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61" r:id="rId2"/>
    <p:sldId id="2134959392" r:id="rId3"/>
    <p:sldId id="2134959393" r:id="rId4"/>
    <p:sldId id="299" r:id="rId5"/>
    <p:sldId id="2134959394" r:id="rId6"/>
    <p:sldId id="269" r:id="rId7"/>
    <p:sldId id="278" r:id="rId8"/>
    <p:sldId id="2134959389" r:id="rId9"/>
    <p:sldId id="277" r:id="rId10"/>
    <p:sldId id="2134959377" r:id="rId11"/>
    <p:sldId id="2134959390" r:id="rId12"/>
    <p:sldId id="2134959384" r:id="rId13"/>
    <p:sldId id="2134959386" r:id="rId14"/>
    <p:sldId id="2134959382" r:id="rId1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4D4F"/>
    <a:srgbClr val="0095D9"/>
    <a:srgbClr val="FCAF17"/>
    <a:srgbClr val="80C342"/>
    <a:srgbClr val="AB28E0"/>
    <a:srgbClr val="199993"/>
    <a:srgbClr val="B642E4"/>
    <a:srgbClr val="31DDEF"/>
    <a:srgbClr val="F6A02A"/>
    <a:srgbClr val="B4AF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765" autoAdjust="0"/>
    <p:restoredTop sz="96247" autoAdjust="0"/>
  </p:normalViewPr>
  <p:slideViewPr>
    <p:cSldViewPr snapToGrid="0">
      <p:cViewPr varScale="1">
        <p:scale>
          <a:sx n="64" d="100"/>
          <a:sy n="64" d="100"/>
        </p:scale>
        <p:origin x="1024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215825363962153E-2"/>
          <c:y val="0.10517058337377294"/>
          <c:w val="0.97568349272075694"/>
          <c:h val="0.7916043510257306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Planilha1!$A$2</c:f>
              <c:strCache>
                <c:ptCount val="1"/>
                <c:pt idx="0">
                  <c:v>YouTube</c:v>
                </c:pt>
              </c:strCache>
            </c:strRef>
          </c:tx>
          <c:spPr>
            <a:solidFill>
              <a:srgbClr val="FCAF1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rgbClr val="4C4D4F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Planilha1!$B$1:$D$1</c:f>
              <c:strCache>
                <c:ptCount val="3"/>
                <c:pt idx="0">
                  <c:v>Class AB</c:v>
                </c:pt>
                <c:pt idx="1">
                  <c:v>Class C</c:v>
                </c:pt>
                <c:pt idx="2">
                  <c:v>Class DE</c:v>
                </c:pt>
              </c:strCache>
            </c:strRef>
          </c:cat>
          <c:val>
            <c:numRef>
              <c:f>Planilha1!$B$2:$D$2</c:f>
              <c:numCache>
                <c:formatCode>0%</c:formatCode>
                <c:ptCount val="3"/>
                <c:pt idx="0">
                  <c:v>0.36</c:v>
                </c:pt>
                <c:pt idx="1">
                  <c:v>0.32</c:v>
                </c:pt>
                <c:pt idx="2">
                  <c:v>0.21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A6C-4190-96A7-0C882746FA87}"/>
            </c:ext>
          </c:extLst>
        </c:ser>
        <c:ser>
          <c:idx val="1"/>
          <c:order val="1"/>
          <c:tx>
            <c:strRef>
              <c:f>Planilha1!$A$3</c:f>
              <c:strCache>
                <c:ptCount val="1"/>
                <c:pt idx="0">
                  <c:v>Instagram</c:v>
                </c:pt>
              </c:strCache>
            </c:strRef>
          </c:tx>
          <c:spPr>
            <a:solidFill>
              <a:srgbClr val="80C34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rgbClr val="4C4D4F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Planilha1!$B$1:$D$1</c:f>
              <c:strCache>
                <c:ptCount val="3"/>
                <c:pt idx="0">
                  <c:v>Class AB</c:v>
                </c:pt>
                <c:pt idx="1">
                  <c:v>Class C</c:v>
                </c:pt>
                <c:pt idx="2">
                  <c:v>Class DE</c:v>
                </c:pt>
              </c:strCache>
            </c:strRef>
          </c:cat>
          <c:val>
            <c:numRef>
              <c:f>Planilha1!$B$3:$D$3</c:f>
              <c:numCache>
                <c:formatCode>0%</c:formatCode>
                <c:ptCount val="3"/>
                <c:pt idx="0">
                  <c:v>0.24</c:v>
                </c:pt>
                <c:pt idx="1">
                  <c:v>0.21</c:v>
                </c:pt>
                <c:pt idx="2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A6C-4190-96A7-0C882746FA87}"/>
            </c:ext>
          </c:extLst>
        </c:ser>
        <c:ser>
          <c:idx val="2"/>
          <c:order val="2"/>
          <c:tx>
            <c:strRef>
              <c:f>Planilha1!$A$4</c:f>
              <c:strCache>
                <c:ptCount val="1"/>
                <c:pt idx="0">
                  <c:v>WhatsApp</c:v>
                </c:pt>
              </c:strCache>
            </c:strRef>
          </c:tx>
          <c:spPr>
            <a:solidFill>
              <a:srgbClr val="0095D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rgbClr val="4C4D4F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Planilha1!$B$1:$D$1</c:f>
              <c:strCache>
                <c:ptCount val="3"/>
                <c:pt idx="0">
                  <c:v>Class AB</c:v>
                </c:pt>
                <c:pt idx="1">
                  <c:v>Class C</c:v>
                </c:pt>
                <c:pt idx="2">
                  <c:v>Class DE</c:v>
                </c:pt>
              </c:strCache>
            </c:strRef>
          </c:cat>
          <c:val>
            <c:numRef>
              <c:f>Planilha1!$B$4:$D$4</c:f>
              <c:numCache>
                <c:formatCode>0%</c:formatCode>
                <c:ptCount val="3"/>
                <c:pt idx="0">
                  <c:v>0.18</c:v>
                </c:pt>
                <c:pt idx="1">
                  <c:v>0.2</c:v>
                </c:pt>
                <c:pt idx="2">
                  <c:v>0.19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A6C-4190-96A7-0C882746FA87}"/>
            </c:ext>
          </c:extLst>
        </c:ser>
        <c:ser>
          <c:idx val="3"/>
          <c:order val="3"/>
          <c:tx>
            <c:strRef>
              <c:f>Planilha1!$A$5</c:f>
              <c:strCache>
                <c:ptCount val="1"/>
                <c:pt idx="0">
                  <c:v>Website</c:v>
                </c:pt>
              </c:strCache>
            </c:strRef>
          </c:tx>
          <c:spPr>
            <a:solidFill>
              <a:srgbClr val="4C4D4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4C4D4F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Planilha1!$B$1:$D$1</c:f>
              <c:strCache>
                <c:ptCount val="3"/>
                <c:pt idx="0">
                  <c:v>Class AB</c:v>
                </c:pt>
                <c:pt idx="1">
                  <c:v>Class C</c:v>
                </c:pt>
                <c:pt idx="2">
                  <c:v>Class DE</c:v>
                </c:pt>
              </c:strCache>
            </c:strRef>
          </c:cat>
          <c:val>
            <c:numRef>
              <c:f>Planilha1!$B$5:$D$5</c:f>
              <c:numCache>
                <c:formatCode>0%</c:formatCode>
                <c:ptCount val="3"/>
                <c:pt idx="0">
                  <c:v>0.3</c:v>
                </c:pt>
                <c:pt idx="1">
                  <c:v>0.15</c:v>
                </c:pt>
                <c:pt idx="2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A6C-4190-96A7-0C882746FA87}"/>
            </c:ext>
          </c:extLst>
        </c:ser>
        <c:ser>
          <c:idx val="4"/>
          <c:order val="4"/>
          <c:tx>
            <c:strRef>
              <c:f>Planilha1!$A$6</c:f>
              <c:strCache>
                <c:ptCount val="1"/>
                <c:pt idx="0">
                  <c:v>TV</c:v>
                </c:pt>
              </c:strCache>
            </c:strRef>
          </c:tx>
          <c:spPr>
            <a:solidFill>
              <a:srgbClr val="AB28E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5A6C-4190-96A7-0C882746FA87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5A6C-4190-96A7-0C882746FA87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5A6C-4190-96A7-0C882746FA8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4C4D4F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Planilha1!$B$1:$D$1</c:f>
              <c:strCache>
                <c:ptCount val="3"/>
                <c:pt idx="0">
                  <c:v>Class AB</c:v>
                </c:pt>
                <c:pt idx="1">
                  <c:v>Class C</c:v>
                </c:pt>
                <c:pt idx="2">
                  <c:v>Class DE</c:v>
                </c:pt>
              </c:strCache>
            </c:strRef>
          </c:cat>
          <c:val>
            <c:numRef>
              <c:f>Planilha1!$B$6:$D$6</c:f>
              <c:numCache>
                <c:formatCode>0%</c:formatCode>
                <c:ptCount val="3"/>
                <c:pt idx="0">
                  <c:v>0.26</c:v>
                </c:pt>
                <c:pt idx="1">
                  <c:v>0.3</c:v>
                </c:pt>
                <c:pt idx="2">
                  <c:v>0.35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A6C-4190-96A7-0C882746FA87}"/>
            </c:ext>
          </c:extLst>
        </c:ser>
        <c:ser>
          <c:idx val="5"/>
          <c:order val="5"/>
          <c:tx>
            <c:strRef>
              <c:f>Planilha1!$A$7</c:f>
              <c:strCache>
                <c:ptCount val="1"/>
                <c:pt idx="0">
                  <c:v>Facebook</c:v>
                </c:pt>
              </c:strCache>
            </c:strRef>
          </c:tx>
          <c:spPr>
            <a:solidFill>
              <a:srgbClr val="19999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4C4D4F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Planilha1!$B$1:$D$1</c:f>
              <c:strCache>
                <c:ptCount val="3"/>
                <c:pt idx="0">
                  <c:v>Class AB</c:v>
                </c:pt>
                <c:pt idx="1">
                  <c:v>Class C</c:v>
                </c:pt>
                <c:pt idx="2">
                  <c:v>Class DE</c:v>
                </c:pt>
              </c:strCache>
            </c:strRef>
          </c:cat>
          <c:val>
            <c:numRef>
              <c:f>Planilha1!$B$7:$D$7</c:f>
              <c:numCache>
                <c:formatCode>0%</c:formatCode>
                <c:ptCount val="3"/>
                <c:pt idx="0">
                  <c:v>0.13</c:v>
                </c:pt>
                <c:pt idx="1">
                  <c:v>0.17</c:v>
                </c:pt>
                <c:pt idx="2">
                  <c:v>0.19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A6C-4190-96A7-0C882746FA87}"/>
            </c:ext>
          </c:extLst>
        </c:ser>
        <c:ser>
          <c:idx val="6"/>
          <c:order val="6"/>
          <c:tx>
            <c:strRef>
              <c:f>Planilha1!$A$8</c:f>
              <c:strCache>
                <c:ptCount val="1"/>
                <c:pt idx="0">
                  <c:v>Magazines/newspapers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4C4D4F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Planilha1!$B$1:$D$1</c:f>
              <c:strCache>
                <c:ptCount val="3"/>
                <c:pt idx="0">
                  <c:v>Class AB</c:v>
                </c:pt>
                <c:pt idx="1">
                  <c:v>Class C</c:v>
                </c:pt>
                <c:pt idx="2">
                  <c:v>Class DE</c:v>
                </c:pt>
              </c:strCache>
            </c:strRef>
          </c:cat>
          <c:val>
            <c:numRef>
              <c:f>Planilha1!$B$8:$D$8</c:f>
              <c:numCache>
                <c:formatCode>0%</c:formatCode>
                <c:ptCount val="3"/>
                <c:pt idx="0">
                  <c:v>0.24</c:v>
                </c:pt>
                <c:pt idx="1">
                  <c:v>0.13</c:v>
                </c:pt>
                <c:pt idx="2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A6C-4190-96A7-0C882746FA8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803547584"/>
        <c:axId val="803548568"/>
      </c:barChart>
      <c:catAx>
        <c:axId val="8035475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803548568"/>
        <c:crosses val="autoZero"/>
        <c:auto val="1"/>
        <c:lblAlgn val="ctr"/>
        <c:lblOffset val="100"/>
        <c:noMultiLvlLbl val="0"/>
      </c:catAx>
      <c:valAx>
        <c:axId val="803548568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8035475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2.3923039385866339E-2"/>
          <c:y val="2.1034116674754588E-2"/>
          <c:w val="0.58937173682089261"/>
          <c:h val="7.174013977474172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+mn-lt"/>
        </a:defRPr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215825363962153E-2"/>
          <c:y val="0.10517058337377294"/>
          <c:w val="0.97568349272075694"/>
          <c:h val="0.7916043510257306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Planilha1!$A$2</c:f>
              <c:strCache>
                <c:ptCount val="1"/>
                <c:pt idx="0">
                  <c:v>YouTube</c:v>
                </c:pt>
              </c:strCache>
            </c:strRef>
          </c:tx>
          <c:spPr>
            <a:solidFill>
              <a:srgbClr val="FCAF1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rgbClr val="4C4D4F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Planilha1!$B$1:$E$1</c:f>
              <c:strCache>
                <c:ptCount val="4"/>
                <c:pt idx="0">
                  <c:v>Generation Z (16-25 years)</c:v>
                </c:pt>
                <c:pt idx="1">
                  <c:v>Millennials (26-40 years)</c:v>
                </c:pt>
                <c:pt idx="2">
                  <c:v>Generation X (41-60 years)</c:v>
                </c:pt>
                <c:pt idx="3">
                  <c:v>Boomers (61-75 years)</c:v>
                </c:pt>
              </c:strCache>
            </c:strRef>
          </c:cat>
          <c:val>
            <c:numRef>
              <c:f>Planilha1!$B$2:$E$2</c:f>
              <c:numCache>
                <c:formatCode>0%</c:formatCode>
                <c:ptCount val="4"/>
                <c:pt idx="0">
                  <c:v>0.56000000000000005</c:v>
                </c:pt>
                <c:pt idx="1">
                  <c:v>0.43</c:v>
                </c:pt>
                <c:pt idx="2">
                  <c:v>0.22</c:v>
                </c:pt>
                <c:pt idx="3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BB0-4C22-8E8A-1D86C10529D7}"/>
            </c:ext>
          </c:extLst>
        </c:ser>
        <c:ser>
          <c:idx val="1"/>
          <c:order val="1"/>
          <c:tx>
            <c:strRef>
              <c:f>Planilha1!$A$3</c:f>
              <c:strCache>
                <c:ptCount val="1"/>
                <c:pt idx="0">
                  <c:v>Instagram</c:v>
                </c:pt>
              </c:strCache>
            </c:strRef>
          </c:tx>
          <c:spPr>
            <a:solidFill>
              <a:srgbClr val="80C34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rgbClr val="4C4D4F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Planilha1!$B$1:$E$1</c:f>
              <c:strCache>
                <c:ptCount val="4"/>
                <c:pt idx="0">
                  <c:v>Generation Z (16-25 years)</c:v>
                </c:pt>
                <c:pt idx="1">
                  <c:v>Millennials (26-40 years)</c:v>
                </c:pt>
                <c:pt idx="2">
                  <c:v>Generation X (41-60 years)</c:v>
                </c:pt>
                <c:pt idx="3">
                  <c:v>Boomers (61-75 years)</c:v>
                </c:pt>
              </c:strCache>
            </c:strRef>
          </c:cat>
          <c:val>
            <c:numRef>
              <c:f>Planilha1!$B$3:$E$3</c:f>
              <c:numCache>
                <c:formatCode>0%</c:formatCode>
                <c:ptCount val="4"/>
                <c:pt idx="0">
                  <c:v>0.49</c:v>
                </c:pt>
                <c:pt idx="1">
                  <c:v>0.28000000000000003</c:v>
                </c:pt>
                <c:pt idx="2">
                  <c:v>0.12</c:v>
                </c:pt>
                <c:pt idx="3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BB0-4C22-8E8A-1D86C10529D7}"/>
            </c:ext>
          </c:extLst>
        </c:ser>
        <c:ser>
          <c:idx val="2"/>
          <c:order val="2"/>
          <c:tx>
            <c:strRef>
              <c:f>Planilha1!$A$4</c:f>
              <c:strCache>
                <c:ptCount val="1"/>
                <c:pt idx="0">
                  <c:v>WhatsApp</c:v>
                </c:pt>
              </c:strCache>
            </c:strRef>
          </c:tx>
          <c:spPr>
            <a:solidFill>
              <a:srgbClr val="0095D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rgbClr val="4C4D4F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Planilha1!$B$1:$E$1</c:f>
              <c:strCache>
                <c:ptCount val="4"/>
                <c:pt idx="0">
                  <c:v>Generation Z (16-25 years)</c:v>
                </c:pt>
                <c:pt idx="1">
                  <c:v>Millennials (26-40 years)</c:v>
                </c:pt>
                <c:pt idx="2">
                  <c:v>Generation X (41-60 years)</c:v>
                </c:pt>
                <c:pt idx="3">
                  <c:v>Boomers (61-75 years)</c:v>
                </c:pt>
              </c:strCache>
            </c:strRef>
          </c:cat>
          <c:val>
            <c:numRef>
              <c:f>Planilha1!$B$4:$E$4</c:f>
              <c:numCache>
                <c:formatCode>0%</c:formatCode>
                <c:ptCount val="4"/>
                <c:pt idx="0">
                  <c:v>0.21</c:v>
                </c:pt>
                <c:pt idx="1">
                  <c:v>0.25</c:v>
                </c:pt>
                <c:pt idx="2">
                  <c:v>0.16</c:v>
                </c:pt>
                <c:pt idx="3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BB0-4C22-8E8A-1D86C10529D7}"/>
            </c:ext>
          </c:extLst>
        </c:ser>
        <c:ser>
          <c:idx val="3"/>
          <c:order val="3"/>
          <c:tx>
            <c:strRef>
              <c:f>Planilha1!$A$5</c:f>
              <c:strCache>
                <c:ptCount val="1"/>
                <c:pt idx="0">
                  <c:v>Website</c:v>
                </c:pt>
              </c:strCache>
            </c:strRef>
          </c:tx>
          <c:spPr>
            <a:solidFill>
              <a:srgbClr val="4C4D4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4C4D4F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Planilha1!$B$1:$E$1</c:f>
              <c:strCache>
                <c:ptCount val="4"/>
                <c:pt idx="0">
                  <c:v>Generation Z (16-25 years)</c:v>
                </c:pt>
                <c:pt idx="1">
                  <c:v>Millennials (26-40 years)</c:v>
                </c:pt>
                <c:pt idx="2">
                  <c:v>Generation X (41-60 years)</c:v>
                </c:pt>
                <c:pt idx="3">
                  <c:v>Boomers (61-75 years)</c:v>
                </c:pt>
              </c:strCache>
            </c:strRef>
          </c:cat>
          <c:val>
            <c:numRef>
              <c:f>Planilha1!$B$5:$E$5</c:f>
              <c:numCache>
                <c:formatCode>0%</c:formatCode>
                <c:ptCount val="4"/>
                <c:pt idx="0">
                  <c:v>0.31</c:v>
                </c:pt>
                <c:pt idx="1">
                  <c:v>0.27</c:v>
                </c:pt>
                <c:pt idx="2">
                  <c:v>0.17</c:v>
                </c:pt>
                <c:pt idx="3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BB0-4C22-8E8A-1D86C10529D7}"/>
            </c:ext>
          </c:extLst>
        </c:ser>
        <c:ser>
          <c:idx val="4"/>
          <c:order val="4"/>
          <c:tx>
            <c:strRef>
              <c:f>Planilha1!$A$6</c:f>
              <c:strCache>
                <c:ptCount val="1"/>
                <c:pt idx="0">
                  <c:v>TV</c:v>
                </c:pt>
              </c:strCache>
            </c:strRef>
          </c:tx>
          <c:spPr>
            <a:solidFill>
              <a:srgbClr val="AB28E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4C4D4F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Planilha1!$B$1:$E$1</c:f>
              <c:strCache>
                <c:ptCount val="4"/>
                <c:pt idx="0">
                  <c:v>Generation Z (16-25 years)</c:v>
                </c:pt>
                <c:pt idx="1">
                  <c:v>Millennials (26-40 years)</c:v>
                </c:pt>
                <c:pt idx="2">
                  <c:v>Generation X (41-60 years)</c:v>
                </c:pt>
                <c:pt idx="3">
                  <c:v>Boomers (61-75 years)</c:v>
                </c:pt>
              </c:strCache>
            </c:strRef>
          </c:cat>
          <c:val>
            <c:numRef>
              <c:f>Planilha1!$B$6:$E$6</c:f>
              <c:numCache>
                <c:formatCode>0%</c:formatCode>
                <c:ptCount val="4"/>
                <c:pt idx="0">
                  <c:v>0.26</c:v>
                </c:pt>
                <c:pt idx="1">
                  <c:v>0.24</c:v>
                </c:pt>
                <c:pt idx="2">
                  <c:v>0.33</c:v>
                </c:pt>
                <c:pt idx="3">
                  <c:v>0.34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BB0-4C22-8E8A-1D86C10529D7}"/>
            </c:ext>
          </c:extLst>
        </c:ser>
        <c:ser>
          <c:idx val="5"/>
          <c:order val="5"/>
          <c:tx>
            <c:strRef>
              <c:f>Planilha1!$A$7</c:f>
              <c:strCache>
                <c:ptCount val="1"/>
                <c:pt idx="0">
                  <c:v>Facebook</c:v>
                </c:pt>
              </c:strCache>
            </c:strRef>
          </c:tx>
          <c:spPr>
            <a:solidFill>
              <a:srgbClr val="19999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4C4D4F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Planilha1!$B$1:$E$1</c:f>
              <c:strCache>
                <c:ptCount val="4"/>
                <c:pt idx="0">
                  <c:v>Generation Z (16-25 years)</c:v>
                </c:pt>
                <c:pt idx="1">
                  <c:v>Millennials (26-40 years)</c:v>
                </c:pt>
                <c:pt idx="2">
                  <c:v>Generation X (41-60 years)</c:v>
                </c:pt>
                <c:pt idx="3">
                  <c:v>Boomers (61-75 years)</c:v>
                </c:pt>
              </c:strCache>
            </c:strRef>
          </c:cat>
          <c:val>
            <c:numRef>
              <c:f>Planilha1!$B$7:$E$7</c:f>
              <c:numCache>
                <c:formatCode>0%</c:formatCode>
                <c:ptCount val="4"/>
                <c:pt idx="0">
                  <c:v>0.16</c:v>
                </c:pt>
                <c:pt idx="1">
                  <c:v>0.18</c:v>
                </c:pt>
                <c:pt idx="2">
                  <c:v>0.16</c:v>
                </c:pt>
                <c:pt idx="3">
                  <c:v>0.11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BB0-4C22-8E8A-1D86C10529D7}"/>
            </c:ext>
          </c:extLst>
        </c:ser>
        <c:ser>
          <c:idx val="6"/>
          <c:order val="6"/>
          <c:tx>
            <c:strRef>
              <c:f>Planilha1!$A$8</c:f>
              <c:strCache>
                <c:ptCount val="1"/>
                <c:pt idx="0">
                  <c:v>Magazines/newspapers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4C4D4F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Planilha1!$B$1:$E$1</c:f>
              <c:strCache>
                <c:ptCount val="4"/>
                <c:pt idx="0">
                  <c:v>Generation Z (16-25 years)</c:v>
                </c:pt>
                <c:pt idx="1">
                  <c:v>Millennials (26-40 years)</c:v>
                </c:pt>
                <c:pt idx="2">
                  <c:v>Generation X (41-60 years)</c:v>
                </c:pt>
                <c:pt idx="3">
                  <c:v>Boomers (61-75 years)</c:v>
                </c:pt>
              </c:strCache>
            </c:strRef>
          </c:cat>
          <c:val>
            <c:numRef>
              <c:f>Planilha1!$B$8:$E$8</c:f>
              <c:numCache>
                <c:formatCode>0%</c:formatCode>
                <c:ptCount val="4"/>
                <c:pt idx="0">
                  <c:v>0.2</c:v>
                </c:pt>
                <c:pt idx="1">
                  <c:v>0.2</c:v>
                </c:pt>
                <c:pt idx="2">
                  <c:v>0.16</c:v>
                </c:pt>
                <c:pt idx="3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BB0-4C22-8E8A-1D86C10529D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803547584"/>
        <c:axId val="803548568"/>
      </c:barChart>
      <c:catAx>
        <c:axId val="8035475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803548568"/>
        <c:crosses val="autoZero"/>
        <c:auto val="1"/>
        <c:lblAlgn val="ctr"/>
        <c:lblOffset val="100"/>
        <c:noMultiLvlLbl val="0"/>
      </c:catAx>
      <c:valAx>
        <c:axId val="803548568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8035475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2.3923039385866339E-2"/>
          <c:y val="2.1034116674754588E-2"/>
          <c:w val="0.58937173682089261"/>
          <c:h val="7.174013977474172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+mn-lt"/>
        </a:defRPr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CA6E5A-7B7A-4184-8960-29832DFB3584}" type="datetimeFigureOut">
              <a:rPr lang="pt-BR" smtClean="0"/>
              <a:t>22/08/2022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FD9640-E611-4F72-BB96-E3A08F7CE7F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1720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FD9640-E611-4F72-BB96-E3A08F7CE7FB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388651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FD9640-E611-4F72-BB96-E3A08F7CE7FB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85533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0233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6319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/>
          <a:p>
            <a:fld id="{31952C23-0B3A-472D-B0F1-D2557C223F41}" type="datetimeFigureOut">
              <a:rPr lang="pt-BR" smtClean="0"/>
              <a:t>22/08/2022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1252A218-1266-48E1-826D-7E99163BE9BB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8" name="Espaço Reservado para Conteúdo 7"/>
          <p:cNvSpPr>
            <a:spLocks noGrp="1"/>
          </p:cNvSpPr>
          <p:nvPr>
            <p:ph sz="quarter" idx="13" hasCustomPrompt="1"/>
          </p:nvPr>
        </p:nvSpPr>
        <p:spPr>
          <a:xfrm>
            <a:off x="335361" y="1508787"/>
            <a:ext cx="11522207" cy="460838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4000"/>
              </a:lnSpc>
              <a:spcBef>
                <a:spcPts val="0"/>
              </a:spcBef>
              <a:buClr>
                <a:srgbClr val="0095D9"/>
              </a:buClr>
              <a:defRPr sz="2133"/>
            </a:lvl1pPr>
            <a:lvl2pPr marL="474121" indent="-237061">
              <a:lnSpc>
                <a:spcPct val="114000"/>
              </a:lnSpc>
              <a:spcBef>
                <a:spcPts val="0"/>
              </a:spcBef>
              <a:buClr>
                <a:srgbClr val="0095D9"/>
              </a:buClr>
              <a:buSzPct val="80000"/>
              <a:buFont typeface="Wingdings" panose="05000000000000000000" pitchFamily="2" charset="2"/>
              <a:buChar char="§"/>
              <a:defRPr sz="2133"/>
            </a:lvl2pPr>
            <a:lvl3pPr marL="723882" indent="-249760">
              <a:lnSpc>
                <a:spcPct val="114000"/>
              </a:lnSpc>
              <a:spcBef>
                <a:spcPts val="0"/>
              </a:spcBef>
              <a:buClr>
                <a:srgbClr val="0095D9"/>
              </a:buClr>
              <a:defRPr sz="2133"/>
            </a:lvl3pPr>
            <a:lvl4pPr marL="960943" indent="-237061">
              <a:lnSpc>
                <a:spcPct val="114000"/>
              </a:lnSpc>
              <a:spcBef>
                <a:spcPts val="0"/>
              </a:spcBef>
              <a:buClr>
                <a:srgbClr val="0095D9"/>
              </a:buClr>
              <a:buSzPct val="80000"/>
              <a:buFont typeface="Wingdings" panose="05000000000000000000" pitchFamily="2" charset="2"/>
              <a:buChar char="§"/>
              <a:defRPr sz="2133"/>
            </a:lvl4pPr>
            <a:lvl5pPr marL="1198003" indent="-237061">
              <a:lnSpc>
                <a:spcPct val="114000"/>
              </a:lnSpc>
              <a:spcBef>
                <a:spcPts val="0"/>
              </a:spcBef>
              <a:buClr>
                <a:srgbClr val="0095D9"/>
              </a:buClr>
              <a:buFont typeface="Arial" panose="020B0604020202020204" pitchFamily="34" charset="0"/>
              <a:buChar char="•"/>
              <a:defRPr sz="2133"/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9" name="Título 8"/>
          <p:cNvSpPr>
            <a:spLocks noGrp="1"/>
          </p:cNvSpPr>
          <p:nvPr>
            <p:ph type="title"/>
          </p:nvPr>
        </p:nvSpPr>
        <p:spPr>
          <a:xfrm>
            <a:off x="1195605" y="180333"/>
            <a:ext cx="8548800" cy="528000"/>
          </a:xfrm>
        </p:spPr>
        <p:txBody>
          <a:bodyPr/>
          <a:lstStyle>
            <a:lvl1pPr>
              <a:defRPr sz="2667"/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10" name="Espaço Reservado para Texto 3"/>
          <p:cNvSpPr>
            <a:spLocks noGrp="1"/>
          </p:cNvSpPr>
          <p:nvPr>
            <p:ph type="body" sz="half" idx="2" hasCustomPrompt="1"/>
          </p:nvPr>
        </p:nvSpPr>
        <p:spPr>
          <a:xfrm>
            <a:off x="815413" y="740701"/>
            <a:ext cx="8548800" cy="423851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2400" i="1">
                <a:solidFill>
                  <a:srgbClr val="4C4D4F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pt-BR" dirty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713399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5345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svg"/><Relationship Id="rId4" Type="http://schemas.openxmlformats.org/officeDocument/2006/relationships/image" Target="../media/image6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3" Type="http://schemas.microsoft.com/office/2007/relationships/hdphoto" Target="../media/hdphoto1.wdp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sv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13" Type="http://schemas.openxmlformats.org/officeDocument/2006/relationships/image" Target="../media/image42.jfif"/><Relationship Id="rId18" Type="http://schemas.openxmlformats.org/officeDocument/2006/relationships/image" Target="../media/image47.jpg"/><Relationship Id="rId3" Type="http://schemas.openxmlformats.org/officeDocument/2006/relationships/image" Target="../media/image32.jpg"/><Relationship Id="rId21" Type="http://schemas.openxmlformats.org/officeDocument/2006/relationships/image" Target="../media/image50.jpg"/><Relationship Id="rId7" Type="http://schemas.openxmlformats.org/officeDocument/2006/relationships/image" Target="../media/image36.jpeg"/><Relationship Id="rId12" Type="http://schemas.openxmlformats.org/officeDocument/2006/relationships/image" Target="../media/image41.jpg"/><Relationship Id="rId17" Type="http://schemas.openxmlformats.org/officeDocument/2006/relationships/image" Target="../media/image46.JPG"/><Relationship Id="rId2" Type="http://schemas.openxmlformats.org/officeDocument/2006/relationships/image" Target="../media/image31.jpg"/><Relationship Id="rId16" Type="http://schemas.openxmlformats.org/officeDocument/2006/relationships/image" Target="../media/image45.jpg"/><Relationship Id="rId20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11" Type="http://schemas.openxmlformats.org/officeDocument/2006/relationships/image" Target="../media/image40.jpg"/><Relationship Id="rId5" Type="http://schemas.openxmlformats.org/officeDocument/2006/relationships/image" Target="../media/image34.jpeg"/><Relationship Id="rId15" Type="http://schemas.openxmlformats.org/officeDocument/2006/relationships/image" Target="../media/image44.jpeg"/><Relationship Id="rId10" Type="http://schemas.openxmlformats.org/officeDocument/2006/relationships/image" Target="../media/image39.png"/><Relationship Id="rId19" Type="http://schemas.openxmlformats.org/officeDocument/2006/relationships/image" Target="../media/image48.jpg"/><Relationship Id="rId4" Type="http://schemas.openxmlformats.org/officeDocument/2006/relationships/image" Target="../media/image33.jpg"/><Relationship Id="rId9" Type="http://schemas.openxmlformats.org/officeDocument/2006/relationships/image" Target="../media/image38.jpg"/><Relationship Id="rId14" Type="http://schemas.openxmlformats.org/officeDocument/2006/relationships/image" Target="../media/image43.jpg"/><Relationship Id="rId22" Type="http://schemas.openxmlformats.org/officeDocument/2006/relationships/image" Target="../media/image51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svg"/><Relationship Id="rId7" Type="http://schemas.openxmlformats.org/officeDocument/2006/relationships/image" Target="../media/image57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svg"/><Relationship Id="rId4" Type="http://schemas.openxmlformats.org/officeDocument/2006/relationships/image" Target="../media/image54.png"/><Relationship Id="rId9" Type="http://schemas.openxmlformats.org/officeDocument/2006/relationships/image" Target="../media/image59.sv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5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Título 1">
            <a:extLst>
              <a:ext uri="{FF2B5EF4-FFF2-40B4-BE49-F238E27FC236}">
                <a16:creationId xmlns:a16="http://schemas.microsoft.com/office/drawing/2014/main" id="{D4FEC565-D2EC-CB81-F499-57AF3C9AD67C}"/>
              </a:ext>
            </a:extLst>
          </p:cNvPr>
          <p:cNvSpPr txBox="1">
            <a:spLocks/>
          </p:cNvSpPr>
          <p:nvPr/>
        </p:nvSpPr>
        <p:spPr>
          <a:xfrm>
            <a:off x="202124" y="468657"/>
            <a:ext cx="12036290" cy="433113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>
                <a:solidFill>
                  <a:srgbClr val="0095D9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800"/>
              </a:lnSpc>
            </a:pPr>
            <a:r>
              <a:rPr lang="en-US" sz="4000" dirty="0">
                <a:solidFill>
                  <a:schemeClr val="bg1"/>
                </a:solidFill>
                <a:latin typeface="+mn-lt"/>
              </a:rPr>
              <a:t>REDES SOCIALES E INFLUENCIADORES DIGITALES:</a:t>
            </a:r>
            <a:endParaRPr lang="pt-BR" sz="4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19" name="Título 1">
            <a:extLst>
              <a:ext uri="{FF2B5EF4-FFF2-40B4-BE49-F238E27FC236}">
                <a16:creationId xmlns:a16="http://schemas.microsoft.com/office/drawing/2014/main" id="{59ABA74B-546B-5D3F-7C57-49BDA9120DA0}"/>
              </a:ext>
            </a:extLst>
          </p:cNvPr>
          <p:cNvSpPr txBox="1">
            <a:spLocks/>
          </p:cNvSpPr>
          <p:nvPr/>
        </p:nvSpPr>
        <p:spPr>
          <a:xfrm>
            <a:off x="230117" y="838237"/>
            <a:ext cx="11898841" cy="560957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>
                <a:solidFill>
                  <a:srgbClr val="0095D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>
                <a:solidFill>
                  <a:schemeClr val="bg1"/>
                </a:solidFill>
              </a:rPr>
              <a:t>Perspectivas</a:t>
            </a:r>
            <a:r>
              <a:rPr lang="en-US" sz="3200" dirty="0">
                <a:solidFill>
                  <a:schemeClr val="bg1"/>
                </a:solidFill>
              </a:rPr>
              <a:t> para marketing y la </a:t>
            </a:r>
            <a:r>
              <a:rPr lang="en-US" sz="3200" dirty="0" err="1">
                <a:solidFill>
                  <a:schemeClr val="bg1"/>
                </a:solidFill>
              </a:rPr>
              <a:t>educación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financiera</a:t>
            </a:r>
            <a:endParaRPr lang="pt-BR" sz="3200" dirty="0">
              <a:solidFill>
                <a:schemeClr val="bg1"/>
              </a:solidFill>
            </a:endParaRPr>
          </a:p>
        </p:txBody>
      </p:sp>
      <p:pic>
        <p:nvPicPr>
          <p:cNvPr id="320" name="Imagem 319" descr="Logotipo, nome da empresa&#10;&#10;Descrição gerada automaticamente">
            <a:extLst>
              <a:ext uri="{FF2B5EF4-FFF2-40B4-BE49-F238E27FC236}">
                <a16:creationId xmlns:a16="http://schemas.microsoft.com/office/drawing/2014/main" id="{44EC33CB-8A08-2CF2-5637-F2FB21E110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6952" y="759552"/>
            <a:ext cx="1942250" cy="1374192"/>
          </a:xfrm>
          <a:prstGeom prst="rect">
            <a:avLst/>
          </a:prstGeom>
        </p:spPr>
      </p:pic>
      <p:sp>
        <p:nvSpPr>
          <p:cNvPr id="325" name="Retângulo 324">
            <a:extLst>
              <a:ext uri="{FF2B5EF4-FFF2-40B4-BE49-F238E27FC236}">
                <a16:creationId xmlns:a16="http://schemas.microsoft.com/office/drawing/2014/main" id="{7276BA71-8DC7-F171-C2BE-ED57B5E46372}"/>
              </a:ext>
            </a:extLst>
          </p:cNvPr>
          <p:cNvSpPr/>
          <p:nvPr/>
        </p:nvSpPr>
        <p:spPr>
          <a:xfrm>
            <a:off x="-869945" y="75697"/>
            <a:ext cx="645458" cy="645458"/>
          </a:xfrm>
          <a:prstGeom prst="rect">
            <a:avLst/>
          </a:prstGeom>
          <a:solidFill>
            <a:srgbClr val="80C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6" name="Retângulo 325">
            <a:extLst>
              <a:ext uri="{FF2B5EF4-FFF2-40B4-BE49-F238E27FC236}">
                <a16:creationId xmlns:a16="http://schemas.microsoft.com/office/drawing/2014/main" id="{6CE37AB1-1173-576F-1252-97B25B17607E}"/>
              </a:ext>
            </a:extLst>
          </p:cNvPr>
          <p:cNvSpPr/>
          <p:nvPr/>
        </p:nvSpPr>
        <p:spPr>
          <a:xfrm>
            <a:off x="-869945" y="915588"/>
            <a:ext cx="645458" cy="645458"/>
          </a:xfrm>
          <a:prstGeom prst="rect">
            <a:avLst/>
          </a:prstGeom>
          <a:solidFill>
            <a:srgbClr val="0095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7" name="Retângulo 326">
            <a:extLst>
              <a:ext uri="{FF2B5EF4-FFF2-40B4-BE49-F238E27FC236}">
                <a16:creationId xmlns:a16="http://schemas.microsoft.com/office/drawing/2014/main" id="{B0D569A9-900F-B0D6-3754-EF7F4952868A}"/>
              </a:ext>
            </a:extLst>
          </p:cNvPr>
          <p:cNvSpPr/>
          <p:nvPr/>
        </p:nvSpPr>
        <p:spPr>
          <a:xfrm>
            <a:off x="-869945" y="1755479"/>
            <a:ext cx="645458" cy="645458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8" name="Retângulo 327">
            <a:extLst>
              <a:ext uri="{FF2B5EF4-FFF2-40B4-BE49-F238E27FC236}">
                <a16:creationId xmlns:a16="http://schemas.microsoft.com/office/drawing/2014/main" id="{CED67D9C-45F5-2AB0-7EF9-EF06D969EE7F}"/>
              </a:ext>
            </a:extLst>
          </p:cNvPr>
          <p:cNvSpPr/>
          <p:nvPr/>
        </p:nvSpPr>
        <p:spPr>
          <a:xfrm>
            <a:off x="-869945" y="2595369"/>
            <a:ext cx="645458" cy="645458"/>
          </a:xfrm>
          <a:prstGeom prst="rect">
            <a:avLst/>
          </a:prstGeom>
          <a:solidFill>
            <a:srgbClr val="4C4D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9" name="Retângulo 328">
            <a:extLst>
              <a:ext uri="{FF2B5EF4-FFF2-40B4-BE49-F238E27FC236}">
                <a16:creationId xmlns:a16="http://schemas.microsoft.com/office/drawing/2014/main" id="{A58BB3FE-C9F0-0D55-3D26-9E5963835DE3}"/>
              </a:ext>
            </a:extLst>
          </p:cNvPr>
          <p:cNvSpPr/>
          <p:nvPr/>
        </p:nvSpPr>
        <p:spPr>
          <a:xfrm>
            <a:off x="-869945" y="3429000"/>
            <a:ext cx="645458" cy="645458"/>
          </a:xfrm>
          <a:prstGeom prst="rect">
            <a:avLst/>
          </a:prstGeom>
          <a:solidFill>
            <a:srgbClr val="FFD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0" name="Retângulo 329">
            <a:extLst>
              <a:ext uri="{FF2B5EF4-FFF2-40B4-BE49-F238E27FC236}">
                <a16:creationId xmlns:a16="http://schemas.microsoft.com/office/drawing/2014/main" id="{E2C6B5F8-DFF2-CD51-4EA1-39E4CCC74B4C}"/>
              </a:ext>
            </a:extLst>
          </p:cNvPr>
          <p:cNvSpPr/>
          <p:nvPr/>
        </p:nvSpPr>
        <p:spPr>
          <a:xfrm>
            <a:off x="-869945" y="4262631"/>
            <a:ext cx="645458" cy="645458"/>
          </a:xfrm>
          <a:prstGeom prst="rect">
            <a:avLst/>
          </a:prstGeom>
          <a:solidFill>
            <a:srgbClr val="C5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1" name="Retângulo 330">
            <a:extLst>
              <a:ext uri="{FF2B5EF4-FFF2-40B4-BE49-F238E27FC236}">
                <a16:creationId xmlns:a16="http://schemas.microsoft.com/office/drawing/2014/main" id="{F402A4CD-16A3-73F8-A1DD-DA6775F24CB7}"/>
              </a:ext>
            </a:extLst>
          </p:cNvPr>
          <p:cNvSpPr/>
          <p:nvPr/>
        </p:nvSpPr>
        <p:spPr>
          <a:xfrm>
            <a:off x="-869945" y="5102521"/>
            <a:ext cx="645458" cy="645458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Forma Livre: Forma 22">
            <a:extLst>
              <a:ext uri="{FF2B5EF4-FFF2-40B4-BE49-F238E27FC236}">
                <a16:creationId xmlns:a16="http://schemas.microsoft.com/office/drawing/2014/main" id="{011DEBEF-6B16-E218-8B1E-1AE6BC871E15}"/>
              </a:ext>
            </a:extLst>
          </p:cNvPr>
          <p:cNvSpPr/>
          <p:nvPr/>
        </p:nvSpPr>
        <p:spPr>
          <a:xfrm>
            <a:off x="-1004775" y="1679030"/>
            <a:ext cx="12564949" cy="4796108"/>
          </a:xfrm>
          <a:custGeom>
            <a:avLst/>
            <a:gdLst>
              <a:gd name="connsiteX0" fmla="*/ 0 w 12564949"/>
              <a:gd name="connsiteY0" fmla="*/ 0 h 4796108"/>
              <a:gd name="connsiteX1" fmla="*/ 10166897 w 12564949"/>
              <a:gd name="connsiteY1" fmla="*/ 0 h 4796108"/>
              <a:gd name="connsiteX2" fmla="*/ 12564949 w 12564949"/>
              <a:gd name="connsiteY2" fmla="*/ 2398054 h 4796108"/>
              <a:gd name="connsiteX3" fmla="*/ 10166897 w 12564949"/>
              <a:gd name="connsiteY3" fmla="*/ 4796108 h 4796108"/>
              <a:gd name="connsiteX4" fmla="*/ 0 w 12564949"/>
              <a:gd name="connsiteY4" fmla="*/ 4796107 h 4796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64949" h="4796108">
                <a:moveTo>
                  <a:pt x="0" y="0"/>
                </a:moveTo>
                <a:lnTo>
                  <a:pt x="10166897" y="0"/>
                </a:lnTo>
                <a:cubicBezTo>
                  <a:pt x="11491305" y="0"/>
                  <a:pt x="12564949" y="1073646"/>
                  <a:pt x="12564949" y="2398054"/>
                </a:cubicBezTo>
                <a:cubicBezTo>
                  <a:pt x="12564949" y="3722463"/>
                  <a:pt x="11491305" y="4796108"/>
                  <a:pt x="10166897" y="4796108"/>
                </a:cubicBezTo>
                <a:cubicBezTo>
                  <a:pt x="6777929" y="4796108"/>
                  <a:pt x="3388965" y="4796107"/>
                  <a:pt x="0" y="4796107"/>
                </a:cubicBezTo>
                <a:close/>
              </a:path>
            </a:pathLst>
          </a:custGeom>
          <a:solidFill>
            <a:srgbClr val="0095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pic>
        <p:nvPicPr>
          <p:cNvPr id="309" name="Imagem 308">
            <a:extLst>
              <a:ext uri="{FF2B5EF4-FFF2-40B4-BE49-F238E27FC236}">
                <a16:creationId xmlns:a16="http://schemas.microsoft.com/office/drawing/2014/main" id="{A0AA3120-1364-C0CD-76F4-85DFEE3DA48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07" b="9507"/>
          <a:stretch/>
        </p:blipFill>
        <p:spPr>
          <a:xfrm>
            <a:off x="-1018437" y="1679030"/>
            <a:ext cx="12564950" cy="4796108"/>
          </a:xfrm>
          <a:custGeom>
            <a:avLst/>
            <a:gdLst>
              <a:gd name="connsiteX0" fmla="*/ 0 w 12006716"/>
              <a:gd name="connsiteY0" fmla="*/ 0 h 4583028"/>
              <a:gd name="connsiteX1" fmla="*/ 9715202 w 12006716"/>
              <a:gd name="connsiteY1" fmla="*/ 0 h 4583028"/>
              <a:gd name="connsiteX2" fmla="*/ 12006716 w 12006716"/>
              <a:gd name="connsiteY2" fmla="*/ 2291514 h 4583028"/>
              <a:gd name="connsiteX3" fmla="*/ 9715202 w 12006716"/>
              <a:gd name="connsiteY3" fmla="*/ 4583028 h 4583028"/>
              <a:gd name="connsiteX4" fmla="*/ 0 w 12006716"/>
              <a:gd name="connsiteY4" fmla="*/ 4583027 h 4583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06716" h="4583028">
                <a:moveTo>
                  <a:pt x="0" y="0"/>
                </a:moveTo>
                <a:lnTo>
                  <a:pt x="9715202" y="0"/>
                </a:lnTo>
                <a:cubicBezTo>
                  <a:pt x="10980770" y="0"/>
                  <a:pt x="12006716" y="1025946"/>
                  <a:pt x="12006716" y="2291514"/>
                </a:cubicBezTo>
                <a:cubicBezTo>
                  <a:pt x="12006716" y="3557082"/>
                  <a:pt x="10980770" y="4583028"/>
                  <a:pt x="9715202" y="4583028"/>
                </a:cubicBezTo>
                <a:cubicBezTo>
                  <a:pt x="6476800" y="4583028"/>
                  <a:pt x="3238400" y="4583027"/>
                  <a:pt x="0" y="4583027"/>
                </a:cubicBezTo>
                <a:close/>
              </a:path>
            </a:pathLst>
          </a:custGeom>
          <a:ln w="76200">
            <a:noFill/>
          </a:ln>
        </p:spPr>
      </p:pic>
      <p:sp>
        <p:nvSpPr>
          <p:cNvPr id="24" name="Forma Livre: Forma 23">
            <a:extLst>
              <a:ext uri="{FF2B5EF4-FFF2-40B4-BE49-F238E27FC236}">
                <a16:creationId xmlns:a16="http://schemas.microsoft.com/office/drawing/2014/main" id="{6B9D83A9-C82E-2020-AC83-44E87DD0E2C9}"/>
              </a:ext>
            </a:extLst>
          </p:cNvPr>
          <p:cNvSpPr/>
          <p:nvPr/>
        </p:nvSpPr>
        <p:spPr>
          <a:xfrm>
            <a:off x="-868398" y="1719191"/>
            <a:ext cx="12354522" cy="4715786"/>
          </a:xfrm>
          <a:custGeom>
            <a:avLst/>
            <a:gdLst>
              <a:gd name="connsiteX0" fmla="*/ 0 w 12564949"/>
              <a:gd name="connsiteY0" fmla="*/ 0 h 4796108"/>
              <a:gd name="connsiteX1" fmla="*/ 10166897 w 12564949"/>
              <a:gd name="connsiteY1" fmla="*/ 0 h 4796108"/>
              <a:gd name="connsiteX2" fmla="*/ 12564949 w 12564949"/>
              <a:gd name="connsiteY2" fmla="*/ 2398054 h 4796108"/>
              <a:gd name="connsiteX3" fmla="*/ 10166897 w 12564949"/>
              <a:gd name="connsiteY3" fmla="*/ 4796108 h 4796108"/>
              <a:gd name="connsiteX4" fmla="*/ 0 w 12564949"/>
              <a:gd name="connsiteY4" fmla="*/ 4796107 h 4796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64949" h="4796108">
                <a:moveTo>
                  <a:pt x="0" y="0"/>
                </a:moveTo>
                <a:lnTo>
                  <a:pt x="10166897" y="0"/>
                </a:lnTo>
                <a:cubicBezTo>
                  <a:pt x="11491305" y="0"/>
                  <a:pt x="12564949" y="1073646"/>
                  <a:pt x="12564949" y="2398054"/>
                </a:cubicBezTo>
                <a:cubicBezTo>
                  <a:pt x="12564949" y="3722463"/>
                  <a:pt x="11491305" y="4796108"/>
                  <a:pt x="10166897" y="4796108"/>
                </a:cubicBezTo>
                <a:cubicBezTo>
                  <a:pt x="6777929" y="4796108"/>
                  <a:pt x="3388965" y="4796107"/>
                  <a:pt x="0" y="4796107"/>
                </a:cubicBezTo>
                <a:close/>
              </a:path>
            </a:pathLst>
          </a:custGeom>
          <a:noFill/>
          <a:ln w="28575">
            <a:solidFill>
              <a:srgbClr val="0095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417765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a Livre: Forma 1">
            <a:extLst>
              <a:ext uri="{FF2B5EF4-FFF2-40B4-BE49-F238E27FC236}">
                <a16:creationId xmlns:a16="http://schemas.microsoft.com/office/drawing/2014/main" id="{23160979-93F9-6DCE-28CC-9E866C8A480D}"/>
              </a:ext>
            </a:extLst>
          </p:cNvPr>
          <p:cNvSpPr/>
          <p:nvPr/>
        </p:nvSpPr>
        <p:spPr>
          <a:xfrm>
            <a:off x="11330096" y="-9000"/>
            <a:ext cx="920752" cy="2279167"/>
          </a:xfrm>
          <a:custGeom>
            <a:avLst/>
            <a:gdLst>
              <a:gd name="connsiteX0" fmla="*/ 0 w 511644"/>
              <a:gd name="connsiteY0" fmla="*/ 0 h 511644"/>
              <a:gd name="connsiteX1" fmla="*/ 511644 w 511644"/>
              <a:gd name="connsiteY1" fmla="*/ 0 h 511644"/>
              <a:gd name="connsiteX2" fmla="*/ 511644 w 511644"/>
              <a:gd name="connsiteY2" fmla="*/ 511644 h 511644"/>
              <a:gd name="connsiteX3" fmla="*/ 0 w 511644"/>
              <a:gd name="connsiteY3" fmla="*/ 511644 h 511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1644" h="511644">
                <a:moveTo>
                  <a:pt x="0" y="0"/>
                </a:moveTo>
                <a:lnTo>
                  <a:pt x="511644" y="0"/>
                </a:lnTo>
                <a:lnTo>
                  <a:pt x="511644" y="511644"/>
                </a:lnTo>
                <a:lnTo>
                  <a:pt x="0" y="511644"/>
                </a:lnTo>
                <a:close/>
              </a:path>
            </a:pathLst>
          </a:custGeom>
          <a:solidFill>
            <a:srgbClr val="4C4D4F"/>
          </a:solidFill>
          <a:ln w="886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35" name="Forma Livre: Forma 34">
            <a:extLst>
              <a:ext uri="{FF2B5EF4-FFF2-40B4-BE49-F238E27FC236}">
                <a16:creationId xmlns:a16="http://schemas.microsoft.com/office/drawing/2014/main" id="{B39D28F3-E290-09DE-5683-92F355DA58E9}"/>
              </a:ext>
            </a:extLst>
          </p:cNvPr>
          <p:cNvSpPr/>
          <p:nvPr/>
        </p:nvSpPr>
        <p:spPr>
          <a:xfrm>
            <a:off x="0" y="4572352"/>
            <a:ext cx="7963585" cy="2292264"/>
          </a:xfrm>
          <a:custGeom>
            <a:avLst/>
            <a:gdLst>
              <a:gd name="connsiteX0" fmla="*/ 0 w 511644"/>
              <a:gd name="connsiteY0" fmla="*/ 0 h 511644"/>
              <a:gd name="connsiteX1" fmla="*/ 511644 w 511644"/>
              <a:gd name="connsiteY1" fmla="*/ 0 h 511644"/>
              <a:gd name="connsiteX2" fmla="*/ 511644 w 511644"/>
              <a:gd name="connsiteY2" fmla="*/ 511644 h 511644"/>
              <a:gd name="connsiteX3" fmla="*/ 0 w 511644"/>
              <a:gd name="connsiteY3" fmla="*/ 511644 h 511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1644" h="511644">
                <a:moveTo>
                  <a:pt x="0" y="0"/>
                </a:moveTo>
                <a:lnTo>
                  <a:pt x="511644" y="0"/>
                </a:lnTo>
                <a:lnTo>
                  <a:pt x="511644" y="511644"/>
                </a:lnTo>
                <a:lnTo>
                  <a:pt x="0" y="511644"/>
                </a:lnTo>
                <a:close/>
              </a:path>
            </a:pathLst>
          </a:custGeom>
          <a:solidFill>
            <a:srgbClr val="FCAF17"/>
          </a:solidFill>
          <a:ln w="886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38" name="Retângulo 37">
            <a:extLst>
              <a:ext uri="{FF2B5EF4-FFF2-40B4-BE49-F238E27FC236}">
                <a16:creationId xmlns:a16="http://schemas.microsoft.com/office/drawing/2014/main" id="{F7FE85A0-42F1-2363-CB90-6BD1F77860BB}"/>
              </a:ext>
            </a:extLst>
          </p:cNvPr>
          <p:cNvSpPr/>
          <p:nvPr/>
        </p:nvSpPr>
        <p:spPr>
          <a:xfrm>
            <a:off x="-1" y="-9000"/>
            <a:ext cx="11330095" cy="4584132"/>
          </a:xfrm>
          <a:prstGeom prst="rect">
            <a:avLst/>
          </a:prstGeom>
          <a:solidFill>
            <a:srgbClr val="80C342"/>
          </a:solidFill>
          <a:ln w="886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45" name="Retângulo: Cantos Superiores Arredondados 44">
            <a:extLst>
              <a:ext uri="{FF2B5EF4-FFF2-40B4-BE49-F238E27FC236}">
                <a16:creationId xmlns:a16="http://schemas.microsoft.com/office/drawing/2014/main" id="{0154D963-F970-18FF-4093-528A13C0D9FC}"/>
              </a:ext>
            </a:extLst>
          </p:cNvPr>
          <p:cNvSpPr/>
          <p:nvPr/>
        </p:nvSpPr>
        <p:spPr>
          <a:xfrm rot="16200000">
            <a:off x="3154160" y="-2534909"/>
            <a:ext cx="5883680" cy="13106155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0" name="Retângulo 49">
            <a:extLst>
              <a:ext uri="{FF2B5EF4-FFF2-40B4-BE49-F238E27FC236}">
                <a16:creationId xmlns:a16="http://schemas.microsoft.com/office/drawing/2014/main" id="{45C07641-67AF-5E54-44C8-C523EC91499F}"/>
              </a:ext>
            </a:extLst>
          </p:cNvPr>
          <p:cNvSpPr/>
          <p:nvPr/>
        </p:nvSpPr>
        <p:spPr>
          <a:xfrm>
            <a:off x="-869945" y="75697"/>
            <a:ext cx="645458" cy="645458"/>
          </a:xfrm>
          <a:prstGeom prst="rect">
            <a:avLst/>
          </a:prstGeom>
          <a:solidFill>
            <a:srgbClr val="80C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1" name="Retângulo 50">
            <a:extLst>
              <a:ext uri="{FF2B5EF4-FFF2-40B4-BE49-F238E27FC236}">
                <a16:creationId xmlns:a16="http://schemas.microsoft.com/office/drawing/2014/main" id="{DFBEF658-79AB-B267-C640-011ED1308B02}"/>
              </a:ext>
            </a:extLst>
          </p:cNvPr>
          <p:cNvSpPr/>
          <p:nvPr/>
        </p:nvSpPr>
        <p:spPr>
          <a:xfrm>
            <a:off x="-869945" y="915588"/>
            <a:ext cx="645458" cy="645458"/>
          </a:xfrm>
          <a:prstGeom prst="rect">
            <a:avLst/>
          </a:prstGeom>
          <a:solidFill>
            <a:srgbClr val="0095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2" name="Retângulo 51">
            <a:extLst>
              <a:ext uri="{FF2B5EF4-FFF2-40B4-BE49-F238E27FC236}">
                <a16:creationId xmlns:a16="http://schemas.microsoft.com/office/drawing/2014/main" id="{20C39244-1C27-F62C-2638-99B604F4938F}"/>
              </a:ext>
            </a:extLst>
          </p:cNvPr>
          <p:cNvSpPr/>
          <p:nvPr/>
        </p:nvSpPr>
        <p:spPr>
          <a:xfrm>
            <a:off x="-869945" y="1755479"/>
            <a:ext cx="645458" cy="645458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3" name="Retângulo 52">
            <a:extLst>
              <a:ext uri="{FF2B5EF4-FFF2-40B4-BE49-F238E27FC236}">
                <a16:creationId xmlns:a16="http://schemas.microsoft.com/office/drawing/2014/main" id="{0B652C16-5977-6249-652A-5F89A871EF94}"/>
              </a:ext>
            </a:extLst>
          </p:cNvPr>
          <p:cNvSpPr/>
          <p:nvPr/>
        </p:nvSpPr>
        <p:spPr>
          <a:xfrm>
            <a:off x="-869945" y="2595369"/>
            <a:ext cx="645458" cy="645458"/>
          </a:xfrm>
          <a:prstGeom prst="rect">
            <a:avLst/>
          </a:prstGeom>
          <a:solidFill>
            <a:srgbClr val="4C4D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4" name="Retângulo 53">
            <a:extLst>
              <a:ext uri="{FF2B5EF4-FFF2-40B4-BE49-F238E27FC236}">
                <a16:creationId xmlns:a16="http://schemas.microsoft.com/office/drawing/2014/main" id="{F1FD33EA-76EE-3CEA-ADDD-C2EABAB8FE16}"/>
              </a:ext>
            </a:extLst>
          </p:cNvPr>
          <p:cNvSpPr/>
          <p:nvPr/>
        </p:nvSpPr>
        <p:spPr>
          <a:xfrm>
            <a:off x="-869945" y="3429000"/>
            <a:ext cx="645458" cy="645458"/>
          </a:xfrm>
          <a:prstGeom prst="rect">
            <a:avLst/>
          </a:prstGeom>
          <a:solidFill>
            <a:srgbClr val="FFD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5" name="Retângulo 54">
            <a:extLst>
              <a:ext uri="{FF2B5EF4-FFF2-40B4-BE49-F238E27FC236}">
                <a16:creationId xmlns:a16="http://schemas.microsoft.com/office/drawing/2014/main" id="{9CC754F2-55B6-9883-CAE6-BD536E260E7F}"/>
              </a:ext>
            </a:extLst>
          </p:cNvPr>
          <p:cNvSpPr/>
          <p:nvPr/>
        </p:nvSpPr>
        <p:spPr>
          <a:xfrm>
            <a:off x="-869945" y="4262631"/>
            <a:ext cx="645458" cy="645458"/>
          </a:xfrm>
          <a:prstGeom prst="rect">
            <a:avLst/>
          </a:prstGeom>
          <a:solidFill>
            <a:srgbClr val="C5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6" name="Retângulo 55">
            <a:extLst>
              <a:ext uri="{FF2B5EF4-FFF2-40B4-BE49-F238E27FC236}">
                <a16:creationId xmlns:a16="http://schemas.microsoft.com/office/drawing/2014/main" id="{085BC6DE-2D13-848F-AAFE-FEF9B44EDAA4}"/>
              </a:ext>
            </a:extLst>
          </p:cNvPr>
          <p:cNvSpPr/>
          <p:nvPr/>
        </p:nvSpPr>
        <p:spPr>
          <a:xfrm>
            <a:off x="-869945" y="5102521"/>
            <a:ext cx="645458" cy="645458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7" name="Retângulo 56">
            <a:extLst>
              <a:ext uri="{FF2B5EF4-FFF2-40B4-BE49-F238E27FC236}">
                <a16:creationId xmlns:a16="http://schemas.microsoft.com/office/drawing/2014/main" id="{AABD0ED4-529C-A90C-1E7F-C21DCAFE5B81}"/>
              </a:ext>
            </a:extLst>
          </p:cNvPr>
          <p:cNvSpPr/>
          <p:nvPr/>
        </p:nvSpPr>
        <p:spPr>
          <a:xfrm>
            <a:off x="-869945" y="5814969"/>
            <a:ext cx="645458" cy="645458"/>
          </a:xfrm>
          <a:prstGeom prst="rect">
            <a:avLst/>
          </a:prstGeom>
          <a:solidFill>
            <a:srgbClr val="2C2C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7" name="CaixaDeTexto 66">
            <a:extLst>
              <a:ext uri="{FF2B5EF4-FFF2-40B4-BE49-F238E27FC236}">
                <a16:creationId xmlns:a16="http://schemas.microsoft.com/office/drawing/2014/main" id="{459F7B50-B48F-AE52-F56F-DB45EB2C937A}"/>
              </a:ext>
            </a:extLst>
          </p:cNvPr>
          <p:cNvSpPr txBox="1"/>
          <p:nvPr/>
        </p:nvSpPr>
        <p:spPr>
          <a:xfrm>
            <a:off x="1967542" y="6494835"/>
            <a:ext cx="485046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00" dirty="0" err="1">
                <a:solidFill>
                  <a:srgbClr val="4C4D4F"/>
                </a:solidFill>
                <a:latin typeface="+mj-lt"/>
              </a:rPr>
              <a:t>Source</a:t>
            </a:r>
            <a:r>
              <a:rPr lang="pt-BR" sz="1000" dirty="0">
                <a:solidFill>
                  <a:srgbClr val="4C4D4F"/>
                </a:solidFill>
                <a:latin typeface="+mj-lt"/>
              </a:rPr>
              <a:t>: </a:t>
            </a:r>
            <a:r>
              <a:rPr lang="en-US" sz="1000" dirty="0">
                <a:solidFill>
                  <a:srgbClr val="4C4D4F"/>
                </a:solidFill>
                <a:latin typeface="+mj-lt"/>
              </a:rPr>
              <a:t>5th edition of the X-Ray of the Brazilian Investor </a:t>
            </a:r>
          </a:p>
        </p:txBody>
      </p:sp>
      <p:sp>
        <p:nvSpPr>
          <p:cNvPr id="68" name="CaixaDeTexto 67">
            <a:extLst>
              <a:ext uri="{FF2B5EF4-FFF2-40B4-BE49-F238E27FC236}">
                <a16:creationId xmlns:a16="http://schemas.microsoft.com/office/drawing/2014/main" id="{BDE35A26-DC1D-751A-7E61-3ED3F659CD12}"/>
              </a:ext>
            </a:extLst>
          </p:cNvPr>
          <p:cNvSpPr txBox="1"/>
          <p:nvPr/>
        </p:nvSpPr>
        <p:spPr>
          <a:xfrm>
            <a:off x="6086986" y="6494391"/>
            <a:ext cx="629062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00" dirty="0">
                <a:solidFill>
                  <a:srgbClr val="4C4D4F"/>
                </a:solidFill>
                <a:latin typeface="+mj-lt"/>
              </a:rPr>
              <a:t>*</a:t>
            </a:r>
            <a:r>
              <a:rPr lang="pt-BR" sz="1000" dirty="0" err="1">
                <a:solidFill>
                  <a:srgbClr val="4C4D4F"/>
                </a:solidFill>
                <a:latin typeface="+mj-lt"/>
              </a:rPr>
              <a:t>considering</a:t>
            </a:r>
            <a:r>
              <a:rPr lang="pt-BR" sz="1000" dirty="0">
                <a:solidFill>
                  <a:srgbClr val="4C4D4F"/>
                </a:solidFill>
                <a:latin typeface="+mj-lt"/>
              </a:rPr>
              <a:t> </a:t>
            </a:r>
            <a:r>
              <a:rPr lang="pt-BR" sz="1000" dirty="0" err="1">
                <a:solidFill>
                  <a:srgbClr val="4C4D4F"/>
                </a:solidFill>
                <a:latin typeface="+mj-lt"/>
              </a:rPr>
              <a:t>channels</a:t>
            </a:r>
            <a:r>
              <a:rPr lang="pt-BR" sz="1000" dirty="0">
                <a:solidFill>
                  <a:srgbClr val="4C4D4F"/>
                </a:solidFill>
                <a:latin typeface="+mj-lt"/>
              </a:rPr>
              <a:t> </a:t>
            </a:r>
            <a:r>
              <a:rPr lang="pt-BR" sz="1000" dirty="0" err="1">
                <a:solidFill>
                  <a:srgbClr val="4C4D4F"/>
                </a:solidFill>
                <a:latin typeface="+mj-lt"/>
              </a:rPr>
              <a:t>with</a:t>
            </a:r>
            <a:r>
              <a:rPr lang="pt-BR" sz="1000" dirty="0">
                <a:solidFill>
                  <a:srgbClr val="4C4D4F"/>
                </a:solidFill>
                <a:latin typeface="+mj-lt"/>
              </a:rPr>
              <a:t> 16% </a:t>
            </a:r>
            <a:r>
              <a:rPr lang="pt-BR" sz="1000" dirty="0" err="1">
                <a:solidFill>
                  <a:srgbClr val="4C4D4F"/>
                </a:solidFill>
                <a:latin typeface="+mj-lt"/>
              </a:rPr>
              <a:t>or</a:t>
            </a:r>
            <a:r>
              <a:rPr lang="pt-BR" sz="1000" dirty="0">
                <a:solidFill>
                  <a:srgbClr val="4C4D4F"/>
                </a:solidFill>
                <a:latin typeface="+mj-lt"/>
              </a:rPr>
              <a:t> more </a:t>
            </a:r>
            <a:r>
              <a:rPr lang="pt-BR" sz="1000" dirty="0" err="1">
                <a:solidFill>
                  <a:srgbClr val="4C4D4F"/>
                </a:solidFill>
                <a:latin typeface="+mj-lt"/>
              </a:rPr>
              <a:t>mentions</a:t>
            </a:r>
            <a:r>
              <a:rPr lang="pt-BR" sz="1000" dirty="0">
                <a:solidFill>
                  <a:srgbClr val="4C4D4F"/>
                </a:solidFill>
                <a:latin typeface="+mj-lt"/>
              </a:rPr>
              <a:t> in </a:t>
            </a:r>
            <a:r>
              <a:rPr lang="pt-BR" sz="1000" dirty="0" err="1">
                <a:solidFill>
                  <a:srgbClr val="4C4D4F"/>
                </a:solidFill>
                <a:latin typeface="+mj-lt"/>
              </a:rPr>
              <a:t>the</a:t>
            </a:r>
            <a:r>
              <a:rPr lang="pt-BR" sz="1000" dirty="0">
                <a:solidFill>
                  <a:srgbClr val="4C4D4F"/>
                </a:solidFill>
                <a:latin typeface="+mj-lt"/>
              </a:rPr>
              <a:t> total sample </a:t>
            </a:r>
            <a:r>
              <a:rPr lang="pt-BR" sz="1000" dirty="0" err="1">
                <a:solidFill>
                  <a:srgbClr val="4C4D4F"/>
                </a:solidFill>
                <a:latin typeface="+mj-lt"/>
              </a:rPr>
              <a:t>of</a:t>
            </a:r>
            <a:r>
              <a:rPr lang="pt-BR" sz="1000" dirty="0">
                <a:solidFill>
                  <a:srgbClr val="4C4D4F"/>
                </a:solidFill>
                <a:latin typeface="+mj-lt"/>
              </a:rPr>
              <a:t> </a:t>
            </a:r>
            <a:r>
              <a:rPr lang="pt-BR" sz="1000" dirty="0" err="1">
                <a:solidFill>
                  <a:srgbClr val="4C4D4F"/>
                </a:solidFill>
                <a:latin typeface="+mj-lt"/>
              </a:rPr>
              <a:t>investors</a:t>
            </a:r>
            <a:r>
              <a:rPr lang="pt-BR" sz="1000" dirty="0">
                <a:solidFill>
                  <a:srgbClr val="4C4D4F"/>
                </a:solidFill>
                <a:latin typeface="+mj-lt"/>
              </a:rPr>
              <a:t> </a:t>
            </a:r>
            <a:r>
              <a:rPr lang="en-US" sz="1000" dirty="0">
                <a:solidFill>
                  <a:srgbClr val="4C4D4F"/>
                </a:solidFill>
                <a:latin typeface="+mj-lt"/>
              </a:rPr>
              <a:t> </a:t>
            </a:r>
          </a:p>
        </p:txBody>
      </p:sp>
      <p:sp>
        <p:nvSpPr>
          <p:cNvPr id="23" name="Forma Livre: Forma 22">
            <a:extLst>
              <a:ext uri="{FF2B5EF4-FFF2-40B4-BE49-F238E27FC236}">
                <a16:creationId xmlns:a16="http://schemas.microsoft.com/office/drawing/2014/main" id="{0DDB7AD4-3230-6B0B-2879-DD98F661FEA3}"/>
              </a:ext>
            </a:extLst>
          </p:cNvPr>
          <p:cNvSpPr/>
          <p:nvPr/>
        </p:nvSpPr>
        <p:spPr>
          <a:xfrm>
            <a:off x="10142521" y="-4336"/>
            <a:ext cx="2063518" cy="1080665"/>
          </a:xfrm>
          <a:custGeom>
            <a:avLst/>
            <a:gdLst>
              <a:gd name="connsiteX0" fmla="*/ 539999 w 2063518"/>
              <a:gd name="connsiteY0" fmla="*/ 0 h 1080665"/>
              <a:gd name="connsiteX1" fmla="*/ 2063518 w 2063518"/>
              <a:gd name="connsiteY1" fmla="*/ 0 h 1080665"/>
              <a:gd name="connsiteX2" fmla="*/ 2063518 w 2063518"/>
              <a:gd name="connsiteY2" fmla="*/ 1080665 h 1080665"/>
              <a:gd name="connsiteX3" fmla="*/ 539999 w 2063518"/>
              <a:gd name="connsiteY3" fmla="*/ 1080665 h 1080665"/>
              <a:gd name="connsiteX4" fmla="*/ 539999 w 2063518"/>
              <a:gd name="connsiteY4" fmla="*/ 1080000 h 1080665"/>
              <a:gd name="connsiteX5" fmla="*/ 0 w 2063518"/>
              <a:gd name="connsiteY5" fmla="*/ 1080000 h 1080665"/>
              <a:gd name="connsiteX6" fmla="*/ 529029 w 2063518"/>
              <a:gd name="connsiteY6" fmla="*/ 648831 h 1080665"/>
              <a:gd name="connsiteX7" fmla="*/ 539999 w 2063518"/>
              <a:gd name="connsiteY7" fmla="*/ 540010 h 1080665"/>
              <a:gd name="connsiteX8" fmla="*/ 539999 w 2063518"/>
              <a:gd name="connsiteY8" fmla="*/ 539990 h 1080665"/>
              <a:gd name="connsiteX9" fmla="*/ 529029 w 2063518"/>
              <a:gd name="connsiteY9" fmla="*/ 431169 h 1080665"/>
              <a:gd name="connsiteX10" fmla="*/ 0 w 2063518"/>
              <a:gd name="connsiteY10" fmla="*/ 0 h 1080665"/>
              <a:gd name="connsiteX11" fmla="*/ 539999 w 2063518"/>
              <a:gd name="connsiteY11" fmla="*/ 0 h 1080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63518" h="1080665">
                <a:moveTo>
                  <a:pt x="539999" y="0"/>
                </a:moveTo>
                <a:lnTo>
                  <a:pt x="2063518" y="0"/>
                </a:lnTo>
                <a:lnTo>
                  <a:pt x="2063518" y="1080665"/>
                </a:lnTo>
                <a:lnTo>
                  <a:pt x="539999" y="1080665"/>
                </a:lnTo>
                <a:lnTo>
                  <a:pt x="539999" y="1080000"/>
                </a:lnTo>
                <a:lnTo>
                  <a:pt x="0" y="1080000"/>
                </a:lnTo>
                <a:cubicBezTo>
                  <a:pt x="260961" y="1080000"/>
                  <a:pt x="478678" y="894903"/>
                  <a:pt x="529029" y="648831"/>
                </a:cubicBezTo>
                <a:lnTo>
                  <a:pt x="539999" y="540010"/>
                </a:lnTo>
                <a:lnTo>
                  <a:pt x="539999" y="539990"/>
                </a:lnTo>
                <a:lnTo>
                  <a:pt x="529029" y="431169"/>
                </a:lnTo>
                <a:cubicBezTo>
                  <a:pt x="478678" y="185097"/>
                  <a:pt x="260961" y="0"/>
                  <a:pt x="0" y="0"/>
                </a:cubicBezTo>
                <a:lnTo>
                  <a:pt x="539999" y="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pt-BR"/>
          </a:p>
        </p:txBody>
      </p:sp>
      <p:sp>
        <p:nvSpPr>
          <p:cNvPr id="30" name="Retângulo 2">
            <a:extLst>
              <a:ext uri="{FF2B5EF4-FFF2-40B4-BE49-F238E27FC236}">
                <a16:creationId xmlns:a16="http://schemas.microsoft.com/office/drawing/2014/main" id="{4DC09F32-E593-4D96-E204-6A31D5355E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906" y="1817483"/>
            <a:ext cx="11141408" cy="412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766" fontAlgn="auto">
              <a:lnSpc>
                <a:spcPts val="2200"/>
              </a:lnSpc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" sz="3200" b="1" dirty="0">
                <a:solidFill>
                  <a:srgbClr val="80C342"/>
                </a:solidFill>
                <a:latin typeface="+mn-lt"/>
              </a:rPr>
              <a:t>Canales más utilizados*, por faja etaria</a:t>
            </a:r>
            <a:endParaRPr lang="en-US" altLang="pt-BR" sz="3200" b="1" dirty="0">
              <a:solidFill>
                <a:srgbClr val="80C342"/>
              </a:solidFill>
              <a:latin typeface="+mn-lt"/>
              <a:cs typeface="+mn-cs"/>
            </a:endParaRPr>
          </a:p>
        </p:txBody>
      </p:sp>
      <p:graphicFrame>
        <p:nvGraphicFramePr>
          <p:cNvPr id="33" name="Gráfico 32">
            <a:extLst>
              <a:ext uri="{FF2B5EF4-FFF2-40B4-BE49-F238E27FC236}">
                <a16:creationId xmlns:a16="http://schemas.microsoft.com/office/drawing/2014/main" id="{5AB7F00B-9287-7D1C-BF0F-A935BFC3E8E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49445040"/>
              </p:ext>
            </p:extLst>
          </p:nvPr>
        </p:nvGraphicFramePr>
        <p:xfrm>
          <a:off x="493695" y="2390515"/>
          <a:ext cx="11490137" cy="37836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D49E3D7F-FC96-F643-5CE5-69E8AB988FAA}"/>
              </a:ext>
            </a:extLst>
          </p:cNvPr>
          <p:cNvCxnSpPr>
            <a:cxnSpLocks/>
          </p:cNvCxnSpPr>
          <p:nvPr/>
        </p:nvCxnSpPr>
        <p:spPr>
          <a:xfrm>
            <a:off x="3267545" y="1066800"/>
            <a:ext cx="9740243" cy="0"/>
          </a:xfrm>
          <a:prstGeom prst="line">
            <a:avLst/>
          </a:prstGeom>
          <a:ln w="12700">
            <a:solidFill>
              <a:srgbClr val="2C2C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tângulo 2">
            <a:extLst>
              <a:ext uri="{FF2B5EF4-FFF2-40B4-BE49-F238E27FC236}">
                <a16:creationId xmlns:a16="http://schemas.microsoft.com/office/drawing/2014/main" id="{E26F2D32-1342-331E-FD81-75553DD38C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424" y="688471"/>
            <a:ext cx="10863244" cy="342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766" fontAlgn="auto">
              <a:lnSpc>
                <a:spcPts val="1900"/>
              </a:lnSpc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" altLang="pt-BR" sz="2000" dirty="0">
                <a:solidFill>
                  <a:schemeClr val="bg1"/>
                </a:solidFill>
                <a:latin typeface="+mj-lt"/>
                <a:cs typeface="+mn-cs"/>
              </a:rPr>
              <a:t>En la era de las redes sociales, el consumo de información se ha descentralizado</a:t>
            </a:r>
            <a:endParaRPr lang="en-US" altLang="pt-BR" sz="2000" dirty="0">
              <a:solidFill>
                <a:schemeClr val="bg1"/>
              </a:solidFill>
              <a:latin typeface="+mj-lt"/>
              <a:cs typeface="+mn-cs"/>
            </a:endParaRPr>
          </a:p>
        </p:txBody>
      </p:sp>
      <p:sp>
        <p:nvSpPr>
          <p:cNvPr id="25" name="Retângulo 2">
            <a:extLst>
              <a:ext uri="{FF2B5EF4-FFF2-40B4-BE49-F238E27FC236}">
                <a16:creationId xmlns:a16="http://schemas.microsoft.com/office/drawing/2014/main" id="{4DC2B69A-8E96-5E1C-D443-6F0E8091E7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749" y="22274"/>
            <a:ext cx="1183425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766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" sz="4400" b="1" dirty="0">
                <a:solidFill>
                  <a:schemeClr val="bg1"/>
                </a:solidFill>
                <a:latin typeface="+mn-lt"/>
              </a:rPr>
              <a:t>UN MUNDO DE MÚLTIPLES CANALES</a:t>
            </a:r>
            <a:endParaRPr lang="en-US" altLang="pt-BR" sz="44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89700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5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Forma Livre: Forma 267">
            <a:extLst>
              <a:ext uri="{FF2B5EF4-FFF2-40B4-BE49-F238E27FC236}">
                <a16:creationId xmlns:a16="http://schemas.microsoft.com/office/drawing/2014/main" id="{2EE003DB-BA53-F35A-E694-17EC5CB846DD}"/>
              </a:ext>
            </a:extLst>
          </p:cNvPr>
          <p:cNvSpPr/>
          <p:nvPr/>
        </p:nvSpPr>
        <p:spPr>
          <a:xfrm>
            <a:off x="-3420" y="-2396"/>
            <a:ext cx="11508192" cy="1071720"/>
          </a:xfrm>
          <a:custGeom>
            <a:avLst/>
            <a:gdLst>
              <a:gd name="connsiteX0" fmla="*/ 0 w 511644"/>
              <a:gd name="connsiteY0" fmla="*/ 0 h 255777"/>
              <a:gd name="connsiteX1" fmla="*/ 511644 w 511644"/>
              <a:gd name="connsiteY1" fmla="*/ 0 h 255777"/>
              <a:gd name="connsiteX2" fmla="*/ 511644 w 511644"/>
              <a:gd name="connsiteY2" fmla="*/ 255778 h 255777"/>
              <a:gd name="connsiteX3" fmla="*/ 0 w 511644"/>
              <a:gd name="connsiteY3" fmla="*/ 255778 h 255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1644" h="255777">
                <a:moveTo>
                  <a:pt x="0" y="0"/>
                </a:moveTo>
                <a:lnTo>
                  <a:pt x="511644" y="0"/>
                </a:lnTo>
                <a:lnTo>
                  <a:pt x="511644" y="255778"/>
                </a:lnTo>
                <a:lnTo>
                  <a:pt x="0" y="255778"/>
                </a:lnTo>
                <a:close/>
              </a:path>
            </a:pathLst>
          </a:custGeom>
          <a:solidFill>
            <a:schemeClr val="bg1"/>
          </a:solidFill>
          <a:ln w="886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34" name="Retângulo 33">
            <a:extLst>
              <a:ext uri="{FF2B5EF4-FFF2-40B4-BE49-F238E27FC236}">
                <a16:creationId xmlns:a16="http://schemas.microsoft.com/office/drawing/2014/main" id="{F7B30705-2E1B-8B7E-C414-35F5465781E5}"/>
              </a:ext>
            </a:extLst>
          </p:cNvPr>
          <p:cNvSpPr/>
          <p:nvPr/>
        </p:nvSpPr>
        <p:spPr>
          <a:xfrm>
            <a:off x="-869945" y="75697"/>
            <a:ext cx="645458" cy="645458"/>
          </a:xfrm>
          <a:prstGeom prst="rect">
            <a:avLst/>
          </a:prstGeom>
          <a:solidFill>
            <a:srgbClr val="80C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Retângulo 34">
            <a:extLst>
              <a:ext uri="{FF2B5EF4-FFF2-40B4-BE49-F238E27FC236}">
                <a16:creationId xmlns:a16="http://schemas.microsoft.com/office/drawing/2014/main" id="{936F5B47-D133-29BA-A8B4-9F51AE9FB6EB}"/>
              </a:ext>
            </a:extLst>
          </p:cNvPr>
          <p:cNvSpPr/>
          <p:nvPr/>
        </p:nvSpPr>
        <p:spPr>
          <a:xfrm>
            <a:off x="-869945" y="915588"/>
            <a:ext cx="645458" cy="645458"/>
          </a:xfrm>
          <a:prstGeom prst="rect">
            <a:avLst/>
          </a:prstGeom>
          <a:solidFill>
            <a:srgbClr val="0095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AD34663F-DF4E-FEF1-74F8-99668FA00910}"/>
              </a:ext>
            </a:extLst>
          </p:cNvPr>
          <p:cNvSpPr/>
          <p:nvPr/>
        </p:nvSpPr>
        <p:spPr>
          <a:xfrm>
            <a:off x="-869945" y="1755479"/>
            <a:ext cx="645458" cy="645458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Retângulo 36">
            <a:extLst>
              <a:ext uri="{FF2B5EF4-FFF2-40B4-BE49-F238E27FC236}">
                <a16:creationId xmlns:a16="http://schemas.microsoft.com/office/drawing/2014/main" id="{219914F0-02E1-20FE-FEEF-A3E0208FF2E0}"/>
              </a:ext>
            </a:extLst>
          </p:cNvPr>
          <p:cNvSpPr/>
          <p:nvPr/>
        </p:nvSpPr>
        <p:spPr>
          <a:xfrm>
            <a:off x="-869945" y="2595369"/>
            <a:ext cx="645458" cy="645458"/>
          </a:xfrm>
          <a:prstGeom prst="rect">
            <a:avLst/>
          </a:prstGeom>
          <a:solidFill>
            <a:srgbClr val="4C4D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Retângulo 37">
            <a:extLst>
              <a:ext uri="{FF2B5EF4-FFF2-40B4-BE49-F238E27FC236}">
                <a16:creationId xmlns:a16="http://schemas.microsoft.com/office/drawing/2014/main" id="{503B68D8-1E41-1333-A6FC-5B7BFBBB180F}"/>
              </a:ext>
            </a:extLst>
          </p:cNvPr>
          <p:cNvSpPr/>
          <p:nvPr/>
        </p:nvSpPr>
        <p:spPr>
          <a:xfrm>
            <a:off x="-869945" y="3429000"/>
            <a:ext cx="645458" cy="645458"/>
          </a:xfrm>
          <a:prstGeom prst="rect">
            <a:avLst/>
          </a:prstGeom>
          <a:solidFill>
            <a:srgbClr val="FFD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" name="Retângulo 38">
            <a:extLst>
              <a:ext uri="{FF2B5EF4-FFF2-40B4-BE49-F238E27FC236}">
                <a16:creationId xmlns:a16="http://schemas.microsoft.com/office/drawing/2014/main" id="{A00D2B32-B876-8101-2E83-C24B80AC0416}"/>
              </a:ext>
            </a:extLst>
          </p:cNvPr>
          <p:cNvSpPr/>
          <p:nvPr/>
        </p:nvSpPr>
        <p:spPr>
          <a:xfrm>
            <a:off x="-869945" y="4262631"/>
            <a:ext cx="645458" cy="645458"/>
          </a:xfrm>
          <a:prstGeom prst="rect">
            <a:avLst/>
          </a:prstGeom>
          <a:solidFill>
            <a:srgbClr val="C5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0" name="Retângulo 39">
            <a:extLst>
              <a:ext uri="{FF2B5EF4-FFF2-40B4-BE49-F238E27FC236}">
                <a16:creationId xmlns:a16="http://schemas.microsoft.com/office/drawing/2014/main" id="{A7C2B33A-7099-1F14-0CF6-B2A6EC8610D7}"/>
              </a:ext>
            </a:extLst>
          </p:cNvPr>
          <p:cNvSpPr/>
          <p:nvPr/>
        </p:nvSpPr>
        <p:spPr>
          <a:xfrm>
            <a:off x="-869945" y="5102521"/>
            <a:ext cx="645458" cy="645458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7" name="Retângulo 76">
            <a:extLst>
              <a:ext uri="{FF2B5EF4-FFF2-40B4-BE49-F238E27FC236}">
                <a16:creationId xmlns:a16="http://schemas.microsoft.com/office/drawing/2014/main" id="{C0D3EC8E-4407-9E65-0ED9-603C5D87D2C2}"/>
              </a:ext>
            </a:extLst>
          </p:cNvPr>
          <p:cNvSpPr/>
          <p:nvPr/>
        </p:nvSpPr>
        <p:spPr>
          <a:xfrm>
            <a:off x="-869945" y="5814969"/>
            <a:ext cx="645458" cy="645458"/>
          </a:xfrm>
          <a:prstGeom prst="rect">
            <a:avLst/>
          </a:prstGeom>
          <a:solidFill>
            <a:srgbClr val="2C2C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5" name="Forma Livre: Forma 84">
            <a:extLst>
              <a:ext uri="{FF2B5EF4-FFF2-40B4-BE49-F238E27FC236}">
                <a16:creationId xmlns:a16="http://schemas.microsoft.com/office/drawing/2014/main" id="{795C43BE-81CE-21A4-6CD2-77FD917889CA}"/>
              </a:ext>
            </a:extLst>
          </p:cNvPr>
          <p:cNvSpPr/>
          <p:nvPr/>
        </p:nvSpPr>
        <p:spPr>
          <a:xfrm>
            <a:off x="10682520" y="-4336"/>
            <a:ext cx="1523519" cy="1080661"/>
          </a:xfrm>
          <a:custGeom>
            <a:avLst/>
            <a:gdLst>
              <a:gd name="connsiteX0" fmla="*/ 0 w 511644"/>
              <a:gd name="connsiteY0" fmla="*/ 0 h 255777"/>
              <a:gd name="connsiteX1" fmla="*/ 511644 w 511644"/>
              <a:gd name="connsiteY1" fmla="*/ 0 h 255777"/>
              <a:gd name="connsiteX2" fmla="*/ 511644 w 511644"/>
              <a:gd name="connsiteY2" fmla="*/ 255778 h 255777"/>
              <a:gd name="connsiteX3" fmla="*/ 0 w 511644"/>
              <a:gd name="connsiteY3" fmla="*/ 255778 h 255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1644" h="255777">
                <a:moveTo>
                  <a:pt x="0" y="0"/>
                </a:moveTo>
                <a:lnTo>
                  <a:pt x="511644" y="0"/>
                </a:lnTo>
                <a:lnTo>
                  <a:pt x="511644" y="255778"/>
                </a:lnTo>
                <a:lnTo>
                  <a:pt x="0" y="255778"/>
                </a:lnTo>
                <a:close/>
              </a:path>
            </a:pathLst>
          </a:custGeom>
          <a:solidFill>
            <a:schemeClr val="bg1"/>
          </a:solidFill>
          <a:ln w="886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80" name="Forma Livre: Forma 179">
            <a:extLst>
              <a:ext uri="{FF2B5EF4-FFF2-40B4-BE49-F238E27FC236}">
                <a16:creationId xmlns:a16="http://schemas.microsoft.com/office/drawing/2014/main" id="{6EFF4E3E-0FE7-1AEB-E3CA-A4BCF402AEDA}"/>
              </a:ext>
            </a:extLst>
          </p:cNvPr>
          <p:cNvSpPr/>
          <p:nvPr/>
        </p:nvSpPr>
        <p:spPr>
          <a:xfrm>
            <a:off x="10128482" y="-4336"/>
            <a:ext cx="2063518" cy="1080665"/>
          </a:xfrm>
          <a:custGeom>
            <a:avLst/>
            <a:gdLst>
              <a:gd name="connsiteX0" fmla="*/ 539999 w 2063518"/>
              <a:gd name="connsiteY0" fmla="*/ 0 h 1080665"/>
              <a:gd name="connsiteX1" fmla="*/ 2063518 w 2063518"/>
              <a:gd name="connsiteY1" fmla="*/ 0 h 1080665"/>
              <a:gd name="connsiteX2" fmla="*/ 2063518 w 2063518"/>
              <a:gd name="connsiteY2" fmla="*/ 1080665 h 1080665"/>
              <a:gd name="connsiteX3" fmla="*/ 539999 w 2063518"/>
              <a:gd name="connsiteY3" fmla="*/ 1080665 h 1080665"/>
              <a:gd name="connsiteX4" fmla="*/ 539999 w 2063518"/>
              <a:gd name="connsiteY4" fmla="*/ 1080000 h 1080665"/>
              <a:gd name="connsiteX5" fmla="*/ 0 w 2063518"/>
              <a:gd name="connsiteY5" fmla="*/ 1080000 h 1080665"/>
              <a:gd name="connsiteX6" fmla="*/ 529029 w 2063518"/>
              <a:gd name="connsiteY6" fmla="*/ 648831 h 1080665"/>
              <a:gd name="connsiteX7" fmla="*/ 539999 w 2063518"/>
              <a:gd name="connsiteY7" fmla="*/ 540010 h 1080665"/>
              <a:gd name="connsiteX8" fmla="*/ 539999 w 2063518"/>
              <a:gd name="connsiteY8" fmla="*/ 539990 h 1080665"/>
              <a:gd name="connsiteX9" fmla="*/ 529029 w 2063518"/>
              <a:gd name="connsiteY9" fmla="*/ 431169 h 1080665"/>
              <a:gd name="connsiteX10" fmla="*/ 0 w 2063518"/>
              <a:gd name="connsiteY10" fmla="*/ 0 h 1080665"/>
              <a:gd name="connsiteX11" fmla="*/ 539999 w 2063518"/>
              <a:gd name="connsiteY11" fmla="*/ 0 h 1080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63518" h="1080665">
                <a:moveTo>
                  <a:pt x="539999" y="0"/>
                </a:moveTo>
                <a:lnTo>
                  <a:pt x="2063518" y="0"/>
                </a:lnTo>
                <a:lnTo>
                  <a:pt x="2063518" y="1080665"/>
                </a:lnTo>
                <a:lnTo>
                  <a:pt x="539999" y="1080665"/>
                </a:lnTo>
                <a:lnTo>
                  <a:pt x="539999" y="1080000"/>
                </a:lnTo>
                <a:lnTo>
                  <a:pt x="0" y="1080000"/>
                </a:lnTo>
                <a:cubicBezTo>
                  <a:pt x="260961" y="1080000"/>
                  <a:pt x="478678" y="894903"/>
                  <a:pt x="529029" y="648831"/>
                </a:cubicBezTo>
                <a:lnTo>
                  <a:pt x="539999" y="540010"/>
                </a:lnTo>
                <a:lnTo>
                  <a:pt x="539999" y="539990"/>
                </a:lnTo>
                <a:lnTo>
                  <a:pt x="529029" y="431169"/>
                </a:lnTo>
                <a:cubicBezTo>
                  <a:pt x="478678" y="185097"/>
                  <a:pt x="260961" y="0"/>
                  <a:pt x="0" y="0"/>
                </a:cubicBezTo>
                <a:lnTo>
                  <a:pt x="539999" y="0"/>
                </a:lnTo>
                <a:close/>
              </a:path>
            </a:pathLst>
          </a:custGeom>
          <a:solidFill>
            <a:srgbClr val="0095D9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pt-BR"/>
          </a:p>
        </p:txBody>
      </p:sp>
      <p:sp>
        <p:nvSpPr>
          <p:cNvPr id="2" name="Retângulo 2">
            <a:extLst>
              <a:ext uri="{FF2B5EF4-FFF2-40B4-BE49-F238E27FC236}">
                <a16:creationId xmlns:a16="http://schemas.microsoft.com/office/drawing/2014/main" id="{FE16F619-E4EE-8901-9B31-C8D6090F2B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337" y="1335860"/>
            <a:ext cx="340466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766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pt-BR" sz="2000" dirty="0">
                <a:solidFill>
                  <a:srgbClr val="4C4D4F"/>
                </a:solidFill>
                <a:latin typeface="+mn-lt"/>
              </a:rPr>
              <a:t>As we do in some cases with the press, we can design initiatives with influencers and reach a wider audience</a:t>
            </a:r>
          </a:p>
        </p:txBody>
      </p:sp>
      <p:sp>
        <p:nvSpPr>
          <p:cNvPr id="212" name="Retângulo 211">
            <a:extLst>
              <a:ext uri="{FF2B5EF4-FFF2-40B4-BE49-F238E27FC236}">
                <a16:creationId xmlns:a16="http://schemas.microsoft.com/office/drawing/2014/main" id="{7D30DA75-3E36-8299-B76A-C042446E3E49}"/>
              </a:ext>
            </a:extLst>
          </p:cNvPr>
          <p:cNvSpPr/>
          <p:nvPr/>
        </p:nvSpPr>
        <p:spPr>
          <a:xfrm>
            <a:off x="-64339" y="1057275"/>
            <a:ext cx="12256339" cy="5270500"/>
          </a:xfrm>
          <a:prstGeom prst="rect">
            <a:avLst/>
          </a:prstGeom>
          <a:solidFill>
            <a:srgbClr val="4C4D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24" name="Imagem 223">
            <a:extLst>
              <a:ext uri="{FF2B5EF4-FFF2-40B4-BE49-F238E27FC236}">
                <a16:creationId xmlns:a16="http://schemas.microsoft.com/office/drawing/2014/main" id="{A0EDBD91-C01A-6D83-5207-8484E0F9ED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alphaModFix am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7" t="7876" r="-1" b="27402"/>
          <a:stretch/>
        </p:blipFill>
        <p:spPr>
          <a:xfrm>
            <a:off x="-64339" y="1066801"/>
            <a:ext cx="12256339" cy="52705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cxnSp>
        <p:nvCxnSpPr>
          <p:cNvPr id="84" name="Conector reto 83">
            <a:extLst>
              <a:ext uri="{FF2B5EF4-FFF2-40B4-BE49-F238E27FC236}">
                <a16:creationId xmlns:a16="http://schemas.microsoft.com/office/drawing/2014/main" id="{417D7F97-522E-7DB6-D5B2-468F832D2E93}"/>
              </a:ext>
            </a:extLst>
          </p:cNvPr>
          <p:cNvCxnSpPr>
            <a:cxnSpLocks/>
          </p:cNvCxnSpPr>
          <p:nvPr/>
        </p:nvCxnSpPr>
        <p:spPr>
          <a:xfrm>
            <a:off x="-64339" y="6337301"/>
            <a:ext cx="2312239" cy="0"/>
          </a:xfrm>
          <a:prstGeom prst="line">
            <a:avLst/>
          </a:prstGeom>
          <a:ln w="12700">
            <a:solidFill>
              <a:srgbClr val="2C2C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Forma Livre: Forma 112">
            <a:extLst>
              <a:ext uri="{FF2B5EF4-FFF2-40B4-BE49-F238E27FC236}">
                <a16:creationId xmlns:a16="http://schemas.microsoft.com/office/drawing/2014/main" id="{5FAA372E-7630-B9A2-A0F2-FD94045F4CA9}"/>
              </a:ext>
            </a:extLst>
          </p:cNvPr>
          <p:cNvSpPr/>
          <p:nvPr/>
        </p:nvSpPr>
        <p:spPr>
          <a:xfrm>
            <a:off x="3818169" y="3127482"/>
            <a:ext cx="192435" cy="378800"/>
          </a:xfrm>
          <a:custGeom>
            <a:avLst/>
            <a:gdLst>
              <a:gd name="connsiteX0" fmla="*/ 196955 w 196955"/>
              <a:gd name="connsiteY0" fmla="*/ 387698 h 387698"/>
              <a:gd name="connsiteX1" fmla="*/ 0 w 196955"/>
              <a:gd name="connsiteY1" fmla="*/ 0 h 387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6955" h="387698">
                <a:moveTo>
                  <a:pt x="196955" y="387698"/>
                </a:moveTo>
                <a:lnTo>
                  <a:pt x="0" y="0"/>
                </a:lnTo>
              </a:path>
            </a:pathLst>
          </a:custGeom>
          <a:ln w="18094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16" name="Forma Livre: Forma 115">
            <a:extLst>
              <a:ext uri="{FF2B5EF4-FFF2-40B4-BE49-F238E27FC236}">
                <a16:creationId xmlns:a16="http://schemas.microsoft.com/office/drawing/2014/main" id="{7F159571-8423-EA29-6B20-B60172CFCB71}"/>
              </a:ext>
            </a:extLst>
          </p:cNvPr>
          <p:cNvSpPr/>
          <p:nvPr/>
        </p:nvSpPr>
        <p:spPr>
          <a:xfrm>
            <a:off x="4554309" y="2557130"/>
            <a:ext cx="504976" cy="54932"/>
          </a:xfrm>
          <a:custGeom>
            <a:avLst/>
            <a:gdLst>
              <a:gd name="connsiteX0" fmla="*/ 0 w 516838"/>
              <a:gd name="connsiteY0" fmla="*/ 56223 h 56222"/>
              <a:gd name="connsiteX1" fmla="*/ 516838 w 516838"/>
              <a:gd name="connsiteY1" fmla="*/ 0 h 56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16838" h="56222">
                <a:moveTo>
                  <a:pt x="0" y="56223"/>
                </a:moveTo>
                <a:lnTo>
                  <a:pt x="516838" y="0"/>
                </a:lnTo>
              </a:path>
            </a:pathLst>
          </a:custGeom>
          <a:ln w="18094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17" name="Forma Livre: Forma 116">
            <a:extLst>
              <a:ext uri="{FF2B5EF4-FFF2-40B4-BE49-F238E27FC236}">
                <a16:creationId xmlns:a16="http://schemas.microsoft.com/office/drawing/2014/main" id="{1B113603-4412-6A69-7D44-402DE47AE383}"/>
              </a:ext>
            </a:extLst>
          </p:cNvPr>
          <p:cNvSpPr/>
          <p:nvPr/>
        </p:nvSpPr>
        <p:spPr>
          <a:xfrm>
            <a:off x="4638894" y="3996492"/>
            <a:ext cx="457940" cy="134685"/>
          </a:xfrm>
          <a:custGeom>
            <a:avLst/>
            <a:gdLst>
              <a:gd name="connsiteX0" fmla="*/ 468697 w 468697"/>
              <a:gd name="connsiteY0" fmla="*/ 0 h 137849"/>
              <a:gd name="connsiteX1" fmla="*/ 0 w 468697"/>
              <a:gd name="connsiteY1" fmla="*/ 137849 h 137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68697" h="137849">
                <a:moveTo>
                  <a:pt x="468697" y="0"/>
                </a:moveTo>
                <a:lnTo>
                  <a:pt x="0" y="137849"/>
                </a:lnTo>
              </a:path>
            </a:pathLst>
          </a:custGeom>
          <a:ln w="18094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18" name="Forma Livre: Forma 117">
            <a:extLst>
              <a:ext uri="{FF2B5EF4-FFF2-40B4-BE49-F238E27FC236}">
                <a16:creationId xmlns:a16="http://schemas.microsoft.com/office/drawing/2014/main" id="{BD3AD262-B0CE-2D15-0E25-A27A25D2A2C9}"/>
              </a:ext>
            </a:extLst>
          </p:cNvPr>
          <p:cNvSpPr/>
          <p:nvPr/>
        </p:nvSpPr>
        <p:spPr>
          <a:xfrm>
            <a:off x="5725521" y="4694666"/>
            <a:ext cx="82793" cy="410244"/>
          </a:xfrm>
          <a:custGeom>
            <a:avLst/>
            <a:gdLst>
              <a:gd name="connsiteX0" fmla="*/ 0 w 84738"/>
              <a:gd name="connsiteY0" fmla="*/ 419881 h 419880"/>
              <a:gd name="connsiteX1" fmla="*/ 84739 w 84738"/>
              <a:gd name="connsiteY1" fmla="*/ 0 h 419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4738" h="419880">
                <a:moveTo>
                  <a:pt x="0" y="419881"/>
                </a:moveTo>
                <a:lnTo>
                  <a:pt x="84739" y="0"/>
                </a:lnTo>
              </a:path>
            </a:pathLst>
          </a:custGeom>
          <a:ln w="18094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19" name="Forma Livre: Forma 118">
            <a:extLst>
              <a:ext uri="{FF2B5EF4-FFF2-40B4-BE49-F238E27FC236}">
                <a16:creationId xmlns:a16="http://schemas.microsoft.com/office/drawing/2014/main" id="{FACB75DB-885D-6742-6F58-506A30ECB1FA}"/>
              </a:ext>
            </a:extLst>
          </p:cNvPr>
          <p:cNvSpPr/>
          <p:nvPr/>
        </p:nvSpPr>
        <p:spPr>
          <a:xfrm>
            <a:off x="4103929" y="4527330"/>
            <a:ext cx="194473" cy="406402"/>
          </a:xfrm>
          <a:custGeom>
            <a:avLst/>
            <a:gdLst>
              <a:gd name="connsiteX0" fmla="*/ 199042 w 199041"/>
              <a:gd name="connsiteY0" fmla="*/ 0 h 415948"/>
              <a:gd name="connsiteX1" fmla="*/ 0 w 199041"/>
              <a:gd name="connsiteY1" fmla="*/ 415949 h 415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9041" h="415948">
                <a:moveTo>
                  <a:pt x="199042" y="0"/>
                </a:moveTo>
                <a:lnTo>
                  <a:pt x="0" y="415949"/>
                </a:lnTo>
              </a:path>
            </a:pathLst>
          </a:custGeom>
          <a:ln w="18094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20" name="Forma Livre: Forma 119">
            <a:extLst>
              <a:ext uri="{FF2B5EF4-FFF2-40B4-BE49-F238E27FC236}">
                <a16:creationId xmlns:a16="http://schemas.microsoft.com/office/drawing/2014/main" id="{D633E1FC-EC7F-A10C-8C23-3121DD7439D7}"/>
              </a:ext>
            </a:extLst>
          </p:cNvPr>
          <p:cNvSpPr/>
          <p:nvPr/>
        </p:nvSpPr>
        <p:spPr>
          <a:xfrm>
            <a:off x="5077506" y="4090176"/>
            <a:ext cx="115993" cy="445577"/>
          </a:xfrm>
          <a:custGeom>
            <a:avLst/>
            <a:gdLst>
              <a:gd name="connsiteX0" fmla="*/ 0 w 118718"/>
              <a:gd name="connsiteY0" fmla="*/ 456044 h 456043"/>
              <a:gd name="connsiteX1" fmla="*/ 118718 w 118718"/>
              <a:gd name="connsiteY1" fmla="*/ 0 h 456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8718" h="456043">
                <a:moveTo>
                  <a:pt x="0" y="456044"/>
                </a:moveTo>
                <a:lnTo>
                  <a:pt x="118718" y="0"/>
                </a:lnTo>
              </a:path>
            </a:pathLst>
          </a:custGeom>
          <a:ln w="18094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21" name="Forma Livre: Forma 120">
            <a:extLst>
              <a:ext uri="{FF2B5EF4-FFF2-40B4-BE49-F238E27FC236}">
                <a16:creationId xmlns:a16="http://schemas.microsoft.com/office/drawing/2014/main" id="{15C0B34F-197C-EBA1-1B45-73B75D19B9C8}"/>
              </a:ext>
            </a:extLst>
          </p:cNvPr>
          <p:cNvSpPr/>
          <p:nvPr/>
        </p:nvSpPr>
        <p:spPr>
          <a:xfrm>
            <a:off x="5182983" y="4774467"/>
            <a:ext cx="414003" cy="372955"/>
          </a:xfrm>
          <a:custGeom>
            <a:avLst/>
            <a:gdLst>
              <a:gd name="connsiteX0" fmla="*/ 423729 w 423728"/>
              <a:gd name="connsiteY0" fmla="*/ 381715 h 381715"/>
              <a:gd name="connsiteX1" fmla="*/ 0 w 423728"/>
              <a:gd name="connsiteY1" fmla="*/ 0 h 381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3728" h="381715">
                <a:moveTo>
                  <a:pt x="423729" y="381715"/>
                </a:moveTo>
                <a:lnTo>
                  <a:pt x="0" y="0"/>
                </a:lnTo>
              </a:path>
            </a:pathLst>
          </a:custGeom>
          <a:ln w="18094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22" name="Forma Livre: Forma 121">
            <a:extLst>
              <a:ext uri="{FF2B5EF4-FFF2-40B4-BE49-F238E27FC236}">
                <a16:creationId xmlns:a16="http://schemas.microsoft.com/office/drawing/2014/main" id="{0D7B3946-3BCB-D158-3325-45688A920608}"/>
              </a:ext>
            </a:extLst>
          </p:cNvPr>
          <p:cNvSpPr/>
          <p:nvPr/>
        </p:nvSpPr>
        <p:spPr>
          <a:xfrm>
            <a:off x="4417260" y="4526893"/>
            <a:ext cx="226236" cy="464187"/>
          </a:xfrm>
          <a:custGeom>
            <a:avLst/>
            <a:gdLst>
              <a:gd name="connsiteX0" fmla="*/ 231550 w 231550"/>
              <a:gd name="connsiteY0" fmla="*/ 475090 h 475090"/>
              <a:gd name="connsiteX1" fmla="*/ 0 w 231550"/>
              <a:gd name="connsiteY1" fmla="*/ 0 h 475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31550" h="475090">
                <a:moveTo>
                  <a:pt x="231550" y="475090"/>
                </a:moveTo>
                <a:lnTo>
                  <a:pt x="0" y="0"/>
                </a:lnTo>
              </a:path>
            </a:pathLst>
          </a:custGeom>
          <a:ln w="18094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23" name="Forma Livre: Forma 122">
            <a:extLst>
              <a:ext uri="{FF2B5EF4-FFF2-40B4-BE49-F238E27FC236}">
                <a16:creationId xmlns:a16="http://schemas.microsoft.com/office/drawing/2014/main" id="{CA56D27D-5BCF-E3EB-18F8-69FD04553AB4}"/>
              </a:ext>
            </a:extLst>
          </p:cNvPr>
          <p:cNvSpPr/>
          <p:nvPr/>
        </p:nvSpPr>
        <p:spPr>
          <a:xfrm>
            <a:off x="4788706" y="4761368"/>
            <a:ext cx="209535" cy="250184"/>
          </a:xfrm>
          <a:custGeom>
            <a:avLst/>
            <a:gdLst>
              <a:gd name="connsiteX0" fmla="*/ 214458 w 214457"/>
              <a:gd name="connsiteY0" fmla="*/ 0 h 256061"/>
              <a:gd name="connsiteX1" fmla="*/ 0 w 214457"/>
              <a:gd name="connsiteY1" fmla="*/ 256061 h 256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4457" h="256061">
                <a:moveTo>
                  <a:pt x="214458" y="0"/>
                </a:moveTo>
                <a:lnTo>
                  <a:pt x="0" y="256061"/>
                </a:lnTo>
              </a:path>
            </a:pathLst>
          </a:custGeom>
          <a:ln w="18094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24" name="Forma Livre: Forma 123">
            <a:extLst>
              <a:ext uri="{FF2B5EF4-FFF2-40B4-BE49-F238E27FC236}">
                <a16:creationId xmlns:a16="http://schemas.microsoft.com/office/drawing/2014/main" id="{8D70B5B2-98B2-573E-50CC-93FC9AB36690}"/>
              </a:ext>
            </a:extLst>
          </p:cNvPr>
          <p:cNvSpPr/>
          <p:nvPr/>
        </p:nvSpPr>
        <p:spPr>
          <a:xfrm>
            <a:off x="5227938" y="4244531"/>
            <a:ext cx="753806" cy="412436"/>
          </a:xfrm>
          <a:custGeom>
            <a:avLst/>
            <a:gdLst>
              <a:gd name="connsiteX0" fmla="*/ 771512 w 771512"/>
              <a:gd name="connsiteY0" fmla="*/ 0 h 422124"/>
              <a:gd name="connsiteX1" fmla="*/ 0 w 771512"/>
              <a:gd name="connsiteY1" fmla="*/ 422124 h 422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71512" h="422124">
                <a:moveTo>
                  <a:pt x="771512" y="0"/>
                </a:moveTo>
                <a:lnTo>
                  <a:pt x="0" y="422124"/>
                </a:lnTo>
              </a:path>
            </a:pathLst>
          </a:custGeom>
          <a:ln w="18094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38" name="Forma Livre: Forma 137">
            <a:extLst>
              <a:ext uri="{FF2B5EF4-FFF2-40B4-BE49-F238E27FC236}">
                <a16:creationId xmlns:a16="http://schemas.microsoft.com/office/drawing/2014/main" id="{8DDA0CBD-16D6-EB8D-B0C2-D4D93A30EB9E}"/>
              </a:ext>
            </a:extLst>
          </p:cNvPr>
          <p:cNvSpPr/>
          <p:nvPr/>
        </p:nvSpPr>
        <p:spPr>
          <a:xfrm>
            <a:off x="4497432" y="2738357"/>
            <a:ext cx="275475" cy="389124"/>
          </a:xfrm>
          <a:custGeom>
            <a:avLst/>
            <a:gdLst>
              <a:gd name="connsiteX0" fmla="*/ 281947 w 281946"/>
              <a:gd name="connsiteY0" fmla="*/ 398265 h 398264"/>
              <a:gd name="connsiteX1" fmla="*/ 0 w 281946"/>
              <a:gd name="connsiteY1" fmla="*/ 0 h 398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81946" h="398264">
                <a:moveTo>
                  <a:pt x="281947" y="398265"/>
                </a:moveTo>
                <a:lnTo>
                  <a:pt x="0" y="0"/>
                </a:lnTo>
              </a:path>
            </a:pathLst>
          </a:custGeom>
          <a:ln w="18094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39" name="Forma Livre: Forma 138">
            <a:extLst>
              <a:ext uri="{FF2B5EF4-FFF2-40B4-BE49-F238E27FC236}">
                <a16:creationId xmlns:a16="http://schemas.microsoft.com/office/drawing/2014/main" id="{6B119ADC-E3B7-F287-82EB-EC080053F19E}"/>
              </a:ext>
            </a:extLst>
          </p:cNvPr>
          <p:cNvSpPr/>
          <p:nvPr/>
        </p:nvSpPr>
        <p:spPr>
          <a:xfrm>
            <a:off x="4201059" y="3408355"/>
            <a:ext cx="481123" cy="173424"/>
          </a:xfrm>
          <a:custGeom>
            <a:avLst/>
            <a:gdLst>
              <a:gd name="connsiteX0" fmla="*/ 0 w 492424"/>
              <a:gd name="connsiteY0" fmla="*/ 177499 h 177498"/>
              <a:gd name="connsiteX1" fmla="*/ 492424 w 492424"/>
              <a:gd name="connsiteY1" fmla="*/ 0 h 177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92424" h="177498">
                <a:moveTo>
                  <a:pt x="0" y="177499"/>
                </a:moveTo>
                <a:lnTo>
                  <a:pt x="492424" y="0"/>
                </a:lnTo>
              </a:path>
            </a:pathLst>
          </a:custGeom>
          <a:ln w="18094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40" name="Forma Livre: Forma 139">
            <a:extLst>
              <a:ext uri="{FF2B5EF4-FFF2-40B4-BE49-F238E27FC236}">
                <a16:creationId xmlns:a16="http://schemas.microsoft.com/office/drawing/2014/main" id="{F555BBFC-C9E5-CCFA-4548-DF6BE81B5B86}"/>
              </a:ext>
            </a:extLst>
          </p:cNvPr>
          <p:cNvSpPr/>
          <p:nvPr/>
        </p:nvSpPr>
        <p:spPr>
          <a:xfrm>
            <a:off x="5133582" y="3432068"/>
            <a:ext cx="838037" cy="405801"/>
          </a:xfrm>
          <a:custGeom>
            <a:avLst/>
            <a:gdLst>
              <a:gd name="connsiteX0" fmla="*/ 857722 w 857722"/>
              <a:gd name="connsiteY0" fmla="*/ 415333 h 415333"/>
              <a:gd name="connsiteX1" fmla="*/ 0 w 857722"/>
              <a:gd name="connsiteY1" fmla="*/ 0 h 415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7722" h="415333">
                <a:moveTo>
                  <a:pt x="857722" y="415333"/>
                </a:moveTo>
                <a:lnTo>
                  <a:pt x="0" y="0"/>
                </a:lnTo>
              </a:path>
            </a:pathLst>
          </a:custGeom>
          <a:ln w="18094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42" name="Forma Livre: Forma 141">
            <a:extLst>
              <a:ext uri="{FF2B5EF4-FFF2-40B4-BE49-F238E27FC236}">
                <a16:creationId xmlns:a16="http://schemas.microsoft.com/office/drawing/2014/main" id="{D6C4B89B-C391-A24A-D751-37995E46A51F}"/>
              </a:ext>
            </a:extLst>
          </p:cNvPr>
          <p:cNvSpPr/>
          <p:nvPr/>
        </p:nvSpPr>
        <p:spPr>
          <a:xfrm>
            <a:off x="5927317" y="3587426"/>
            <a:ext cx="887925" cy="887925"/>
          </a:xfrm>
          <a:custGeom>
            <a:avLst/>
            <a:gdLst>
              <a:gd name="connsiteX0" fmla="*/ 908783 w 908782"/>
              <a:gd name="connsiteY0" fmla="*/ 454392 h 908782"/>
              <a:gd name="connsiteX1" fmla="*/ 454391 w 908782"/>
              <a:gd name="connsiteY1" fmla="*/ 908783 h 908782"/>
              <a:gd name="connsiteX2" fmla="*/ 0 w 908782"/>
              <a:gd name="connsiteY2" fmla="*/ 454392 h 908782"/>
              <a:gd name="connsiteX3" fmla="*/ 454391 w 908782"/>
              <a:gd name="connsiteY3" fmla="*/ 0 h 908782"/>
              <a:gd name="connsiteX4" fmla="*/ 908783 w 908782"/>
              <a:gd name="connsiteY4" fmla="*/ 454392 h 908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8782" h="908782">
                <a:moveTo>
                  <a:pt x="908783" y="454392"/>
                </a:moveTo>
                <a:cubicBezTo>
                  <a:pt x="908783" y="705345"/>
                  <a:pt x="705345" y="908783"/>
                  <a:pt x="454391" y="908783"/>
                </a:cubicBezTo>
                <a:cubicBezTo>
                  <a:pt x="203438" y="908783"/>
                  <a:pt x="0" y="705345"/>
                  <a:pt x="0" y="454392"/>
                </a:cubicBezTo>
                <a:cubicBezTo>
                  <a:pt x="0" y="203438"/>
                  <a:pt x="203438" y="0"/>
                  <a:pt x="454391" y="0"/>
                </a:cubicBezTo>
                <a:cubicBezTo>
                  <a:pt x="705345" y="0"/>
                  <a:pt x="908783" y="203438"/>
                  <a:pt x="908783" y="454392"/>
                </a:cubicBezTo>
                <a:close/>
              </a:path>
            </a:pathLst>
          </a:custGeom>
          <a:noFill/>
          <a:ln w="18094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43" name="Forma Livre: Forma 142">
            <a:extLst>
              <a:ext uri="{FF2B5EF4-FFF2-40B4-BE49-F238E27FC236}">
                <a16:creationId xmlns:a16="http://schemas.microsoft.com/office/drawing/2014/main" id="{4DF1A5D5-B279-F240-98C4-A61F91DCE5F7}"/>
              </a:ext>
            </a:extLst>
          </p:cNvPr>
          <p:cNvSpPr/>
          <p:nvPr/>
        </p:nvSpPr>
        <p:spPr>
          <a:xfrm>
            <a:off x="4667710" y="3080033"/>
            <a:ext cx="490327" cy="490328"/>
          </a:xfrm>
          <a:custGeom>
            <a:avLst/>
            <a:gdLst>
              <a:gd name="connsiteX0" fmla="*/ 501845 w 501844"/>
              <a:gd name="connsiteY0" fmla="*/ 250922 h 501845"/>
              <a:gd name="connsiteX1" fmla="*/ 250922 w 501844"/>
              <a:gd name="connsiteY1" fmla="*/ 501845 h 501845"/>
              <a:gd name="connsiteX2" fmla="*/ 0 w 501844"/>
              <a:gd name="connsiteY2" fmla="*/ 250922 h 501845"/>
              <a:gd name="connsiteX3" fmla="*/ 250922 w 501844"/>
              <a:gd name="connsiteY3" fmla="*/ 0 h 501845"/>
              <a:gd name="connsiteX4" fmla="*/ 501845 w 501844"/>
              <a:gd name="connsiteY4" fmla="*/ 250922 h 501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1844" h="501845">
                <a:moveTo>
                  <a:pt x="501845" y="250922"/>
                </a:moveTo>
                <a:cubicBezTo>
                  <a:pt x="501845" y="389503"/>
                  <a:pt x="389503" y="501845"/>
                  <a:pt x="250922" y="501845"/>
                </a:cubicBezTo>
                <a:cubicBezTo>
                  <a:pt x="112342" y="501845"/>
                  <a:pt x="0" y="389503"/>
                  <a:pt x="0" y="250922"/>
                </a:cubicBezTo>
                <a:cubicBezTo>
                  <a:pt x="0" y="112342"/>
                  <a:pt x="112342" y="0"/>
                  <a:pt x="250922" y="0"/>
                </a:cubicBezTo>
                <a:cubicBezTo>
                  <a:pt x="389503" y="0"/>
                  <a:pt x="501845" y="112342"/>
                  <a:pt x="501845" y="250922"/>
                </a:cubicBezTo>
                <a:close/>
              </a:path>
            </a:pathLst>
          </a:custGeom>
          <a:noFill/>
          <a:ln w="18094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45" name="Forma Livre: Forma 144">
            <a:extLst>
              <a:ext uri="{FF2B5EF4-FFF2-40B4-BE49-F238E27FC236}">
                <a16:creationId xmlns:a16="http://schemas.microsoft.com/office/drawing/2014/main" id="{36E96EFC-F607-DB86-6492-8C52856413C5}"/>
              </a:ext>
            </a:extLst>
          </p:cNvPr>
          <p:cNvSpPr/>
          <p:nvPr/>
        </p:nvSpPr>
        <p:spPr>
          <a:xfrm>
            <a:off x="6815848" y="5175003"/>
            <a:ext cx="490327" cy="490328"/>
          </a:xfrm>
          <a:custGeom>
            <a:avLst/>
            <a:gdLst>
              <a:gd name="connsiteX0" fmla="*/ 501845 w 501844"/>
              <a:gd name="connsiteY0" fmla="*/ 250922 h 501845"/>
              <a:gd name="connsiteX1" fmla="*/ 250922 w 501844"/>
              <a:gd name="connsiteY1" fmla="*/ 501845 h 501845"/>
              <a:gd name="connsiteX2" fmla="*/ 0 w 501844"/>
              <a:gd name="connsiteY2" fmla="*/ 250922 h 501845"/>
              <a:gd name="connsiteX3" fmla="*/ 250922 w 501844"/>
              <a:gd name="connsiteY3" fmla="*/ 0 h 501845"/>
              <a:gd name="connsiteX4" fmla="*/ 501845 w 501844"/>
              <a:gd name="connsiteY4" fmla="*/ 250922 h 501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1844" h="501845">
                <a:moveTo>
                  <a:pt x="501845" y="250922"/>
                </a:moveTo>
                <a:cubicBezTo>
                  <a:pt x="501845" y="389503"/>
                  <a:pt x="389503" y="501845"/>
                  <a:pt x="250922" y="501845"/>
                </a:cubicBezTo>
                <a:cubicBezTo>
                  <a:pt x="112342" y="501845"/>
                  <a:pt x="0" y="389503"/>
                  <a:pt x="0" y="250922"/>
                </a:cubicBezTo>
                <a:cubicBezTo>
                  <a:pt x="0" y="112342"/>
                  <a:pt x="112342" y="0"/>
                  <a:pt x="250922" y="0"/>
                </a:cubicBezTo>
                <a:cubicBezTo>
                  <a:pt x="389503" y="0"/>
                  <a:pt x="501845" y="112342"/>
                  <a:pt x="501845" y="250922"/>
                </a:cubicBezTo>
                <a:close/>
              </a:path>
            </a:pathLst>
          </a:custGeom>
          <a:noFill/>
          <a:ln w="18094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48" name="Forma Livre: Forma 147">
            <a:extLst>
              <a:ext uri="{FF2B5EF4-FFF2-40B4-BE49-F238E27FC236}">
                <a16:creationId xmlns:a16="http://schemas.microsoft.com/office/drawing/2014/main" id="{14AA9B17-2CD2-479F-22FA-7F3037C552D5}"/>
              </a:ext>
            </a:extLst>
          </p:cNvPr>
          <p:cNvSpPr/>
          <p:nvPr/>
        </p:nvSpPr>
        <p:spPr>
          <a:xfrm>
            <a:off x="3935872" y="3491492"/>
            <a:ext cx="273260" cy="273260"/>
          </a:xfrm>
          <a:custGeom>
            <a:avLst/>
            <a:gdLst>
              <a:gd name="connsiteX0" fmla="*/ 279679 w 279679"/>
              <a:gd name="connsiteY0" fmla="*/ 139840 h 279679"/>
              <a:gd name="connsiteX1" fmla="*/ 139840 w 279679"/>
              <a:gd name="connsiteY1" fmla="*/ 279679 h 279679"/>
              <a:gd name="connsiteX2" fmla="*/ 0 w 279679"/>
              <a:gd name="connsiteY2" fmla="*/ 139840 h 279679"/>
              <a:gd name="connsiteX3" fmla="*/ 139840 w 279679"/>
              <a:gd name="connsiteY3" fmla="*/ 0 h 279679"/>
              <a:gd name="connsiteX4" fmla="*/ 279679 w 279679"/>
              <a:gd name="connsiteY4" fmla="*/ 139840 h 279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679" h="279679">
                <a:moveTo>
                  <a:pt x="279679" y="139840"/>
                </a:moveTo>
                <a:cubicBezTo>
                  <a:pt x="279679" y="217071"/>
                  <a:pt x="217071" y="279679"/>
                  <a:pt x="139840" y="279679"/>
                </a:cubicBezTo>
                <a:cubicBezTo>
                  <a:pt x="62608" y="279679"/>
                  <a:pt x="0" y="217071"/>
                  <a:pt x="0" y="139840"/>
                </a:cubicBezTo>
                <a:cubicBezTo>
                  <a:pt x="0" y="62608"/>
                  <a:pt x="62608" y="0"/>
                  <a:pt x="139840" y="0"/>
                </a:cubicBezTo>
                <a:cubicBezTo>
                  <a:pt x="217071" y="0"/>
                  <a:pt x="279679" y="62608"/>
                  <a:pt x="279679" y="139840"/>
                </a:cubicBezTo>
                <a:close/>
              </a:path>
            </a:pathLst>
          </a:custGeom>
          <a:noFill/>
          <a:ln w="18094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49" name="Forma Livre: Forma 148">
            <a:extLst>
              <a:ext uri="{FF2B5EF4-FFF2-40B4-BE49-F238E27FC236}">
                <a16:creationId xmlns:a16="http://schemas.microsoft.com/office/drawing/2014/main" id="{C2C84B4F-3022-E3C7-0681-514908E2286B}"/>
              </a:ext>
            </a:extLst>
          </p:cNvPr>
          <p:cNvSpPr/>
          <p:nvPr/>
        </p:nvSpPr>
        <p:spPr>
          <a:xfrm>
            <a:off x="4281849" y="2490211"/>
            <a:ext cx="273260" cy="273260"/>
          </a:xfrm>
          <a:custGeom>
            <a:avLst/>
            <a:gdLst>
              <a:gd name="connsiteX0" fmla="*/ 279679 w 279679"/>
              <a:gd name="connsiteY0" fmla="*/ 139840 h 279679"/>
              <a:gd name="connsiteX1" fmla="*/ 139840 w 279679"/>
              <a:gd name="connsiteY1" fmla="*/ 279679 h 279679"/>
              <a:gd name="connsiteX2" fmla="*/ 0 w 279679"/>
              <a:gd name="connsiteY2" fmla="*/ 139840 h 279679"/>
              <a:gd name="connsiteX3" fmla="*/ 139840 w 279679"/>
              <a:gd name="connsiteY3" fmla="*/ 0 h 279679"/>
              <a:gd name="connsiteX4" fmla="*/ 279679 w 279679"/>
              <a:gd name="connsiteY4" fmla="*/ 139840 h 279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679" h="279679">
                <a:moveTo>
                  <a:pt x="279679" y="139840"/>
                </a:moveTo>
                <a:cubicBezTo>
                  <a:pt x="279679" y="217071"/>
                  <a:pt x="217071" y="279679"/>
                  <a:pt x="139840" y="279679"/>
                </a:cubicBezTo>
                <a:cubicBezTo>
                  <a:pt x="62608" y="279679"/>
                  <a:pt x="0" y="217071"/>
                  <a:pt x="0" y="139840"/>
                </a:cubicBezTo>
                <a:cubicBezTo>
                  <a:pt x="0" y="62608"/>
                  <a:pt x="62608" y="0"/>
                  <a:pt x="139840" y="0"/>
                </a:cubicBezTo>
                <a:cubicBezTo>
                  <a:pt x="217071" y="0"/>
                  <a:pt x="279679" y="62608"/>
                  <a:pt x="279679" y="139840"/>
                </a:cubicBezTo>
                <a:close/>
              </a:path>
            </a:pathLst>
          </a:custGeom>
          <a:noFill/>
          <a:ln w="18094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56" name="Forma Livre: Forma 155">
            <a:extLst>
              <a:ext uri="{FF2B5EF4-FFF2-40B4-BE49-F238E27FC236}">
                <a16:creationId xmlns:a16="http://schemas.microsoft.com/office/drawing/2014/main" id="{3FE6357F-85E0-F033-1438-362A7ADCDBD7}"/>
              </a:ext>
            </a:extLst>
          </p:cNvPr>
          <p:cNvSpPr/>
          <p:nvPr/>
        </p:nvSpPr>
        <p:spPr>
          <a:xfrm>
            <a:off x="5561866" y="5102236"/>
            <a:ext cx="273260" cy="273260"/>
          </a:xfrm>
          <a:custGeom>
            <a:avLst/>
            <a:gdLst>
              <a:gd name="connsiteX0" fmla="*/ 279679 w 279679"/>
              <a:gd name="connsiteY0" fmla="*/ 139840 h 279679"/>
              <a:gd name="connsiteX1" fmla="*/ 139840 w 279679"/>
              <a:gd name="connsiteY1" fmla="*/ 279679 h 279679"/>
              <a:gd name="connsiteX2" fmla="*/ 0 w 279679"/>
              <a:gd name="connsiteY2" fmla="*/ 139840 h 279679"/>
              <a:gd name="connsiteX3" fmla="*/ 139840 w 279679"/>
              <a:gd name="connsiteY3" fmla="*/ 0 h 279679"/>
              <a:gd name="connsiteX4" fmla="*/ 279679 w 279679"/>
              <a:gd name="connsiteY4" fmla="*/ 139840 h 279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679" h="279679">
                <a:moveTo>
                  <a:pt x="279679" y="139840"/>
                </a:moveTo>
                <a:cubicBezTo>
                  <a:pt x="279679" y="217071"/>
                  <a:pt x="217071" y="279679"/>
                  <a:pt x="139840" y="279679"/>
                </a:cubicBezTo>
                <a:cubicBezTo>
                  <a:pt x="62608" y="279679"/>
                  <a:pt x="0" y="217071"/>
                  <a:pt x="0" y="139840"/>
                </a:cubicBezTo>
                <a:cubicBezTo>
                  <a:pt x="0" y="62608"/>
                  <a:pt x="62608" y="0"/>
                  <a:pt x="139840" y="0"/>
                </a:cubicBezTo>
                <a:cubicBezTo>
                  <a:pt x="217071" y="0"/>
                  <a:pt x="279679" y="62608"/>
                  <a:pt x="279679" y="139840"/>
                </a:cubicBezTo>
                <a:close/>
              </a:path>
            </a:pathLst>
          </a:custGeom>
          <a:noFill/>
          <a:ln w="18094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58" name="Forma Livre: Forma 157">
            <a:extLst>
              <a:ext uri="{FF2B5EF4-FFF2-40B4-BE49-F238E27FC236}">
                <a16:creationId xmlns:a16="http://schemas.microsoft.com/office/drawing/2014/main" id="{54EC3E31-186D-243A-FC76-0975612AEAFF}"/>
              </a:ext>
            </a:extLst>
          </p:cNvPr>
          <p:cNvSpPr/>
          <p:nvPr/>
        </p:nvSpPr>
        <p:spPr>
          <a:xfrm>
            <a:off x="4566737" y="4977292"/>
            <a:ext cx="273260" cy="273260"/>
          </a:xfrm>
          <a:custGeom>
            <a:avLst/>
            <a:gdLst>
              <a:gd name="connsiteX0" fmla="*/ 279679 w 279679"/>
              <a:gd name="connsiteY0" fmla="*/ 139840 h 279679"/>
              <a:gd name="connsiteX1" fmla="*/ 139840 w 279679"/>
              <a:gd name="connsiteY1" fmla="*/ 279679 h 279679"/>
              <a:gd name="connsiteX2" fmla="*/ 0 w 279679"/>
              <a:gd name="connsiteY2" fmla="*/ 139840 h 279679"/>
              <a:gd name="connsiteX3" fmla="*/ 139840 w 279679"/>
              <a:gd name="connsiteY3" fmla="*/ 0 h 279679"/>
              <a:gd name="connsiteX4" fmla="*/ 279679 w 279679"/>
              <a:gd name="connsiteY4" fmla="*/ 139840 h 279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679" h="279679">
                <a:moveTo>
                  <a:pt x="279679" y="139840"/>
                </a:moveTo>
                <a:cubicBezTo>
                  <a:pt x="279679" y="217071"/>
                  <a:pt x="217071" y="279679"/>
                  <a:pt x="139840" y="279679"/>
                </a:cubicBezTo>
                <a:cubicBezTo>
                  <a:pt x="62608" y="279679"/>
                  <a:pt x="0" y="217071"/>
                  <a:pt x="0" y="139840"/>
                </a:cubicBezTo>
                <a:cubicBezTo>
                  <a:pt x="0" y="62608"/>
                  <a:pt x="62608" y="0"/>
                  <a:pt x="139840" y="0"/>
                </a:cubicBezTo>
                <a:cubicBezTo>
                  <a:pt x="217071" y="0"/>
                  <a:pt x="279679" y="62608"/>
                  <a:pt x="279679" y="139840"/>
                </a:cubicBezTo>
                <a:close/>
              </a:path>
            </a:pathLst>
          </a:custGeom>
          <a:noFill/>
          <a:ln w="18094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59" name="Forma Livre: Forma 158">
            <a:extLst>
              <a:ext uri="{FF2B5EF4-FFF2-40B4-BE49-F238E27FC236}">
                <a16:creationId xmlns:a16="http://schemas.microsoft.com/office/drawing/2014/main" id="{102786C3-17D4-79DE-C1D5-17D8C17F44E5}"/>
              </a:ext>
            </a:extLst>
          </p:cNvPr>
          <p:cNvSpPr/>
          <p:nvPr/>
        </p:nvSpPr>
        <p:spPr>
          <a:xfrm>
            <a:off x="4220759" y="4267422"/>
            <a:ext cx="273260" cy="273260"/>
          </a:xfrm>
          <a:custGeom>
            <a:avLst/>
            <a:gdLst>
              <a:gd name="connsiteX0" fmla="*/ 279679 w 279679"/>
              <a:gd name="connsiteY0" fmla="*/ 139840 h 279679"/>
              <a:gd name="connsiteX1" fmla="*/ 139840 w 279679"/>
              <a:gd name="connsiteY1" fmla="*/ 279679 h 279679"/>
              <a:gd name="connsiteX2" fmla="*/ 0 w 279679"/>
              <a:gd name="connsiteY2" fmla="*/ 139840 h 279679"/>
              <a:gd name="connsiteX3" fmla="*/ 139840 w 279679"/>
              <a:gd name="connsiteY3" fmla="*/ 0 h 279679"/>
              <a:gd name="connsiteX4" fmla="*/ 279679 w 279679"/>
              <a:gd name="connsiteY4" fmla="*/ 139840 h 279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679" h="279679">
                <a:moveTo>
                  <a:pt x="279679" y="139840"/>
                </a:moveTo>
                <a:cubicBezTo>
                  <a:pt x="279679" y="217071"/>
                  <a:pt x="217071" y="279679"/>
                  <a:pt x="139840" y="279679"/>
                </a:cubicBezTo>
                <a:cubicBezTo>
                  <a:pt x="62608" y="279679"/>
                  <a:pt x="0" y="217071"/>
                  <a:pt x="0" y="139840"/>
                </a:cubicBezTo>
                <a:cubicBezTo>
                  <a:pt x="0" y="62608"/>
                  <a:pt x="62608" y="0"/>
                  <a:pt x="139840" y="0"/>
                </a:cubicBezTo>
                <a:cubicBezTo>
                  <a:pt x="217071" y="0"/>
                  <a:pt x="279679" y="62608"/>
                  <a:pt x="279679" y="139840"/>
                </a:cubicBezTo>
                <a:close/>
              </a:path>
            </a:pathLst>
          </a:custGeom>
          <a:noFill/>
          <a:ln w="18094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65" name="Forma Livre: Forma 164">
            <a:extLst>
              <a:ext uri="{FF2B5EF4-FFF2-40B4-BE49-F238E27FC236}">
                <a16:creationId xmlns:a16="http://schemas.microsoft.com/office/drawing/2014/main" id="{D3B51733-D8BD-F35D-4F7B-5CFC79B958CE}"/>
              </a:ext>
            </a:extLst>
          </p:cNvPr>
          <p:cNvSpPr/>
          <p:nvPr/>
        </p:nvSpPr>
        <p:spPr>
          <a:xfrm>
            <a:off x="4585859" y="4078143"/>
            <a:ext cx="106069" cy="106069"/>
          </a:xfrm>
          <a:custGeom>
            <a:avLst/>
            <a:gdLst>
              <a:gd name="connsiteX0" fmla="*/ 108562 w 108561"/>
              <a:gd name="connsiteY0" fmla="*/ 54281 h 108561"/>
              <a:gd name="connsiteX1" fmla="*/ 54281 w 108561"/>
              <a:gd name="connsiteY1" fmla="*/ 108562 h 108561"/>
              <a:gd name="connsiteX2" fmla="*/ 0 w 108561"/>
              <a:gd name="connsiteY2" fmla="*/ 54281 h 108561"/>
              <a:gd name="connsiteX3" fmla="*/ 54281 w 108561"/>
              <a:gd name="connsiteY3" fmla="*/ 0 h 108561"/>
              <a:gd name="connsiteX4" fmla="*/ 108562 w 108561"/>
              <a:gd name="connsiteY4" fmla="*/ 54281 h 108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561" h="108561">
                <a:moveTo>
                  <a:pt x="108562" y="54281"/>
                </a:moveTo>
                <a:cubicBezTo>
                  <a:pt x="108562" y="84259"/>
                  <a:pt x="84259" y="108562"/>
                  <a:pt x="54281" y="108562"/>
                </a:cubicBezTo>
                <a:cubicBezTo>
                  <a:pt x="24302" y="108562"/>
                  <a:pt x="0" y="84259"/>
                  <a:pt x="0" y="54281"/>
                </a:cubicBezTo>
                <a:cubicBezTo>
                  <a:pt x="0" y="24302"/>
                  <a:pt x="24302" y="0"/>
                  <a:pt x="54281" y="0"/>
                </a:cubicBezTo>
                <a:cubicBezTo>
                  <a:pt x="84259" y="0"/>
                  <a:pt x="108562" y="24302"/>
                  <a:pt x="108562" y="54281"/>
                </a:cubicBezTo>
                <a:close/>
              </a:path>
            </a:pathLst>
          </a:custGeom>
          <a:solidFill>
            <a:schemeClr val="bg1"/>
          </a:solidFill>
          <a:ln w="1206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66" name="Forma Livre: Forma 165">
            <a:extLst>
              <a:ext uri="{FF2B5EF4-FFF2-40B4-BE49-F238E27FC236}">
                <a16:creationId xmlns:a16="http://schemas.microsoft.com/office/drawing/2014/main" id="{814E13AB-8BC1-A73A-1382-5487E0B9E341}"/>
              </a:ext>
            </a:extLst>
          </p:cNvPr>
          <p:cNvSpPr/>
          <p:nvPr/>
        </p:nvSpPr>
        <p:spPr>
          <a:xfrm>
            <a:off x="3765135" y="3074447"/>
            <a:ext cx="106069" cy="106069"/>
          </a:xfrm>
          <a:custGeom>
            <a:avLst/>
            <a:gdLst>
              <a:gd name="connsiteX0" fmla="*/ 108562 w 108561"/>
              <a:gd name="connsiteY0" fmla="*/ 54281 h 108561"/>
              <a:gd name="connsiteX1" fmla="*/ 54281 w 108561"/>
              <a:gd name="connsiteY1" fmla="*/ 108562 h 108561"/>
              <a:gd name="connsiteX2" fmla="*/ 0 w 108561"/>
              <a:gd name="connsiteY2" fmla="*/ 54281 h 108561"/>
              <a:gd name="connsiteX3" fmla="*/ 54281 w 108561"/>
              <a:gd name="connsiteY3" fmla="*/ 0 h 108561"/>
              <a:gd name="connsiteX4" fmla="*/ 108562 w 108561"/>
              <a:gd name="connsiteY4" fmla="*/ 54281 h 108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561" h="108561">
                <a:moveTo>
                  <a:pt x="108562" y="54281"/>
                </a:moveTo>
                <a:cubicBezTo>
                  <a:pt x="108562" y="84259"/>
                  <a:pt x="84259" y="108562"/>
                  <a:pt x="54281" y="108562"/>
                </a:cubicBezTo>
                <a:cubicBezTo>
                  <a:pt x="24302" y="108562"/>
                  <a:pt x="0" y="84259"/>
                  <a:pt x="0" y="54281"/>
                </a:cubicBezTo>
                <a:cubicBezTo>
                  <a:pt x="0" y="24302"/>
                  <a:pt x="24302" y="0"/>
                  <a:pt x="54281" y="0"/>
                </a:cubicBezTo>
                <a:cubicBezTo>
                  <a:pt x="84259" y="0"/>
                  <a:pt x="108562" y="24302"/>
                  <a:pt x="108562" y="54281"/>
                </a:cubicBezTo>
                <a:close/>
              </a:path>
            </a:pathLst>
          </a:custGeom>
          <a:solidFill>
            <a:schemeClr val="bg1"/>
          </a:solidFill>
          <a:ln w="1206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67" name="Forma Livre: Forma 166">
            <a:extLst>
              <a:ext uri="{FF2B5EF4-FFF2-40B4-BE49-F238E27FC236}">
                <a16:creationId xmlns:a16="http://schemas.microsoft.com/office/drawing/2014/main" id="{49BBCEF6-C62F-BAE5-C88B-3C808C901B68}"/>
              </a:ext>
            </a:extLst>
          </p:cNvPr>
          <p:cNvSpPr/>
          <p:nvPr/>
        </p:nvSpPr>
        <p:spPr>
          <a:xfrm>
            <a:off x="5006251" y="2504095"/>
            <a:ext cx="106069" cy="106069"/>
          </a:xfrm>
          <a:custGeom>
            <a:avLst/>
            <a:gdLst>
              <a:gd name="connsiteX0" fmla="*/ 108562 w 108561"/>
              <a:gd name="connsiteY0" fmla="*/ 54281 h 108561"/>
              <a:gd name="connsiteX1" fmla="*/ 54281 w 108561"/>
              <a:gd name="connsiteY1" fmla="*/ 108562 h 108561"/>
              <a:gd name="connsiteX2" fmla="*/ 0 w 108561"/>
              <a:gd name="connsiteY2" fmla="*/ 54281 h 108561"/>
              <a:gd name="connsiteX3" fmla="*/ 54281 w 108561"/>
              <a:gd name="connsiteY3" fmla="*/ 0 h 108561"/>
              <a:gd name="connsiteX4" fmla="*/ 108562 w 108561"/>
              <a:gd name="connsiteY4" fmla="*/ 54281 h 108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561" h="108561">
                <a:moveTo>
                  <a:pt x="108562" y="54281"/>
                </a:moveTo>
                <a:cubicBezTo>
                  <a:pt x="108562" y="84259"/>
                  <a:pt x="84259" y="108562"/>
                  <a:pt x="54281" y="108562"/>
                </a:cubicBezTo>
                <a:cubicBezTo>
                  <a:pt x="24302" y="108562"/>
                  <a:pt x="0" y="84259"/>
                  <a:pt x="0" y="54281"/>
                </a:cubicBezTo>
                <a:cubicBezTo>
                  <a:pt x="0" y="24302"/>
                  <a:pt x="24302" y="0"/>
                  <a:pt x="54281" y="0"/>
                </a:cubicBezTo>
                <a:cubicBezTo>
                  <a:pt x="84259" y="0"/>
                  <a:pt x="108562" y="24302"/>
                  <a:pt x="108562" y="54281"/>
                </a:cubicBezTo>
                <a:close/>
              </a:path>
            </a:pathLst>
          </a:custGeom>
          <a:solidFill>
            <a:schemeClr val="bg1"/>
          </a:solidFill>
          <a:ln w="1206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71" name="Forma Livre: Forma 170">
            <a:extLst>
              <a:ext uri="{FF2B5EF4-FFF2-40B4-BE49-F238E27FC236}">
                <a16:creationId xmlns:a16="http://schemas.microsoft.com/office/drawing/2014/main" id="{4DC1B637-00A0-2891-9CED-311D5BC7FDFD}"/>
              </a:ext>
            </a:extLst>
          </p:cNvPr>
          <p:cNvSpPr/>
          <p:nvPr/>
        </p:nvSpPr>
        <p:spPr>
          <a:xfrm>
            <a:off x="4050894" y="4880696"/>
            <a:ext cx="106069" cy="106069"/>
          </a:xfrm>
          <a:custGeom>
            <a:avLst/>
            <a:gdLst>
              <a:gd name="connsiteX0" fmla="*/ 108562 w 108561"/>
              <a:gd name="connsiteY0" fmla="*/ 54281 h 108561"/>
              <a:gd name="connsiteX1" fmla="*/ 54281 w 108561"/>
              <a:gd name="connsiteY1" fmla="*/ 108562 h 108561"/>
              <a:gd name="connsiteX2" fmla="*/ 0 w 108561"/>
              <a:gd name="connsiteY2" fmla="*/ 54281 h 108561"/>
              <a:gd name="connsiteX3" fmla="*/ 54281 w 108561"/>
              <a:gd name="connsiteY3" fmla="*/ 0 h 108561"/>
              <a:gd name="connsiteX4" fmla="*/ 108562 w 108561"/>
              <a:gd name="connsiteY4" fmla="*/ 54281 h 108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561" h="108561">
                <a:moveTo>
                  <a:pt x="108562" y="54281"/>
                </a:moveTo>
                <a:cubicBezTo>
                  <a:pt x="108562" y="84259"/>
                  <a:pt x="84259" y="108562"/>
                  <a:pt x="54281" y="108562"/>
                </a:cubicBezTo>
                <a:cubicBezTo>
                  <a:pt x="24302" y="108562"/>
                  <a:pt x="0" y="84259"/>
                  <a:pt x="0" y="54281"/>
                </a:cubicBezTo>
                <a:cubicBezTo>
                  <a:pt x="0" y="24302"/>
                  <a:pt x="24302" y="0"/>
                  <a:pt x="54281" y="0"/>
                </a:cubicBezTo>
                <a:cubicBezTo>
                  <a:pt x="84259" y="0"/>
                  <a:pt x="108562" y="24302"/>
                  <a:pt x="108562" y="54281"/>
                </a:cubicBezTo>
                <a:close/>
              </a:path>
            </a:pathLst>
          </a:custGeom>
          <a:solidFill>
            <a:schemeClr val="bg1"/>
          </a:solidFill>
          <a:ln w="1206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73" name="Forma Livre: Forma 172">
            <a:extLst>
              <a:ext uri="{FF2B5EF4-FFF2-40B4-BE49-F238E27FC236}">
                <a16:creationId xmlns:a16="http://schemas.microsoft.com/office/drawing/2014/main" id="{E529AC3C-10CF-B522-DEFC-830C7441F9E1}"/>
              </a:ext>
            </a:extLst>
          </p:cNvPr>
          <p:cNvSpPr/>
          <p:nvPr/>
        </p:nvSpPr>
        <p:spPr>
          <a:xfrm>
            <a:off x="5755280" y="4641631"/>
            <a:ext cx="106069" cy="106069"/>
          </a:xfrm>
          <a:custGeom>
            <a:avLst/>
            <a:gdLst>
              <a:gd name="connsiteX0" fmla="*/ 108562 w 108561"/>
              <a:gd name="connsiteY0" fmla="*/ 54281 h 108561"/>
              <a:gd name="connsiteX1" fmla="*/ 54281 w 108561"/>
              <a:gd name="connsiteY1" fmla="*/ 108562 h 108561"/>
              <a:gd name="connsiteX2" fmla="*/ 0 w 108561"/>
              <a:gd name="connsiteY2" fmla="*/ 54281 h 108561"/>
              <a:gd name="connsiteX3" fmla="*/ 54281 w 108561"/>
              <a:gd name="connsiteY3" fmla="*/ 0 h 108561"/>
              <a:gd name="connsiteX4" fmla="*/ 108562 w 108561"/>
              <a:gd name="connsiteY4" fmla="*/ 54281 h 108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561" h="108561">
                <a:moveTo>
                  <a:pt x="108562" y="54281"/>
                </a:moveTo>
                <a:cubicBezTo>
                  <a:pt x="108562" y="84259"/>
                  <a:pt x="84259" y="108562"/>
                  <a:pt x="54281" y="108562"/>
                </a:cubicBezTo>
                <a:cubicBezTo>
                  <a:pt x="24302" y="108562"/>
                  <a:pt x="0" y="84259"/>
                  <a:pt x="0" y="54281"/>
                </a:cubicBezTo>
                <a:cubicBezTo>
                  <a:pt x="0" y="24302"/>
                  <a:pt x="24302" y="0"/>
                  <a:pt x="54281" y="0"/>
                </a:cubicBezTo>
                <a:cubicBezTo>
                  <a:pt x="84259" y="0"/>
                  <a:pt x="108562" y="24302"/>
                  <a:pt x="108562" y="54281"/>
                </a:cubicBezTo>
                <a:close/>
              </a:path>
            </a:pathLst>
          </a:custGeom>
          <a:solidFill>
            <a:schemeClr val="bg1"/>
          </a:solidFill>
          <a:ln w="1206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84" name="Elipse 183">
            <a:extLst>
              <a:ext uri="{FF2B5EF4-FFF2-40B4-BE49-F238E27FC236}">
                <a16:creationId xmlns:a16="http://schemas.microsoft.com/office/drawing/2014/main" id="{99783697-016D-2C06-557E-21569B928FC1}"/>
              </a:ext>
            </a:extLst>
          </p:cNvPr>
          <p:cNvSpPr/>
          <p:nvPr/>
        </p:nvSpPr>
        <p:spPr>
          <a:xfrm>
            <a:off x="5953586" y="3616292"/>
            <a:ext cx="828338" cy="82833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0" name="Forma Livre: Forma 159">
            <a:extLst>
              <a:ext uri="{FF2B5EF4-FFF2-40B4-BE49-F238E27FC236}">
                <a16:creationId xmlns:a16="http://schemas.microsoft.com/office/drawing/2014/main" id="{430082C7-C012-1371-1D83-83A8D789BA85}"/>
              </a:ext>
            </a:extLst>
          </p:cNvPr>
          <p:cNvSpPr/>
          <p:nvPr/>
        </p:nvSpPr>
        <p:spPr>
          <a:xfrm>
            <a:off x="5091307" y="3821299"/>
            <a:ext cx="273260" cy="273260"/>
          </a:xfrm>
          <a:custGeom>
            <a:avLst/>
            <a:gdLst>
              <a:gd name="connsiteX0" fmla="*/ 279679 w 279679"/>
              <a:gd name="connsiteY0" fmla="*/ 139840 h 279679"/>
              <a:gd name="connsiteX1" fmla="*/ 139840 w 279679"/>
              <a:gd name="connsiteY1" fmla="*/ 279679 h 279679"/>
              <a:gd name="connsiteX2" fmla="*/ 0 w 279679"/>
              <a:gd name="connsiteY2" fmla="*/ 139840 h 279679"/>
              <a:gd name="connsiteX3" fmla="*/ 139840 w 279679"/>
              <a:gd name="connsiteY3" fmla="*/ 0 h 279679"/>
              <a:gd name="connsiteX4" fmla="*/ 279679 w 279679"/>
              <a:gd name="connsiteY4" fmla="*/ 139840 h 279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679" h="279679">
                <a:moveTo>
                  <a:pt x="279679" y="139840"/>
                </a:moveTo>
                <a:cubicBezTo>
                  <a:pt x="279679" y="217071"/>
                  <a:pt x="217071" y="279679"/>
                  <a:pt x="139840" y="279679"/>
                </a:cubicBezTo>
                <a:cubicBezTo>
                  <a:pt x="62608" y="279679"/>
                  <a:pt x="0" y="217071"/>
                  <a:pt x="0" y="139840"/>
                </a:cubicBezTo>
                <a:cubicBezTo>
                  <a:pt x="0" y="62608"/>
                  <a:pt x="62608" y="0"/>
                  <a:pt x="139840" y="0"/>
                </a:cubicBezTo>
                <a:cubicBezTo>
                  <a:pt x="217071" y="0"/>
                  <a:pt x="279679" y="62608"/>
                  <a:pt x="279679" y="139840"/>
                </a:cubicBezTo>
                <a:close/>
              </a:path>
            </a:pathLst>
          </a:custGeom>
          <a:noFill/>
          <a:ln w="18094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pic>
        <p:nvPicPr>
          <p:cNvPr id="227" name="Imagem 226">
            <a:extLst>
              <a:ext uri="{FF2B5EF4-FFF2-40B4-BE49-F238E27FC236}">
                <a16:creationId xmlns:a16="http://schemas.microsoft.com/office/drawing/2014/main" id="{F9D21ABE-3B04-50C7-D9C1-18337B0AEC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849064" y="3599656"/>
            <a:ext cx="1070266" cy="756198"/>
          </a:xfrm>
          <a:prstGeom prst="rect">
            <a:avLst/>
          </a:prstGeom>
          <a:ln>
            <a:noFill/>
          </a:ln>
        </p:spPr>
      </p:pic>
      <p:cxnSp>
        <p:nvCxnSpPr>
          <p:cNvPr id="170" name="Conector reto 169">
            <a:extLst>
              <a:ext uri="{FF2B5EF4-FFF2-40B4-BE49-F238E27FC236}">
                <a16:creationId xmlns:a16="http://schemas.microsoft.com/office/drawing/2014/main" id="{087CB20B-8723-421A-D19F-63BB7B77C406}"/>
              </a:ext>
            </a:extLst>
          </p:cNvPr>
          <p:cNvCxnSpPr>
            <a:cxnSpLocks/>
          </p:cNvCxnSpPr>
          <p:nvPr/>
        </p:nvCxnSpPr>
        <p:spPr>
          <a:xfrm>
            <a:off x="3267545" y="1066800"/>
            <a:ext cx="9740243" cy="0"/>
          </a:xfrm>
          <a:prstGeom prst="line">
            <a:avLst/>
          </a:prstGeom>
          <a:ln w="12700">
            <a:solidFill>
              <a:srgbClr val="2C2C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5" name="Forma Livre: Forma 184">
            <a:extLst>
              <a:ext uri="{FF2B5EF4-FFF2-40B4-BE49-F238E27FC236}">
                <a16:creationId xmlns:a16="http://schemas.microsoft.com/office/drawing/2014/main" id="{3889836B-BA9C-66FA-5C48-AB7D46528B88}"/>
              </a:ext>
            </a:extLst>
          </p:cNvPr>
          <p:cNvSpPr/>
          <p:nvPr/>
        </p:nvSpPr>
        <p:spPr>
          <a:xfrm rot="16508149">
            <a:off x="6401342" y="4595853"/>
            <a:ext cx="753806" cy="412436"/>
          </a:xfrm>
          <a:custGeom>
            <a:avLst/>
            <a:gdLst>
              <a:gd name="connsiteX0" fmla="*/ 771512 w 771512"/>
              <a:gd name="connsiteY0" fmla="*/ 0 h 422124"/>
              <a:gd name="connsiteX1" fmla="*/ 0 w 771512"/>
              <a:gd name="connsiteY1" fmla="*/ 422124 h 422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71512" h="422124">
                <a:moveTo>
                  <a:pt x="771512" y="0"/>
                </a:moveTo>
                <a:lnTo>
                  <a:pt x="0" y="422124"/>
                </a:lnTo>
              </a:path>
            </a:pathLst>
          </a:custGeom>
          <a:ln w="18094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94" name="Forma Livre: Forma 193">
            <a:extLst>
              <a:ext uri="{FF2B5EF4-FFF2-40B4-BE49-F238E27FC236}">
                <a16:creationId xmlns:a16="http://schemas.microsoft.com/office/drawing/2014/main" id="{5FA51DD1-E43B-E24E-E268-7EE89BE584D9}"/>
              </a:ext>
            </a:extLst>
          </p:cNvPr>
          <p:cNvSpPr/>
          <p:nvPr/>
        </p:nvSpPr>
        <p:spPr>
          <a:xfrm>
            <a:off x="4958271" y="4539031"/>
            <a:ext cx="273260" cy="273260"/>
          </a:xfrm>
          <a:custGeom>
            <a:avLst/>
            <a:gdLst>
              <a:gd name="connsiteX0" fmla="*/ 279679 w 279679"/>
              <a:gd name="connsiteY0" fmla="*/ 139840 h 279679"/>
              <a:gd name="connsiteX1" fmla="*/ 139840 w 279679"/>
              <a:gd name="connsiteY1" fmla="*/ 279679 h 279679"/>
              <a:gd name="connsiteX2" fmla="*/ 0 w 279679"/>
              <a:gd name="connsiteY2" fmla="*/ 139840 h 279679"/>
              <a:gd name="connsiteX3" fmla="*/ 139840 w 279679"/>
              <a:gd name="connsiteY3" fmla="*/ 0 h 279679"/>
              <a:gd name="connsiteX4" fmla="*/ 279679 w 279679"/>
              <a:gd name="connsiteY4" fmla="*/ 139840 h 279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679" h="279679">
                <a:moveTo>
                  <a:pt x="279679" y="139840"/>
                </a:moveTo>
                <a:cubicBezTo>
                  <a:pt x="279679" y="217071"/>
                  <a:pt x="217071" y="279679"/>
                  <a:pt x="139840" y="279679"/>
                </a:cubicBezTo>
                <a:cubicBezTo>
                  <a:pt x="62608" y="279679"/>
                  <a:pt x="0" y="217071"/>
                  <a:pt x="0" y="139840"/>
                </a:cubicBezTo>
                <a:cubicBezTo>
                  <a:pt x="0" y="62608"/>
                  <a:pt x="62608" y="0"/>
                  <a:pt x="139840" y="0"/>
                </a:cubicBezTo>
                <a:cubicBezTo>
                  <a:pt x="217071" y="0"/>
                  <a:pt x="279679" y="62608"/>
                  <a:pt x="279679" y="139840"/>
                </a:cubicBezTo>
                <a:close/>
              </a:path>
            </a:pathLst>
          </a:custGeom>
          <a:noFill/>
          <a:ln w="18094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200" name="Forma Livre: Forma 199">
            <a:extLst>
              <a:ext uri="{FF2B5EF4-FFF2-40B4-BE49-F238E27FC236}">
                <a16:creationId xmlns:a16="http://schemas.microsoft.com/office/drawing/2014/main" id="{16F66371-EEF9-6A18-C57E-7A15DC41DFFA}"/>
              </a:ext>
            </a:extLst>
          </p:cNvPr>
          <p:cNvSpPr/>
          <p:nvPr/>
        </p:nvSpPr>
        <p:spPr>
          <a:xfrm>
            <a:off x="7756937" y="5526061"/>
            <a:ext cx="82793" cy="410244"/>
          </a:xfrm>
          <a:custGeom>
            <a:avLst/>
            <a:gdLst>
              <a:gd name="connsiteX0" fmla="*/ 0 w 84738"/>
              <a:gd name="connsiteY0" fmla="*/ 419881 h 419880"/>
              <a:gd name="connsiteX1" fmla="*/ 84739 w 84738"/>
              <a:gd name="connsiteY1" fmla="*/ 0 h 419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4738" h="419880">
                <a:moveTo>
                  <a:pt x="0" y="419881"/>
                </a:moveTo>
                <a:lnTo>
                  <a:pt x="84739" y="0"/>
                </a:lnTo>
              </a:path>
            </a:pathLst>
          </a:custGeom>
          <a:ln w="18094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201" name="Forma Livre: Forma 200">
            <a:extLst>
              <a:ext uri="{FF2B5EF4-FFF2-40B4-BE49-F238E27FC236}">
                <a16:creationId xmlns:a16="http://schemas.microsoft.com/office/drawing/2014/main" id="{75B1EBA4-2511-FF7E-4751-0A7033003A45}"/>
              </a:ext>
            </a:extLst>
          </p:cNvPr>
          <p:cNvSpPr/>
          <p:nvPr/>
        </p:nvSpPr>
        <p:spPr>
          <a:xfrm>
            <a:off x="7214399" y="5605862"/>
            <a:ext cx="414003" cy="372955"/>
          </a:xfrm>
          <a:custGeom>
            <a:avLst/>
            <a:gdLst>
              <a:gd name="connsiteX0" fmla="*/ 423729 w 423728"/>
              <a:gd name="connsiteY0" fmla="*/ 381715 h 381715"/>
              <a:gd name="connsiteX1" fmla="*/ 0 w 423728"/>
              <a:gd name="connsiteY1" fmla="*/ 0 h 381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3728" h="381715">
                <a:moveTo>
                  <a:pt x="423729" y="381715"/>
                </a:moveTo>
                <a:lnTo>
                  <a:pt x="0" y="0"/>
                </a:lnTo>
              </a:path>
            </a:pathLst>
          </a:custGeom>
          <a:ln w="18094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202" name="Forma Livre: Forma 201">
            <a:extLst>
              <a:ext uri="{FF2B5EF4-FFF2-40B4-BE49-F238E27FC236}">
                <a16:creationId xmlns:a16="http://schemas.microsoft.com/office/drawing/2014/main" id="{DCC7FB5E-9410-342A-6958-B07444821926}"/>
              </a:ext>
            </a:extLst>
          </p:cNvPr>
          <p:cNvSpPr/>
          <p:nvPr/>
        </p:nvSpPr>
        <p:spPr>
          <a:xfrm>
            <a:off x="7593282" y="5933631"/>
            <a:ext cx="273260" cy="273260"/>
          </a:xfrm>
          <a:custGeom>
            <a:avLst/>
            <a:gdLst>
              <a:gd name="connsiteX0" fmla="*/ 279679 w 279679"/>
              <a:gd name="connsiteY0" fmla="*/ 139840 h 279679"/>
              <a:gd name="connsiteX1" fmla="*/ 139840 w 279679"/>
              <a:gd name="connsiteY1" fmla="*/ 279679 h 279679"/>
              <a:gd name="connsiteX2" fmla="*/ 0 w 279679"/>
              <a:gd name="connsiteY2" fmla="*/ 139840 h 279679"/>
              <a:gd name="connsiteX3" fmla="*/ 139840 w 279679"/>
              <a:gd name="connsiteY3" fmla="*/ 0 h 279679"/>
              <a:gd name="connsiteX4" fmla="*/ 279679 w 279679"/>
              <a:gd name="connsiteY4" fmla="*/ 139840 h 279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679" h="279679">
                <a:moveTo>
                  <a:pt x="279679" y="139840"/>
                </a:moveTo>
                <a:cubicBezTo>
                  <a:pt x="279679" y="217071"/>
                  <a:pt x="217071" y="279679"/>
                  <a:pt x="139840" y="279679"/>
                </a:cubicBezTo>
                <a:cubicBezTo>
                  <a:pt x="62608" y="279679"/>
                  <a:pt x="0" y="217071"/>
                  <a:pt x="0" y="139840"/>
                </a:cubicBezTo>
                <a:cubicBezTo>
                  <a:pt x="0" y="62608"/>
                  <a:pt x="62608" y="0"/>
                  <a:pt x="139840" y="0"/>
                </a:cubicBezTo>
                <a:cubicBezTo>
                  <a:pt x="217071" y="0"/>
                  <a:pt x="279679" y="62608"/>
                  <a:pt x="279679" y="139840"/>
                </a:cubicBezTo>
                <a:close/>
              </a:path>
            </a:pathLst>
          </a:custGeom>
          <a:noFill/>
          <a:ln w="18094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209" name="Forma Livre: Forma 208">
            <a:extLst>
              <a:ext uri="{FF2B5EF4-FFF2-40B4-BE49-F238E27FC236}">
                <a16:creationId xmlns:a16="http://schemas.microsoft.com/office/drawing/2014/main" id="{45E80E91-85B8-DFDC-8474-B7F9C5268D67}"/>
              </a:ext>
            </a:extLst>
          </p:cNvPr>
          <p:cNvSpPr/>
          <p:nvPr/>
        </p:nvSpPr>
        <p:spPr>
          <a:xfrm>
            <a:off x="6552492" y="5111581"/>
            <a:ext cx="314840" cy="153412"/>
          </a:xfrm>
          <a:custGeom>
            <a:avLst/>
            <a:gdLst>
              <a:gd name="connsiteX0" fmla="*/ 0 w 322235"/>
              <a:gd name="connsiteY0" fmla="*/ 0 h 157016"/>
              <a:gd name="connsiteX1" fmla="*/ 322236 w 322235"/>
              <a:gd name="connsiteY1" fmla="*/ 157017 h 157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2235" h="157016">
                <a:moveTo>
                  <a:pt x="0" y="0"/>
                </a:moveTo>
                <a:lnTo>
                  <a:pt x="322236" y="157017"/>
                </a:lnTo>
              </a:path>
            </a:pathLst>
          </a:custGeom>
          <a:ln w="18094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219" name="Forma Livre: Forma 218">
            <a:extLst>
              <a:ext uri="{FF2B5EF4-FFF2-40B4-BE49-F238E27FC236}">
                <a16:creationId xmlns:a16="http://schemas.microsoft.com/office/drawing/2014/main" id="{F4B61DE8-5AA4-CCEF-BA90-9830B0DC1092}"/>
              </a:ext>
            </a:extLst>
          </p:cNvPr>
          <p:cNvSpPr/>
          <p:nvPr/>
        </p:nvSpPr>
        <p:spPr>
          <a:xfrm>
            <a:off x="6293009" y="4915092"/>
            <a:ext cx="273260" cy="273260"/>
          </a:xfrm>
          <a:custGeom>
            <a:avLst/>
            <a:gdLst>
              <a:gd name="connsiteX0" fmla="*/ 279679 w 279679"/>
              <a:gd name="connsiteY0" fmla="*/ 139840 h 279679"/>
              <a:gd name="connsiteX1" fmla="*/ 139840 w 279679"/>
              <a:gd name="connsiteY1" fmla="*/ 279679 h 279679"/>
              <a:gd name="connsiteX2" fmla="*/ 0 w 279679"/>
              <a:gd name="connsiteY2" fmla="*/ 139840 h 279679"/>
              <a:gd name="connsiteX3" fmla="*/ 139840 w 279679"/>
              <a:gd name="connsiteY3" fmla="*/ 0 h 279679"/>
              <a:gd name="connsiteX4" fmla="*/ 279679 w 279679"/>
              <a:gd name="connsiteY4" fmla="*/ 139840 h 279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679" h="279679">
                <a:moveTo>
                  <a:pt x="279679" y="139840"/>
                </a:moveTo>
                <a:cubicBezTo>
                  <a:pt x="279679" y="217071"/>
                  <a:pt x="217071" y="279679"/>
                  <a:pt x="139840" y="279679"/>
                </a:cubicBezTo>
                <a:cubicBezTo>
                  <a:pt x="62608" y="279679"/>
                  <a:pt x="0" y="217071"/>
                  <a:pt x="0" y="139840"/>
                </a:cubicBezTo>
                <a:cubicBezTo>
                  <a:pt x="0" y="62608"/>
                  <a:pt x="62608" y="0"/>
                  <a:pt x="139840" y="0"/>
                </a:cubicBezTo>
                <a:cubicBezTo>
                  <a:pt x="217071" y="0"/>
                  <a:pt x="279679" y="62608"/>
                  <a:pt x="279679" y="139840"/>
                </a:cubicBezTo>
                <a:close/>
              </a:path>
            </a:pathLst>
          </a:custGeom>
          <a:noFill/>
          <a:ln w="18094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221" name="Forma Livre: Forma 220">
            <a:extLst>
              <a:ext uri="{FF2B5EF4-FFF2-40B4-BE49-F238E27FC236}">
                <a16:creationId xmlns:a16="http://schemas.microsoft.com/office/drawing/2014/main" id="{930777B3-87A1-AB4D-CF93-6D41B4A444E2}"/>
              </a:ext>
            </a:extLst>
          </p:cNvPr>
          <p:cNvSpPr/>
          <p:nvPr/>
        </p:nvSpPr>
        <p:spPr>
          <a:xfrm>
            <a:off x="7282728" y="5214872"/>
            <a:ext cx="603940" cy="103394"/>
          </a:xfrm>
          <a:custGeom>
            <a:avLst/>
            <a:gdLst>
              <a:gd name="connsiteX0" fmla="*/ 618127 w 618126"/>
              <a:gd name="connsiteY0" fmla="*/ 0 h 105823"/>
              <a:gd name="connsiteX1" fmla="*/ 0 w 618126"/>
              <a:gd name="connsiteY1" fmla="*/ 105824 h 105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18126" h="105823">
                <a:moveTo>
                  <a:pt x="618127" y="0"/>
                </a:moveTo>
                <a:lnTo>
                  <a:pt x="0" y="105824"/>
                </a:lnTo>
              </a:path>
            </a:pathLst>
          </a:custGeom>
          <a:ln w="18094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A1A474AF-6EA5-811C-89F1-DF9CCD855B38}"/>
              </a:ext>
            </a:extLst>
          </p:cNvPr>
          <p:cNvGrpSpPr/>
          <p:nvPr/>
        </p:nvGrpSpPr>
        <p:grpSpPr>
          <a:xfrm>
            <a:off x="6812592" y="1608112"/>
            <a:ext cx="4690790" cy="3968426"/>
            <a:chOff x="6812592" y="1608112"/>
            <a:chExt cx="4690790" cy="3968426"/>
          </a:xfrm>
        </p:grpSpPr>
        <p:sp>
          <p:nvSpPr>
            <p:cNvPr id="110" name="Forma Livre: Forma 109">
              <a:extLst>
                <a:ext uri="{FF2B5EF4-FFF2-40B4-BE49-F238E27FC236}">
                  <a16:creationId xmlns:a16="http://schemas.microsoft.com/office/drawing/2014/main" id="{FA1EBCFD-661E-D319-484E-3D60DE8887AB}"/>
                </a:ext>
              </a:extLst>
            </p:cNvPr>
            <p:cNvSpPr/>
            <p:nvPr/>
          </p:nvSpPr>
          <p:spPr>
            <a:xfrm>
              <a:off x="8509999" y="2925960"/>
              <a:ext cx="386912" cy="24938"/>
            </a:xfrm>
            <a:custGeom>
              <a:avLst/>
              <a:gdLst>
                <a:gd name="connsiteX0" fmla="*/ 0 w 422208"/>
                <a:gd name="connsiteY0" fmla="*/ 25524 h 25524"/>
                <a:gd name="connsiteX1" fmla="*/ 422209 w 422208"/>
                <a:gd name="connsiteY1" fmla="*/ 0 h 25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2208" h="25524">
                  <a:moveTo>
                    <a:pt x="0" y="25524"/>
                  </a:moveTo>
                  <a:lnTo>
                    <a:pt x="422209" y="0"/>
                  </a:lnTo>
                </a:path>
              </a:pathLst>
            </a:custGeom>
            <a:ln w="18094" cap="flat">
              <a:solidFill>
                <a:srgbClr val="4C4D4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1" name="Forma Livre: Forma 110">
              <a:extLst>
                <a:ext uri="{FF2B5EF4-FFF2-40B4-BE49-F238E27FC236}">
                  <a16:creationId xmlns:a16="http://schemas.microsoft.com/office/drawing/2014/main" id="{0CFDD61C-3F58-C7BE-2581-F6E84884F254}"/>
                </a:ext>
              </a:extLst>
            </p:cNvPr>
            <p:cNvSpPr/>
            <p:nvPr/>
          </p:nvSpPr>
          <p:spPr>
            <a:xfrm>
              <a:off x="8359838" y="4673067"/>
              <a:ext cx="314840" cy="153412"/>
            </a:xfrm>
            <a:custGeom>
              <a:avLst/>
              <a:gdLst>
                <a:gd name="connsiteX0" fmla="*/ 0 w 322235"/>
                <a:gd name="connsiteY0" fmla="*/ 0 h 157016"/>
                <a:gd name="connsiteX1" fmla="*/ 322236 w 322235"/>
                <a:gd name="connsiteY1" fmla="*/ 157017 h 157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22235" h="157016">
                  <a:moveTo>
                    <a:pt x="0" y="0"/>
                  </a:moveTo>
                  <a:lnTo>
                    <a:pt x="322236" y="157017"/>
                  </a:lnTo>
                </a:path>
              </a:pathLst>
            </a:custGeom>
            <a:ln w="18094" cap="flat">
              <a:solidFill>
                <a:srgbClr val="4C4D4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9" name="Forma Livre: Forma 128">
              <a:extLst>
                <a:ext uri="{FF2B5EF4-FFF2-40B4-BE49-F238E27FC236}">
                  <a16:creationId xmlns:a16="http://schemas.microsoft.com/office/drawing/2014/main" id="{F31DC956-1CB0-6F90-5F6F-17E71629E2D3}"/>
                </a:ext>
              </a:extLst>
            </p:cNvPr>
            <p:cNvSpPr/>
            <p:nvPr/>
          </p:nvSpPr>
          <p:spPr>
            <a:xfrm>
              <a:off x="7818386" y="2706759"/>
              <a:ext cx="430821" cy="195829"/>
            </a:xfrm>
            <a:custGeom>
              <a:avLst/>
              <a:gdLst>
                <a:gd name="connsiteX0" fmla="*/ 440942 w 440941"/>
                <a:gd name="connsiteY0" fmla="*/ 200429 h 200429"/>
                <a:gd name="connsiteX1" fmla="*/ 0 w 440941"/>
                <a:gd name="connsiteY1" fmla="*/ 0 h 200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40941" h="200429">
                  <a:moveTo>
                    <a:pt x="440942" y="200429"/>
                  </a:moveTo>
                  <a:lnTo>
                    <a:pt x="0" y="0"/>
                  </a:lnTo>
                </a:path>
              </a:pathLst>
            </a:custGeom>
            <a:ln w="18094" cap="flat">
              <a:solidFill>
                <a:srgbClr val="4C4D4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0" name="Forma Livre: Forma 129">
              <a:extLst>
                <a:ext uri="{FF2B5EF4-FFF2-40B4-BE49-F238E27FC236}">
                  <a16:creationId xmlns:a16="http://schemas.microsoft.com/office/drawing/2014/main" id="{791B2089-7529-6670-951B-D82129521A78}"/>
                </a:ext>
              </a:extLst>
            </p:cNvPr>
            <p:cNvSpPr/>
            <p:nvPr/>
          </p:nvSpPr>
          <p:spPr>
            <a:xfrm>
              <a:off x="7932399" y="3075024"/>
              <a:ext cx="368829" cy="590351"/>
            </a:xfrm>
            <a:custGeom>
              <a:avLst/>
              <a:gdLst>
                <a:gd name="connsiteX0" fmla="*/ 0 w 377493"/>
                <a:gd name="connsiteY0" fmla="*/ 604219 h 604218"/>
                <a:gd name="connsiteX1" fmla="*/ 377494 w 377493"/>
                <a:gd name="connsiteY1" fmla="*/ 0 h 604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77493" h="604218">
                  <a:moveTo>
                    <a:pt x="0" y="604219"/>
                  </a:moveTo>
                  <a:lnTo>
                    <a:pt x="377494" y="0"/>
                  </a:lnTo>
                </a:path>
              </a:pathLst>
            </a:custGeom>
            <a:ln w="18094" cap="flat">
              <a:solidFill>
                <a:srgbClr val="4C4D4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2" name="Forma Livre: Forma 131">
              <a:extLst>
                <a:ext uri="{FF2B5EF4-FFF2-40B4-BE49-F238E27FC236}">
                  <a16:creationId xmlns:a16="http://schemas.microsoft.com/office/drawing/2014/main" id="{90A0AC73-992B-4A2A-B593-519381D2FCA5}"/>
                </a:ext>
              </a:extLst>
            </p:cNvPr>
            <p:cNvSpPr/>
            <p:nvPr/>
          </p:nvSpPr>
          <p:spPr>
            <a:xfrm>
              <a:off x="8290751" y="3911412"/>
              <a:ext cx="246565" cy="576161"/>
            </a:xfrm>
            <a:custGeom>
              <a:avLst/>
              <a:gdLst>
                <a:gd name="connsiteX0" fmla="*/ 252358 w 252357"/>
                <a:gd name="connsiteY0" fmla="*/ 0 h 589695"/>
                <a:gd name="connsiteX1" fmla="*/ 0 w 252357"/>
                <a:gd name="connsiteY1" fmla="*/ 589696 h 589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2357" h="589695">
                  <a:moveTo>
                    <a:pt x="252358" y="0"/>
                  </a:moveTo>
                  <a:lnTo>
                    <a:pt x="0" y="589696"/>
                  </a:lnTo>
                </a:path>
              </a:pathLst>
            </a:custGeom>
            <a:ln w="18094" cap="flat">
              <a:solidFill>
                <a:srgbClr val="4C4D4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3" name="Forma Livre: Forma 132">
              <a:extLst>
                <a:ext uri="{FF2B5EF4-FFF2-40B4-BE49-F238E27FC236}">
                  <a16:creationId xmlns:a16="http://schemas.microsoft.com/office/drawing/2014/main" id="{7411AAE8-DF7B-6D4E-212C-872A2E9FA97E}"/>
                </a:ext>
              </a:extLst>
            </p:cNvPr>
            <p:cNvSpPr/>
            <p:nvPr/>
          </p:nvSpPr>
          <p:spPr>
            <a:xfrm>
              <a:off x="8046189" y="3800839"/>
              <a:ext cx="409101" cy="45398"/>
            </a:xfrm>
            <a:custGeom>
              <a:avLst/>
              <a:gdLst>
                <a:gd name="connsiteX0" fmla="*/ 0 w 418710"/>
                <a:gd name="connsiteY0" fmla="*/ 46464 h 46464"/>
                <a:gd name="connsiteX1" fmla="*/ 418711 w 418710"/>
                <a:gd name="connsiteY1" fmla="*/ 0 h 46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18710" h="46464">
                  <a:moveTo>
                    <a:pt x="0" y="46464"/>
                  </a:moveTo>
                  <a:lnTo>
                    <a:pt x="418711" y="0"/>
                  </a:lnTo>
                </a:path>
              </a:pathLst>
            </a:custGeom>
            <a:ln w="18094" cap="flat">
              <a:solidFill>
                <a:srgbClr val="4C4D4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4" name="Forma Livre: Forma 133">
              <a:extLst>
                <a:ext uri="{FF2B5EF4-FFF2-40B4-BE49-F238E27FC236}">
                  <a16:creationId xmlns:a16="http://schemas.microsoft.com/office/drawing/2014/main" id="{D12EA33C-55A2-E6E6-D429-8769C4444921}"/>
                </a:ext>
              </a:extLst>
            </p:cNvPr>
            <p:cNvSpPr/>
            <p:nvPr/>
          </p:nvSpPr>
          <p:spPr>
            <a:xfrm>
              <a:off x="6812592" y="3900368"/>
              <a:ext cx="744754" cy="82274"/>
            </a:xfrm>
            <a:custGeom>
              <a:avLst/>
              <a:gdLst>
                <a:gd name="connsiteX0" fmla="*/ 0 w 762248"/>
                <a:gd name="connsiteY0" fmla="*/ 84208 h 84207"/>
                <a:gd name="connsiteX1" fmla="*/ 762248 w 762248"/>
                <a:gd name="connsiteY1" fmla="*/ 0 h 84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2248" h="84207">
                  <a:moveTo>
                    <a:pt x="0" y="84208"/>
                  </a:moveTo>
                  <a:lnTo>
                    <a:pt x="762248" y="0"/>
                  </a:lnTo>
                </a:path>
              </a:pathLst>
            </a:custGeom>
            <a:ln w="18094" cap="flat">
              <a:solidFill>
                <a:srgbClr val="4C4D4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7" name="Forma Livre: Forma 146">
              <a:extLst>
                <a:ext uri="{FF2B5EF4-FFF2-40B4-BE49-F238E27FC236}">
                  <a16:creationId xmlns:a16="http://schemas.microsoft.com/office/drawing/2014/main" id="{01F0934F-DF23-EEE7-5CC0-3EA6E6465EA7}"/>
                </a:ext>
              </a:extLst>
            </p:cNvPr>
            <p:cNvSpPr/>
            <p:nvPr/>
          </p:nvSpPr>
          <p:spPr>
            <a:xfrm>
              <a:off x="7557346" y="3628121"/>
              <a:ext cx="490327" cy="490328"/>
            </a:xfrm>
            <a:custGeom>
              <a:avLst/>
              <a:gdLst>
                <a:gd name="connsiteX0" fmla="*/ 501845 w 501844"/>
                <a:gd name="connsiteY0" fmla="*/ 250923 h 501845"/>
                <a:gd name="connsiteX1" fmla="*/ 250922 w 501844"/>
                <a:gd name="connsiteY1" fmla="*/ 501845 h 501845"/>
                <a:gd name="connsiteX2" fmla="*/ 0 w 501844"/>
                <a:gd name="connsiteY2" fmla="*/ 250923 h 501845"/>
                <a:gd name="connsiteX3" fmla="*/ 250922 w 501844"/>
                <a:gd name="connsiteY3" fmla="*/ 0 h 501845"/>
                <a:gd name="connsiteX4" fmla="*/ 501845 w 501844"/>
                <a:gd name="connsiteY4" fmla="*/ 250923 h 501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1844" h="501845">
                  <a:moveTo>
                    <a:pt x="501845" y="250923"/>
                  </a:moveTo>
                  <a:cubicBezTo>
                    <a:pt x="501845" y="389503"/>
                    <a:pt x="389503" y="501845"/>
                    <a:pt x="250922" y="501845"/>
                  </a:cubicBezTo>
                  <a:cubicBezTo>
                    <a:pt x="112342" y="501845"/>
                    <a:pt x="0" y="389503"/>
                    <a:pt x="0" y="250923"/>
                  </a:cubicBezTo>
                  <a:cubicBezTo>
                    <a:pt x="0" y="112342"/>
                    <a:pt x="112342" y="0"/>
                    <a:pt x="250922" y="0"/>
                  </a:cubicBezTo>
                  <a:cubicBezTo>
                    <a:pt x="389503" y="0"/>
                    <a:pt x="501845" y="112342"/>
                    <a:pt x="501845" y="250923"/>
                  </a:cubicBezTo>
                  <a:close/>
                </a:path>
              </a:pathLst>
            </a:custGeom>
            <a:noFill/>
            <a:ln w="18094" cap="flat">
              <a:solidFill>
                <a:srgbClr val="4C4D4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2" name="Forma Livre: Forma 151">
              <a:extLst>
                <a:ext uri="{FF2B5EF4-FFF2-40B4-BE49-F238E27FC236}">
                  <a16:creationId xmlns:a16="http://schemas.microsoft.com/office/drawing/2014/main" id="{76FFE24F-87C8-AA85-8822-52042D86D920}"/>
                </a:ext>
              </a:extLst>
            </p:cNvPr>
            <p:cNvSpPr/>
            <p:nvPr/>
          </p:nvSpPr>
          <p:spPr>
            <a:xfrm>
              <a:off x="8100355" y="4476578"/>
              <a:ext cx="273260" cy="273260"/>
            </a:xfrm>
            <a:custGeom>
              <a:avLst/>
              <a:gdLst>
                <a:gd name="connsiteX0" fmla="*/ 279679 w 279679"/>
                <a:gd name="connsiteY0" fmla="*/ 139840 h 279679"/>
                <a:gd name="connsiteX1" fmla="*/ 139840 w 279679"/>
                <a:gd name="connsiteY1" fmla="*/ 279679 h 279679"/>
                <a:gd name="connsiteX2" fmla="*/ 0 w 279679"/>
                <a:gd name="connsiteY2" fmla="*/ 139840 h 279679"/>
                <a:gd name="connsiteX3" fmla="*/ 139840 w 279679"/>
                <a:gd name="connsiteY3" fmla="*/ 0 h 279679"/>
                <a:gd name="connsiteX4" fmla="*/ 279679 w 279679"/>
                <a:gd name="connsiteY4" fmla="*/ 139840 h 279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679" h="279679">
                  <a:moveTo>
                    <a:pt x="279679" y="139840"/>
                  </a:moveTo>
                  <a:cubicBezTo>
                    <a:pt x="279679" y="217071"/>
                    <a:pt x="217071" y="279679"/>
                    <a:pt x="139840" y="279679"/>
                  </a:cubicBezTo>
                  <a:cubicBezTo>
                    <a:pt x="62608" y="279679"/>
                    <a:pt x="0" y="217071"/>
                    <a:pt x="0" y="139840"/>
                  </a:cubicBezTo>
                  <a:cubicBezTo>
                    <a:pt x="0" y="62608"/>
                    <a:pt x="62608" y="0"/>
                    <a:pt x="139840" y="0"/>
                  </a:cubicBezTo>
                  <a:cubicBezTo>
                    <a:pt x="217071" y="0"/>
                    <a:pt x="279679" y="62608"/>
                    <a:pt x="279679" y="139840"/>
                  </a:cubicBezTo>
                  <a:close/>
                </a:path>
              </a:pathLst>
            </a:custGeom>
            <a:noFill/>
            <a:ln w="18094" cap="flat">
              <a:solidFill>
                <a:srgbClr val="4C4D4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4" name="Forma Livre: Forma 153">
              <a:extLst>
                <a:ext uri="{FF2B5EF4-FFF2-40B4-BE49-F238E27FC236}">
                  <a16:creationId xmlns:a16="http://schemas.microsoft.com/office/drawing/2014/main" id="{7C3E14B8-113D-4F40-1DB5-C2016F1DCFD6}"/>
                </a:ext>
              </a:extLst>
            </p:cNvPr>
            <p:cNvSpPr/>
            <p:nvPr/>
          </p:nvSpPr>
          <p:spPr>
            <a:xfrm>
              <a:off x="8454453" y="3649136"/>
              <a:ext cx="273260" cy="273260"/>
            </a:xfrm>
            <a:custGeom>
              <a:avLst/>
              <a:gdLst>
                <a:gd name="connsiteX0" fmla="*/ 279680 w 279679"/>
                <a:gd name="connsiteY0" fmla="*/ 139840 h 279679"/>
                <a:gd name="connsiteX1" fmla="*/ 139840 w 279679"/>
                <a:gd name="connsiteY1" fmla="*/ 279679 h 279679"/>
                <a:gd name="connsiteX2" fmla="*/ 0 w 279679"/>
                <a:gd name="connsiteY2" fmla="*/ 139840 h 279679"/>
                <a:gd name="connsiteX3" fmla="*/ 139840 w 279679"/>
                <a:gd name="connsiteY3" fmla="*/ 0 h 279679"/>
                <a:gd name="connsiteX4" fmla="*/ 279680 w 279679"/>
                <a:gd name="connsiteY4" fmla="*/ 139840 h 279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679" h="279679">
                  <a:moveTo>
                    <a:pt x="279680" y="139840"/>
                  </a:moveTo>
                  <a:cubicBezTo>
                    <a:pt x="279680" y="217071"/>
                    <a:pt x="217071" y="279679"/>
                    <a:pt x="139840" y="279679"/>
                  </a:cubicBezTo>
                  <a:cubicBezTo>
                    <a:pt x="62609" y="279679"/>
                    <a:pt x="0" y="217071"/>
                    <a:pt x="0" y="139840"/>
                  </a:cubicBezTo>
                  <a:cubicBezTo>
                    <a:pt x="0" y="62608"/>
                    <a:pt x="62609" y="0"/>
                    <a:pt x="139840" y="0"/>
                  </a:cubicBezTo>
                  <a:cubicBezTo>
                    <a:pt x="217072" y="0"/>
                    <a:pt x="279680" y="62608"/>
                    <a:pt x="279680" y="139840"/>
                  </a:cubicBezTo>
                  <a:close/>
                </a:path>
              </a:pathLst>
            </a:custGeom>
            <a:noFill/>
            <a:ln w="18094" cap="flat">
              <a:solidFill>
                <a:srgbClr val="4C4D4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3" name="Forma Livre: Forma 162">
              <a:extLst>
                <a:ext uri="{FF2B5EF4-FFF2-40B4-BE49-F238E27FC236}">
                  <a16:creationId xmlns:a16="http://schemas.microsoft.com/office/drawing/2014/main" id="{F04FA653-1A8F-0EB8-8142-C5480B05B92C}"/>
                </a:ext>
              </a:extLst>
            </p:cNvPr>
            <p:cNvSpPr/>
            <p:nvPr/>
          </p:nvSpPr>
          <p:spPr>
            <a:xfrm>
              <a:off x="8236986" y="2822506"/>
              <a:ext cx="273260" cy="273260"/>
            </a:xfrm>
            <a:custGeom>
              <a:avLst/>
              <a:gdLst>
                <a:gd name="connsiteX0" fmla="*/ 279679 w 279679"/>
                <a:gd name="connsiteY0" fmla="*/ 139840 h 279679"/>
                <a:gd name="connsiteX1" fmla="*/ 139840 w 279679"/>
                <a:gd name="connsiteY1" fmla="*/ 279679 h 279679"/>
                <a:gd name="connsiteX2" fmla="*/ 0 w 279679"/>
                <a:gd name="connsiteY2" fmla="*/ 139840 h 279679"/>
                <a:gd name="connsiteX3" fmla="*/ 139840 w 279679"/>
                <a:gd name="connsiteY3" fmla="*/ 0 h 279679"/>
                <a:gd name="connsiteX4" fmla="*/ 279679 w 279679"/>
                <a:gd name="connsiteY4" fmla="*/ 139840 h 279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679" h="279679">
                  <a:moveTo>
                    <a:pt x="279679" y="139840"/>
                  </a:moveTo>
                  <a:cubicBezTo>
                    <a:pt x="279679" y="217071"/>
                    <a:pt x="217071" y="279679"/>
                    <a:pt x="139840" y="279679"/>
                  </a:cubicBezTo>
                  <a:cubicBezTo>
                    <a:pt x="62608" y="279679"/>
                    <a:pt x="0" y="217071"/>
                    <a:pt x="0" y="139840"/>
                  </a:cubicBezTo>
                  <a:cubicBezTo>
                    <a:pt x="0" y="62608"/>
                    <a:pt x="62608" y="0"/>
                    <a:pt x="139840" y="0"/>
                  </a:cubicBezTo>
                  <a:cubicBezTo>
                    <a:pt x="217071" y="0"/>
                    <a:pt x="279679" y="62608"/>
                    <a:pt x="279679" y="139840"/>
                  </a:cubicBezTo>
                  <a:close/>
                </a:path>
              </a:pathLst>
            </a:custGeom>
            <a:noFill/>
            <a:ln w="18094" cap="flat">
              <a:solidFill>
                <a:srgbClr val="4C4D4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74" name="Forma Livre: Forma 173">
              <a:extLst>
                <a:ext uri="{FF2B5EF4-FFF2-40B4-BE49-F238E27FC236}">
                  <a16:creationId xmlns:a16="http://schemas.microsoft.com/office/drawing/2014/main" id="{941EC87F-1BE4-3088-E0A2-BABA334D908F}"/>
                </a:ext>
              </a:extLst>
            </p:cNvPr>
            <p:cNvSpPr/>
            <p:nvPr/>
          </p:nvSpPr>
          <p:spPr>
            <a:xfrm>
              <a:off x="8621644" y="4773445"/>
              <a:ext cx="106069" cy="106069"/>
            </a:xfrm>
            <a:custGeom>
              <a:avLst/>
              <a:gdLst>
                <a:gd name="connsiteX0" fmla="*/ 108562 w 108561"/>
                <a:gd name="connsiteY0" fmla="*/ 54281 h 108561"/>
                <a:gd name="connsiteX1" fmla="*/ 54281 w 108561"/>
                <a:gd name="connsiteY1" fmla="*/ 108562 h 108561"/>
                <a:gd name="connsiteX2" fmla="*/ 0 w 108561"/>
                <a:gd name="connsiteY2" fmla="*/ 54281 h 108561"/>
                <a:gd name="connsiteX3" fmla="*/ 54281 w 108561"/>
                <a:gd name="connsiteY3" fmla="*/ 0 h 108561"/>
                <a:gd name="connsiteX4" fmla="*/ 108562 w 108561"/>
                <a:gd name="connsiteY4" fmla="*/ 54281 h 108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561" h="108561">
                  <a:moveTo>
                    <a:pt x="108562" y="54281"/>
                  </a:moveTo>
                  <a:cubicBezTo>
                    <a:pt x="108562" y="84259"/>
                    <a:pt x="84260" y="108562"/>
                    <a:pt x="54281" y="108562"/>
                  </a:cubicBezTo>
                  <a:cubicBezTo>
                    <a:pt x="24302" y="108562"/>
                    <a:pt x="0" y="84259"/>
                    <a:pt x="0" y="54281"/>
                  </a:cubicBezTo>
                  <a:cubicBezTo>
                    <a:pt x="0" y="24302"/>
                    <a:pt x="24302" y="0"/>
                    <a:pt x="54281" y="0"/>
                  </a:cubicBezTo>
                  <a:cubicBezTo>
                    <a:pt x="84260" y="0"/>
                    <a:pt x="108562" y="24302"/>
                    <a:pt x="108562" y="54281"/>
                  </a:cubicBezTo>
                  <a:close/>
                </a:path>
              </a:pathLst>
            </a:custGeom>
            <a:solidFill>
              <a:srgbClr val="4C4D4F"/>
            </a:solidFill>
            <a:ln w="1206" cap="flat">
              <a:solidFill>
                <a:srgbClr val="4C4D4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" name="Forma Livre: Forma 12">
              <a:extLst>
                <a:ext uri="{FF2B5EF4-FFF2-40B4-BE49-F238E27FC236}">
                  <a16:creationId xmlns:a16="http://schemas.microsoft.com/office/drawing/2014/main" id="{C0B55616-1527-571A-285E-47EE6B98C1A0}"/>
                </a:ext>
              </a:extLst>
            </p:cNvPr>
            <p:cNvSpPr/>
            <p:nvPr/>
          </p:nvSpPr>
          <p:spPr>
            <a:xfrm>
              <a:off x="8608454" y="3923481"/>
              <a:ext cx="32717" cy="256244"/>
            </a:xfrm>
            <a:custGeom>
              <a:avLst/>
              <a:gdLst>
                <a:gd name="connsiteX0" fmla="*/ 0 w 33485"/>
                <a:gd name="connsiteY0" fmla="*/ 0 h 422377"/>
                <a:gd name="connsiteX1" fmla="*/ 33485 w 33485"/>
                <a:gd name="connsiteY1" fmla="*/ 422378 h 422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3485" h="422377">
                  <a:moveTo>
                    <a:pt x="0" y="0"/>
                  </a:moveTo>
                  <a:lnTo>
                    <a:pt x="33485" y="422378"/>
                  </a:lnTo>
                </a:path>
              </a:pathLst>
            </a:custGeom>
            <a:ln w="18094" cap="flat">
              <a:solidFill>
                <a:srgbClr val="4C4D4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" name="Forma Livre: Forma 14">
              <a:extLst>
                <a:ext uri="{FF2B5EF4-FFF2-40B4-BE49-F238E27FC236}">
                  <a16:creationId xmlns:a16="http://schemas.microsoft.com/office/drawing/2014/main" id="{B33D2184-289F-75E6-365E-234AC918ADA3}"/>
                </a:ext>
              </a:extLst>
            </p:cNvPr>
            <p:cNvSpPr/>
            <p:nvPr/>
          </p:nvSpPr>
          <p:spPr>
            <a:xfrm>
              <a:off x="9851481" y="4013528"/>
              <a:ext cx="416089" cy="47024"/>
            </a:xfrm>
            <a:custGeom>
              <a:avLst/>
              <a:gdLst>
                <a:gd name="connsiteX0" fmla="*/ 425864 w 425863"/>
                <a:gd name="connsiteY0" fmla="*/ 0 h 48129"/>
                <a:gd name="connsiteX1" fmla="*/ 0 w 425863"/>
                <a:gd name="connsiteY1" fmla="*/ 48129 h 48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5863" h="48129">
                  <a:moveTo>
                    <a:pt x="425864" y="0"/>
                  </a:moveTo>
                  <a:lnTo>
                    <a:pt x="0" y="48129"/>
                  </a:lnTo>
                </a:path>
              </a:pathLst>
            </a:custGeom>
            <a:ln w="18094" cap="flat">
              <a:solidFill>
                <a:srgbClr val="4C4D4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" name="Forma Livre: Forma 15">
              <a:extLst>
                <a:ext uri="{FF2B5EF4-FFF2-40B4-BE49-F238E27FC236}">
                  <a16:creationId xmlns:a16="http://schemas.microsoft.com/office/drawing/2014/main" id="{7DF70EF3-9F74-31C1-9007-F1F4DB33CBB4}"/>
                </a:ext>
              </a:extLst>
            </p:cNvPr>
            <p:cNvSpPr/>
            <p:nvPr/>
          </p:nvSpPr>
          <p:spPr>
            <a:xfrm>
              <a:off x="10129569" y="3249793"/>
              <a:ext cx="470162" cy="158245"/>
            </a:xfrm>
            <a:custGeom>
              <a:avLst/>
              <a:gdLst>
                <a:gd name="connsiteX0" fmla="*/ 0 w 481206"/>
                <a:gd name="connsiteY0" fmla="*/ 161962 h 161962"/>
                <a:gd name="connsiteX1" fmla="*/ 481206 w 481206"/>
                <a:gd name="connsiteY1" fmla="*/ 0 h 161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1206" h="161962">
                  <a:moveTo>
                    <a:pt x="0" y="161962"/>
                  </a:moveTo>
                  <a:lnTo>
                    <a:pt x="481206" y="0"/>
                  </a:lnTo>
                </a:path>
              </a:pathLst>
            </a:custGeom>
            <a:ln w="18094" cap="flat">
              <a:solidFill>
                <a:srgbClr val="4C4D4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8" name="Forma Livre: Forma 17">
              <a:extLst>
                <a:ext uri="{FF2B5EF4-FFF2-40B4-BE49-F238E27FC236}">
                  <a16:creationId xmlns:a16="http://schemas.microsoft.com/office/drawing/2014/main" id="{DED43846-289D-F02A-892B-2CEB05AEFCFA}"/>
                </a:ext>
              </a:extLst>
            </p:cNvPr>
            <p:cNvSpPr/>
            <p:nvPr/>
          </p:nvSpPr>
          <p:spPr>
            <a:xfrm>
              <a:off x="8975335" y="1783305"/>
              <a:ext cx="457940" cy="134685"/>
            </a:xfrm>
            <a:custGeom>
              <a:avLst/>
              <a:gdLst>
                <a:gd name="connsiteX0" fmla="*/ 468697 w 468697"/>
                <a:gd name="connsiteY0" fmla="*/ 0 h 137849"/>
                <a:gd name="connsiteX1" fmla="*/ 0 w 468697"/>
                <a:gd name="connsiteY1" fmla="*/ 137849 h 137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68697" h="137849">
                  <a:moveTo>
                    <a:pt x="468697" y="0"/>
                  </a:moveTo>
                  <a:lnTo>
                    <a:pt x="0" y="137849"/>
                  </a:lnTo>
                </a:path>
              </a:pathLst>
            </a:custGeom>
            <a:ln w="18094" cap="flat">
              <a:solidFill>
                <a:srgbClr val="4C4D4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" name="Forma Livre: Forma 18">
              <a:extLst>
                <a:ext uri="{FF2B5EF4-FFF2-40B4-BE49-F238E27FC236}">
                  <a16:creationId xmlns:a16="http://schemas.microsoft.com/office/drawing/2014/main" id="{084837A9-168F-9F9C-DA33-891F91FF4891}"/>
                </a:ext>
              </a:extLst>
            </p:cNvPr>
            <p:cNvSpPr/>
            <p:nvPr/>
          </p:nvSpPr>
          <p:spPr>
            <a:xfrm>
              <a:off x="10051840" y="2434111"/>
              <a:ext cx="82793" cy="410244"/>
            </a:xfrm>
            <a:custGeom>
              <a:avLst/>
              <a:gdLst>
                <a:gd name="connsiteX0" fmla="*/ 0 w 84738"/>
                <a:gd name="connsiteY0" fmla="*/ 419881 h 419880"/>
                <a:gd name="connsiteX1" fmla="*/ 84739 w 84738"/>
                <a:gd name="connsiteY1" fmla="*/ 0 h 419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4738" h="419880">
                  <a:moveTo>
                    <a:pt x="0" y="419881"/>
                  </a:moveTo>
                  <a:lnTo>
                    <a:pt x="84739" y="0"/>
                  </a:lnTo>
                </a:path>
              </a:pathLst>
            </a:custGeom>
            <a:ln w="18094" cap="flat">
              <a:solidFill>
                <a:srgbClr val="4C4D4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" name="Forma Livre: Forma 19">
              <a:extLst>
                <a:ext uri="{FF2B5EF4-FFF2-40B4-BE49-F238E27FC236}">
                  <a16:creationId xmlns:a16="http://schemas.microsoft.com/office/drawing/2014/main" id="{3DBC14B5-44D9-BA99-12F4-11F9A73CA998}"/>
                </a:ext>
              </a:extLst>
            </p:cNvPr>
            <p:cNvSpPr/>
            <p:nvPr/>
          </p:nvSpPr>
          <p:spPr>
            <a:xfrm>
              <a:off x="8438431" y="2339015"/>
              <a:ext cx="194473" cy="406402"/>
            </a:xfrm>
            <a:custGeom>
              <a:avLst/>
              <a:gdLst>
                <a:gd name="connsiteX0" fmla="*/ 199042 w 199041"/>
                <a:gd name="connsiteY0" fmla="*/ 0 h 415948"/>
                <a:gd name="connsiteX1" fmla="*/ 0 w 199041"/>
                <a:gd name="connsiteY1" fmla="*/ 415949 h 415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9041" h="415948">
                  <a:moveTo>
                    <a:pt x="199042" y="0"/>
                  </a:moveTo>
                  <a:lnTo>
                    <a:pt x="0" y="415949"/>
                  </a:lnTo>
                </a:path>
              </a:pathLst>
            </a:custGeom>
            <a:ln w="18094" cap="flat">
              <a:solidFill>
                <a:srgbClr val="4C4D4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1" name="Forma Livre: Forma 20">
              <a:extLst>
                <a:ext uri="{FF2B5EF4-FFF2-40B4-BE49-F238E27FC236}">
                  <a16:creationId xmlns:a16="http://schemas.microsoft.com/office/drawing/2014/main" id="{8FA54F1F-7316-7E87-A3DA-B22DCDD137E4}"/>
                </a:ext>
              </a:extLst>
            </p:cNvPr>
            <p:cNvSpPr/>
            <p:nvPr/>
          </p:nvSpPr>
          <p:spPr>
            <a:xfrm>
              <a:off x="9413947" y="1876989"/>
              <a:ext cx="115993" cy="445577"/>
            </a:xfrm>
            <a:custGeom>
              <a:avLst/>
              <a:gdLst>
                <a:gd name="connsiteX0" fmla="*/ 0 w 118718"/>
                <a:gd name="connsiteY0" fmla="*/ 456044 h 456043"/>
                <a:gd name="connsiteX1" fmla="*/ 118718 w 118718"/>
                <a:gd name="connsiteY1" fmla="*/ 0 h 456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8718" h="456043">
                  <a:moveTo>
                    <a:pt x="0" y="456044"/>
                  </a:moveTo>
                  <a:lnTo>
                    <a:pt x="118718" y="0"/>
                  </a:lnTo>
                </a:path>
              </a:pathLst>
            </a:custGeom>
            <a:ln w="18094" cap="flat">
              <a:solidFill>
                <a:srgbClr val="4C4D4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2" name="Forma Livre: Forma 21">
              <a:extLst>
                <a:ext uri="{FF2B5EF4-FFF2-40B4-BE49-F238E27FC236}">
                  <a16:creationId xmlns:a16="http://schemas.microsoft.com/office/drawing/2014/main" id="{27EA3DBA-3EAF-6FA9-5E00-03B6CF9087DC}"/>
                </a:ext>
              </a:extLst>
            </p:cNvPr>
            <p:cNvSpPr/>
            <p:nvPr/>
          </p:nvSpPr>
          <p:spPr>
            <a:xfrm>
              <a:off x="9509303" y="2513911"/>
              <a:ext cx="414003" cy="372955"/>
            </a:xfrm>
            <a:custGeom>
              <a:avLst/>
              <a:gdLst>
                <a:gd name="connsiteX0" fmla="*/ 423729 w 423728"/>
                <a:gd name="connsiteY0" fmla="*/ 381715 h 381715"/>
                <a:gd name="connsiteX1" fmla="*/ 0 w 423728"/>
                <a:gd name="connsiteY1" fmla="*/ 0 h 381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3728" h="381715">
                  <a:moveTo>
                    <a:pt x="423729" y="381715"/>
                  </a:moveTo>
                  <a:lnTo>
                    <a:pt x="0" y="0"/>
                  </a:lnTo>
                </a:path>
              </a:pathLst>
            </a:custGeom>
            <a:ln w="18094" cap="flat">
              <a:solidFill>
                <a:srgbClr val="4C4D4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3" name="Forma Livre: Forma 22">
              <a:extLst>
                <a:ext uri="{FF2B5EF4-FFF2-40B4-BE49-F238E27FC236}">
                  <a16:creationId xmlns:a16="http://schemas.microsoft.com/office/drawing/2014/main" id="{F9B72DB3-8A38-BEA9-4F49-3CB7E1D5854D}"/>
                </a:ext>
              </a:extLst>
            </p:cNvPr>
            <p:cNvSpPr/>
            <p:nvPr/>
          </p:nvSpPr>
          <p:spPr>
            <a:xfrm>
              <a:off x="8751763" y="2338578"/>
              <a:ext cx="226236" cy="464187"/>
            </a:xfrm>
            <a:custGeom>
              <a:avLst/>
              <a:gdLst>
                <a:gd name="connsiteX0" fmla="*/ 231550 w 231550"/>
                <a:gd name="connsiteY0" fmla="*/ 475090 h 475090"/>
                <a:gd name="connsiteX1" fmla="*/ 0 w 231550"/>
                <a:gd name="connsiteY1" fmla="*/ 0 h 475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1550" h="475090">
                  <a:moveTo>
                    <a:pt x="231550" y="475090"/>
                  </a:moveTo>
                  <a:lnTo>
                    <a:pt x="0" y="0"/>
                  </a:lnTo>
                </a:path>
              </a:pathLst>
            </a:custGeom>
            <a:ln w="18094" cap="flat">
              <a:solidFill>
                <a:srgbClr val="4C4D4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4" name="Forma Livre: Forma 23">
              <a:extLst>
                <a:ext uri="{FF2B5EF4-FFF2-40B4-BE49-F238E27FC236}">
                  <a16:creationId xmlns:a16="http://schemas.microsoft.com/office/drawing/2014/main" id="{83FBFD66-AEBA-AD0F-34B9-087D4E3FBF26}"/>
                </a:ext>
              </a:extLst>
            </p:cNvPr>
            <p:cNvSpPr/>
            <p:nvPr/>
          </p:nvSpPr>
          <p:spPr>
            <a:xfrm>
              <a:off x="9125590" y="2570672"/>
              <a:ext cx="209535" cy="250184"/>
            </a:xfrm>
            <a:custGeom>
              <a:avLst/>
              <a:gdLst>
                <a:gd name="connsiteX0" fmla="*/ 214458 w 214457"/>
                <a:gd name="connsiteY0" fmla="*/ 0 h 256061"/>
                <a:gd name="connsiteX1" fmla="*/ 0 w 214457"/>
                <a:gd name="connsiteY1" fmla="*/ 256061 h 256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4457" h="256061">
                  <a:moveTo>
                    <a:pt x="214458" y="0"/>
                  </a:moveTo>
                  <a:lnTo>
                    <a:pt x="0" y="256061"/>
                  </a:lnTo>
                </a:path>
              </a:pathLst>
            </a:custGeom>
            <a:ln w="18094" cap="flat">
              <a:solidFill>
                <a:srgbClr val="4C4D4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5" name="Forma Livre: Forma 24">
              <a:extLst>
                <a:ext uri="{FF2B5EF4-FFF2-40B4-BE49-F238E27FC236}">
                  <a16:creationId xmlns:a16="http://schemas.microsoft.com/office/drawing/2014/main" id="{604E5CBD-7CD6-9FCB-8EDB-C2EB0AA8DFC4}"/>
                </a:ext>
              </a:extLst>
            </p:cNvPr>
            <p:cNvSpPr/>
            <p:nvPr/>
          </p:nvSpPr>
          <p:spPr>
            <a:xfrm>
              <a:off x="9513050" y="1968450"/>
              <a:ext cx="753806" cy="412436"/>
            </a:xfrm>
            <a:custGeom>
              <a:avLst/>
              <a:gdLst>
                <a:gd name="connsiteX0" fmla="*/ 771512 w 771512"/>
                <a:gd name="connsiteY0" fmla="*/ 0 h 422124"/>
                <a:gd name="connsiteX1" fmla="*/ 0 w 771512"/>
                <a:gd name="connsiteY1" fmla="*/ 422124 h 422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71512" h="422124">
                  <a:moveTo>
                    <a:pt x="771512" y="0"/>
                  </a:moveTo>
                  <a:lnTo>
                    <a:pt x="0" y="422124"/>
                  </a:lnTo>
                </a:path>
              </a:pathLst>
            </a:custGeom>
            <a:ln w="18094" cap="flat">
              <a:solidFill>
                <a:srgbClr val="4C4D4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4" name="Forma Livre: Forma 43">
              <a:extLst>
                <a:ext uri="{FF2B5EF4-FFF2-40B4-BE49-F238E27FC236}">
                  <a16:creationId xmlns:a16="http://schemas.microsoft.com/office/drawing/2014/main" id="{3D2B92DC-4F8C-4503-3AD0-FB2233B59CC9}"/>
                </a:ext>
              </a:extLst>
            </p:cNvPr>
            <p:cNvSpPr/>
            <p:nvPr/>
          </p:nvSpPr>
          <p:spPr>
            <a:xfrm>
              <a:off x="8783334" y="4192724"/>
              <a:ext cx="603940" cy="103394"/>
            </a:xfrm>
            <a:custGeom>
              <a:avLst/>
              <a:gdLst>
                <a:gd name="connsiteX0" fmla="*/ 618127 w 618126"/>
                <a:gd name="connsiteY0" fmla="*/ 0 h 105823"/>
                <a:gd name="connsiteX1" fmla="*/ 0 w 618126"/>
                <a:gd name="connsiteY1" fmla="*/ 105824 h 105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18126" h="105823">
                  <a:moveTo>
                    <a:pt x="618127" y="0"/>
                  </a:moveTo>
                  <a:lnTo>
                    <a:pt x="0" y="105824"/>
                  </a:lnTo>
                </a:path>
              </a:pathLst>
            </a:custGeom>
            <a:ln w="18094" cap="flat">
              <a:solidFill>
                <a:srgbClr val="4C4D4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5" name="Forma Livre: Forma 44">
              <a:extLst>
                <a:ext uri="{FF2B5EF4-FFF2-40B4-BE49-F238E27FC236}">
                  <a16:creationId xmlns:a16="http://schemas.microsoft.com/office/drawing/2014/main" id="{02782AEF-5011-1B99-97A5-D957E6B311D1}"/>
                </a:ext>
              </a:extLst>
            </p:cNvPr>
            <p:cNvSpPr/>
            <p:nvPr/>
          </p:nvSpPr>
          <p:spPr>
            <a:xfrm>
              <a:off x="9947609" y="4839929"/>
              <a:ext cx="612579" cy="59069"/>
            </a:xfrm>
            <a:custGeom>
              <a:avLst/>
              <a:gdLst>
                <a:gd name="connsiteX0" fmla="*/ 0 w 626968"/>
                <a:gd name="connsiteY0" fmla="*/ 60457 h 60456"/>
                <a:gd name="connsiteX1" fmla="*/ 626968 w 626968"/>
                <a:gd name="connsiteY1" fmla="*/ 0 h 60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26968" h="60456">
                  <a:moveTo>
                    <a:pt x="0" y="60457"/>
                  </a:moveTo>
                  <a:lnTo>
                    <a:pt x="626968" y="0"/>
                  </a:lnTo>
                </a:path>
              </a:pathLst>
            </a:custGeom>
            <a:ln w="18094" cap="flat">
              <a:solidFill>
                <a:srgbClr val="4C4D4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6" name="Forma Livre: Forma 45">
              <a:extLst>
                <a:ext uri="{FF2B5EF4-FFF2-40B4-BE49-F238E27FC236}">
                  <a16:creationId xmlns:a16="http://schemas.microsoft.com/office/drawing/2014/main" id="{6ECD37F8-092B-C88D-06B7-1B52445EDBE6}"/>
                </a:ext>
              </a:extLst>
            </p:cNvPr>
            <p:cNvSpPr/>
            <p:nvPr/>
          </p:nvSpPr>
          <p:spPr>
            <a:xfrm>
              <a:off x="9686204" y="4389791"/>
              <a:ext cx="93495" cy="389442"/>
            </a:xfrm>
            <a:custGeom>
              <a:avLst/>
              <a:gdLst>
                <a:gd name="connsiteX0" fmla="*/ 0 w 95691"/>
                <a:gd name="connsiteY0" fmla="*/ 0 h 398590"/>
                <a:gd name="connsiteX1" fmla="*/ 95691 w 95691"/>
                <a:gd name="connsiteY1" fmla="*/ 398591 h 398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691" h="398590">
                  <a:moveTo>
                    <a:pt x="0" y="0"/>
                  </a:moveTo>
                  <a:lnTo>
                    <a:pt x="95691" y="398591"/>
                  </a:lnTo>
                </a:path>
              </a:pathLst>
            </a:custGeom>
            <a:ln w="18094" cap="flat">
              <a:solidFill>
                <a:srgbClr val="4C4D4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0" name="Forma Livre: Forma 49">
              <a:extLst>
                <a:ext uri="{FF2B5EF4-FFF2-40B4-BE49-F238E27FC236}">
                  <a16:creationId xmlns:a16="http://schemas.microsoft.com/office/drawing/2014/main" id="{B80FEFDA-9AC1-BD60-472D-3107A3FCC621}"/>
                </a:ext>
              </a:extLst>
            </p:cNvPr>
            <p:cNvSpPr/>
            <p:nvPr/>
          </p:nvSpPr>
          <p:spPr>
            <a:xfrm>
              <a:off x="9117182" y="3038493"/>
              <a:ext cx="172705" cy="198740"/>
            </a:xfrm>
            <a:custGeom>
              <a:avLst/>
              <a:gdLst>
                <a:gd name="connsiteX0" fmla="*/ 0 w 176762"/>
                <a:gd name="connsiteY0" fmla="*/ 0 h 203408"/>
                <a:gd name="connsiteX1" fmla="*/ 176763 w 176762"/>
                <a:gd name="connsiteY1" fmla="*/ 203409 h 203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6762" h="203408">
                  <a:moveTo>
                    <a:pt x="0" y="0"/>
                  </a:moveTo>
                  <a:lnTo>
                    <a:pt x="176763" y="203409"/>
                  </a:lnTo>
                </a:path>
              </a:pathLst>
            </a:custGeom>
            <a:ln w="18094" cap="flat">
              <a:solidFill>
                <a:srgbClr val="4C4D4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4" name="Forma Livre: Forma 53">
              <a:extLst>
                <a:ext uri="{FF2B5EF4-FFF2-40B4-BE49-F238E27FC236}">
                  <a16:creationId xmlns:a16="http://schemas.microsoft.com/office/drawing/2014/main" id="{D7AE7B58-DDF1-5BBA-3D7A-7547161A46AE}"/>
                </a:ext>
              </a:extLst>
            </p:cNvPr>
            <p:cNvSpPr/>
            <p:nvPr/>
          </p:nvSpPr>
          <p:spPr>
            <a:xfrm>
              <a:off x="10080953" y="3561735"/>
              <a:ext cx="235276" cy="320143"/>
            </a:xfrm>
            <a:custGeom>
              <a:avLst/>
              <a:gdLst>
                <a:gd name="connsiteX0" fmla="*/ 240802 w 240802"/>
                <a:gd name="connsiteY0" fmla="*/ 327664 h 327663"/>
                <a:gd name="connsiteX1" fmla="*/ 0 w 240802"/>
                <a:gd name="connsiteY1" fmla="*/ 0 h 327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0802" h="327663">
                  <a:moveTo>
                    <a:pt x="240802" y="327664"/>
                  </a:moveTo>
                  <a:lnTo>
                    <a:pt x="0" y="0"/>
                  </a:lnTo>
                </a:path>
              </a:pathLst>
            </a:custGeom>
            <a:ln w="18094" cap="flat">
              <a:solidFill>
                <a:srgbClr val="4C4D4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5" name="Forma Livre: Forma 54">
              <a:extLst>
                <a:ext uri="{FF2B5EF4-FFF2-40B4-BE49-F238E27FC236}">
                  <a16:creationId xmlns:a16="http://schemas.microsoft.com/office/drawing/2014/main" id="{B8524C30-334B-5FD4-3D9A-480B925C6B66}"/>
                </a:ext>
              </a:extLst>
            </p:cNvPr>
            <p:cNvSpPr/>
            <p:nvPr/>
          </p:nvSpPr>
          <p:spPr>
            <a:xfrm>
              <a:off x="10529843" y="3861983"/>
              <a:ext cx="396149" cy="97372"/>
            </a:xfrm>
            <a:custGeom>
              <a:avLst/>
              <a:gdLst>
                <a:gd name="connsiteX0" fmla="*/ 405454 w 405454"/>
                <a:gd name="connsiteY0" fmla="*/ 0 h 99659"/>
                <a:gd name="connsiteX1" fmla="*/ 0 w 405454"/>
                <a:gd name="connsiteY1" fmla="*/ 99660 h 99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5454" h="99659">
                  <a:moveTo>
                    <a:pt x="405454" y="0"/>
                  </a:moveTo>
                  <a:lnTo>
                    <a:pt x="0" y="99660"/>
                  </a:lnTo>
                </a:path>
              </a:pathLst>
            </a:custGeom>
            <a:ln w="18094" cap="flat">
              <a:solidFill>
                <a:srgbClr val="4C4D4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6" name="Forma Livre: Forma 55">
              <a:extLst>
                <a:ext uri="{FF2B5EF4-FFF2-40B4-BE49-F238E27FC236}">
                  <a16:creationId xmlns:a16="http://schemas.microsoft.com/office/drawing/2014/main" id="{DD0CD1A6-B8D5-87B9-C82E-E45FF3BF9E6B}"/>
                </a:ext>
              </a:extLst>
            </p:cNvPr>
            <p:cNvSpPr/>
            <p:nvPr/>
          </p:nvSpPr>
          <p:spPr>
            <a:xfrm>
              <a:off x="9560265" y="5048734"/>
              <a:ext cx="204844" cy="388394"/>
            </a:xfrm>
            <a:custGeom>
              <a:avLst/>
              <a:gdLst>
                <a:gd name="connsiteX0" fmla="*/ 0 w 209656"/>
                <a:gd name="connsiteY0" fmla="*/ 397517 h 397517"/>
                <a:gd name="connsiteX1" fmla="*/ 209657 w 209656"/>
                <a:gd name="connsiteY1" fmla="*/ 0 h 397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9656" h="397517">
                  <a:moveTo>
                    <a:pt x="0" y="397517"/>
                  </a:moveTo>
                  <a:lnTo>
                    <a:pt x="209657" y="0"/>
                  </a:lnTo>
                </a:path>
              </a:pathLst>
            </a:custGeom>
            <a:ln w="18094" cap="flat">
              <a:solidFill>
                <a:srgbClr val="4C4D4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1" name="Forma Livre: Forma 70">
              <a:extLst>
                <a:ext uri="{FF2B5EF4-FFF2-40B4-BE49-F238E27FC236}">
                  <a16:creationId xmlns:a16="http://schemas.microsoft.com/office/drawing/2014/main" id="{F60617FD-53A7-6678-8F7F-DE6EA5660E81}"/>
                </a:ext>
              </a:extLst>
            </p:cNvPr>
            <p:cNvSpPr/>
            <p:nvPr/>
          </p:nvSpPr>
          <p:spPr>
            <a:xfrm>
              <a:off x="9863415" y="3315004"/>
              <a:ext cx="273260" cy="273260"/>
            </a:xfrm>
            <a:custGeom>
              <a:avLst/>
              <a:gdLst>
                <a:gd name="connsiteX0" fmla="*/ 279679 w 279679"/>
                <a:gd name="connsiteY0" fmla="*/ 139840 h 279679"/>
                <a:gd name="connsiteX1" fmla="*/ 139840 w 279679"/>
                <a:gd name="connsiteY1" fmla="*/ 279679 h 279679"/>
                <a:gd name="connsiteX2" fmla="*/ 0 w 279679"/>
                <a:gd name="connsiteY2" fmla="*/ 139840 h 279679"/>
                <a:gd name="connsiteX3" fmla="*/ 139840 w 279679"/>
                <a:gd name="connsiteY3" fmla="*/ 0 h 279679"/>
                <a:gd name="connsiteX4" fmla="*/ 279679 w 279679"/>
                <a:gd name="connsiteY4" fmla="*/ 139840 h 279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679" h="279679">
                  <a:moveTo>
                    <a:pt x="279679" y="139840"/>
                  </a:moveTo>
                  <a:cubicBezTo>
                    <a:pt x="279679" y="217071"/>
                    <a:pt x="217071" y="279679"/>
                    <a:pt x="139840" y="279679"/>
                  </a:cubicBezTo>
                  <a:cubicBezTo>
                    <a:pt x="62608" y="279679"/>
                    <a:pt x="0" y="217071"/>
                    <a:pt x="0" y="139840"/>
                  </a:cubicBezTo>
                  <a:cubicBezTo>
                    <a:pt x="0" y="62608"/>
                    <a:pt x="62608" y="0"/>
                    <a:pt x="139840" y="0"/>
                  </a:cubicBezTo>
                  <a:cubicBezTo>
                    <a:pt x="217071" y="0"/>
                    <a:pt x="279679" y="62608"/>
                    <a:pt x="279679" y="139840"/>
                  </a:cubicBezTo>
                  <a:close/>
                </a:path>
              </a:pathLst>
            </a:custGeom>
            <a:noFill/>
            <a:ln w="18094" cap="flat">
              <a:solidFill>
                <a:srgbClr val="4C4D4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2" name="Forma Livre: Forma 71">
              <a:extLst>
                <a:ext uri="{FF2B5EF4-FFF2-40B4-BE49-F238E27FC236}">
                  <a16:creationId xmlns:a16="http://schemas.microsoft.com/office/drawing/2014/main" id="{D5318E49-478C-547F-8DDC-986FA3D96921}"/>
                </a:ext>
              </a:extLst>
            </p:cNvPr>
            <p:cNvSpPr/>
            <p:nvPr/>
          </p:nvSpPr>
          <p:spPr>
            <a:xfrm>
              <a:off x="10260506" y="3855348"/>
              <a:ext cx="273260" cy="273260"/>
            </a:xfrm>
            <a:custGeom>
              <a:avLst/>
              <a:gdLst>
                <a:gd name="connsiteX0" fmla="*/ 279679 w 279679"/>
                <a:gd name="connsiteY0" fmla="*/ 139840 h 279679"/>
                <a:gd name="connsiteX1" fmla="*/ 139839 w 279679"/>
                <a:gd name="connsiteY1" fmla="*/ 279679 h 279679"/>
                <a:gd name="connsiteX2" fmla="*/ 0 w 279679"/>
                <a:gd name="connsiteY2" fmla="*/ 139840 h 279679"/>
                <a:gd name="connsiteX3" fmla="*/ 139839 w 279679"/>
                <a:gd name="connsiteY3" fmla="*/ 0 h 279679"/>
                <a:gd name="connsiteX4" fmla="*/ 279679 w 279679"/>
                <a:gd name="connsiteY4" fmla="*/ 139840 h 279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679" h="279679">
                  <a:moveTo>
                    <a:pt x="279679" y="139840"/>
                  </a:moveTo>
                  <a:cubicBezTo>
                    <a:pt x="279679" y="217071"/>
                    <a:pt x="217071" y="279679"/>
                    <a:pt x="139839" y="279679"/>
                  </a:cubicBezTo>
                  <a:cubicBezTo>
                    <a:pt x="62608" y="279679"/>
                    <a:pt x="0" y="217071"/>
                    <a:pt x="0" y="139840"/>
                  </a:cubicBezTo>
                  <a:cubicBezTo>
                    <a:pt x="0" y="62608"/>
                    <a:pt x="62608" y="0"/>
                    <a:pt x="139839" y="0"/>
                  </a:cubicBezTo>
                  <a:cubicBezTo>
                    <a:pt x="217071" y="0"/>
                    <a:pt x="279679" y="62608"/>
                    <a:pt x="279679" y="139840"/>
                  </a:cubicBezTo>
                  <a:close/>
                </a:path>
              </a:pathLst>
            </a:custGeom>
            <a:noFill/>
            <a:ln w="18094" cap="flat">
              <a:solidFill>
                <a:srgbClr val="4C4D4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4" name="Forma Livre: Forma 73">
              <a:extLst>
                <a:ext uri="{FF2B5EF4-FFF2-40B4-BE49-F238E27FC236}">
                  <a16:creationId xmlns:a16="http://schemas.microsoft.com/office/drawing/2014/main" id="{BADB1F18-DDB6-CFDC-E8CC-10D24BF576AE}"/>
                </a:ext>
              </a:extLst>
            </p:cNvPr>
            <p:cNvSpPr/>
            <p:nvPr/>
          </p:nvSpPr>
          <p:spPr>
            <a:xfrm>
              <a:off x="9242875" y="3203738"/>
              <a:ext cx="273260" cy="273260"/>
            </a:xfrm>
            <a:custGeom>
              <a:avLst/>
              <a:gdLst>
                <a:gd name="connsiteX0" fmla="*/ 279679 w 279679"/>
                <a:gd name="connsiteY0" fmla="*/ 139840 h 279679"/>
                <a:gd name="connsiteX1" fmla="*/ 139840 w 279679"/>
                <a:gd name="connsiteY1" fmla="*/ 279679 h 279679"/>
                <a:gd name="connsiteX2" fmla="*/ 0 w 279679"/>
                <a:gd name="connsiteY2" fmla="*/ 139840 h 279679"/>
                <a:gd name="connsiteX3" fmla="*/ 139840 w 279679"/>
                <a:gd name="connsiteY3" fmla="*/ 0 h 279679"/>
                <a:gd name="connsiteX4" fmla="*/ 279679 w 279679"/>
                <a:gd name="connsiteY4" fmla="*/ 139840 h 279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679" h="279679">
                  <a:moveTo>
                    <a:pt x="279679" y="139840"/>
                  </a:moveTo>
                  <a:cubicBezTo>
                    <a:pt x="279679" y="217071"/>
                    <a:pt x="217071" y="279679"/>
                    <a:pt x="139840" y="279679"/>
                  </a:cubicBezTo>
                  <a:cubicBezTo>
                    <a:pt x="62608" y="279679"/>
                    <a:pt x="0" y="217071"/>
                    <a:pt x="0" y="139840"/>
                  </a:cubicBezTo>
                  <a:cubicBezTo>
                    <a:pt x="0" y="62608"/>
                    <a:pt x="62608" y="0"/>
                    <a:pt x="139840" y="0"/>
                  </a:cubicBezTo>
                  <a:cubicBezTo>
                    <a:pt x="217071" y="0"/>
                    <a:pt x="279679" y="62608"/>
                    <a:pt x="279679" y="139840"/>
                  </a:cubicBezTo>
                  <a:close/>
                </a:path>
              </a:pathLst>
            </a:custGeom>
            <a:noFill/>
            <a:ln w="18094" cap="flat">
              <a:solidFill>
                <a:srgbClr val="4C4D4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6" name="Forma Livre: Forma 75">
              <a:extLst>
                <a:ext uri="{FF2B5EF4-FFF2-40B4-BE49-F238E27FC236}">
                  <a16:creationId xmlns:a16="http://schemas.microsoft.com/office/drawing/2014/main" id="{7DA90D05-4B66-39AA-2B44-EF35DE5E6182}"/>
                </a:ext>
              </a:extLst>
            </p:cNvPr>
            <p:cNvSpPr/>
            <p:nvPr/>
          </p:nvSpPr>
          <p:spPr>
            <a:xfrm>
              <a:off x="9674973" y="4775474"/>
              <a:ext cx="273260" cy="273260"/>
            </a:xfrm>
            <a:custGeom>
              <a:avLst/>
              <a:gdLst>
                <a:gd name="connsiteX0" fmla="*/ 279679 w 279679"/>
                <a:gd name="connsiteY0" fmla="*/ 139840 h 279679"/>
                <a:gd name="connsiteX1" fmla="*/ 139840 w 279679"/>
                <a:gd name="connsiteY1" fmla="*/ 279679 h 279679"/>
                <a:gd name="connsiteX2" fmla="*/ 0 w 279679"/>
                <a:gd name="connsiteY2" fmla="*/ 139840 h 279679"/>
                <a:gd name="connsiteX3" fmla="*/ 139840 w 279679"/>
                <a:gd name="connsiteY3" fmla="*/ 0 h 279679"/>
                <a:gd name="connsiteX4" fmla="*/ 279679 w 279679"/>
                <a:gd name="connsiteY4" fmla="*/ 139840 h 279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679" h="279679">
                  <a:moveTo>
                    <a:pt x="279679" y="139840"/>
                  </a:moveTo>
                  <a:cubicBezTo>
                    <a:pt x="279679" y="217071"/>
                    <a:pt x="217071" y="279679"/>
                    <a:pt x="139840" y="279679"/>
                  </a:cubicBezTo>
                  <a:cubicBezTo>
                    <a:pt x="62609" y="279679"/>
                    <a:pt x="0" y="217071"/>
                    <a:pt x="0" y="139840"/>
                  </a:cubicBezTo>
                  <a:cubicBezTo>
                    <a:pt x="0" y="62608"/>
                    <a:pt x="62609" y="0"/>
                    <a:pt x="139840" y="0"/>
                  </a:cubicBezTo>
                  <a:cubicBezTo>
                    <a:pt x="217071" y="0"/>
                    <a:pt x="279679" y="62608"/>
                    <a:pt x="279679" y="139840"/>
                  </a:cubicBezTo>
                  <a:close/>
                </a:path>
              </a:pathLst>
            </a:custGeom>
            <a:noFill/>
            <a:ln w="18094" cap="flat">
              <a:solidFill>
                <a:srgbClr val="4C4D4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9" name="Forma Livre: Forma 78">
              <a:extLst>
                <a:ext uri="{FF2B5EF4-FFF2-40B4-BE49-F238E27FC236}">
                  <a16:creationId xmlns:a16="http://schemas.microsoft.com/office/drawing/2014/main" id="{621357C5-EF45-C092-9538-4B862EF37640}"/>
                </a:ext>
              </a:extLst>
            </p:cNvPr>
            <p:cNvSpPr/>
            <p:nvPr/>
          </p:nvSpPr>
          <p:spPr>
            <a:xfrm>
              <a:off x="9888185" y="2841680"/>
              <a:ext cx="273260" cy="273260"/>
            </a:xfrm>
            <a:custGeom>
              <a:avLst/>
              <a:gdLst>
                <a:gd name="connsiteX0" fmla="*/ 279679 w 279679"/>
                <a:gd name="connsiteY0" fmla="*/ 139840 h 279679"/>
                <a:gd name="connsiteX1" fmla="*/ 139840 w 279679"/>
                <a:gd name="connsiteY1" fmla="*/ 279679 h 279679"/>
                <a:gd name="connsiteX2" fmla="*/ 0 w 279679"/>
                <a:gd name="connsiteY2" fmla="*/ 139840 h 279679"/>
                <a:gd name="connsiteX3" fmla="*/ 139840 w 279679"/>
                <a:gd name="connsiteY3" fmla="*/ 0 h 279679"/>
                <a:gd name="connsiteX4" fmla="*/ 279679 w 279679"/>
                <a:gd name="connsiteY4" fmla="*/ 139840 h 279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679" h="279679">
                  <a:moveTo>
                    <a:pt x="279679" y="139840"/>
                  </a:moveTo>
                  <a:cubicBezTo>
                    <a:pt x="279679" y="217071"/>
                    <a:pt x="217071" y="279679"/>
                    <a:pt x="139840" y="279679"/>
                  </a:cubicBezTo>
                  <a:cubicBezTo>
                    <a:pt x="62608" y="279679"/>
                    <a:pt x="0" y="217071"/>
                    <a:pt x="0" y="139840"/>
                  </a:cubicBezTo>
                  <a:cubicBezTo>
                    <a:pt x="0" y="62608"/>
                    <a:pt x="62608" y="0"/>
                    <a:pt x="139840" y="0"/>
                  </a:cubicBezTo>
                  <a:cubicBezTo>
                    <a:pt x="217071" y="0"/>
                    <a:pt x="279679" y="62608"/>
                    <a:pt x="279679" y="139840"/>
                  </a:cubicBezTo>
                  <a:close/>
                </a:path>
              </a:pathLst>
            </a:custGeom>
            <a:noFill/>
            <a:ln w="18094" cap="flat">
              <a:solidFill>
                <a:srgbClr val="4C4D4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2" name="Forma Livre: Forma 81">
              <a:extLst>
                <a:ext uri="{FF2B5EF4-FFF2-40B4-BE49-F238E27FC236}">
                  <a16:creationId xmlns:a16="http://schemas.microsoft.com/office/drawing/2014/main" id="{418BA6DE-C68C-0EB7-746F-9BAEE2141D2A}"/>
                </a:ext>
              </a:extLst>
            </p:cNvPr>
            <p:cNvSpPr/>
            <p:nvPr/>
          </p:nvSpPr>
          <p:spPr>
            <a:xfrm>
              <a:off x="8512018" y="4182541"/>
              <a:ext cx="273260" cy="273260"/>
            </a:xfrm>
            <a:custGeom>
              <a:avLst/>
              <a:gdLst>
                <a:gd name="connsiteX0" fmla="*/ 279679 w 279679"/>
                <a:gd name="connsiteY0" fmla="*/ 139840 h 279679"/>
                <a:gd name="connsiteX1" fmla="*/ 139840 w 279679"/>
                <a:gd name="connsiteY1" fmla="*/ 279679 h 279679"/>
                <a:gd name="connsiteX2" fmla="*/ 0 w 279679"/>
                <a:gd name="connsiteY2" fmla="*/ 139840 h 279679"/>
                <a:gd name="connsiteX3" fmla="*/ 139840 w 279679"/>
                <a:gd name="connsiteY3" fmla="*/ 0 h 279679"/>
                <a:gd name="connsiteX4" fmla="*/ 279679 w 279679"/>
                <a:gd name="connsiteY4" fmla="*/ 139840 h 279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679" h="279679">
                  <a:moveTo>
                    <a:pt x="279679" y="139840"/>
                  </a:moveTo>
                  <a:cubicBezTo>
                    <a:pt x="279679" y="217071"/>
                    <a:pt x="217071" y="279679"/>
                    <a:pt x="139840" y="279679"/>
                  </a:cubicBezTo>
                  <a:cubicBezTo>
                    <a:pt x="62608" y="279679"/>
                    <a:pt x="0" y="217071"/>
                    <a:pt x="0" y="139840"/>
                  </a:cubicBezTo>
                  <a:cubicBezTo>
                    <a:pt x="0" y="62608"/>
                    <a:pt x="62608" y="0"/>
                    <a:pt x="139840" y="0"/>
                  </a:cubicBezTo>
                  <a:cubicBezTo>
                    <a:pt x="217071" y="0"/>
                    <a:pt x="279679" y="62608"/>
                    <a:pt x="279679" y="139840"/>
                  </a:cubicBezTo>
                  <a:close/>
                </a:path>
              </a:pathLst>
            </a:custGeom>
            <a:noFill/>
            <a:ln w="18094" cap="flat">
              <a:solidFill>
                <a:srgbClr val="4C4D4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6" name="Forma Livre: Forma 85">
              <a:extLst>
                <a:ext uri="{FF2B5EF4-FFF2-40B4-BE49-F238E27FC236}">
                  <a16:creationId xmlns:a16="http://schemas.microsoft.com/office/drawing/2014/main" id="{EB576FE7-0670-808A-3002-E2D318C1736D}"/>
                </a:ext>
              </a:extLst>
            </p:cNvPr>
            <p:cNvSpPr/>
            <p:nvPr/>
          </p:nvSpPr>
          <p:spPr>
            <a:xfrm>
              <a:off x="8901239" y="2788977"/>
              <a:ext cx="273260" cy="273260"/>
            </a:xfrm>
            <a:custGeom>
              <a:avLst/>
              <a:gdLst>
                <a:gd name="connsiteX0" fmla="*/ 279679 w 279679"/>
                <a:gd name="connsiteY0" fmla="*/ 139840 h 279679"/>
                <a:gd name="connsiteX1" fmla="*/ 139840 w 279679"/>
                <a:gd name="connsiteY1" fmla="*/ 279679 h 279679"/>
                <a:gd name="connsiteX2" fmla="*/ 0 w 279679"/>
                <a:gd name="connsiteY2" fmla="*/ 139840 h 279679"/>
                <a:gd name="connsiteX3" fmla="*/ 139840 w 279679"/>
                <a:gd name="connsiteY3" fmla="*/ 0 h 279679"/>
                <a:gd name="connsiteX4" fmla="*/ 279679 w 279679"/>
                <a:gd name="connsiteY4" fmla="*/ 139840 h 279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679" h="279679">
                  <a:moveTo>
                    <a:pt x="279679" y="139840"/>
                  </a:moveTo>
                  <a:cubicBezTo>
                    <a:pt x="279679" y="217071"/>
                    <a:pt x="217071" y="279679"/>
                    <a:pt x="139840" y="279679"/>
                  </a:cubicBezTo>
                  <a:cubicBezTo>
                    <a:pt x="62608" y="279679"/>
                    <a:pt x="0" y="217071"/>
                    <a:pt x="0" y="139840"/>
                  </a:cubicBezTo>
                  <a:cubicBezTo>
                    <a:pt x="0" y="62608"/>
                    <a:pt x="62608" y="0"/>
                    <a:pt x="139840" y="0"/>
                  </a:cubicBezTo>
                  <a:cubicBezTo>
                    <a:pt x="217071" y="0"/>
                    <a:pt x="279679" y="62608"/>
                    <a:pt x="279679" y="139840"/>
                  </a:cubicBezTo>
                  <a:close/>
                </a:path>
              </a:pathLst>
            </a:custGeom>
            <a:noFill/>
            <a:ln w="18094" cap="flat">
              <a:solidFill>
                <a:srgbClr val="4C4D4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8" name="Forma Livre: Forma 87">
              <a:extLst>
                <a:ext uri="{FF2B5EF4-FFF2-40B4-BE49-F238E27FC236}">
                  <a16:creationId xmlns:a16="http://schemas.microsoft.com/office/drawing/2014/main" id="{97169DB5-F196-5B56-17E3-AADC8673F9C8}"/>
                </a:ext>
              </a:extLst>
            </p:cNvPr>
            <p:cNvSpPr/>
            <p:nvPr/>
          </p:nvSpPr>
          <p:spPr>
            <a:xfrm>
              <a:off x="8555261" y="2079107"/>
              <a:ext cx="273260" cy="273260"/>
            </a:xfrm>
            <a:custGeom>
              <a:avLst/>
              <a:gdLst>
                <a:gd name="connsiteX0" fmla="*/ 279679 w 279679"/>
                <a:gd name="connsiteY0" fmla="*/ 139840 h 279679"/>
                <a:gd name="connsiteX1" fmla="*/ 139840 w 279679"/>
                <a:gd name="connsiteY1" fmla="*/ 279679 h 279679"/>
                <a:gd name="connsiteX2" fmla="*/ 0 w 279679"/>
                <a:gd name="connsiteY2" fmla="*/ 139840 h 279679"/>
                <a:gd name="connsiteX3" fmla="*/ 139840 w 279679"/>
                <a:gd name="connsiteY3" fmla="*/ 0 h 279679"/>
                <a:gd name="connsiteX4" fmla="*/ 279679 w 279679"/>
                <a:gd name="connsiteY4" fmla="*/ 139840 h 279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679" h="279679">
                  <a:moveTo>
                    <a:pt x="279679" y="139840"/>
                  </a:moveTo>
                  <a:cubicBezTo>
                    <a:pt x="279679" y="217071"/>
                    <a:pt x="217071" y="279679"/>
                    <a:pt x="139840" y="279679"/>
                  </a:cubicBezTo>
                  <a:cubicBezTo>
                    <a:pt x="62608" y="279679"/>
                    <a:pt x="0" y="217071"/>
                    <a:pt x="0" y="139840"/>
                  </a:cubicBezTo>
                  <a:cubicBezTo>
                    <a:pt x="0" y="62608"/>
                    <a:pt x="62608" y="0"/>
                    <a:pt x="139840" y="0"/>
                  </a:cubicBezTo>
                  <a:cubicBezTo>
                    <a:pt x="217071" y="0"/>
                    <a:pt x="279679" y="62608"/>
                    <a:pt x="279679" y="139840"/>
                  </a:cubicBezTo>
                  <a:close/>
                </a:path>
              </a:pathLst>
            </a:custGeom>
            <a:noFill/>
            <a:ln w="18094" cap="flat">
              <a:solidFill>
                <a:srgbClr val="4C4D4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0" name="Forma Livre: Forma 89">
              <a:extLst>
                <a:ext uri="{FF2B5EF4-FFF2-40B4-BE49-F238E27FC236}">
                  <a16:creationId xmlns:a16="http://schemas.microsoft.com/office/drawing/2014/main" id="{98FE16E1-76AC-48DD-89B1-82C1F932B893}"/>
                </a:ext>
              </a:extLst>
            </p:cNvPr>
            <p:cNvSpPr/>
            <p:nvPr/>
          </p:nvSpPr>
          <p:spPr>
            <a:xfrm>
              <a:off x="9427748" y="1608112"/>
              <a:ext cx="273260" cy="273260"/>
            </a:xfrm>
            <a:custGeom>
              <a:avLst/>
              <a:gdLst>
                <a:gd name="connsiteX0" fmla="*/ 279679 w 279679"/>
                <a:gd name="connsiteY0" fmla="*/ 139840 h 279679"/>
                <a:gd name="connsiteX1" fmla="*/ 139840 w 279679"/>
                <a:gd name="connsiteY1" fmla="*/ 279679 h 279679"/>
                <a:gd name="connsiteX2" fmla="*/ 0 w 279679"/>
                <a:gd name="connsiteY2" fmla="*/ 139840 h 279679"/>
                <a:gd name="connsiteX3" fmla="*/ 139840 w 279679"/>
                <a:gd name="connsiteY3" fmla="*/ 0 h 279679"/>
                <a:gd name="connsiteX4" fmla="*/ 279679 w 279679"/>
                <a:gd name="connsiteY4" fmla="*/ 139840 h 279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679" h="279679">
                  <a:moveTo>
                    <a:pt x="279679" y="139840"/>
                  </a:moveTo>
                  <a:cubicBezTo>
                    <a:pt x="279679" y="217071"/>
                    <a:pt x="217071" y="279679"/>
                    <a:pt x="139840" y="279679"/>
                  </a:cubicBezTo>
                  <a:cubicBezTo>
                    <a:pt x="62608" y="279679"/>
                    <a:pt x="0" y="217071"/>
                    <a:pt x="0" y="139840"/>
                  </a:cubicBezTo>
                  <a:cubicBezTo>
                    <a:pt x="0" y="62608"/>
                    <a:pt x="62608" y="0"/>
                    <a:pt x="139840" y="0"/>
                  </a:cubicBezTo>
                  <a:cubicBezTo>
                    <a:pt x="217071" y="0"/>
                    <a:pt x="279679" y="62608"/>
                    <a:pt x="279679" y="139840"/>
                  </a:cubicBezTo>
                  <a:close/>
                </a:path>
              </a:pathLst>
            </a:custGeom>
            <a:noFill/>
            <a:ln w="18094" cap="flat">
              <a:solidFill>
                <a:srgbClr val="4C4D4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1" name="Forma Livre: Forma 90">
              <a:extLst>
                <a:ext uri="{FF2B5EF4-FFF2-40B4-BE49-F238E27FC236}">
                  <a16:creationId xmlns:a16="http://schemas.microsoft.com/office/drawing/2014/main" id="{510630E1-4EE1-1F0C-9B26-08ECF7FEF1D9}"/>
                </a:ext>
              </a:extLst>
            </p:cNvPr>
            <p:cNvSpPr/>
            <p:nvPr/>
          </p:nvSpPr>
          <p:spPr>
            <a:xfrm>
              <a:off x="10560742" y="4690063"/>
              <a:ext cx="273260" cy="273260"/>
            </a:xfrm>
            <a:custGeom>
              <a:avLst/>
              <a:gdLst>
                <a:gd name="connsiteX0" fmla="*/ 279679 w 279679"/>
                <a:gd name="connsiteY0" fmla="*/ 139840 h 279679"/>
                <a:gd name="connsiteX1" fmla="*/ 139840 w 279679"/>
                <a:gd name="connsiteY1" fmla="*/ 279679 h 279679"/>
                <a:gd name="connsiteX2" fmla="*/ 0 w 279679"/>
                <a:gd name="connsiteY2" fmla="*/ 139840 h 279679"/>
                <a:gd name="connsiteX3" fmla="*/ 139840 w 279679"/>
                <a:gd name="connsiteY3" fmla="*/ 0 h 279679"/>
                <a:gd name="connsiteX4" fmla="*/ 279679 w 279679"/>
                <a:gd name="connsiteY4" fmla="*/ 139840 h 279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679" h="279679">
                  <a:moveTo>
                    <a:pt x="279679" y="139840"/>
                  </a:moveTo>
                  <a:cubicBezTo>
                    <a:pt x="279679" y="217071"/>
                    <a:pt x="217071" y="279679"/>
                    <a:pt x="139840" y="279679"/>
                  </a:cubicBezTo>
                  <a:cubicBezTo>
                    <a:pt x="62609" y="279679"/>
                    <a:pt x="0" y="217071"/>
                    <a:pt x="0" y="139840"/>
                  </a:cubicBezTo>
                  <a:cubicBezTo>
                    <a:pt x="0" y="62608"/>
                    <a:pt x="62609" y="0"/>
                    <a:pt x="139840" y="0"/>
                  </a:cubicBezTo>
                  <a:cubicBezTo>
                    <a:pt x="217071" y="0"/>
                    <a:pt x="279679" y="62608"/>
                    <a:pt x="279679" y="139840"/>
                  </a:cubicBezTo>
                  <a:close/>
                </a:path>
              </a:pathLst>
            </a:custGeom>
            <a:noFill/>
            <a:ln w="18094" cap="flat">
              <a:solidFill>
                <a:srgbClr val="4C4D4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5" name="Forma Livre: Forma 94">
              <a:extLst>
                <a:ext uri="{FF2B5EF4-FFF2-40B4-BE49-F238E27FC236}">
                  <a16:creationId xmlns:a16="http://schemas.microsoft.com/office/drawing/2014/main" id="{B27AD68C-32F7-ADD1-48ED-AD9E438C55EE}"/>
                </a:ext>
              </a:extLst>
            </p:cNvPr>
            <p:cNvSpPr/>
            <p:nvPr/>
          </p:nvSpPr>
          <p:spPr>
            <a:xfrm>
              <a:off x="8922300" y="1864956"/>
              <a:ext cx="106070" cy="106069"/>
            </a:xfrm>
            <a:custGeom>
              <a:avLst/>
              <a:gdLst>
                <a:gd name="connsiteX0" fmla="*/ 108562 w 108561"/>
                <a:gd name="connsiteY0" fmla="*/ 54281 h 108561"/>
                <a:gd name="connsiteX1" fmla="*/ 54281 w 108561"/>
                <a:gd name="connsiteY1" fmla="*/ 108562 h 108561"/>
                <a:gd name="connsiteX2" fmla="*/ 0 w 108561"/>
                <a:gd name="connsiteY2" fmla="*/ 54281 h 108561"/>
                <a:gd name="connsiteX3" fmla="*/ 54281 w 108561"/>
                <a:gd name="connsiteY3" fmla="*/ 0 h 108561"/>
                <a:gd name="connsiteX4" fmla="*/ 108562 w 108561"/>
                <a:gd name="connsiteY4" fmla="*/ 54281 h 108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561" h="108561">
                  <a:moveTo>
                    <a:pt x="108562" y="54281"/>
                  </a:moveTo>
                  <a:cubicBezTo>
                    <a:pt x="108562" y="84259"/>
                    <a:pt x="84259" y="108562"/>
                    <a:pt x="54281" y="108562"/>
                  </a:cubicBezTo>
                  <a:cubicBezTo>
                    <a:pt x="24302" y="108562"/>
                    <a:pt x="0" y="84259"/>
                    <a:pt x="0" y="54281"/>
                  </a:cubicBezTo>
                  <a:cubicBezTo>
                    <a:pt x="0" y="24302"/>
                    <a:pt x="24302" y="0"/>
                    <a:pt x="54281" y="0"/>
                  </a:cubicBezTo>
                  <a:cubicBezTo>
                    <a:pt x="84259" y="0"/>
                    <a:pt x="108562" y="24302"/>
                    <a:pt x="108562" y="54281"/>
                  </a:cubicBezTo>
                  <a:close/>
                </a:path>
              </a:pathLst>
            </a:custGeom>
            <a:solidFill>
              <a:srgbClr val="4C4D4F"/>
            </a:solidFill>
            <a:ln w="1206" cap="flat">
              <a:solidFill>
                <a:srgbClr val="4C4D4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8" name="Forma Livre: Forma 97">
              <a:extLst>
                <a:ext uri="{FF2B5EF4-FFF2-40B4-BE49-F238E27FC236}">
                  <a16:creationId xmlns:a16="http://schemas.microsoft.com/office/drawing/2014/main" id="{7C4BA887-AD91-871F-1BE0-BF9335BB2F16}"/>
                </a:ext>
              </a:extLst>
            </p:cNvPr>
            <p:cNvSpPr/>
            <p:nvPr/>
          </p:nvSpPr>
          <p:spPr>
            <a:xfrm>
              <a:off x="9517977" y="5359993"/>
              <a:ext cx="106070" cy="106069"/>
            </a:xfrm>
            <a:custGeom>
              <a:avLst/>
              <a:gdLst>
                <a:gd name="connsiteX0" fmla="*/ 108562 w 108561"/>
                <a:gd name="connsiteY0" fmla="*/ 54281 h 108561"/>
                <a:gd name="connsiteX1" fmla="*/ 54281 w 108561"/>
                <a:gd name="connsiteY1" fmla="*/ 108562 h 108561"/>
                <a:gd name="connsiteX2" fmla="*/ 0 w 108561"/>
                <a:gd name="connsiteY2" fmla="*/ 54281 h 108561"/>
                <a:gd name="connsiteX3" fmla="*/ 54281 w 108561"/>
                <a:gd name="connsiteY3" fmla="*/ 0 h 108561"/>
                <a:gd name="connsiteX4" fmla="*/ 108562 w 108561"/>
                <a:gd name="connsiteY4" fmla="*/ 54281 h 108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561" h="108561">
                  <a:moveTo>
                    <a:pt x="108562" y="54281"/>
                  </a:moveTo>
                  <a:cubicBezTo>
                    <a:pt x="108562" y="84259"/>
                    <a:pt x="84259" y="108562"/>
                    <a:pt x="54281" y="108562"/>
                  </a:cubicBezTo>
                  <a:cubicBezTo>
                    <a:pt x="24303" y="108562"/>
                    <a:pt x="0" y="84259"/>
                    <a:pt x="0" y="54281"/>
                  </a:cubicBezTo>
                  <a:cubicBezTo>
                    <a:pt x="0" y="24302"/>
                    <a:pt x="24303" y="0"/>
                    <a:pt x="54281" y="0"/>
                  </a:cubicBezTo>
                  <a:cubicBezTo>
                    <a:pt x="84259" y="0"/>
                    <a:pt x="108562" y="24302"/>
                    <a:pt x="108562" y="54281"/>
                  </a:cubicBezTo>
                  <a:close/>
                </a:path>
              </a:pathLst>
            </a:custGeom>
            <a:solidFill>
              <a:srgbClr val="4C4D4F"/>
            </a:solidFill>
            <a:ln w="1206" cap="flat">
              <a:solidFill>
                <a:srgbClr val="4C4D4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1" name="Forma Livre: Forma 100">
              <a:extLst>
                <a:ext uri="{FF2B5EF4-FFF2-40B4-BE49-F238E27FC236}">
                  <a16:creationId xmlns:a16="http://schemas.microsoft.com/office/drawing/2014/main" id="{185C0002-1AFD-88B9-CBB2-4581D8003CF9}"/>
                </a:ext>
              </a:extLst>
            </p:cNvPr>
            <p:cNvSpPr/>
            <p:nvPr/>
          </p:nvSpPr>
          <p:spPr>
            <a:xfrm>
              <a:off x="8394922" y="2687619"/>
              <a:ext cx="106070" cy="106069"/>
            </a:xfrm>
            <a:custGeom>
              <a:avLst/>
              <a:gdLst>
                <a:gd name="connsiteX0" fmla="*/ 108562 w 108561"/>
                <a:gd name="connsiteY0" fmla="*/ 54281 h 108561"/>
                <a:gd name="connsiteX1" fmla="*/ 54281 w 108561"/>
                <a:gd name="connsiteY1" fmla="*/ 108562 h 108561"/>
                <a:gd name="connsiteX2" fmla="*/ 0 w 108561"/>
                <a:gd name="connsiteY2" fmla="*/ 54281 h 108561"/>
                <a:gd name="connsiteX3" fmla="*/ 54281 w 108561"/>
                <a:gd name="connsiteY3" fmla="*/ 0 h 108561"/>
                <a:gd name="connsiteX4" fmla="*/ 108562 w 108561"/>
                <a:gd name="connsiteY4" fmla="*/ 54281 h 108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561" h="108561">
                  <a:moveTo>
                    <a:pt x="108562" y="54281"/>
                  </a:moveTo>
                  <a:cubicBezTo>
                    <a:pt x="108562" y="84259"/>
                    <a:pt x="84259" y="108562"/>
                    <a:pt x="54281" y="108562"/>
                  </a:cubicBezTo>
                  <a:cubicBezTo>
                    <a:pt x="24302" y="108562"/>
                    <a:pt x="0" y="84259"/>
                    <a:pt x="0" y="54281"/>
                  </a:cubicBezTo>
                  <a:cubicBezTo>
                    <a:pt x="0" y="24302"/>
                    <a:pt x="24302" y="0"/>
                    <a:pt x="54281" y="0"/>
                  </a:cubicBezTo>
                  <a:cubicBezTo>
                    <a:pt x="84259" y="0"/>
                    <a:pt x="108562" y="24302"/>
                    <a:pt x="108562" y="54281"/>
                  </a:cubicBezTo>
                  <a:close/>
                </a:path>
              </a:pathLst>
            </a:custGeom>
            <a:solidFill>
              <a:srgbClr val="4C4D4F"/>
            </a:solidFill>
            <a:ln w="1206" cap="flat">
              <a:solidFill>
                <a:srgbClr val="4C4D4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3" name="Forma Livre: Forma 102">
              <a:extLst>
                <a:ext uri="{FF2B5EF4-FFF2-40B4-BE49-F238E27FC236}">
                  <a16:creationId xmlns:a16="http://schemas.microsoft.com/office/drawing/2014/main" id="{60BD4F75-E24C-5AFD-30CA-6A5602FD7EE4}"/>
                </a:ext>
              </a:extLst>
            </p:cNvPr>
            <p:cNvSpPr/>
            <p:nvPr/>
          </p:nvSpPr>
          <p:spPr>
            <a:xfrm>
              <a:off x="10081599" y="2381075"/>
              <a:ext cx="106070" cy="106069"/>
            </a:xfrm>
            <a:custGeom>
              <a:avLst/>
              <a:gdLst>
                <a:gd name="connsiteX0" fmla="*/ 108562 w 108561"/>
                <a:gd name="connsiteY0" fmla="*/ 54281 h 108561"/>
                <a:gd name="connsiteX1" fmla="*/ 54281 w 108561"/>
                <a:gd name="connsiteY1" fmla="*/ 108562 h 108561"/>
                <a:gd name="connsiteX2" fmla="*/ 0 w 108561"/>
                <a:gd name="connsiteY2" fmla="*/ 54281 h 108561"/>
                <a:gd name="connsiteX3" fmla="*/ 54281 w 108561"/>
                <a:gd name="connsiteY3" fmla="*/ 0 h 108561"/>
                <a:gd name="connsiteX4" fmla="*/ 108562 w 108561"/>
                <a:gd name="connsiteY4" fmla="*/ 54281 h 108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561" h="108561">
                  <a:moveTo>
                    <a:pt x="108562" y="54281"/>
                  </a:moveTo>
                  <a:cubicBezTo>
                    <a:pt x="108562" y="84259"/>
                    <a:pt x="84259" y="108562"/>
                    <a:pt x="54281" y="108562"/>
                  </a:cubicBezTo>
                  <a:cubicBezTo>
                    <a:pt x="24302" y="108562"/>
                    <a:pt x="0" y="84259"/>
                    <a:pt x="0" y="54281"/>
                  </a:cubicBezTo>
                  <a:cubicBezTo>
                    <a:pt x="0" y="24302"/>
                    <a:pt x="24302" y="0"/>
                    <a:pt x="54281" y="0"/>
                  </a:cubicBezTo>
                  <a:cubicBezTo>
                    <a:pt x="84259" y="0"/>
                    <a:pt x="108562" y="24302"/>
                    <a:pt x="108562" y="54281"/>
                  </a:cubicBezTo>
                  <a:close/>
                </a:path>
              </a:pathLst>
            </a:custGeom>
            <a:solidFill>
              <a:srgbClr val="4C4D4F"/>
            </a:solidFill>
            <a:ln w="1206" cap="flat">
              <a:solidFill>
                <a:srgbClr val="4C4D4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77" name="Forma Livre: Forma 176">
              <a:extLst>
                <a:ext uri="{FF2B5EF4-FFF2-40B4-BE49-F238E27FC236}">
                  <a16:creationId xmlns:a16="http://schemas.microsoft.com/office/drawing/2014/main" id="{9B84B3C3-BE30-31BE-77F0-82B10326F1E0}"/>
                </a:ext>
              </a:extLst>
            </p:cNvPr>
            <p:cNvSpPr/>
            <p:nvPr/>
          </p:nvSpPr>
          <p:spPr>
            <a:xfrm>
              <a:off x="10231083" y="1906869"/>
              <a:ext cx="106070" cy="106069"/>
            </a:xfrm>
            <a:custGeom>
              <a:avLst/>
              <a:gdLst>
                <a:gd name="connsiteX0" fmla="*/ 108562 w 108561"/>
                <a:gd name="connsiteY0" fmla="*/ 54281 h 108561"/>
                <a:gd name="connsiteX1" fmla="*/ 54281 w 108561"/>
                <a:gd name="connsiteY1" fmla="*/ 108562 h 108561"/>
                <a:gd name="connsiteX2" fmla="*/ 0 w 108561"/>
                <a:gd name="connsiteY2" fmla="*/ 54281 h 108561"/>
                <a:gd name="connsiteX3" fmla="*/ 54281 w 108561"/>
                <a:gd name="connsiteY3" fmla="*/ 0 h 108561"/>
                <a:gd name="connsiteX4" fmla="*/ 108562 w 108561"/>
                <a:gd name="connsiteY4" fmla="*/ 54281 h 108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561" h="108561">
                  <a:moveTo>
                    <a:pt x="108562" y="54281"/>
                  </a:moveTo>
                  <a:cubicBezTo>
                    <a:pt x="108562" y="84259"/>
                    <a:pt x="84259" y="108562"/>
                    <a:pt x="54281" y="108562"/>
                  </a:cubicBezTo>
                  <a:cubicBezTo>
                    <a:pt x="24302" y="108562"/>
                    <a:pt x="0" y="84259"/>
                    <a:pt x="0" y="54281"/>
                  </a:cubicBezTo>
                  <a:cubicBezTo>
                    <a:pt x="0" y="24302"/>
                    <a:pt x="24302" y="0"/>
                    <a:pt x="54281" y="0"/>
                  </a:cubicBezTo>
                  <a:cubicBezTo>
                    <a:pt x="84259" y="0"/>
                    <a:pt x="108562" y="24302"/>
                    <a:pt x="108562" y="54281"/>
                  </a:cubicBezTo>
                  <a:close/>
                </a:path>
              </a:pathLst>
            </a:custGeom>
            <a:solidFill>
              <a:srgbClr val="4C4D4F"/>
            </a:solidFill>
            <a:ln w="1206" cap="flat">
              <a:solidFill>
                <a:srgbClr val="4C4D4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" name="Forma Livre: Forma 9">
              <a:extLst>
                <a:ext uri="{FF2B5EF4-FFF2-40B4-BE49-F238E27FC236}">
                  <a16:creationId xmlns:a16="http://schemas.microsoft.com/office/drawing/2014/main" id="{AA8FD3F2-DF25-FE2F-15A5-70382FE85280}"/>
                </a:ext>
              </a:extLst>
            </p:cNvPr>
            <p:cNvSpPr/>
            <p:nvPr/>
          </p:nvSpPr>
          <p:spPr>
            <a:xfrm>
              <a:off x="9483418" y="3017066"/>
              <a:ext cx="274804" cy="234592"/>
            </a:xfrm>
            <a:custGeom>
              <a:avLst/>
              <a:gdLst>
                <a:gd name="connsiteX0" fmla="*/ 0 w 281259"/>
                <a:gd name="connsiteY0" fmla="*/ 240103 h 240102"/>
                <a:gd name="connsiteX1" fmla="*/ 281260 w 281259"/>
                <a:gd name="connsiteY1" fmla="*/ 0 h 240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1259" h="240102">
                  <a:moveTo>
                    <a:pt x="0" y="240103"/>
                  </a:moveTo>
                  <a:lnTo>
                    <a:pt x="281260" y="0"/>
                  </a:lnTo>
                </a:path>
              </a:pathLst>
            </a:custGeom>
            <a:ln w="18094" cap="flat">
              <a:solidFill>
                <a:srgbClr val="4C4D4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79" name="Forma Livre: Forma 178">
              <a:extLst>
                <a:ext uri="{FF2B5EF4-FFF2-40B4-BE49-F238E27FC236}">
                  <a16:creationId xmlns:a16="http://schemas.microsoft.com/office/drawing/2014/main" id="{93E2FFE2-BE73-5471-A0AF-0711D9CEA947}"/>
                </a:ext>
              </a:extLst>
            </p:cNvPr>
            <p:cNvSpPr/>
            <p:nvPr/>
          </p:nvSpPr>
          <p:spPr>
            <a:xfrm>
              <a:off x="9713395" y="2964030"/>
              <a:ext cx="106070" cy="106069"/>
            </a:xfrm>
            <a:custGeom>
              <a:avLst/>
              <a:gdLst>
                <a:gd name="connsiteX0" fmla="*/ 108562 w 108561"/>
                <a:gd name="connsiteY0" fmla="*/ 54281 h 108561"/>
                <a:gd name="connsiteX1" fmla="*/ 54281 w 108561"/>
                <a:gd name="connsiteY1" fmla="*/ 108562 h 108561"/>
                <a:gd name="connsiteX2" fmla="*/ 0 w 108561"/>
                <a:gd name="connsiteY2" fmla="*/ 54281 h 108561"/>
                <a:gd name="connsiteX3" fmla="*/ 54281 w 108561"/>
                <a:gd name="connsiteY3" fmla="*/ 0 h 108561"/>
                <a:gd name="connsiteX4" fmla="*/ 108562 w 108561"/>
                <a:gd name="connsiteY4" fmla="*/ 54281 h 108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561" h="108561">
                  <a:moveTo>
                    <a:pt x="108562" y="54281"/>
                  </a:moveTo>
                  <a:cubicBezTo>
                    <a:pt x="108562" y="84259"/>
                    <a:pt x="84259" y="108562"/>
                    <a:pt x="54281" y="108562"/>
                  </a:cubicBezTo>
                  <a:cubicBezTo>
                    <a:pt x="24302" y="108562"/>
                    <a:pt x="0" y="84259"/>
                    <a:pt x="0" y="54281"/>
                  </a:cubicBezTo>
                  <a:cubicBezTo>
                    <a:pt x="0" y="24302"/>
                    <a:pt x="24302" y="0"/>
                    <a:pt x="54281" y="0"/>
                  </a:cubicBezTo>
                  <a:cubicBezTo>
                    <a:pt x="84259" y="0"/>
                    <a:pt x="108562" y="24302"/>
                    <a:pt x="108562" y="54281"/>
                  </a:cubicBezTo>
                  <a:close/>
                </a:path>
              </a:pathLst>
            </a:custGeom>
            <a:solidFill>
              <a:srgbClr val="4C4D4F"/>
            </a:solidFill>
            <a:ln w="1206" cap="flat">
              <a:solidFill>
                <a:srgbClr val="4C4D4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3" name="Forma Livre: Forma 72">
              <a:extLst>
                <a:ext uri="{FF2B5EF4-FFF2-40B4-BE49-F238E27FC236}">
                  <a16:creationId xmlns:a16="http://schemas.microsoft.com/office/drawing/2014/main" id="{95152138-56C6-319C-F06F-45E9110928A5}"/>
                </a:ext>
              </a:extLst>
            </p:cNvPr>
            <p:cNvSpPr/>
            <p:nvPr/>
          </p:nvSpPr>
          <p:spPr>
            <a:xfrm>
              <a:off x="9377548" y="4027728"/>
              <a:ext cx="273260" cy="273260"/>
            </a:xfrm>
            <a:custGeom>
              <a:avLst/>
              <a:gdLst>
                <a:gd name="connsiteX0" fmla="*/ 279679 w 279679"/>
                <a:gd name="connsiteY0" fmla="*/ 139840 h 279679"/>
                <a:gd name="connsiteX1" fmla="*/ 139840 w 279679"/>
                <a:gd name="connsiteY1" fmla="*/ 279679 h 279679"/>
                <a:gd name="connsiteX2" fmla="*/ 0 w 279679"/>
                <a:gd name="connsiteY2" fmla="*/ 139840 h 279679"/>
                <a:gd name="connsiteX3" fmla="*/ 139840 w 279679"/>
                <a:gd name="connsiteY3" fmla="*/ 0 h 279679"/>
                <a:gd name="connsiteX4" fmla="*/ 279679 w 279679"/>
                <a:gd name="connsiteY4" fmla="*/ 139840 h 279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679" h="279679">
                  <a:moveTo>
                    <a:pt x="279679" y="139840"/>
                  </a:moveTo>
                  <a:cubicBezTo>
                    <a:pt x="279679" y="217071"/>
                    <a:pt x="217071" y="279679"/>
                    <a:pt x="139840" y="279679"/>
                  </a:cubicBezTo>
                  <a:cubicBezTo>
                    <a:pt x="62608" y="279679"/>
                    <a:pt x="0" y="217071"/>
                    <a:pt x="0" y="139840"/>
                  </a:cubicBezTo>
                  <a:cubicBezTo>
                    <a:pt x="0" y="62608"/>
                    <a:pt x="62608" y="0"/>
                    <a:pt x="139840" y="0"/>
                  </a:cubicBezTo>
                  <a:cubicBezTo>
                    <a:pt x="217071" y="0"/>
                    <a:pt x="279679" y="62608"/>
                    <a:pt x="279679" y="139840"/>
                  </a:cubicBezTo>
                  <a:close/>
                </a:path>
              </a:pathLst>
            </a:custGeom>
            <a:noFill/>
            <a:ln w="18094" cap="flat">
              <a:solidFill>
                <a:srgbClr val="4C4D4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2" name="Forma Livre: Forma 161">
              <a:extLst>
                <a:ext uri="{FF2B5EF4-FFF2-40B4-BE49-F238E27FC236}">
                  <a16:creationId xmlns:a16="http://schemas.microsoft.com/office/drawing/2014/main" id="{EB56E9C9-B856-3612-B793-003BC066AE61}"/>
                </a:ext>
              </a:extLst>
            </p:cNvPr>
            <p:cNvSpPr/>
            <p:nvPr/>
          </p:nvSpPr>
          <p:spPr>
            <a:xfrm>
              <a:off x="7557346" y="2513582"/>
              <a:ext cx="273260" cy="273260"/>
            </a:xfrm>
            <a:custGeom>
              <a:avLst/>
              <a:gdLst>
                <a:gd name="connsiteX0" fmla="*/ 279679 w 279679"/>
                <a:gd name="connsiteY0" fmla="*/ 139840 h 279679"/>
                <a:gd name="connsiteX1" fmla="*/ 139840 w 279679"/>
                <a:gd name="connsiteY1" fmla="*/ 279679 h 279679"/>
                <a:gd name="connsiteX2" fmla="*/ 0 w 279679"/>
                <a:gd name="connsiteY2" fmla="*/ 139840 h 279679"/>
                <a:gd name="connsiteX3" fmla="*/ 139840 w 279679"/>
                <a:gd name="connsiteY3" fmla="*/ 0 h 279679"/>
                <a:gd name="connsiteX4" fmla="*/ 279679 w 279679"/>
                <a:gd name="connsiteY4" fmla="*/ 139840 h 279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679" h="279679">
                  <a:moveTo>
                    <a:pt x="279679" y="139840"/>
                  </a:moveTo>
                  <a:cubicBezTo>
                    <a:pt x="279679" y="217071"/>
                    <a:pt x="217071" y="279679"/>
                    <a:pt x="139840" y="279679"/>
                  </a:cubicBezTo>
                  <a:cubicBezTo>
                    <a:pt x="62608" y="279679"/>
                    <a:pt x="0" y="217071"/>
                    <a:pt x="0" y="139840"/>
                  </a:cubicBezTo>
                  <a:cubicBezTo>
                    <a:pt x="0" y="62608"/>
                    <a:pt x="62608" y="0"/>
                    <a:pt x="139840" y="0"/>
                  </a:cubicBezTo>
                  <a:cubicBezTo>
                    <a:pt x="217071" y="0"/>
                    <a:pt x="279679" y="62608"/>
                    <a:pt x="279679" y="139840"/>
                  </a:cubicBezTo>
                  <a:close/>
                </a:path>
              </a:pathLst>
            </a:custGeom>
            <a:noFill/>
            <a:ln w="18094" cap="flat">
              <a:solidFill>
                <a:srgbClr val="4C4D4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28" name="Forma Livre: Forma 227">
              <a:extLst>
                <a:ext uri="{FF2B5EF4-FFF2-40B4-BE49-F238E27FC236}">
                  <a16:creationId xmlns:a16="http://schemas.microsoft.com/office/drawing/2014/main" id="{84A00C69-DF38-2C1B-E731-6439C974B2FE}"/>
                </a:ext>
              </a:extLst>
            </p:cNvPr>
            <p:cNvSpPr/>
            <p:nvPr/>
          </p:nvSpPr>
          <p:spPr>
            <a:xfrm>
              <a:off x="7776609" y="2300811"/>
              <a:ext cx="274804" cy="234592"/>
            </a:xfrm>
            <a:custGeom>
              <a:avLst/>
              <a:gdLst>
                <a:gd name="connsiteX0" fmla="*/ 0 w 281259"/>
                <a:gd name="connsiteY0" fmla="*/ 240103 h 240102"/>
                <a:gd name="connsiteX1" fmla="*/ 281260 w 281259"/>
                <a:gd name="connsiteY1" fmla="*/ 0 h 240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1259" h="240102">
                  <a:moveTo>
                    <a:pt x="0" y="240103"/>
                  </a:moveTo>
                  <a:lnTo>
                    <a:pt x="281260" y="0"/>
                  </a:lnTo>
                </a:path>
              </a:pathLst>
            </a:custGeom>
            <a:ln w="18094" cap="flat">
              <a:solidFill>
                <a:srgbClr val="4C4D4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29" name="Forma Livre: Forma 228">
              <a:extLst>
                <a:ext uri="{FF2B5EF4-FFF2-40B4-BE49-F238E27FC236}">
                  <a16:creationId xmlns:a16="http://schemas.microsoft.com/office/drawing/2014/main" id="{1650C17E-1BEF-8895-83C6-167C3DD3B402}"/>
                </a:ext>
              </a:extLst>
            </p:cNvPr>
            <p:cNvSpPr/>
            <p:nvPr/>
          </p:nvSpPr>
          <p:spPr>
            <a:xfrm>
              <a:off x="8006586" y="2247775"/>
              <a:ext cx="106070" cy="106069"/>
            </a:xfrm>
            <a:custGeom>
              <a:avLst/>
              <a:gdLst>
                <a:gd name="connsiteX0" fmla="*/ 108562 w 108561"/>
                <a:gd name="connsiteY0" fmla="*/ 54281 h 108561"/>
                <a:gd name="connsiteX1" fmla="*/ 54281 w 108561"/>
                <a:gd name="connsiteY1" fmla="*/ 108562 h 108561"/>
                <a:gd name="connsiteX2" fmla="*/ 0 w 108561"/>
                <a:gd name="connsiteY2" fmla="*/ 54281 h 108561"/>
                <a:gd name="connsiteX3" fmla="*/ 54281 w 108561"/>
                <a:gd name="connsiteY3" fmla="*/ 0 h 108561"/>
                <a:gd name="connsiteX4" fmla="*/ 108562 w 108561"/>
                <a:gd name="connsiteY4" fmla="*/ 54281 h 108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561" h="108561">
                  <a:moveTo>
                    <a:pt x="108562" y="54281"/>
                  </a:moveTo>
                  <a:cubicBezTo>
                    <a:pt x="108562" y="84259"/>
                    <a:pt x="84259" y="108562"/>
                    <a:pt x="54281" y="108562"/>
                  </a:cubicBezTo>
                  <a:cubicBezTo>
                    <a:pt x="24302" y="108562"/>
                    <a:pt x="0" y="84259"/>
                    <a:pt x="0" y="54281"/>
                  </a:cubicBezTo>
                  <a:cubicBezTo>
                    <a:pt x="0" y="24302"/>
                    <a:pt x="24302" y="0"/>
                    <a:pt x="54281" y="0"/>
                  </a:cubicBezTo>
                  <a:cubicBezTo>
                    <a:pt x="84259" y="0"/>
                    <a:pt x="108562" y="24302"/>
                    <a:pt x="108562" y="54281"/>
                  </a:cubicBezTo>
                  <a:close/>
                </a:path>
              </a:pathLst>
            </a:custGeom>
            <a:solidFill>
              <a:srgbClr val="4C4D4F"/>
            </a:solidFill>
            <a:ln w="1206" cap="flat">
              <a:solidFill>
                <a:srgbClr val="4C4D4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32" name="Forma Livre: Forma 231">
              <a:extLst>
                <a:ext uri="{FF2B5EF4-FFF2-40B4-BE49-F238E27FC236}">
                  <a16:creationId xmlns:a16="http://schemas.microsoft.com/office/drawing/2014/main" id="{EBD7EAAE-C4CC-16CC-678A-18293DB54C40}"/>
                </a:ext>
              </a:extLst>
            </p:cNvPr>
            <p:cNvSpPr/>
            <p:nvPr/>
          </p:nvSpPr>
          <p:spPr>
            <a:xfrm rot="15971497">
              <a:off x="8330536" y="1891033"/>
              <a:ext cx="274804" cy="234592"/>
            </a:xfrm>
            <a:custGeom>
              <a:avLst/>
              <a:gdLst>
                <a:gd name="connsiteX0" fmla="*/ 0 w 281259"/>
                <a:gd name="connsiteY0" fmla="*/ 240103 h 240102"/>
                <a:gd name="connsiteX1" fmla="*/ 281260 w 281259"/>
                <a:gd name="connsiteY1" fmla="*/ 0 h 240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1259" h="240102">
                  <a:moveTo>
                    <a:pt x="0" y="240103"/>
                  </a:moveTo>
                  <a:lnTo>
                    <a:pt x="281260" y="0"/>
                  </a:lnTo>
                </a:path>
              </a:pathLst>
            </a:custGeom>
            <a:ln w="18094" cap="flat">
              <a:solidFill>
                <a:srgbClr val="4C4D4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33" name="Forma Livre: Forma 232">
              <a:extLst>
                <a:ext uri="{FF2B5EF4-FFF2-40B4-BE49-F238E27FC236}">
                  <a16:creationId xmlns:a16="http://schemas.microsoft.com/office/drawing/2014/main" id="{CF36DD0B-2D6A-7428-2A3A-A86553F63E4E}"/>
                </a:ext>
              </a:extLst>
            </p:cNvPr>
            <p:cNvSpPr/>
            <p:nvPr/>
          </p:nvSpPr>
          <p:spPr>
            <a:xfrm rot="15971497">
              <a:off x="8288193" y="1817796"/>
              <a:ext cx="106070" cy="106069"/>
            </a:xfrm>
            <a:custGeom>
              <a:avLst/>
              <a:gdLst>
                <a:gd name="connsiteX0" fmla="*/ 108562 w 108561"/>
                <a:gd name="connsiteY0" fmla="*/ 54281 h 108561"/>
                <a:gd name="connsiteX1" fmla="*/ 54281 w 108561"/>
                <a:gd name="connsiteY1" fmla="*/ 108562 h 108561"/>
                <a:gd name="connsiteX2" fmla="*/ 0 w 108561"/>
                <a:gd name="connsiteY2" fmla="*/ 54281 h 108561"/>
                <a:gd name="connsiteX3" fmla="*/ 54281 w 108561"/>
                <a:gd name="connsiteY3" fmla="*/ 0 h 108561"/>
                <a:gd name="connsiteX4" fmla="*/ 108562 w 108561"/>
                <a:gd name="connsiteY4" fmla="*/ 54281 h 108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561" h="108561">
                  <a:moveTo>
                    <a:pt x="108562" y="54281"/>
                  </a:moveTo>
                  <a:cubicBezTo>
                    <a:pt x="108562" y="84259"/>
                    <a:pt x="84259" y="108562"/>
                    <a:pt x="54281" y="108562"/>
                  </a:cubicBezTo>
                  <a:cubicBezTo>
                    <a:pt x="24302" y="108562"/>
                    <a:pt x="0" y="84259"/>
                    <a:pt x="0" y="54281"/>
                  </a:cubicBezTo>
                  <a:cubicBezTo>
                    <a:pt x="0" y="24302"/>
                    <a:pt x="24302" y="0"/>
                    <a:pt x="54281" y="0"/>
                  </a:cubicBezTo>
                  <a:cubicBezTo>
                    <a:pt x="84259" y="0"/>
                    <a:pt x="108562" y="24302"/>
                    <a:pt x="108562" y="54281"/>
                  </a:cubicBezTo>
                  <a:close/>
                </a:path>
              </a:pathLst>
            </a:custGeom>
            <a:solidFill>
              <a:srgbClr val="4C4D4F"/>
            </a:solidFill>
            <a:ln w="1206" cap="flat">
              <a:solidFill>
                <a:srgbClr val="4C4D4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35" name="Forma Livre: Forma 234">
              <a:extLst>
                <a:ext uri="{FF2B5EF4-FFF2-40B4-BE49-F238E27FC236}">
                  <a16:creationId xmlns:a16="http://schemas.microsoft.com/office/drawing/2014/main" id="{0D818DE2-B2E3-F227-108E-869D3F671D07}"/>
                </a:ext>
              </a:extLst>
            </p:cNvPr>
            <p:cNvSpPr/>
            <p:nvPr/>
          </p:nvSpPr>
          <p:spPr>
            <a:xfrm>
              <a:off x="10049002" y="4328230"/>
              <a:ext cx="273260" cy="273260"/>
            </a:xfrm>
            <a:custGeom>
              <a:avLst/>
              <a:gdLst>
                <a:gd name="connsiteX0" fmla="*/ 279679 w 279679"/>
                <a:gd name="connsiteY0" fmla="*/ 139840 h 279679"/>
                <a:gd name="connsiteX1" fmla="*/ 139840 w 279679"/>
                <a:gd name="connsiteY1" fmla="*/ 279679 h 279679"/>
                <a:gd name="connsiteX2" fmla="*/ 0 w 279679"/>
                <a:gd name="connsiteY2" fmla="*/ 139840 h 279679"/>
                <a:gd name="connsiteX3" fmla="*/ 139840 w 279679"/>
                <a:gd name="connsiteY3" fmla="*/ 0 h 279679"/>
                <a:gd name="connsiteX4" fmla="*/ 279679 w 279679"/>
                <a:gd name="connsiteY4" fmla="*/ 139840 h 279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679" h="279679">
                  <a:moveTo>
                    <a:pt x="279679" y="139840"/>
                  </a:moveTo>
                  <a:cubicBezTo>
                    <a:pt x="279679" y="217071"/>
                    <a:pt x="217071" y="279679"/>
                    <a:pt x="139840" y="279679"/>
                  </a:cubicBezTo>
                  <a:cubicBezTo>
                    <a:pt x="62608" y="279679"/>
                    <a:pt x="0" y="217071"/>
                    <a:pt x="0" y="139840"/>
                  </a:cubicBezTo>
                  <a:cubicBezTo>
                    <a:pt x="0" y="62608"/>
                    <a:pt x="62608" y="0"/>
                    <a:pt x="139840" y="0"/>
                  </a:cubicBezTo>
                  <a:cubicBezTo>
                    <a:pt x="217071" y="0"/>
                    <a:pt x="279679" y="62608"/>
                    <a:pt x="279679" y="139840"/>
                  </a:cubicBezTo>
                  <a:close/>
                </a:path>
              </a:pathLst>
            </a:custGeom>
            <a:noFill/>
            <a:ln w="18094" cap="flat">
              <a:solidFill>
                <a:srgbClr val="4C4D4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38" name="Forma Livre: Forma 237">
              <a:extLst>
                <a:ext uri="{FF2B5EF4-FFF2-40B4-BE49-F238E27FC236}">
                  <a16:creationId xmlns:a16="http://schemas.microsoft.com/office/drawing/2014/main" id="{83895BA6-234A-E541-AD12-8B14D368A2C4}"/>
                </a:ext>
              </a:extLst>
            </p:cNvPr>
            <p:cNvSpPr/>
            <p:nvPr/>
          </p:nvSpPr>
          <p:spPr>
            <a:xfrm>
              <a:off x="10294790" y="4151143"/>
              <a:ext cx="274804" cy="234592"/>
            </a:xfrm>
            <a:custGeom>
              <a:avLst/>
              <a:gdLst>
                <a:gd name="connsiteX0" fmla="*/ 0 w 281259"/>
                <a:gd name="connsiteY0" fmla="*/ 240103 h 240102"/>
                <a:gd name="connsiteX1" fmla="*/ 281260 w 281259"/>
                <a:gd name="connsiteY1" fmla="*/ 0 h 240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1259" h="240102">
                  <a:moveTo>
                    <a:pt x="0" y="240103"/>
                  </a:moveTo>
                  <a:lnTo>
                    <a:pt x="281260" y="0"/>
                  </a:lnTo>
                </a:path>
              </a:pathLst>
            </a:custGeom>
            <a:ln w="18094" cap="flat">
              <a:solidFill>
                <a:srgbClr val="4C4D4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39" name="Forma Livre: Forma 238">
              <a:extLst>
                <a:ext uri="{FF2B5EF4-FFF2-40B4-BE49-F238E27FC236}">
                  <a16:creationId xmlns:a16="http://schemas.microsoft.com/office/drawing/2014/main" id="{C3CDA732-AD89-C016-66F6-D6BD6B13985F}"/>
                </a:ext>
              </a:extLst>
            </p:cNvPr>
            <p:cNvSpPr/>
            <p:nvPr/>
          </p:nvSpPr>
          <p:spPr>
            <a:xfrm>
              <a:off x="10524767" y="4098107"/>
              <a:ext cx="106070" cy="106069"/>
            </a:xfrm>
            <a:custGeom>
              <a:avLst/>
              <a:gdLst>
                <a:gd name="connsiteX0" fmla="*/ 108562 w 108561"/>
                <a:gd name="connsiteY0" fmla="*/ 54281 h 108561"/>
                <a:gd name="connsiteX1" fmla="*/ 54281 w 108561"/>
                <a:gd name="connsiteY1" fmla="*/ 108562 h 108561"/>
                <a:gd name="connsiteX2" fmla="*/ 0 w 108561"/>
                <a:gd name="connsiteY2" fmla="*/ 54281 h 108561"/>
                <a:gd name="connsiteX3" fmla="*/ 54281 w 108561"/>
                <a:gd name="connsiteY3" fmla="*/ 0 h 108561"/>
                <a:gd name="connsiteX4" fmla="*/ 108562 w 108561"/>
                <a:gd name="connsiteY4" fmla="*/ 54281 h 108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561" h="108561">
                  <a:moveTo>
                    <a:pt x="108562" y="54281"/>
                  </a:moveTo>
                  <a:cubicBezTo>
                    <a:pt x="108562" y="84259"/>
                    <a:pt x="84259" y="108562"/>
                    <a:pt x="54281" y="108562"/>
                  </a:cubicBezTo>
                  <a:cubicBezTo>
                    <a:pt x="24302" y="108562"/>
                    <a:pt x="0" y="84259"/>
                    <a:pt x="0" y="54281"/>
                  </a:cubicBezTo>
                  <a:cubicBezTo>
                    <a:pt x="0" y="24302"/>
                    <a:pt x="24302" y="0"/>
                    <a:pt x="54281" y="0"/>
                  </a:cubicBezTo>
                  <a:cubicBezTo>
                    <a:pt x="84259" y="0"/>
                    <a:pt x="108562" y="24302"/>
                    <a:pt x="108562" y="54281"/>
                  </a:cubicBezTo>
                  <a:close/>
                </a:path>
              </a:pathLst>
            </a:custGeom>
            <a:solidFill>
              <a:srgbClr val="4C4D4F"/>
            </a:solidFill>
            <a:ln w="1206" cap="flat">
              <a:solidFill>
                <a:srgbClr val="4C4D4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47" name="Forma Livre: Forma 246">
              <a:extLst>
                <a:ext uri="{FF2B5EF4-FFF2-40B4-BE49-F238E27FC236}">
                  <a16:creationId xmlns:a16="http://schemas.microsoft.com/office/drawing/2014/main" id="{E628834C-09BC-AC09-A625-17BAF27D1AC9}"/>
                </a:ext>
              </a:extLst>
            </p:cNvPr>
            <p:cNvSpPr/>
            <p:nvPr/>
          </p:nvSpPr>
          <p:spPr>
            <a:xfrm rot="4200218">
              <a:off x="10311317" y="4527285"/>
              <a:ext cx="274804" cy="234592"/>
            </a:xfrm>
            <a:custGeom>
              <a:avLst/>
              <a:gdLst>
                <a:gd name="connsiteX0" fmla="*/ 0 w 281259"/>
                <a:gd name="connsiteY0" fmla="*/ 240103 h 240102"/>
                <a:gd name="connsiteX1" fmla="*/ 281260 w 281259"/>
                <a:gd name="connsiteY1" fmla="*/ 0 h 240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1259" h="240102">
                  <a:moveTo>
                    <a:pt x="0" y="240103"/>
                  </a:moveTo>
                  <a:lnTo>
                    <a:pt x="281260" y="0"/>
                  </a:lnTo>
                </a:path>
              </a:pathLst>
            </a:custGeom>
            <a:ln w="18094" cap="flat">
              <a:solidFill>
                <a:srgbClr val="4C4D4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48" name="Forma Livre: Forma 247">
              <a:extLst>
                <a:ext uri="{FF2B5EF4-FFF2-40B4-BE49-F238E27FC236}">
                  <a16:creationId xmlns:a16="http://schemas.microsoft.com/office/drawing/2014/main" id="{5B81D8C6-D851-C89E-A3A1-249D18691B8A}"/>
                </a:ext>
              </a:extLst>
            </p:cNvPr>
            <p:cNvSpPr/>
            <p:nvPr/>
          </p:nvSpPr>
          <p:spPr>
            <a:xfrm>
              <a:off x="11048448" y="4283478"/>
              <a:ext cx="273260" cy="273260"/>
            </a:xfrm>
            <a:custGeom>
              <a:avLst/>
              <a:gdLst>
                <a:gd name="connsiteX0" fmla="*/ 279679 w 279679"/>
                <a:gd name="connsiteY0" fmla="*/ 139840 h 279679"/>
                <a:gd name="connsiteX1" fmla="*/ 139840 w 279679"/>
                <a:gd name="connsiteY1" fmla="*/ 279679 h 279679"/>
                <a:gd name="connsiteX2" fmla="*/ 0 w 279679"/>
                <a:gd name="connsiteY2" fmla="*/ 139840 h 279679"/>
                <a:gd name="connsiteX3" fmla="*/ 139840 w 279679"/>
                <a:gd name="connsiteY3" fmla="*/ 0 h 279679"/>
                <a:gd name="connsiteX4" fmla="*/ 279679 w 279679"/>
                <a:gd name="connsiteY4" fmla="*/ 139840 h 279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679" h="279679">
                  <a:moveTo>
                    <a:pt x="279679" y="139840"/>
                  </a:moveTo>
                  <a:cubicBezTo>
                    <a:pt x="279679" y="217071"/>
                    <a:pt x="217071" y="279679"/>
                    <a:pt x="139840" y="279679"/>
                  </a:cubicBezTo>
                  <a:cubicBezTo>
                    <a:pt x="62608" y="279679"/>
                    <a:pt x="0" y="217071"/>
                    <a:pt x="0" y="139840"/>
                  </a:cubicBezTo>
                  <a:cubicBezTo>
                    <a:pt x="0" y="62608"/>
                    <a:pt x="62608" y="0"/>
                    <a:pt x="139840" y="0"/>
                  </a:cubicBezTo>
                  <a:cubicBezTo>
                    <a:pt x="217071" y="0"/>
                    <a:pt x="279679" y="62608"/>
                    <a:pt x="279679" y="139840"/>
                  </a:cubicBezTo>
                  <a:close/>
                </a:path>
              </a:pathLst>
            </a:custGeom>
            <a:noFill/>
            <a:ln w="18094" cap="flat">
              <a:solidFill>
                <a:srgbClr val="4C4D4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50" name="Forma Livre: Forma 249">
              <a:extLst>
                <a:ext uri="{FF2B5EF4-FFF2-40B4-BE49-F238E27FC236}">
                  <a16:creationId xmlns:a16="http://schemas.microsoft.com/office/drawing/2014/main" id="{4E0611CB-A4C9-B549-1451-65172F841A6A}"/>
                </a:ext>
              </a:extLst>
            </p:cNvPr>
            <p:cNvSpPr/>
            <p:nvPr/>
          </p:nvSpPr>
          <p:spPr>
            <a:xfrm>
              <a:off x="10798945" y="4505983"/>
              <a:ext cx="274804" cy="234592"/>
            </a:xfrm>
            <a:custGeom>
              <a:avLst/>
              <a:gdLst>
                <a:gd name="connsiteX0" fmla="*/ 0 w 281259"/>
                <a:gd name="connsiteY0" fmla="*/ 240103 h 240102"/>
                <a:gd name="connsiteX1" fmla="*/ 281260 w 281259"/>
                <a:gd name="connsiteY1" fmla="*/ 0 h 240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1259" h="240102">
                  <a:moveTo>
                    <a:pt x="0" y="240103"/>
                  </a:moveTo>
                  <a:lnTo>
                    <a:pt x="281260" y="0"/>
                  </a:lnTo>
                </a:path>
              </a:pathLst>
            </a:custGeom>
            <a:ln w="18094" cap="flat">
              <a:solidFill>
                <a:srgbClr val="4C4D4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51" name="Forma Livre: Forma 250">
              <a:extLst>
                <a:ext uri="{FF2B5EF4-FFF2-40B4-BE49-F238E27FC236}">
                  <a16:creationId xmlns:a16="http://schemas.microsoft.com/office/drawing/2014/main" id="{F2234E0F-F86E-68DB-FC39-4993E7B9FCA2}"/>
                </a:ext>
              </a:extLst>
            </p:cNvPr>
            <p:cNvSpPr/>
            <p:nvPr/>
          </p:nvSpPr>
          <p:spPr>
            <a:xfrm>
              <a:off x="10847235" y="3273250"/>
              <a:ext cx="314840" cy="153412"/>
            </a:xfrm>
            <a:custGeom>
              <a:avLst/>
              <a:gdLst>
                <a:gd name="connsiteX0" fmla="*/ 0 w 322235"/>
                <a:gd name="connsiteY0" fmla="*/ 0 h 157016"/>
                <a:gd name="connsiteX1" fmla="*/ 322236 w 322235"/>
                <a:gd name="connsiteY1" fmla="*/ 157017 h 157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22235" h="157016">
                  <a:moveTo>
                    <a:pt x="0" y="0"/>
                  </a:moveTo>
                  <a:lnTo>
                    <a:pt x="322236" y="157017"/>
                  </a:lnTo>
                </a:path>
              </a:pathLst>
            </a:custGeom>
            <a:ln w="18094" cap="flat">
              <a:solidFill>
                <a:srgbClr val="4C4D4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52" name="Forma Livre: Forma 251">
              <a:extLst>
                <a:ext uri="{FF2B5EF4-FFF2-40B4-BE49-F238E27FC236}">
                  <a16:creationId xmlns:a16="http://schemas.microsoft.com/office/drawing/2014/main" id="{A6F79F9D-3D7D-5D4F-8A6F-6397AB970EDC}"/>
                </a:ext>
              </a:extLst>
            </p:cNvPr>
            <p:cNvSpPr/>
            <p:nvPr/>
          </p:nvSpPr>
          <p:spPr>
            <a:xfrm>
              <a:off x="10778148" y="2511595"/>
              <a:ext cx="246565" cy="576161"/>
            </a:xfrm>
            <a:custGeom>
              <a:avLst/>
              <a:gdLst>
                <a:gd name="connsiteX0" fmla="*/ 252358 w 252357"/>
                <a:gd name="connsiteY0" fmla="*/ 0 h 589695"/>
                <a:gd name="connsiteX1" fmla="*/ 0 w 252357"/>
                <a:gd name="connsiteY1" fmla="*/ 589696 h 589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2357" h="589695">
                  <a:moveTo>
                    <a:pt x="252358" y="0"/>
                  </a:moveTo>
                  <a:lnTo>
                    <a:pt x="0" y="589696"/>
                  </a:lnTo>
                </a:path>
              </a:pathLst>
            </a:custGeom>
            <a:ln w="18094" cap="flat">
              <a:solidFill>
                <a:srgbClr val="4C4D4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53" name="Forma Livre: Forma 252">
              <a:extLst>
                <a:ext uri="{FF2B5EF4-FFF2-40B4-BE49-F238E27FC236}">
                  <a16:creationId xmlns:a16="http://schemas.microsoft.com/office/drawing/2014/main" id="{26D41807-7267-39C2-5C56-9C471FA40B52}"/>
                </a:ext>
              </a:extLst>
            </p:cNvPr>
            <p:cNvSpPr/>
            <p:nvPr/>
          </p:nvSpPr>
          <p:spPr>
            <a:xfrm rot="18404726">
              <a:off x="10993366" y="2058888"/>
              <a:ext cx="409101" cy="45398"/>
            </a:xfrm>
            <a:custGeom>
              <a:avLst/>
              <a:gdLst>
                <a:gd name="connsiteX0" fmla="*/ 0 w 418710"/>
                <a:gd name="connsiteY0" fmla="*/ 46464 h 46464"/>
                <a:gd name="connsiteX1" fmla="*/ 418711 w 418710"/>
                <a:gd name="connsiteY1" fmla="*/ 0 h 46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18710" h="46464">
                  <a:moveTo>
                    <a:pt x="0" y="46464"/>
                  </a:moveTo>
                  <a:lnTo>
                    <a:pt x="418711" y="0"/>
                  </a:lnTo>
                </a:path>
              </a:pathLst>
            </a:custGeom>
            <a:ln w="18094" cap="flat">
              <a:solidFill>
                <a:srgbClr val="4C4D4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54" name="Forma Livre: Forma 253">
              <a:extLst>
                <a:ext uri="{FF2B5EF4-FFF2-40B4-BE49-F238E27FC236}">
                  <a16:creationId xmlns:a16="http://schemas.microsoft.com/office/drawing/2014/main" id="{30290C45-3213-39AA-26A5-830118647FDB}"/>
                </a:ext>
              </a:extLst>
            </p:cNvPr>
            <p:cNvSpPr/>
            <p:nvPr/>
          </p:nvSpPr>
          <p:spPr>
            <a:xfrm>
              <a:off x="10587752" y="3076761"/>
              <a:ext cx="273260" cy="273260"/>
            </a:xfrm>
            <a:custGeom>
              <a:avLst/>
              <a:gdLst>
                <a:gd name="connsiteX0" fmla="*/ 279679 w 279679"/>
                <a:gd name="connsiteY0" fmla="*/ 139840 h 279679"/>
                <a:gd name="connsiteX1" fmla="*/ 139840 w 279679"/>
                <a:gd name="connsiteY1" fmla="*/ 279679 h 279679"/>
                <a:gd name="connsiteX2" fmla="*/ 0 w 279679"/>
                <a:gd name="connsiteY2" fmla="*/ 139840 h 279679"/>
                <a:gd name="connsiteX3" fmla="*/ 139840 w 279679"/>
                <a:gd name="connsiteY3" fmla="*/ 0 h 279679"/>
                <a:gd name="connsiteX4" fmla="*/ 279679 w 279679"/>
                <a:gd name="connsiteY4" fmla="*/ 139840 h 279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679" h="279679">
                  <a:moveTo>
                    <a:pt x="279679" y="139840"/>
                  </a:moveTo>
                  <a:cubicBezTo>
                    <a:pt x="279679" y="217071"/>
                    <a:pt x="217071" y="279679"/>
                    <a:pt x="139840" y="279679"/>
                  </a:cubicBezTo>
                  <a:cubicBezTo>
                    <a:pt x="62608" y="279679"/>
                    <a:pt x="0" y="217071"/>
                    <a:pt x="0" y="139840"/>
                  </a:cubicBezTo>
                  <a:cubicBezTo>
                    <a:pt x="0" y="62608"/>
                    <a:pt x="62608" y="0"/>
                    <a:pt x="139840" y="0"/>
                  </a:cubicBezTo>
                  <a:cubicBezTo>
                    <a:pt x="217071" y="0"/>
                    <a:pt x="279679" y="62608"/>
                    <a:pt x="279679" y="139840"/>
                  </a:cubicBezTo>
                  <a:close/>
                </a:path>
              </a:pathLst>
            </a:custGeom>
            <a:noFill/>
            <a:ln w="18094" cap="flat">
              <a:solidFill>
                <a:srgbClr val="4C4D4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55" name="Forma Livre: Forma 254">
              <a:extLst>
                <a:ext uri="{FF2B5EF4-FFF2-40B4-BE49-F238E27FC236}">
                  <a16:creationId xmlns:a16="http://schemas.microsoft.com/office/drawing/2014/main" id="{589A9130-3F7E-2490-8FEB-6972959A74B1}"/>
                </a:ext>
              </a:extLst>
            </p:cNvPr>
            <p:cNvSpPr/>
            <p:nvPr/>
          </p:nvSpPr>
          <p:spPr>
            <a:xfrm>
              <a:off x="10941850" y="2249319"/>
              <a:ext cx="273260" cy="273260"/>
            </a:xfrm>
            <a:custGeom>
              <a:avLst/>
              <a:gdLst>
                <a:gd name="connsiteX0" fmla="*/ 279680 w 279679"/>
                <a:gd name="connsiteY0" fmla="*/ 139840 h 279679"/>
                <a:gd name="connsiteX1" fmla="*/ 139840 w 279679"/>
                <a:gd name="connsiteY1" fmla="*/ 279679 h 279679"/>
                <a:gd name="connsiteX2" fmla="*/ 0 w 279679"/>
                <a:gd name="connsiteY2" fmla="*/ 139840 h 279679"/>
                <a:gd name="connsiteX3" fmla="*/ 139840 w 279679"/>
                <a:gd name="connsiteY3" fmla="*/ 0 h 279679"/>
                <a:gd name="connsiteX4" fmla="*/ 279680 w 279679"/>
                <a:gd name="connsiteY4" fmla="*/ 139840 h 279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679" h="279679">
                  <a:moveTo>
                    <a:pt x="279680" y="139840"/>
                  </a:moveTo>
                  <a:cubicBezTo>
                    <a:pt x="279680" y="217071"/>
                    <a:pt x="217071" y="279679"/>
                    <a:pt x="139840" y="279679"/>
                  </a:cubicBezTo>
                  <a:cubicBezTo>
                    <a:pt x="62609" y="279679"/>
                    <a:pt x="0" y="217071"/>
                    <a:pt x="0" y="139840"/>
                  </a:cubicBezTo>
                  <a:cubicBezTo>
                    <a:pt x="0" y="62608"/>
                    <a:pt x="62609" y="0"/>
                    <a:pt x="139840" y="0"/>
                  </a:cubicBezTo>
                  <a:cubicBezTo>
                    <a:pt x="217072" y="0"/>
                    <a:pt x="279680" y="62608"/>
                    <a:pt x="279680" y="139840"/>
                  </a:cubicBezTo>
                  <a:close/>
                </a:path>
              </a:pathLst>
            </a:custGeom>
            <a:noFill/>
            <a:ln w="18094" cap="flat">
              <a:solidFill>
                <a:srgbClr val="4C4D4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56" name="Forma Livre: Forma 255">
              <a:extLst>
                <a:ext uri="{FF2B5EF4-FFF2-40B4-BE49-F238E27FC236}">
                  <a16:creationId xmlns:a16="http://schemas.microsoft.com/office/drawing/2014/main" id="{52D15BD4-D367-6DFB-4CDB-724ECEC0E47C}"/>
                </a:ext>
              </a:extLst>
            </p:cNvPr>
            <p:cNvSpPr/>
            <p:nvPr/>
          </p:nvSpPr>
          <p:spPr>
            <a:xfrm>
              <a:off x="11109041" y="3373628"/>
              <a:ext cx="106069" cy="106069"/>
            </a:xfrm>
            <a:custGeom>
              <a:avLst/>
              <a:gdLst>
                <a:gd name="connsiteX0" fmla="*/ 108562 w 108561"/>
                <a:gd name="connsiteY0" fmla="*/ 54281 h 108561"/>
                <a:gd name="connsiteX1" fmla="*/ 54281 w 108561"/>
                <a:gd name="connsiteY1" fmla="*/ 108562 h 108561"/>
                <a:gd name="connsiteX2" fmla="*/ 0 w 108561"/>
                <a:gd name="connsiteY2" fmla="*/ 54281 h 108561"/>
                <a:gd name="connsiteX3" fmla="*/ 54281 w 108561"/>
                <a:gd name="connsiteY3" fmla="*/ 0 h 108561"/>
                <a:gd name="connsiteX4" fmla="*/ 108562 w 108561"/>
                <a:gd name="connsiteY4" fmla="*/ 54281 h 108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561" h="108561">
                  <a:moveTo>
                    <a:pt x="108562" y="54281"/>
                  </a:moveTo>
                  <a:cubicBezTo>
                    <a:pt x="108562" y="84259"/>
                    <a:pt x="84260" y="108562"/>
                    <a:pt x="54281" y="108562"/>
                  </a:cubicBezTo>
                  <a:cubicBezTo>
                    <a:pt x="24302" y="108562"/>
                    <a:pt x="0" y="84259"/>
                    <a:pt x="0" y="54281"/>
                  </a:cubicBezTo>
                  <a:cubicBezTo>
                    <a:pt x="0" y="24302"/>
                    <a:pt x="24302" y="0"/>
                    <a:pt x="54281" y="0"/>
                  </a:cubicBezTo>
                  <a:cubicBezTo>
                    <a:pt x="84260" y="0"/>
                    <a:pt x="108562" y="24302"/>
                    <a:pt x="108562" y="54281"/>
                  </a:cubicBezTo>
                  <a:close/>
                </a:path>
              </a:pathLst>
            </a:custGeom>
            <a:solidFill>
              <a:srgbClr val="4C4D4F"/>
            </a:solidFill>
            <a:ln w="1206" cap="flat">
              <a:solidFill>
                <a:srgbClr val="4C4D4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57" name="Forma Livre: Forma 256">
              <a:extLst>
                <a:ext uri="{FF2B5EF4-FFF2-40B4-BE49-F238E27FC236}">
                  <a16:creationId xmlns:a16="http://schemas.microsoft.com/office/drawing/2014/main" id="{235A24AA-6E8A-744E-B1C6-7B4A4934581F}"/>
                </a:ext>
              </a:extLst>
            </p:cNvPr>
            <p:cNvSpPr/>
            <p:nvPr/>
          </p:nvSpPr>
          <p:spPr>
            <a:xfrm>
              <a:off x="11095851" y="2523664"/>
              <a:ext cx="32717" cy="256244"/>
            </a:xfrm>
            <a:custGeom>
              <a:avLst/>
              <a:gdLst>
                <a:gd name="connsiteX0" fmla="*/ 0 w 33485"/>
                <a:gd name="connsiteY0" fmla="*/ 0 h 422377"/>
                <a:gd name="connsiteX1" fmla="*/ 33485 w 33485"/>
                <a:gd name="connsiteY1" fmla="*/ 422378 h 422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3485" h="422377">
                  <a:moveTo>
                    <a:pt x="0" y="0"/>
                  </a:moveTo>
                  <a:lnTo>
                    <a:pt x="33485" y="422378"/>
                  </a:lnTo>
                </a:path>
              </a:pathLst>
            </a:custGeom>
            <a:ln w="18094" cap="flat">
              <a:solidFill>
                <a:srgbClr val="4C4D4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59" name="Forma Livre: Forma 258">
              <a:extLst>
                <a:ext uri="{FF2B5EF4-FFF2-40B4-BE49-F238E27FC236}">
                  <a16:creationId xmlns:a16="http://schemas.microsoft.com/office/drawing/2014/main" id="{5C72D3BF-782C-6AFE-E192-AA78394BFF03}"/>
                </a:ext>
              </a:extLst>
            </p:cNvPr>
            <p:cNvSpPr/>
            <p:nvPr/>
          </p:nvSpPr>
          <p:spPr>
            <a:xfrm>
              <a:off x="10999415" y="2782724"/>
              <a:ext cx="273260" cy="273260"/>
            </a:xfrm>
            <a:custGeom>
              <a:avLst/>
              <a:gdLst>
                <a:gd name="connsiteX0" fmla="*/ 279679 w 279679"/>
                <a:gd name="connsiteY0" fmla="*/ 139840 h 279679"/>
                <a:gd name="connsiteX1" fmla="*/ 139840 w 279679"/>
                <a:gd name="connsiteY1" fmla="*/ 279679 h 279679"/>
                <a:gd name="connsiteX2" fmla="*/ 0 w 279679"/>
                <a:gd name="connsiteY2" fmla="*/ 139840 h 279679"/>
                <a:gd name="connsiteX3" fmla="*/ 139840 w 279679"/>
                <a:gd name="connsiteY3" fmla="*/ 0 h 279679"/>
                <a:gd name="connsiteX4" fmla="*/ 279679 w 279679"/>
                <a:gd name="connsiteY4" fmla="*/ 139840 h 279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679" h="279679">
                  <a:moveTo>
                    <a:pt x="279679" y="139840"/>
                  </a:moveTo>
                  <a:cubicBezTo>
                    <a:pt x="279679" y="217071"/>
                    <a:pt x="217071" y="279679"/>
                    <a:pt x="139840" y="279679"/>
                  </a:cubicBezTo>
                  <a:cubicBezTo>
                    <a:pt x="62608" y="279679"/>
                    <a:pt x="0" y="217071"/>
                    <a:pt x="0" y="139840"/>
                  </a:cubicBezTo>
                  <a:cubicBezTo>
                    <a:pt x="0" y="62608"/>
                    <a:pt x="62608" y="0"/>
                    <a:pt x="139840" y="0"/>
                  </a:cubicBezTo>
                  <a:cubicBezTo>
                    <a:pt x="217071" y="0"/>
                    <a:pt x="279679" y="62608"/>
                    <a:pt x="279679" y="139840"/>
                  </a:cubicBezTo>
                  <a:close/>
                </a:path>
              </a:pathLst>
            </a:custGeom>
            <a:noFill/>
            <a:ln w="18094" cap="flat">
              <a:solidFill>
                <a:srgbClr val="4C4D4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58" name="Forma Livre: Forma 257">
              <a:extLst>
                <a:ext uri="{FF2B5EF4-FFF2-40B4-BE49-F238E27FC236}">
                  <a16:creationId xmlns:a16="http://schemas.microsoft.com/office/drawing/2014/main" id="{1720DF0B-1F08-9F7F-162E-BA26554D036E}"/>
                </a:ext>
              </a:extLst>
            </p:cNvPr>
            <p:cNvSpPr/>
            <p:nvPr/>
          </p:nvSpPr>
          <p:spPr>
            <a:xfrm>
              <a:off x="11230122" y="1644377"/>
              <a:ext cx="273260" cy="273260"/>
            </a:xfrm>
            <a:custGeom>
              <a:avLst/>
              <a:gdLst>
                <a:gd name="connsiteX0" fmla="*/ 279679 w 279679"/>
                <a:gd name="connsiteY0" fmla="*/ 139840 h 279679"/>
                <a:gd name="connsiteX1" fmla="*/ 139840 w 279679"/>
                <a:gd name="connsiteY1" fmla="*/ 279679 h 279679"/>
                <a:gd name="connsiteX2" fmla="*/ 0 w 279679"/>
                <a:gd name="connsiteY2" fmla="*/ 139840 h 279679"/>
                <a:gd name="connsiteX3" fmla="*/ 139840 w 279679"/>
                <a:gd name="connsiteY3" fmla="*/ 0 h 279679"/>
                <a:gd name="connsiteX4" fmla="*/ 279679 w 279679"/>
                <a:gd name="connsiteY4" fmla="*/ 139840 h 279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679" h="279679">
                  <a:moveTo>
                    <a:pt x="279679" y="139840"/>
                  </a:moveTo>
                  <a:cubicBezTo>
                    <a:pt x="279679" y="217071"/>
                    <a:pt x="217071" y="279679"/>
                    <a:pt x="139840" y="279679"/>
                  </a:cubicBezTo>
                  <a:cubicBezTo>
                    <a:pt x="62608" y="279679"/>
                    <a:pt x="0" y="217071"/>
                    <a:pt x="0" y="139840"/>
                  </a:cubicBezTo>
                  <a:cubicBezTo>
                    <a:pt x="0" y="62608"/>
                    <a:pt x="62608" y="0"/>
                    <a:pt x="139840" y="0"/>
                  </a:cubicBezTo>
                  <a:cubicBezTo>
                    <a:pt x="217071" y="0"/>
                    <a:pt x="279679" y="62608"/>
                    <a:pt x="279679" y="139840"/>
                  </a:cubicBezTo>
                  <a:close/>
                </a:path>
              </a:pathLst>
            </a:custGeom>
            <a:noFill/>
            <a:ln w="18094" cap="flat">
              <a:solidFill>
                <a:srgbClr val="4C4D4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64" name="Forma Livre: Forma 263">
              <a:extLst>
                <a:ext uri="{FF2B5EF4-FFF2-40B4-BE49-F238E27FC236}">
                  <a16:creationId xmlns:a16="http://schemas.microsoft.com/office/drawing/2014/main" id="{8A019A8D-F469-6F58-DC3D-9B9AABA6F99F}"/>
                </a:ext>
              </a:extLst>
            </p:cNvPr>
            <p:cNvSpPr/>
            <p:nvPr/>
          </p:nvSpPr>
          <p:spPr>
            <a:xfrm rot="4134731">
              <a:off x="10632443" y="5113479"/>
              <a:ext cx="409101" cy="45398"/>
            </a:xfrm>
            <a:custGeom>
              <a:avLst/>
              <a:gdLst>
                <a:gd name="connsiteX0" fmla="*/ 0 w 418710"/>
                <a:gd name="connsiteY0" fmla="*/ 46464 h 46464"/>
                <a:gd name="connsiteX1" fmla="*/ 418711 w 418710"/>
                <a:gd name="connsiteY1" fmla="*/ 0 h 46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18710" h="46464">
                  <a:moveTo>
                    <a:pt x="0" y="46464"/>
                  </a:moveTo>
                  <a:lnTo>
                    <a:pt x="418711" y="0"/>
                  </a:lnTo>
                </a:path>
              </a:pathLst>
            </a:custGeom>
            <a:ln w="18094" cap="flat">
              <a:solidFill>
                <a:srgbClr val="4C4D4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66" name="Forma Livre: Forma 265">
              <a:extLst>
                <a:ext uri="{FF2B5EF4-FFF2-40B4-BE49-F238E27FC236}">
                  <a16:creationId xmlns:a16="http://schemas.microsoft.com/office/drawing/2014/main" id="{3DB57EFA-82E9-999D-D64A-EEB8CAB45B5A}"/>
                </a:ext>
              </a:extLst>
            </p:cNvPr>
            <p:cNvSpPr/>
            <p:nvPr/>
          </p:nvSpPr>
          <p:spPr>
            <a:xfrm>
              <a:off x="10838078" y="5303278"/>
              <a:ext cx="273260" cy="273260"/>
            </a:xfrm>
            <a:custGeom>
              <a:avLst/>
              <a:gdLst>
                <a:gd name="connsiteX0" fmla="*/ 279679 w 279679"/>
                <a:gd name="connsiteY0" fmla="*/ 139840 h 279679"/>
                <a:gd name="connsiteX1" fmla="*/ 139840 w 279679"/>
                <a:gd name="connsiteY1" fmla="*/ 279679 h 279679"/>
                <a:gd name="connsiteX2" fmla="*/ 0 w 279679"/>
                <a:gd name="connsiteY2" fmla="*/ 139840 h 279679"/>
                <a:gd name="connsiteX3" fmla="*/ 139840 w 279679"/>
                <a:gd name="connsiteY3" fmla="*/ 0 h 279679"/>
                <a:gd name="connsiteX4" fmla="*/ 279679 w 279679"/>
                <a:gd name="connsiteY4" fmla="*/ 139840 h 279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679" h="279679">
                  <a:moveTo>
                    <a:pt x="279679" y="139840"/>
                  </a:moveTo>
                  <a:cubicBezTo>
                    <a:pt x="279679" y="217071"/>
                    <a:pt x="217071" y="279679"/>
                    <a:pt x="139840" y="279679"/>
                  </a:cubicBezTo>
                  <a:cubicBezTo>
                    <a:pt x="62608" y="279679"/>
                    <a:pt x="0" y="217071"/>
                    <a:pt x="0" y="139840"/>
                  </a:cubicBezTo>
                  <a:cubicBezTo>
                    <a:pt x="0" y="62608"/>
                    <a:pt x="62608" y="0"/>
                    <a:pt x="139840" y="0"/>
                  </a:cubicBezTo>
                  <a:cubicBezTo>
                    <a:pt x="217071" y="0"/>
                    <a:pt x="279679" y="62608"/>
                    <a:pt x="279679" y="139840"/>
                  </a:cubicBezTo>
                  <a:close/>
                </a:path>
              </a:pathLst>
            </a:custGeom>
            <a:noFill/>
            <a:ln w="18094" cap="flat">
              <a:solidFill>
                <a:srgbClr val="4C4D4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9" name="Forma Livre: Forma 168">
              <a:extLst>
                <a:ext uri="{FF2B5EF4-FFF2-40B4-BE49-F238E27FC236}">
                  <a16:creationId xmlns:a16="http://schemas.microsoft.com/office/drawing/2014/main" id="{972DDD30-B9FA-E84F-E763-CB731F729EDC}"/>
                </a:ext>
              </a:extLst>
            </p:cNvPr>
            <p:cNvSpPr/>
            <p:nvPr/>
          </p:nvSpPr>
          <p:spPr>
            <a:xfrm>
              <a:off x="10929525" y="3697329"/>
              <a:ext cx="273260" cy="273260"/>
            </a:xfrm>
            <a:custGeom>
              <a:avLst/>
              <a:gdLst>
                <a:gd name="connsiteX0" fmla="*/ 279679 w 279679"/>
                <a:gd name="connsiteY0" fmla="*/ 139840 h 279679"/>
                <a:gd name="connsiteX1" fmla="*/ 139840 w 279679"/>
                <a:gd name="connsiteY1" fmla="*/ 279679 h 279679"/>
                <a:gd name="connsiteX2" fmla="*/ 0 w 279679"/>
                <a:gd name="connsiteY2" fmla="*/ 139840 h 279679"/>
                <a:gd name="connsiteX3" fmla="*/ 139840 w 279679"/>
                <a:gd name="connsiteY3" fmla="*/ 0 h 279679"/>
                <a:gd name="connsiteX4" fmla="*/ 279679 w 279679"/>
                <a:gd name="connsiteY4" fmla="*/ 139840 h 279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679" h="279679">
                  <a:moveTo>
                    <a:pt x="279679" y="139840"/>
                  </a:moveTo>
                  <a:cubicBezTo>
                    <a:pt x="279679" y="217071"/>
                    <a:pt x="217071" y="279679"/>
                    <a:pt x="139840" y="279679"/>
                  </a:cubicBezTo>
                  <a:cubicBezTo>
                    <a:pt x="62608" y="279679"/>
                    <a:pt x="0" y="217071"/>
                    <a:pt x="0" y="139840"/>
                  </a:cubicBezTo>
                  <a:cubicBezTo>
                    <a:pt x="0" y="62608"/>
                    <a:pt x="62608" y="0"/>
                    <a:pt x="139840" y="0"/>
                  </a:cubicBezTo>
                  <a:cubicBezTo>
                    <a:pt x="217071" y="0"/>
                    <a:pt x="279679" y="62608"/>
                    <a:pt x="279679" y="139840"/>
                  </a:cubicBezTo>
                  <a:close/>
                </a:path>
              </a:pathLst>
            </a:custGeom>
            <a:noFill/>
            <a:ln w="18094" cap="flat">
              <a:solidFill>
                <a:srgbClr val="4C4D4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76" name="Forma Livre: Forma 175">
              <a:extLst>
                <a:ext uri="{FF2B5EF4-FFF2-40B4-BE49-F238E27FC236}">
                  <a16:creationId xmlns:a16="http://schemas.microsoft.com/office/drawing/2014/main" id="{83122C26-BB03-9A4E-B0F0-E77838EABC35}"/>
                </a:ext>
              </a:extLst>
            </p:cNvPr>
            <p:cNvSpPr/>
            <p:nvPr/>
          </p:nvSpPr>
          <p:spPr>
            <a:xfrm>
              <a:off x="9260180" y="2312696"/>
              <a:ext cx="273260" cy="273260"/>
            </a:xfrm>
            <a:custGeom>
              <a:avLst/>
              <a:gdLst>
                <a:gd name="connsiteX0" fmla="*/ 279679 w 279679"/>
                <a:gd name="connsiteY0" fmla="*/ 139840 h 279679"/>
                <a:gd name="connsiteX1" fmla="*/ 139840 w 279679"/>
                <a:gd name="connsiteY1" fmla="*/ 279679 h 279679"/>
                <a:gd name="connsiteX2" fmla="*/ 0 w 279679"/>
                <a:gd name="connsiteY2" fmla="*/ 139840 h 279679"/>
                <a:gd name="connsiteX3" fmla="*/ 139840 w 279679"/>
                <a:gd name="connsiteY3" fmla="*/ 0 h 279679"/>
                <a:gd name="connsiteX4" fmla="*/ 279679 w 279679"/>
                <a:gd name="connsiteY4" fmla="*/ 139840 h 279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679" h="279679">
                  <a:moveTo>
                    <a:pt x="279679" y="139840"/>
                  </a:moveTo>
                  <a:cubicBezTo>
                    <a:pt x="279679" y="217071"/>
                    <a:pt x="217071" y="279679"/>
                    <a:pt x="139840" y="279679"/>
                  </a:cubicBezTo>
                  <a:cubicBezTo>
                    <a:pt x="62608" y="279679"/>
                    <a:pt x="0" y="217071"/>
                    <a:pt x="0" y="139840"/>
                  </a:cubicBezTo>
                  <a:cubicBezTo>
                    <a:pt x="0" y="62608"/>
                    <a:pt x="62608" y="0"/>
                    <a:pt x="139840" y="0"/>
                  </a:cubicBezTo>
                  <a:cubicBezTo>
                    <a:pt x="217071" y="0"/>
                    <a:pt x="279679" y="62608"/>
                    <a:pt x="279679" y="139840"/>
                  </a:cubicBezTo>
                  <a:close/>
                </a:path>
              </a:pathLst>
            </a:custGeom>
            <a:noFill/>
            <a:ln w="18094" cap="flat">
              <a:solidFill>
                <a:srgbClr val="4C4D4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81" name="Forma Livre: Forma 180">
              <a:extLst>
                <a:ext uri="{FF2B5EF4-FFF2-40B4-BE49-F238E27FC236}">
                  <a16:creationId xmlns:a16="http://schemas.microsoft.com/office/drawing/2014/main" id="{32B80924-E496-BFE1-BB9D-FA74D228C8D6}"/>
                </a:ext>
              </a:extLst>
            </p:cNvPr>
            <p:cNvSpPr/>
            <p:nvPr/>
          </p:nvSpPr>
          <p:spPr>
            <a:xfrm>
              <a:off x="9815245" y="4008672"/>
              <a:ext cx="106070" cy="106069"/>
            </a:xfrm>
            <a:custGeom>
              <a:avLst/>
              <a:gdLst>
                <a:gd name="connsiteX0" fmla="*/ 108562 w 108561"/>
                <a:gd name="connsiteY0" fmla="*/ 54281 h 108561"/>
                <a:gd name="connsiteX1" fmla="*/ 54281 w 108561"/>
                <a:gd name="connsiteY1" fmla="*/ 108562 h 108561"/>
                <a:gd name="connsiteX2" fmla="*/ 0 w 108561"/>
                <a:gd name="connsiteY2" fmla="*/ 54281 h 108561"/>
                <a:gd name="connsiteX3" fmla="*/ 54281 w 108561"/>
                <a:gd name="connsiteY3" fmla="*/ 0 h 108561"/>
                <a:gd name="connsiteX4" fmla="*/ 108562 w 108561"/>
                <a:gd name="connsiteY4" fmla="*/ 54281 h 108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561" h="108561">
                  <a:moveTo>
                    <a:pt x="108562" y="54281"/>
                  </a:moveTo>
                  <a:cubicBezTo>
                    <a:pt x="108562" y="84259"/>
                    <a:pt x="84259" y="108562"/>
                    <a:pt x="54281" y="108562"/>
                  </a:cubicBezTo>
                  <a:cubicBezTo>
                    <a:pt x="24302" y="108562"/>
                    <a:pt x="0" y="84259"/>
                    <a:pt x="0" y="54281"/>
                  </a:cubicBezTo>
                  <a:cubicBezTo>
                    <a:pt x="0" y="24302"/>
                    <a:pt x="24302" y="0"/>
                    <a:pt x="54281" y="0"/>
                  </a:cubicBezTo>
                  <a:cubicBezTo>
                    <a:pt x="84259" y="0"/>
                    <a:pt x="108562" y="24302"/>
                    <a:pt x="108562" y="54281"/>
                  </a:cubicBezTo>
                  <a:close/>
                </a:path>
              </a:pathLst>
            </a:custGeom>
            <a:solidFill>
              <a:srgbClr val="4C4D4F"/>
            </a:solidFill>
            <a:ln w="1206" cap="flat">
              <a:solidFill>
                <a:srgbClr val="4C4D4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237" name="Forma Livre: Forma 236">
            <a:extLst>
              <a:ext uri="{FF2B5EF4-FFF2-40B4-BE49-F238E27FC236}">
                <a16:creationId xmlns:a16="http://schemas.microsoft.com/office/drawing/2014/main" id="{EAE1D8EC-BEA4-E9E5-8648-2BCC7480FBBC}"/>
              </a:ext>
            </a:extLst>
          </p:cNvPr>
          <p:cNvSpPr/>
          <p:nvPr/>
        </p:nvSpPr>
        <p:spPr>
          <a:xfrm rot="19993418">
            <a:off x="6409696" y="3108299"/>
            <a:ext cx="514859" cy="412436"/>
          </a:xfrm>
          <a:custGeom>
            <a:avLst/>
            <a:gdLst>
              <a:gd name="connsiteX0" fmla="*/ 771512 w 771512"/>
              <a:gd name="connsiteY0" fmla="*/ 0 h 422124"/>
              <a:gd name="connsiteX1" fmla="*/ 0 w 771512"/>
              <a:gd name="connsiteY1" fmla="*/ 422124 h 422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71512" h="422124">
                <a:moveTo>
                  <a:pt x="771512" y="0"/>
                </a:moveTo>
                <a:lnTo>
                  <a:pt x="0" y="422124"/>
                </a:lnTo>
              </a:path>
            </a:pathLst>
          </a:custGeom>
          <a:ln w="18094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240" name="Forma Livre: Forma 239">
            <a:extLst>
              <a:ext uri="{FF2B5EF4-FFF2-40B4-BE49-F238E27FC236}">
                <a16:creationId xmlns:a16="http://schemas.microsoft.com/office/drawing/2014/main" id="{F9C52E0D-0E8C-628F-FC19-D0B1C086E376}"/>
              </a:ext>
            </a:extLst>
          </p:cNvPr>
          <p:cNvSpPr/>
          <p:nvPr/>
        </p:nvSpPr>
        <p:spPr>
          <a:xfrm>
            <a:off x="6094377" y="2087171"/>
            <a:ext cx="82793" cy="410244"/>
          </a:xfrm>
          <a:custGeom>
            <a:avLst/>
            <a:gdLst>
              <a:gd name="connsiteX0" fmla="*/ 0 w 84738"/>
              <a:gd name="connsiteY0" fmla="*/ 419881 h 419880"/>
              <a:gd name="connsiteX1" fmla="*/ 84739 w 84738"/>
              <a:gd name="connsiteY1" fmla="*/ 0 h 419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4738" h="419880">
                <a:moveTo>
                  <a:pt x="0" y="419881"/>
                </a:moveTo>
                <a:lnTo>
                  <a:pt x="84739" y="0"/>
                </a:lnTo>
              </a:path>
            </a:pathLst>
          </a:custGeom>
          <a:ln w="18094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241" name="Forma Livre: Forma 240">
            <a:extLst>
              <a:ext uri="{FF2B5EF4-FFF2-40B4-BE49-F238E27FC236}">
                <a16:creationId xmlns:a16="http://schemas.microsoft.com/office/drawing/2014/main" id="{B27751A7-41C3-CB53-E3EF-7645DE78B83E}"/>
              </a:ext>
            </a:extLst>
          </p:cNvPr>
          <p:cNvSpPr/>
          <p:nvPr/>
        </p:nvSpPr>
        <p:spPr>
          <a:xfrm>
            <a:off x="5551839" y="2166972"/>
            <a:ext cx="414003" cy="372955"/>
          </a:xfrm>
          <a:custGeom>
            <a:avLst/>
            <a:gdLst>
              <a:gd name="connsiteX0" fmla="*/ 423729 w 423728"/>
              <a:gd name="connsiteY0" fmla="*/ 381715 h 381715"/>
              <a:gd name="connsiteX1" fmla="*/ 0 w 423728"/>
              <a:gd name="connsiteY1" fmla="*/ 0 h 381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3728" h="381715">
                <a:moveTo>
                  <a:pt x="423729" y="381715"/>
                </a:moveTo>
                <a:lnTo>
                  <a:pt x="0" y="0"/>
                </a:lnTo>
              </a:path>
            </a:pathLst>
          </a:custGeom>
          <a:ln w="18094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242" name="Forma Livre: Forma 241">
            <a:extLst>
              <a:ext uri="{FF2B5EF4-FFF2-40B4-BE49-F238E27FC236}">
                <a16:creationId xmlns:a16="http://schemas.microsoft.com/office/drawing/2014/main" id="{B8E084D5-8C11-9887-1162-C8B25643BA47}"/>
              </a:ext>
            </a:extLst>
          </p:cNvPr>
          <p:cNvSpPr/>
          <p:nvPr/>
        </p:nvSpPr>
        <p:spPr>
          <a:xfrm>
            <a:off x="5930722" y="2494741"/>
            <a:ext cx="273260" cy="273260"/>
          </a:xfrm>
          <a:custGeom>
            <a:avLst/>
            <a:gdLst>
              <a:gd name="connsiteX0" fmla="*/ 279679 w 279679"/>
              <a:gd name="connsiteY0" fmla="*/ 139840 h 279679"/>
              <a:gd name="connsiteX1" fmla="*/ 139840 w 279679"/>
              <a:gd name="connsiteY1" fmla="*/ 279679 h 279679"/>
              <a:gd name="connsiteX2" fmla="*/ 0 w 279679"/>
              <a:gd name="connsiteY2" fmla="*/ 139840 h 279679"/>
              <a:gd name="connsiteX3" fmla="*/ 139840 w 279679"/>
              <a:gd name="connsiteY3" fmla="*/ 0 h 279679"/>
              <a:gd name="connsiteX4" fmla="*/ 279679 w 279679"/>
              <a:gd name="connsiteY4" fmla="*/ 139840 h 279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679" h="279679">
                <a:moveTo>
                  <a:pt x="279679" y="139840"/>
                </a:moveTo>
                <a:cubicBezTo>
                  <a:pt x="279679" y="217071"/>
                  <a:pt x="217071" y="279679"/>
                  <a:pt x="139840" y="279679"/>
                </a:cubicBezTo>
                <a:cubicBezTo>
                  <a:pt x="62608" y="279679"/>
                  <a:pt x="0" y="217071"/>
                  <a:pt x="0" y="139840"/>
                </a:cubicBezTo>
                <a:cubicBezTo>
                  <a:pt x="0" y="62608"/>
                  <a:pt x="62608" y="0"/>
                  <a:pt x="139840" y="0"/>
                </a:cubicBezTo>
                <a:cubicBezTo>
                  <a:pt x="217071" y="0"/>
                  <a:pt x="279679" y="62608"/>
                  <a:pt x="279679" y="139840"/>
                </a:cubicBezTo>
                <a:close/>
              </a:path>
            </a:pathLst>
          </a:custGeom>
          <a:noFill/>
          <a:ln w="18094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243" name="Forma Livre: Forma 242">
            <a:extLst>
              <a:ext uri="{FF2B5EF4-FFF2-40B4-BE49-F238E27FC236}">
                <a16:creationId xmlns:a16="http://schemas.microsoft.com/office/drawing/2014/main" id="{5EB2D355-B732-3ADB-F9AC-615E43A500B4}"/>
              </a:ext>
            </a:extLst>
          </p:cNvPr>
          <p:cNvSpPr/>
          <p:nvPr/>
        </p:nvSpPr>
        <p:spPr>
          <a:xfrm>
            <a:off x="6124136" y="2034136"/>
            <a:ext cx="106069" cy="106069"/>
          </a:xfrm>
          <a:custGeom>
            <a:avLst/>
            <a:gdLst>
              <a:gd name="connsiteX0" fmla="*/ 108562 w 108561"/>
              <a:gd name="connsiteY0" fmla="*/ 54281 h 108561"/>
              <a:gd name="connsiteX1" fmla="*/ 54281 w 108561"/>
              <a:gd name="connsiteY1" fmla="*/ 108562 h 108561"/>
              <a:gd name="connsiteX2" fmla="*/ 0 w 108561"/>
              <a:gd name="connsiteY2" fmla="*/ 54281 h 108561"/>
              <a:gd name="connsiteX3" fmla="*/ 54281 w 108561"/>
              <a:gd name="connsiteY3" fmla="*/ 0 h 108561"/>
              <a:gd name="connsiteX4" fmla="*/ 108562 w 108561"/>
              <a:gd name="connsiteY4" fmla="*/ 54281 h 108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561" h="108561">
                <a:moveTo>
                  <a:pt x="108562" y="54281"/>
                </a:moveTo>
                <a:cubicBezTo>
                  <a:pt x="108562" y="84259"/>
                  <a:pt x="84259" y="108562"/>
                  <a:pt x="54281" y="108562"/>
                </a:cubicBezTo>
                <a:cubicBezTo>
                  <a:pt x="24302" y="108562"/>
                  <a:pt x="0" y="84259"/>
                  <a:pt x="0" y="54281"/>
                </a:cubicBezTo>
                <a:cubicBezTo>
                  <a:pt x="0" y="24302"/>
                  <a:pt x="24302" y="0"/>
                  <a:pt x="54281" y="0"/>
                </a:cubicBezTo>
                <a:cubicBezTo>
                  <a:pt x="84259" y="0"/>
                  <a:pt x="108562" y="24302"/>
                  <a:pt x="108562" y="54281"/>
                </a:cubicBezTo>
                <a:close/>
              </a:path>
            </a:pathLst>
          </a:custGeom>
          <a:solidFill>
            <a:schemeClr val="bg1"/>
          </a:solidFill>
          <a:ln w="1206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245" name="Forma Livre: Forma 244">
            <a:extLst>
              <a:ext uri="{FF2B5EF4-FFF2-40B4-BE49-F238E27FC236}">
                <a16:creationId xmlns:a16="http://schemas.microsoft.com/office/drawing/2014/main" id="{D3D564E5-B80C-187A-F393-BB347354B75A}"/>
              </a:ext>
            </a:extLst>
          </p:cNvPr>
          <p:cNvSpPr/>
          <p:nvPr/>
        </p:nvSpPr>
        <p:spPr>
          <a:xfrm>
            <a:off x="5311359" y="1928525"/>
            <a:ext cx="273260" cy="273260"/>
          </a:xfrm>
          <a:custGeom>
            <a:avLst/>
            <a:gdLst>
              <a:gd name="connsiteX0" fmla="*/ 279679 w 279679"/>
              <a:gd name="connsiteY0" fmla="*/ 139840 h 279679"/>
              <a:gd name="connsiteX1" fmla="*/ 139840 w 279679"/>
              <a:gd name="connsiteY1" fmla="*/ 279679 h 279679"/>
              <a:gd name="connsiteX2" fmla="*/ 0 w 279679"/>
              <a:gd name="connsiteY2" fmla="*/ 139840 h 279679"/>
              <a:gd name="connsiteX3" fmla="*/ 139840 w 279679"/>
              <a:gd name="connsiteY3" fmla="*/ 0 h 279679"/>
              <a:gd name="connsiteX4" fmla="*/ 279679 w 279679"/>
              <a:gd name="connsiteY4" fmla="*/ 139840 h 279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679" h="279679">
                <a:moveTo>
                  <a:pt x="279679" y="139840"/>
                </a:moveTo>
                <a:cubicBezTo>
                  <a:pt x="279679" y="217071"/>
                  <a:pt x="217071" y="279679"/>
                  <a:pt x="139840" y="279679"/>
                </a:cubicBezTo>
                <a:cubicBezTo>
                  <a:pt x="62608" y="279679"/>
                  <a:pt x="0" y="217071"/>
                  <a:pt x="0" y="139840"/>
                </a:cubicBezTo>
                <a:cubicBezTo>
                  <a:pt x="0" y="62608"/>
                  <a:pt x="62608" y="0"/>
                  <a:pt x="139840" y="0"/>
                </a:cubicBezTo>
                <a:cubicBezTo>
                  <a:pt x="217071" y="0"/>
                  <a:pt x="279679" y="62608"/>
                  <a:pt x="279679" y="139840"/>
                </a:cubicBezTo>
                <a:close/>
              </a:path>
            </a:pathLst>
          </a:custGeom>
          <a:noFill/>
          <a:ln w="18094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270" name="Forma Livre: Forma 269">
            <a:extLst>
              <a:ext uri="{FF2B5EF4-FFF2-40B4-BE49-F238E27FC236}">
                <a16:creationId xmlns:a16="http://schemas.microsoft.com/office/drawing/2014/main" id="{40CA8ED7-552A-6AC0-3E23-44166F17F0F6}"/>
              </a:ext>
            </a:extLst>
          </p:cNvPr>
          <p:cNvSpPr/>
          <p:nvPr/>
        </p:nvSpPr>
        <p:spPr>
          <a:xfrm>
            <a:off x="5069589" y="1396129"/>
            <a:ext cx="457940" cy="134685"/>
          </a:xfrm>
          <a:custGeom>
            <a:avLst/>
            <a:gdLst>
              <a:gd name="connsiteX0" fmla="*/ 468697 w 468697"/>
              <a:gd name="connsiteY0" fmla="*/ 0 h 137849"/>
              <a:gd name="connsiteX1" fmla="*/ 0 w 468697"/>
              <a:gd name="connsiteY1" fmla="*/ 137849 h 137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68697" h="137849">
                <a:moveTo>
                  <a:pt x="468697" y="0"/>
                </a:moveTo>
                <a:lnTo>
                  <a:pt x="0" y="137849"/>
                </a:lnTo>
              </a:path>
            </a:pathLst>
          </a:custGeom>
          <a:ln w="18094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271" name="Forma Livre: Forma 270">
            <a:extLst>
              <a:ext uri="{FF2B5EF4-FFF2-40B4-BE49-F238E27FC236}">
                <a16:creationId xmlns:a16="http://schemas.microsoft.com/office/drawing/2014/main" id="{8525DE65-2AE6-4242-A7AE-66A204D38C0C}"/>
              </a:ext>
            </a:extLst>
          </p:cNvPr>
          <p:cNvSpPr/>
          <p:nvPr/>
        </p:nvSpPr>
        <p:spPr>
          <a:xfrm>
            <a:off x="5508201" y="1489813"/>
            <a:ext cx="115993" cy="445577"/>
          </a:xfrm>
          <a:custGeom>
            <a:avLst/>
            <a:gdLst>
              <a:gd name="connsiteX0" fmla="*/ 0 w 118718"/>
              <a:gd name="connsiteY0" fmla="*/ 456044 h 456043"/>
              <a:gd name="connsiteX1" fmla="*/ 118718 w 118718"/>
              <a:gd name="connsiteY1" fmla="*/ 0 h 456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8718" h="456043">
                <a:moveTo>
                  <a:pt x="0" y="456044"/>
                </a:moveTo>
                <a:lnTo>
                  <a:pt x="118718" y="0"/>
                </a:lnTo>
              </a:path>
            </a:pathLst>
          </a:custGeom>
          <a:ln w="18094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272" name="Forma Livre: Forma 271">
            <a:extLst>
              <a:ext uri="{FF2B5EF4-FFF2-40B4-BE49-F238E27FC236}">
                <a16:creationId xmlns:a16="http://schemas.microsoft.com/office/drawing/2014/main" id="{4DCAE1C9-CBBF-894D-FBDB-E05585B20E90}"/>
              </a:ext>
            </a:extLst>
          </p:cNvPr>
          <p:cNvSpPr/>
          <p:nvPr/>
        </p:nvSpPr>
        <p:spPr>
          <a:xfrm>
            <a:off x="5016554" y="1477780"/>
            <a:ext cx="106069" cy="106069"/>
          </a:xfrm>
          <a:custGeom>
            <a:avLst/>
            <a:gdLst>
              <a:gd name="connsiteX0" fmla="*/ 108562 w 108561"/>
              <a:gd name="connsiteY0" fmla="*/ 54281 h 108561"/>
              <a:gd name="connsiteX1" fmla="*/ 54281 w 108561"/>
              <a:gd name="connsiteY1" fmla="*/ 108562 h 108561"/>
              <a:gd name="connsiteX2" fmla="*/ 0 w 108561"/>
              <a:gd name="connsiteY2" fmla="*/ 54281 h 108561"/>
              <a:gd name="connsiteX3" fmla="*/ 54281 w 108561"/>
              <a:gd name="connsiteY3" fmla="*/ 0 h 108561"/>
              <a:gd name="connsiteX4" fmla="*/ 108562 w 108561"/>
              <a:gd name="connsiteY4" fmla="*/ 54281 h 108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561" h="108561">
                <a:moveTo>
                  <a:pt x="108562" y="54281"/>
                </a:moveTo>
                <a:cubicBezTo>
                  <a:pt x="108562" y="84259"/>
                  <a:pt x="84259" y="108562"/>
                  <a:pt x="54281" y="108562"/>
                </a:cubicBezTo>
                <a:cubicBezTo>
                  <a:pt x="24302" y="108562"/>
                  <a:pt x="0" y="84259"/>
                  <a:pt x="0" y="54281"/>
                </a:cubicBezTo>
                <a:cubicBezTo>
                  <a:pt x="0" y="24302"/>
                  <a:pt x="24302" y="0"/>
                  <a:pt x="54281" y="0"/>
                </a:cubicBezTo>
                <a:cubicBezTo>
                  <a:pt x="84259" y="0"/>
                  <a:pt x="108562" y="24302"/>
                  <a:pt x="108562" y="54281"/>
                </a:cubicBezTo>
                <a:close/>
              </a:path>
            </a:pathLst>
          </a:custGeom>
          <a:solidFill>
            <a:schemeClr val="bg1"/>
          </a:solidFill>
          <a:ln w="1206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274" name="Forma Livre: Forma 273">
            <a:extLst>
              <a:ext uri="{FF2B5EF4-FFF2-40B4-BE49-F238E27FC236}">
                <a16:creationId xmlns:a16="http://schemas.microsoft.com/office/drawing/2014/main" id="{92575799-6D73-7D7A-AF7C-0243E2DB8FA2}"/>
              </a:ext>
            </a:extLst>
          </p:cNvPr>
          <p:cNvSpPr/>
          <p:nvPr/>
        </p:nvSpPr>
        <p:spPr>
          <a:xfrm>
            <a:off x="5522002" y="1220936"/>
            <a:ext cx="273260" cy="273260"/>
          </a:xfrm>
          <a:custGeom>
            <a:avLst/>
            <a:gdLst>
              <a:gd name="connsiteX0" fmla="*/ 279679 w 279679"/>
              <a:gd name="connsiteY0" fmla="*/ 139840 h 279679"/>
              <a:gd name="connsiteX1" fmla="*/ 139840 w 279679"/>
              <a:gd name="connsiteY1" fmla="*/ 279679 h 279679"/>
              <a:gd name="connsiteX2" fmla="*/ 0 w 279679"/>
              <a:gd name="connsiteY2" fmla="*/ 139840 h 279679"/>
              <a:gd name="connsiteX3" fmla="*/ 139840 w 279679"/>
              <a:gd name="connsiteY3" fmla="*/ 0 h 279679"/>
              <a:gd name="connsiteX4" fmla="*/ 279679 w 279679"/>
              <a:gd name="connsiteY4" fmla="*/ 139840 h 279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679" h="279679">
                <a:moveTo>
                  <a:pt x="279679" y="139840"/>
                </a:moveTo>
                <a:cubicBezTo>
                  <a:pt x="279679" y="217071"/>
                  <a:pt x="217071" y="279679"/>
                  <a:pt x="139840" y="279679"/>
                </a:cubicBezTo>
                <a:cubicBezTo>
                  <a:pt x="62608" y="279679"/>
                  <a:pt x="0" y="217071"/>
                  <a:pt x="0" y="139840"/>
                </a:cubicBezTo>
                <a:cubicBezTo>
                  <a:pt x="0" y="62608"/>
                  <a:pt x="62608" y="0"/>
                  <a:pt x="139840" y="0"/>
                </a:cubicBezTo>
                <a:cubicBezTo>
                  <a:pt x="217071" y="0"/>
                  <a:pt x="279679" y="62608"/>
                  <a:pt x="279679" y="139840"/>
                </a:cubicBezTo>
                <a:close/>
              </a:path>
            </a:pathLst>
          </a:custGeom>
          <a:noFill/>
          <a:ln w="18094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grpSp>
        <p:nvGrpSpPr>
          <p:cNvPr id="29" name="Agrupar 28">
            <a:extLst>
              <a:ext uri="{FF2B5EF4-FFF2-40B4-BE49-F238E27FC236}">
                <a16:creationId xmlns:a16="http://schemas.microsoft.com/office/drawing/2014/main" id="{8DD028F4-D3D6-E4BE-AF71-4C2B5F848D6C}"/>
              </a:ext>
            </a:extLst>
          </p:cNvPr>
          <p:cNvGrpSpPr/>
          <p:nvPr/>
        </p:nvGrpSpPr>
        <p:grpSpPr>
          <a:xfrm>
            <a:off x="4002111" y="1255399"/>
            <a:ext cx="7449331" cy="4901855"/>
            <a:chOff x="4002111" y="1255399"/>
            <a:chExt cx="7449331" cy="4901855"/>
          </a:xfrm>
          <a:solidFill>
            <a:srgbClr val="0095D9"/>
          </a:solidFill>
        </p:grpSpPr>
        <p:sp>
          <p:nvSpPr>
            <p:cNvPr id="192" name="Gráfico 14">
              <a:extLst>
                <a:ext uri="{FF2B5EF4-FFF2-40B4-BE49-F238E27FC236}">
                  <a16:creationId xmlns:a16="http://schemas.microsoft.com/office/drawing/2014/main" id="{978EAF57-5CB5-B78A-6A37-F2681F0C94B6}"/>
                </a:ext>
              </a:extLst>
            </p:cNvPr>
            <p:cNvSpPr/>
            <p:nvPr/>
          </p:nvSpPr>
          <p:spPr>
            <a:xfrm>
              <a:off x="6935836" y="5253874"/>
              <a:ext cx="270000" cy="315000"/>
            </a:xfrm>
            <a:custGeom>
              <a:avLst/>
              <a:gdLst>
                <a:gd name="connsiteX0" fmla="*/ 204998 w 270000"/>
                <a:gd name="connsiteY0" fmla="*/ 145890 h 315000"/>
                <a:gd name="connsiteX1" fmla="*/ 225000 w 270000"/>
                <a:gd name="connsiteY1" fmla="*/ 90000 h 315000"/>
                <a:gd name="connsiteX2" fmla="*/ 135000 w 270000"/>
                <a:gd name="connsiteY2" fmla="*/ 0 h 315000"/>
                <a:gd name="connsiteX3" fmla="*/ 45000 w 270000"/>
                <a:gd name="connsiteY3" fmla="*/ 90000 h 315000"/>
                <a:gd name="connsiteX4" fmla="*/ 65003 w 270000"/>
                <a:gd name="connsiteY4" fmla="*/ 145890 h 315000"/>
                <a:gd name="connsiteX5" fmla="*/ 0 w 270000"/>
                <a:gd name="connsiteY5" fmla="*/ 247500 h 315000"/>
                <a:gd name="connsiteX6" fmla="*/ 0 w 270000"/>
                <a:gd name="connsiteY6" fmla="*/ 292500 h 315000"/>
                <a:gd name="connsiteX7" fmla="*/ 22500 w 270000"/>
                <a:gd name="connsiteY7" fmla="*/ 315000 h 315000"/>
                <a:gd name="connsiteX8" fmla="*/ 247500 w 270000"/>
                <a:gd name="connsiteY8" fmla="*/ 315000 h 315000"/>
                <a:gd name="connsiteX9" fmla="*/ 270000 w 270000"/>
                <a:gd name="connsiteY9" fmla="*/ 292500 h 315000"/>
                <a:gd name="connsiteX10" fmla="*/ 270000 w 270000"/>
                <a:gd name="connsiteY10" fmla="*/ 247500 h 315000"/>
                <a:gd name="connsiteX11" fmla="*/ 204998 w 270000"/>
                <a:gd name="connsiteY11" fmla="*/ 145890 h 315000"/>
                <a:gd name="connsiteX12" fmla="*/ 135000 w 270000"/>
                <a:gd name="connsiteY12" fmla="*/ 45000 h 315000"/>
                <a:gd name="connsiteX13" fmla="*/ 180000 w 270000"/>
                <a:gd name="connsiteY13" fmla="*/ 90000 h 315000"/>
                <a:gd name="connsiteX14" fmla="*/ 135000 w 270000"/>
                <a:gd name="connsiteY14" fmla="*/ 135000 h 315000"/>
                <a:gd name="connsiteX15" fmla="*/ 90000 w 270000"/>
                <a:gd name="connsiteY15" fmla="*/ 90000 h 315000"/>
                <a:gd name="connsiteX16" fmla="*/ 135000 w 270000"/>
                <a:gd name="connsiteY16" fmla="*/ 45000 h 315000"/>
                <a:gd name="connsiteX17" fmla="*/ 225000 w 270000"/>
                <a:gd name="connsiteY17" fmla="*/ 270000 h 315000"/>
                <a:gd name="connsiteX18" fmla="*/ 45000 w 270000"/>
                <a:gd name="connsiteY18" fmla="*/ 270000 h 315000"/>
                <a:gd name="connsiteX19" fmla="*/ 45000 w 270000"/>
                <a:gd name="connsiteY19" fmla="*/ 247500 h 315000"/>
                <a:gd name="connsiteX20" fmla="*/ 112500 w 270000"/>
                <a:gd name="connsiteY20" fmla="*/ 180000 h 315000"/>
                <a:gd name="connsiteX21" fmla="*/ 157500 w 270000"/>
                <a:gd name="connsiteY21" fmla="*/ 180000 h 315000"/>
                <a:gd name="connsiteX22" fmla="*/ 225000 w 270000"/>
                <a:gd name="connsiteY22" fmla="*/ 247500 h 315000"/>
                <a:gd name="connsiteX23" fmla="*/ 225000 w 270000"/>
                <a:gd name="connsiteY23" fmla="*/ 270000 h 31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70000" h="315000">
                  <a:moveTo>
                    <a:pt x="204998" y="145890"/>
                  </a:moveTo>
                  <a:cubicBezTo>
                    <a:pt x="217328" y="130477"/>
                    <a:pt x="225000" y="111218"/>
                    <a:pt x="225000" y="90000"/>
                  </a:cubicBezTo>
                  <a:cubicBezTo>
                    <a:pt x="225000" y="40365"/>
                    <a:pt x="184635" y="0"/>
                    <a:pt x="135000" y="0"/>
                  </a:cubicBezTo>
                  <a:cubicBezTo>
                    <a:pt x="85365" y="0"/>
                    <a:pt x="45000" y="40365"/>
                    <a:pt x="45000" y="90000"/>
                  </a:cubicBezTo>
                  <a:cubicBezTo>
                    <a:pt x="45000" y="111218"/>
                    <a:pt x="52672" y="130477"/>
                    <a:pt x="65003" y="145890"/>
                  </a:cubicBezTo>
                  <a:cubicBezTo>
                    <a:pt x="26730" y="163868"/>
                    <a:pt x="0" y="202500"/>
                    <a:pt x="0" y="247500"/>
                  </a:cubicBezTo>
                  <a:lnTo>
                    <a:pt x="0" y="292500"/>
                  </a:lnTo>
                  <a:cubicBezTo>
                    <a:pt x="0" y="304943"/>
                    <a:pt x="10057" y="315000"/>
                    <a:pt x="22500" y="315000"/>
                  </a:cubicBezTo>
                  <a:lnTo>
                    <a:pt x="247500" y="315000"/>
                  </a:lnTo>
                  <a:cubicBezTo>
                    <a:pt x="259943" y="315000"/>
                    <a:pt x="270000" y="304943"/>
                    <a:pt x="270000" y="292500"/>
                  </a:cubicBezTo>
                  <a:lnTo>
                    <a:pt x="270000" y="247500"/>
                  </a:lnTo>
                  <a:cubicBezTo>
                    <a:pt x="270000" y="202500"/>
                    <a:pt x="243270" y="163868"/>
                    <a:pt x="204998" y="145890"/>
                  </a:cubicBezTo>
                  <a:close/>
                  <a:moveTo>
                    <a:pt x="135000" y="45000"/>
                  </a:moveTo>
                  <a:cubicBezTo>
                    <a:pt x="159818" y="45000"/>
                    <a:pt x="180000" y="65182"/>
                    <a:pt x="180000" y="90000"/>
                  </a:cubicBezTo>
                  <a:cubicBezTo>
                    <a:pt x="180000" y="114818"/>
                    <a:pt x="159818" y="135000"/>
                    <a:pt x="135000" y="135000"/>
                  </a:cubicBezTo>
                  <a:cubicBezTo>
                    <a:pt x="110182" y="135000"/>
                    <a:pt x="90000" y="114818"/>
                    <a:pt x="90000" y="90000"/>
                  </a:cubicBezTo>
                  <a:cubicBezTo>
                    <a:pt x="90000" y="65182"/>
                    <a:pt x="110182" y="45000"/>
                    <a:pt x="135000" y="45000"/>
                  </a:cubicBezTo>
                  <a:close/>
                  <a:moveTo>
                    <a:pt x="225000" y="270000"/>
                  </a:moveTo>
                  <a:lnTo>
                    <a:pt x="45000" y="270000"/>
                  </a:lnTo>
                  <a:lnTo>
                    <a:pt x="45000" y="247500"/>
                  </a:lnTo>
                  <a:cubicBezTo>
                    <a:pt x="45000" y="210285"/>
                    <a:pt x="75285" y="180000"/>
                    <a:pt x="112500" y="180000"/>
                  </a:cubicBezTo>
                  <a:lnTo>
                    <a:pt x="157500" y="180000"/>
                  </a:lnTo>
                  <a:cubicBezTo>
                    <a:pt x="194715" y="180000"/>
                    <a:pt x="225000" y="210285"/>
                    <a:pt x="225000" y="247500"/>
                  </a:cubicBezTo>
                  <a:lnTo>
                    <a:pt x="225000" y="270000"/>
                  </a:lnTo>
                  <a:close/>
                </a:path>
              </a:pathLst>
            </a:custGeom>
            <a:grpFill/>
            <a:ln w="22473" cap="flat">
              <a:solidFill>
                <a:srgbClr val="CBCBC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3" name="Gráfico 14">
              <a:extLst>
                <a:ext uri="{FF2B5EF4-FFF2-40B4-BE49-F238E27FC236}">
                  <a16:creationId xmlns:a16="http://schemas.microsoft.com/office/drawing/2014/main" id="{B57A09E0-351F-840A-3E89-3902137D0029}"/>
                </a:ext>
              </a:extLst>
            </p:cNvPr>
            <p:cNvSpPr/>
            <p:nvPr/>
          </p:nvSpPr>
          <p:spPr>
            <a:xfrm>
              <a:off x="5622129" y="5143443"/>
              <a:ext cx="156356" cy="182416"/>
            </a:xfrm>
            <a:custGeom>
              <a:avLst/>
              <a:gdLst>
                <a:gd name="connsiteX0" fmla="*/ 204998 w 270000"/>
                <a:gd name="connsiteY0" fmla="*/ 145890 h 315000"/>
                <a:gd name="connsiteX1" fmla="*/ 225000 w 270000"/>
                <a:gd name="connsiteY1" fmla="*/ 90000 h 315000"/>
                <a:gd name="connsiteX2" fmla="*/ 135000 w 270000"/>
                <a:gd name="connsiteY2" fmla="*/ 0 h 315000"/>
                <a:gd name="connsiteX3" fmla="*/ 45000 w 270000"/>
                <a:gd name="connsiteY3" fmla="*/ 90000 h 315000"/>
                <a:gd name="connsiteX4" fmla="*/ 65003 w 270000"/>
                <a:gd name="connsiteY4" fmla="*/ 145890 h 315000"/>
                <a:gd name="connsiteX5" fmla="*/ 0 w 270000"/>
                <a:gd name="connsiteY5" fmla="*/ 247500 h 315000"/>
                <a:gd name="connsiteX6" fmla="*/ 0 w 270000"/>
                <a:gd name="connsiteY6" fmla="*/ 292500 h 315000"/>
                <a:gd name="connsiteX7" fmla="*/ 22500 w 270000"/>
                <a:gd name="connsiteY7" fmla="*/ 315000 h 315000"/>
                <a:gd name="connsiteX8" fmla="*/ 247500 w 270000"/>
                <a:gd name="connsiteY8" fmla="*/ 315000 h 315000"/>
                <a:gd name="connsiteX9" fmla="*/ 270000 w 270000"/>
                <a:gd name="connsiteY9" fmla="*/ 292500 h 315000"/>
                <a:gd name="connsiteX10" fmla="*/ 270000 w 270000"/>
                <a:gd name="connsiteY10" fmla="*/ 247500 h 315000"/>
                <a:gd name="connsiteX11" fmla="*/ 204998 w 270000"/>
                <a:gd name="connsiteY11" fmla="*/ 145890 h 315000"/>
                <a:gd name="connsiteX12" fmla="*/ 135000 w 270000"/>
                <a:gd name="connsiteY12" fmla="*/ 45000 h 315000"/>
                <a:gd name="connsiteX13" fmla="*/ 180000 w 270000"/>
                <a:gd name="connsiteY13" fmla="*/ 90000 h 315000"/>
                <a:gd name="connsiteX14" fmla="*/ 135000 w 270000"/>
                <a:gd name="connsiteY14" fmla="*/ 135000 h 315000"/>
                <a:gd name="connsiteX15" fmla="*/ 90000 w 270000"/>
                <a:gd name="connsiteY15" fmla="*/ 90000 h 315000"/>
                <a:gd name="connsiteX16" fmla="*/ 135000 w 270000"/>
                <a:gd name="connsiteY16" fmla="*/ 45000 h 315000"/>
                <a:gd name="connsiteX17" fmla="*/ 225000 w 270000"/>
                <a:gd name="connsiteY17" fmla="*/ 270000 h 315000"/>
                <a:gd name="connsiteX18" fmla="*/ 45000 w 270000"/>
                <a:gd name="connsiteY18" fmla="*/ 270000 h 315000"/>
                <a:gd name="connsiteX19" fmla="*/ 45000 w 270000"/>
                <a:gd name="connsiteY19" fmla="*/ 247500 h 315000"/>
                <a:gd name="connsiteX20" fmla="*/ 112500 w 270000"/>
                <a:gd name="connsiteY20" fmla="*/ 180000 h 315000"/>
                <a:gd name="connsiteX21" fmla="*/ 157500 w 270000"/>
                <a:gd name="connsiteY21" fmla="*/ 180000 h 315000"/>
                <a:gd name="connsiteX22" fmla="*/ 225000 w 270000"/>
                <a:gd name="connsiteY22" fmla="*/ 247500 h 315000"/>
                <a:gd name="connsiteX23" fmla="*/ 225000 w 270000"/>
                <a:gd name="connsiteY23" fmla="*/ 270000 h 31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70000" h="315000">
                  <a:moveTo>
                    <a:pt x="204998" y="145890"/>
                  </a:moveTo>
                  <a:cubicBezTo>
                    <a:pt x="217328" y="130477"/>
                    <a:pt x="225000" y="111218"/>
                    <a:pt x="225000" y="90000"/>
                  </a:cubicBezTo>
                  <a:cubicBezTo>
                    <a:pt x="225000" y="40365"/>
                    <a:pt x="184635" y="0"/>
                    <a:pt x="135000" y="0"/>
                  </a:cubicBezTo>
                  <a:cubicBezTo>
                    <a:pt x="85365" y="0"/>
                    <a:pt x="45000" y="40365"/>
                    <a:pt x="45000" y="90000"/>
                  </a:cubicBezTo>
                  <a:cubicBezTo>
                    <a:pt x="45000" y="111218"/>
                    <a:pt x="52672" y="130477"/>
                    <a:pt x="65003" y="145890"/>
                  </a:cubicBezTo>
                  <a:cubicBezTo>
                    <a:pt x="26730" y="163868"/>
                    <a:pt x="0" y="202500"/>
                    <a:pt x="0" y="247500"/>
                  </a:cubicBezTo>
                  <a:lnTo>
                    <a:pt x="0" y="292500"/>
                  </a:lnTo>
                  <a:cubicBezTo>
                    <a:pt x="0" y="304943"/>
                    <a:pt x="10057" y="315000"/>
                    <a:pt x="22500" y="315000"/>
                  </a:cubicBezTo>
                  <a:lnTo>
                    <a:pt x="247500" y="315000"/>
                  </a:lnTo>
                  <a:cubicBezTo>
                    <a:pt x="259943" y="315000"/>
                    <a:pt x="270000" y="304943"/>
                    <a:pt x="270000" y="292500"/>
                  </a:cubicBezTo>
                  <a:lnTo>
                    <a:pt x="270000" y="247500"/>
                  </a:lnTo>
                  <a:cubicBezTo>
                    <a:pt x="270000" y="202500"/>
                    <a:pt x="243270" y="163868"/>
                    <a:pt x="204998" y="145890"/>
                  </a:cubicBezTo>
                  <a:close/>
                  <a:moveTo>
                    <a:pt x="135000" y="45000"/>
                  </a:moveTo>
                  <a:cubicBezTo>
                    <a:pt x="159818" y="45000"/>
                    <a:pt x="180000" y="65182"/>
                    <a:pt x="180000" y="90000"/>
                  </a:cubicBezTo>
                  <a:cubicBezTo>
                    <a:pt x="180000" y="114818"/>
                    <a:pt x="159818" y="135000"/>
                    <a:pt x="135000" y="135000"/>
                  </a:cubicBezTo>
                  <a:cubicBezTo>
                    <a:pt x="110182" y="135000"/>
                    <a:pt x="90000" y="114818"/>
                    <a:pt x="90000" y="90000"/>
                  </a:cubicBezTo>
                  <a:cubicBezTo>
                    <a:pt x="90000" y="65182"/>
                    <a:pt x="110182" y="45000"/>
                    <a:pt x="135000" y="45000"/>
                  </a:cubicBezTo>
                  <a:close/>
                  <a:moveTo>
                    <a:pt x="225000" y="270000"/>
                  </a:moveTo>
                  <a:lnTo>
                    <a:pt x="45000" y="270000"/>
                  </a:lnTo>
                  <a:lnTo>
                    <a:pt x="45000" y="247500"/>
                  </a:lnTo>
                  <a:cubicBezTo>
                    <a:pt x="45000" y="210285"/>
                    <a:pt x="75285" y="180000"/>
                    <a:pt x="112500" y="180000"/>
                  </a:cubicBezTo>
                  <a:lnTo>
                    <a:pt x="157500" y="180000"/>
                  </a:lnTo>
                  <a:cubicBezTo>
                    <a:pt x="194715" y="180000"/>
                    <a:pt x="225000" y="210285"/>
                    <a:pt x="225000" y="247500"/>
                  </a:cubicBezTo>
                  <a:lnTo>
                    <a:pt x="225000" y="270000"/>
                  </a:lnTo>
                  <a:close/>
                </a:path>
              </a:pathLst>
            </a:custGeom>
            <a:grpFill/>
            <a:ln w="9525" cap="flat">
              <a:solidFill>
                <a:srgbClr val="CBCBC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6" name="Gráfico 14">
              <a:extLst>
                <a:ext uri="{FF2B5EF4-FFF2-40B4-BE49-F238E27FC236}">
                  <a16:creationId xmlns:a16="http://schemas.microsoft.com/office/drawing/2014/main" id="{E6193570-4A80-9A04-5B47-97A6ADAACEC9}"/>
                </a:ext>
              </a:extLst>
            </p:cNvPr>
            <p:cNvSpPr/>
            <p:nvPr/>
          </p:nvSpPr>
          <p:spPr>
            <a:xfrm>
              <a:off x="4622483" y="5009750"/>
              <a:ext cx="156356" cy="182416"/>
            </a:xfrm>
            <a:custGeom>
              <a:avLst/>
              <a:gdLst>
                <a:gd name="connsiteX0" fmla="*/ 204998 w 270000"/>
                <a:gd name="connsiteY0" fmla="*/ 145890 h 315000"/>
                <a:gd name="connsiteX1" fmla="*/ 225000 w 270000"/>
                <a:gd name="connsiteY1" fmla="*/ 90000 h 315000"/>
                <a:gd name="connsiteX2" fmla="*/ 135000 w 270000"/>
                <a:gd name="connsiteY2" fmla="*/ 0 h 315000"/>
                <a:gd name="connsiteX3" fmla="*/ 45000 w 270000"/>
                <a:gd name="connsiteY3" fmla="*/ 90000 h 315000"/>
                <a:gd name="connsiteX4" fmla="*/ 65003 w 270000"/>
                <a:gd name="connsiteY4" fmla="*/ 145890 h 315000"/>
                <a:gd name="connsiteX5" fmla="*/ 0 w 270000"/>
                <a:gd name="connsiteY5" fmla="*/ 247500 h 315000"/>
                <a:gd name="connsiteX6" fmla="*/ 0 w 270000"/>
                <a:gd name="connsiteY6" fmla="*/ 292500 h 315000"/>
                <a:gd name="connsiteX7" fmla="*/ 22500 w 270000"/>
                <a:gd name="connsiteY7" fmla="*/ 315000 h 315000"/>
                <a:gd name="connsiteX8" fmla="*/ 247500 w 270000"/>
                <a:gd name="connsiteY8" fmla="*/ 315000 h 315000"/>
                <a:gd name="connsiteX9" fmla="*/ 270000 w 270000"/>
                <a:gd name="connsiteY9" fmla="*/ 292500 h 315000"/>
                <a:gd name="connsiteX10" fmla="*/ 270000 w 270000"/>
                <a:gd name="connsiteY10" fmla="*/ 247500 h 315000"/>
                <a:gd name="connsiteX11" fmla="*/ 204998 w 270000"/>
                <a:gd name="connsiteY11" fmla="*/ 145890 h 315000"/>
                <a:gd name="connsiteX12" fmla="*/ 135000 w 270000"/>
                <a:gd name="connsiteY12" fmla="*/ 45000 h 315000"/>
                <a:gd name="connsiteX13" fmla="*/ 180000 w 270000"/>
                <a:gd name="connsiteY13" fmla="*/ 90000 h 315000"/>
                <a:gd name="connsiteX14" fmla="*/ 135000 w 270000"/>
                <a:gd name="connsiteY14" fmla="*/ 135000 h 315000"/>
                <a:gd name="connsiteX15" fmla="*/ 90000 w 270000"/>
                <a:gd name="connsiteY15" fmla="*/ 90000 h 315000"/>
                <a:gd name="connsiteX16" fmla="*/ 135000 w 270000"/>
                <a:gd name="connsiteY16" fmla="*/ 45000 h 315000"/>
                <a:gd name="connsiteX17" fmla="*/ 225000 w 270000"/>
                <a:gd name="connsiteY17" fmla="*/ 270000 h 315000"/>
                <a:gd name="connsiteX18" fmla="*/ 45000 w 270000"/>
                <a:gd name="connsiteY18" fmla="*/ 270000 h 315000"/>
                <a:gd name="connsiteX19" fmla="*/ 45000 w 270000"/>
                <a:gd name="connsiteY19" fmla="*/ 247500 h 315000"/>
                <a:gd name="connsiteX20" fmla="*/ 112500 w 270000"/>
                <a:gd name="connsiteY20" fmla="*/ 180000 h 315000"/>
                <a:gd name="connsiteX21" fmla="*/ 157500 w 270000"/>
                <a:gd name="connsiteY21" fmla="*/ 180000 h 315000"/>
                <a:gd name="connsiteX22" fmla="*/ 225000 w 270000"/>
                <a:gd name="connsiteY22" fmla="*/ 247500 h 315000"/>
                <a:gd name="connsiteX23" fmla="*/ 225000 w 270000"/>
                <a:gd name="connsiteY23" fmla="*/ 270000 h 31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70000" h="315000">
                  <a:moveTo>
                    <a:pt x="204998" y="145890"/>
                  </a:moveTo>
                  <a:cubicBezTo>
                    <a:pt x="217328" y="130477"/>
                    <a:pt x="225000" y="111218"/>
                    <a:pt x="225000" y="90000"/>
                  </a:cubicBezTo>
                  <a:cubicBezTo>
                    <a:pt x="225000" y="40365"/>
                    <a:pt x="184635" y="0"/>
                    <a:pt x="135000" y="0"/>
                  </a:cubicBezTo>
                  <a:cubicBezTo>
                    <a:pt x="85365" y="0"/>
                    <a:pt x="45000" y="40365"/>
                    <a:pt x="45000" y="90000"/>
                  </a:cubicBezTo>
                  <a:cubicBezTo>
                    <a:pt x="45000" y="111218"/>
                    <a:pt x="52672" y="130477"/>
                    <a:pt x="65003" y="145890"/>
                  </a:cubicBezTo>
                  <a:cubicBezTo>
                    <a:pt x="26730" y="163868"/>
                    <a:pt x="0" y="202500"/>
                    <a:pt x="0" y="247500"/>
                  </a:cubicBezTo>
                  <a:lnTo>
                    <a:pt x="0" y="292500"/>
                  </a:lnTo>
                  <a:cubicBezTo>
                    <a:pt x="0" y="304943"/>
                    <a:pt x="10057" y="315000"/>
                    <a:pt x="22500" y="315000"/>
                  </a:cubicBezTo>
                  <a:lnTo>
                    <a:pt x="247500" y="315000"/>
                  </a:lnTo>
                  <a:cubicBezTo>
                    <a:pt x="259943" y="315000"/>
                    <a:pt x="270000" y="304943"/>
                    <a:pt x="270000" y="292500"/>
                  </a:cubicBezTo>
                  <a:lnTo>
                    <a:pt x="270000" y="247500"/>
                  </a:lnTo>
                  <a:cubicBezTo>
                    <a:pt x="270000" y="202500"/>
                    <a:pt x="243270" y="163868"/>
                    <a:pt x="204998" y="145890"/>
                  </a:cubicBezTo>
                  <a:close/>
                  <a:moveTo>
                    <a:pt x="135000" y="45000"/>
                  </a:moveTo>
                  <a:cubicBezTo>
                    <a:pt x="159818" y="45000"/>
                    <a:pt x="180000" y="65182"/>
                    <a:pt x="180000" y="90000"/>
                  </a:cubicBezTo>
                  <a:cubicBezTo>
                    <a:pt x="180000" y="114818"/>
                    <a:pt x="159818" y="135000"/>
                    <a:pt x="135000" y="135000"/>
                  </a:cubicBezTo>
                  <a:cubicBezTo>
                    <a:pt x="110182" y="135000"/>
                    <a:pt x="90000" y="114818"/>
                    <a:pt x="90000" y="90000"/>
                  </a:cubicBezTo>
                  <a:cubicBezTo>
                    <a:pt x="90000" y="65182"/>
                    <a:pt x="110182" y="45000"/>
                    <a:pt x="135000" y="45000"/>
                  </a:cubicBezTo>
                  <a:close/>
                  <a:moveTo>
                    <a:pt x="225000" y="270000"/>
                  </a:moveTo>
                  <a:lnTo>
                    <a:pt x="45000" y="270000"/>
                  </a:lnTo>
                  <a:lnTo>
                    <a:pt x="45000" y="247500"/>
                  </a:lnTo>
                  <a:cubicBezTo>
                    <a:pt x="45000" y="210285"/>
                    <a:pt x="75285" y="180000"/>
                    <a:pt x="112500" y="180000"/>
                  </a:cubicBezTo>
                  <a:lnTo>
                    <a:pt x="157500" y="180000"/>
                  </a:lnTo>
                  <a:cubicBezTo>
                    <a:pt x="194715" y="180000"/>
                    <a:pt x="225000" y="210285"/>
                    <a:pt x="225000" y="247500"/>
                  </a:cubicBezTo>
                  <a:lnTo>
                    <a:pt x="225000" y="270000"/>
                  </a:lnTo>
                  <a:close/>
                </a:path>
              </a:pathLst>
            </a:custGeom>
            <a:grpFill/>
            <a:ln w="9525" cap="flat">
              <a:solidFill>
                <a:srgbClr val="CBCBC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14" name="Gráfico 14">
              <a:extLst>
                <a:ext uri="{FF2B5EF4-FFF2-40B4-BE49-F238E27FC236}">
                  <a16:creationId xmlns:a16="http://schemas.microsoft.com/office/drawing/2014/main" id="{AB2A2D95-B68A-5635-980A-852E64F0792E}"/>
                </a:ext>
              </a:extLst>
            </p:cNvPr>
            <p:cNvSpPr/>
            <p:nvPr/>
          </p:nvSpPr>
          <p:spPr>
            <a:xfrm>
              <a:off x="9923923" y="3347162"/>
              <a:ext cx="156356" cy="182416"/>
            </a:xfrm>
            <a:custGeom>
              <a:avLst/>
              <a:gdLst>
                <a:gd name="connsiteX0" fmla="*/ 204998 w 270000"/>
                <a:gd name="connsiteY0" fmla="*/ 145890 h 315000"/>
                <a:gd name="connsiteX1" fmla="*/ 225000 w 270000"/>
                <a:gd name="connsiteY1" fmla="*/ 90000 h 315000"/>
                <a:gd name="connsiteX2" fmla="*/ 135000 w 270000"/>
                <a:gd name="connsiteY2" fmla="*/ 0 h 315000"/>
                <a:gd name="connsiteX3" fmla="*/ 45000 w 270000"/>
                <a:gd name="connsiteY3" fmla="*/ 90000 h 315000"/>
                <a:gd name="connsiteX4" fmla="*/ 65003 w 270000"/>
                <a:gd name="connsiteY4" fmla="*/ 145890 h 315000"/>
                <a:gd name="connsiteX5" fmla="*/ 0 w 270000"/>
                <a:gd name="connsiteY5" fmla="*/ 247500 h 315000"/>
                <a:gd name="connsiteX6" fmla="*/ 0 w 270000"/>
                <a:gd name="connsiteY6" fmla="*/ 292500 h 315000"/>
                <a:gd name="connsiteX7" fmla="*/ 22500 w 270000"/>
                <a:gd name="connsiteY7" fmla="*/ 315000 h 315000"/>
                <a:gd name="connsiteX8" fmla="*/ 247500 w 270000"/>
                <a:gd name="connsiteY8" fmla="*/ 315000 h 315000"/>
                <a:gd name="connsiteX9" fmla="*/ 270000 w 270000"/>
                <a:gd name="connsiteY9" fmla="*/ 292500 h 315000"/>
                <a:gd name="connsiteX10" fmla="*/ 270000 w 270000"/>
                <a:gd name="connsiteY10" fmla="*/ 247500 h 315000"/>
                <a:gd name="connsiteX11" fmla="*/ 204998 w 270000"/>
                <a:gd name="connsiteY11" fmla="*/ 145890 h 315000"/>
                <a:gd name="connsiteX12" fmla="*/ 135000 w 270000"/>
                <a:gd name="connsiteY12" fmla="*/ 45000 h 315000"/>
                <a:gd name="connsiteX13" fmla="*/ 180000 w 270000"/>
                <a:gd name="connsiteY13" fmla="*/ 90000 h 315000"/>
                <a:gd name="connsiteX14" fmla="*/ 135000 w 270000"/>
                <a:gd name="connsiteY14" fmla="*/ 135000 h 315000"/>
                <a:gd name="connsiteX15" fmla="*/ 90000 w 270000"/>
                <a:gd name="connsiteY15" fmla="*/ 90000 h 315000"/>
                <a:gd name="connsiteX16" fmla="*/ 135000 w 270000"/>
                <a:gd name="connsiteY16" fmla="*/ 45000 h 315000"/>
                <a:gd name="connsiteX17" fmla="*/ 225000 w 270000"/>
                <a:gd name="connsiteY17" fmla="*/ 270000 h 315000"/>
                <a:gd name="connsiteX18" fmla="*/ 45000 w 270000"/>
                <a:gd name="connsiteY18" fmla="*/ 270000 h 315000"/>
                <a:gd name="connsiteX19" fmla="*/ 45000 w 270000"/>
                <a:gd name="connsiteY19" fmla="*/ 247500 h 315000"/>
                <a:gd name="connsiteX20" fmla="*/ 112500 w 270000"/>
                <a:gd name="connsiteY20" fmla="*/ 180000 h 315000"/>
                <a:gd name="connsiteX21" fmla="*/ 157500 w 270000"/>
                <a:gd name="connsiteY21" fmla="*/ 180000 h 315000"/>
                <a:gd name="connsiteX22" fmla="*/ 225000 w 270000"/>
                <a:gd name="connsiteY22" fmla="*/ 247500 h 315000"/>
                <a:gd name="connsiteX23" fmla="*/ 225000 w 270000"/>
                <a:gd name="connsiteY23" fmla="*/ 270000 h 31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70000" h="315000">
                  <a:moveTo>
                    <a:pt x="204998" y="145890"/>
                  </a:moveTo>
                  <a:cubicBezTo>
                    <a:pt x="217328" y="130477"/>
                    <a:pt x="225000" y="111218"/>
                    <a:pt x="225000" y="90000"/>
                  </a:cubicBezTo>
                  <a:cubicBezTo>
                    <a:pt x="225000" y="40365"/>
                    <a:pt x="184635" y="0"/>
                    <a:pt x="135000" y="0"/>
                  </a:cubicBezTo>
                  <a:cubicBezTo>
                    <a:pt x="85365" y="0"/>
                    <a:pt x="45000" y="40365"/>
                    <a:pt x="45000" y="90000"/>
                  </a:cubicBezTo>
                  <a:cubicBezTo>
                    <a:pt x="45000" y="111218"/>
                    <a:pt x="52672" y="130477"/>
                    <a:pt x="65003" y="145890"/>
                  </a:cubicBezTo>
                  <a:cubicBezTo>
                    <a:pt x="26730" y="163868"/>
                    <a:pt x="0" y="202500"/>
                    <a:pt x="0" y="247500"/>
                  </a:cubicBezTo>
                  <a:lnTo>
                    <a:pt x="0" y="292500"/>
                  </a:lnTo>
                  <a:cubicBezTo>
                    <a:pt x="0" y="304943"/>
                    <a:pt x="10057" y="315000"/>
                    <a:pt x="22500" y="315000"/>
                  </a:cubicBezTo>
                  <a:lnTo>
                    <a:pt x="247500" y="315000"/>
                  </a:lnTo>
                  <a:cubicBezTo>
                    <a:pt x="259943" y="315000"/>
                    <a:pt x="270000" y="304943"/>
                    <a:pt x="270000" y="292500"/>
                  </a:cubicBezTo>
                  <a:lnTo>
                    <a:pt x="270000" y="247500"/>
                  </a:lnTo>
                  <a:cubicBezTo>
                    <a:pt x="270000" y="202500"/>
                    <a:pt x="243270" y="163868"/>
                    <a:pt x="204998" y="145890"/>
                  </a:cubicBezTo>
                  <a:close/>
                  <a:moveTo>
                    <a:pt x="135000" y="45000"/>
                  </a:moveTo>
                  <a:cubicBezTo>
                    <a:pt x="159818" y="45000"/>
                    <a:pt x="180000" y="65182"/>
                    <a:pt x="180000" y="90000"/>
                  </a:cubicBezTo>
                  <a:cubicBezTo>
                    <a:pt x="180000" y="114818"/>
                    <a:pt x="159818" y="135000"/>
                    <a:pt x="135000" y="135000"/>
                  </a:cubicBezTo>
                  <a:cubicBezTo>
                    <a:pt x="110182" y="135000"/>
                    <a:pt x="90000" y="114818"/>
                    <a:pt x="90000" y="90000"/>
                  </a:cubicBezTo>
                  <a:cubicBezTo>
                    <a:pt x="90000" y="65182"/>
                    <a:pt x="110182" y="45000"/>
                    <a:pt x="135000" y="45000"/>
                  </a:cubicBezTo>
                  <a:close/>
                  <a:moveTo>
                    <a:pt x="225000" y="270000"/>
                  </a:moveTo>
                  <a:lnTo>
                    <a:pt x="45000" y="270000"/>
                  </a:lnTo>
                  <a:lnTo>
                    <a:pt x="45000" y="247500"/>
                  </a:lnTo>
                  <a:cubicBezTo>
                    <a:pt x="45000" y="210285"/>
                    <a:pt x="75285" y="180000"/>
                    <a:pt x="112500" y="180000"/>
                  </a:cubicBezTo>
                  <a:lnTo>
                    <a:pt x="157500" y="180000"/>
                  </a:lnTo>
                  <a:cubicBezTo>
                    <a:pt x="194715" y="180000"/>
                    <a:pt x="225000" y="210285"/>
                    <a:pt x="225000" y="247500"/>
                  </a:cubicBezTo>
                  <a:lnTo>
                    <a:pt x="225000" y="270000"/>
                  </a:lnTo>
                  <a:close/>
                </a:path>
              </a:pathLst>
            </a:custGeom>
            <a:grpFill/>
            <a:ln w="9525" cap="flat">
              <a:solidFill>
                <a:srgbClr val="CBCBC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15" name="Gráfico 14">
              <a:extLst>
                <a:ext uri="{FF2B5EF4-FFF2-40B4-BE49-F238E27FC236}">
                  <a16:creationId xmlns:a16="http://schemas.microsoft.com/office/drawing/2014/main" id="{1469F4CE-7BA0-86BB-A3A6-7977498F9469}"/>
                </a:ext>
              </a:extLst>
            </p:cNvPr>
            <p:cNvSpPr/>
            <p:nvPr/>
          </p:nvSpPr>
          <p:spPr>
            <a:xfrm>
              <a:off x="9298900" y="3243765"/>
              <a:ext cx="156356" cy="182416"/>
            </a:xfrm>
            <a:custGeom>
              <a:avLst/>
              <a:gdLst>
                <a:gd name="connsiteX0" fmla="*/ 204998 w 270000"/>
                <a:gd name="connsiteY0" fmla="*/ 145890 h 315000"/>
                <a:gd name="connsiteX1" fmla="*/ 225000 w 270000"/>
                <a:gd name="connsiteY1" fmla="*/ 90000 h 315000"/>
                <a:gd name="connsiteX2" fmla="*/ 135000 w 270000"/>
                <a:gd name="connsiteY2" fmla="*/ 0 h 315000"/>
                <a:gd name="connsiteX3" fmla="*/ 45000 w 270000"/>
                <a:gd name="connsiteY3" fmla="*/ 90000 h 315000"/>
                <a:gd name="connsiteX4" fmla="*/ 65003 w 270000"/>
                <a:gd name="connsiteY4" fmla="*/ 145890 h 315000"/>
                <a:gd name="connsiteX5" fmla="*/ 0 w 270000"/>
                <a:gd name="connsiteY5" fmla="*/ 247500 h 315000"/>
                <a:gd name="connsiteX6" fmla="*/ 0 w 270000"/>
                <a:gd name="connsiteY6" fmla="*/ 292500 h 315000"/>
                <a:gd name="connsiteX7" fmla="*/ 22500 w 270000"/>
                <a:gd name="connsiteY7" fmla="*/ 315000 h 315000"/>
                <a:gd name="connsiteX8" fmla="*/ 247500 w 270000"/>
                <a:gd name="connsiteY8" fmla="*/ 315000 h 315000"/>
                <a:gd name="connsiteX9" fmla="*/ 270000 w 270000"/>
                <a:gd name="connsiteY9" fmla="*/ 292500 h 315000"/>
                <a:gd name="connsiteX10" fmla="*/ 270000 w 270000"/>
                <a:gd name="connsiteY10" fmla="*/ 247500 h 315000"/>
                <a:gd name="connsiteX11" fmla="*/ 204998 w 270000"/>
                <a:gd name="connsiteY11" fmla="*/ 145890 h 315000"/>
                <a:gd name="connsiteX12" fmla="*/ 135000 w 270000"/>
                <a:gd name="connsiteY12" fmla="*/ 45000 h 315000"/>
                <a:gd name="connsiteX13" fmla="*/ 180000 w 270000"/>
                <a:gd name="connsiteY13" fmla="*/ 90000 h 315000"/>
                <a:gd name="connsiteX14" fmla="*/ 135000 w 270000"/>
                <a:gd name="connsiteY14" fmla="*/ 135000 h 315000"/>
                <a:gd name="connsiteX15" fmla="*/ 90000 w 270000"/>
                <a:gd name="connsiteY15" fmla="*/ 90000 h 315000"/>
                <a:gd name="connsiteX16" fmla="*/ 135000 w 270000"/>
                <a:gd name="connsiteY16" fmla="*/ 45000 h 315000"/>
                <a:gd name="connsiteX17" fmla="*/ 225000 w 270000"/>
                <a:gd name="connsiteY17" fmla="*/ 270000 h 315000"/>
                <a:gd name="connsiteX18" fmla="*/ 45000 w 270000"/>
                <a:gd name="connsiteY18" fmla="*/ 270000 h 315000"/>
                <a:gd name="connsiteX19" fmla="*/ 45000 w 270000"/>
                <a:gd name="connsiteY19" fmla="*/ 247500 h 315000"/>
                <a:gd name="connsiteX20" fmla="*/ 112500 w 270000"/>
                <a:gd name="connsiteY20" fmla="*/ 180000 h 315000"/>
                <a:gd name="connsiteX21" fmla="*/ 157500 w 270000"/>
                <a:gd name="connsiteY21" fmla="*/ 180000 h 315000"/>
                <a:gd name="connsiteX22" fmla="*/ 225000 w 270000"/>
                <a:gd name="connsiteY22" fmla="*/ 247500 h 315000"/>
                <a:gd name="connsiteX23" fmla="*/ 225000 w 270000"/>
                <a:gd name="connsiteY23" fmla="*/ 270000 h 31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70000" h="315000">
                  <a:moveTo>
                    <a:pt x="204998" y="145890"/>
                  </a:moveTo>
                  <a:cubicBezTo>
                    <a:pt x="217328" y="130477"/>
                    <a:pt x="225000" y="111218"/>
                    <a:pt x="225000" y="90000"/>
                  </a:cubicBezTo>
                  <a:cubicBezTo>
                    <a:pt x="225000" y="40365"/>
                    <a:pt x="184635" y="0"/>
                    <a:pt x="135000" y="0"/>
                  </a:cubicBezTo>
                  <a:cubicBezTo>
                    <a:pt x="85365" y="0"/>
                    <a:pt x="45000" y="40365"/>
                    <a:pt x="45000" y="90000"/>
                  </a:cubicBezTo>
                  <a:cubicBezTo>
                    <a:pt x="45000" y="111218"/>
                    <a:pt x="52672" y="130477"/>
                    <a:pt x="65003" y="145890"/>
                  </a:cubicBezTo>
                  <a:cubicBezTo>
                    <a:pt x="26730" y="163868"/>
                    <a:pt x="0" y="202500"/>
                    <a:pt x="0" y="247500"/>
                  </a:cubicBezTo>
                  <a:lnTo>
                    <a:pt x="0" y="292500"/>
                  </a:lnTo>
                  <a:cubicBezTo>
                    <a:pt x="0" y="304943"/>
                    <a:pt x="10057" y="315000"/>
                    <a:pt x="22500" y="315000"/>
                  </a:cubicBezTo>
                  <a:lnTo>
                    <a:pt x="247500" y="315000"/>
                  </a:lnTo>
                  <a:cubicBezTo>
                    <a:pt x="259943" y="315000"/>
                    <a:pt x="270000" y="304943"/>
                    <a:pt x="270000" y="292500"/>
                  </a:cubicBezTo>
                  <a:lnTo>
                    <a:pt x="270000" y="247500"/>
                  </a:lnTo>
                  <a:cubicBezTo>
                    <a:pt x="270000" y="202500"/>
                    <a:pt x="243270" y="163868"/>
                    <a:pt x="204998" y="145890"/>
                  </a:cubicBezTo>
                  <a:close/>
                  <a:moveTo>
                    <a:pt x="135000" y="45000"/>
                  </a:moveTo>
                  <a:cubicBezTo>
                    <a:pt x="159818" y="45000"/>
                    <a:pt x="180000" y="65182"/>
                    <a:pt x="180000" y="90000"/>
                  </a:cubicBezTo>
                  <a:cubicBezTo>
                    <a:pt x="180000" y="114818"/>
                    <a:pt x="159818" y="135000"/>
                    <a:pt x="135000" y="135000"/>
                  </a:cubicBezTo>
                  <a:cubicBezTo>
                    <a:pt x="110182" y="135000"/>
                    <a:pt x="90000" y="114818"/>
                    <a:pt x="90000" y="90000"/>
                  </a:cubicBezTo>
                  <a:cubicBezTo>
                    <a:pt x="90000" y="65182"/>
                    <a:pt x="110182" y="45000"/>
                    <a:pt x="135000" y="45000"/>
                  </a:cubicBezTo>
                  <a:close/>
                  <a:moveTo>
                    <a:pt x="225000" y="270000"/>
                  </a:moveTo>
                  <a:lnTo>
                    <a:pt x="45000" y="270000"/>
                  </a:lnTo>
                  <a:lnTo>
                    <a:pt x="45000" y="247500"/>
                  </a:lnTo>
                  <a:cubicBezTo>
                    <a:pt x="45000" y="210285"/>
                    <a:pt x="75285" y="180000"/>
                    <a:pt x="112500" y="180000"/>
                  </a:cubicBezTo>
                  <a:lnTo>
                    <a:pt x="157500" y="180000"/>
                  </a:lnTo>
                  <a:cubicBezTo>
                    <a:pt x="194715" y="180000"/>
                    <a:pt x="225000" y="210285"/>
                    <a:pt x="225000" y="247500"/>
                  </a:cubicBezTo>
                  <a:lnTo>
                    <a:pt x="225000" y="270000"/>
                  </a:lnTo>
                  <a:close/>
                </a:path>
              </a:pathLst>
            </a:custGeom>
            <a:grpFill/>
            <a:ln w="9525" cap="flat">
              <a:solidFill>
                <a:srgbClr val="CBCBC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17" name="Gráfico 14">
              <a:extLst>
                <a:ext uri="{FF2B5EF4-FFF2-40B4-BE49-F238E27FC236}">
                  <a16:creationId xmlns:a16="http://schemas.microsoft.com/office/drawing/2014/main" id="{AE10D4FA-1EBA-0E43-D333-070C69345A5E}"/>
                </a:ext>
              </a:extLst>
            </p:cNvPr>
            <p:cNvSpPr/>
            <p:nvPr/>
          </p:nvSpPr>
          <p:spPr>
            <a:xfrm>
              <a:off x="8519630" y="3687596"/>
              <a:ext cx="156356" cy="182416"/>
            </a:xfrm>
            <a:custGeom>
              <a:avLst/>
              <a:gdLst>
                <a:gd name="connsiteX0" fmla="*/ 204998 w 270000"/>
                <a:gd name="connsiteY0" fmla="*/ 145890 h 315000"/>
                <a:gd name="connsiteX1" fmla="*/ 225000 w 270000"/>
                <a:gd name="connsiteY1" fmla="*/ 90000 h 315000"/>
                <a:gd name="connsiteX2" fmla="*/ 135000 w 270000"/>
                <a:gd name="connsiteY2" fmla="*/ 0 h 315000"/>
                <a:gd name="connsiteX3" fmla="*/ 45000 w 270000"/>
                <a:gd name="connsiteY3" fmla="*/ 90000 h 315000"/>
                <a:gd name="connsiteX4" fmla="*/ 65003 w 270000"/>
                <a:gd name="connsiteY4" fmla="*/ 145890 h 315000"/>
                <a:gd name="connsiteX5" fmla="*/ 0 w 270000"/>
                <a:gd name="connsiteY5" fmla="*/ 247500 h 315000"/>
                <a:gd name="connsiteX6" fmla="*/ 0 w 270000"/>
                <a:gd name="connsiteY6" fmla="*/ 292500 h 315000"/>
                <a:gd name="connsiteX7" fmla="*/ 22500 w 270000"/>
                <a:gd name="connsiteY7" fmla="*/ 315000 h 315000"/>
                <a:gd name="connsiteX8" fmla="*/ 247500 w 270000"/>
                <a:gd name="connsiteY8" fmla="*/ 315000 h 315000"/>
                <a:gd name="connsiteX9" fmla="*/ 270000 w 270000"/>
                <a:gd name="connsiteY9" fmla="*/ 292500 h 315000"/>
                <a:gd name="connsiteX10" fmla="*/ 270000 w 270000"/>
                <a:gd name="connsiteY10" fmla="*/ 247500 h 315000"/>
                <a:gd name="connsiteX11" fmla="*/ 204998 w 270000"/>
                <a:gd name="connsiteY11" fmla="*/ 145890 h 315000"/>
                <a:gd name="connsiteX12" fmla="*/ 135000 w 270000"/>
                <a:gd name="connsiteY12" fmla="*/ 45000 h 315000"/>
                <a:gd name="connsiteX13" fmla="*/ 180000 w 270000"/>
                <a:gd name="connsiteY13" fmla="*/ 90000 h 315000"/>
                <a:gd name="connsiteX14" fmla="*/ 135000 w 270000"/>
                <a:gd name="connsiteY14" fmla="*/ 135000 h 315000"/>
                <a:gd name="connsiteX15" fmla="*/ 90000 w 270000"/>
                <a:gd name="connsiteY15" fmla="*/ 90000 h 315000"/>
                <a:gd name="connsiteX16" fmla="*/ 135000 w 270000"/>
                <a:gd name="connsiteY16" fmla="*/ 45000 h 315000"/>
                <a:gd name="connsiteX17" fmla="*/ 225000 w 270000"/>
                <a:gd name="connsiteY17" fmla="*/ 270000 h 315000"/>
                <a:gd name="connsiteX18" fmla="*/ 45000 w 270000"/>
                <a:gd name="connsiteY18" fmla="*/ 270000 h 315000"/>
                <a:gd name="connsiteX19" fmla="*/ 45000 w 270000"/>
                <a:gd name="connsiteY19" fmla="*/ 247500 h 315000"/>
                <a:gd name="connsiteX20" fmla="*/ 112500 w 270000"/>
                <a:gd name="connsiteY20" fmla="*/ 180000 h 315000"/>
                <a:gd name="connsiteX21" fmla="*/ 157500 w 270000"/>
                <a:gd name="connsiteY21" fmla="*/ 180000 h 315000"/>
                <a:gd name="connsiteX22" fmla="*/ 225000 w 270000"/>
                <a:gd name="connsiteY22" fmla="*/ 247500 h 315000"/>
                <a:gd name="connsiteX23" fmla="*/ 225000 w 270000"/>
                <a:gd name="connsiteY23" fmla="*/ 270000 h 31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70000" h="315000">
                  <a:moveTo>
                    <a:pt x="204998" y="145890"/>
                  </a:moveTo>
                  <a:cubicBezTo>
                    <a:pt x="217328" y="130477"/>
                    <a:pt x="225000" y="111218"/>
                    <a:pt x="225000" y="90000"/>
                  </a:cubicBezTo>
                  <a:cubicBezTo>
                    <a:pt x="225000" y="40365"/>
                    <a:pt x="184635" y="0"/>
                    <a:pt x="135000" y="0"/>
                  </a:cubicBezTo>
                  <a:cubicBezTo>
                    <a:pt x="85365" y="0"/>
                    <a:pt x="45000" y="40365"/>
                    <a:pt x="45000" y="90000"/>
                  </a:cubicBezTo>
                  <a:cubicBezTo>
                    <a:pt x="45000" y="111218"/>
                    <a:pt x="52672" y="130477"/>
                    <a:pt x="65003" y="145890"/>
                  </a:cubicBezTo>
                  <a:cubicBezTo>
                    <a:pt x="26730" y="163868"/>
                    <a:pt x="0" y="202500"/>
                    <a:pt x="0" y="247500"/>
                  </a:cubicBezTo>
                  <a:lnTo>
                    <a:pt x="0" y="292500"/>
                  </a:lnTo>
                  <a:cubicBezTo>
                    <a:pt x="0" y="304943"/>
                    <a:pt x="10057" y="315000"/>
                    <a:pt x="22500" y="315000"/>
                  </a:cubicBezTo>
                  <a:lnTo>
                    <a:pt x="247500" y="315000"/>
                  </a:lnTo>
                  <a:cubicBezTo>
                    <a:pt x="259943" y="315000"/>
                    <a:pt x="270000" y="304943"/>
                    <a:pt x="270000" y="292500"/>
                  </a:cubicBezTo>
                  <a:lnTo>
                    <a:pt x="270000" y="247500"/>
                  </a:lnTo>
                  <a:cubicBezTo>
                    <a:pt x="270000" y="202500"/>
                    <a:pt x="243270" y="163868"/>
                    <a:pt x="204998" y="145890"/>
                  </a:cubicBezTo>
                  <a:close/>
                  <a:moveTo>
                    <a:pt x="135000" y="45000"/>
                  </a:moveTo>
                  <a:cubicBezTo>
                    <a:pt x="159818" y="45000"/>
                    <a:pt x="180000" y="65182"/>
                    <a:pt x="180000" y="90000"/>
                  </a:cubicBezTo>
                  <a:cubicBezTo>
                    <a:pt x="180000" y="114818"/>
                    <a:pt x="159818" y="135000"/>
                    <a:pt x="135000" y="135000"/>
                  </a:cubicBezTo>
                  <a:cubicBezTo>
                    <a:pt x="110182" y="135000"/>
                    <a:pt x="90000" y="114818"/>
                    <a:pt x="90000" y="90000"/>
                  </a:cubicBezTo>
                  <a:cubicBezTo>
                    <a:pt x="90000" y="65182"/>
                    <a:pt x="110182" y="45000"/>
                    <a:pt x="135000" y="45000"/>
                  </a:cubicBezTo>
                  <a:close/>
                  <a:moveTo>
                    <a:pt x="225000" y="270000"/>
                  </a:moveTo>
                  <a:lnTo>
                    <a:pt x="45000" y="270000"/>
                  </a:lnTo>
                  <a:lnTo>
                    <a:pt x="45000" y="247500"/>
                  </a:lnTo>
                  <a:cubicBezTo>
                    <a:pt x="45000" y="210285"/>
                    <a:pt x="75285" y="180000"/>
                    <a:pt x="112500" y="180000"/>
                  </a:cubicBezTo>
                  <a:lnTo>
                    <a:pt x="157500" y="180000"/>
                  </a:lnTo>
                  <a:cubicBezTo>
                    <a:pt x="194715" y="180000"/>
                    <a:pt x="225000" y="210285"/>
                    <a:pt x="225000" y="247500"/>
                  </a:cubicBezTo>
                  <a:lnTo>
                    <a:pt x="225000" y="270000"/>
                  </a:lnTo>
                  <a:close/>
                </a:path>
              </a:pathLst>
            </a:custGeom>
            <a:grpFill/>
            <a:ln w="9525" cap="flat">
              <a:solidFill>
                <a:srgbClr val="CBCBC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22" name="Gráfico 14">
              <a:extLst>
                <a:ext uri="{FF2B5EF4-FFF2-40B4-BE49-F238E27FC236}">
                  <a16:creationId xmlns:a16="http://schemas.microsoft.com/office/drawing/2014/main" id="{7F1693A4-A537-8BA0-1306-19ABAB3AFAFC}"/>
                </a:ext>
              </a:extLst>
            </p:cNvPr>
            <p:cNvSpPr/>
            <p:nvPr/>
          </p:nvSpPr>
          <p:spPr>
            <a:xfrm>
              <a:off x="8587104" y="4252814"/>
              <a:ext cx="116222" cy="135592"/>
            </a:xfrm>
            <a:custGeom>
              <a:avLst/>
              <a:gdLst>
                <a:gd name="connsiteX0" fmla="*/ 204998 w 270000"/>
                <a:gd name="connsiteY0" fmla="*/ 145890 h 315000"/>
                <a:gd name="connsiteX1" fmla="*/ 225000 w 270000"/>
                <a:gd name="connsiteY1" fmla="*/ 90000 h 315000"/>
                <a:gd name="connsiteX2" fmla="*/ 135000 w 270000"/>
                <a:gd name="connsiteY2" fmla="*/ 0 h 315000"/>
                <a:gd name="connsiteX3" fmla="*/ 45000 w 270000"/>
                <a:gd name="connsiteY3" fmla="*/ 90000 h 315000"/>
                <a:gd name="connsiteX4" fmla="*/ 65003 w 270000"/>
                <a:gd name="connsiteY4" fmla="*/ 145890 h 315000"/>
                <a:gd name="connsiteX5" fmla="*/ 0 w 270000"/>
                <a:gd name="connsiteY5" fmla="*/ 247500 h 315000"/>
                <a:gd name="connsiteX6" fmla="*/ 0 w 270000"/>
                <a:gd name="connsiteY6" fmla="*/ 292500 h 315000"/>
                <a:gd name="connsiteX7" fmla="*/ 22500 w 270000"/>
                <a:gd name="connsiteY7" fmla="*/ 315000 h 315000"/>
                <a:gd name="connsiteX8" fmla="*/ 247500 w 270000"/>
                <a:gd name="connsiteY8" fmla="*/ 315000 h 315000"/>
                <a:gd name="connsiteX9" fmla="*/ 270000 w 270000"/>
                <a:gd name="connsiteY9" fmla="*/ 292500 h 315000"/>
                <a:gd name="connsiteX10" fmla="*/ 270000 w 270000"/>
                <a:gd name="connsiteY10" fmla="*/ 247500 h 315000"/>
                <a:gd name="connsiteX11" fmla="*/ 204998 w 270000"/>
                <a:gd name="connsiteY11" fmla="*/ 145890 h 315000"/>
                <a:gd name="connsiteX12" fmla="*/ 135000 w 270000"/>
                <a:gd name="connsiteY12" fmla="*/ 45000 h 315000"/>
                <a:gd name="connsiteX13" fmla="*/ 180000 w 270000"/>
                <a:gd name="connsiteY13" fmla="*/ 90000 h 315000"/>
                <a:gd name="connsiteX14" fmla="*/ 135000 w 270000"/>
                <a:gd name="connsiteY14" fmla="*/ 135000 h 315000"/>
                <a:gd name="connsiteX15" fmla="*/ 90000 w 270000"/>
                <a:gd name="connsiteY15" fmla="*/ 90000 h 315000"/>
                <a:gd name="connsiteX16" fmla="*/ 135000 w 270000"/>
                <a:gd name="connsiteY16" fmla="*/ 45000 h 315000"/>
                <a:gd name="connsiteX17" fmla="*/ 225000 w 270000"/>
                <a:gd name="connsiteY17" fmla="*/ 270000 h 315000"/>
                <a:gd name="connsiteX18" fmla="*/ 45000 w 270000"/>
                <a:gd name="connsiteY18" fmla="*/ 270000 h 315000"/>
                <a:gd name="connsiteX19" fmla="*/ 45000 w 270000"/>
                <a:gd name="connsiteY19" fmla="*/ 247500 h 315000"/>
                <a:gd name="connsiteX20" fmla="*/ 112500 w 270000"/>
                <a:gd name="connsiteY20" fmla="*/ 180000 h 315000"/>
                <a:gd name="connsiteX21" fmla="*/ 157500 w 270000"/>
                <a:gd name="connsiteY21" fmla="*/ 180000 h 315000"/>
                <a:gd name="connsiteX22" fmla="*/ 225000 w 270000"/>
                <a:gd name="connsiteY22" fmla="*/ 247500 h 315000"/>
                <a:gd name="connsiteX23" fmla="*/ 225000 w 270000"/>
                <a:gd name="connsiteY23" fmla="*/ 270000 h 31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70000" h="315000">
                  <a:moveTo>
                    <a:pt x="204998" y="145890"/>
                  </a:moveTo>
                  <a:cubicBezTo>
                    <a:pt x="217328" y="130477"/>
                    <a:pt x="225000" y="111218"/>
                    <a:pt x="225000" y="90000"/>
                  </a:cubicBezTo>
                  <a:cubicBezTo>
                    <a:pt x="225000" y="40365"/>
                    <a:pt x="184635" y="0"/>
                    <a:pt x="135000" y="0"/>
                  </a:cubicBezTo>
                  <a:cubicBezTo>
                    <a:pt x="85365" y="0"/>
                    <a:pt x="45000" y="40365"/>
                    <a:pt x="45000" y="90000"/>
                  </a:cubicBezTo>
                  <a:cubicBezTo>
                    <a:pt x="45000" y="111218"/>
                    <a:pt x="52672" y="130477"/>
                    <a:pt x="65003" y="145890"/>
                  </a:cubicBezTo>
                  <a:cubicBezTo>
                    <a:pt x="26730" y="163868"/>
                    <a:pt x="0" y="202500"/>
                    <a:pt x="0" y="247500"/>
                  </a:cubicBezTo>
                  <a:lnTo>
                    <a:pt x="0" y="292500"/>
                  </a:lnTo>
                  <a:cubicBezTo>
                    <a:pt x="0" y="304943"/>
                    <a:pt x="10057" y="315000"/>
                    <a:pt x="22500" y="315000"/>
                  </a:cubicBezTo>
                  <a:lnTo>
                    <a:pt x="247500" y="315000"/>
                  </a:lnTo>
                  <a:cubicBezTo>
                    <a:pt x="259943" y="315000"/>
                    <a:pt x="270000" y="304943"/>
                    <a:pt x="270000" y="292500"/>
                  </a:cubicBezTo>
                  <a:lnTo>
                    <a:pt x="270000" y="247500"/>
                  </a:lnTo>
                  <a:cubicBezTo>
                    <a:pt x="270000" y="202500"/>
                    <a:pt x="243270" y="163868"/>
                    <a:pt x="204998" y="145890"/>
                  </a:cubicBezTo>
                  <a:close/>
                  <a:moveTo>
                    <a:pt x="135000" y="45000"/>
                  </a:moveTo>
                  <a:cubicBezTo>
                    <a:pt x="159818" y="45000"/>
                    <a:pt x="180000" y="65182"/>
                    <a:pt x="180000" y="90000"/>
                  </a:cubicBezTo>
                  <a:cubicBezTo>
                    <a:pt x="180000" y="114818"/>
                    <a:pt x="159818" y="135000"/>
                    <a:pt x="135000" y="135000"/>
                  </a:cubicBezTo>
                  <a:cubicBezTo>
                    <a:pt x="110182" y="135000"/>
                    <a:pt x="90000" y="114818"/>
                    <a:pt x="90000" y="90000"/>
                  </a:cubicBezTo>
                  <a:cubicBezTo>
                    <a:pt x="90000" y="65182"/>
                    <a:pt x="110182" y="45000"/>
                    <a:pt x="135000" y="45000"/>
                  </a:cubicBezTo>
                  <a:close/>
                  <a:moveTo>
                    <a:pt x="225000" y="270000"/>
                  </a:moveTo>
                  <a:lnTo>
                    <a:pt x="45000" y="270000"/>
                  </a:lnTo>
                  <a:lnTo>
                    <a:pt x="45000" y="247500"/>
                  </a:lnTo>
                  <a:cubicBezTo>
                    <a:pt x="45000" y="210285"/>
                    <a:pt x="75285" y="180000"/>
                    <a:pt x="112500" y="180000"/>
                  </a:cubicBezTo>
                  <a:lnTo>
                    <a:pt x="157500" y="180000"/>
                  </a:lnTo>
                  <a:cubicBezTo>
                    <a:pt x="194715" y="180000"/>
                    <a:pt x="225000" y="210285"/>
                    <a:pt x="225000" y="247500"/>
                  </a:cubicBezTo>
                  <a:lnTo>
                    <a:pt x="225000" y="270000"/>
                  </a:lnTo>
                  <a:close/>
                </a:path>
              </a:pathLst>
            </a:custGeom>
            <a:grpFill/>
            <a:ln w="3175" cap="flat">
              <a:solidFill>
                <a:srgbClr val="CBCBC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23" name="Gráfico 14">
              <a:extLst>
                <a:ext uri="{FF2B5EF4-FFF2-40B4-BE49-F238E27FC236}">
                  <a16:creationId xmlns:a16="http://schemas.microsoft.com/office/drawing/2014/main" id="{57519654-B4FC-3197-BDCC-801CECD8978B}"/>
                </a:ext>
              </a:extLst>
            </p:cNvPr>
            <p:cNvSpPr/>
            <p:nvPr/>
          </p:nvSpPr>
          <p:spPr>
            <a:xfrm>
              <a:off x="8172742" y="4531908"/>
              <a:ext cx="128486" cy="149900"/>
            </a:xfrm>
            <a:custGeom>
              <a:avLst/>
              <a:gdLst>
                <a:gd name="connsiteX0" fmla="*/ 204998 w 270000"/>
                <a:gd name="connsiteY0" fmla="*/ 145890 h 315000"/>
                <a:gd name="connsiteX1" fmla="*/ 225000 w 270000"/>
                <a:gd name="connsiteY1" fmla="*/ 90000 h 315000"/>
                <a:gd name="connsiteX2" fmla="*/ 135000 w 270000"/>
                <a:gd name="connsiteY2" fmla="*/ 0 h 315000"/>
                <a:gd name="connsiteX3" fmla="*/ 45000 w 270000"/>
                <a:gd name="connsiteY3" fmla="*/ 90000 h 315000"/>
                <a:gd name="connsiteX4" fmla="*/ 65003 w 270000"/>
                <a:gd name="connsiteY4" fmla="*/ 145890 h 315000"/>
                <a:gd name="connsiteX5" fmla="*/ 0 w 270000"/>
                <a:gd name="connsiteY5" fmla="*/ 247500 h 315000"/>
                <a:gd name="connsiteX6" fmla="*/ 0 w 270000"/>
                <a:gd name="connsiteY6" fmla="*/ 292500 h 315000"/>
                <a:gd name="connsiteX7" fmla="*/ 22500 w 270000"/>
                <a:gd name="connsiteY7" fmla="*/ 315000 h 315000"/>
                <a:gd name="connsiteX8" fmla="*/ 247500 w 270000"/>
                <a:gd name="connsiteY8" fmla="*/ 315000 h 315000"/>
                <a:gd name="connsiteX9" fmla="*/ 270000 w 270000"/>
                <a:gd name="connsiteY9" fmla="*/ 292500 h 315000"/>
                <a:gd name="connsiteX10" fmla="*/ 270000 w 270000"/>
                <a:gd name="connsiteY10" fmla="*/ 247500 h 315000"/>
                <a:gd name="connsiteX11" fmla="*/ 204998 w 270000"/>
                <a:gd name="connsiteY11" fmla="*/ 145890 h 315000"/>
                <a:gd name="connsiteX12" fmla="*/ 135000 w 270000"/>
                <a:gd name="connsiteY12" fmla="*/ 45000 h 315000"/>
                <a:gd name="connsiteX13" fmla="*/ 180000 w 270000"/>
                <a:gd name="connsiteY13" fmla="*/ 90000 h 315000"/>
                <a:gd name="connsiteX14" fmla="*/ 135000 w 270000"/>
                <a:gd name="connsiteY14" fmla="*/ 135000 h 315000"/>
                <a:gd name="connsiteX15" fmla="*/ 90000 w 270000"/>
                <a:gd name="connsiteY15" fmla="*/ 90000 h 315000"/>
                <a:gd name="connsiteX16" fmla="*/ 135000 w 270000"/>
                <a:gd name="connsiteY16" fmla="*/ 45000 h 315000"/>
                <a:gd name="connsiteX17" fmla="*/ 225000 w 270000"/>
                <a:gd name="connsiteY17" fmla="*/ 270000 h 315000"/>
                <a:gd name="connsiteX18" fmla="*/ 45000 w 270000"/>
                <a:gd name="connsiteY18" fmla="*/ 270000 h 315000"/>
                <a:gd name="connsiteX19" fmla="*/ 45000 w 270000"/>
                <a:gd name="connsiteY19" fmla="*/ 247500 h 315000"/>
                <a:gd name="connsiteX20" fmla="*/ 112500 w 270000"/>
                <a:gd name="connsiteY20" fmla="*/ 180000 h 315000"/>
                <a:gd name="connsiteX21" fmla="*/ 157500 w 270000"/>
                <a:gd name="connsiteY21" fmla="*/ 180000 h 315000"/>
                <a:gd name="connsiteX22" fmla="*/ 225000 w 270000"/>
                <a:gd name="connsiteY22" fmla="*/ 247500 h 315000"/>
                <a:gd name="connsiteX23" fmla="*/ 225000 w 270000"/>
                <a:gd name="connsiteY23" fmla="*/ 270000 h 31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70000" h="315000">
                  <a:moveTo>
                    <a:pt x="204998" y="145890"/>
                  </a:moveTo>
                  <a:cubicBezTo>
                    <a:pt x="217328" y="130477"/>
                    <a:pt x="225000" y="111218"/>
                    <a:pt x="225000" y="90000"/>
                  </a:cubicBezTo>
                  <a:cubicBezTo>
                    <a:pt x="225000" y="40365"/>
                    <a:pt x="184635" y="0"/>
                    <a:pt x="135000" y="0"/>
                  </a:cubicBezTo>
                  <a:cubicBezTo>
                    <a:pt x="85365" y="0"/>
                    <a:pt x="45000" y="40365"/>
                    <a:pt x="45000" y="90000"/>
                  </a:cubicBezTo>
                  <a:cubicBezTo>
                    <a:pt x="45000" y="111218"/>
                    <a:pt x="52672" y="130477"/>
                    <a:pt x="65003" y="145890"/>
                  </a:cubicBezTo>
                  <a:cubicBezTo>
                    <a:pt x="26730" y="163868"/>
                    <a:pt x="0" y="202500"/>
                    <a:pt x="0" y="247500"/>
                  </a:cubicBezTo>
                  <a:lnTo>
                    <a:pt x="0" y="292500"/>
                  </a:lnTo>
                  <a:cubicBezTo>
                    <a:pt x="0" y="304943"/>
                    <a:pt x="10057" y="315000"/>
                    <a:pt x="22500" y="315000"/>
                  </a:cubicBezTo>
                  <a:lnTo>
                    <a:pt x="247500" y="315000"/>
                  </a:lnTo>
                  <a:cubicBezTo>
                    <a:pt x="259943" y="315000"/>
                    <a:pt x="270000" y="304943"/>
                    <a:pt x="270000" y="292500"/>
                  </a:cubicBezTo>
                  <a:lnTo>
                    <a:pt x="270000" y="247500"/>
                  </a:lnTo>
                  <a:cubicBezTo>
                    <a:pt x="270000" y="202500"/>
                    <a:pt x="243270" y="163868"/>
                    <a:pt x="204998" y="145890"/>
                  </a:cubicBezTo>
                  <a:close/>
                  <a:moveTo>
                    <a:pt x="135000" y="45000"/>
                  </a:moveTo>
                  <a:cubicBezTo>
                    <a:pt x="159818" y="45000"/>
                    <a:pt x="180000" y="65182"/>
                    <a:pt x="180000" y="90000"/>
                  </a:cubicBezTo>
                  <a:cubicBezTo>
                    <a:pt x="180000" y="114818"/>
                    <a:pt x="159818" y="135000"/>
                    <a:pt x="135000" y="135000"/>
                  </a:cubicBezTo>
                  <a:cubicBezTo>
                    <a:pt x="110182" y="135000"/>
                    <a:pt x="90000" y="114818"/>
                    <a:pt x="90000" y="90000"/>
                  </a:cubicBezTo>
                  <a:cubicBezTo>
                    <a:pt x="90000" y="65182"/>
                    <a:pt x="110182" y="45000"/>
                    <a:pt x="135000" y="45000"/>
                  </a:cubicBezTo>
                  <a:close/>
                  <a:moveTo>
                    <a:pt x="225000" y="270000"/>
                  </a:moveTo>
                  <a:lnTo>
                    <a:pt x="45000" y="270000"/>
                  </a:lnTo>
                  <a:lnTo>
                    <a:pt x="45000" y="247500"/>
                  </a:lnTo>
                  <a:cubicBezTo>
                    <a:pt x="45000" y="210285"/>
                    <a:pt x="75285" y="180000"/>
                    <a:pt x="112500" y="180000"/>
                  </a:cubicBezTo>
                  <a:lnTo>
                    <a:pt x="157500" y="180000"/>
                  </a:lnTo>
                  <a:cubicBezTo>
                    <a:pt x="194715" y="180000"/>
                    <a:pt x="225000" y="210285"/>
                    <a:pt x="225000" y="247500"/>
                  </a:cubicBezTo>
                  <a:lnTo>
                    <a:pt x="225000" y="270000"/>
                  </a:lnTo>
                  <a:close/>
                </a:path>
              </a:pathLst>
            </a:custGeom>
            <a:grpFill/>
            <a:ln w="3175" cap="flat">
              <a:solidFill>
                <a:srgbClr val="CBCBC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62" name="Gráfico 14">
              <a:extLst>
                <a:ext uri="{FF2B5EF4-FFF2-40B4-BE49-F238E27FC236}">
                  <a16:creationId xmlns:a16="http://schemas.microsoft.com/office/drawing/2014/main" id="{3618016C-7524-5A7F-E339-7D0E9740FD55}"/>
                </a:ext>
              </a:extLst>
            </p:cNvPr>
            <p:cNvSpPr/>
            <p:nvPr/>
          </p:nvSpPr>
          <p:spPr>
            <a:xfrm>
              <a:off x="11079264" y="2848234"/>
              <a:ext cx="116222" cy="135592"/>
            </a:xfrm>
            <a:custGeom>
              <a:avLst/>
              <a:gdLst>
                <a:gd name="connsiteX0" fmla="*/ 204998 w 270000"/>
                <a:gd name="connsiteY0" fmla="*/ 145890 h 315000"/>
                <a:gd name="connsiteX1" fmla="*/ 225000 w 270000"/>
                <a:gd name="connsiteY1" fmla="*/ 90000 h 315000"/>
                <a:gd name="connsiteX2" fmla="*/ 135000 w 270000"/>
                <a:gd name="connsiteY2" fmla="*/ 0 h 315000"/>
                <a:gd name="connsiteX3" fmla="*/ 45000 w 270000"/>
                <a:gd name="connsiteY3" fmla="*/ 90000 h 315000"/>
                <a:gd name="connsiteX4" fmla="*/ 65003 w 270000"/>
                <a:gd name="connsiteY4" fmla="*/ 145890 h 315000"/>
                <a:gd name="connsiteX5" fmla="*/ 0 w 270000"/>
                <a:gd name="connsiteY5" fmla="*/ 247500 h 315000"/>
                <a:gd name="connsiteX6" fmla="*/ 0 w 270000"/>
                <a:gd name="connsiteY6" fmla="*/ 292500 h 315000"/>
                <a:gd name="connsiteX7" fmla="*/ 22500 w 270000"/>
                <a:gd name="connsiteY7" fmla="*/ 315000 h 315000"/>
                <a:gd name="connsiteX8" fmla="*/ 247500 w 270000"/>
                <a:gd name="connsiteY8" fmla="*/ 315000 h 315000"/>
                <a:gd name="connsiteX9" fmla="*/ 270000 w 270000"/>
                <a:gd name="connsiteY9" fmla="*/ 292500 h 315000"/>
                <a:gd name="connsiteX10" fmla="*/ 270000 w 270000"/>
                <a:gd name="connsiteY10" fmla="*/ 247500 h 315000"/>
                <a:gd name="connsiteX11" fmla="*/ 204998 w 270000"/>
                <a:gd name="connsiteY11" fmla="*/ 145890 h 315000"/>
                <a:gd name="connsiteX12" fmla="*/ 135000 w 270000"/>
                <a:gd name="connsiteY12" fmla="*/ 45000 h 315000"/>
                <a:gd name="connsiteX13" fmla="*/ 180000 w 270000"/>
                <a:gd name="connsiteY13" fmla="*/ 90000 h 315000"/>
                <a:gd name="connsiteX14" fmla="*/ 135000 w 270000"/>
                <a:gd name="connsiteY14" fmla="*/ 135000 h 315000"/>
                <a:gd name="connsiteX15" fmla="*/ 90000 w 270000"/>
                <a:gd name="connsiteY15" fmla="*/ 90000 h 315000"/>
                <a:gd name="connsiteX16" fmla="*/ 135000 w 270000"/>
                <a:gd name="connsiteY16" fmla="*/ 45000 h 315000"/>
                <a:gd name="connsiteX17" fmla="*/ 225000 w 270000"/>
                <a:gd name="connsiteY17" fmla="*/ 270000 h 315000"/>
                <a:gd name="connsiteX18" fmla="*/ 45000 w 270000"/>
                <a:gd name="connsiteY18" fmla="*/ 270000 h 315000"/>
                <a:gd name="connsiteX19" fmla="*/ 45000 w 270000"/>
                <a:gd name="connsiteY19" fmla="*/ 247500 h 315000"/>
                <a:gd name="connsiteX20" fmla="*/ 112500 w 270000"/>
                <a:gd name="connsiteY20" fmla="*/ 180000 h 315000"/>
                <a:gd name="connsiteX21" fmla="*/ 157500 w 270000"/>
                <a:gd name="connsiteY21" fmla="*/ 180000 h 315000"/>
                <a:gd name="connsiteX22" fmla="*/ 225000 w 270000"/>
                <a:gd name="connsiteY22" fmla="*/ 247500 h 315000"/>
                <a:gd name="connsiteX23" fmla="*/ 225000 w 270000"/>
                <a:gd name="connsiteY23" fmla="*/ 270000 h 31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70000" h="315000">
                  <a:moveTo>
                    <a:pt x="204998" y="145890"/>
                  </a:moveTo>
                  <a:cubicBezTo>
                    <a:pt x="217328" y="130477"/>
                    <a:pt x="225000" y="111218"/>
                    <a:pt x="225000" y="90000"/>
                  </a:cubicBezTo>
                  <a:cubicBezTo>
                    <a:pt x="225000" y="40365"/>
                    <a:pt x="184635" y="0"/>
                    <a:pt x="135000" y="0"/>
                  </a:cubicBezTo>
                  <a:cubicBezTo>
                    <a:pt x="85365" y="0"/>
                    <a:pt x="45000" y="40365"/>
                    <a:pt x="45000" y="90000"/>
                  </a:cubicBezTo>
                  <a:cubicBezTo>
                    <a:pt x="45000" y="111218"/>
                    <a:pt x="52672" y="130477"/>
                    <a:pt x="65003" y="145890"/>
                  </a:cubicBezTo>
                  <a:cubicBezTo>
                    <a:pt x="26730" y="163868"/>
                    <a:pt x="0" y="202500"/>
                    <a:pt x="0" y="247500"/>
                  </a:cubicBezTo>
                  <a:lnTo>
                    <a:pt x="0" y="292500"/>
                  </a:lnTo>
                  <a:cubicBezTo>
                    <a:pt x="0" y="304943"/>
                    <a:pt x="10057" y="315000"/>
                    <a:pt x="22500" y="315000"/>
                  </a:cubicBezTo>
                  <a:lnTo>
                    <a:pt x="247500" y="315000"/>
                  </a:lnTo>
                  <a:cubicBezTo>
                    <a:pt x="259943" y="315000"/>
                    <a:pt x="270000" y="304943"/>
                    <a:pt x="270000" y="292500"/>
                  </a:cubicBezTo>
                  <a:lnTo>
                    <a:pt x="270000" y="247500"/>
                  </a:lnTo>
                  <a:cubicBezTo>
                    <a:pt x="270000" y="202500"/>
                    <a:pt x="243270" y="163868"/>
                    <a:pt x="204998" y="145890"/>
                  </a:cubicBezTo>
                  <a:close/>
                  <a:moveTo>
                    <a:pt x="135000" y="45000"/>
                  </a:moveTo>
                  <a:cubicBezTo>
                    <a:pt x="159818" y="45000"/>
                    <a:pt x="180000" y="65182"/>
                    <a:pt x="180000" y="90000"/>
                  </a:cubicBezTo>
                  <a:cubicBezTo>
                    <a:pt x="180000" y="114818"/>
                    <a:pt x="159818" y="135000"/>
                    <a:pt x="135000" y="135000"/>
                  </a:cubicBezTo>
                  <a:cubicBezTo>
                    <a:pt x="110182" y="135000"/>
                    <a:pt x="90000" y="114818"/>
                    <a:pt x="90000" y="90000"/>
                  </a:cubicBezTo>
                  <a:cubicBezTo>
                    <a:pt x="90000" y="65182"/>
                    <a:pt x="110182" y="45000"/>
                    <a:pt x="135000" y="45000"/>
                  </a:cubicBezTo>
                  <a:close/>
                  <a:moveTo>
                    <a:pt x="225000" y="270000"/>
                  </a:moveTo>
                  <a:lnTo>
                    <a:pt x="45000" y="270000"/>
                  </a:lnTo>
                  <a:lnTo>
                    <a:pt x="45000" y="247500"/>
                  </a:lnTo>
                  <a:cubicBezTo>
                    <a:pt x="45000" y="210285"/>
                    <a:pt x="75285" y="180000"/>
                    <a:pt x="112500" y="180000"/>
                  </a:cubicBezTo>
                  <a:lnTo>
                    <a:pt x="157500" y="180000"/>
                  </a:lnTo>
                  <a:cubicBezTo>
                    <a:pt x="194715" y="180000"/>
                    <a:pt x="225000" y="210285"/>
                    <a:pt x="225000" y="247500"/>
                  </a:cubicBezTo>
                  <a:lnTo>
                    <a:pt x="225000" y="270000"/>
                  </a:lnTo>
                  <a:close/>
                </a:path>
              </a:pathLst>
            </a:custGeom>
            <a:grpFill/>
            <a:ln w="3175" cap="flat">
              <a:solidFill>
                <a:srgbClr val="CBCBC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5" name="Gráfico 14">
              <a:extLst>
                <a:ext uri="{FF2B5EF4-FFF2-40B4-BE49-F238E27FC236}">
                  <a16:creationId xmlns:a16="http://schemas.microsoft.com/office/drawing/2014/main" id="{AC83827B-F5CF-486A-3A4F-C0E5CCB8DA58}"/>
                </a:ext>
              </a:extLst>
            </p:cNvPr>
            <p:cNvSpPr/>
            <p:nvPr/>
          </p:nvSpPr>
          <p:spPr>
            <a:xfrm>
              <a:off x="5027382" y="4570319"/>
              <a:ext cx="156356" cy="182416"/>
            </a:xfrm>
            <a:custGeom>
              <a:avLst/>
              <a:gdLst>
                <a:gd name="connsiteX0" fmla="*/ 204998 w 270000"/>
                <a:gd name="connsiteY0" fmla="*/ 145890 h 315000"/>
                <a:gd name="connsiteX1" fmla="*/ 225000 w 270000"/>
                <a:gd name="connsiteY1" fmla="*/ 90000 h 315000"/>
                <a:gd name="connsiteX2" fmla="*/ 135000 w 270000"/>
                <a:gd name="connsiteY2" fmla="*/ 0 h 315000"/>
                <a:gd name="connsiteX3" fmla="*/ 45000 w 270000"/>
                <a:gd name="connsiteY3" fmla="*/ 90000 h 315000"/>
                <a:gd name="connsiteX4" fmla="*/ 65003 w 270000"/>
                <a:gd name="connsiteY4" fmla="*/ 145890 h 315000"/>
                <a:gd name="connsiteX5" fmla="*/ 0 w 270000"/>
                <a:gd name="connsiteY5" fmla="*/ 247500 h 315000"/>
                <a:gd name="connsiteX6" fmla="*/ 0 w 270000"/>
                <a:gd name="connsiteY6" fmla="*/ 292500 h 315000"/>
                <a:gd name="connsiteX7" fmla="*/ 22500 w 270000"/>
                <a:gd name="connsiteY7" fmla="*/ 315000 h 315000"/>
                <a:gd name="connsiteX8" fmla="*/ 247500 w 270000"/>
                <a:gd name="connsiteY8" fmla="*/ 315000 h 315000"/>
                <a:gd name="connsiteX9" fmla="*/ 270000 w 270000"/>
                <a:gd name="connsiteY9" fmla="*/ 292500 h 315000"/>
                <a:gd name="connsiteX10" fmla="*/ 270000 w 270000"/>
                <a:gd name="connsiteY10" fmla="*/ 247500 h 315000"/>
                <a:gd name="connsiteX11" fmla="*/ 204998 w 270000"/>
                <a:gd name="connsiteY11" fmla="*/ 145890 h 315000"/>
                <a:gd name="connsiteX12" fmla="*/ 135000 w 270000"/>
                <a:gd name="connsiteY12" fmla="*/ 45000 h 315000"/>
                <a:gd name="connsiteX13" fmla="*/ 180000 w 270000"/>
                <a:gd name="connsiteY13" fmla="*/ 90000 h 315000"/>
                <a:gd name="connsiteX14" fmla="*/ 135000 w 270000"/>
                <a:gd name="connsiteY14" fmla="*/ 135000 h 315000"/>
                <a:gd name="connsiteX15" fmla="*/ 90000 w 270000"/>
                <a:gd name="connsiteY15" fmla="*/ 90000 h 315000"/>
                <a:gd name="connsiteX16" fmla="*/ 135000 w 270000"/>
                <a:gd name="connsiteY16" fmla="*/ 45000 h 315000"/>
                <a:gd name="connsiteX17" fmla="*/ 225000 w 270000"/>
                <a:gd name="connsiteY17" fmla="*/ 270000 h 315000"/>
                <a:gd name="connsiteX18" fmla="*/ 45000 w 270000"/>
                <a:gd name="connsiteY18" fmla="*/ 270000 h 315000"/>
                <a:gd name="connsiteX19" fmla="*/ 45000 w 270000"/>
                <a:gd name="connsiteY19" fmla="*/ 247500 h 315000"/>
                <a:gd name="connsiteX20" fmla="*/ 112500 w 270000"/>
                <a:gd name="connsiteY20" fmla="*/ 180000 h 315000"/>
                <a:gd name="connsiteX21" fmla="*/ 157500 w 270000"/>
                <a:gd name="connsiteY21" fmla="*/ 180000 h 315000"/>
                <a:gd name="connsiteX22" fmla="*/ 225000 w 270000"/>
                <a:gd name="connsiteY22" fmla="*/ 247500 h 315000"/>
                <a:gd name="connsiteX23" fmla="*/ 225000 w 270000"/>
                <a:gd name="connsiteY23" fmla="*/ 270000 h 31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70000" h="315000">
                  <a:moveTo>
                    <a:pt x="204998" y="145890"/>
                  </a:moveTo>
                  <a:cubicBezTo>
                    <a:pt x="217328" y="130477"/>
                    <a:pt x="225000" y="111218"/>
                    <a:pt x="225000" y="90000"/>
                  </a:cubicBezTo>
                  <a:cubicBezTo>
                    <a:pt x="225000" y="40365"/>
                    <a:pt x="184635" y="0"/>
                    <a:pt x="135000" y="0"/>
                  </a:cubicBezTo>
                  <a:cubicBezTo>
                    <a:pt x="85365" y="0"/>
                    <a:pt x="45000" y="40365"/>
                    <a:pt x="45000" y="90000"/>
                  </a:cubicBezTo>
                  <a:cubicBezTo>
                    <a:pt x="45000" y="111218"/>
                    <a:pt x="52672" y="130477"/>
                    <a:pt x="65003" y="145890"/>
                  </a:cubicBezTo>
                  <a:cubicBezTo>
                    <a:pt x="26730" y="163868"/>
                    <a:pt x="0" y="202500"/>
                    <a:pt x="0" y="247500"/>
                  </a:cubicBezTo>
                  <a:lnTo>
                    <a:pt x="0" y="292500"/>
                  </a:lnTo>
                  <a:cubicBezTo>
                    <a:pt x="0" y="304943"/>
                    <a:pt x="10057" y="315000"/>
                    <a:pt x="22500" y="315000"/>
                  </a:cubicBezTo>
                  <a:lnTo>
                    <a:pt x="247500" y="315000"/>
                  </a:lnTo>
                  <a:cubicBezTo>
                    <a:pt x="259943" y="315000"/>
                    <a:pt x="270000" y="304943"/>
                    <a:pt x="270000" y="292500"/>
                  </a:cubicBezTo>
                  <a:lnTo>
                    <a:pt x="270000" y="247500"/>
                  </a:lnTo>
                  <a:cubicBezTo>
                    <a:pt x="270000" y="202500"/>
                    <a:pt x="243270" y="163868"/>
                    <a:pt x="204998" y="145890"/>
                  </a:cubicBezTo>
                  <a:close/>
                  <a:moveTo>
                    <a:pt x="135000" y="45000"/>
                  </a:moveTo>
                  <a:cubicBezTo>
                    <a:pt x="159818" y="45000"/>
                    <a:pt x="180000" y="65182"/>
                    <a:pt x="180000" y="90000"/>
                  </a:cubicBezTo>
                  <a:cubicBezTo>
                    <a:pt x="180000" y="114818"/>
                    <a:pt x="159818" y="135000"/>
                    <a:pt x="135000" y="135000"/>
                  </a:cubicBezTo>
                  <a:cubicBezTo>
                    <a:pt x="110182" y="135000"/>
                    <a:pt x="90000" y="114818"/>
                    <a:pt x="90000" y="90000"/>
                  </a:cubicBezTo>
                  <a:cubicBezTo>
                    <a:pt x="90000" y="65182"/>
                    <a:pt x="110182" y="45000"/>
                    <a:pt x="135000" y="45000"/>
                  </a:cubicBezTo>
                  <a:close/>
                  <a:moveTo>
                    <a:pt x="225000" y="270000"/>
                  </a:moveTo>
                  <a:lnTo>
                    <a:pt x="45000" y="270000"/>
                  </a:lnTo>
                  <a:lnTo>
                    <a:pt x="45000" y="247500"/>
                  </a:lnTo>
                  <a:cubicBezTo>
                    <a:pt x="45000" y="210285"/>
                    <a:pt x="75285" y="180000"/>
                    <a:pt x="112500" y="180000"/>
                  </a:cubicBezTo>
                  <a:lnTo>
                    <a:pt x="157500" y="180000"/>
                  </a:lnTo>
                  <a:cubicBezTo>
                    <a:pt x="194715" y="180000"/>
                    <a:pt x="225000" y="210285"/>
                    <a:pt x="225000" y="247500"/>
                  </a:cubicBezTo>
                  <a:lnTo>
                    <a:pt x="225000" y="270000"/>
                  </a:lnTo>
                  <a:close/>
                </a:path>
              </a:pathLst>
            </a:custGeom>
            <a:grpFill/>
            <a:ln w="9525" cap="flat">
              <a:solidFill>
                <a:srgbClr val="CBCBC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8" name="Gráfico 14">
              <a:extLst>
                <a:ext uri="{FF2B5EF4-FFF2-40B4-BE49-F238E27FC236}">
                  <a16:creationId xmlns:a16="http://schemas.microsoft.com/office/drawing/2014/main" id="{DA024E26-1DC6-F29E-D192-549C65A6D618}"/>
                </a:ext>
              </a:extLst>
            </p:cNvPr>
            <p:cNvSpPr/>
            <p:nvPr/>
          </p:nvSpPr>
          <p:spPr>
            <a:xfrm>
              <a:off x="7653545" y="5974838"/>
              <a:ext cx="156356" cy="182416"/>
            </a:xfrm>
            <a:custGeom>
              <a:avLst/>
              <a:gdLst>
                <a:gd name="connsiteX0" fmla="*/ 204998 w 270000"/>
                <a:gd name="connsiteY0" fmla="*/ 145890 h 315000"/>
                <a:gd name="connsiteX1" fmla="*/ 225000 w 270000"/>
                <a:gd name="connsiteY1" fmla="*/ 90000 h 315000"/>
                <a:gd name="connsiteX2" fmla="*/ 135000 w 270000"/>
                <a:gd name="connsiteY2" fmla="*/ 0 h 315000"/>
                <a:gd name="connsiteX3" fmla="*/ 45000 w 270000"/>
                <a:gd name="connsiteY3" fmla="*/ 90000 h 315000"/>
                <a:gd name="connsiteX4" fmla="*/ 65003 w 270000"/>
                <a:gd name="connsiteY4" fmla="*/ 145890 h 315000"/>
                <a:gd name="connsiteX5" fmla="*/ 0 w 270000"/>
                <a:gd name="connsiteY5" fmla="*/ 247500 h 315000"/>
                <a:gd name="connsiteX6" fmla="*/ 0 w 270000"/>
                <a:gd name="connsiteY6" fmla="*/ 292500 h 315000"/>
                <a:gd name="connsiteX7" fmla="*/ 22500 w 270000"/>
                <a:gd name="connsiteY7" fmla="*/ 315000 h 315000"/>
                <a:gd name="connsiteX8" fmla="*/ 247500 w 270000"/>
                <a:gd name="connsiteY8" fmla="*/ 315000 h 315000"/>
                <a:gd name="connsiteX9" fmla="*/ 270000 w 270000"/>
                <a:gd name="connsiteY9" fmla="*/ 292500 h 315000"/>
                <a:gd name="connsiteX10" fmla="*/ 270000 w 270000"/>
                <a:gd name="connsiteY10" fmla="*/ 247500 h 315000"/>
                <a:gd name="connsiteX11" fmla="*/ 204998 w 270000"/>
                <a:gd name="connsiteY11" fmla="*/ 145890 h 315000"/>
                <a:gd name="connsiteX12" fmla="*/ 135000 w 270000"/>
                <a:gd name="connsiteY12" fmla="*/ 45000 h 315000"/>
                <a:gd name="connsiteX13" fmla="*/ 180000 w 270000"/>
                <a:gd name="connsiteY13" fmla="*/ 90000 h 315000"/>
                <a:gd name="connsiteX14" fmla="*/ 135000 w 270000"/>
                <a:gd name="connsiteY14" fmla="*/ 135000 h 315000"/>
                <a:gd name="connsiteX15" fmla="*/ 90000 w 270000"/>
                <a:gd name="connsiteY15" fmla="*/ 90000 h 315000"/>
                <a:gd name="connsiteX16" fmla="*/ 135000 w 270000"/>
                <a:gd name="connsiteY16" fmla="*/ 45000 h 315000"/>
                <a:gd name="connsiteX17" fmla="*/ 225000 w 270000"/>
                <a:gd name="connsiteY17" fmla="*/ 270000 h 315000"/>
                <a:gd name="connsiteX18" fmla="*/ 45000 w 270000"/>
                <a:gd name="connsiteY18" fmla="*/ 270000 h 315000"/>
                <a:gd name="connsiteX19" fmla="*/ 45000 w 270000"/>
                <a:gd name="connsiteY19" fmla="*/ 247500 h 315000"/>
                <a:gd name="connsiteX20" fmla="*/ 112500 w 270000"/>
                <a:gd name="connsiteY20" fmla="*/ 180000 h 315000"/>
                <a:gd name="connsiteX21" fmla="*/ 157500 w 270000"/>
                <a:gd name="connsiteY21" fmla="*/ 180000 h 315000"/>
                <a:gd name="connsiteX22" fmla="*/ 225000 w 270000"/>
                <a:gd name="connsiteY22" fmla="*/ 247500 h 315000"/>
                <a:gd name="connsiteX23" fmla="*/ 225000 w 270000"/>
                <a:gd name="connsiteY23" fmla="*/ 270000 h 31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70000" h="315000">
                  <a:moveTo>
                    <a:pt x="204998" y="145890"/>
                  </a:moveTo>
                  <a:cubicBezTo>
                    <a:pt x="217328" y="130477"/>
                    <a:pt x="225000" y="111218"/>
                    <a:pt x="225000" y="90000"/>
                  </a:cubicBezTo>
                  <a:cubicBezTo>
                    <a:pt x="225000" y="40365"/>
                    <a:pt x="184635" y="0"/>
                    <a:pt x="135000" y="0"/>
                  </a:cubicBezTo>
                  <a:cubicBezTo>
                    <a:pt x="85365" y="0"/>
                    <a:pt x="45000" y="40365"/>
                    <a:pt x="45000" y="90000"/>
                  </a:cubicBezTo>
                  <a:cubicBezTo>
                    <a:pt x="45000" y="111218"/>
                    <a:pt x="52672" y="130477"/>
                    <a:pt x="65003" y="145890"/>
                  </a:cubicBezTo>
                  <a:cubicBezTo>
                    <a:pt x="26730" y="163868"/>
                    <a:pt x="0" y="202500"/>
                    <a:pt x="0" y="247500"/>
                  </a:cubicBezTo>
                  <a:lnTo>
                    <a:pt x="0" y="292500"/>
                  </a:lnTo>
                  <a:cubicBezTo>
                    <a:pt x="0" y="304943"/>
                    <a:pt x="10057" y="315000"/>
                    <a:pt x="22500" y="315000"/>
                  </a:cubicBezTo>
                  <a:lnTo>
                    <a:pt x="247500" y="315000"/>
                  </a:lnTo>
                  <a:cubicBezTo>
                    <a:pt x="259943" y="315000"/>
                    <a:pt x="270000" y="304943"/>
                    <a:pt x="270000" y="292500"/>
                  </a:cubicBezTo>
                  <a:lnTo>
                    <a:pt x="270000" y="247500"/>
                  </a:lnTo>
                  <a:cubicBezTo>
                    <a:pt x="270000" y="202500"/>
                    <a:pt x="243270" y="163868"/>
                    <a:pt x="204998" y="145890"/>
                  </a:cubicBezTo>
                  <a:close/>
                  <a:moveTo>
                    <a:pt x="135000" y="45000"/>
                  </a:moveTo>
                  <a:cubicBezTo>
                    <a:pt x="159818" y="45000"/>
                    <a:pt x="180000" y="65182"/>
                    <a:pt x="180000" y="90000"/>
                  </a:cubicBezTo>
                  <a:cubicBezTo>
                    <a:pt x="180000" y="114818"/>
                    <a:pt x="159818" y="135000"/>
                    <a:pt x="135000" y="135000"/>
                  </a:cubicBezTo>
                  <a:cubicBezTo>
                    <a:pt x="110182" y="135000"/>
                    <a:pt x="90000" y="114818"/>
                    <a:pt x="90000" y="90000"/>
                  </a:cubicBezTo>
                  <a:cubicBezTo>
                    <a:pt x="90000" y="65182"/>
                    <a:pt x="110182" y="45000"/>
                    <a:pt x="135000" y="45000"/>
                  </a:cubicBezTo>
                  <a:close/>
                  <a:moveTo>
                    <a:pt x="225000" y="270000"/>
                  </a:moveTo>
                  <a:lnTo>
                    <a:pt x="45000" y="270000"/>
                  </a:lnTo>
                  <a:lnTo>
                    <a:pt x="45000" y="247500"/>
                  </a:lnTo>
                  <a:cubicBezTo>
                    <a:pt x="45000" y="210285"/>
                    <a:pt x="75285" y="180000"/>
                    <a:pt x="112500" y="180000"/>
                  </a:cubicBezTo>
                  <a:lnTo>
                    <a:pt x="157500" y="180000"/>
                  </a:lnTo>
                  <a:cubicBezTo>
                    <a:pt x="194715" y="180000"/>
                    <a:pt x="225000" y="210285"/>
                    <a:pt x="225000" y="247500"/>
                  </a:cubicBezTo>
                  <a:lnTo>
                    <a:pt x="225000" y="270000"/>
                  </a:lnTo>
                  <a:close/>
                </a:path>
              </a:pathLst>
            </a:custGeom>
            <a:grpFill/>
            <a:ln w="9525" cap="flat">
              <a:solidFill>
                <a:srgbClr val="CBCBC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20" name="Gráfico 14">
              <a:extLst>
                <a:ext uri="{FF2B5EF4-FFF2-40B4-BE49-F238E27FC236}">
                  <a16:creationId xmlns:a16="http://schemas.microsoft.com/office/drawing/2014/main" id="{7791B60F-B386-67A7-B67D-6BC4443A07D3}"/>
                </a:ext>
              </a:extLst>
            </p:cNvPr>
            <p:cNvSpPr/>
            <p:nvPr/>
          </p:nvSpPr>
          <p:spPr>
            <a:xfrm>
              <a:off x="6365396" y="4970422"/>
              <a:ext cx="128486" cy="149900"/>
            </a:xfrm>
            <a:custGeom>
              <a:avLst/>
              <a:gdLst>
                <a:gd name="connsiteX0" fmla="*/ 204998 w 270000"/>
                <a:gd name="connsiteY0" fmla="*/ 145890 h 315000"/>
                <a:gd name="connsiteX1" fmla="*/ 225000 w 270000"/>
                <a:gd name="connsiteY1" fmla="*/ 90000 h 315000"/>
                <a:gd name="connsiteX2" fmla="*/ 135000 w 270000"/>
                <a:gd name="connsiteY2" fmla="*/ 0 h 315000"/>
                <a:gd name="connsiteX3" fmla="*/ 45000 w 270000"/>
                <a:gd name="connsiteY3" fmla="*/ 90000 h 315000"/>
                <a:gd name="connsiteX4" fmla="*/ 65003 w 270000"/>
                <a:gd name="connsiteY4" fmla="*/ 145890 h 315000"/>
                <a:gd name="connsiteX5" fmla="*/ 0 w 270000"/>
                <a:gd name="connsiteY5" fmla="*/ 247500 h 315000"/>
                <a:gd name="connsiteX6" fmla="*/ 0 w 270000"/>
                <a:gd name="connsiteY6" fmla="*/ 292500 h 315000"/>
                <a:gd name="connsiteX7" fmla="*/ 22500 w 270000"/>
                <a:gd name="connsiteY7" fmla="*/ 315000 h 315000"/>
                <a:gd name="connsiteX8" fmla="*/ 247500 w 270000"/>
                <a:gd name="connsiteY8" fmla="*/ 315000 h 315000"/>
                <a:gd name="connsiteX9" fmla="*/ 270000 w 270000"/>
                <a:gd name="connsiteY9" fmla="*/ 292500 h 315000"/>
                <a:gd name="connsiteX10" fmla="*/ 270000 w 270000"/>
                <a:gd name="connsiteY10" fmla="*/ 247500 h 315000"/>
                <a:gd name="connsiteX11" fmla="*/ 204998 w 270000"/>
                <a:gd name="connsiteY11" fmla="*/ 145890 h 315000"/>
                <a:gd name="connsiteX12" fmla="*/ 135000 w 270000"/>
                <a:gd name="connsiteY12" fmla="*/ 45000 h 315000"/>
                <a:gd name="connsiteX13" fmla="*/ 180000 w 270000"/>
                <a:gd name="connsiteY13" fmla="*/ 90000 h 315000"/>
                <a:gd name="connsiteX14" fmla="*/ 135000 w 270000"/>
                <a:gd name="connsiteY14" fmla="*/ 135000 h 315000"/>
                <a:gd name="connsiteX15" fmla="*/ 90000 w 270000"/>
                <a:gd name="connsiteY15" fmla="*/ 90000 h 315000"/>
                <a:gd name="connsiteX16" fmla="*/ 135000 w 270000"/>
                <a:gd name="connsiteY16" fmla="*/ 45000 h 315000"/>
                <a:gd name="connsiteX17" fmla="*/ 225000 w 270000"/>
                <a:gd name="connsiteY17" fmla="*/ 270000 h 315000"/>
                <a:gd name="connsiteX18" fmla="*/ 45000 w 270000"/>
                <a:gd name="connsiteY18" fmla="*/ 270000 h 315000"/>
                <a:gd name="connsiteX19" fmla="*/ 45000 w 270000"/>
                <a:gd name="connsiteY19" fmla="*/ 247500 h 315000"/>
                <a:gd name="connsiteX20" fmla="*/ 112500 w 270000"/>
                <a:gd name="connsiteY20" fmla="*/ 180000 h 315000"/>
                <a:gd name="connsiteX21" fmla="*/ 157500 w 270000"/>
                <a:gd name="connsiteY21" fmla="*/ 180000 h 315000"/>
                <a:gd name="connsiteX22" fmla="*/ 225000 w 270000"/>
                <a:gd name="connsiteY22" fmla="*/ 247500 h 315000"/>
                <a:gd name="connsiteX23" fmla="*/ 225000 w 270000"/>
                <a:gd name="connsiteY23" fmla="*/ 270000 h 31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70000" h="315000">
                  <a:moveTo>
                    <a:pt x="204998" y="145890"/>
                  </a:moveTo>
                  <a:cubicBezTo>
                    <a:pt x="217328" y="130477"/>
                    <a:pt x="225000" y="111218"/>
                    <a:pt x="225000" y="90000"/>
                  </a:cubicBezTo>
                  <a:cubicBezTo>
                    <a:pt x="225000" y="40365"/>
                    <a:pt x="184635" y="0"/>
                    <a:pt x="135000" y="0"/>
                  </a:cubicBezTo>
                  <a:cubicBezTo>
                    <a:pt x="85365" y="0"/>
                    <a:pt x="45000" y="40365"/>
                    <a:pt x="45000" y="90000"/>
                  </a:cubicBezTo>
                  <a:cubicBezTo>
                    <a:pt x="45000" y="111218"/>
                    <a:pt x="52672" y="130477"/>
                    <a:pt x="65003" y="145890"/>
                  </a:cubicBezTo>
                  <a:cubicBezTo>
                    <a:pt x="26730" y="163868"/>
                    <a:pt x="0" y="202500"/>
                    <a:pt x="0" y="247500"/>
                  </a:cubicBezTo>
                  <a:lnTo>
                    <a:pt x="0" y="292500"/>
                  </a:lnTo>
                  <a:cubicBezTo>
                    <a:pt x="0" y="304943"/>
                    <a:pt x="10057" y="315000"/>
                    <a:pt x="22500" y="315000"/>
                  </a:cubicBezTo>
                  <a:lnTo>
                    <a:pt x="247500" y="315000"/>
                  </a:lnTo>
                  <a:cubicBezTo>
                    <a:pt x="259943" y="315000"/>
                    <a:pt x="270000" y="304943"/>
                    <a:pt x="270000" y="292500"/>
                  </a:cubicBezTo>
                  <a:lnTo>
                    <a:pt x="270000" y="247500"/>
                  </a:lnTo>
                  <a:cubicBezTo>
                    <a:pt x="270000" y="202500"/>
                    <a:pt x="243270" y="163868"/>
                    <a:pt x="204998" y="145890"/>
                  </a:cubicBezTo>
                  <a:close/>
                  <a:moveTo>
                    <a:pt x="135000" y="45000"/>
                  </a:moveTo>
                  <a:cubicBezTo>
                    <a:pt x="159818" y="45000"/>
                    <a:pt x="180000" y="65182"/>
                    <a:pt x="180000" y="90000"/>
                  </a:cubicBezTo>
                  <a:cubicBezTo>
                    <a:pt x="180000" y="114818"/>
                    <a:pt x="159818" y="135000"/>
                    <a:pt x="135000" y="135000"/>
                  </a:cubicBezTo>
                  <a:cubicBezTo>
                    <a:pt x="110182" y="135000"/>
                    <a:pt x="90000" y="114818"/>
                    <a:pt x="90000" y="90000"/>
                  </a:cubicBezTo>
                  <a:cubicBezTo>
                    <a:pt x="90000" y="65182"/>
                    <a:pt x="110182" y="45000"/>
                    <a:pt x="135000" y="45000"/>
                  </a:cubicBezTo>
                  <a:close/>
                  <a:moveTo>
                    <a:pt x="225000" y="270000"/>
                  </a:moveTo>
                  <a:lnTo>
                    <a:pt x="45000" y="270000"/>
                  </a:lnTo>
                  <a:lnTo>
                    <a:pt x="45000" y="247500"/>
                  </a:lnTo>
                  <a:cubicBezTo>
                    <a:pt x="45000" y="210285"/>
                    <a:pt x="75285" y="180000"/>
                    <a:pt x="112500" y="180000"/>
                  </a:cubicBezTo>
                  <a:lnTo>
                    <a:pt x="157500" y="180000"/>
                  </a:lnTo>
                  <a:cubicBezTo>
                    <a:pt x="194715" y="180000"/>
                    <a:pt x="225000" y="210285"/>
                    <a:pt x="225000" y="247500"/>
                  </a:cubicBezTo>
                  <a:lnTo>
                    <a:pt x="225000" y="270000"/>
                  </a:lnTo>
                  <a:close/>
                </a:path>
              </a:pathLst>
            </a:custGeom>
            <a:grpFill/>
            <a:ln w="3175" cap="flat">
              <a:solidFill>
                <a:srgbClr val="CBCBC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34" name="Gráfico 14">
              <a:extLst>
                <a:ext uri="{FF2B5EF4-FFF2-40B4-BE49-F238E27FC236}">
                  <a16:creationId xmlns:a16="http://schemas.microsoft.com/office/drawing/2014/main" id="{3814233F-7558-2D87-5BD3-91EC754123DE}"/>
                </a:ext>
              </a:extLst>
            </p:cNvPr>
            <p:cNvSpPr/>
            <p:nvPr/>
          </p:nvSpPr>
          <p:spPr>
            <a:xfrm>
              <a:off x="7932381" y="5088426"/>
              <a:ext cx="156356" cy="182416"/>
            </a:xfrm>
            <a:custGeom>
              <a:avLst/>
              <a:gdLst>
                <a:gd name="connsiteX0" fmla="*/ 204998 w 270000"/>
                <a:gd name="connsiteY0" fmla="*/ 145890 h 315000"/>
                <a:gd name="connsiteX1" fmla="*/ 225000 w 270000"/>
                <a:gd name="connsiteY1" fmla="*/ 90000 h 315000"/>
                <a:gd name="connsiteX2" fmla="*/ 135000 w 270000"/>
                <a:gd name="connsiteY2" fmla="*/ 0 h 315000"/>
                <a:gd name="connsiteX3" fmla="*/ 45000 w 270000"/>
                <a:gd name="connsiteY3" fmla="*/ 90000 h 315000"/>
                <a:gd name="connsiteX4" fmla="*/ 65003 w 270000"/>
                <a:gd name="connsiteY4" fmla="*/ 145890 h 315000"/>
                <a:gd name="connsiteX5" fmla="*/ 0 w 270000"/>
                <a:gd name="connsiteY5" fmla="*/ 247500 h 315000"/>
                <a:gd name="connsiteX6" fmla="*/ 0 w 270000"/>
                <a:gd name="connsiteY6" fmla="*/ 292500 h 315000"/>
                <a:gd name="connsiteX7" fmla="*/ 22500 w 270000"/>
                <a:gd name="connsiteY7" fmla="*/ 315000 h 315000"/>
                <a:gd name="connsiteX8" fmla="*/ 247500 w 270000"/>
                <a:gd name="connsiteY8" fmla="*/ 315000 h 315000"/>
                <a:gd name="connsiteX9" fmla="*/ 270000 w 270000"/>
                <a:gd name="connsiteY9" fmla="*/ 292500 h 315000"/>
                <a:gd name="connsiteX10" fmla="*/ 270000 w 270000"/>
                <a:gd name="connsiteY10" fmla="*/ 247500 h 315000"/>
                <a:gd name="connsiteX11" fmla="*/ 204998 w 270000"/>
                <a:gd name="connsiteY11" fmla="*/ 145890 h 315000"/>
                <a:gd name="connsiteX12" fmla="*/ 135000 w 270000"/>
                <a:gd name="connsiteY12" fmla="*/ 45000 h 315000"/>
                <a:gd name="connsiteX13" fmla="*/ 180000 w 270000"/>
                <a:gd name="connsiteY13" fmla="*/ 90000 h 315000"/>
                <a:gd name="connsiteX14" fmla="*/ 135000 w 270000"/>
                <a:gd name="connsiteY14" fmla="*/ 135000 h 315000"/>
                <a:gd name="connsiteX15" fmla="*/ 90000 w 270000"/>
                <a:gd name="connsiteY15" fmla="*/ 90000 h 315000"/>
                <a:gd name="connsiteX16" fmla="*/ 135000 w 270000"/>
                <a:gd name="connsiteY16" fmla="*/ 45000 h 315000"/>
                <a:gd name="connsiteX17" fmla="*/ 225000 w 270000"/>
                <a:gd name="connsiteY17" fmla="*/ 270000 h 315000"/>
                <a:gd name="connsiteX18" fmla="*/ 45000 w 270000"/>
                <a:gd name="connsiteY18" fmla="*/ 270000 h 315000"/>
                <a:gd name="connsiteX19" fmla="*/ 45000 w 270000"/>
                <a:gd name="connsiteY19" fmla="*/ 247500 h 315000"/>
                <a:gd name="connsiteX20" fmla="*/ 112500 w 270000"/>
                <a:gd name="connsiteY20" fmla="*/ 180000 h 315000"/>
                <a:gd name="connsiteX21" fmla="*/ 157500 w 270000"/>
                <a:gd name="connsiteY21" fmla="*/ 180000 h 315000"/>
                <a:gd name="connsiteX22" fmla="*/ 225000 w 270000"/>
                <a:gd name="connsiteY22" fmla="*/ 247500 h 315000"/>
                <a:gd name="connsiteX23" fmla="*/ 225000 w 270000"/>
                <a:gd name="connsiteY23" fmla="*/ 270000 h 31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70000" h="315000">
                  <a:moveTo>
                    <a:pt x="204998" y="145890"/>
                  </a:moveTo>
                  <a:cubicBezTo>
                    <a:pt x="217328" y="130477"/>
                    <a:pt x="225000" y="111218"/>
                    <a:pt x="225000" y="90000"/>
                  </a:cubicBezTo>
                  <a:cubicBezTo>
                    <a:pt x="225000" y="40365"/>
                    <a:pt x="184635" y="0"/>
                    <a:pt x="135000" y="0"/>
                  </a:cubicBezTo>
                  <a:cubicBezTo>
                    <a:pt x="85365" y="0"/>
                    <a:pt x="45000" y="40365"/>
                    <a:pt x="45000" y="90000"/>
                  </a:cubicBezTo>
                  <a:cubicBezTo>
                    <a:pt x="45000" y="111218"/>
                    <a:pt x="52672" y="130477"/>
                    <a:pt x="65003" y="145890"/>
                  </a:cubicBezTo>
                  <a:cubicBezTo>
                    <a:pt x="26730" y="163868"/>
                    <a:pt x="0" y="202500"/>
                    <a:pt x="0" y="247500"/>
                  </a:cubicBezTo>
                  <a:lnTo>
                    <a:pt x="0" y="292500"/>
                  </a:lnTo>
                  <a:cubicBezTo>
                    <a:pt x="0" y="304943"/>
                    <a:pt x="10057" y="315000"/>
                    <a:pt x="22500" y="315000"/>
                  </a:cubicBezTo>
                  <a:lnTo>
                    <a:pt x="247500" y="315000"/>
                  </a:lnTo>
                  <a:cubicBezTo>
                    <a:pt x="259943" y="315000"/>
                    <a:pt x="270000" y="304943"/>
                    <a:pt x="270000" y="292500"/>
                  </a:cubicBezTo>
                  <a:lnTo>
                    <a:pt x="270000" y="247500"/>
                  </a:lnTo>
                  <a:cubicBezTo>
                    <a:pt x="270000" y="202500"/>
                    <a:pt x="243270" y="163868"/>
                    <a:pt x="204998" y="145890"/>
                  </a:cubicBezTo>
                  <a:close/>
                  <a:moveTo>
                    <a:pt x="135000" y="45000"/>
                  </a:moveTo>
                  <a:cubicBezTo>
                    <a:pt x="159818" y="45000"/>
                    <a:pt x="180000" y="65182"/>
                    <a:pt x="180000" y="90000"/>
                  </a:cubicBezTo>
                  <a:cubicBezTo>
                    <a:pt x="180000" y="114818"/>
                    <a:pt x="159818" y="135000"/>
                    <a:pt x="135000" y="135000"/>
                  </a:cubicBezTo>
                  <a:cubicBezTo>
                    <a:pt x="110182" y="135000"/>
                    <a:pt x="90000" y="114818"/>
                    <a:pt x="90000" y="90000"/>
                  </a:cubicBezTo>
                  <a:cubicBezTo>
                    <a:pt x="90000" y="65182"/>
                    <a:pt x="110182" y="45000"/>
                    <a:pt x="135000" y="45000"/>
                  </a:cubicBezTo>
                  <a:close/>
                  <a:moveTo>
                    <a:pt x="225000" y="270000"/>
                  </a:moveTo>
                  <a:lnTo>
                    <a:pt x="45000" y="270000"/>
                  </a:lnTo>
                  <a:lnTo>
                    <a:pt x="45000" y="247500"/>
                  </a:lnTo>
                  <a:cubicBezTo>
                    <a:pt x="45000" y="210285"/>
                    <a:pt x="75285" y="180000"/>
                    <a:pt x="112500" y="180000"/>
                  </a:cubicBezTo>
                  <a:lnTo>
                    <a:pt x="157500" y="180000"/>
                  </a:lnTo>
                  <a:cubicBezTo>
                    <a:pt x="194715" y="180000"/>
                    <a:pt x="225000" y="210285"/>
                    <a:pt x="225000" y="247500"/>
                  </a:cubicBezTo>
                  <a:lnTo>
                    <a:pt x="225000" y="270000"/>
                  </a:lnTo>
                  <a:close/>
                </a:path>
              </a:pathLst>
            </a:custGeom>
            <a:grpFill/>
            <a:ln w="9525" cap="flat">
              <a:solidFill>
                <a:srgbClr val="CBCBC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grpSp>
          <p:nvGrpSpPr>
            <p:cNvPr id="27" name="Agrupar 26">
              <a:extLst>
                <a:ext uri="{FF2B5EF4-FFF2-40B4-BE49-F238E27FC236}">
                  <a16:creationId xmlns:a16="http://schemas.microsoft.com/office/drawing/2014/main" id="{72A28763-362F-9F0F-F294-2C5C26840810}"/>
                </a:ext>
              </a:extLst>
            </p:cNvPr>
            <p:cNvGrpSpPr/>
            <p:nvPr/>
          </p:nvGrpSpPr>
          <p:grpSpPr>
            <a:xfrm>
              <a:off x="4002111" y="1255399"/>
              <a:ext cx="7449331" cy="4268846"/>
              <a:chOff x="4002111" y="1255399"/>
              <a:chExt cx="7449331" cy="4268846"/>
            </a:xfrm>
            <a:grpFill/>
          </p:grpSpPr>
          <p:grpSp>
            <p:nvGrpSpPr>
              <p:cNvPr id="26" name="Agrupar 25">
                <a:extLst>
                  <a:ext uri="{FF2B5EF4-FFF2-40B4-BE49-F238E27FC236}">
                    <a16:creationId xmlns:a16="http://schemas.microsoft.com/office/drawing/2014/main" id="{F4B71BEF-8C07-CC4B-C4D4-AF7438DCA9B8}"/>
                  </a:ext>
                </a:extLst>
              </p:cNvPr>
              <p:cNvGrpSpPr/>
              <p:nvPr/>
            </p:nvGrpSpPr>
            <p:grpSpPr>
              <a:xfrm>
                <a:off x="7619306" y="1645445"/>
                <a:ext cx="3832136" cy="3878800"/>
                <a:chOff x="7619306" y="1645445"/>
                <a:chExt cx="3832136" cy="3878800"/>
              </a:xfrm>
              <a:grpFill/>
            </p:grpSpPr>
            <p:sp>
              <p:nvSpPr>
                <p:cNvPr id="211" name="Gráfico 14">
                  <a:extLst>
                    <a:ext uri="{FF2B5EF4-FFF2-40B4-BE49-F238E27FC236}">
                      <a16:creationId xmlns:a16="http://schemas.microsoft.com/office/drawing/2014/main" id="{8903CE65-0A82-A70A-A632-6B671B7BCE5C}"/>
                    </a:ext>
                  </a:extLst>
                </p:cNvPr>
                <p:cNvSpPr/>
                <p:nvPr/>
              </p:nvSpPr>
              <p:spPr>
                <a:xfrm>
                  <a:off x="9484927" y="1645445"/>
                  <a:ext cx="156356" cy="182416"/>
                </a:xfrm>
                <a:custGeom>
                  <a:avLst/>
                  <a:gdLst>
                    <a:gd name="connsiteX0" fmla="*/ 204998 w 270000"/>
                    <a:gd name="connsiteY0" fmla="*/ 145890 h 315000"/>
                    <a:gd name="connsiteX1" fmla="*/ 225000 w 270000"/>
                    <a:gd name="connsiteY1" fmla="*/ 90000 h 315000"/>
                    <a:gd name="connsiteX2" fmla="*/ 135000 w 270000"/>
                    <a:gd name="connsiteY2" fmla="*/ 0 h 315000"/>
                    <a:gd name="connsiteX3" fmla="*/ 45000 w 270000"/>
                    <a:gd name="connsiteY3" fmla="*/ 90000 h 315000"/>
                    <a:gd name="connsiteX4" fmla="*/ 65003 w 270000"/>
                    <a:gd name="connsiteY4" fmla="*/ 145890 h 315000"/>
                    <a:gd name="connsiteX5" fmla="*/ 0 w 270000"/>
                    <a:gd name="connsiteY5" fmla="*/ 247500 h 315000"/>
                    <a:gd name="connsiteX6" fmla="*/ 0 w 270000"/>
                    <a:gd name="connsiteY6" fmla="*/ 292500 h 315000"/>
                    <a:gd name="connsiteX7" fmla="*/ 22500 w 270000"/>
                    <a:gd name="connsiteY7" fmla="*/ 315000 h 315000"/>
                    <a:gd name="connsiteX8" fmla="*/ 247500 w 270000"/>
                    <a:gd name="connsiteY8" fmla="*/ 315000 h 315000"/>
                    <a:gd name="connsiteX9" fmla="*/ 270000 w 270000"/>
                    <a:gd name="connsiteY9" fmla="*/ 292500 h 315000"/>
                    <a:gd name="connsiteX10" fmla="*/ 270000 w 270000"/>
                    <a:gd name="connsiteY10" fmla="*/ 247500 h 315000"/>
                    <a:gd name="connsiteX11" fmla="*/ 204998 w 270000"/>
                    <a:gd name="connsiteY11" fmla="*/ 145890 h 315000"/>
                    <a:gd name="connsiteX12" fmla="*/ 135000 w 270000"/>
                    <a:gd name="connsiteY12" fmla="*/ 45000 h 315000"/>
                    <a:gd name="connsiteX13" fmla="*/ 180000 w 270000"/>
                    <a:gd name="connsiteY13" fmla="*/ 90000 h 315000"/>
                    <a:gd name="connsiteX14" fmla="*/ 135000 w 270000"/>
                    <a:gd name="connsiteY14" fmla="*/ 135000 h 315000"/>
                    <a:gd name="connsiteX15" fmla="*/ 90000 w 270000"/>
                    <a:gd name="connsiteY15" fmla="*/ 90000 h 315000"/>
                    <a:gd name="connsiteX16" fmla="*/ 135000 w 270000"/>
                    <a:gd name="connsiteY16" fmla="*/ 45000 h 315000"/>
                    <a:gd name="connsiteX17" fmla="*/ 225000 w 270000"/>
                    <a:gd name="connsiteY17" fmla="*/ 270000 h 315000"/>
                    <a:gd name="connsiteX18" fmla="*/ 45000 w 270000"/>
                    <a:gd name="connsiteY18" fmla="*/ 270000 h 315000"/>
                    <a:gd name="connsiteX19" fmla="*/ 45000 w 270000"/>
                    <a:gd name="connsiteY19" fmla="*/ 247500 h 315000"/>
                    <a:gd name="connsiteX20" fmla="*/ 112500 w 270000"/>
                    <a:gd name="connsiteY20" fmla="*/ 180000 h 315000"/>
                    <a:gd name="connsiteX21" fmla="*/ 157500 w 270000"/>
                    <a:gd name="connsiteY21" fmla="*/ 180000 h 315000"/>
                    <a:gd name="connsiteX22" fmla="*/ 225000 w 270000"/>
                    <a:gd name="connsiteY22" fmla="*/ 247500 h 315000"/>
                    <a:gd name="connsiteX23" fmla="*/ 225000 w 270000"/>
                    <a:gd name="connsiteY23" fmla="*/ 270000 h 31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270000" h="315000">
                      <a:moveTo>
                        <a:pt x="204998" y="145890"/>
                      </a:moveTo>
                      <a:cubicBezTo>
                        <a:pt x="217328" y="130477"/>
                        <a:pt x="225000" y="111218"/>
                        <a:pt x="225000" y="90000"/>
                      </a:cubicBezTo>
                      <a:cubicBezTo>
                        <a:pt x="225000" y="40365"/>
                        <a:pt x="184635" y="0"/>
                        <a:pt x="135000" y="0"/>
                      </a:cubicBezTo>
                      <a:cubicBezTo>
                        <a:pt x="85365" y="0"/>
                        <a:pt x="45000" y="40365"/>
                        <a:pt x="45000" y="90000"/>
                      </a:cubicBezTo>
                      <a:cubicBezTo>
                        <a:pt x="45000" y="111218"/>
                        <a:pt x="52672" y="130477"/>
                        <a:pt x="65003" y="145890"/>
                      </a:cubicBezTo>
                      <a:cubicBezTo>
                        <a:pt x="26730" y="163868"/>
                        <a:pt x="0" y="202500"/>
                        <a:pt x="0" y="247500"/>
                      </a:cubicBezTo>
                      <a:lnTo>
                        <a:pt x="0" y="292500"/>
                      </a:lnTo>
                      <a:cubicBezTo>
                        <a:pt x="0" y="304943"/>
                        <a:pt x="10057" y="315000"/>
                        <a:pt x="22500" y="315000"/>
                      </a:cubicBezTo>
                      <a:lnTo>
                        <a:pt x="247500" y="315000"/>
                      </a:lnTo>
                      <a:cubicBezTo>
                        <a:pt x="259943" y="315000"/>
                        <a:pt x="270000" y="304943"/>
                        <a:pt x="270000" y="292500"/>
                      </a:cubicBezTo>
                      <a:lnTo>
                        <a:pt x="270000" y="247500"/>
                      </a:lnTo>
                      <a:cubicBezTo>
                        <a:pt x="270000" y="202500"/>
                        <a:pt x="243270" y="163868"/>
                        <a:pt x="204998" y="145890"/>
                      </a:cubicBezTo>
                      <a:close/>
                      <a:moveTo>
                        <a:pt x="135000" y="45000"/>
                      </a:moveTo>
                      <a:cubicBezTo>
                        <a:pt x="159818" y="45000"/>
                        <a:pt x="180000" y="65182"/>
                        <a:pt x="180000" y="90000"/>
                      </a:cubicBezTo>
                      <a:cubicBezTo>
                        <a:pt x="180000" y="114818"/>
                        <a:pt x="159818" y="135000"/>
                        <a:pt x="135000" y="135000"/>
                      </a:cubicBezTo>
                      <a:cubicBezTo>
                        <a:pt x="110182" y="135000"/>
                        <a:pt x="90000" y="114818"/>
                        <a:pt x="90000" y="90000"/>
                      </a:cubicBezTo>
                      <a:cubicBezTo>
                        <a:pt x="90000" y="65182"/>
                        <a:pt x="110182" y="45000"/>
                        <a:pt x="135000" y="45000"/>
                      </a:cubicBezTo>
                      <a:close/>
                      <a:moveTo>
                        <a:pt x="225000" y="270000"/>
                      </a:moveTo>
                      <a:lnTo>
                        <a:pt x="45000" y="270000"/>
                      </a:lnTo>
                      <a:lnTo>
                        <a:pt x="45000" y="247500"/>
                      </a:lnTo>
                      <a:cubicBezTo>
                        <a:pt x="45000" y="210285"/>
                        <a:pt x="75285" y="180000"/>
                        <a:pt x="112500" y="180000"/>
                      </a:cubicBezTo>
                      <a:lnTo>
                        <a:pt x="157500" y="180000"/>
                      </a:lnTo>
                      <a:cubicBezTo>
                        <a:pt x="194715" y="180000"/>
                        <a:pt x="225000" y="210285"/>
                        <a:pt x="225000" y="247500"/>
                      </a:cubicBezTo>
                      <a:lnTo>
                        <a:pt x="225000" y="270000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CBCBCB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213" name="Gráfico 14">
                  <a:extLst>
                    <a:ext uri="{FF2B5EF4-FFF2-40B4-BE49-F238E27FC236}">
                      <a16:creationId xmlns:a16="http://schemas.microsoft.com/office/drawing/2014/main" id="{F9AB0813-50D9-EA82-C3C1-C9121EF7059A}"/>
                    </a:ext>
                  </a:extLst>
                </p:cNvPr>
                <p:cNvSpPr/>
                <p:nvPr/>
              </p:nvSpPr>
              <p:spPr>
                <a:xfrm>
                  <a:off x="9944022" y="2875865"/>
                  <a:ext cx="156356" cy="182416"/>
                </a:xfrm>
                <a:custGeom>
                  <a:avLst/>
                  <a:gdLst>
                    <a:gd name="connsiteX0" fmla="*/ 204998 w 270000"/>
                    <a:gd name="connsiteY0" fmla="*/ 145890 h 315000"/>
                    <a:gd name="connsiteX1" fmla="*/ 225000 w 270000"/>
                    <a:gd name="connsiteY1" fmla="*/ 90000 h 315000"/>
                    <a:gd name="connsiteX2" fmla="*/ 135000 w 270000"/>
                    <a:gd name="connsiteY2" fmla="*/ 0 h 315000"/>
                    <a:gd name="connsiteX3" fmla="*/ 45000 w 270000"/>
                    <a:gd name="connsiteY3" fmla="*/ 90000 h 315000"/>
                    <a:gd name="connsiteX4" fmla="*/ 65003 w 270000"/>
                    <a:gd name="connsiteY4" fmla="*/ 145890 h 315000"/>
                    <a:gd name="connsiteX5" fmla="*/ 0 w 270000"/>
                    <a:gd name="connsiteY5" fmla="*/ 247500 h 315000"/>
                    <a:gd name="connsiteX6" fmla="*/ 0 w 270000"/>
                    <a:gd name="connsiteY6" fmla="*/ 292500 h 315000"/>
                    <a:gd name="connsiteX7" fmla="*/ 22500 w 270000"/>
                    <a:gd name="connsiteY7" fmla="*/ 315000 h 315000"/>
                    <a:gd name="connsiteX8" fmla="*/ 247500 w 270000"/>
                    <a:gd name="connsiteY8" fmla="*/ 315000 h 315000"/>
                    <a:gd name="connsiteX9" fmla="*/ 270000 w 270000"/>
                    <a:gd name="connsiteY9" fmla="*/ 292500 h 315000"/>
                    <a:gd name="connsiteX10" fmla="*/ 270000 w 270000"/>
                    <a:gd name="connsiteY10" fmla="*/ 247500 h 315000"/>
                    <a:gd name="connsiteX11" fmla="*/ 204998 w 270000"/>
                    <a:gd name="connsiteY11" fmla="*/ 145890 h 315000"/>
                    <a:gd name="connsiteX12" fmla="*/ 135000 w 270000"/>
                    <a:gd name="connsiteY12" fmla="*/ 45000 h 315000"/>
                    <a:gd name="connsiteX13" fmla="*/ 180000 w 270000"/>
                    <a:gd name="connsiteY13" fmla="*/ 90000 h 315000"/>
                    <a:gd name="connsiteX14" fmla="*/ 135000 w 270000"/>
                    <a:gd name="connsiteY14" fmla="*/ 135000 h 315000"/>
                    <a:gd name="connsiteX15" fmla="*/ 90000 w 270000"/>
                    <a:gd name="connsiteY15" fmla="*/ 90000 h 315000"/>
                    <a:gd name="connsiteX16" fmla="*/ 135000 w 270000"/>
                    <a:gd name="connsiteY16" fmla="*/ 45000 h 315000"/>
                    <a:gd name="connsiteX17" fmla="*/ 225000 w 270000"/>
                    <a:gd name="connsiteY17" fmla="*/ 270000 h 315000"/>
                    <a:gd name="connsiteX18" fmla="*/ 45000 w 270000"/>
                    <a:gd name="connsiteY18" fmla="*/ 270000 h 315000"/>
                    <a:gd name="connsiteX19" fmla="*/ 45000 w 270000"/>
                    <a:gd name="connsiteY19" fmla="*/ 247500 h 315000"/>
                    <a:gd name="connsiteX20" fmla="*/ 112500 w 270000"/>
                    <a:gd name="connsiteY20" fmla="*/ 180000 h 315000"/>
                    <a:gd name="connsiteX21" fmla="*/ 157500 w 270000"/>
                    <a:gd name="connsiteY21" fmla="*/ 180000 h 315000"/>
                    <a:gd name="connsiteX22" fmla="*/ 225000 w 270000"/>
                    <a:gd name="connsiteY22" fmla="*/ 247500 h 315000"/>
                    <a:gd name="connsiteX23" fmla="*/ 225000 w 270000"/>
                    <a:gd name="connsiteY23" fmla="*/ 270000 h 31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270000" h="315000">
                      <a:moveTo>
                        <a:pt x="204998" y="145890"/>
                      </a:moveTo>
                      <a:cubicBezTo>
                        <a:pt x="217328" y="130477"/>
                        <a:pt x="225000" y="111218"/>
                        <a:pt x="225000" y="90000"/>
                      </a:cubicBezTo>
                      <a:cubicBezTo>
                        <a:pt x="225000" y="40365"/>
                        <a:pt x="184635" y="0"/>
                        <a:pt x="135000" y="0"/>
                      </a:cubicBezTo>
                      <a:cubicBezTo>
                        <a:pt x="85365" y="0"/>
                        <a:pt x="45000" y="40365"/>
                        <a:pt x="45000" y="90000"/>
                      </a:cubicBezTo>
                      <a:cubicBezTo>
                        <a:pt x="45000" y="111218"/>
                        <a:pt x="52672" y="130477"/>
                        <a:pt x="65003" y="145890"/>
                      </a:cubicBezTo>
                      <a:cubicBezTo>
                        <a:pt x="26730" y="163868"/>
                        <a:pt x="0" y="202500"/>
                        <a:pt x="0" y="247500"/>
                      </a:cubicBezTo>
                      <a:lnTo>
                        <a:pt x="0" y="292500"/>
                      </a:lnTo>
                      <a:cubicBezTo>
                        <a:pt x="0" y="304943"/>
                        <a:pt x="10057" y="315000"/>
                        <a:pt x="22500" y="315000"/>
                      </a:cubicBezTo>
                      <a:lnTo>
                        <a:pt x="247500" y="315000"/>
                      </a:lnTo>
                      <a:cubicBezTo>
                        <a:pt x="259943" y="315000"/>
                        <a:pt x="270000" y="304943"/>
                        <a:pt x="270000" y="292500"/>
                      </a:cubicBezTo>
                      <a:lnTo>
                        <a:pt x="270000" y="247500"/>
                      </a:lnTo>
                      <a:cubicBezTo>
                        <a:pt x="270000" y="202500"/>
                        <a:pt x="243270" y="163868"/>
                        <a:pt x="204998" y="145890"/>
                      </a:cubicBezTo>
                      <a:close/>
                      <a:moveTo>
                        <a:pt x="135000" y="45000"/>
                      </a:moveTo>
                      <a:cubicBezTo>
                        <a:pt x="159818" y="45000"/>
                        <a:pt x="180000" y="65182"/>
                        <a:pt x="180000" y="90000"/>
                      </a:cubicBezTo>
                      <a:cubicBezTo>
                        <a:pt x="180000" y="114818"/>
                        <a:pt x="159818" y="135000"/>
                        <a:pt x="135000" y="135000"/>
                      </a:cubicBezTo>
                      <a:cubicBezTo>
                        <a:pt x="110182" y="135000"/>
                        <a:pt x="90000" y="114818"/>
                        <a:pt x="90000" y="90000"/>
                      </a:cubicBezTo>
                      <a:cubicBezTo>
                        <a:pt x="90000" y="65182"/>
                        <a:pt x="110182" y="45000"/>
                        <a:pt x="135000" y="45000"/>
                      </a:cubicBezTo>
                      <a:close/>
                      <a:moveTo>
                        <a:pt x="225000" y="270000"/>
                      </a:moveTo>
                      <a:lnTo>
                        <a:pt x="45000" y="270000"/>
                      </a:lnTo>
                      <a:lnTo>
                        <a:pt x="45000" y="247500"/>
                      </a:lnTo>
                      <a:cubicBezTo>
                        <a:pt x="45000" y="210285"/>
                        <a:pt x="75285" y="180000"/>
                        <a:pt x="112500" y="180000"/>
                      </a:cubicBezTo>
                      <a:lnTo>
                        <a:pt x="157500" y="180000"/>
                      </a:lnTo>
                      <a:cubicBezTo>
                        <a:pt x="194715" y="180000"/>
                        <a:pt x="225000" y="210285"/>
                        <a:pt x="225000" y="247500"/>
                      </a:cubicBezTo>
                      <a:lnTo>
                        <a:pt x="225000" y="270000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CBCBCB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216" name="Gráfico 14">
                  <a:extLst>
                    <a:ext uri="{FF2B5EF4-FFF2-40B4-BE49-F238E27FC236}">
                      <a16:creationId xmlns:a16="http://schemas.microsoft.com/office/drawing/2014/main" id="{BC8435FD-E1B7-16FD-C25D-5EE84BEAAC93}"/>
                    </a:ext>
                  </a:extLst>
                </p:cNvPr>
                <p:cNvSpPr/>
                <p:nvPr/>
              </p:nvSpPr>
              <p:spPr>
                <a:xfrm>
                  <a:off x="9432987" y="4066278"/>
                  <a:ext cx="156356" cy="182416"/>
                </a:xfrm>
                <a:custGeom>
                  <a:avLst/>
                  <a:gdLst>
                    <a:gd name="connsiteX0" fmla="*/ 204998 w 270000"/>
                    <a:gd name="connsiteY0" fmla="*/ 145890 h 315000"/>
                    <a:gd name="connsiteX1" fmla="*/ 225000 w 270000"/>
                    <a:gd name="connsiteY1" fmla="*/ 90000 h 315000"/>
                    <a:gd name="connsiteX2" fmla="*/ 135000 w 270000"/>
                    <a:gd name="connsiteY2" fmla="*/ 0 h 315000"/>
                    <a:gd name="connsiteX3" fmla="*/ 45000 w 270000"/>
                    <a:gd name="connsiteY3" fmla="*/ 90000 h 315000"/>
                    <a:gd name="connsiteX4" fmla="*/ 65003 w 270000"/>
                    <a:gd name="connsiteY4" fmla="*/ 145890 h 315000"/>
                    <a:gd name="connsiteX5" fmla="*/ 0 w 270000"/>
                    <a:gd name="connsiteY5" fmla="*/ 247500 h 315000"/>
                    <a:gd name="connsiteX6" fmla="*/ 0 w 270000"/>
                    <a:gd name="connsiteY6" fmla="*/ 292500 h 315000"/>
                    <a:gd name="connsiteX7" fmla="*/ 22500 w 270000"/>
                    <a:gd name="connsiteY7" fmla="*/ 315000 h 315000"/>
                    <a:gd name="connsiteX8" fmla="*/ 247500 w 270000"/>
                    <a:gd name="connsiteY8" fmla="*/ 315000 h 315000"/>
                    <a:gd name="connsiteX9" fmla="*/ 270000 w 270000"/>
                    <a:gd name="connsiteY9" fmla="*/ 292500 h 315000"/>
                    <a:gd name="connsiteX10" fmla="*/ 270000 w 270000"/>
                    <a:gd name="connsiteY10" fmla="*/ 247500 h 315000"/>
                    <a:gd name="connsiteX11" fmla="*/ 204998 w 270000"/>
                    <a:gd name="connsiteY11" fmla="*/ 145890 h 315000"/>
                    <a:gd name="connsiteX12" fmla="*/ 135000 w 270000"/>
                    <a:gd name="connsiteY12" fmla="*/ 45000 h 315000"/>
                    <a:gd name="connsiteX13" fmla="*/ 180000 w 270000"/>
                    <a:gd name="connsiteY13" fmla="*/ 90000 h 315000"/>
                    <a:gd name="connsiteX14" fmla="*/ 135000 w 270000"/>
                    <a:gd name="connsiteY14" fmla="*/ 135000 h 315000"/>
                    <a:gd name="connsiteX15" fmla="*/ 90000 w 270000"/>
                    <a:gd name="connsiteY15" fmla="*/ 90000 h 315000"/>
                    <a:gd name="connsiteX16" fmla="*/ 135000 w 270000"/>
                    <a:gd name="connsiteY16" fmla="*/ 45000 h 315000"/>
                    <a:gd name="connsiteX17" fmla="*/ 225000 w 270000"/>
                    <a:gd name="connsiteY17" fmla="*/ 270000 h 315000"/>
                    <a:gd name="connsiteX18" fmla="*/ 45000 w 270000"/>
                    <a:gd name="connsiteY18" fmla="*/ 270000 h 315000"/>
                    <a:gd name="connsiteX19" fmla="*/ 45000 w 270000"/>
                    <a:gd name="connsiteY19" fmla="*/ 247500 h 315000"/>
                    <a:gd name="connsiteX20" fmla="*/ 112500 w 270000"/>
                    <a:gd name="connsiteY20" fmla="*/ 180000 h 315000"/>
                    <a:gd name="connsiteX21" fmla="*/ 157500 w 270000"/>
                    <a:gd name="connsiteY21" fmla="*/ 180000 h 315000"/>
                    <a:gd name="connsiteX22" fmla="*/ 225000 w 270000"/>
                    <a:gd name="connsiteY22" fmla="*/ 247500 h 315000"/>
                    <a:gd name="connsiteX23" fmla="*/ 225000 w 270000"/>
                    <a:gd name="connsiteY23" fmla="*/ 270000 h 31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270000" h="315000">
                      <a:moveTo>
                        <a:pt x="204998" y="145890"/>
                      </a:moveTo>
                      <a:cubicBezTo>
                        <a:pt x="217328" y="130477"/>
                        <a:pt x="225000" y="111218"/>
                        <a:pt x="225000" y="90000"/>
                      </a:cubicBezTo>
                      <a:cubicBezTo>
                        <a:pt x="225000" y="40365"/>
                        <a:pt x="184635" y="0"/>
                        <a:pt x="135000" y="0"/>
                      </a:cubicBezTo>
                      <a:cubicBezTo>
                        <a:pt x="85365" y="0"/>
                        <a:pt x="45000" y="40365"/>
                        <a:pt x="45000" y="90000"/>
                      </a:cubicBezTo>
                      <a:cubicBezTo>
                        <a:pt x="45000" y="111218"/>
                        <a:pt x="52672" y="130477"/>
                        <a:pt x="65003" y="145890"/>
                      </a:cubicBezTo>
                      <a:cubicBezTo>
                        <a:pt x="26730" y="163868"/>
                        <a:pt x="0" y="202500"/>
                        <a:pt x="0" y="247500"/>
                      </a:cubicBezTo>
                      <a:lnTo>
                        <a:pt x="0" y="292500"/>
                      </a:lnTo>
                      <a:cubicBezTo>
                        <a:pt x="0" y="304943"/>
                        <a:pt x="10057" y="315000"/>
                        <a:pt x="22500" y="315000"/>
                      </a:cubicBezTo>
                      <a:lnTo>
                        <a:pt x="247500" y="315000"/>
                      </a:lnTo>
                      <a:cubicBezTo>
                        <a:pt x="259943" y="315000"/>
                        <a:pt x="270000" y="304943"/>
                        <a:pt x="270000" y="292500"/>
                      </a:cubicBezTo>
                      <a:lnTo>
                        <a:pt x="270000" y="247500"/>
                      </a:lnTo>
                      <a:cubicBezTo>
                        <a:pt x="270000" y="202500"/>
                        <a:pt x="243270" y="163868"/>
                        <a:pt x="204998" y="145890"/>
                      </a:cubicBezTo>
                      <a:close/>
                      <a:moveTo>
                        <a:pt x="135000" y="45000"/>
                      </a:moveTo>
                      <a:cubicBezTo>
                        <a:pt x="159818" y="45000"/>
                        <a:pt x="180000" y="65182"/>
                        <a:pt x="180000" y="90000"/>
                      </a:cubicBezTo>
                      <a:cubicBezTo>
                        <a:pt x="180000" y="114818"/>
                        <a:pt x="159818" y="135000"/>
                        <a:pt x="135000" y="135000"/>
                      </a:cubicBezTo>
                      <a:cubicBezTo>
                        <a:pt x="110182" y="135000"/>
                        <a:pt x="90000" y="114818"/>
                        <a:pt x="90000" y="90000"/>
                      </a:cubicBezTo>
                      <a:cubicBezTo>
                        <a:pt x="90000" y="65182"/>
                        <a:pt x="110182" y="45000"/>
                        <a:pt x="135000" y="45000"/>
                      </a:cubicBezTo>
                      <a:close/>
                      <a:moveTo>
                        <a:pt x="225000" y="270000"/>
                      </a:moveTo>
                      <a:lnTo>
                        <a:pt x="45000" y="270000"/>
                      </a:lnTo>
                      <a:lnTo>
                        <a:pt x="45000" y="247500"/>
                      </a:lnTo>
                      <a:cubicBezTo>
                        <a:pt x="45000" y="210285"/>
                        <a:pt x="75285" y="180000"/>
                        <a:pt x="112500" y="180000"/>
                      </a:cubicBezTo>
                      <a:lnTo>
                        <a:pt x="157500" y="180000"/>
                      </a:lnTo>
                      <a:cubicBezTo>
                        <a:pt x="194715" y="180000"/>
                        <a:pt x="225000" y="210285"/>
                        <a:pt x="225000" y="247500"/>
                      </a:cubicBezTo>
                      <a:lnTo>
                        <a:pt x="225000" y="270000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CBCBCB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218" name="Gráfico 14">
                  <a:extLst>
                    <a:ext uri="{FF2B5EF4-FFF2-40B4-BE49-F238E27FC236}">
                      <a16:creationId xmlns:a16="http://schemas.microsoft.com/office/drawing/2014/main" id="{104D2311-AE3B-B234-FD14-A8ECE9F7E943}"/>
                    </a:ext>
                  </a:extLst>
                </p:cNvPr>
                <p:cNvSpPr/>
                <p:nvPr/>
              </p:nvSpPr>
              <p:spPr>
                <a:xfrm>
                  <a:off x="10320992" y="3889317"/>
                  <a:ext cx="156356" cy="182416"/>
                </a:xfrm>
                <a:custGeom>
                  <a:avLst/>
                  <a:gdLst>
                    <a:gd name="connsiteX0" fmla="*/ 204998 w 270000"/>
                    <a:gd name="connsiteY0" fmla="*/ 145890 h 315000"/>
                    <a:gd name="connsiteX1" fmla="*/ 225000 w 270000"/>
                    <a:gd name="connsiteY1" fmla="*/ 90000 h 315000"/>
                    <a:gd name="connsiteX2" fmla="*/ 135000 w 270000"/>
                    <a:gd name="connsiteY2" fmla="*/ 0 h 315000"/>
                    <a:gd name="connsiteX3" fmla="*/ 45000 w 270000"/>
                    <a:gd name="connsiteY3" fmla="*/ 90000 h 315000"/>
                    <a:gd name="connsiteX4" fmla="*/ 65003 w 270000"/>
                    <a:gd name="connsiteY4" fmla="*/ 145890 h 315000"/>
                    <a:gd name="connsiteX5" fmla="*/ 0 w 270000"/>
                    <a:gd name="connsiteY5" fmla="*/ 247500 h 315000"/>
                    <a:gd name="connsiteX6" fmla="*/ 0 w 270000"/>
                    <a:gd name="connsiteY6" fmla="*/ 292500 h 315000"/>
                    <a:gd name="connsiteX7" fmla="*/ 22500 w 270000"/>
                    <a:gd name="connsiteY7" fmla="*/ 315000 h 315000"/>
                    <a:gd name="connsiteX8" fmla="*/ 247500 w 270000"/>
                    <a:gd name="connsiteY8" fmla="*/ 315000 h 315000"/>
                    <a:gd name="connsiteX9" fmla="*/ 270000 w 270000"/>
                    <a:gd name="connsiteY9" fmla="*/ 292500 h 315000"/>
                    <a:gd name="connsiteX10" fmla="*/ 270000 w 270000"/>
                    <a:gd name="connsiteY10" fmla="*/ 247500 h 315000"/>
                    <a:gd name="connsiteX11" fmla="*/ 204998 w 270000"/>
                    <a:gd name="connsiteY11" fmla="*/ 145890 h 315000"/>
                    <a:gd name="connsiteX12" fmla="*/ 135000 w 270000"/>
                    <a:gd name="connsiteY12" fmla="*/ 45000 h 315000"/>
                    <a:gd name="connsiteX13" fmla="*/ 180000 w 270000"/>
                    <a:gd name="connsiteY13" fmla="*/ 90000 h 315000"/>
                    <a:gd name="connsiteX14" fmla="*/ 135000 w 270000"/>
                    <a:gd name="connsiteY14" fmla="*/ 135000 h 315000"/>
                    <a:gd name="connsiteX15" fmla="*/ 90000 w 270000"/>
                    <a:gd name="connsiteY15" fmla="*/ 90000 h 315000"/>
                    <a:gd name="connsiteX16" fmla="*/ 135000 w 270000"/>
                    <a:gd name="connsiteY16" fmla="*/ 45000 h 315000"/>
                    <a:gd name="connsiteX17" fmla="*/ 225000 w 270000"/>
                    <a:gd name="connsiteY17" fmla="*/ 270000 h 315000"/>
                    <a:gd name="connsiteX18" fmla="*/ 45000 w 270000"/>
                    <a:gd name="connsiteY18" fmla="*/ 270000 h 315000"/>
                    <a:gd name="connsiteX19" fmla="*/ 45000 w 270000"/>
                    <a:gd name="connsiteY19" fmla="*/ 247500 h 315000"/>
                    <a:gd name="connsiteX20" fmla="*/ 112500 w 270000"/>
                    <a:gd name="connsiteY20" fmla="*/ 180000 h 315000"/>
                    <a:gd name="connsiteX21" fmla="*/ 157500 w 270000"/>
                    <a:gd name="connsiteY21" fmla="*/ 180000 h 315000"/>
                    <a:gd name="connsiteX22" fmla="*/ 225000 w 270000"/>
                    <a:gd name="connsiteY22" fmla="*/ 247500 h 315000"/>
                    <a:gd name="connsiteX23" fmla="*/ 225000 w 270000"/>
                    <a:gd name="connsiteY23" fmla="*/ 270000 h 31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270000" h="315000">
                      <a:moveTo>
                        <a:pt x="204998" y="145890"/>
                      </a:moveTo>
                      <a:cubicBezTo>
                        <a:pt x="217328" y="130477"/>
                        <a:pt x="225000" y="111218"/>
                        <a:pt x="225000" y="90000"/>
                      </a:cubicBezTo>
                      <a:cubicBezTo>
                        <a:pt x="225000" y="40365"/>
                        <a:pt x="184635" y="0"/>
                        <a:pt x="135000" y="0"/>
                      </a:cubicBezTo>
                      <a:cubicBezTo>
                        <a:pt x="85365" y="0"/>
                        <a:pt x="45000" y="40365"/>
                        <a:pt x="45000" y="90000"/>
                      </a:cubicBezTo>
                      <a:cubicBezTo>
                        <a:pt x="45000" y="111218"/>
                        <a:pt x="52672" y="130477"/>
                        <a:pt x="65003" y="145890"/>
                      </a:cubicBezTo>
                      <a:cubicBezTo>
                        <a:pt x="26730" y="163868"/>
                        <a:pt x="0" y="202500"/>
                        <a:pt x="0" y="247500"/>
                      </a:cubicBezTo>
                      <a:lnTo>
                        <a:pt x="0" y="292500"/>
                      </a:lnTo>
                      <a:cubicBezTo>
                        <a:pt x="0" y="304943"/>
                        <a:pt x="10057" y="315000"/>
                        <a:pt x="22500" y="315000"/>
                      </a:cubicBezTo>
                      <a:lnTo>
                        <a:pt x="247500" y="315000"/>
                      </a:lnTo>
                      <a:cubicBezTo>
                        <a:pt x="259943" y="315000"/>
                        <a:pt x="270000" y="304943"/>
                        <a:pt x="270000" y="292500"/>
                      </a:cubicBezTo>
                      <a:lnTo>
                        <a:pt x="270000" y="247500"/>
                      </a:lnTo>
                      <a:cubicBezTo>
                        <a:pt x="270000" y="202500"/>
                        <a:pt x="243270" y="163868"/>
                        <a:pt x="204998" y="145890"/>
                      </a:cubicBezTo>
                      <a:close/>
                      <a:moveTo>
                        <a:pt x="135000" y="45000"/>
                      </a:moveTo>
                      <a:cubicBezTo>
                        <a:pt x="159818" y="45000"/>
                        <a:pt x="180000" y="65182"/>
                        <a:pt x="180000" y="90000"/>
                      </a:cubicBezTo>
                      <a:cubicBezTo>
                        <a:pt x="180000" y="114818"/>
                        <a:pt x="159818" y="135000"/>
                        <a:pt x="135000" y="135000"/>
                      </a:cubicBezTo>
                      <a:cubicBezTo>
                        <a:pt x="110182" y="135000"/>
                        <a:pt x="90000" y="114818"/>
                        <a:pt x="90000" y="90000"/>
                      </a:cubicBezTo>
                      <a:cubicBezTo>
                        <a:pt x="90000" y="65182"/>
                        <a:pt x="110182" y="45000"/>
                        <a:pt x="135000" y="45000"/>
                      </a:cubicBezTo>
                      <a:close/>
                      <a:moveTo>
                        <a:pt x="225000" y="270000"/>
                      </a:moveTo>
                      <a:lnTo>
                        <a:pt x="45000" y="270000"/>
                      </a:lnTo>
                      <a:lnTo>
                        <a:pt x="45000" y="247500"/>
                      </a:lnTo>
                      <a:cubicBezTo>
                        <a:pt x="45000" y="210285"/>
                        <a:pt x="75285" y="180000"/>
                        <a:pt x="112500" y="180000"/>
                      </a:cubicBezTo>
                      <a:lnTo>
                        <a:pt x="157500" y="180000"/>
                      </a:lnTo>
                      <a:cubicBezTo>
                        <a:pt x="194715" y="180000"/>
                        <a:pt x="225000" y="210285"/>
                        <a:pt x="225000" y="247500"/>
                      </a:cubicBezTo>
                      <a:lnTo>
                        <a:pt x="225000" y="270000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CBCBCB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225" name="Gráfico 14">
                  <a:extLst>
                    <a:ext uri="{FF2B5EF4-FFF2-40B4-BE49-F238E27FC236}">
                      <a16:creationId xmlns:a16="http://schemas.microsoft.com/office/drawing/2014/main" id="{BDAFB228-E697-590F-D51A-02E515068C53}"/>
                    </a:ext>
                  </a:extLst>
                </p:cNvPr>
                <p:cNvSpPr/>
                <p:nvPr/>
              </p:nvSpPr>
              <p:spPr>
                <a:xfrm>
                  <a:off x="9745278" y="4852150"/>
                  <a:ext cx="116222" cy="135592"/>
                </a:xfrm>
                <a:custGeom>
                  <a:avLst/>
                  <a:gdLst>
                    <a:gd name="connsiteX0" fmla="*/ 204998 w 270000"/>
                    <a:gd name="connsiteY0" fmla="*/ 145890 h 315000"/>
                    <a:gd name="connsiteX1" fmla="*/ 225000 w 270000"/>
                    <a:gd name="connsiteY1" fmla="*/ 90000 h 315000"/>
                    <a:gd name="connsiteX2" fmla="*/ 135000 w 270000"/>
                    <a:gd name="connsiteY2" fmla="*/ 0 h 315000"/>
                    <a:gd name="connsiteX3" fmla="*/ 45000 w 270000"/>
                    <a:gd name="connsiteY3" fmla="*/ 90000 h 315000"/>
                    <a:gd name="connsiteX4" fmla="*/ 65003 w 270000"/>
                    <a:gd name="connsiteY4" fmla="*/ 145890 h 315000"/>
                    <a:gd name="connsiteX5" fmla="*/ 0 w 270000"/>
                    <a:gd name="connsiteY5" fmla="*/ 247500 h 315000"/>
                    <a:gd name="connsiteX6" fmla="*/ 0 w 270000"/>
                    <a:gd name="connsiteY6" fmla="*/ 292500 h 315000"/>
                    <a:gd name="connsiteX7" fmla="*/ 22500 w 270000"/>
                    <a:gd name="connsiteY7" fmla="*/ 315000 h 315000"/>
                    <a:gd name="connsiteX8" fmla="*/ 247500 w 270000"/>
                    <a:gd name="connsiteY8" fmla="*/ 315000 h 315000"/>
                    <a:gd name="connsiteX9" fmla="*/ 270000 w 270000"/>
                    <a:gd name="connsiteY9" fmla="*/ 292500 h 315000"/>
                    <a:gd name="connsiteX10" fmla="*/ 270000 w 270000"/>
                    <a:gd name="connsiteY10" fmla="*/ 247500 h 315000"/>
                    <a:gd name="connsiteX11" fmla="*/ 204998 w 270000"/>
                    <a:gd name="connsiteY11" fmla="*/ 145890 h 315000"/>
                    <a:gd name="connsiteX12" fmla="*/ 135000 w 270000"/>
                    <a:gd name="connsiteY12" fmla="*/ 45000 h 315000"/>
                    <a:gd name="connsiteX13" fmla="*/ 180000 w 270000"/>
                    <a:gd name="connsiteY13" fmla="*/ 90000 h 315000"/>
                    <a:gd name="connsiteX14" fmla="*/ 135000 w 270000"/>
                    <a:gd name="connsiteY14" fmla="*/ 135000 h 315000"/>
                    <a:gd name="connsiteX15" fmla="*/ 90000 w 270000"/>
                    <a:gd name="connsiteY15" fmla="*/ 90000 h 315000"/>
                    <a:gd name="connsiteX16" fmla="*/ 135000 w 270000"/>
                    <a:gd name="connsiteY16" fmla="*/ 45000 h 315000"/>
                    <a:gd name="connsiteX17" fmla="*/ 225000 w 270000"/>
                    <a:gd name="connsiteY17" fmla="*/ 270000 h 315000"/>
                    <a:gd name="connsiteX18" fmla="*/ 45000 w 270000"/>
                    <a:gd name="connsiteY18" fmla="*/ 270000 h 315000"/>
                    <a:gd name="connsiteX19" fmla="*/ 45000 w 270000"/>
                    <a:gd name="connsiteY19" fmla="*/ 247500 h 315000"/>
                    <a:gd name="connsiteX20" fmla="*/ 112500 w 270000"/>
                    <a:gd name="connsiteY20" fmla="*/ 180000 h 315000"/>
                    <a:gd name="connsiteX21" fmla="*/ 157500 w 270000"/>
                    <a:gd name="connsiteY21" fmla="*/ 180000 h 315000"/>
                    <a:gd name="connsiteX22" fmla="*/ 225000 w 270000"/>
                    <a:gd name="connsiteY22" fmla="*/ 247500 h 315000"/>
                    <a:gd name="connsiteX23" fmla="*/ 225000 w 270000"/>
                    <a:gd name="connsiteY23" fmla="*/ 270000 h 31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270000" h="315000">
                      <a:moveTo>
                        <a:pt x="204998" y="145890"/>
                      </a:moveTo>
                      <a:cubicBezTo>
                        <a:pt x="217328" y="130477"/>
                        <a:pt x="225000" y="111218"/>
                        <a:pt x="225000" y="90000"/>
                      </a:cubicBezTo>
                      <a:cubicBezTo>
                        <a:pt x="225000" y="40365"/>
                        <a:pt x="184635" y="0"/>
                        <a:pt x="135000" y="0"/>
                      </a:cubicBezTo>
                      <a:cubicBezTo>
                        <a:pt x="85365" y="0"/>
                        <a:pt x="45000" y="40365"/>
                        <a:pt x="45000" y="90000"/>
                      </a:cubicBezTo>
                      <a:cubicBezTo>
                        <a:pt x="45000" y="111218"/>
                        <a:pt x="52672" y="130477"/>
                        <a:pt x="65003" y="145890"/>
                      </a:cubicBezTo>
                      <a:cubicBezTo>
                        <a:pt x="26730" y="163868"/>
                        <a:pt x="0" y="202500"/>
                        <a:pt x="0" y="247500"/>
                      </a:cubicBezTo>
                      <a:lnTo>
                        <a:pt x="0" y="292500"/>
                      </a:lnTo>
                      <a:cubicBezTo>
                        <a:pt x="0" y="304943"/>
                        <a:pt x="10057" y="315000"/>
                        <a:pt x="22500" y="315000"/>
                      </a:cubicBezTo>
                      <a:lnTo>
                        <a:pt x="247500" y="315000"/>
                      </a:lnTo>
                      <a:cubicBezTo>
                        <a:pt x="259943" y="315000"/>
                        <a:pt x="270000" y="304943"/>
                        <a:pt x="270000" y="292500"/>
                      </a:cubicBezTo>
                      <a:lnTo>
                        <a:pt x="270000" y="247500"/>
                      </a:lnTo>
                      <a:cubicBezTo>
                        <a:pt x="270000" y="202500"/>
                        <a:pt x="243270" y="163868"/>
                        <a:pt x="204998" y="145890"/>
                      </a:cubicBezTo>
                      <a:close/>
                      <a:moveTo>
                        <a:pt x="135000" y="45000"/>
                      </a:moveTo>
                      <a:cubicBezTo>
                        <a:pt x="159818" y="45000"/>
                        <a:pt x="180000" y="65182"/>
                        <a:pt x="180000" y="90000"/>
                      </a:cubicBezTo>
                      <a:cubicBezTo>
                        <a:pt x="180000" y="114818"/>
                        <a:pt x="159818" y="135000"/>
                        <a:pt x="135000" y="135000"/>
                      </a:cubicBezTo>
                      <a:cubicBezTo>
                        <a:pt x="110182" y="135000"/>
                        <a:pt x="90000" y="114818"/>
                        <a:pt x="90000" y="90000"/>
                      </a:cubicBezTo>
                      <a:cubicBezTo>
                        <a:pt x="90000" y="65182"/>
                        <a:pt x="110182" y="45000"/>
                        <a:pt x="135000" y="45000"/>
                      </a:cubicBezTo>
                      <a:close/>
                      <a:moveTo>
                        <a:pt x="225000" y="270000"/>
                      </a:moveTo>
                      <a:lnTo>
                        <a:pt x="45000" y="270000"/>
                      </a:lnTo>
                      <a:lnTo>
                        <a:pt x="45000" y="247500"/>
                      </a:lnTo>
                      <a:cubicBezTo>
                        <a:pt x="45000" y="210285"/>
                        <a:pt x="75285" y="180000"/>
                        <a:pt x="112500" y="180000"/>
                      </a:cubicBezTo>
                      <a:lnTo>
                        <a:pt x="157500" y="180000"/>
                      </a:lnTo>
                      <a:cubicBezTo>
                        <a:pt x="194715" y="180000"/>
                        <a:pt x="225000" y="210285"/>
                        <a:pt x="225000" y="247500"/>
                      </a:cubicBezTo>
                      <a:lnTo>
                        <a:pt x="225000" y="270000"/>
                      </a:lnTo>
                      <a:close/>
                    </a:path>
                  </a:pathLst>
                </a:custGeom>
                <a:grpFill/>
                <a:ln w="3175" cap="flat">
                  <a:solidFill>
                    <a:srgbClr val="CBCBCB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226" name="Gráfico 14">
                  <a:extLst>
                    <a:ext uri="{FF2B5EF4-FFF2-40B4-BE49-F238E27FC236}">
                      <a16:creationId xmlns:a16="http://schemas.microsoft.com/office/drawing/2014/main" id="{320DC31C-1C0A-E78E-DFBC-775B66464BCD}"/>
                    </a:ext>
                  </a:extLst>
                </p:cNvPr>
                <p:cNvSpPr/>
                <p:nvPr/>
              </p:nvSpPr>
              <p:spPr>
                <a:xfrm>
                  <a:off x="10644827" y="4755683"/>
                  <a:ext cx="116222" cy="135592"/>
                </a:xfrm>
                <a:custGeom>
                  <a:avLst/>
                  <a:gdLst>
                    <a:gd name="connsiteX0" fmla="*/ 204998 w 270000"/>
                    <a:gd name="connsiteY0" fmla="*/ 145890 h 315000"/>
                    <a:gd name="connsiteX1" fmla="*/ 225000 w 270000"/>
                    <a:gd name="connsiteY1" fmla="*/ 90000 h 315000"/>
                    <a:gd name="connsiteX2" fmla="*/ 135000 w 270000"/>
                    <a:gd name="connsiteY2" fmla="*/ 0 h 315000"/>
                    <a:gd name="connsiteX3" fmla="*/ 45000 w 270000"/>
                    <a:gd name="connsiteY3" fmla="*/ 90000 h 315000"/>
                    <a:gd name="connsiteX4" fmla="*/ 65003 w 270000"/>
                    <a:gd name="connsiteY4" fmla="*/ 145890 h 315000"/>
                    <a:gd name="connsiteX5" fmla="*/ 0 w 270000"/>
                    <a:gd name="connsiteY5" fmla="*/ 247500 h 315000"/>
                    <a:gd name="connsiteX6" fmla="*/ 0 w 270000"/>
                    <a:gd name="connsiteY6" fmla="*/ 292500 h 315000"/>
                    <a:gd name="connsiteX7" fmla="*/ 22500 w 270000"/>
                    <a:gd name="connsiteY7" fmla="*/ 315000 h 315000"/>
                    <a:gd name="connsiteX8" fmla="*/ 247500 w 270000"/>
                    <a:gd name="connsiteY8" fmla="*/ 315000 h 315000"/>
                    <a:gd name="connsiteX9" fmla="*/ 270000 w 270000"/>
                    <a:gd name="connsiteY9" fmla="*/ 292500 h 315000"/>
                    <a:gd name="connsiteX10" fmla="*/ 270000 w 270000"/>
                    <a:gd name="connsiteY10" fmla="*/ 247500 h 315000"/>
                    <a:gd name="connsiteX11" fmla="*/ 204998 w 270000"/>
                    <a:gd name="connsiteY11" fmla="*/ 145890 h 315000"/>
                    <a:gd name="connsiteX12" fmla="*/ 135000 w 270000"/>
                    <a:gd name="connsiteY12" fmla="*/ 45000 h 315000"/>
                    <a:gd name="connsiteX13" fmla="*/ 180000 w 270000"/>
                    <a:gd name="connsiteY13" fmla="*/ 90000 h 315000"/>
                    <a:gd name="connsiteX14" fmla="*/ 135000 w 270000"/>
                    <a:gd name="connsiteY14" fmla="*/ 135000 h 315000"/>
                    <a:gd name="connsiteX15" fmla="*/ 90000 w 270000"/>
                    <a:gd name="connsiteY15" fmla="*/ 90000 h 315000"/>
                    <a:gd name="connsiteX16" fmla="*/ 135000 w 270000"/>
                    <a:gd name="connsiteY16" fmla="*/ 45000 h 315000"/>
                    <a:gd name="connsiteX17" fmla="*/ 225000 w 270000"/>
                    <a:gd name="connsiteY17" fmla="*/ 270000 h 315000"/>
                    <a:gd name="connsiteX18" fmla="*/ 45000 w 270000"/>
                    <a:gd name="connsiteY18" fmla="*/ 270000 h 315000"/>
                    <a:gd name="connsiteX19" fmla="*/ 45000 w 270000"/>
                    <a:gd name="connsiteY19" fmla="*/ 247500 h 315000"/>
                    <a:gd name="connsiteX20" fmla="*/ 112500 w 270000"/>
                    <a:gd name="connsiteY20" fmla="*/ 180000 h 315000"/>
                    <a:gd name="connsiteX21" fmla="*/ 157500 w 270000"/>
                    <a:gd name="connsiteY21" fmla="*/ 180000 h 315000"/>
                    <a:gd name="connsiteX22" fmla="*/ 225000 w 270000"/>
                    <a:gd name="connsiteY22" fmla="*/ 247500 h 315000"/>
                    <a:gd name="connsiteX23" fmla="*/ 225000 w 270000"/>
                    <a:gd name="connsiteY23" fmla="*/ 270000 h 31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270000" h="315000">
                      <a:moveTo>
                        <a:pt x="204998" y="145890"/>
                      </a:moveTo>
                      <a:cubicBezTo>
                        <a:pt x="217328" y="130477"/>
                        <a:pt x="225000" y="111218"/>
                        <a:pt x="225000" y="90000"/>
                      </a:cubicBezTo>
                      <a:cubicBezTo>
                        <a:pt x="225000" y="40365"/>
                        <a:pt x="184635" y="0"/>
                        <a:pt x="135000" y="0"/>
                      </a:cubicBezTo>
                      <a:cubicBezTo>
                        <a:pt x="85365" y="0"/>
                        <a:pt x="45000" y="40365"/>
                        <a:pt x="45000" y="90000"/>
                      </a:cubicBezTo>
                      <a:cubicBezTo>
                        <a:pt x="45000" y="111218"/>
                        <a:pt x="52672" y="130477"/>
                        <a:pt x="65003" y="145890"/>
                      </a:cubicBezTo>
                      <a:cubicBezTo>
                        <a:pt x="26730" y="163868"/>
                        <a:pt x="0" y="202500"/>
                        <a:pt x="0" y="247500"/>
                      </a:cubicBezTo>
                      <a:lnTo>
                        <a:pt x="0" y="292500"/>
                      </a:lnTo>
                      <a:cubicBezTo>
                        <a:pt x="0" y="304943"/>
                        <a:pt x="10057" y="315000"/>
                        <a:pt x="22500" y="315000"/>
                      </a:cubicBezTo>
                      <a:lnTo>
                        <a:pt x="247500" y="315000"/>
                      </a:lnTo>
                      <a:cubicBezTo>
                        <a:pt x="259943" y="315000"/>
                        <a:pt x="270000" y="304943"/>
                        <a:pt x="270000" y="292500"/>
                      </a:cubicBezTo>
                      <a:lnTo>
                        <a:pt x="270000" y="247500"/>
                      </a:lnTo>
                      <a:cubicBezTo>
                        <a:pt x="270000" y="202500"/>
                        <a:pt x="243270" y="163868"/>
                        <a:pt x="204998" y="145890"/>
                      </a:cubicBezTo>
                      <a:close/>
                      <a:moveTo>
                        <a:pt x="135000" y="45000"/>
                      </a:moveTo>
                      <a:cubicBezTo>
                        <a:pt x="159818" y="45000"/>
                        <a:pt x="180000" y="65182"/>
                        <a:pt x="180000" y="90000"/>
                      </a:cubicBezTo>
                      <a:cubicBezTo>
                        <a:pt x="180000" y="114818"/>
                        <a:pt x="159818" y="135000"/>
                        <a:pt x="135000" y="135000"/>
                      </a:cubicBezTo>
                      <a:cubicBezTo>
                        <a:pt x="110182" y="135000"/>
                        <a:pt x="90000" y="114818"/>
                        <a:pt x="90000" y="90000"/>
                      </a:cubicBezTo>
                      <a:cubicBezTo>
                        <a:pt x="90000" y="65182"/>
                        <a:pt x="110182" y="45000"/>
                        <a:pt x="135000" y="45000"/>
                      </a:cubicBezTo>
                      <a:close/>
                      <a:moveTo>
                        <a:pt x="225000" y="270000"/>
                      </a:moveTo>
                      <a:lnTo>
                        <a:pt x="45000" y="270000"/>
                      </a:lnTo>
                      <a:lnTo>
                        <a:pt x="45000" y="247500"/>
                      </a:lnTo>
                      <a:cubicBezTo>
                        <a:pt x="45000" y="210285"/>
                        <a:pt x="75285" y="180000"/>
                        <a:pt x="112500" y="180000"/>
                      </a:cubicBezTo>
                      <a:lnTo>
                        <a:pt x="157500" y="180000"/>
                      </a:lnTo>
                      <a:cubicBezTo>
                        <a:pt x="194715" y="180000"/>
                        <a:pt x="225000" y="210285"/>
                        <a:pt x="225000" y="247500"/>
                      </a:cubicBezTo>
                      <a:lnTo>
                        <a:pt x="225000" y="270000"/>
                      </a:lnTo>
                      <a:close/>
                    </a:path>
                  </a:pathLst>
                </a:custGeom>
                <a:grpFill/>
                <a:ln w="3175" cap="flat">
                  <a:solidFill>
                    <a:srgbClr val="CBCBCB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236" name="Gráfico 14">
                  <a:extLst>
                    <a:ext uri="{FF2B5EF4-FFF2-40B4-BE49-F238E27FC236}">
                      <a16:creationId xmlns:a16="http://schemas.microsoft.com/office/drawing/2014/main" id="{B2012B1E-8905-92E6-F9A8-B4A4A7F561CF}"/>
                    </a:ext>
                  </a:extLst>
                </p:cNvPr>
                <p:cNvSpPr/>
                <p:nvPr/>
              </p:nvSpPr>
              <p:spPr>
                <a:xfrm>
                  <a:off x="10101997" y="4358406"/>
                  <a:ext cx="156356" cy="182416"/>
                </a:xfrm>
                <a:custGeom>
                  <a:avLst/>
                  <a:gdLst>
                    <a:gd name="connsiteX0" fmla="*/ 204998 w 270000"/>
                    <a:gd name="connsiteY0" fmla="*/ 145890 h 315000"/>
                    <a:gd name="connsiteX1" fmla="*/ 225000 w 270000"/>
                    <a:gd name="connsiteY1" fmla="*/ 90000 h 315000"/>
                    <a:gd name="connsiteX2" fmla="*/ 135000 w 270000"/>
                    <a:gd name="connsiteY2" fmla="*/ 0 h 315000"/>
                    <a:gd name="connsiteX3" fmla="*/ 45000 w 270000"/>
                    <a:gd name="connsiteY3" fmla="*/ 90000 h 315000"/>
                    <a:gd name="connsiteX4" fmla="*/ 65003 w 270000"/>
                    <a:gd name="connsiteY4" fmla="*/ 145890 h 315000"/>
                    <a:gd name="connsiteX5" fmla="*/ 0 w 270000"/>
                    <a:gd name="connsiteY5" fmla="*/ 247500 h 315000"/>
                    <a:gd name="connsiteX6" fmla="*/ 0 w 270000"/>
                    <a:gd name="connsiteY6" fmla="*/ 292500 h 315000"/>
                    <a:gd name="connsiteX7" fmla="*/ 22500 w 270000"/>
                    <a:gd name="connsiteY7" fmla="*/ 315000 h 315000"/>
                    <a:gd name="connsiteX8" fmla="*/ 247500 w 270000"/>
                    <a:gd name="connsiteY8" fmla="*/ 315000 h 315000"/>
                    <a:gd name="connsiteX9" fmla="*/ 270000 w 270000"/>
                    <a:gd name="connsiteY9" fmla="*/ 292500 h 315000"/>
                    <a:gd name="connsiteX10" fmla="*/ 270000 w 270000"/>
                    <a:gd name="connsiteY10" fmla="*/ 247500 h 315000"/>
                    <a:gd name="connsiteX11" fmla="*/ 204998 w 270000"/>
                    <a:gd name="connsiteY11" fmla="*/ 145890 h 315000"/>
                    <a:gd name="connsiteX12" fmla="*/ 135000 w 270000"/>
                    <a:gd name="connsiteY12" fmla="*/ 45000 h 315000"/>
                    <a:gd name="connsiteX13" fmla="*/ 180000 w 270000"/>
                    <a:gd name="connsiteY13" fmla="*/ 90000 h 315000"/>
                    <a:gd name="connsiteX14" fmla="*/ 135000 w 270000"/>
                    <a:gd name="connsiteY14" fmla="*/ 135000 h 315000"/>
                    <a:gd name="connsiteX15" fmla="*/ 90000 w 270000"/>
                    <a:gd name="connsiteY15" fmla="*/ 90000 h 315000"/>
                    <a:gd name="connsiteX16" fmla="*/ 135000 w 270000"/>
                    <a:gd name="connsiteY16" fmla="*/ 45000 h 315000"/>
                    <a:gd name="connsiteX17" fmla="*/ 225000 w 270000"/>
                    <a:gd name="connsiteY17" fmla="*/ 270000 h 315000"/>
                    <a:gd name="connsiteX18" fmla="*/ 45000 w 270000"/>
                    <a:gd name="connsiteY18" fmla="*/ 270000 h 315000"/>
                    <a:gd name="connsiteX19" fmla="*/ 45000 w 270000"/>
                    <a:gd name="connsiteY19" fmla="*/ 247500 h 315000"/>
                    <a:gd name="connsiteX20" fmla="*/ 112500 w 270000"/>
                    <a:gd name="connsiteY20" fmla="*/ 180000 h 315000"/>
                    <a:gd name="connsiteX21" fmla="*/ 157500 w 270000"/>
                    <a:gd name="connsiteY21" fmla="*/ 180000 h 315000"/>
                    <a:gd name="connsiteX22" fmla="*/ 225000 w 270000"/>
                    <a:gd name="connsiteY22" fmla="*/ 247500 h 315000"/>
                    <a:gd name="connsiteX23" fmla="*/ 225000 w 270000"/>
                    <a:gd name="connsiteY23" fmla="*/ 270000 h 31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270000" h="315000">
                      <a:moveTo>
                        <a:pt x="204998" y="145890"/>
                      </a:moveTo>
                      <a:cubicBezTo>
                        <a:pt x="217328" y="130477"/>
                        <a:pt x="225000" y="111218"/>
                        <a:pt x="225000" y="90000"/>
                      </a:cubicBezTo>
                      <a:cubicBezTo>
                        <a:pt x="225000" y="40365"/>
                        <a:pt x="184635" y="0"/>
                        <a:pt x="135000" y="0"/>
                      </a:cubicBezTo>
                      <a:cubicBezTo>
                        <a:pt x="85365" y="0"/>
                        <a:pt x="45000" y="40365"/>
                        <a:pt x="45000" y="90000"/>
                      </a:cubicBezTo>
                      <a:cubicBezTo>
                        <a:pt x="45000" y="111218"/>
                        <a:pt x="52672" y="130477"/>
                        <a:pt x="65003" y="145890"/>
                      </a:cubicBezTo>
                      <a:cubicBezTo>
                        <a:pt x="26730" y="163868"/>
                        <a:pt x="0" y="202500"/>
                        <a:pt x="0" y="247500"/>
                      </a:cubicBezTo>
                      <a:lnTo>
                        <a:pt x="0" y="292500"/>
                      </a:lnTo>
                      <a:cubicBezTo>
                        <a:pt x="0" y="304943"/>
                        <a:pt x="10057" y="315000"/>
                        <a:pt x="22500" y="315000"/>
                      </a:cubicBezTo>
                      <a:lnTo>
                        <a:pt x="247500" y="315000"/>
                      </a:lnTo>
                      <a:cubicBezTo>
                        <a:pt x="259943" y="315000"/>
                        <a:pt x="270000" y="304943"/>
                        <a:pt x="270000" y="292500"/>
                      </a:cubicBezTo>
                      <a:lnTo>
                        <a:pt x="270000" y="247500"/>
                      </a:lnTo>
                      <a:cubicBezTo>
                        <a:pt x="270000" y="202500"/>
                        <a:pt x="243270" y="163868"/>
                        <a:pt x="204998" y="145890"/>
                      </a:cubicBezTo>
                      <a:close/>
                      <a:moveTo>
                        <a:pt x="135000" y="45000"/>
                      </a:moveTo>
                      <a:cubicBezTo>
                        <a:pt x="159818" y="45000"/>
                        <a:pt x="180000" y="65182"/>
                        <a:pt x="180000" y="90000"/>
                      </a:cubicBezTo>
                      <a:cubicBezTo>
                        <a:pt x="180000" y="114818"/>
                        <a:pt x="159818" y="135000"/>
                        <a:pt x="135000" y="135000"/>
                      </a:cubicBezTo>
                      <a:cubicBezTo>
                        <a:pt x="110182" y="135000"/>
                        <a:pt x="90000" y="114818"/>
                        <a:pt x="90000" y="90000"/>
                      </a:cubicBezTo>
                      <a:cubicBezTo>
                        <a:pt x="90000" y="65182"/>
                        <a:pt x="110182" y="45000"/>
                        <a:pt x="135000" y="45000"/>
                      </a:cubicBezTo>
                      <a:close/>
                      <a:moveTo>
                        <a:pt x="225000" y="270000"/>
                      </a:moveTo>
                      <a:lnTo>
                        <a:pt x="45000" y="270000"/>
                      </a:lnTo>
                      <a:lnTo>
                        <a:pt x="45000" y="247500"/>
                      </a:lnTo>
                      <a:cubicBezTo>
                        <a:pt x="45000" y="210285"/>
                        <a:pt x="75285" y="180000"/>
                        <a:pt x="112500" y="180000"/>
                      </a:cubicBezTo>
                      <a:lnTo>
                        <a:pt x="157500" y="180000"/>
                      </a:lnTo>
                      <a:cubicBezTo>
                        <a:pt x="194715" y="180000"/>
                        <a:pt x="225000" y="210285"/>
                        <a:pt x="225000" y="247500"/>
                      </a:cubicBezTo>
                      <a:lnTo>
                        <a:pt x="225000" y="270000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CBCBCB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249" name="Gráfico 14">
                  <a:extLst>
                    <a:ext uri="{FF2B5EF4-FFF2-40B4-BE49-F238E27FC236}">
                      <a16:creationId xmlns:a16="http://schemas.microsoft.com/office/drawing/2014/main" id="{80EDBFA1-A697-7938-EF5F-D4CAA8F88542}"/>
                    </a:ext>
                  </a:extLst>
                </p:cNvPr>
                <p:cNvSpPr/>
                <p:nvPr/>
              </p:nvSpPr>
              <p:spPr>
                <a:xfrm>
                  <a:off x="11110408" y="4322619"/>
                  <a:ext cx="156356" cy="182416"/>
                </a:xfrm>
                <a:custGeom>
                  <a:avLst/>
                  <a:gdLst>
                    <a:gd name="connsiteX0" fmla="*/ 204998 w 270000"/>
                    <a:gd name="connsiteY0" fmla="*/ 145890 h 315000"/>
                    <a:gd name="connsiteX1" fmla="*/ 225000 w 270000"/>
                    <a:gd name="connsiteY1" fmla="*/ 90000 h 315000"/>
                    <a:gd name="connsiteX2" fmla="*/ 135000 w 270000"/>
                    <a:gd name="connsiteY2" fmla="*/ 0 h 315000"/>
                    <a:gd name="connsiteX3" fmla="*/ 45000 w 270000"/>
                    <a:gd name="connsiteY3" fmla="*/ 90000 h 315000"/>
                    <a:gd name="connsiteX4" fmla="*/ 65003 w 270000"/>
                    <a:gd name="connsiteY4" fmla="*/ 145890 h 315000"/>
                    <a:gd name="connsiteX5" fmla="*/ 0 w 270000"/>
                    <a:gd name="connsiteY5" fmla="*/ 247500 h 315000"/>
                    <a:gd name="connsiteX6" fmla="*/ 0 w 270000"/>
                    <a:gd name="connsiteY6" fmla="*/ 292500 h 315000"/>
                    <a:gd name="connsiteX7" fmla="*/ 22500 w 270000"/>
                    <a:gd name="connsiteY7" fmla="*/ 315000 h 315000"/>
                    <a:gd name="connsiteX8" fmla="*/ 247500 w 270000"/>
                    <a:gd name="connsiteY8" fmla="*/ 315000 h 315000"/>
                    <a:gd name="connsiteX9" fmla="*/ 270000 w 270000"/>
                    <a:gd name="connsiteY9" fmla="*/ 292500 h 315000"/>
                    <a:gd name="connsiteX10" fmla="*/ 270000 w 270000"/>
                    <a:gd name="connsiteY10" fmla="*/ 247500 h 315000"/>
                    <a:gd name="connsiteX11" fmla="*/ 204998 w 270000"/>
                    <a:gd name="connsiteY11" fmla="*/ 145890 h 315000"/>
                    <a:gd name="connsiteX12" fmla="*/ 135000 w 270000"/>
                    <a:gd name="connsiteY12" fmla="*/ 45000 h 315000"/>
                    <a:gd name="connsiteX13" fmla="*/ 180000 w 270000"/>
                    <a:gd name="connsiteY13" fmla="*/ 90000 h 315000"/>
                    <a:gd name="connsiteX14" fmla="*/ 135000 w 270000"/>
                    <a:gd name="connsiteY14" fmla="*/ 135000 h 315000"/>
                    <a:gd name="connsiteX15" fmla="*/ 90000 w 270000"/>
                    <a:gd name="connsiteY15" fmla="*/ 90000 h 315000"/>
                    <a:gd name="connsiteX16" fmla="*/ 135000 w 270000"/>
                    <a:gd name="connsiteY16" fmla="*/ 45000 h 315000"/>
                    <a:gd name="connsiteX17" fmla="*/ 225000 w 270000"/>
                    <a:gd name="connsiteY17" fmla="*/ 270000 h 315000"/>
                    <a:gd name="connsiteX18" fmla="*/ 45000 w 270000"/>
                    <a:gd name="connsiteY18" fmla="*/ 270000 h 315000"/>
                    <a:gd name="connsiteX19" fmla="*/ 45000 w 270000"/>
                    <a:gd name="connsiteY19" fmla="*/ 247500 h 315000"/>
                    <a:gd name="connsiteX20" fmla="*/ 112500 w 270000"/>
                    <a:gd name="connsiteY20" fmla="*/ 180000 h 315000"/>
                    <a:gd name="connsiteX21" fmla="*/ 157500 w 270000"/>
                    <a:gd name="connsiteY21" fmla="*/ 180000 h 315000"/>
                    <a:gd name="connsiteX22" fmla="*/ 225000 w 270000"/>
                    <a:gd name="connsiteY22" fmla="*/ 247500 h 315000"/>
                    <a:gd name="connsiteX23" fmla="*/ 225000 w 270000"/>
                    <a:gd name="connsiteY23" fmla="*/ 270000 h 31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270000" h="315000">
                      <a:moveTo>
                        <a:pt x="204998" y="145890"/>
                      </a:moveTo>
                      <a:cubicBezTo>
                        <a:pt x="217328" y="130477"/>
                        <a:pt x="225000" y="111218"/>
                        <a:pt x="225000" y="90000"/>
                      </a:cubicBezTo>
                      <a:cubicBezTo>
                        <a:pt x="225000" y="40365"/>
                        <a:pt x="184635" y="0"/>
                        <a:pt x="135000" y="0"/>
                      </a:cubicBezTo>
                      <a:cubicBezTo>
                        <a:pt x="85365" y="0"/>
                        <a:pt x="45000" y="40365"/>
                        <a:pt x="45000" y="90000"/>
                      </a:cubicBezTo>
                      <a:cubicBezTo>
                        <a:pt x="45000" y="111218"/>
                        <a:pt x="52672" y="130477"/>
                        <a:pt x="65003" y="145890"/>
                      </a:cubicBezTo>
                      <a:cubicBezTo>
                        <a:pt x="26730" y="163868"/>
                        <a:pt x="0" y="202500"/>
                        <a:pt x="0" y="247500"/>
                      </a:cubicBezTo>
                      <a:lnTo>
                        <a:pt x="0" y="292500"/>
                      </a:lnTo>
                      <a:cubicBezTo>
                        <a:pt x="0" y="304943"/>
                        <a:pt x="10057" y="315000"/>
                        <a:pt x="22500" y="315000"/>
                      </a:cubicBezTo>
                      <a:lnTo>
                        <a:pt x="247500" y="315000"/>
                      </a:lnTo>
                      <a:cubicBezTo>
                        <a:pt x="259943" y="315000"/>
                        <a:pt x="270000" y="304943"/>
                        <a:pt x="270000" y="292500"/>
                      </a:cubicBezTo>
                      <a:lnTo>
                        <a:pt x="270000" y="247500"/>
                      </a:lnTo>
                      <a:cubicBezTo>
                        <a:pt x="270000" y="202500"/>
                        <a:pt x="243270" y="163868"/>
                        <a:pt x="204998" y="145890"/>
                      </a:cubicBezTo>
                      <a:close/>
                      <a:moveTo>
                        <a:pt x="135000" y="45000"/>
                      </a:moveTo>
                      <a:cubicBezTo>
                        <a:pt x="159818" y="45000"/>
                        <a:pt x="180000" y="65182"/>
                        <a:pt x="180000" y="90000"/>
                      </a:cubicBezTo>
                      <a:cubicBezTo>
                        <a:pt x="180000" y="114818"/>
                        <a:pt x="159818" y="135000"/>
                        <a:pt x="135000" y="135000"/>
                      </a:cubicBezTo>
                      <a:cubicBezTo>
                        <a:pt x="110182" y="135000"/>
                        <a:pt x="90000" y="114818"/>
                        <a:pt x="90000" y="90000"/>
                      </a:cubicBezTo>
                      <a:cubicBezTo>
                        <a:pt x="90000" y="65182"/>
                        <a:pt x="110182" y="45000"/>
                        <a:pt x="135000" y="45000"/>
                      </a:cubicBezTo>
                      <a:close/>
                      <a:moveTo>
                        <a:pt x="225000" y="270000"/>
                      </a:moveTo>
                      <a:lnTo>
                        <a:pt x="45000" y="270000"/>
                      </a:lnTo>
                      <a:lnTo>
                        <a:pt x="45000" y="247500"/>
                      </a:lnTo>
                      <a:cubicBezTo>
                        <a:pt x="45000" y="210285"/>
                        <a:pt x="75285" y="180000"/>
                        <a:pt x="112500" y="180000"/>
                      </a:cubicBezTo>
                      <a:lnTo>
                        <a:pt x="157500" y="180000"/>
                      </a:lnTo>
                      <a:cubicBezTo>
                        <a:pt x="194715" y="180000"/>
                        <a:pt x="225000" y="210285"/>
                        <a:pt x="225000" y="247500"/>
                      </a:cubicBezTo>
                      <a:lnTo>
                        <a:pt x="225000" y="270000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CBCBCB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260" name="Gráfico 14">
                  <a:extLst>
                    <a:ext uri="{FF2B5EF4-FFF2-40B4-BE49-F238E27FC236}">
                      <a16:creationId xmlns:a16="http://schemas.microsoft.com/office/drawing/2014/main" id="{D816922A-45AD-8E46-0B31-F0C1B4F22528}"/>
                    </a:ext>
                  </a:extLst>
                </p:cNvPr>
                <p:cNvSpPr/>
                <p:nvPr/>
              </p:nvSpPr>
              <p:spPr>
                <a:xfrm>
                  <a:off x="11295086" y="1673402"/>
                  <a:ext cx="156356" cy="182416"/>
                </a:xfrm>
                <a:custGeom>
                  <a:avLst/>
                  <a:gdLst>
                    <a:gd name="connsiteX0" fmla="*/ 204998 w 270000"/>
                    <a:gd name="connsiteY0" fmla="*/ 145890 h 315000"/>
                    <a:gd name="connsiteX1" fmla="*/ 225000 w 270000"/>
                    <a:gd name="connsiteY1" fmla="*/ 90000 h 315000"/>
                    <a:gd name="connsiteX2" fmla="*/ 135000 w 270000"/>
                    <a:gd name="connsiteY2" fmla="*/ 0 h 315000"/>
                    <a:gd name="connsiteX3" fmla="*/ 45000 w 270000"/>
                    <a:gd name="connsiteY3" fmla="*/ 90000 h 315000"/>
                    <a:gd name="connsiteX4" fmla="*/ 65003 w 270000"/>
                    <a:gd name="connsiteY4" fmla="*/ 145890 h 315000"/>
                    <a:gd name="connsiteX5" fmla="*/ 0 w 270000"/>
                    <a:gd name="connsiteY5" fmla="*/ 247500 h 315000"/>
                    <a:gd name="connsiteX6" fmla="*/ 0 w 270000"/>
                    <a:gd name="connsiteY6" fmla="*/ 292500 h 315000"/>
                    <a:gd name="connsiteX7" fmla="*/ 22500 w 270000"/>
                    <a:gd name="connsiteY7" fmla="*/ 315000 h 315000"/>
                    <a:gd name="connsiteX8" fmla="*/ 247500 w 270000"/>
                    <a:gd name="connsiteY8" fmla="*/ 315000 h 315000"/>
                    <a:gd name="connsiteX9" fmla="*/ 270000 w 270000"/>
                    <a:gd name="connsiteY9" fmla="*/ 292500 h 315000"/>
                    <a:gd name="connsiteX10" fmla="*/ 270000 w 270000"/>
                    <a:gd name="connsiteY10" fmla="*/ 247500 h 315000"/>
                    <a:gd name="connsiteX11" fmla="*/ 204998 w 270000"/>
                    <a:gd name="connsiteY11" fmla="*/ 145890 h 315000"/>
                    <a:gd name="connsiteX12" fmla="*/ 135000 w 270000"/>
                    <a:gd name="connsiteY12" fmla="*/ 45000 h 315000"/>
                    <a:gd name="connsiteX13" fmla="*/ 180000 w 270000"/>
                    <a:gd name="connsiteY13" fmla="*/ 90000 h 315000"/>
                    <a:gd name="connsiteX14" fmla="*/ 135000 w 270000"/>
                    <a:gd name="connsiteY14" fmla="*/ 135000 h 315000"/>
                    <a:gd name="connsiteX15" fmla="*/ 90000 w 270000"/>
                    <a:gd name="connsiteY15" fmla="*/ 90000 h 315000"/>
                    <a:gd name="connsiteX16" fmla="*/ 135000 w 270000"/>
                    <a:gd name="connsiteY16" fmla="*/ 45000 h 315000"/>
                    <a:gd name="connsiteX17" fmla="*/ 225000 w 270000"/>
                    <a:gd name="connsiteY17" fmla="*/ 270000 h 315000"/>
                    <a:gd name="connsiteX18" fmla="*/ 45000 w 270000"/>
                    <a:gd name="connsiteY18" fmla="*/ 270000 h 315000"/>
                    <a:gd name="connsiteX19" fmla="*/ 45000 w 270000"/>
                    <a:gd name="connsiteY19" fmla="*/ 247500 h 315000"/>
                    <a:gd name="connsiteX20" fmla="*/ 112500 w 270000"/>
                    <a:gd name="connsiteY20" fmla="*/ 180000 h 315000"/>
                    <a:gd name="connsiteX21" fmla="*/ 157500 w 270000"/>
                    <a:gd name="connsiteY21" fmla="*/ 180000 h 315000"/>
                    <a:gd name="connsiteX22" fmla="*/ 225000 w 270000"/>
                    <a:gd name="connsiteY22" fmla="*/ 247500 h 315000"/>
                    <a:gd name="connsiteX23" fmla="*/ 225000 w 270000"/>
                    <a:gd name="connsiteY23" fmla="*/ 270000 h 31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270000" h="315000">
                      <a:moveTo>
                        <a:pt x="204998" y="145890"/>
                      </a:moveTo>
                      <a:cubicBezTo>
                        <a:pt x="217328" y="130477"/>
                        <a:pt x="225000" y="111218"/>
                        <a:pt x="225000" y="90000"/>
                      </a:cubicBezTo>
                      <a:cubicBezTo>
                        <a:pt x="225000" y="40365"/>
                        <a:pt x="184635" y="0"/>
                        <a:pt x="135000" y="0"/>
                      </a:cubicBezTo>
                      <a:cubicBezTo>
                        <a:pt x="85365" y="0"/>
                        <a:pt x="45000" y="40365"/>
                        <a:pt x="45000" y="90000"/>
                      </a:cubicBezTo>
                      <a:cubicBezTo>
                        <a:pt x="45000" y="111218"/>
                        <a:pt x="52672" y="130477"/>
                        <a:pt x="65003" y="145890"/>
                      </a:cubicBezTo>
                      <a:cubicBezTo>
                        <a:pt x="26730" y="163868"/>
                        <a:pt x="0" y="202500"/>
                        <a:pt x="0" y="247500"/>
                      </a:cubicBezTo>
                      <a:lnTo>
                        <a:pt x="0" y="292500"/>
                      </a:lnTo>
                      <a:cubicBezTo>
                        <a:pt x="0" y="304943"/>
                        <a:pt x="10057" y="315000"/>
                        <a:pt x="22500" y="315000"/>
                      </a:cubicBezTo>
                      <a:lnTo>
                        <a:pt x="247500" y="315000"/>
                      </a:lnTo>
                      <a:cubicBezTo>
                        <a:pt x="259943" y="315000"/>
                        <a:pt x="270000" y="304943"/>
                        <a:pt x="270000" y="292500"/>
                      </a:cubicBezTo>
                      <a:lnTo>
                        <a:pt x="270000" y="247500"/>
                      </a:lnTo>
                      <a:cubicBezTo>
                        <a:pt x="270000" y="202500"/>
                        <a:pt x="243270" y="163868"/>
                        <a:pt x="204998" y="145890"/>
                      </a:cubicBezTo>
                      <a:close/>
                      <a:moveTo>
                        <a:pt x="135000" y="45000"/>
                      </a:moveTo>
                      <a:cubicBezTo>
                        <a:pt x="159818" y="45000"/>
                        <a:pt x="180000" y="65182"/>
                        <a:pt x="180000" y="90000"/>
                      </a:cubicBezTo>
                      <a:cubicBezTo>
                        <a:pt x="180000" y="114818"/>
                        <a:pt x="159818" y="135000"/>
                        <a:pt x="135000" y="135000"/>
                      </a:cubicBezTo>
                      <a:cubicBezTo>
                        <a:pt x="110182" y="135000"/>
                        <a:pt x="90000" y="114818"/>
                        <a:pt x="90000" y="90000"/>
                      </a:cubicBezTo>
                      <a:cubicBezTo>
                        <a:pt x="90000" y="65182"/>
                        <a:pt x="110182" y="45000"/>
                        <a:pt x="135000" y="45000"/>
                      </a:cubicBezTo>
                      <a:close/>
                      <a:moveTo>
                        <a:pt x="225000" y="270000"/>
                      </a:moveTo>
                      <a:lnTo>
                        <a:pt x="45000" y="270000"/>
                      </a:lnTo>
                      <a:lnTo>
                        <a:pt x="45000" y="247500"/>
                      </a:lnTo>
                      <a:cubicBezTo>
                        <a:pt x="45000" y="210285"/>
                        <a:pt x="75285" y="180000"/>
                        <a:pt x="112500" y="180000"/>
                      </a:cubicBezTo>
                      <a:lnTo>
                        <a:pt x="157500" y="180000"/>
                      </a:lnTo>
                      <a:cubicBezTo>
                        <a:pt x="194715" y="180000"/>
                        <a:pt x="225000" y="210285"/>
                        <a:pt x="225000" y="247500"/>
                      </a:cubicBezTo>
                      <a:lnTo>
                        <a:pt x="225000" y="270000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CBCBCB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261" name="Gráfico 14">
                  <a:extLst>
                    <a:ext uri="{FF2B5EF4-FFF2-40B4-BE49-F238E27FC236}">
                      <a16:creationId xmlns:a16="http://schemas.microsoft.com/office/drawing/2014/main" id="{46F9E7C6-4DB6-D9BD-F7C3-B941C570EF32}"/>
                    </a:ext>
                  </a:extLst>
                </p:cNvPr>
                <p:cNvSpPr/>
                <p:nvPr/>
              </p:nvSpPr>
              <p:spPr>
                <a:xfrm>
                  <a:off x="10987977" y="2287779"/>
                  <a:ext cx="156356" cy="182416"/>
                </a:xfrm>
                <a:custGeom>
                  <a:avLst/>
                  <a:gdLst>
                    <a:gd name="connsiteX0" fmla="*/ 204998 w 270000"/>
                    <a:gd name="connsiteY0" fmla="*/ 145890 h 315000"/>
                    <a:gd name="connsiteX1" fmla="*/ 225000 w 270000"/>
                    <a:gd name="connsiteY1" fmla="*/ 90000 h 315000"/>
                    <a:gd name="connsiteX2" fmla="*/ 135000 w 270000"/>
                    <a:gd name="connsiteY2" fmla="*/ 0 h 315000"/>
                    <a:gd name="connsiteX3" fmla="*/ 45000 w 270000"/>
                    <a:gd name="connsiteY3" fmla="*/ 90000 h 315000"/>
                    <a:gd name="connsiteX4" fmla="*/ 65003 w 270000"/>
                    <a:gd name="connsiteY4" fmla="*/ 145890 h 315000"/>
                    <a:gd name="connsiteX5" fmla="*/ 0 w 270000"/>
                    <a:gd name="connsiteY5" fmla="*/ 247500 h 315000"/>
                    <a:gd name="connsiteX6" fmla="*/ 0 w 270000"/>
                    <a:gd name="connsiteY6" fmla="*/ 292500 h 315000"/>
                    <a:gd name="connsiteX7" fmla="*/ 22500 w 270000"/>
                    <a:gd name="connsiteY7" fmla="*/ 315000 h 315000"/>
                    <a:gd name="connsiteX8" fmla="*/ 247500 w 270000"/>
                    <a:gd name="connsiteY8" fmla="*/ 315000 h 315000"/>
                    <a:gd name="connsiteX9" fmla="*/ 270000 w 270000"/>
                    <a:gd name="connsiteY9" fmla="*/ 292500 h 315000"/>
                    <a:gd name="connsiteX10" fmla="*/ 270000 w 270000"/>
                    <a:gd name="connsiteY10" fmla="*/ 247500 h 315000"/>
                    <a:gd name="connsiteX11" fmla="*/ 204998 w 270000"/>
                    <a:gd name="connsiteY11" fmla="*/ 145890 h 315000"/>
                    <a:gd name="connsiteX12" fmla="*/ 135000 w 270000"/>
                    <a:gd name="connsiteY12" fmla="*/ 45000 h 315000"/>
                    <a:gd name="connsiteX13" fmla="*/ 180000 w 270000"/>
                    <a:gd name="connsiteY13" fmla="*/ 90000 h 315000"/>
                    <a:gd name="connsiteX14" fmla="*/ 135000 w 270000"/>
                    <a:gd name="connsiteY14" fmla="*/ 135000 h 315000"/>
                    <a:gd name="connsiteX15" fmla="*/ 90000 w 270000"/>
                    <a:gd name="connsiteY15" fmla="*/ 90000 h 315000"/>
                    <a:gd name="connsiteX16" fmla="*/ 135000 w 270000"/>
                    <a:gd name="connsiteY16" fmla="*/ 45000 h 315000"/>
                    <a:gd name="connsiteX17" fmla="*/ 225000 w 270000"/>
                    <a:gd name="connsiteY17" fmla="*/ 270000 h 315000"/>
                    <a:gd name="connsiteX18" fmla="*/ 45000 w 270000"/>
                    <a:gd name="connsiteY18" fmla="*/ 270000 h 315000"/>
                    <a:gd name="connsiteX19" fmla="*/ 45000 w 270000"/>
                    <a:gd name="connsiteY19" fmla="*/ 247500 h 315000"/>
                    <a:gd name="connsiteX20" fmla="*/ 112500 w 270000"/>
                    <a:gd name="connsiteY20" fmla="*/ 180000 h 315000"/>
                    <a:gd name="connsiteX21" fmla="*/ 157500 w 270000"/>
                    <a:gd name="connsiteY21" fmla="*/ 180000 h 315000"/>
                    <a:gd name="connsiteX22" fmla="*/ 225000 w 270000"/>
                    <a:gd name="connsiteY22" fmla="*/ 247500 h 315000"/>
                    <a:gd name="connsiteX23" fmla="*/ 225000 w 270000"/>
                    <a:gd name="connsiteY23" fmla="*/ 270000 h 31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270000" h="315000">
                      <a:moveTo>
                        <a:pt x="204998" y="145890"/>
                      </a:moveTo>
                      <a:cubicBezTo>
                        <a:pt x="217328" y="130477"/>
                        <a:pt x="225000" y="111218"/>
                        <a:pt x="225000" y="90000"/>
                      </a:cubicBezTo>
                      <a:cubicBezTo>
                        <a:pt x="225000" y="40365"/>
                        <a:pt x="184635" y="0"/>
                        <a:pt x="135000" y="0"/>
                      </a:cubicBezTo>
                      <a:cubicBezTo>
                        <a:pt x="85365" y="0"/>
                        <a:pt x="45000" y="40365"/>
                        <a:pt x="45000" y="90000"/>
                      </a:cubicBezTo>
                      <a:cubicBezTo>
                        <a:pt x="45000" y="111218"/>
                        <a:pt x="52672" y="130477"/>
                        <a:pt x="65003" y="145890"/>
                      </a:cubicBezTo>
                      <a:cubicBezTo>
                        <a:pt x="26730" y="163868"/>
                        <a:pt x="0" y="202500"/>
                        <a:pt x="0" y="247500"/>
                      </a:cubicBezTo>
                      <a:lnTo>
                        <a:pt x="0" y="292500"/>
                      </a:lnTo>
                      <a:cubicBezTo>
                        <a:pt x="0" y="304943"/>
                        <a:pt x="10057" y="315000"/>
                        <a:pt x="22500" y="315000"/>
                      </a:cubicBezTo>
                      <a:lnTo>
                        <a:pt x="247500" y="315000"/>
                      </a:lnTo>
                      <a:cubicBezTo>
                        <a:pt x="259943" y="315000"/>
                        <a:pt x="270000" y="304943"/>
                        <a:pt x="270000" y="292500"/>
                      </a:cubicBezTo>
                      <a:lnTo>
                        <a:pt x="270000" y="247500"/>
                      </a:lnTo>
                      <a:cubicBezTo>
                        <a:pt x="270000" y="202500"/>
                        <a:pt x="243270" y="163868"/>
                        <a:pt x="204998" y="145890"/>
                      </a:cubicBezTo>
                      <a:close/>
                      <a:moveTo>
                        <a:pt x="135000" y="45000"/>
                      </a:moveTo>
                      <a:cubicBezTo>
                        <a:pt x="159818" y="45000"/>
                        <a:pt x="180000" y="65182"/>
                        <a:pt x="180000" y="90000"/>
                      </a:cubicBezTo>
                      <a:cubicBezTo>
                        <a:pt x="180000" y="114818"/>
                        <a:pt x="159818" y="135000"/>
                        <a:pt x="135000" y="135000"/>
                      </a:cubicBezTo>
                      <a:cubicBezTo>
                        <a:pt x="110182" y="135000"/>
                        <a:pt x="90000" y="114818"/>
                        <a:pt x="90000" y="90000"/>
                      </a:cubicBezTo>
                      <a:cubicBezTo>
                        <a:pt x="90000" y="65182"/>
                        <a:pt x="110182" y="45000"/>
                        <a:pt x="135000" y="45000"/>
                      </a:cubicBezTo>
                      <a:close/>
                      <a:moveTo>
                        <a:pt x="225000" y="270000"/>
                      </a:moveTo>
                      <a:lnTo>
                        <a:pt x="45000" y="270000"/>
                      </a:lnTo>
                      <a:lnTo>
                        <a:pt x="45000" y="247500"/>
                      </a:lnTo>
                      <a:cubicBezTo>
                        <a:pt x="45000" y="210285"/>
                        <a:pt x="75285" y="180000"/>
                        <a:pt x="112500" y="180000"/>
                      </a:cubicBezTo>
                      <a:lnTo>
                        <a:pt x="157500" y="180000"/>
                      </a:lnTo>
                      <a:cubicBezTo>
                        <a:pt x="194715" y="180000"/>
                        <a:pt x="225000" y="210285"/>
                        <a:pt x="225000" y="247500"/>
                      </a:cubicBezTo>
                      <a:lnTo>
                        <a:pt x="225000" y="270000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CBCBCB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263" name="Gráfico 14">
                  <a:extLst>
                    <a:ext uri="{FF2B5EF4-FFF2-40B4-BE49-F238E27FC236}">
                      <a16:creationId xmlns:a16="http://schemas.microsoft.com/office/drawing/2014/main" id="{2F756440-9A50-C3DA-588F-D0899F832B93}"/>
                    </a:ext>
                  </a:extLst>
                </p:cNvPr>
                <p:cNvSpPr/>
                <p:nvPr/>
              </p:nvSpPr>
              <p:spPr>
                <a:xfrm>
                  <a:off x="10666271" y="3145595"/>
                  <a:ext cx="116222" cy="135592"/>
                </a:xfrm>
                <a:custGeom>
                  <a:avLst/>
                  <a:gdLst>
                    <a:gd name="connsiteX0" fmla="*/ 204998 w 270000"/>
                    <a:gd name="connsiteY0" fmla="*/ 145890 h 315000"/>
                    <a:gd name="connsiteX1" fmla="*/ 225000 w 270000"/>
                    <a:gd name="connsiteY1" fmla="*/ 90000 h 315000"/>
                    <a:gd name="connsiteX2" fmla="*/ 135000 w 270000"/>
                    <a:gd name="connsiteY2" fmla="*/ 0 h 315000"/>
                    <a:gd name="connsiteX3" fmla="*/ 45000 w 270000"/>
                    <a:gd name="connsiteY3" fmla="*/ 90000 h 315000"/>
                    <a:gd name="connsiteX4" fmla="*/ 65003 w 270000"/>
                    <a:gd name="connsiteY4" fmla="*/ 145890 h 315000"/>
                    <a:gd name="connsiteX5" fmla="*/ 0 w 270000"/>
                    <a:gd name="connsiteY5" fmla="*/ 247500 h 315000"/>
                    <a:gd name="connsiteX6" fmla="*/ 0 w 270000"/>
                    <a:gd name="connsiteY6" fmla="*/ 292500 h 315000"/>
                    <a:gd name="connsiteX7" fmla="*/ 22500 w 270000"/>
                    <a:gd name="connsiteY7" fmla="*/ 315000 h 315000"/>
                    <a:gd name="connsiteX8" fmla="*/ 247500 w 270000"/>
                    <a:gd name="connsiteY8" fmla="*/ 315000 h 315000"/>
                    <a:gd name="connsiteX9" fmla="*/ 270000 w 270000"/>
                    <a:gd name="connsiteY9" fmla="*/ 292500 h 315000"/>
                    <a:gd name="connsiteX10" fmla="*/ 270000 w 270000"/>
                    <a:gd name="connsiteY10" fmla="*/ 247500 h 315000"/>
                    <a:gd name="connsiteX11" fmla="*/ 204998 w 270000"/>
                    <a:gd name="connsiteY11" fmla="*/ 145890 h 315000"/>
                    <a:gd name="connsiteX12" fmla="*/ 135000 w 270000"/>
                    <a:gd name="connsiteY12" fmla="*/ 45000 h 315000"/>
                    <a:gd name="connsiteX13" fmla="*/ 180000 w 270000"/>
                    <a:gd name="connsiteY13" fmla="*/ 90000 h 315000"/>
                    <a:gd name="connsiteX14" fmla="*/ 135000 w 270000"/>
                    <a:gd name="connsiteY14" fmla="*/ 135000 h 315000"/>
                    <a:gd name="connsiteX15" fmla="*/ 90000 w 270000"/>
                    <a:gd name="connsiteY15" fmla="*/ 90000 h 315000"/>
                    <a:gd name="connsiteX16" fmla="*/ 135000 w 270000"/>
                    <a:gd name="connsiteY16" fmla="*/ 45000 h 315000"/>
                    <a:gd name="connsiteX17" fmla="*/ 225000 w 270000"/>
                    <a:gd name="connsiteY17" fmla="*/ 270000 h 315000"/>
                    <a:gd name="connsiteX18" fmla="*/ 45000 w 270000"/>
                    <a:gd name="connsiteY18" fmla="*/ 270000 h 315000"/>
                    <a:gd name="connsiteX19" fmla="*/ 45000 w 270000"/>
                    <a:gd name="connsiteY19" fmla="*/ 247500 h 315000"/>
                    <a:gd name="connsiteX20" fmla="*/ 112500 w 270000"/>
                    <a:gd name="connsiteY20" fmla="*/ 180000 h 315000"/>
                    <a:gd name="connsiteX21" fmla="*/ 157500 w 270000"/>
                    <a:gd name="connsiteY21" fmla="*/ 180000 h 315000"/>
                    <a:gd name="connsiteX22" fmla="*/ 225000 w 270000"/>
                    <a:gd name="connsiteY22" fmla="*/ 247500 h 315000"/>
                    <a:gd name="connsiteX23" fmla="*/ 225000 w 270000"/>
                    <a:gd name="connsiteY23" fmla="*/ 270000 h 31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270000" h="315000">
                      <a:moveTo>
                        <a:pt x="204998" y="145890"/>
                      </a:moveTo>
                      <a:cubicBezTo>
                        <a:pt x="217328" y="130477"/>
                        <a:pt x="225000" y="111218"/>
                        <a:pt x="225000" y="90000"/>
                      </a:cubicBezTo>
                      <a:cubicBezTo>
                        <a:pt x="225000" y="40365"/>
                        <a:pt x="184635" y="0"/>
                        <a:pt x="135000" y="0"/>
                      </a:cubicBezTo>
                      <a:cubicBezTo>
                        <a:pt x="85365" y="0"/>
                        <a:pt x="45000" y="40365"/>
                        <a:pt x="45000" y="90000"/>
                      </a:cubicBezTo>
                      <a:cubicBezTo>
                        <a:pt x="45000" y="111218"/>
                        <a:pt x="52672" y="130477"/>
                        <a:pt x="65003" y="145890"/>
                      </a:cubicBezTo>
                      <a:cubicBezTo>
                        <a:pt x="26730" y="163868"/>
                        <a:pt x="0" y="202500"/>
                        <a:pt x="0" y="247500"/>
                      </a:cubicBezTo>
                      <a:lnTo>
                        <a:pt x="0" y="292500"/>
                      </a:lnTo>
                      <a:cubicBezTo>
                        <a:pt x="0" y="304943"/>
                        <a:pt x="10057" y="315000"/>
                        <a:pt x="22500" y="315000"/>
                      </a:cubicBezTo>
                      <a:lnTo>
                        <a:pt x="247500" y="315000"/>
                      </a:lnTo>
                      <a:cubicBezTo>
                        <a:pt x="259943" y="315000"/>
                        <a:pt x="270000" y="304943"/>
                        <a:pt x="270000" y="292500"/>
                      </a:cubicBezTo>
                      <a:lnTo>
                        <a:pt x="270000" y="247500"/>
                      </a:lnTo>
                      <a:cubicBezTo>
                        <a:pt x="270000" y="202500"/>
                        <a:pt x="243270" y="163868"/>
                        <a:pt x="204998" y="145890"/>
                      </a:cubicBezTo>
                      <a:close/>
                      <a:moveTo>
                        <a:pt x="135000" y="45000"/>
                      </a:moveTo>
                      <a:cubicBezTo>
                        <a:pt x="159818" y="45000"/>
                        <a:pt x="180000" y="65182"/>
                        <a:pt x="180000" y="90000"/>
                      </a:cubicBezTo>
                      <a:cubicBezTo>
                        <a:pt x="180000" y="114818"/>
                        <a:pt x="159818" y="135000"/>
                        <a:pt x="135000" y="135000"/>
                      </a:cubicBezTo>
                      <a:cubicBezTo>
                        <a:pt x="110182" y="135000"/>
                        <a:pt x="90000" y="114818"/>
                        <a:pt x="90000" y="90000"/>
                      </a:cubicBezTo>
                      <a:cubicBezTo>
                        <a:pt x="90000" y="65182"/>
                        <a:pt x="110182" y="45000"/>
                        <a:pt x="135000" y="45000"/>
                      </a:cubicBezTo>
                      <a:close/>
                      <a:moveTo>
                        <a:pt x="225000" y="270000"/>
                      </a:moveTo>
                      <a:lnTo>
                        <a:pt x="45000" y="270000"/>
                      </a:lnTo>
                      <a:lnTo>
                        <a:pt x="45000" y="247500"/>
                      </a:lnTo>
                      <a:cubicBezTo>
                        <a:pt x="45000" y="210285"/>
                        <a:pt x="75285" y="180000"/>
                        <a:pt x="112500" y="180000"/>
                      </a:cubicBezTo>
                      <a:lnTo>
                        <a:pt x="157500" y="180000"/>
                      </a:lnTo>
                      <a:cubicBezTo>
                        <a:pt x="194715" y="180000"/>
                        <a:pt x="225000" y="210285"/>
                        <a:pt x="225000" y="247500"/>
                      </a:cubicBezTo>
                      <a:lnTo>
                        <a:pt x="225000" y="270000"/>
                      </a:lnTo>
                      <a:close/>
                    </a:path>
                  </a:pathLst>
                </a:custGeom>
                <a:grpFill/>
                <a:ln w="3175" cap="flat">
                  <a:solidFill>
                    <a:srgbClr val="CBCBCB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267" name="Gráfico 14">
                  <a:extLst>
                    <a:ext uri="{FF2B5EF4-FFF2-40B4-BE49-F238E27FC236}">
                      <a16:creationId xmlns:a16="http://schemas.microsoft.com/office/drawing/2014/main" id="{299D3580-9504-195A-9109-7B2706ED0A0B}"/>
                    </a:ext>
                  </a:extLst>
                </p:cNvPr>
                <p:cNvSpPr/>
                <p:nvPr/>
              </p:nvSpPr>
              <p:spPr>
                <a:xfrm>
                  <a:off x="10898279" y="5341829"/>
                  <a:ext cx="156356" cy="182416"/>
                </a:xfrm>
                <a:custGeom>
                  <a:avLst/>
                  <a:gdLst>
                    <a:gd name="connsiteX0" fmla="*/ 204998 w 270000"/>
                    <a:gd name="connsiteY0" fmla="*/ 145890 h 315000"/>
                    <a:gd name="connsiteX1" fmla="*/ 225000 w 270000"/>
                    <a:gd name="connsiteY1" fmla="*/ 90000 h 315000"/>
                    <a:gd name="connsiteX2" fmla="*/ 135000 w 270000"/>
                    <a:gd name="connsiteY2" fmla="*/ 0 h 315000"/>
                    <a:gd name="connsiteX3" fmla="*/ 45000 w 270000"/>
                    <a:gd name="connsiteY3" fmla="*/ 90000 h 315000"/>
                    <a:gd name="connsiteX4" fmla="*/ 65003 w 270000"/>
                    <a:gd name="connsiteY4" fmla="*/ 145890 h 315000"/>
                    <a:gd name="connsiteX5" fmla="*/ 0 w 270000"/>
                    <a:gd name="connsiteY5" fmla="*/ 247500 h 315000"/>
                    <a:gd name="connsiteX6" fmla="*/ 0 w 270000"/>
                    <a:gd name="connsiteY6" fmla="*/ 292500 h 315000"/>
                    <a:gd name="connsiteX7" fmla="*/ 22500 w 270000"/>
                    <a:gd name="connsiteY7" fmla="*/ 315000 h 315000"/>
                    <a:gd name="connsiteX8" fmla="*/ 247500 w 270000"/>
                    <a:gd name="connsiteY8" fmla="*/ 315000 h 315000"/>
                    <a:gd name="connsiteX9" fmla="*/ 270000 w 270000"/>
                    <a:gd name="connsiteY9" fmla="*/ 292500 h 315000"/>
                    <a:gd name="connsiteX10" fmla="*/ 270000 w 270000"/>
                    <a:gd name="connsiteY10" fmla="*/ 247500 h 315000"/>
                    <a:gd name="connsiteX11" fmla="*/ 204998 w 270000"/>
                    <a:gd name="connsiteY11" fmla="*/ 145890 h 315000"/>
                    <a:gd name="connsiteX12" fmla="*/ 135000 w 270000"/>
                    <a:gd name="connsiteY12" fmla="*/ 45000 h 315000"/>
                    <a:gd name="connsiteX13" fmla="*/ 180000 w 270000"/>
                    <a:gd name="connsiteY13" fmla="*/ 90000 h 315000"/>
                    <a:gd name="connsiteX14" fmla="*/ 135000 w 270000"/>
                    <a:gd name="connsiteY14" fmla="*/ 135000 h 315000"/>
                    <a:gd name="connsiteX15" fmla="*/ 90000 w 270000"/>
                    <a:gd name="connsiteY15" fmla="*/ 90000 h 315000"/>
                    <a:gd name="connsiteX16" fmla="*/ 135000 w 270000"/>
                    <a:gd name="connsiteY16" fmla="*/ 45000 h 315000"/>
                    <a:gd name="connsiteX17" fmla="*/ 225000 w 270000"/>
                    <a:gd name="connsiteY17" fmla="*/ 270000 h 315000"/>
                    <a:gd name="connsiteX18" fmla="*/ 45000 w 270000"/>
                    <a:gd name="connsiteY18" fmla="*/ 270000 h 315000"/>
                    <a:gd name="connsiteX19" fmla="*/ 45000 w 270000"/>
                    <a:gd name="connsiteY19" fmla="*/ 247500 h 315000"/>
                    <a:gd name="connsiteX20" fmla="*/ 112500 w 270000"/>
                    <a:gd name="connsiteY20" fmla="*/ 180000 h 315000"/>
                    <a:gd name="connsiteX21" fmla="*/ 157500 w 270000"/>
                    <a:gd name="connsiteY21" fmla="*/ 180000 h 315000"/>
                    <a:gd name="connsiteX22" fmla="*/ 225000 w 270000"/>
                    <a:gd name="connsiteY22" fmla="*/ 247500 h 315000"/>
                    <a:gd name="connsiteX23" fmla="*/ 225000 w 270000"/>
                    <a:gd name="connsiteY23" fmla="*/ 270000 h 31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270000" h="315000">
                      <a:moveTo>
                        <a:pt x="204998" y="145890"/>
                      </a:moveTo>
                      <a:cubicBezTo>
                        <a:pt x="217328" y="130477"/>
                        <a:pt x="225000" y="111218"/>
                        <a:pt x="225000" y="90000"/>
                      </a:cubicBezTo>
                      <a:cubicBezTo>
                        <a:pt x="225000" y="40365"/>
                        <a:pt x="184635" y="0"/>
                        <a:pt x="135000" y="0"/>
                      </a:cubicBezTo>
                      <a:cubicBezTo>
                        <a:pt x="85365" y="0"/>
                        <a:pt x="45000" y="40365"/>
                        <a:pt x="45000" y="90000"/>
                      </a:cubicBezTo>
                      <a:cubicBezTo>
                        <a:pt x="45000" y="111218"/>
                        <a:pt x="52672" y="130477"/>
                        <a:pt x="65003" y="145890"/>
                      </a:cubicBezTo>
                      <a:cubicBezTo>
                        <a:pt x="26730" y="163868"/>
                        <a:pt x="0" y="202500"/>
                        <a:pt x="0" y="247500"/>
                      </a:cubicBezTo>
                      <a:lnTo>
                        <a:pt x="0" y="292500"/>
                      </a:lnTo>
                      <a:cubicBezTo>
                        <a:pt x="0" y="304943"/>
                        <a:pt x="10057" y="315000"/>
                        <a:pt x="22500" y="315000"/>
                      </a:cubicBezTo>
                      <a:lnTo>
                        <a:pt x="247500" y="315000"/>
                      </a:lnTo>
                      <a:cubicBezTo>
                        <a:pt x="259943" y="315000"/>
                        <a:pt x="270000" y="304943"/>
                        <a:pt x="270000" y="292500"/>
                      </a:cubicBezTo>
                      <a:lnTo>
                        <a:pt x="270000" y="247500"/>
                      </a:lnTo>
                      <a:cubicBezTo>
                        <a:pt x="270000" y="202500"/>
                        <a:pt x="243270" y="163868"/>
                        <a:pt x="204998" y="145890"/>
                      </a:cubicBezTo>
                      <a:close/>
                      <a:moveTo>
                        <a:pt x="135000" y="45000"/>
                      </a:moveTo>
                      <a:cubicBezTo>
                        <a:pt x="159818" y="45000"/>
                        <a:pt x="180000" y="65182"/>
                        <a:pt x="180000" y="90000"/>
                      </a:cubicBezTo>
                      <a:cubicBezTo>
                        <a:pt x="180000" y="114818"/>
                        <a:pt x="159818" y="135000"/>
                        <a:pt x="135000" y="135000"/>
                      </a:cubicBezTo>
                      <a:cubicBezTo>
                        <a:pt x="110182" y="135000"/>
                        <a:pt x="90000" y="114818"/>
                        <a:pt x="90000" y="90000"/>
                      </a:cubicBezTo>
                      <a:cubicBezTo>
                        <a:pt x="90000" y="65182"/>
                        <a:pt x="110182" y="45000"/>
                        <a:pt x="135000" y="45000"/>
                      </a:cubicBezTo>
                      <a:close/>
                      <a:moveTo>
                        <a:pt x="225000" y="270000"/>
                      </a:moveTo>
                      <a:lnTo>
                        <a:pt x="45000" y="270000"/>
                      </a:lnTo>
                      <a:lnTo>
                        <a:pt x="45000" y="247500"/>
                      </a:lnTo>
                      <a:cubicBezTo>
                        <a:pt x="45000" y="210285"/>
                        <a:pt x="75285" y="180000"/>
                        <a:pt x="112500" y="180000"/>
                      </a:cubicBezTo>
                      <a:lnTo>
                        <a:pt x="157500" y="180000"/>
                      </a:lnTo>
                      <a:cubicBezTo>
                        <a:pt x="194715" y="180000"/>
                        <a:pt x="225000" y="210285"/>
                        <a:pt x="225000" y="247500"/>
                      </a:cubicBezTo>
                      <a:lnTo>
                        <a:pt x="225000" y="270000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CBCBCB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72" name="Gráfico 14">
                  <a:extLst>
                    <a:ext uri="{FF2B5EF4-FFF2-40B4-BE49-F238E27FC236}">
                      <a16:creationId xmlns:a16="http://schemas.microsoft.com/office/drawing/2014/main" id="{0F7A26BC-3907-A866-76B6-B5170BE62DED}"/>
                    </a:ext>
                  </a:extLst>
                </p:cNvPr>
                <p:cNvSpPr/>
                <p:nvPr/>
              </p:nvSpPr>
              <p:spPr>
                <a:xfrm>
                  <a:off x="10984964" y="3735879"/>
                  <a:ext cx="156356" cy="182416"/>
                </a:xfrm>
                <a:custGeom>
                  <a:avLst/>
                  <a:gdLst>
                    <a:gd name="connsiteX0" fmla="*/ 204998 w 270000"/>
                    <a:gd name="connsiteY0" fmla="*/ 145890 h 315000"/>
                    <a:gd name="connsiteX1" fmla="*/ 225000 w 270000"/>
                    <a:gd name="connsiteY1" fmla="*/ 90000 h 315000"/>
                    <a:gd name="connsiteX2" fmla="*/ 135000 w 270000"/>
                    <a:gd name="connsiteY2" fmla="*/ 0 h 315000"/>
                    <a:gd name="connsiteX3" fmla="*/ 45000 w 270000"/>
                    <a:gd name="connsiteY3" fmla="*/ 90000 h 315000"/>
                    <a:gd name="connsiteX4" fmla="*/ 65003 w 270000"/>
                    <a:gd name="connsiteY4" fmla="*/ 145890 h 315000"/>
                    <a:gd name="connsiteX5" fmla="*/ 0 w 270000"/>
                    <a:gd name="connsiteY5" fmla="*/ 247500 h 315000"/>
                    <a:gd name="connsiteX6" fmla="*/ 0 w 270000"/>
                    <a:gd name="connsiteY6" fmla="*/ 292500 h 315000"/>
                    <a:gd name="connsiteX7" fmla="*/ 22500 w 270000"/>
                    <a:gd name="connsiteY7" fmla="*/ 315000 h 315000"/>
                    <a:gd name="connsiteX8" fmla="*/ 247500 w 270000"/>
                    <a:gd name="connsiteY8" fmla="*/ 315000 h 315000"/>
                    <a:gd name="connsiteX9" fmla="*/ 270000 w 270000"/>
                    <a:gd name="connsiteY9" fmla="*/ 292500 h 315000"/>
                    <a:gd name="connsiteX10" fmla="*/ 270000 w 270000"/>
                    <a:gd name="connsiteY10" fmla="*/ 247500 h 315000"/>
                    <a:gd name="connsiteX11" fmla="*/ 204998 w 270000"/>
                    <a:gd name="connsiteY11" fmla="*/ 145890 h 315000"/>
                    <a:gd name="connsiteX12" fmla="*/ 135000 w 270000"/>
                    <a:gd name="connsiteY12" fmla="*/ 45000 h 315000"/>
                    <a:gd name="connsiteX13" fmla="*/ 180000 w 270000"/>
                    <a:gd name="connsiteY13" fmla="*/ 90000 h 315000"/>
                    <a:gd name="connsiteX14" fmla="*/ 135000 w 270000"/>
                    <a:gd name="connsiteY14" fmla="*/ 135000 h 315000"/>
                    <a:gd name="connsiteX15" fmla="*/ 90000 w 270000"/>
                    <a:gd name="connsiteY15" fmla="*/ 90000 h 315000"/>
                    <a:gd name="connsiteX16" fmla="*/ 135000 w 270000"/>
                    <a:gd name="connsiteY16" fmla="*/ 45000 h 315000"/>
                    <a:gd name="connsiteX17" fmla="*/ 225000 w 270000"/>
                    <a:gd name="connsiteY17" fmla="*/ 270000 h 315000"/>
                    <a:gd name="connsiteX18" fmla="*/ 45000 w 270000"/>
                    <a:gd name="connsiteY18" fmla="*/ 270000 h 315000"/>
                    <a:gd name="connsiteX19" fmla="*/ 45000 w 270000"/>
                    <a:gd name="connsiteY19" fmla="*/ 247500 h 315000"/>
                    <a:gd name="connsiteX20" fmla="*/ 112500 w 270000"/>
                    <a:gd name="connsiteY20" fmla="*/ 180000 h 315000"/>
                    <a:gd name="connsiteX21" fmla="*/ 157500 w 270000"/>
                    <a:gd name="connsiteY21" fmla="*/ 180000 h 315000"/>
                    <a:gd name="connsiteX22" fmla="*/ 225000 w 270000"/>
                    <a:gd name="connsiteY22" fmla="*/ 247500 h 315000"/>
                    <a:gd name="connsiteX23" fmla="*/ 225000 w 270000"/>
                    <a:gd name="connsiteY23" fmla="*/ 270000 h 31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270000" h="315000">
                      <a:moveTo>
                        <a:pt x="204998" y="145890"/>
                      </a:moveTo>
                      <a:cubicBezTo>
                        <a:pt x="217328" y="130477"/>
                        <a:pt x="225000" y="111218"/>
                        <a:pt x="225000" y="90000"/>
                      </a:cubicBezTo>
                      <a:cubicBezTo>
                        <a:pt x="225000" y="40365"/>
                        <a:pt x="184635" y="0"/>
                        <a:pt x="135000" y="0"/>
                      </a:cubicBezTo>
                      <a:cubicBezTo>
                        <a:pt x="85365" y="0"/>
                        <a:pt x="45000" y="40365"/>
                        <a:pt x="45000" y="90000"/>
                      </a:cubicBezTo>
                      <a:cubicBezTo>
                        <a:pt x="45000" y="111218"/>
                        <a:pt x="52672" y="130477"/>
                        <a:pt x="65003" y="145890"/>
                      </a:cubicBezTo>
                      <a:cubicBezTo>
                        <a:pt x="26730" y="163868"/>
                        <a:pt x="0" y="202500"/>
                        <a:pt x="0" y="247500"/>
                      </a:cubicBezTo>
                      <a:lnTo>
                        <a:pt x="0" y="292500"/>
                      </a:lnTo>
                      <a:cubicBezTo>
                        <a:pt x="0" y="304943"/>
                        <a:pt x="10057" y="315000"/>
                        <a:pt x="22500" y="315000"/>
                      </a:cubicBezTo>
                      <a:lnTo>
                        <a:pt x="247500" y="315000"/>
                      </a:lnTo>
                      <a:cubicBezTo>
                        <a:pt x="259943" y="315000"/>
                        <a:pt x="270000" y="304943"/>
                        <a:pt x="270000" y="292500"/>
                      </a:cubicBezTo>
                      <a:lnTo>
                        <a:pt x="270000" y="247500"/>
                      </a:lnTo>
                      <a:cubicBezTo>
                        <a:pt x="270000" y="202500"/>
                        <a:pt x="243270" y="163868"/>
                        <a:pt x="204998" y="145890"/>
                      </a:cubicBezTo>
                      <a:close/>
                      <a:moveTo>
                        <a:pt x="135000" y="45000"/>
                      </a:moveTo>
                      <a:cubicBezTo>
                        <a:pt x="159818" y="45000"/>
                        <a:pt x="180000" y="65182"/>
                        <a:pt x="180000" y="90000"/>
                      </a:cubicBezTo>
                      <a:cubicBezTo>
                        <a:pt x="180000" y="114818"/>
                        <a:pt x="159818" y="135000"/>
                        <a:pt x="135000" y="135000"/>
                      </a:cubicBezTo>
                      <a:cubicBezTo>
                        <a:pt x="110182" y="135000"/>
                        <a:pt x="90000" y="114818"/>
                        <a:pt x="90000" y="90000"/>
                      </a:cubicBezTo>
                      <a:cubicBezTo>
                        <a:pt x="90000" y="65182"/>
                        <a:pt x="110182" y="45000"/>
                        <a:pt x="135000" y="45000"/>
                      </a:cubicBezTo>
                      <a:close/>
                      <a:moveTo>
                        <a:pt x="225000" y="270000"/>
                      </a:moveTo>
                      <a:lnTo>
                        <a:pt x="45000" y="270000"/>
                      </a:lnTo>
                      <a:lnTo>
                        <a:pt x="45000" y="247500"/>
                      </a:lnTo>
                      <a:cubicBezTo>
                        <a:pt x="45000" y="210285"/>
                        <a:pt x="75285" y="180000"/>
                        <a:pt x="112500" y="180000"/>
                      </a:cubicBezTo>
                      <a:lnTo>
                        <a:pt x="157500" y="180000"/>
                      </a:lnTo>
                      <a:cubicBezTo>
                        <a:pt x="194715" y="180000"/>
                        <a:pt x="225000" y="210285"/>
                        <a:pt x="225000" y="247500"/>
                      </a:cubicBezTo>
                      <a:lnTo>
                        <a:pt x="225000" y="270000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CBCBCB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grpSp>
              <p:nvGrpSpPr>
                <p:cNvPr id="17" name="Agrupar 16">
                  <a:extLst>
                    <a:ext uri="{FF2B5EF4-FFF2-40B4-BE49-F238E27FC236}">
                      <a16:creationId xmlns:a16="http://schemas.microsoft.com/office/drawing/2014/main" id="{9233A9B9-EDEB-1FBC-3BE2-5AFDC5EF2269}"/>
                    </a:ext>
                  </a:extLst>
                </p:cNvPr>
                <p:cNvGrpSpPr/>
                <p:nvPr/>
              </p:nvGrpSpPr>
              <p:grpSpPr>
                <a:xfrm>
                  <a:off x="7619306" y="2110600"/>
                  <a:ext cx="1852669" cy="1908731"/>
                  <a:chOff x="7619306" y="2110600"/>
                  <a:chExt cx="1852669" cy="1908731"/>
                </a:xfrm>
                <a:grpFill/>
              </p:grpSpPr>
              <p:sp>
                <p:nvSpPr>
                  <p:cNvPr id="186" name="Gráfico 14">
                    <a:extLst>
                      <a:ext uri="{FF2B5EF4-FFF2-40B4-BE49-F238E27FC236}">
                        <a16:creationId xmlns:a16="http://schemas.microsoft.com/office/drawing/2014/main" id="{1CAC52DE-ADEF-F1F9-98C9-76E6BF290B8E}"/>
                      </a:ext>
                    </a:extLst>
                  </p:cNvPr>
                  <p:cNvSpPr/>
                  <p:nvPr/>
                </p:nvSpPr>
                <p:spPr>
                  <a:xfrm>
                    <a:off x="7674324" y="3704331"/>
                    <a:ext cx="270000" cy="315000"/>
                  </a:xfrm>
                  <a:custGeom>
                    <a:avLst/>
                    <a:gdLst>
                      <a:gd name="connsiteX0" fmla="*/ 204998 w 270000"/>
                      <a:gd name="connsiteY0" fmla="*/ 145890 h 315000"/>
                      <a:gd name="connsiteX1" fmla="*/ 225000 w 270000"/>
                      <a:gd name="connsiteY1" fmla="*/ 90000 h 315000"/>
                      <a:gd name="connsiteX2" fmla="*/ 135000 w 270000"/>
                      <a:gd name="connsiteY2" fmla="*/ 0 h 315000"/>
                      <a:gd name="connsiteX3" fmla="*/ 45000 w 270000"/>
                      <a:gd name="connsiteY3" fmla="*/ 90000 h 315000"/>
                      <a:gd name="connsiteX4" fmla="*/ 65003 w 270000"/>
                      <a:gd name="connsiteY4" fmla="*/ 145890 h 315000"/>
                      <a:gd name="connsiteX5" fmla="*/ 0 w 270000"/>
                      <a:gd name="connsiteY5" fmla="*/ 247500 h 315000"/>
                      <a:gd name="connsiteX6" fmla="*/ 0 w 270000"/>
                      <a:gd name="connsiteY6" fmla="*/ 292500 h 315000"/>
                      <a:gd name="connsiteX7" fmla="*/ 22500 w 270000"/>
                      <a:gd name="connsiteY7" fmla="*/ 315000 h 315000"/>
                      <a:gd name="connsiteX8" fmla="*/ 247500 w 270000"/>
                      <a:gd name="connsiteY8" fmla="*/ 315000 h 315000"/>
                      <a:gd name="connsiteX9" fmla="*/ 270000 w 270000"/>
                      <a:gd name="connsiteY9" fmla="*/ 292500 h 315000"/>
                      <a:gd name="connsiteX10" fmla="*/ 270000 w 270000"/>
                      <a:gd name="connsiteY10" fmla="*/ 247500 h 315000"/>
                      <a:gd name="connsiteX11" fmla="*/ 204998 w 270000"/>
                      <a:gd name="connsiteY11" fmla="*/ 145890 h 315000"/>
                      <a:gd name="connsiteX12" fmla="*/ 135000 w 270000"/>
                      <a:gd name="connsiteY12" fmla="*/ 45000 h 315000"/>
                      <a:gd name="connsiteX13" fmla="*/ 180000 w 270000"/>
                      <a:gd name="connsiteY13" fmla="*/ 90000 h 315000"/>
                      <a:gd name="connsiteX14" fmla="*/ 135000 w 270000"/>
                      <a:gd name="connsiteY14" fmla="*/ 135000 h 315000"/>
                      <a:gd name="connsiteX15" fmla="*/ 90000 w 270000"/>
                      <a:gd name="connsiteY15" fmla="*/ 90000 h 315000"/>
                      <a:gd name="connsiteX16" fmla="*/ 135000 w 270000"/>
                      <a:gd name="connsiteY16" fmla="*/ 45000 h 315000"/>
                      <a:gd name="connsiteX17" fmla="*/ 225000 w 270000"/>
                      <a:gd name="connsiteY17" fmla="*/ 270000 h 315000"/>
                      <a:gd name="connsiteX18" fmla="*/ 45000 w 270000"/>
                      <a:gd name="connsiteY18" fmla="*/ 270000 h 315000"/>
                      <a:gd name="connsiteX19" fmla="*/ 45000 w 270000"/>
                      <a:gd name="connsiteY19" fmla="*/ 247500 h 315000"/>
                      <a:gd name="connsiteX20" fmla="*/ 112500 w 270000"/>
                      <a:gd name="connsiteY20" fmla="*/ 180000 h 315000"/>
                      <a:gd name="connsiteX21" fmla="*/ 157500 w 270000"/>
                      <a:gd name="connsiteY21" fmla="*/ 180000 h 315000"/>
                      <a:gd name="connsiteX22" fmla="*/ 225000 w 270000"/>
                      <a:gd name="connsiteY22" fmla="*/ 247500 h 315000"/>
                      <a:gd name="connsiteX23" fmla="*/ 225000 w 270000"/>
                      <a:gd name="connsiteY23" fmla="*/ 270000 h 315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270000" h="315000">
                        <a:moveTo>
                          <a:pt x="204998" y="145890"/>
                        </a:moveTo>
                        <a:cubicBezTo>
                          <a:pt x="217328" y="130477"/>
                          <a:pt x="225000" y="111218"/>
                          <a:pt x="225000" y="90000"/>
                        </a:cubicBezTo>
                        <a:cubicBezTo>
                          <a:pt x="225000" y="40365"/>
                          <a:pt x="184635" y="0"/>
                          <a:pt x="135000" y="0"/>
                        </a:cubicBezTo>
                        <a:cubicBezTo>
                          <a:pt x="85365" y="0"/>
                          <a:pt x="45000" y="40365"/>
                          <a:pt x="45000" y="90000"/>
                        </a:cubicBezTo>
                        <a:cubicBezTo>
                          <a:pt x="45000" y="111218"/>
                          <a:pt x="52672" y="130477"/>
                          <a:pt x="65003" y="145890"/>
                        </a:cubicBezTo>
                        <a:cubicBezTo>
                          <a:pt x="26730" y="163868"/>
                          <a:pt x="0" y="202500"/>
                          <a:pt x="0" y="247500"/>
                        </a:cubicBezTo>
                        <a:lnTo>
                          <a:pt x="0" y="292500"/>
                        </a:lnTo>
                        <a:cubicBezTo>
                          <a:pt x="0" y="304943"/>
                          <a:pt x="10057" y="315000"/>
                          <a:pt x="22500" y="315000"/>
                        </a:cubicBezTo>
                        <a:lnTo>
                          <a:pt x="247500" y="315000"/>
                        </a:lnTo>
                        <a:cubicBezTo>
                          <a:pt x="259943" y="315000"/>
                          <a:pt x="270000" y="304943"/>
                          <a:pt x="270000" y="292500"/>
                        </a:cubicBezTo>
                        <a:lnTo>
                          <a:pt x="270000" y="247500"/>
                        </a:lnTo>
                        <a:cubicBezTo>
                          <a:pt x="270000" y="202500"/>
                          <a:pt x="243270" y="163868"/>
                          <a:pt x="204998" y="145890"/>
                        </a:cubicBezTo>
                        <a:close/>
                        <a:moveTo>
                          <a:pt x="135000" y="45000"/>
                        </a:moveTo>
                        <a:cubicBezTo>
                          <a:pt x="159818" y="45000"/>
                          <a:pt x="180000" y="65182"/>
                          <a:pt x="180000" y="90000"/>
                        </a:cubicBezTo>
                        <a:cubicBezTo>
                          <a:pt x="180000" y="114818"/>
                          <a:pt x="159818" y="135000"/>
                          <a:pt x="135000" y="135000"/>
                        </a:cubicBezTo>
                        <a:cubicBezTo>
                          <a:pt x="110182" y="135000"/>
                          <a:pt x="90000" y="114818"/>
                          <a:pt x="90000" y="90000"/>
                        </a:cubicBezTo>
                        <a:cubicBezTo>
                          <a:pt x="90000" y="65182"/>
                          <a:pt x="110182" y="45000"/>
                          <a:pt x="135000" y="45000"/>
                        </a:cubicBezTo>
                        <a:close/>
                        <a:moveTo>
                          <a:pt x="225000" y="270000"/>
                        </a:moveTo>
                        <a:lnTo>
                          <a:pt x="45000" y="270000"/>
                        </a:lnTo>
                        <a:lnTo>
                          <a:pt x="45000" y="247500"/>
                        </a:lnTo>
                        <a:cubicBezTo>
                          <a:pt x="45000" y="210285"/>
                          <a:pt x="75285" y="180000"/>
                          <a:pt x="112500" y="180000"/>
                        </a:cubicBezTo>
                        <a:lnTo>
                          <a:pt x="157500" y="180000"/>
                        </a:lnTo>
                        <a:cubicBezTo>
                          <a:pt x="194715" y="180000"/>
                          <a:pt x="225000" y="210285"/>
                          <a:pt x="225000" y="247500"/>
                        </a:cubicBezTo>
                        <a:lnTo>
                          <a:pt x="225000" y="270000"/>
                        </a:lnTo>
                        <a:close/>
                      </a:path>
                    </a:pathLst>
                  </a:custGeom>
                  <a:grpFill/>
                  <a:ln w="22473" cap="flat">
                    <a:solidFill>
                      <a:srgbClr val="CBCBCB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206" name="Gráfico 14">
                    <a:extLst>
                      <a:ext uri="{FF2B5EF4-FFF2-40B4-BE49-F238E27FC236}">
                        <a16:creationId xmlns:a16="http://schemas.microsoft.com/office/drawing/2014/main" id="{9A91F4F0-726B-A5E7-A570-2FE28D58EDB4}"/>
                      </a:ext>
                    </a:extLst>
                  </p:cNvPr>
                  <p:cNvSpPr/>
                  <p:nvPr/>
                </p:nvSpPr>
                <p:spPr>
                  <a:xfrm>
                    <a:off x="8606227" y="2110600"/>
                    <a:ext cx="156356" cy="182416"/>
                  </a:xfrm>
                  <a:custGeom>
                    <a:avLst/>
                    <a:gdLst>
                      <a:gd name="connsiteX0" fmla="*/ 204998 w 270000"/>
                      <a:gd name="connsiteY0" fmla="*/ 145890 h 315000"/>
                      <a:gd name="connsiteX1" fmla="*/ 225000 w 270000"/>
                      <a:gd name="connsiteY1" fmla="*/ 90000 h 315000"/>
                      <a:gd name="connsiteX2" fmla="*/ 135000 w 270000"/>
                      <a:gd name="connsiteY2" fmla="*/ 0 h 315000"/>
                      <a:gd name="connsiteX3" fmla="*/ 45000 w 270000"/>
                      <a:gd name="connsiteY3" fmla="*/ 90000 h 315000"/>
                      <a:gd name="connsiteX4" fmla="*/ 65003 w 270000"/>
                      <a:gd name="connsiteY4" fmla="*/ 145890 h 315000"/>
                      <a:gd name="connsiteX5" fmla="*/ 0 w 270000"/>
                      <a:gd name="connsiteY5" fmla="*/ 247500 h 315000"/>
                      <a:gd name="connsiteX6" fmla="*/ 0 w 270000"/>
                      <a:gd name="connsiteY6" fmla="*/ 292500 h 315000"/>
                      <a:gd name="connsiteX7" fmla="*/ 22500 w 270000"/>
                      <a:gd name="connsiteY7" fmla="*/ 315000 h 315000"/>
                      <a:gd name="connsiteX8" fmla="*/ 247500 w 270000"/>
                      <a:gd name="connsiteY8" fmla="*/ 315000 h 315000"/>
                      <a:gd name="connsiteX9" fmla="*/ 270000 w 270000"/>
                      <a:gd name="connsiteY9" fmla="*/ 292500 h 315000"/>
                      <a:gd name="connsiteX10" fmla="*/ 270000 w 270000"/>
                      <a:gd name="connsiteY10" fmla="*/ 247500 h 315000"/>
                      <a:gd name="connsiteX11" fmla="*/ 204998 w 270000"/>
                      <a:gd name="connsiteY11" fmla="*/ 145890 h 315000"/>
                      <a:gd name="connsiteX12" fmla="*/ 135000 w 270000"/>
                      <a:gd name="connsiteY12" fmla="*/ 45000 h 315000"/>
                      <a:gd name="connsiteX13" fmla="*/ 180000 w 270000"/>
                      <a:gd name="connsiteY13" fmla="*/ 90000 h 315000"/>
                      <a:gd name="connsiteX14" fmla="*/ 135000 w 270000"/>
                      <a:gd name="connsiteY14" fmla="*/ 135000 h 315000"/>
                      <a:gd name="connsiteX15" fmla="*/ 90000 w 270000"/>
                      <a:gd name="connsiteY15" fmla="*/ 90000 h 315000"/>
                      <a:gd name="connsiteX16" fmla="*/ 135000 w 270000"/>
                      <a:gd name="connsiteY16" fmla="*/ 45000 h 315000"/>
                      <a:gd name="connsiteX17" fmla="*/ 225000 w 270000"/>
                      <a:gd name="connsiteY17" fmla="*/ 270000 h 315000"/>
                      <a:gd name="connsiteX18" fmla="*/ 45000 w 270000"/>
                      <a:gd name="connsiteY18" fmla="*/ 270000 h 315000"/>
                      <a:gd name="connsiteX19" fmla="*/ 45000 w 270000"/>
                      <a:gd name="connsiteY19" fmla="*/ 247500 h 315000"/>
                      <a:gd name="connsiteX20" fmla="*/ 112500 w 270000"/>
                      <a:gd name="connsiteY20" fmla="*/ 180000 h 315000"/>
                      <a:gd name="connsiteX21" fmla="*/ 157500 w 270000"/>
                      <a:gd name="connsiteY21" fmla="*/ 180000 h 315000"/>
                      <a:gd name="connsiteX22" fmla="*/ 225000 w 270000"/>
                      <a:gd name="connsiteY22" fmla="*/ 247500 h 315000"/>
                      <a:gd name="connsiteX23" fmla="*/ 225000 w 270000"/>
                      <a:gd name="connsiteY23" fmla="*/ 270000 h 315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270000" h="315000">
                        <a:moveTo>
                          <a:pt x="204998" y="145890"/>
                        </a:moveTo>
                        <a:cubicBezTo>
                          <a:pt x="217328" y="130477"/>
                          <a:pt x="225000" y="111218"/>
                          <a:pt x="225000" y="90000"/>
                        </a:cubicBezTo>
                        <a:cubicBezTo>
                          <a:pt x="225000" y="40365"/>
                          <a:pt x="184635" y="0"/>
                          <a:pt x="135000" y="0"/>
                        </a:cubicBezTo>
                        <a:cubicBezTo>
                          <a:pt x="85365" y="0"/>
                          <a:pt x="45000" y="40365"/>
                          <a:pt x="45000" y="90000"/>
                        </a:cubicBezTo>
                        <a:cubicBezTo>
                          <a:pt x="45000" y="111218"/>
                          <a:pt x="52672" y="130477"/>
                          <a:pt x="65003" y="145890"/>
                        </a:cubicBezTo>
                        <a:cubicBezTo>
                          <a:pt x="26730" y="163868"/>
                          <a:pt x="0" y="202500"/>
                          <a:pt x="0" y="247500"/>
                        </a:cubicBezTo>
                        <a:lnTo>
                          <a:pt x="0" y="292500"/>
                        </a:lnTo>
                        <a:cubicBezTo>
                          <a:pt x="0" y="304943"/>
                          <a:pt x="10057" y="315000"/>
                          <a:pt x="22500" y="315000"/>
                        </a:cubicBezTo>
                        <a:lnTo>
                          <a:pt x="247500" y="315000"/>
                        </a:lnTo>
                        <a:cubicBezTo>
                          <a:pt x="259943" y="315000"/>
                          <a:pt x="270000" y="304943"/>
                          <a:pt x="270000" y="292500"/>
                        </a:cubicBezTo>
                        <a:lnTo>
                          <a:pt x="270000" y="247500"/>
                        </a:lnTo>
                        <a:cubicBezTo>
                          <a:pt x="270000" y="202500"/>
                          <a:pt x="243270" y="163868"/>
                          <a:pt x="204998" y="145890"/>
                        </a:cubicBezTo>
                        <a:close/>
                        <a:moveTo>
                          <a:pt x="135000" y="45000"/>
                        </a:moveTo>
                        <a:cubicBezTo>
                          <a:pt x="159818" y="45000"/>
                          <a:pt x="180000" y="65182"/>
                          <a:pt x="180000" y="90000"/>
                        </a:cubicBezTo>
                        <a:cubicBezTo>
                          <a:pt x="180000" y="114818"/>
                          <a:pt x="159818" y="135000"/>
                          <a:pt x="135000" y="135000"/>
                        </a:cubicBezTo>
                        <a:cubicBezTo>
                          <a:pt x="110182" y="135000"/>
                          <a:pt x="90000" y="114818"/>
                          <a:pt x="90000" y="90000"/>
                        </a:cubicBezTo>
                        <a:cubicBezTo>
                          <a:pt x="90000" y="65182"/>
                          <a:pt x="110182" y="45000"/>
                          <a:pt x="135000" y="45000"/>
                        </a:cubicBezTo>
                        <a:close/>
                        <a:moveTo>
                          <a:pt x="225000" y="270000"/>
                        </a:moveTo>
                        <a:lnTo>
                          <a:pt x="45000" y="270000"/>
                        </a:lnTo>
                        <a:lnTo>
                          <a:pt x="45000" y="247500"/>
                        </a:lnTo>
                        <a:cubicBezTo>
                          <a:pt x="45000" y="210285"/>
                          <a:pt x="75285" y="180000"/>
                          <a:pt x="112500" y="180000"/>
                        </a:cubicBezTo>
                        <a:lnTo>
                          <a:pt x="157500" y="180000"/>
                        </a:lnTo>
                        <a:cubicBezTo>
                          <a:pt x="194715" y="180000"/>
                          <a:pt x="225000" y="210285"/>
                          <a:pt x="225000" y="247500"/>
                        </a:cubicBezTo>
                        <a:lnTo>
                          <a:pt x="225000" y="270000"/>
                        </a:lnTo>
                        <a:close/>
                      </a:path>
                    </a:pathLst>
                  </a:custGeom>
                  <a:grpFill/>
                  <a:ln w="9525" cap="flat">
                    <a:solidFill>
                      <a:srgbClr val="CBCBCB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207" name="Gráfico 14">
                    <a:extLst>
                      <a:ext uri="{FF2B5EF4-FFF2-40B4-BE49-F238E27FC236}">
                        <a16:creationId xmlns:a16="http://schemas.microsoft.com/office/drawing/2014/main" id="{EEBE034B-F75A-5F64-B91F-C23177F2B57B}"/>
                      </a:ext>
                    </a:extLst>
                  </p:cNvPr>
                  <p:cNvSpPr/>
                  <p:nvPr/>
                </p:nvSpPr>
                <p:spPr>
                  <a:xfrm>
                    <a:off x="8297378" y="2853652"/>
                    <a:ext cx="156356" cy="182416"/>
                  </a:xfrm>
                  <a:custGeom>
                    <a:avLst/>
                    <a:gdLst>
                      <a:gd name="connsiteX0" fmla="*/ 204998 w 270000"/>
                      <a:gd name="connsiteY0" fmla="*/ 145890 h 315000"/>
                      <a:gd name="connsiteX1" fmla="*/ 225000 w 270000"/>
                      <a:gd name="connsiteY1" fmla="*/ 90000 h 315000"/>
                      <a:gd name="connsiteX2" fmla="*/ 135000 w 270000"/>
                      <a:gd name="connsiteY2" fmla="*/ 0 h 315000"/>
                      <a:gd name="connsiteX3" fmla="*/ 45000 w 270000"/>
                      <a:gd name="connsiteY3" fmla="*/ 90000 h 315000"/>
                      <a:gd name="connsiteX4" fmla="*/ 65003 w 270000"/>
                      <a:gd name="connsiteY4" fmla="*/ 145890 h 315000"/>
                      <a:gd name="connsiteX5" fmla="*/ 0 w 270000"/>
                      <a:gd name="connsiteY5" fmla="*/ 247500 h 315000"/>
                      <a:gd name="connsiteX6" fmla="*/ 0 w 270000"/>
                      <a:gd name="connsiteY6" fmla="*/ 292500 h 315000"/>
                      <a:gd name="connsiteX7" fmla="*/ 22500 w 270000"/>
                      <a:gd name="connsiteY7" fmla="*/ 315000 h 315000"/>
                      <a:gd name="connsiteX8" fmla="*/ 247500 w 270000"/>
                      <a:gd name="connsiteY8" fmla="*/ 315000 h 315000"/>
                      <a:gd name="connsiteX9" fmla="*/ 270000 w 270000"/>
                      <a:gd name="connsiteY9" fmla="*/ 292500 h 315000"/>
                      <a:gd name="connsiteX10" fmla="*/ 270000 w 270000"/>
                      <a:gd name="connsiteY10" fmla="*/ 247500 h 315000"/>
                      <a:gd name="connsiteX11" fmla="*/ 204998 w 270000"/>
                      <a:gd name="connsiteY11" fmla="*/ 145890 h 315000"/>
                      <a:gd name="connsiteX12" fmla="*/ 135000 w 270000"/>
                      <a:gd name="connsiteY12" fmla="*/ 45000 h 315000"/>
                      <a:gd name="connsiteX13" fmla="*/ 180000 w 270000"/>
                      <a:gd name="connsiteY13" fmla="*/ 90000 h 315000"/>
                      <a:gd name="connsiteX14" fmla="*/ 135000 w 270000"/>
                      <a:gd name="connsiteY14" fmla="*/ 135000 h 315000"/>
                      <a:gd name="connsiteX15" fmla="*/ 90000 w 270000"/>
                      <a:gd name="connsiteY15" fmla="*/ 90000 h 315000"/>
                      <a:gd name="connsiteX16" fmla="*/ 135000 w 270000"/>
                      <a:gd name="connsiteY16" fmla="*/ 45000 h 315000"/>
                      <a:gd name="connsiteX17" fmla="*/ 225000 w 270000"/>
                      <a:gd name="connsiteY17" fmla="*/ 270000 h 315000"/>
                      <a:gd name="connsiteX18" fmla="*/ 45000 w 270000"/>
                      <a:gd name="connsiteY18" fmla="*/ 270000 h 315000"/>
                      <a:gd name="connsiteX19" fmla="*/ 45000 w 270000"/>
                      <a:gd name="connsiteY19" fmla="*/ 247500 h 315000"/>
                      <a:gd name="connsiteX20" fmla="*/ 112500 w 270000"/>
                      <a:gd name="connsiteY20" fmla="*/ 180000 h 315000"/>
                      <a:gd name="connsiteX21" fmla="*/ 157500 w 270000"/>
                      <a:gd name="connsiteY21" fmla="*/ 180000 h 315000"/>
                      <a:gd name="connsiteX22" fmla="*/ 225000 w 270000"/>
                      <a:gd name="connsiteY22" fmla="*/ 247500 h 315000"/>
                      <a:gd name="connsiteX23" fmla="*/ 225000 w 270000"/>
                      <a:gd name="connsiteY23" fmla="*/ 270000 h 315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270000" h="315000">
                        <a:moveTo>
                          <a:pt x="204998" y="145890"/>
                        </a:moveTo>
                        <a:cubicBezTo>
                          <a:pt x="217328" y="130477"/>
                          <a:pt x="225000" y="111218"/>
                          <a:pt x="225000" y="90000"/>
                        </a:cubicBezTo>
                        <a:cubicBezTo>
                          <a:pt x="225000" y="40365"/>
                          <a:pt x="184635" y="0"/>
                          <a:pt x="135000" y="0"/>
                        </a:cubicBezTo>
                        <a:cubicBezTo>
                          <a:pt x="85365" y="0"/>
                          <a:pt x="45000" y="40365"/>
                          <a:pt x="45000" y="90000"/>
                        </a:cubicBezTo>
                        <a:cubicBezTo>
                          <a:pt x="45000" y="111218"/>
                          <a:pt x="52672" y="130477"/>
                          <a:pt x="65003" y="145890"/>
                        </a:cubicBezTo>
                        <a:cubicBezTo>
                          <a:pt x="26730" y="163868"/>
                          <a:pt x="0" y="202500"/>
                          <a:pt x="0" y="247500"/>
                        </a:cubicBezTo>
                        <a:lnTo>
                          <a:pt x="0" y="292500"/>
                        </a:lnTo>
                        <a:cubicBezTo>
                          <a:pt x="0" y="304943"/>
                          <a:pt x="10057" y="315000"/>
                          <a:pt x="22500" y="315000"/>
                        </a:cubicBezTo>
                        <a:lnTo>
                          <a:pt x="247500" y="315000"/>
                        </a:lnTo>
                        <a:cubicBezTo>
                          <a:pt x="259943" y="315000"/>
                          <a:pt x="270000" y="304943"/>
                          <a:pt x="270000" y="292500"/>
                        </a:cubicBezTo>
                        <a:lnTo>
                          <a:pt x="270000" y="247500"/>
                        </a:lnTo>
                        <a:cubicBezTo>
                          <a:pt x="270000" y="202500"/>
                          <a:pt x="243270" y="163868"/>
                          <a:pt x="204998" y="145890"/>
                        </a:cubicBezTo>
                        <a:close/>
                        <a:moveTo>
                          <a:pt x="135000" y="45000"/>
                        </a:moveTo>
                        <a:cubicBezTo>
                          <a:pt x="159818" y="45000"/>
                          <a:pt x="180000" y="65182"/>
                          <a:pt x="180000" y="90000"/>
                        </a:cubicBezTo>
                        <a:cubicBezTo>
                          <a:pt x="180000" y="114818"/>
                          <a:pt x="159818" y="135000"/>
                          <a:pt x="135000" y="135000"/>
                        </a:cubicBezTo>
                        <a:cubicBezTo>
                          <a:pt x="110182" y="135000"/>
                          <a:pt x="90000" y="114818"/>
                          <a:pt x="90000" y="90000"/>
                        </a:cubicBezTo>
                        <a:cubicBezTo>
                          <a:pt x="90000" y="65182"/>
                          <a:pt x="110182" y="45000"/>
                          <a:pt x="135000" y="45000"/>
                        </a:cubicBezTo>
                        <a:close/>
                        <a:moveTo>
                          <a:pt x="225000" y="270000"/>
                        </a:moveTo>
                        <a:lnTo>
                          <a:pt x="45000" y="270000"/>
                        </a:lnTo>
                        <a:lnTo>
                          <a:pt x="45000" y="247500"/>
                        </a:lnTo>
                        <a:cubicBezTo>
                          <a:pt x="45000" y="210285"/>
                          <a:pt x="75285" y="180000"/>
                          <a:pt x="112500" y="180000"/>
                        </a:cubicBezTo>
                        <a:lnTo>
                          <a:pt x="157500" y="180000"/>
                        </a:lnTo>
                        <a:cubicBezTo>
                          <a:pt x="194715" y="180000"/>
                          <a:pt x="225000" y="210285"/>
                          <a:pt x="225000" y="247500"/>
                        </a:cubicBezTo>
                        <a:lnTo>
                          <a:pt x="225000" y="270000"/>
                        </a:lnTo>
                        <a:close/>
                      </a:path>
                    </a:pathLst>
                  </a:custGeom>
                  <a:grpFill/>
                  <a:ln w="9525" cap="flat">
                    <a:solidFill>
                      <a:srgbClr val="CBCBCB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210" name="Gráfico 14">
                    <a:extLst>
                      <a:ext uri="{FF2B5EF4-FFF2-40B4-BE49-F238E27FC236}">
                        <a16:creationId xmlns:a16="http://schemas.microsoft.com/office/drawing/2014/main" id="{930613F7-3304-985D-541C-4B1C688F39C1}"/>
                      </a:ext>
                    </a:extLst>
                  </p:cNvPr>
                  <p:cNvSpPr/>
                  <p:nvPr/>
                </p:nvSpPr>
                <p:spPr>
                  <a:xfrm>
                    <a:off x="8964602" y="2821117"/>
                    <a:ext cx="156356" cy="182416"/>
                  </a:xfrm>
                  <a:custGeom>
                    <a:avLst/>
                    <a:gdLst>
                      <a:gd name="connsiteX0" fmla="*/ 204998 w 270000"/>
                      <a:gd name="connsiteY0" fmla="*/ 145890 h 315000"/>
                      <a:gd name="connsiteX1" fmla="*/ 225000 w 270000"/>
                      <a:gd name="connsiteY1" fmla="*/ 90000 h 315000"/>
                      <a:gd name="connsiteX2" fmla="*/ 135000 w 270000"/>
                      <a:gd name="connsiteY2" fmla="*/ 0 h 315000"/>
                      <a:gd name="connsiteX3" fmla="*/ 45000 w 270000"/>
                      <a:gd name="connsiteY3" fmla="*/ 90000 h 315000"/>
                      <a:gd name="connsiteX4" fmla="*/ 65003 w 270000"/>
                      <a:gd name="connsiteY4" fmla="*/ 145890 h 315000"/>
                      <a:gd name="connsiteX5" fmla="*/ 0 w 270000"/>
                      <a:gd name="connsiteY5" fmla="*/ 247500 h 315000"/>
                      <a:gd name="connsiteX6" fmla="*/ 0 w 270000"/>
                      <a:gd name="connsiteY6" fmla="*/ 292500 h 315000"/>
                      <a:gd name="connsiteX7" fmla="*/ 22500 w 270000"/>
                      <a:gd name="connsiteY7" fmla="*/ 315000 h 315000"/>
                      <a:gd name="connsiteX8" fmla="*/ 247500 w 270000"/>
                      <a:gd name="connsiteY8" fmla="*/ 315000 h 315000"/>
                      <a:gd name="connsiteX9" fmla="*/ 270000 w 270000"/>
                      <a:gd name="connsiteY9" fmla="*/ 292500 h 315000"/>
                      <a:gd name="connsiteX10" fmla="*/ 270000 w 270000"/>
                      <a:gd name="connsiteY10" fmla="*/ 247500 h 315000"/>
                      <a:gd name="connsiteX11" fmla="*/ 204998 w 270000"/>
                      <a:gd name="connsiteY11" fmla="*/ 145890 h 315000"/>
                      <a:gd name="connsiteX12" fmla="*/ 135000 w 270000"/>
                      <a:gd name="connsiteY12" fmla="*/ 45000 h 315000"/>
                      <a:gd name="connsiteX13" fmla="*/ 180000 w 270000"/>
                      <a:gd name="connsiteY13" fmla="*/ 90000 h 315000"/>
                      <a:gd name="connsiteX14" fmla="*/ 135000 w 270000"/>
                      <a:gd name="connsiteY14" fmla="*/ 135000 h 315000"/>
                      <a:gd name="connsiteX15" fmla="*/ 90000 w 270000"/>
                      <a:gd name="connsiteY15" fmla="*/ 90000 h 315000"/>
                      <a:gd name="connsiteX16" fmla="*/ 135000 w 270000"/>
                      <a:gd name="connsiteY16" fmla="*/ 45000 h 315000"/>
                      <a:gd name="connsiteX17" fmla="*/ 225000 w 270000"/>
                      <a:gd name="connsiteY17" fmla="*/ 270000 h 315000"/>
                      <a:gd name="connsiteX18" fmla="*/ 45000 w 270000"/>
                      <a:gd name="connsiteY18" fmla="*/ 270000 h 315000"/>
                      <a:gd name="connsiteX19" fmla="*/ 45000 w 270000"/>
                      <a:gd name="connsiteY19" fmla="*/ 247500 h 315000"/>
                      <a:gd name="connsiteX20" fmla="*/ 112500 w 270000"/>
                      <a:gd name="connsiteY20" fmla="*/ 180000 h 315000"/>
                      <a:gd name="connsiteX21" fmla="*/ 157500 w 270000"/>
                      <a:gd name="connsiteY21" fmla="*/ 180000 h 315000"/>
                      <a:gd name="connsiteX22" fmla="*/ 225000 w 270000"/>
                      <a:gd name="connsiteY22" fmla="*/ 247500 h 315000"/>
                      <a:gd name="connsiteX23" fmla="*/ 225000 w 270000"/>
                      <a:gd name="connsiteY23" fmla="*/ 270000 h 315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270000" h="315000">
                        <a:moveTo>
                          <a:pt x="204998" y="145890"/>
                        </a:moveTo>
                        <a:cubicBezTo>
                          <a:pt x="217328" y="130477"/>
                          <a:pt x="225000" y="111218"/>
                          <a:pt x="225000" y="90000"/>
                        </a:cubicBezTo>
                        <a:cubicBezTo>
                          <a:pt x="225000" y="40365"/>
                          <a:pt x="184635" y="0"/>
                          <a:pt x="135000" y="0"/>
                        </a:cubicBezTo>
                        <a:cubicBezTo>
                          <a:pt x="85365" y="0"/>
                          <a:pt x="45000" y="40365"/>
                          <a:pt x="45000" y="90000"/>
                        </a:cubicBezTo>
                        <a:cubicBezTo>
                          <a:pt x="45000" y="111218"/>
                          <a:pt x="52672" y="130477"/>
                          <a:pt x="65003" y="145890"/>
                        </a:cubicBezTo>
                        <a:cubicBezTo>
                          <a:pt x="26730" y="163868"/>
                          <a:pt x="0" y="202500"/>
                          <a:pt x="0" y="247500"/>
                        </a:cubicBezTo>
                        <a:lnTo>
                          <a:pt x="0" y="292500"/>
                        </a:lnTo>
                        <a:cubicBezTo>
                          <a:pt x="0" y="304943"/>
                          <a:pt x="10057" y="315000"/>
                          <a:pt x="22500" y="315000"/>
                        </a:cubicBezTo>
                        <a:lnTo>
                          <a:pt x="247500" y="315000"/>
                        </a:lnTo>
                        <a:cubicBezTo>
                          <a:pt x="259943" y="315000"/>
                          <a:pt x="270000" y="304943"/>
                          <a:pt x="270000" y="292500"/>
                        </a:cubicBezTo>
                        <a:lnTo>
                          <a:pt x="270000" y="247500"/>
                        </a:lnTo>
                        <a:cubicBezTo>
                          <a:pt x="270000" y="202500"/>
                          <a:pt x="243270" y="163868"/>
                          <a:pt x="204998" y="145890"/>
                        </a:cubicBezTo>
                        <a:close/>
                        <a:moveTo>
                          <a:pt x="135000" y="45000"/>
                        </a:moveTo>
                        <a:cubicBezTo>
                          <a:pt x="159818" y="45000"/>
                          <a:pt x="180000" y="65182"/>
                          <a:pt x="180000" y="90000"/>
                        </a:cubicBezTo>
                        <a:cubicBezTo>
                          <a:pt x="180000" y="114818"/>
                          <a:pt x="159818" y="135000"/>
                          <a:pt x="135000" y="135000"/>
                        </a:cubicBezTo>
                        <a:cubicBezTo>
                          <a:pt x="110182" y="135000"/>
                          <a:pt x="90000" y="114818"/>
                          <a:pt x="90000" y="90000"/>
                        </a:cubicBezTo>
                        <a:cubicBezTo>
                          <a:pt x="90000" y="65182"/>
                          <a:pt x="110182" y="45000"/>
                          <a:pt x="135000" y="45000"/>
                        </a:cubicBezTo>
                        <a:close/>
                        <a:moveTo>
                          <a:pt x="225000" y="270000"/>
                        </a:moveTo>
                        <a:lnTo>
                          <a:pt x="45000" y="270000"/>
                        </a:lnTo>
                        <a:lnTo>
                          <a:pt x="45000" y="247500"/>
                        </a:lnTo>
                        <a:cubicBezTo>
                          <a:pt x="45000" y="210285"/>
                          <a:pt x="75285" y="180000"/>
                          <a:pt x="112500" y="180000"/>
                        </a:cubicBezTo>
                        <a:lnTo>
                          <a:pt x="157500" y="180000"/>
                        </a:lnTo>
                        <a:cubicBezTo>
                          <a:pt x="194715" y="180000"/>
                          <a:pt x="225000" y="210285"/>
                          <a:pt x="225000" y="247500"/>
                        </a:cubicBezTo>
                        <a:lnTo>
                          <a:pt x="225000" y="270000"/>
                        </a:lnTo>
                        <a:close/>
                      </a:path>
                    </a:pathLst>
                  </a:custGeom>
                  <a:grpFill/>
                  <a:ln w="9525" cap="flat">
                    <a:solidFill>
                      <a:srgbClr val="CBCBCB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204" name="Gráfico 14">
                    <a:extLst>
                      <a:ext uri="{FF2B5EF4-FFF2-40B4-BE49-F238E27FC236}">
                        <a16:creationId xmlns:a16="http://schemas.microsoft.com/office/drawing/2014/main" id="{083717BB-BB62-EF03-8186-48869ABD4BB3}"/>
                      </a:ext>
                    </a:extLst>
                  </p:cNvPr>
                  <p:cNvSpPr/>
                  <p:nvPr/>
                </p:nvSpPr>
                <p:spPr>
                  <a:xfrm>
                    <a:off x="7619306" y="2552723"/>
                    <a:ext cx="156356" cy="182416"/>
                  </a:xfrm>
                  <a:custGeom>
                    <a:avLst/>
                    <a:gdLst>
                      <a:gd name="connsiteX0" fmla="*/ 204998 w 270000"/>
                      <a:gd name="connsiteY0" fmla="*/ 145890 h 315000"/>
                      <a:gd name="connsiteX1" fmla="*/ 225000 w 270000"/>
                      <a:gd name="connsiteY1" fmla="*/ 90000 h 315000"/>
                      <a:gd name="connsiteX2" fmla="*/ 135000 w 270000"/>
                      <a:gd name="connsiteY2" fmla="*/ 0 h 315000"/>
                      <a:gd name="connsiteX3" fmla="*/ 45000 w 270000"/>
                      <a:gd name="connsiteY3" fmla="*/ 90000 h 315000"/>
                      <a:gd name="connsiteX4" fmla="*/ 65003 w 270000"/>
                      <a:gd name="connsiteY4" fmla="*/ 145890 h 315000"/>
                      <a:gd name="connsiteX5" fmla="*/ 0 w 270000"/>
                      <a:gd name="connsiteY5" fmla="*/ 247500 h 315000"/>
                      <a:gd name="connsiteX6" fmla="*/ 0 w 270000"/>
                      <a:gd name="connsiteY6" fmla="*/ 292500 h 315000"/>
                      <a:gd name="connsiteX7" fmla="*/ 22500 w 270000"/>
                      <a:gd name="connsiteY7" fmla="*/ 315000 h 315000"/>
                      <a:gd name="connsiteX8" fmla="*/ 247500 w 270000"/>
                      <a:gd name="connsiteY8" fmla="*/ 315000 h 315000"/>
                      <a:gd name="connsiteX9" fmla="*/ 270000 w 270000"/>
                      <a:gd name="connsiteY9" fmla="*/ 292500 h 315000"/>
                      <a:gd name="connsiteX10" fmla="*/ 270000 w 270000"/>
                      <a:gd name="connsiteY10" fmla="*/ 247500 h 315000"/>
                      <a:gd name="connsiteX11" fmla="*/ 204998 w 270000"/>
                      <a:gd name="connsiteY11" fmla="*/ 145890 h 315000"/>
                      <a:gd name="connsiteX12" fmla="*/ 135000 w 270000"/>
                      <a:gd name="connsiteY12" fmla="*/ 45000 h 315000"/>
                      <a:gd name="connsiteX13" fmla="*/ 180000 w 270000"/>
                      <a:gd name="connsiteY13" fmla="*/ 90000 h 315000"/>
                      <a:gd name="connsiteX14" fmla="*/ 135000 w 270000"/>
                      <a:gd name="connsiteY14" fmla="*/ 135000 h 315000"/>
                      <a:gd name="connsiteX15" fmla="*/ 90000 w 270000"/>
                      <a:gd name="connsiteY15" fmla="*/ 90000 h 315000"/>
                      <a:gd name="connsiteX16" fmla="*/ 135000 w 270000"/>
                      <a:gd name="connsiteY16" fmla="*/ 45000 h 315000"/>
                      <a:gd name="connsiteX17" fmla="*/ 225000 w 270000"/>
                      <a:gd name="connsiteY17" fmla="*/ 270000 h 315000"/>
                      <a:gd name="connsiteX18" fmla="*/ 45000 w 270000"/>
                      <a:gd name="connsiteY18" fmla="*/ 270000 h 315000"/>
                      <a:gd name="connsiteX19" fmla="*/ 45000 w 270000"/>
                      <a:gd name="connsiteY19" fmla="*/ 247500 h 315000"/>
                      <a:gd name="connsiteX20" fmla="*/ 112500 w 270000"/>
                      <a:gd name="connsiteY20" fmla="*/ 180000 h 315000"/>
                      <a:gd name="connsiteX21" fmla="*/ 157500 w 270000"/>
                      <a:gd name="connsiteY21" fmla="*/ 180000 h 315000"/>
                      <a:gd name="connsiteX22" fmla="*/ 225000 w 270000"/>
                      <a:gd name="connsiteY22" fmla="*/ 247500 h 315000"/>
                      <a:gd name="connsiteX23" fmla="*/ 225000 w 270000"/>
                      <a:gd name="connsiteY23" fmla="*/ 270000 h 315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270000" h="315000">
                        <a:moveTo>
                          <a:pt x="204998" y="145890"/>
                        </a:moveTo>
                        <a:cubicBezTo>
                          <a:pt x="217328" y="130477"/>
                          <a:pt x="225000" y="111218"/>
                          <a:pt x="225000" y="90000"/>
                        </a:cubicBezTo>
                        <a:cubicBezTo>
                          <a:pt x="225000" y="40365"/>
                          <a:pt x="184635" y="0"/>
                          <a:pt x="135000" y="0"/>
                        </a:cubicBezTo>
                        <a:cubicBezTo>
                          <a:pt x="85365" y="0"/>
                          <a:pt x="45000" y="40365"/>
                          <a:pt x="45000" y="90000"/>
                        </a:cubicBezTo>
                        <a:cubicBezTo>
                          <a:pt x="45000" y="111218"/>
                          <a:pt x="52672" y="130477"/>
                          <a:pt x="65003" y="145890"/>
                        </a:cubicBezTo>
                        <a:cubicBezTo>
                          <a:pt x="26730" y="163868"/>
                          <a:pt x="0" y="202500"/>
                          <a:pt x="0" y="247500"/>
                        </a:cubicBezTo>
                        <a:lnTo>
                          <a:pt x="0" y="292500"/>
                        </a:lnTo>
                        <a:cubicBezTo>
                          <a:pt x="0" y="304943"/>
                          <a:pt x="10057" y="315000"/>
                          <a:pt x="22500" y="315000"/>
                        </a:cubicBezTo>
                        <a:lnTo>
                          <a:pt x="247500" y="315000"/>
                        </a:lnTo>
                        <a:cubicBezTo>
                          <a:pt x="259943" y="315000"/>
                          <a:pt x="270000" y="304943"/>
                          <a:pt x="270000" y="292500"/>
                        </a:cubicBezTo>
                        <a:lnTo>
                          <a:pt x="270000" y="247500"/>
                        </a:lnTo>
                        <a:cubicBezTo>
                          <a:pt x="270000" y="202500"/>
                          <a:pt x="243270" y="163868"/>
                          <a:pt x="204998" y="145890"/>
                        </a:cubicBezTo>
                        <a:close/>
                        <a:moveTo>
                          <a:pt x="135000" y="45000"/>
                        </a:moveTo>
                        <a:cubicBezTo>
                          <a:pt x="159818" y="45000"/>
                          <a:pt x="180000" y="65182"/>
                          <a:pt x="180000" y="90000"/>
                        </a:cubicBezTo>
                        <a:cubicBezTo>
                          <a:pt x="180000" y="114818"/>
                          <a:pt x="159818" y="135000"/>
                          <a:pt x="135000" y="135000"/>
                        </a:cubicBezTo>
                        <a:cubicBezTo>
                          <a:pt x="110182" y="135000"/>
                          <a:pt x="90000" y="114818"/>
                          <a:pt x="90000" y="90000"/>
                        </a:cubicBezTo>
                        <a:cubicBezTo>
                          <a:pt x="90000" y="65182"/>
                          <a:pt x="110182" y="45000"/>
                          <a:pt x="135000" y="45000"/>
                        </a:cubicBezTo>
                        <a:close/>
                        <a:moveTo>
                          <a:pt x="225000" y="270000"/>
                        </a:moveTo>
                        <a:lnTo>
                          <a:pt x="45000" y="270000"/>
                        </a:lnTo>
                        <a:lnTo>
                          <a:pt x="45000" y="247500"/>
                        </a:lnTo>
                        <a:cubicBezTo>
                          <a:pt x="45000" y="210285"/>
                          <a:pt x="75285" y="180000"/>
                          <a:pt x="112500" y="180000"/>
                        </a:cubicBezTo>
                        <a:lnTo>
                          <a:pt x="157500" y="180000"/>
                        </a:lnTo>
                        <a:cubicBezTo>
                          <a:pt x="194715" y="180000"/>
                          <a:pt x="225000" y="210285"/>
                          <a:pt x="225000" y="247500"/>
                        </a:cubicBezTo>
                        <a:lnTo>
                          <a:pt x="225000" y="270000"/>
                        </a:lnTo>
                        <a:close/>
                      </a:path>
                    </a:pathLst>
                  </a:custGeom>
                  <a:grpFill/>
                  <a:ln w="9525" cap="flat">
                    <a:solidFill>
                      <a:srgbClr val="CBCBCB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78" name="Gráfico 14">
                    <a:extLst>
                      <a:ext uri="{FF2B5EF4-FFF2-40B4-BE49-F238E27FC236}">
                        <a16:creationId xmlns:a16="http://schemas.microsoft.com/office/drawing/2014/main" id="{99B39130-326D-0FA3-1758-6D58CE0AA6D9}"/>
                      </a:ext>
                    </a:extLst>
                  </p:cNvPr>
                  <p:cNvSpPr/>
                  <p:nvPr/>
                </p:nvSpPr>
                <p:spPr>
                  <a:xfrm>
                    <a:off x="9315619" y="2351246"/>
                    <a:ext cx="156356" cy="182416"/>
                  </a:xfrm>
                  <a:custGeom>
                    <a:avLst/>
                    <a:gdLst>
                      <a:gd name="connsiteX0" fmla="*/ 204998 w 270000"/>
                      <a:gd name="connsiteY0" fmla="*/ 145890 h 315000"/>
                      <a:gd name="connsiteX1" fmla="*/ 225000 w 270000"/>
                      <a:gd name="connsiteY1" fmla="*/ 90000 h 315000"/>
                      <a:gd name="connsiteX2" fmla="*/ 135000 w 270000"/>
                      <a:gd name="connsiteY2" fmla="*/ 0 h 315000"/>
                      <a:gd name="connsiteX3" fmla="*/ 45000 w 270000"/>
                      <a:gd name="connsiteY3" fmla="*/ 90000 h 315000"/>
                      <a:gd name="connsiteX4" fmla="*/ 65003 w 270000"/>
                      <a:gd name="connsiteY4" fmla="*/ 145890 h 315000"/>
                      <a:gd name="connsiteX5" fmla="*/ 0 w 270000"/>
                      <a:gd name="connsiteY5" fmla="*/ 247500 h 315000"/>
                      <a:gd name="connsiteX6" fmla="*/ 0 w 270000"/>
                      <a:gd name="connsiteY6" fmla="*/ 292500 h 315000"/>
                      <a:gd name="connsiteX7" fmla="*/ 22500 w 270000"/>
                      <a:gd name="connsiteY7" fmla="*/ 315000 h 315000"/>
                      <a:gd name="connsiteX8" fmla="*/ 247500 w 270000"/>
                      <a:gd name="connsiteY8" fmla="*/ 315000 h 315000"/>
                      <a:gd name="connsiteX9" fmla="*/ 270000 w 270000"/>
                      <a:gd name="connsiteY9" fmla="*/ 292500 h 315000"/>
                      <a:gd name="connsiteX10" fmla="*/ 270000 w 270000"/>
                      <a:gd name="connsiteY10" fmla="*/ 247500 h 315000"/>
                      <a:gd name="connsiteX11" fmla="*/ 204998 w 270000"/>
                      <a:gd name="connsiteY11" fmla="*/ 145890 h 315000"/>
                      <a:gd name="connsiteX12" fmla="*/ 135000 w 270000"/>
                      <a:gd name="connsiteY12" fmla="*/ 45000 h 315000"/>
                      <a:gd name="connsiteX13" fmla="*/ 180000 w 270000"/>
                      <a:gd name="connsiteY13" fmla="*/ 90000 h 315000"/>
                      <a:gd name="connsiteX14" fmla="*/ 135000 w 270000"/>
                      <a:gd name="connsiteY14" fmla="*/ 135000 h 315000"/>
                      <a:gd name="connsiteX15" fmla="*/ 90000 w 270000"/>
                      <a:gd name="connsiteY15" fmla="*/ 90000 h 315000"/>
                      <a:gd name="connsiteX16" fmla="*/ 135000 w 270000"/>
                      <a:gd name="connsiteY16" fmla="*/ 45000 h 315000"/>
                      <a:gd name="connsiteX17" fmla="*/ 225000 w 270000"/>
                      <a:gd name="connsiteY17" fmla="*/ 270000 h 315000"/>
                      <a:gd name="connsiteX18" fmla="*/ 45000 w 270000"/>
                      <a:gd name="connsiteY18" fmla="*/ 270000 h 315000"/>
                      <a:gd name="connsiteX19" fmla="*/ 45000 w 270000"/>
                      <a:gd name="connsiteY19" fmla="*/ 247500 h 315000"/>
                      <a:gd name="connsiteX20" fmla="*/ 112500 w 270000"/>
                      <a:gd name="connsiteY20" fmla="*/ 180000 h 315000"/>
                      <a:gd name="connsiteX21" fmla="*/ 157500 w 270000"/>
                      <a:gd name="connsiteY21" fmla="*/ 180000 h 315000"/>
                      <a:gd name="connsiteX22" fmla="*/ 225000 w 270000"/>
                      <a:gd name="connsiteY22" fmla="*/ 247500 h 315000"/>
                      <a:gd name="connsiteX23" fmla="*/ 225000 w 270000"/>
                      <a:gd name="connsiteY23" fmla="*/ 270000 h 315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270000" h="315000">
                        <a:moveTo>
                          <a:pt x="204998" y="145890"/>
                        </a:moveTo>
                        <a:cubicBezTo>
                          <a:pt x="217328" y="130477"/>
                          <a:pt x="225000" y="111218"/>
                          <a:pt x="225000" y="90000"/>
                        </a:cubicBezTo>
                        <a:cubicBezTo>
                          <a:pt x="225000" y="40365"/>
                          <a:pt x="184635" y="0"/>
                          <a:pt x="135000" y="0"/>
                        </a:cubicBezTo>
                        <a:cubicBezTo>
                          <a:pt x="85365" y="0"/>
                          <a:pt x="45000" y="40365"/>
                          <a:pt x="45000" y="90000"/>
                        </a:cubicBezTo>
                        <a:cubicBezTo>
                          <a:pt x="45000" y="111218"/>
                          <a:pt x="52672" y="130477"/>
                          <a:pt x="65003" y="145890"/>
                        </a:cubicBezTo>
                        <a:cubicBezTo>
                          <a:pt x="26730" y="163868"/>
                          <a:pt x="0" y="202500"/>
                          <a:pt x="0" y="247500"/>
                        </a:cubicBezTo>
                        <a:lnTo>
                          <a:pt x="0" y="292500"/>
                        </a:lnTo>
                        <a:cubicBezTo>
                          <a:pt x="0" y="304943"/>
                          <a:pt x="10057" y="315000"/>
                          <a:pt x="22500" y="315000"/>
                        </a:cubicBezTo>
                        <a:lnTo>
                          <a:pt x="247500" y="315000"/>
                        </a:lnTo>
                        <a:cubicBezTo>
                          <a:pt x="259943" y="315000"/>
                          <a:pt x="270000" y="304943"/>
                          <a:pt x="270000" y="292500"/>
                        </a:cubicBezTo>
                        <a:lnTo>
                          <a:pt x="270000" y="247500"/>
                        </a:lnTo>
                        <a:cubicBezTo>
                          <a:pt x="270000" y="202500"/>
                          <a:pt x="243270" y="163868"/>
                          <a:pt x="204998" y="145890"/>
                        </a:cubicBezTo>
                        <a:close/>
                        <a:moveTo>
                          <a:pt x="135000" y="45000"/>
                        </a:moveTo>
                        <a:cubicBezTo>
                          <a:pt x="159818" y="45000"/>
                          <a:pt x="180000" y="65182"/>
                          <a:pt x="180000" y="90000"/>
                        </a:cubicBezTo>
                        <a:cubicBezTo>
                          <a:pt x="180000" y="114818"/>
                          <a:pt x="159818" y="135000"/>
                          <a:pt x="135000" y="135000"/>
                        </a:cubicBezTo>
                        <a:cubicBezTo>
                          <a:pt x="110182" y="135000"/>
                          <a:pt x="90000" y="114818"/>
                          <a:pt x="90000" y="90000"/>
                        </a:cubicBezTo>
                        <a:cubicBezTo>
                          <a:pt x="90000" y="65182"/>
                          <a:pt x="110182" y="45000"/>
                          <a:pt x="135000" y="45000"/>
                        </a:cubicBezTo>
                        <a:close/>
                        <a:moveTo>
                          <a:pt x="225000" y="270000"/>
                        </a:moveTo>
                        <a:lnTo>
                          <a:pt x="45000" y="270000"/>
                        </a:lnTo>
                        <a:lnTo>
                          <a:pt x="45000" y="247500"/>
                        </a:lnTo>
                        <a:cubicBezTo>
                          <a:pt x="45000" y="210285"/>
                          <a:pt x="75285" y="180000"/>
                          <a:pt x="112500" y="180000"/>
                        </a:cubicBezTo>
                        <a:lnTo>
                          <a:pt x="157500" y="180000"/>
                        </a:lnTo>
                        <a:cubicBezTo>
                          <a:pt x="194715" y="180000"/>
                          <a:pt x="225000" y="210285"/>
                          <a:pt x="225000" y="247500"/>
                        </a:cubicBezTo>
                        <a:lnTo>
                          <a:pt x="225000" y="270000"/>
                        </a:lnTo>
                        <a:close/>
                      </a:path>
                    </a:pathLst>
                  </a:custGeom>
                  <a:grpFill/>
                  <a:ln w="9525" cap="flat">
                    <a:solidFill>
                      <a:srgbClr val="CBCBCB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</p:grpSp>
          </p:grpSp>
          <p:grpSp>
            <p:nvGrpSpPr>
              <p:cNvPr id="11" name="Agrupar 10">
                <a:extLst>
                  <a:ext uri="{FF2B5EF4-FFF2-40B4-BE49-F238E27FC236}">
                    <a16:creationId xmlns:a16="http://schemas.microsoft.com/office/drawing/2014/main" id="{78FD02C2-37F8-272E-02B1-2CCEEF94341D}"/>
                  </a:ext>
                </a:extLst>
              </p:cNvPr>
              <p:cNvGrpSpPr/>
              <p:nvPr/>
            </p:nvGrpSpPr>
            <p:grpSpPr>
              <a:xfrm>
                <a:off x="4002111" y="2520628"/>
                <a:ext cx="2145230" cy="1967519"/>
                <a:chOff x="4002111" y="2520628"/>
                <a:chExt cx="2145230" cy="1967519"/>
              </a:xfrm>
              <a:grpFill/>
            </p:grpSpPr>
            <p:sp>
              <p:nvSpPr>
                <p:cNvPr id="191" name="Gráfico 14">
                  <a:extLst>
                    <a:ext uri="{FF2B5EF4-FFF2-40B4-BE49-F238E27FC236}">
                      <a16:creationId xmlns:a16="http://schemas.microsoft.com/office/drawing/2014/main" id="{C1019AB7-0776-A9F7-7C0C-E79244369DAF}"/>
                    </a:ext>
                  </a:extLst>
                </p:cNvPr>
                <p:cNvSpPr/>
                <p:nvPr/>
              </p:nvSpPr>
              <p:spPr>
                <a:xfrm>
                  <a:off x="4783011" y="3145813"/>
                  <a:ext cx="270000" cy="315000"/>
                </a:xfrm>
                <a:custGeom>
                  <a:avLst/>
                  <a:gdLst>
                    <a:gd name="connsiteX0" fmla="*/ 204998 w 270000"/>
                    <a:gd name="connsiteY0" fmla="*/ 145890 h 315000"/>
                    <a:gd name="connsiteX1" fmla="*/ 225000 w 270000"/>
                    <a:gd name="connsiteY1" fmla="*/ 90000 h 315000"/>
                    <a:gd name="connsiteX2" fmla="*/ 135000 w 270000"/>
                    <a:gd name="connsiteY2" fmla="*/ 0 h 315000"/>
                    <a:gd name="connsiteX3" fmla="*/ 45000 w 270000"/>
                    <a:gd name="connsiteY3" fmla="*/ 90000 h 315000"/>
                    <a:gd name="connsiteX4" fmla="*/ 65003 w 270000"/>
                    <a:gd name="connsiteY4" fmla="*/ 145890 h 315000"/>
                    <a:gd name="connsiteX5" fmla="*/ 0 w 270000"/>
                    <a:gd name="connsiteY5" fmla="*/ 247500 h 315000"/>
                    <a:gd name="connsiteX6" fmla="*/ 0 w 270000"/>
                    <a:gd name="connsiteY6" fmla="*/ 292500 h 315000"/>
                    <a:gd name="connsiteX7" fmla="*/ 22500 w 270000"/>
                    <a:gd name="connsiteY7" fmla="*/ 315000 h 315000"/>
                    <a:gd name="connsiteX8" fmla="*/ 247500 w 270000"/>
                    <a:gd name="connsiteY8" fmla="*/ 315000 h 315000"/>
                    <a:gd name="connsiteX9" fmla="*/ 270000 w 270000"/>
                    <a:gd name="connsiteY9" fmla="*/ 292500 h 315000"/>
                    <a:gd name="connsiteX10" fmla="*/ 270000 w 270000"/>
                    <a:gd name="connsiteY10" fmla="*/ 247500 h 315000"/>
                    <a:gd name="connsiteX11" fmla="*/ 204998 w 270000"/>
                    <a:gd name="connsiteY11" fmla="*/ 145890 h 315000"/>
                    <a:gd name="connsiteX12" fmla="*/ 135000 w 270000"/>
                    <a:gd name="connsiteY12" fmla="*/ 45000 h 315000"/>
                    <a:gd name="connsiteX13" fmla="*/ 180000 w 270000"/>
                    <a:gd name="connsiteY13" fmla="*/ 90000 h 315000"/>
                    <a:gd name="connsiteX14" fmla="*/ 135000 w 270000"/>
                    <a:gd name="connsiteY14" fmla="*/ 135000 h 315000"/>
                    <a:gd name="connsiteX15" fmla="*/ 90000 w 270000"/>
                    <a:gd name="connsiteY15" fmla="*/ 90000 h 315000"/>
                    <a:gd name="connsiteX16" fmla="*/ 135000 w 270000"/>
                    <a:gd name="connsiteY16" fmla="*/ 45000 h 315000"/>
                    <a:gd name="connsiteX17" fmla="*/ 225000 w 270000"/>
                    <a:gd name="connsiteY17" fmla="*/ 270000 h 315000"/>
                    <a:gd name="connsiteX18" fmla="*/ 45000 w 270000"/>
                    <a:gd name="connsiteY18" fmla="*/ 270000 h 315000"/>
                    <a:gd name="connsiteX19" fmla="*/ 45000 w 270000"/>
                    <a:gd name="connsiteY19" fmla="*/ 247500 h 315000"/>
                    <a:gd name="connsiteX20" fmla="*/ 112500 w 270000"/>
                    <a:gd name="connsiteY20" fmla="*/ 180000 h 315000"/>
                    <a:gd name="connsiteX21" fmla="*/ 157500 w 270000"/>
                    <a:gd name="connsiteY21" fmla="*/ 180000 h 315000"/>
                    <a:gd name="connsiteX22" fmla="*/ 225000 w 270000"/>
                    <a:gd name="connsiteY22" fmla="*/ 247500 h 315000"/>
                    <a:gd name="connsiteX23" fmla="*/ 225000 w 270000"/>
                    <a:gd name="connsiteY23" fmla="*/ 270000 h 31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270000" h="315000">
                      <a:moveTo>
                        <a:pt x="204998" y="145890"/>
                      </a:moveTo>
                      <a:cubicBezTo>
                        <a:pt x="217328" y="130477"/>
                        <a:pt x="225000" y="111218"/>
                        <a:pt x="225000" y="90000"/>
                      </a:cubicBezTo>
                      <a:cubicBezTo>
                        <a:pt x="225000" y="40365"/>
                        <a:pt x="184635" y="0"/>
                        <a:pt x="135000" y="0"/>
                      </a:cubicBezTo>
                      <a:cubicBezTo>
                        <a:pt x="85365" y="0"/>
                        <a:pt x="45000" y="40365"/>
                        <a:pt x="45000" y="90000"/>
                      </a:cubicBezTo>
                      <a:cubicBezTo>
                        <a:pt x="45000" y="111218"/>
                        <a:pt x="52672" y="130477"/>
                        <a:pt x="65003" y="145890"/>
                      </a:cubicBezTo>
                      <a:cubicBezTo>
                        <a:pt x="26730" y="163868"/>
                        <a:pt x="0" y="202500"/>
                        <a:pt x="0" y="247500"/>
                      </a:cubicBezTo>
                      <a:lnTo>
                        <a:pt x="0" y="292500"/>
                      </a:lnTo>
                      <a:cubicBezTo>
                        <a:pt x="0" y="304943"/>
                        <a:pt x="10057" y="315000"/>
                        <a:pt x="22500" y="315000"/>
                      </a:cubicBezTo>
                      <a:lnTo>
                        <a:pt x="247500" y="315000"/>
                      </a:lnTo>
                      <a:cubicBezTo>
                        <a:pt x="259943" y="315000"/>
                        <a:pt x="270000" y="304943"/>
                        <a:pt x="270000" y="292500"/>
                      </a:cubicBezTo>
                      <a:lnTo>
                        <a:pt x="270000" y="247500"/>
                      </a:lnTo>
                      <a:cubicBezTo>
                        <a:pt x="270000" y="202500"/>
                        <a:pt x="243270" y="163868"/>
                        <a:pt x="204998" y="145890"/>
                      </a:cubicBezTo>
                      <a:close/>
                      <a:moveTo>
                        <a:pt x="135000" y="45000"/>
                      </a:moveTo>
                      <a:cubicBezTo>
                        <a:pt x="159818" y="45000"/>
                        <a:pt x="180000" y="65182"/>
                        <a:pt x="180000" y="90000"/>
                      </a:cubicBezTo>
                      <a:cubicBezTo>
                        <a:pt x="180000" y="114818"/>
                        <a:pt x="159818" y="135000"/>
                        <a:pt x="135000" y="135000"/>
                      </a:cubicBezTo>
                      <a:cubicBezTo>
                        <a:pt x="110182" y="135000"/>
                        <a:pt x="90000" y="114818"/>
                        <a:pt x="90000" y="90000"/>
                      </a:cubicBezTo>
                      <a:cubicBezTo>
                        <a:pt x="90000" y="65182"/>
                        <a:pt x="110182" y="45000"/>
                        <a:pt x="135000" y="45000"/>
                      </a:cubicBezTo>
                      <a:close/>
                      <a:moveTo>
                        <a:pt x="225000" y="270000"/>
                      </a:moveTo>
                      <a:lnTo>
                        <a:pt x="45000" y="270000"/>
                      </a:lnTo>
                      <a:lnTo>
                        <a:pt x="45000" y="247500"/>
                      </a:lnTo>
                      <a:cubicBezTo>
                        <a:pt x="45000" y="210285"/>
                        <a:pt x="75285" y="180000"/>
                        <a:pt x="112500" y="180000"/>
                      </a:cubicBezTo>
                      <a:lnTo>
                        <a:pt x="157500" y="180000"/>
                      </a:lnTo>
                      <a:cubicBezTo>
                        <a:pt x="194715" y="180000"/>
                        <a:pt x="225000" y="210285"/>
                        <a:pt x="225000" y="247500"/>
                      </a:cubicBezTo>
                      <a:lnTo>
                        <a:pt x="225000" y="270000"/>
                      </a:lnTo>
                      <a:close/>
                    </a:path>
                  </a:pathLst>
                </a:custGeom>
                <a:grpFill/>
                <a:ln w="22473" cap="flat">
                  <a:solidFill>
                    <a:srgbClr val="CBCBCB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97" name="Gráfico 14">
                  <a:extLst>
                    <a:ext uri="{FF2B5EF4-FFF2-40B4-BE49-F238E27FC236}">
                      <a16:creationId xmlns:a16="http://schemas.microsoft.com/office/drawing/2014/main" id="{CF0F0768-FF82-187F-416A-BC979A03E17C}"/>
                    </a:ext>
                  </a:extLst>
                </p:cNvPr>
                <p:cNvSpPr/>
                <p:nvPr/>
              </p:nvSpPr>
              <p:spPr>
                <a:xfrm>
                  <a:off x="4278002" y="4305731"/>
                  <a:ext cx="156356" cy="182416"/>
                </a:xfrm>
                <a:custGeom>
                  <a:avLst/>
                  <a:gdLst>
                    <a:gd name="connsiteX0" fmla="*/ 204998 w 270000"/>
                    <a:gd name="connsiteY0" fmla="*/ 145890 h 315000"/>
                    <a:gd name="connsiteX1" fmla="*/ 225000 w 270000"/>
                    <a:gd name="connsiteY1" fmla="*/ 90000 h 315000"/>
                    <a:gd name="connsiteX2" fmla="*/ 135000 w 270000"/>
                    <a:gd name="connsiteY2" fmla="*/ 0 h 315000"/>
                    <a:gd name="connsiteX3" fmla="*/ 45000 w 270000"/>
                    <a:gd name="connsiteY3" fmla="*/ 90000 h 315000"/>
                    <a:gd name="connsiteX4" fmla="*/ 65003 w 270000"/>
                    <a:gd name="connsiteY4" fmla="*/ 145890 h 315000"/>
                    <a:gd name="connsiteX5" fmla="*/ 0 w 270000"/>
                    <a:gd name="connsiteY5" fmla="*/ 247500 h 315000"/>
                    <a:gd name="connsiteX6" fmla="*/ 0 w 270000"/>
                    <a:gd name="connsiteY6" fmla="*/ 292500 h 315000"/>
                    <a:gd name="connsiteX7" fmla="*/ 22500 w 270000"/>
                    <a:gd name="connsiteY7" fmla="*/ 315000 h 315000"/>
                    <a:gd name="connsiteX8" fmla="*/ 247500 w 270000"/>
                    <a:gd name="connsiteY8" fmla="*/ 315000 h 315000"/>
                    <a:gd name="connsiteX9" fmla="*/ 270000 w 270000"/>
                    <a:gd name="connsiteY9" fmla="*/ 292500 h 315000"/>
                    <a:gd name="connsiteX10" fmla="*/ 270000 w 270000"/>
                    <a:gd name="connsiteY10" fmla="*/ 247500 h 315000"/>
                    <a:gd name="connsiteX11" fmla="*/ 204998 w 270000"/>
                    <a:gd name="connsiteY11" fmla="*/ 145890 h 315000"/>
                    <a:gd name="connsiteX12" fmla="*/ 135000 w 270000"/>
                    <a:gd name="connsiteY12" fmla="*/ 45000 h 315000"/>
                    <a:gd name="connsiteX13" fmla="*/ 180000 w 270000"/>
                    <a:gd name="connsiteY13" fmla="*/ 90000 h 315000"/>
                    <a:gd name="connsiteX14" fmla="*/ 135000 w 270000"/>
                    <a:gd name="connsiteY14" fmla="*/ 135000 h 315000"/>
                    <a:gd name="connsiteX15" fmla="*/ 90000 w 270000"/>
                    <a:gd name="connsiteY15" fmla="*/ 90000 h 315000"/>
                    <a:gd name="connsiteX16" fmla="*/ 135000 w 270000"/>
                    <a:gd name="connsiteY16" fmla="*/ 45000 h 315000"/>
                    <a:gd name="connsiteX17" fmla="*/ 225000 w 270000"/>
                    <a:gd name="connsiteY17" fmla="*/ 270000 h 315000"/>
                    <a:gd name="connsiteX18" fmla="*/ 45000 w 270000"/>
                    <a:gd name="connsiteY18" fmla="*/ 270000 h 315000"/>
                    <a:gd name="connsiteX19" fmla="*/ 45000 w 270000"/>
                    <a:gd name="connsiteY19" fmla="*/ 247500 h 315000"/>
                    <a:gd name="connsiteX20" fmla="*/ 112500 w 270000"/>
                    <a:gd name="connsiteY20" fmla="*/ 180000 h 315000"/>
                    <a:gd name="connsiteX21" fmla="*/ 157500 w 270000"/>
                    <a:gd name="connsiteY21" fmla="*/ 180000 h 315000"/>
                    <a:gd name="connsiteX22" fmla="*/ 225000 w 270000"/>
                    <a:gd name="connsiteY22" fmla="*/ 247500 h 315000"/>
                    <a:gd name="connsiteX23" fmla="*/ 225000 w 270000"/>
                    <a:gd name="connsiteY23" fmla="*/ 270000 h 31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270000" h="315000">
                      <a:moveTo>
                        <a:pt x="204998" y="145890"/>
                      </a:moveTo>
                      <a:cubicBezTo>
                        <a:pt x="217328" y="130477"/>
                        <a:pt x="225000" y="111218"/>
                        <a:pt x="225000" y="90000"/>
                      </a:cubicBezTo>
                      <a:cubicBezTo>
                        <a:pt x="225000" y="40365"/>
                        <a:pt x="184635" y="0"/>
                        <a:pt x="135000" y="0"/>
                      </a:cubicBezTo>
                      <a:cubicBezTo>
                        <a:pt x="85365" y="0"/>
                        <a:pt x="45000" y="40365"/>
                        <a:pt x="45000" y="90000"/>
                      </a:cubicBezTo>
                      <a:cubicBezTo>
                        <a:pt x="45000" y="111218"/>
                        <a:pt x="52672" y="130477"/>
                        <a:pt x="65003" y="145890"/>
                      </a:cubicBezTo>
                      <a:cubicBezTo>
                        <a:pt x="26730" y="163868"/>
                        <a:pt x="0" y="202500"/>
                        <a:pt x="0" y="247500"/>
                      </a:cubicBezTo>
                      <a:lnTo>
                        <a:pt x="0" y="292500"/>
                      </a:lnTo>
                      <a:cubicBezTo>
                        <a:pt x="0" y="304943"/>
                        <a:pt x="10057" y="315000"/>
                        <a:pt x="22500" y="315000"/>
                      </a:cubicBezTo>
                      <a:lnTo>
                        <a:pt x="247500" y="315000"/>
                      </a:lnTo>
                      <a:cubicBezTo>
                        <a:pt x="259943" y="315000"/>
                        <a:pt x="270000" y="304943"/>
                        <a:pt x="270000" y="292500"/>
                      </a:cubicBezTo>
                      <a:lnTo>
                        <a:pt x="270000" y="247500"/>
                      </a:lnTo>
                      <a:cubicBezTo>
                        <a:pt x="270000" y="202500"/>
                        <a:pt x="243270" y="163868"/>
                        <a:pt x="204998" y="145890"/>
                      </a:cubicBezTo>
                      <a:close/>
                      <a:moveTo>
                        <a:pt x="135000" y="45000"/>
                      </a:moveTo>
                      <a:cubicBezTo>
                        <a:pt x="159818" y="45000"/>
                        <a:pt x="180000" y="65182"/>
                        <a:pt x="180000" y="90000"/>
                      </a:cubicBezTo>
                      <a:cubicBezTo>
                        <a:pt x="180000" y="114818"/>
                        <a:pt x="159818" y="135000"/>
                        <a:pt x="135000" y="135000"/>
                      </a:cubicBezTo>
                      <a:cubicBezTo>
                        <a:pt x="110182" y="135000"/>
                        <a:pt x="90000" y="114818"/>
                        <a:pt x="90000" y="90000"/>
                      </a:cubicBezTo>
                      <a:cubicBezTo>
                        <a:pt x="90000" y="65182"/>
                        <a:pt x="110182" y="45000"/>
                        <a:pt x="135000" y="45000"/>
                      </a:cubicBezTo>
                      <a:close/>
                      <a:moveTo>
                        <a:pt x="225000" y="270000"/>
                      </a:moveTo>
                      <a:lnTo>
                        <a:pt x="45000" y="270000"/>
                      </a:lnTo>
                      <a:lnTo>
                        <a:pt x="45000" y="247500"/>
                      </a:lnTo>
                      <a:cubicBezTo>
                        <a:pt x="45000" y="210285"/>
                        <a:pt x="75285" y="180000"/>
                        <a:pt x="112500" y="180000"/>
                      </a:cubicBezTo>
                      <a:lnTo>
                        <a:pt x="157500" y="180000"/>
                      </a:lnTo>
                      <a:cubicBezTo>
                        <a:pt x="194715" y="180000"/>
                        <a:pt x="225000" y="210285"/>
                        <a:pt x="225000" y="247500"/>
                      </a:cubicBezTo>
                      <a:lnTo>
                        <a:pt x="225000" y="270000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CBCBCB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98" name="Gráfico 14">
                  <a:extLst>
                    <a:ext uri="{FF2B5EF4-FFF2-40B4-BE49-F238E27FC236}">
                      <a16:creationId xmlns:a16="http://schemas.microsoft.com/office/drawing/2014/main" id="{A819174F-3F37-86DB-D516-21CB4F585111}"/>
                    </a:ext>
                  </a:extLst>
                </p:cNvPr>
                <p:cNvSpPr/>
                <p:nvPr/>
              </p:nvSpPr>
              <p:spPr>
                <a:xfrm>
                  <a:off x="5154068" y="3855762"/>
                  <a:ext cx="156356" cy="182416"/>
                </a:xfrm>
                <a:custGeom>
                  <a:avLst/>
                  <a:gdLst>
                    <a:gd name="connsiteX0" fmla="*/ 204998 w 270000"/>
                    <a:gd name="connsiteY0" fmla="*/ 145890 h 315000"/>
                    <a:gd name="connsiteX1" fmla="*/ 225000 w 270000"/>
                    <a:gd name="connsiteY1" fmla="*/ 90000 h 315000"/>
                    <a:gd name="connsiteX2" fmla="*/ 135000 w 270000"/>
                    <a:gd name="connsiteY2" fmla="*/ 0 h 315000"/>
                    <a:gd name="connsiteX3" fmla="*/ 45000 w 270000"/>
                    <a:gd name="connsiteY3" fmla="*/ 90000 h 315000"/>
                    <a:gd name="connsiteX4" fmla="*/ 65003 w 270000"/>
                    <a:gd name="connsiteY4" fmla="*/ 145890 h 315000"/>
                    <a:gd name="connsiteX5" fmla="*/ 0 w 270000"/>
                    <a:gd name="connsiteY5" fmla="*/ 247500 h 315000"/>
                    <a:gd name="connsiteX6" fmla="*/ 0 w 270000"/>
                    <a:gd name="connsiteY6" fmla="*/ 292500 h 315000"/>
                    <a:gd name="connsiteX7" fmla="*/ 22500 w 270000"/>
                    <a:gd name="connsiteY7" fmla="*/ 315000 h 315000"/>
                    <a:gd name="connsiteX8" fmla="*/ 247500 w 270000"/>
                    <a:gd name="connsiteY8" fmla="*/ 315000 h 315000"/>
                    <a:gd name="connsiteX9" fmla="*/ 270000 w 270000"/>
                    <a:gd name="connsiteY9" fmla="*/ 292500 h 315000"/>
                    <a:gd name="connsiteX10" fmla="*/ 270000 w 270000"/>
                    <a:gd name="connsiteY10" fmla="*/ 247500 h 315000"/>
                    <a:gd name="connsiteX11" fmla="*/ 204998 w 270000"/>
                    <a:gd name="connsiteY11" fmla="*/ 145890 h 315000"/>
                    <a:gd name="connsiteX12" fmla="*/ 135000 w 270000"/>
                    <a:gd name="connsiteY12" fmla="*/ 45000 h 315000"/>
                    <a:gd name="connsiteX13" fmla="*/ 180000 w 270000"/>
                    <a:gd name="connsiteY13" fmla="*/ 90000 h 315000"/>
                    <a:gd name="connsiteX14" fmla="*/ 135000 w 270000"/>
                    <a:gd name="connsiteY14" fmla="*/ 135000 h 315000"/>
                    <a:gd name="connsiteX15" fmla="*/ 90000 w 270000"/>
                    <a:gd name="connsiteY15" fmla="*/ 90000 h 315000"/>
                    <a:gd name="connsiteX16" fmla="*/ 135000 w 270000"/>
                    <a:gd name="connsiteY16" fmla="*/ 45000 h 315000"/>
                    <a:gd name="connsiteX17" fmla="*/ 225000 w 270000"/>
                    <a:gd name="connsiteY17" fmla="*/ 270000 h 315000"/>
                    <a:gd name="connsiteX18" fmla="*/ 45000 w 270000"/>
                    <a:gd name="connsiteY18" fmla="*/ 270000 h 315000"/>
                    <a:gd name="connsiteX19" fmla="*/ 45000 w 270000"/>
                    <a:gd name="connsiteY19" fmla="*/ 247500 h 315000"/>
                    <a:gd name="connsiteX20" fmla="*/ 112500 w 270000"/>
                    <a:gd name="connsiteY20" fmla="*/ 180000 h 315000"/>
                    <a:gd name="connsiteX21" fmla="*/ 157500 w 270000"/>
                    <a:gd name="connsiteY21" fmla="*/ 180000 h 315000"/>
                    <a:gd name="connsiteX22" fmla="*/ 225000 w 270000"/>
                    <a:gd name="connsiteY22" fmla="*/ 247500 h 315000"/>
                    <a:gd name="connsiteX23" fmla="*/ 225000 w 270000"/>
                    <a:gd name="connsiteY23" fmla="*/ 270000 h 31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270000" h="315000">
                      <a:moveTo>
                        <a:pt x="204998" y="145890"/>
                      </a:moveTo>
                      <a:cubicBezTo>
                        <a:pt x="217328" y="130477"/>
                        <a:pt x="225000" y="111218"/>
                        <a:pt x="225000" y="90000"/>
                      </a:cubicBezTo>
                      <a:cubicBezTo>
                        <a:pt x="225000" y="40365"/>
                        <a:pt x="184635" y="0"/>
                        <a:pt x="135000" y="0"/>
                      </a:cubicBezTo>
                      <a:cubicBezTo>
                        <a:pt x="85365" y="0"/>
                        <a:pt x="45000" y="40365"/>
                        <a:pt x="45000" y="90000"/>
                      </a:cubicBezTo>
                      <a:cubicBezTo>
                        <a:pt x="45000" y="111218"/>
                        <a:pt x="52672" y="130477"/>
                        <a:pt x="65003" y="145890"/>
                      </a:cubicBezTo>
                      <a:cubicBezTo>
                        <a:pt x="26730" y="163868"/>
                        <a:pt x="0" y="202500"/>
                        <a:pt x="0" y="247500"/>
                      </a:cubicBezTo>
                      <a:lnTo>
                        <a:pt x="0" y="292500"/>
                      </a:lnTo>
                      <a:cubicBezTo>
                        <a:pt x="0" y="304943"/>
                        <a:pt x="10057" y="315000"/>
                        <a:pt x="22500" y="315000"/>
                      </a:cubicBezTo>
                      <a:lnTo>
                        <a:pt x="247500" y="315000"/>
                      </a:lnTo>
                      <a:cubicBezTo>
                        <a:pt x="259943" y="315000"/>
                        <a:pt x="270000" y="304943"/>
                        <a:pt x="270000" y="292500"/>
                      </a:cubicBezTo>
                      <a:lnTo>
                        <a:pt x="270000" y="247500"/>
                      </a:lnTo>
                      <a:cubicBezTo>
                        <a:pt x="270000" y="202500"/>
                        <a:pt x="243270" y="163868"/>
                        <a:pt x="204998" y="145890"/>
                      </a:cubicBezTo>
                      <a:close/>
                      <a:moveTo>
                        <a:pt x="135000" y="45000"/>
                      </a:moveTo>
                      <a:cubicBezTo>
                        <a:pt x="159818" y="45000"/>
                        <a:pt x="180000" y="65182"/>
                        <a:pt x="180000" y="90000"/>
                      </a:cubicBezTo>
                      <a:cubicBezTo>
                        <a:pt x="180000" y="114818"/>
                        <a:pt x="159818" y="135000"/>
                        <a:pt x="135000" y="135000"/>
                      </a:cubicBezTo>
                      <a:cubicBezTo>
                        <a:pt x="110182" y="135000"/>
                        <a:pt x="90000" y="114818"/>
                        <a:pt x="90000" y="90000"/>
                      </a:cubicBezTo>
                      <a:cubicBezTo>
                        <a:pt x="90000" y="65182"/>
                        <a:pt x="110182" y="45000"/>
                        <a:pt x="135000" y="45000"/>
                      </a:cubicBezTo>
                      <a:close/>
                      <a:moveTo>
                        <a:pt x="225000" y="270000"/>
                      </a:moveTo>
                      <a:lnTo>
                        <a:pt x="45000" y="270000"/>
                      </a:lnTo>
                      <a:lnTo>
                        <a:pt x="45000" y="247500"/>
                      </a:lnTo>
                      <a:cubicBezTo>
                        <a:pt x="45000" y="210285"/>
                        <a:pt x="75285" y="180000"/>
                        <a:pt x="112500" y="180000"/>
                      </a:cubicBezTo>
                      <a:lnTo>
                        <a:pt x="157500" y="180000"/>
                      </a:lnTo>
                      <a:cubicBezTo>
                        <a:pt x="194715" y="180000"/>
                        <a:pt x="225000" y="210285"/>
                        <a:pt x="225000" y="247500"/>
                      </a:cubicBezTo>
                      <a:lnTo>
                        <a:pt x="225000" y="270000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CBCBCB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99" name="Gráfico 14">
                  <a:extLst>
                    <a:ext uri="{FF2B5EF4-FFF2-40B4-BE49-F238E27FC236}">
                      <a16:creationId xmlns:a16="http://schemas.microsoft.com/office/drawing/2014/main" id="{73CD0CCC-2D2C-9E48-AB12-A4F637BF03FB}"/>
                    </a:ext>
                  </a:extLst>
                </p:cNvPr>
                <p:cNvSpPr/>
                <p:nvPr/>
              </p:nvSpPr>
              <p:spPr>
                <a:xfrm>
                  <a:off x="4002111" y="3520391"/>
                  <a:ext cx="156356" cy="182416"/>
                </a:xfrm>
                <a:custGeom>
                  <a:avLst/>
                  <a:gdLst>
                    <a:gd name="connsiteX0" fmla="*/ 204998 w 270000"/>
                    <a:gd name="connsiteY0" fmla="*/ 145890 h 315000"/>
                    <a:gd name="connsiteX1" fmla="*/ 225000 w 270000"/>
                    <a:gd name="connsiteY1" fmla="*/ 90000 h 315000"/>
                    <a:gd name="connsiteX2" fmla="*/ 135000 w 270000"/>
                    <a:gd name="connsiteY2" fmla="*/ 0 h 315000"/>
                    <a:gd name="connsiteX3" fmla="*/ 45000 w 270000"/>
                    <a:gd name="connsiteY3" fmla="*/ 90000 h 315000"/>
                    <a:gd name="connsiteX4" fmla="*/ 65003 w 270000"/>
                    <a:gd name="connsiteY4" fmla="*/ 145890 h 315000"/>
                    <a:gd name="connsiteX5" fmla="*/ 0 w 270000"/>
                    <a:gd name="connsiteY5" fmla="*/ 247500 h 315000"/>
                    <a:gd name="connsiteX6" fmla="*/ 0 w 270000"/>
                    <a:gd name="connsiteY6" fmla="*/ 292500 h 315000"/>
                    <a:gd name="connsiteX7" fmla="*/ 22500 w 270000"/>
                    <a:gd name="connsiteY7" fmla="*/ 315000 h 315000"/>
                    <a:gd name="connsiteX8" fmla="*/ 247500 w 270000"/>
                    <a:gd name="connsiteY8" fmla="*/ 315000 h 315000"/>
                    <a:gd name="connsiteX9" fmla="*/ 270000 w 270000"/>
                    <a:gd name="connsiteY9" fmla="*/ 292500 h 315000"/>
                    <a:gd name="connsiteX10" fmla="*/ 270000 w 270000"/>
                    <a:gd name="connsiteY10" fmla="*/ 247500 h 315000"/>
                    <a:gd name="connsiteX11" fmla="*/ 204998 w 270000"/>
                    <a:gd name="connsiteY11" fmla="*/ 145890 h 315000"/>
                    <a:gd name="connsiteX12" fmla="*/ 135000 w 270000"/>
                    <a:gd name="connsiteY12" fmla="*/ 45000 h 315000"/>
                    <a:gd name="connsiteX13" fmla="*/ 180000 w 270000"/>
                    <a:gd name="connsiteY13" fmla="*/ 90000 h 315000"/>
                    <a:gd name="connsiteX14" fmla="*/ 135000 w 270000"/>
                    <a:gd name="connsiteY14" fmla="*/ 135000 h 315000"/>
                    <a:gd name="connsiteX15" fmla="*/ 90000 w 270000"/>
                    <a:gd name="connsiteY15" fmla="*/ 90000 h 315000"/>
                    <a:gd name="connsiteX16" fmla="*/ 135000 w 270000"/>
                    <a:gd name="connsiteY16" fmla="*/ 45000 h 315000"/>
                    <a:gd name="connsiteX17" fmla="*/ 225000 w 270000"/>
                    <a:gd name="connsiteY17" fmla="*/ 270000 h 315000"/>
                    <a:gd name="connsiteX18" fmla="*/ 45000 w 270000"/>
                    <a:gd name="connsiteY18" fmla="*/ 270000 h 315000"/>
                    <a:gd name="connsiteX19" fmla="*/ 45000 w 270000"/>
                    <a:gd name="connsiteY19" fmla="*/ 247500 h 315000"/>
                    <a:gd name="connsiteX20" fmla="*/ 112500 w 270000"/>
                    <a:gd name="connsiteY20" fmla="*/ 180000 h 315000"/>
                    <a:gd name="connsiteX21" fmla="*/ 157500 w 270000"/>
                    <a:gd name="connsiteY21" fmla="*/ 180000 h 315000"/>
                    <a:gd name="connsiteX22" fmla="*/ 225000 w 270000"/>
                    <a:gd name="connsiteY22" fmla="*/ 247500 h 315000"/>
                    <a:gd name="connsiteX23" fmla="*/ 225000 w 270000"/>
                    <a:gd name="connsiteY23" fmla="*/ 270000 h 31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270000" h="315000">
                      <a:moveTo>
                        <a:pt x="204998" y="145890"/>
                      </a:moveTo>
                      <a:cubicBezTo>
                        <a:pt x="217328" y="130477"/>
                        <a:pt x="225000" y="111218"/>
                        <a:pt x="225000" y="90000"/>
                      </a:cubicBezTo>
                      <a:cubicBezTo>
                        <a:pt x="225000" y="40365"/>
                        <a:pt x="184635" y="0"/>
                        <a:pt x="135000" y="0"/>
                      </a:cubicBezTo>
                      <a:cubicBezTo>
                        <a:pt x="85365" y="0"/>
                        <a:pt x="45000" y="40365"/>
                        <a:pt x="45000" y="90000"/>
                      </a:cubicBezTo>
                      <a:cubicBezTo>
                        <a:pt x="45000" y="111218"/>
                        <a:pt x="52672" y="130477"/>
                        <a:pt x="65003" y="145890"/>
                      </a:cubicBezTo>
                      <a:cubicBezTo>
                        <a:pt x="26730" y="163868"/>
                        <a:pt x="0" y="202500"/>
                        <a:pt x="0" y="247500"/>
                      </a:cubicBezTo>
                      <a:lnTo>
                        <a:pt x="0" y="292500"/>
                      </a:lnTo>
                      <a:cubicBezTo>
                        <a:pt x="0" y="304943"/>
                        <a:pt x="10057" y="315000"/>
                        <a:pt x="22500" y="315000"/>
                      </a:cubicBezTo>
                      <a:lnTo>
                        <a:pt x="247500" y="315000"/>
                      </a:lnTo>
                      <a:cubicBezTo>
                        <a:pt x="259943" y="315000"/>
                        <a:pt x="270000" y="304943"/>
                        <a:pt x="270000" y="292500"/>
                      </a:cubicBezTo>
                      <a:lnTo>
                        <a:pt x="270000" y="247500"/>
                      </a:lnTo>
                      <a:cubicBezTo>
                        <a:pt x="270000" y="202500"/>
                        <a:pt x="243270" y="163868"/>
                        <a:pt x="204998" y="145890"/>
                      </a:cubicBezTo>
                      <a:close/>
                      <a:moveTo>
                        <a:pt x="135000" y="45000"/>
                      </a:moveTo>
                      <a:cubicBezTo>
                        <a:pt x="159818" y="45000"/>
                        <a:pt x="180000" y="65182"/>
                        <a:pt x="180000" y="90000"/>
                      </a:cubicBezTo>
                      <a:cubicBezTo>
                        <a:pt x="180000" y="114818"/>
                        <a:pt x="159818" y="135000"/>
                        <a:pt x="135000" y="135000"/>
                      </a:cubicBezTo>
                      <a:cubicBezTo>
                        <a:pt x="110182" y="135000"/>
                        <a:pt x="90000" y="114818"/>
                        <a:pt x="90000" y="90000"/>
                      </a:cubicBezTo>
                      <a:cubicBezTo>
                        <a:pt x="90000" y="65182"/>
                        <a:pt x="110182" y="45000"/>
                        <a:pt x="135000" y="45000"/>
                      </a:cubicBezTo>
                      <a:close/>
                      <a:moveTo>
                        <a:pt x="225000" y="270000"/>
                      </a:moveTo>
                      <a:lnTo>
                        <a:pt x="45000" y="270000"/>
                      </a:lnTo>
                      <a:lnTo>
                        <a:pt x="45000" y="247500"/>
                      </a:lnTo>
                      <a:cubicBezTo>
                        <a:pt x="45000" y="210285"/>
                        <a:pt x="75285" y="180000"/>
                        <a:pt x="112500" y="180000"/>
                      </a:cubicBezTo>
                      <a:lnTo>
                        <a:pt x="157500" y="180000"/>
                      </a:lnTo>
                      <a:cubicBezTo>
                        <a:pt x="194715" y="180000"/>
                        <a:pt x="225000" y="210285"/>
                        <a:pt x="225000" y="247500"/>
                      </a:cubicBezTo>
                      <a:lnTo>
                        <a:pt x="225000" y="270000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CBCBCB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203" name="Gráfico 14">
                  <a:extLst>
                    <a:ext uri="{FF2B5EF4-FFF2-40B4-BE49-F238E27FC236}">
                      <a16:creationId xmlns:a16="http://schemas.microsoft.com/office/drawing/2014/main" id="{D5377DA2-5D77-7846-5870-801F48DAA61B}"/>
                    </a:ext>
                  </a:extLst>
                </p:cNvPr>
                <p:cNvSpPr/>
                <p:nvPr/>
              </p:nvSpPr>
              <p:spPr>
                <a:xfrm>
                  <a:off x="4346767" y="2520628"/>
                  <a:ext cx="156356" cy="182416"/>
                </a:xfrm>
                <a:custGeom>
                  <a:avLst/>
                  <a:gdLst>
                    <a:gd name="connsiteX0" fmla="*/ 204998 w 270000"/>
                    <a:gd name="connsiteY0" fmla="*/ 145890 h 315000"/>
                    <a:gd name="connsiteX1" fmla="*/ 225000 w 270000"/>
                    <a:gd name="connsiteY1" fmla="*/ 90000 h 315000"/>
                    <a:gd name="connsiteX2" fmla="*/ 135000 w 270000"/>
                    <a:gd name="connsiteY2" fmla="*/ 0 h 315000"/>
                    <a:gd name="connsiteX3" fmla="*/ 45000 w 270000"/>
                    <a:gd name="connsiteY3" fmla="*/ 90000 h 315000"/>
                    <a:gd name="connsiteX4" fmla="*/ 65003 w 270000"/>
                    <a:gd name="connsiteY4" fmla="*/ 145890 h 315000"/>
                    <a:gd name="connsiteX5" fmla="*/ 0 w 270000"/>
                    <a:gd name="connsiteY5" fmla="*/ 247500 h 315000"/>
                    <a:gd name="connsiteX6" fmla="*/ 0 w 270000"/>
                    <a:gd name="connsiteY6" fmla="*/ 292500 h 315000"/>
                    <a:gd name="connsiteX7" fmla="*/ 22500 w 270000"/>
                    <a:gd name="connsiteY7" fmla="*/ 315000 h 315000"/>
                    <a:gd name="connsiteX8" fmla="*/ 247500 w 270000"/>
                    <a:gd name="connsiteY8" fmla="*/ 315000 h 315000"/>
                    <a:gd name="connsiteX9" fmla="*/ 270000 w 270000"/>
                    <a:gd name="connsiteY9" fmla="*/ 292500 h 315000"/>
                    <a:gd name="connsiteX10" fmla="*/ 270000 w 270000"/>
                    <a:gd name="connsiteY10" fmla="*/ 247500 h 315000"/>
                    <a:gd name="connsiteX11" fmla="*/ 204998 w 270000"/>
                    <a:gd name="connsiteY11" fmla="*/ 145890 h 315000"/>
                    <a:gd name="connsiteX12" fmla="*/ 135000 w 270000"/>
                    <a:gd name="connsiteY12" fmla="*/ 45000 h 315000"/>
                    <a:gd name="connsiteX13" fmla="*/ 180000 w 270000"/>
                    <a:gd name="connsiteY13" fmla="*/ 90000 h 315000"/>
                    <a:gd name="connsiteX14" fmla="*/ 135000 w 270000"/>
                    <a:gd name="connsiteY14" fmla="*/ 135000 h 315000"/>
                    <a:gd name="connsiteX15" fmla="*/ 90000 w 270000"/>
                    <a:gd name="connsiteY15" fmla="*/ 90000 h 315000"/>
                    <a:gd name="connsiteX16" fmla="*/ 135000 w 270000"/>
                    <a:gd name="connsiteY16" fmla="*/ 45000 h 315000"/>
                    <a:gd name="connsiteX17" fmla="*/ 225000 w 270000"/>
                    <a:gd name="connsiteY17" fmla="*/ 270000 h 315000"/>
                    <a:gd name="connsiteX18" fmla="*/ 45000 w 270000"/>
                    <a:gd name="connsiteY18" fmla="*/ 270000 h 315000"/>
                    <a:gd name="connsiteX19" fmla="*/ 45000 w 270000"/>
                    <a:gd name="connsiteY19" fmla="*/ 247500 h 315000"/>
                    <a:gd name="connsiteX20" fmla="*/ 112500 w 270000"/>
                    <a:gd name="connsiteY20" fmla="*/ 180000 h 315000"/>
                    <a:gd name="connsiteX21" fmla="*/ 157500 w 270000"/>
                    <a:gd name="connsiteY21" fmla="*/ 180000 h 315000"/>
                    <a:gd name="connsiteX22" fmla="*/ 225000 w 270000"/>
                    <a:gd name="connsiteY22" fmla="*/ 247500 h 315000"/>
                    <a:gd name="connsiteX23" fmla="*/ 225000 w 270000"/>
                    <a:gd name="connsiteY23" fmla="*/ 270000 h 31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270000" h="315000">
                      <a:moveTo>
                        <a:pt x="204998" y="145890"/>
                      </a:moveTo>
                      <a:cubicBezTo>
                        <a:pt x="217328" y="130477"/>
                        <a:pt x="225000" y="111218"/>
                        <a:pt x="225000" y="90000"/>
                      </a:cubicBezTo>
                      <a:cubicBezTo>
                        <a:pt x="225000" y="40365"/>
                        <a:pt x="184635" y="0"/>
                        <a:pt x="135000" y="0"/>
                      </a:cubicBezTo>
                      <a:cubicBezTo>
                        <a:pt x="85365" y="0"/>
                        <a:pt x="45000" y="40365"/>
                        <a:pt x="45000" y="90000"/>
                      </a:cubicBezTo>
                      <a:cubicBezTo>
                        <a:pt x="45000" y="111218"/>
                        <a:pt x="52672" y="130477"/>
                        <a:pt x="65003" y="145890"/>
                      </a:cubicBezTo>
                      <a:cubicBezTo>
                        <a:pt x="26730" y="163868"/>
                        <a:pt x="0" y="202500"/>
                        <a:pt x="0" y="247500"/>
                      </a:cubicBezTo>
                      <a:lnTo>
                        <a:pt x="0" y="292500"/>
                      </a:lnTo>
                      <a:cubicBezTo>
                        <a:pt x="0" y="304943"/>
                        <a:pt x="10057" y="315000"/>
                        <a:pt x="22500" y="315000"/>
                      </a:cubicBezTo>
                      <a:lnTo>
                        <a:pt x="247500" y="315000"/>
                      </a:lnTo>
                      <a:cubicBezTo>
                        <a:pt x="259943" y="315000"/>
                        <a:pt x="270000" y="304943"/>
                        <a:pt x="270000" y="292500"/>
                      </a:cubicBezTo>
                      <a:lnTo>
                        <a:pt x="270000" y="247500"/>
                      </a:lnTo>
                      <a:cubicBezTo>
                        <a:pt x="270000" y="202500"/>
                        <a:pt x="243270" y="163868"/>
                        <a:pt x="204998" y="145890"/>
                      </a:cubicBezTo>
                      <a:close/>
                      <a:moveTo>
                        <a:pt x="135000" y="45000"/>
                      </a:moveTo>
                      <a:cubicBezTo>
                        <a:pt x="159818" y="45000"/>
                        <a:pt x="180000" y="65182"/>
                        <a:pt x="180000" y="90000"/>
                      </a:cubicBezTo>
                      <a:cubicBezTo>
                        <a:pt x="180000" y="114818"/>
                        <a:pt x="159818" y="135000"/>
                        <a:pt x="135000" y="135000"/>
                      </a:cubicBezTo>
                      <a:cubicBezTo>
                        <a:pt x="110182" y="135000"/>
                        <a:pt x="90000" y="114818"/>
                        <a:pt x="90000" y="90000"/>
                      </a:cubicBezTo>
                      <a:cubicBezTo>
                        <a:pt x="90000" y="65182"/>
                        <a:pt x="110182" y="45000"/>
                        <a:pt x="135000" y="45000"/>
                      </a:cubicBezTo>
                      <a:close/>
                      <a:moveTo>
                        <a:pt x="225000" y="270000"/>
                      </a:moveTo>
                      <a:lnTo>
                        <a:pt x="45000" y="270000"/>
                      </a:lnTo>
                      <a:lnTo>
                        <a:pt x="45000" y="247500"/>
                      </a:lnTo>
                      <a:cubicBezTo>
                        <a:pt x="45000" y="210285"/>
                        <a:pt x="75285" y="180000"/>
                        <a:pt x="112500" y="180000"/>
                      </a:cubicBezTo>
                      <a:lnTo>
                        <a:pt x="157500" y="180000"/>
                      </a:lnTo>
                      <a:cubicBezTo>
                        <a:pt x="194715" y="180000"/>
                        <a:pt x="225000" y="210285"/>
                        <a:pt x="225000" y="247500"/>
                      </a:cubicBezTo>
                      <a:lnTo>
                        <a:pt x="225000" y="270000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CBCBCB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244" name="Gráfico 14">
                  <a:extLst>
                    <a:ext uri="{FF2B5EF4-FFF2-40B4-BE49-F238E27FC236}">
                      <a16:creationId xmlns:a16="http://schemas.microsoft.com/office/drawing/2014/main" id="{61BA5CA5-6780-F6FA-8010-BB93EC33B80E}"/>
                    </a:ext>
                  </a:extLst>
                </p:cNvPr>
                <p:cNvSpPr/>
                <p:nvPr/>
              </p:nvSpPr>
              <p:spPr>
                <a:xfrm>
                  <a:off x="5990985" y="2535948"/>
                  <a:ext cx="156356" cy="182416"/>
                </a:xfrm>
                <a:custGeom>
                  <a:avLst/>
                  <a:gdLst>
                    <a:gd name="connsiteX0" fmla="*/ 204998 w 270000"/>
                    <a:gd name="connsiteY0" fmla="*/ 145890 h 315000"/>
                    <a:gd name="connsiteX1" fmla="*/ 225000 w 270000"/>
                    <a:gd name="connsiteY1" fmla="*/ 90000 h 315000"/>
                    <a:gd name="connsiteX2" fmla="*/ 135000 w 270000"/>
                    <a:gd name="connsiteY2" fmla="*/ 0 h 315000"/>
                    <a:gd name="connsiteX3" fmla="*/ 45000 w 270000"/>
                    <a:gd name="connsiteY3" fmla="*/ 90000 h 315000"/>
                    <a:gd name="connsiteX4" fmla="*/ 65003 w 270000"/>
                    <a:gd name="connsiteY4" fmla="*/ 145890 h 315000"/>
                    <a:gd name="connsiteX5" fmla="*/ 0 w 270000"/>
                    <a:gd name="connsiteY5" fmla="*/ 247500 h 315000"/>
                    <a:gd name="connsiteX6" fmla="*/ 0 w 270000"/>
                    <a:gd name="connsiteY6" fmla="*/ 292500 h 315000"/>
                    <a:gd name="connsiteX7" fmla="*/ 22500 w 270000"/>
                    <a:gd name="connsiteY7" fmla="*/ 315000 h 315000"/>
                    <a:gd name="connsiteX8" fmla="*/ 247500 w 270000"/>
                    <a:gd name="connsiteY8" fmla="*/ 315000 h 315000"/>
                    <a:gd name="connsiteX9" fmla="*/ 270000 w 270000"/>
                    <a:gd name="connsiteY9" fmla="*/ 292500 h 315000"/>
                    <a:gd name="connsiteX10" fmla="*/ 270000 w 270000"/>
                    <a:gd name="connsiteY10" fmla="*/ 247500 h 315000"/>
                    <a:gd name="connsiteX11" fmla="*/ 204998 w 270000"/>
                    <a:gd name="connsiteY11" fmla="*/ 145890 h 315000"/>
                    <a:gd name="connsiteX12" fmla="*/ 135000 w 270000"/>
                    <a:gd name="connsiteY12" fmla="*/ 45000 h 315000"/>
                    <a:gd name="connsiteX13" fmla="*/ 180000 w 270000"/>
                    <a:gd name="connsiteY13" fmla="*/ 90000 h 315000"/>
                    <a:gd name="connsiteX14" fmla="*/ 135000 w 270000"/>
                    <a:gd name="connsiteY14" fmla="*/ 135000 h 315000"/>
                    <a:gd name="connsiteX15" fmla="*/ 90000 w 270000"/>
                    <a:gd name="connsiteY15" fmla="*/ 90000 h 315000"/>
                    <a:gd name="connsiteX16" fmla="*/ 135000 w 270000"/>
                    <a:gd name="connsiteY16" fmla="*/ 45000 h 315000"/>
                    <a:gd name="connsiteX17" fmla="*/ 225000 w 270000"/>
                    <a:gd name="connsiteY17" fmla="*/ 270000 h 315000"/>
                    <a:gd name="connsiteX18" fmla="*/ 45000 w 270000"/>
                    <a:gd name="connsiteY18" fmla="*/ 270000 h 315000"/>
                    <a:gd name="connsiteX19" fmla="*/ 45000 w 270000"/>
                    <a:gd name="connsiteY19" fmla="*/ 247500 h 315000"/>
                    <a:gd name="connsiteX20" fmla="*/ 112500 w 270000"/>
                    <a:gd name="connsiteY20" fmla="*/ 180000 h 315000"/>
                    <a:gd name="connsiteX21" fmla="*/ 157500 w 270000"/>
                    <a:gd name="connsiteY21" fmla="*/ 180000 h 315000"/>
                    <a:gd name="connsiteX22" fmla="*/ 225000 w 270000"/>
                    <a:gd name="connsiteY22" fmla="*/ 247500 h 315000"/>
                    <a:gd name="connsiteX23" fmla="*/ 225000 w 270000"/>
                    <a:gd name="connsiteY23" fmla="*/ 270000 h 31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270000" h="315000">
                      <a:moveTo>
                        <a:pt x="204998" y="145890"/>
                      </a:moveTo>
                      <a:cubicBezTo>
                        <a:pt x="217328" y="130477"/>
                        <a:pt x="225000" y="111218"/>
                        <a:pt x="225000" y="90000"/>
                      </a:cubicBezTo>
                      <a:cubicBezTo>
                        <a:pt x="225000" y="40365"/>
                        <a:pt x="184635" y="0"/>
                        <a:pt x="135000" y="0"/>
                      </a:cubicBezTo>
                      <a:cubicBezTo>
                        <a:pt x="85365" y="0"/>
                        <a:pt x="45000" y="40365"/>
                        <a:pt x="45000" y="90000"/>
                      </a:cubicBezTo>
                      <a:cubicBezTo>
                        <a:pt x="45000" y="111218"/>
                        <a:pt x="52672" y="130477"/>
                        <a:pt x="65003" y="145890"/>
                      </a:cubicBezTo>
                      <a:cubicBezTo>
                        <a:pt x="26730" y="163868"/>
                        <a:pt x="0" y="202500"/>
                        <a:pt x="0" y="247500"/>
                      </a:cubicBezTo>
                      <a:lnTo>
                        <a:pt x="0" y="292500"/>
                      </a:lnTo>
                      <a:cubicBezTo>
                        <a:pt x="0" y="304943"/>
                        <a:pt x="10057" y="315000"/>
                        <a:pt x="22500" y="315000"/>
                      </a:cubicBezTo>
                      <a:lnTo>
                        <a:pt x="247500" y="315000"/>
                      </a:lnTo>
                      <a:cubicBezTo>
                        <a:pt x="259943" y="315000"/>
                        <a:pt x="270000" y="304943"/>
                        <a:pt x="270000" y="292500"/>
                      </a:cubicBezTo>
                      <a:lnTo>
                        <a:pt x="270000" y="247500"/>
                      </a:lnTo>
                      <a:cubicBezTo>
                        <a:pt x="270000" y="202500"/>
                        <a:pt x="243270" y="163868"/>
                        <a:pt x="204998" y="145890"/>
                      </a:cubicBezTo>
                      <a:close/>
                      <a:moveTo>
                        <a:pt x="135000" y="45000"/>
                      </a:moveTo>
                      <a:cubicBezTo>
                        <a:pt x="159818" y="45000"/>
                        <a:pt x="180000" y="65182"/>
                        <a:pt x="180000" y="90000"/>
                      </a:cubicBezTo>
                      <a:cubicBezTo>
                        <a:pt x="180000" y="114818"/>
                        <a:pt x="159818" y="135000"/>
                        <a:pt x="135000" y="135000"/>
                      </a:cubicBezTo>
                      <a:cubicBezTo>
                        <a:pt x="110182" y="135000"/>
                        <a:pt x="90000" y="114818"/>
                        <a:pt x="90000" y="90000"/>
                      </a:cubicBezTo>
                      <a:cubicBezTo>
                        <a:pt x="90000" y="65182"/>
                        <a:pt x="110182" y="45000"/>
                        <a:pt x="135000" y="45000"/>
                      </a:cubicBezTo>
                      <a:close/>
                      <a:moveTo>
                        <a:pt x="225000" y="270000"/>
                      </a:moveTo>
                      <a:lnTo>
                        <a:pt x="45000" y="270000"/>
                      </a:lnTo>
                      <a:lnTo>
                        <a:pt x="45000" y="247500"/>
                      </a:lnTo>
                      <a:cubicBezTo>
                        <a:pt x="45000" y="210285"/>
                        <a:pt x="75285" y="180000"/>
                        <a:pt x="112500" y="180000"/>
                      </a:cubicBezTo>
                      <a:lnTo>
                        <a:pt x="157500" y="180000"/>
                      </a:lnTo>
                      <a:cubicBezTo>
                        <a:pt x="194715" y="180000"/>
                        <a:pt x="225000" y="210285"/>
                        <a:pt x="225000" y="247500"/>
                      </a:cubicBezTo>
                      <a:lnTo>
                        <a:pt x="225000" y="270000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CBCBCB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dirty="0"/>
                </a:p>
              </p:txBody>
            </p:sp>
          </p:grpSp>
          <p:sp>
            <p:nvSpPr>
              <p:cNvPr id="246" name="Gráfico 14">
                <a:extLst>
                  <a:ext uri="{FF2B5EF4-FFF2-40B4-BE49-F238E27FC236}">
                    <a16:creationId xmlns:a16="http://schemas.microsoft.com/office/drawing/2014/main" id="{85AEE825-C143-60B8-2927-D31241AEDEC5}"/>
                  </a:ext>
                </a:extLst>
              </p:cNvPr>
              <p:cNvSpPr/>
              <p:nvPr/>
            </p:nvSpPr>
            <p:spPr>
              <a:xfrm>
                <a:off x="5376277" y="1958942"/>
                <a:ext cx="156356" cy="182416"/>
              </a:xfrm>
              <a:custGeom>
                <a:avLst/>
                <a:gdLst>
                  <a:gd name="connsiteX0" fmla="*/ 204998 w 270000"/>
                  <a:gd name="connsiteY0" fmla="*/ 145890 h 315000"/>
                  <a:gd name="connsiteX1" fmla="*/ 225000 w 270000"/>
                  <a:gd name="connsiteY1" fmla="*/ 90000 h 315000"/>
                  <a:gd name="connsiteX2" fmla="*/ 135000 w 270000"/>
                  <a:gd name="connsiteY2" fmla="*/ 0 h 315000"/>
                  <a:gd name="connsiteX3" fmla="*/ 45000 w 270000"/>
                  <a:gd name="connsiteY3" fmla="*/ 90000 h 315000"/>
                  <a:gd name="connsiteX4" fmla="*/ 65003 w 270000"/>
                  <a:gd name="connsiteY4" fmla="*/ 145890 h 315000"/>
                  <a:gd name="connsiteX5" fmla="*/ 0 w 270000"/>
                  <a:gd name="connsiteY5" fmla="*/ 247500 h 315000"/>
                  <a:gd name="connsiteX6" fmla="*/ 0 w 270000"/>
                  <a:gd name="connsiteY6" fmla="*/ 292500 h 315000"/>
                  <a:gd name="connsiteX7" fmla="*/ 22500 w 270000"/>
                  <a:gd name="connsiteY7" fmla="*/ 315000 h 315000"/>
                  <a:gd name="connsiteX8" fmla="*/ 247500 w 270000"/>
                  <a:gd name="connsiteY8" fmla="*/ 315000 h 315000"/>
                  <a:gd name="connsiteX9" fmla="*/ 270000 w 270000"/>
                  <a:gd name="connsiteY9" fmla="*/ 292500 h 315000"/>
                  <a:gd name="connsiteX10" fmla="*/ 270000 w 270000"/>
                  <a:gd name="connsiteY10" fmla="*/ 247500 h 315000"/>
                  <a:gd name="connsiteX11" fmla="*/ 204998 w 270000"/>
                  <a:gd name="connsiteY11" fmla="*/ 145890 h 315000"/>
                  <a:gd name="connsiteX12" fmla="*/ 135000 w 270000"/>
                  <a:gd name="connsiteY12" fmla="*/ 45000 h 315000"/>
                  <a:gd name="connsiteX13" fmla="*/ 180000 w 270000"/>
                  <a:gd name="connsiteY13" fmla="*/ 90000 h 315000"/>
                  <a:gd name="connsiteX14" fmla="*/ 135000 w 270000"/>
                  <a:gd name="connsiteY14" fmla="*/ 135000 h 315000"/>
                  <a:gd name="connsiteX15" fmla="*/ 90000 w 270000"/>
                  <a:gd name="connsiteY15" fmla="*/ 90000 h 315000"/>
                  <a:gd name="connsiteX16" fmla="*/ 135000 w 270000"/>
                  <a:gd name="connsiteY16" fmla="*/ 45000 h 315000"/>
                  <a:gd name="connsiteX17" fmla="*/ 225000 w 270000"/>
                  <a:gd name="connsiteY17" fmla="*/ 270000 h 315000"/>
                  <a:gd name="connsiteX18" fmla="*/ 45000 w 270000"/>
                  <a:gd name="connsiteY18" fmla="*/ 270000 h 315000"/>
                  <a:gd name="connsiteX19" fmla="*/ 45000 w 270000"/>
                  <a:gd name="connsiteY19" fmla="*/ 247500 h 315000"/>
                  <a:gd name="connsiteX20" fmla="*/ 112500 w 270000"/>
                  <a:gd name="connsiteY20" fmla="*/ 180000 h 315000"/>
                  <a:gd name="connsiteX21" fmla="*/ 157500 w 270000"/>
                  <a:gd name="connsiteY21" fmla="*/ 180000 h 315000"/>
                  <a:gd name="connsiteX22" fmla="*/ 225000 w 270000"/>
                  <a:gd name="connsiteY22" fmla="*/ 247500 h 315000"/>
                  <a:gd name="connsiteX23" fmla="*/ 225000 w 270000"/>
                  <a:gd name="connsiteY23" fmla="*/ 270000 h 315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70000" h="315000">
                    <a:moveTo>
                      <a:pt x="204998" y="145890"/>
                    </a:moveTo>
                    <a:cubicBezTo>
                      <a:pt x="217328" y="130477"/>
                      <a:pt x="225000" y="111218"/>
                      <a:pt x="225000" y="90000"/>
                    </a:cubicBezTo>
                    <a:cubicBezTo>
                      <a:pt x="225000" y="40365"/>
                      <a:pt x="184635" y="0"/>
                      <a:pt x="135000" y="0"/>
                    </a:cubicBezTo>
                    <a:cubicBezTo>
                      <a:pt x="85365" y="0"/>
                      <a:pt x="45000" y="40365"/>
                      <a:pt x="45000" y="90000"/>
                    </a:cubicBezTo>
                    <a:cubicBezTo>
                      <a:pt x="45000" y="111218"/>
                      <a:pt x="52672" y="130477"/>
                      <a:pt x="65003" y="145890"/>
                    </a:cubicBezTo>
                    <a:cubicBezTo>
                      <a:pt x="26730" y="163868"/>
                      <a:pt x="0" y="202500"/>
                      <a:pt x="0" y="247500"/>
                    </a:cubicBezTo>
                    <a:lnTo>
                      <a:pt x="0" y="292500"/>
                    </a:lnTo>
                    <a:cubicBezTo>
                      <a:pt x="0" y="304943"/>
                      <a:pt x="10057" y="315000"/>
                      <a:pt x="22500" y="315000"/>
                    </a:cubicBezTo>
                    <a:lnTo>
                      <a:pt x="247500" y="315000"/>
                    </a:lnTo>
                    <a:cubicBezTo>
                      <a:pt x="259943" y="315000"/>
                      <a:pt x="270000" y="304943"/>
                      <a:pt x="270000" y="292500"/>
                    </a:cubicBezTo>
                    <a:lnTo>
                      <a:pt x="270000" y="247500"/>
                    </a:lnTo>
                    <a:cubicBezTo>
                      <a:pt x="270000" y="202500"/>
                      <a:pt x="243270" y="163868"/>
                      <a:pt x="204998" y="145890"/>
                    </a:cubicBezTo>
                    <a:close/>
                    <a:moveTo>
                      <a:pt x="135000" y="45000"/>
                    </a:moveTo>
                    <a:cubicBezTo>
                      <a:pt x="159818" y="45000"/>
                      <a:pt x="180000" y="65182"/>
                      <a:pt x="180000" y="90000"/>
                    </a:cubicBezTo>
                    <a:cubicBezTo>
                      <a:pt x="180000" y="114818"/>
                      <a:pt x="159818" y="135000"/>
                      <a:pt x="135000" y="135000"/>
                    </a:cubicBezTo>
                    <a:cubicBezTo>
                      <a:pt x="110182" y="135000"/>
                      <a:pt x="90000" y="114818"/>
                      <a:pt x="90000" y="90000"/>
                    </a:cubicBezTo>
                    <a:cubicBezTo>
                      <a:pt x="90000" y="65182"/>
                      <a:pt x="110182" y="45000"/>
                      <a:pt x="135000" y="45000"/>
                    </a:cubicBezTo>
                    <a:close/>
                    <a:moveTo>
                      <a:pt x="225000" y="270000"/>
                    </a:moveTo>
                    <a:lnTo>
                      <a:pt x="45000" y="270000"/>
                    </a:lnTo>
                    <a:lnTo>
                      <a:pt x="45000" y="247500"/>
                    </a:lnTo>
                    <a:cubicBezTo>
                      <a:pt x="45000" y="210285"/>
                      <a:pt x="75285" y="180000"/>
                      <a:pt x="112500" y="180000"/>
                    </a:cubicBezTo>
                    <a:lnTo>
                      <a:pt x="157500" y="180000"/>
                    </a:lnTo>
                    <a:cubicBezTo>
                      <a:pt x="194715" y="180000"/>
                      <a:pt x="225000" y="210285"/>
                      <a:pt x="225000" y="247500"/>
                    </a:cubicBezTo>
                    <a:lnTo>
                      <a:pt x="225000" y="270000"/>
                    </a:lnTo>
                    <a:close/>
                  </a:path>
                </a:pathLst>
              </a:custGeom>
              <a:grpFill/>
              <a:ln w="9525" cap="flat">
                <a:solidFill>
                  <a:srgbClr val="CBCBC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75" name="Gráfico 14">
                <a:extLst>
                  <a:ext uri="{FF2B5EF4-FFF2-40B4-BE49-F238E27FC236}">
                    <a16:creationId xmlns:a16="http://schemas.microsoft.com/office/drawing/2014/main" id="{99F86045-EFEF-9E4E-D37B-B42357954E0E}"/>
                  </a:ext>
                </a:extLst>
              </p:cNvPr>
              <p:cNvSpPr/>
              <p:nvPr/>
            </p:nvSpPr>
            <p:spPr>
              <a:xfrm>
                <a:off x="5584763" y="1255399"/>
                <a:ext cx="156356" cy="182416"/>
              </a:xfrm>
              <a:custGeom>
                <a:avLst/>
                <a:gdLst>
                  <a:gd name="connsiteX0" fmla="*/ 204998 w 270000"/>
                  <a:gd name="connsiteY0" fmla="*/ 145890 h 315000"/>
                  <a:gd name="connsiteX1" fmla="*/ 225000 w 270000"/>
                  <a:gd name="connsiteY1" fmla="*/ 90000 h 315000"/>
                  <a:gd name="connsiteX2" fmla="*/ 135000 w 270000"/>
                  <a:gd name="connsiteY2" fmla="*/ 0 h 315000"/>
                  <a:gd name="connsiteX3" fmla="*/ 45000 w 270000"/>
                  <a:gd name="connsiteY3" fmla="*/ 90000 h 315000"/>
                  <a:gd name="connsiteX4" fmla="*/ 65003 w 270000"/>
                  <a:gd name="connsiteY4" fmla="*/ 145890 h 315000"/>
                  <a:gd name="connsiteX5" fmla="*/ 0 w 270000"/>
                  <a:gd name="connsiteY5" fmla="*/ 247500 h 315000"/>
                  <a:gd name="connsiteX6" fmla="*/ 0 w 270000"/>
                  <a:gd name="connsiteY6" fmla="*/ 292500 h 315000"/>
                  <a:gd name="connsiteX7" fmla="*/ 22500 w 270000"/>
                  <a:gd name="connsiteY7" fmla="*/ 315000 h 315000"/>
                  <a:gd name="connsiteX8" fmla="*/ 247500 w 270000"/>
                  <a:gd name="connsiteY8" fmla="*/ 315000 h 315000"/>
                  <a:gd name="connsiteX9" fmla="*/ 270000 w 270000"/>
                  <a:gd name="connsiteY9" fmla="*/ 292500 h 315000"/>
                  <a:gd name="connsiteX10" fmla="*/ 270000 w 270000"/>
                  <a:gd name="connsiteY10" fmla="*/ 247500 h 315000"/>
                  <a:gd name="connsiteX11" fmla="*/ 204998 w 270000"/>
                  <a:gd name="connsiteY11" fmla="*/ 145890 h 315000"/>
                  <a:gd name="connsiteX12" fmla="*/ 135000 w 270000"/>
                  <a:gd name="connsiteY12" fmla="*/ 45000 h 315000"/>
                  <a:gd name="connsiteX13" fmla="*/ 180000 w 270000"/>
                  <a:gd name="connsiteY13" fmla="*/ 90000 h 315000"/>
                  <a:gd name="connsiteX14" fmla="*/ 135000 w 270000"/>
                  <a:gd name="connsiteY14" fmla="*/ 135000 h 315000"/>
                  <a:gd name="connsiteX15" fmla="*/ 90000 w 270000"/>
                  <a:gd name="connsiteY15" fmla="*/ 90000 h 315000"/>
                  <a:gd name="connsiteX16" fmla="*/ 135000 w 270000"/>
                  <a:gd name="connsiteY16" fmla="*/ 45000 h 315000"/>
                  <a:gd name="connsiteX17" fmla="*/ 225000 w 270000"/>
                  <a:gd name="connsiteY17" fmla="*/ 270000 h 315000"/>
                  <a:gd name="connsiteX18" fmla="*/ 45000 w 270000"/>
                  <a:gd name="connsiteY18" fmla="*/ 270000 h 315000"/>
                  <a:gd name="connsiteX19" fmla="*/ 45000 w 270000"/>
                  <a:gd name="connsiteY19" fmla="*/ 247500 h 315000"/>
                  <a:gd name="connsiteX20" fmla="*/ 112500 w 270000"/>
                  <a:gd name="connsiteY20" fmla="*/ 180000 h 315000"/>
                  <a:gd name="connsiteX21" fmla="*/ 157500 w 270000"/>
                  <a:gd name="connsiteY21" fmla="*/ 180000 h 315000"/>
                  <a:gd name="connsiteX22" fmla="*/ 225000 w 270000"/>
                  <a:gd name="connsiteY22" fmla="*/ 247500 h 315000"/>
                  <a:gd name="connsiteX23" fmla="*/ 225000 w 270000"/>
                  <a:gd name="connsiteY23" fmla="*/ 270000 h 315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70000" h="315000">
                    <a:moveTo>
                      <a:pt x="204998" y="145890"/>
                    </a:moveTo>
                    <a:cubicBezTo>
                      <a:pt x="217328" y="130477"/>
                      <a:pt x="225000" y="111218"/>
                      <a:pt x="225000" y="90000"/>
                    </a:cubicBezTo>
                    <a:cubicBezTo>
                      <a:pt x="225000" y="40365"/>
                      <a:pt x="184635" y="0"/>
                      <a:pt x="135000" y="0"/>
                    </a:cubicBezTo>
                    <a:cubicBezTo>
                      <a:pt x="85365" y="0"/>
                      <a:pt x="45000" y="40365"/>
                      <a:pt x="45000" y="90000"/>
                    </a:cubicBezTo>
                    <a:cubicBezTo>
                      <a:pt x="45000" y="111218"/>
                      <a:pt x="52672" y="130477"/>
                      <a:pt x="65003" y="145890"/>
                    </a:cubicBezTo>
                    <a:cubicBezTo>
                      <a:pt x="26730" y="163868"/>
                      <a:pt x="0" y="202500"/>
                      <a:pt x="0" y="247500"/>
                    </a:cubicBezTo>
                    <a:lnTo>
                      <a:pt x="0" y="292500"/>
                    </a:lnTo>
                    <a:cubicBezTo>
                      <a:pt x="0" y="304943"/>
                      <a:pt x="10057" y="315000"/>
                      <a:pt x="22500" y="315000"/>
                    </a:cubicBezTo>
                    <a:lnTo>
                      <a:pt x="247500" y="315000"/>
                    </a:lnTo>
                    <a:cubicBezTo>
                      <a:pt x="259943" y="315000"/>
                      <a:pt x="270000" y="304943"/>
                      <a:pt x="270000" y="292500"/>
                    </a:cubicBezTo>
                    <a:lnTo>
                      <a:pt x="270000" y="247500"/>
                    </a:lnTo>
                    <a:cubicBezTo>
                      <a:pt x="270000" y="202500"/>
                      <a:pt x="243270" y="163868"/>
                      <a:pt x="204998" y="145890"/>
                    </a:cubicBezTo>
                    <a:close/>
                    <a:moveTo>
                      <a:pt x="135000" y="45000"/>
                    </a:moveTo>
                    <a:cubicBezTo>
                      <a:pt x="159818" y="45000"/>
                      <a:pt x="180000" y="65182"/>
                      <a:pt x="180000" y="90000"/>
                    </a:cubicBezTo>
                    <a:cubicBezTo>
                      <a:pt x="180000" y="114818"/>
                      <a:pt x="159818" y="135000"/>
                      <a:pt x="135000" y="135000"/>
                    </a:cubicBezTo>
                    <a:cubicBezTo>
                      <a:pt x="110182" y="135000"/>
                      <a:pt x="90000" y="114818"/>
                      <a:pt x="90000" y="90000"/>
                    </a:cubicBezTo>
                    <a:cubicBezTo>
                      <a:pt x="90000" y="65182"/>
                      <a:pt x="110182" y="45000"/>
                      <a:pt x="135000" y="45000"/>
                    </a:cubicBezTo>
                    <a:close/>
                    <a:moveTo>
                      <a:pt x="225000" y="270000"/>
                    </a:moveTo>
                    <a:lnTo>
                      <a:pt x="45000" y="270000"/>
                    </a:lnTo>
                    <a:lnTo>
                      <a:pt x="45000" y="247500"/>
                    </a:lnTo>
                    <a:cubicBezTo>
                      <a:pt x="45000" y="210285"/>
                      <a:pt x="75285" y="180000"/>
                      <a:pt x="112500" y="180000"/>
                    </a:cubicBezTo>
                    <a:lnTo>
                      <a:pt x="157500" y="180000"/>
                    </a:lnTo>
                    <a:cubicBezTo>
                      <a:pt x="194715" y="180000"/>
                      <a:pt x="225000" y="210285"/>
                      <a:pt x="225000" y="247500"/>
                    </a:cubicBezTo>
                    <a:lnTo>
                      <a:pt x="225000" y="270000"/>
                    </a:lnTo>
                    <a:close/>
                  </a:path>
                </a:pathLst>
              </a:custGeom>
              <a:grpFill/>
              <a:ln w="9525" cap="flat">
                <a:solidFill>
                  <a:srgbClr val="CBCBC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</p:grpSp>
      <p:grpSp>
        <p:nvGrpSpPr>
          <p:cNvPr id="30" name="Agrupar 29">
            <a:extLst>
              <a:ext uri="{FF2B5EF4-FFF2-40B4-BE49-F238E27FC236}">
                <a16:creationId xmlns:a16="http://schemas.microsoft.com/office/drawing/2014/main" id="{695A9E39-216D-B17B-5E0E-DD80691D84E1}"/>
              </a:ext>
            </a:extLst>
          </p:cNvPr>
          <p:cNvGrpSpPr/>
          <p:nvPr/>
        </p:nvGrpSpPr>
        <p:grpSpPr>
          <a:xfrm>
            <a:off x="6626423" y="2529090"/>
            <a:ext cx="490327" cy="490328"/>
            <a:chOff x="15297819" y="2356112"/>
            <a:chExt cx="490327" cy="490328"/>
          </a:xfrm>
        </p:grpSpPr>
        <p:sp>
          <p:nvSpPr>
            <p:cNvPr id="322" name="Forma Livre: Forma 321">
              <a:extLst>
                <a:ext uri="{FF2B5EF4-FFF2-40B4-BE49-F238E27FC236}">
                  <a16:creationId xmlns:a16="http://schemas.microsoft.com/office/drawing/2014/main" id="{6D74F94F-18D5-5746-E353-483DE61DB982}"/>
                </a:ext>
              </a:extLst>
            </p:cNvPr>
            <p:cNvSpPr/>
            <p:nvPr/>
          </p:nvSpPr>
          <p:spPr>
            <a:xfrm>
              <a:off x="15297819" y="2356112"/>
              <a:ext cx="490327" cy="490328"/>
            </a:xfrm>
            <a:custGeom>
              <a:avLst/>
              <a:gdLst>
                <a:gd name="connsiteX0" fmla="*/ 501845 w 501844"/>
                <a:gd name="connsiteY0" fmla="*/ 250922 h 501845"/>
                <a:gd name="connsiteX1" fmla="*/ 250922 w 501844"/>
                <a:gd name="connsiteY1" fmla="*/ 501845 h 501845"/>
                <a:gd name="connsiteX2" fmla="*/ 0 w 501844"/>
                <a:gd name="connsiteY2" fmla="*/ 250922 h 501845"/>
                <a:gd name="connsiteX3" fmla="*/ 250922 w 501844"/>
                <a:gd name="connsiteY3" fmla="*/ 0 h 501845"/>
                <a:gd name="connsiteX4" fmla="*/ 501845 w 501844"/>
                <a:gd name="connsiteY4" fmla="*/ 250922 h 501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1844" h="501845">
                  <a:moveTo>
                    <a:pt x="501845" y="250922"/>
                  </a:moveTo>
                  <a:cubicBezTo>
                    <a:pt x="501845" y="389503"/>
                    <a:pt x="389503" y="501845"/>
                    <a:pt x="250922" y="501845"/>
                  </a:cubicBezTo>
                  <a:cubicBezTo>
                    <a:pt x="112342" y="501845"/>
                    <a:pt x="0" y="389503"/>
                    <a:pt x="0" y="250922"/>
                  </a:cubicBezTo>
                  <a:cubicBezTo>
                    <a:pt x="0" y="112342"/>
                    <a:pt x="112342" y="0"/>
                    <a:pt x="250922" y="0"/>
                  </a:cubicBezTo>
                  <a:cubicBezTo>
                    <a:pt x="389503" y="0"/>
                    <a:pt x="501845" y="112342"/>
                    <a:pt x="501845" y="250922"/>
                  </a:cubicBezTo>
                  <a:close/>
                </a:path>
              </a:pathLst>
            </a:custGeom>
            <a:noFill/>
            <a:ln w="1809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42" name="Gráfico 14">
              <a:extLst>
                <a:ext uri="{FF2B5EF4-FFF2-40B4-BE49-F238E27FC236}">
                  <a16:creationId xmlns:a16="http://schemas.microsoft.com/office/drawing/2014/main" id="{E71B1A0B-47AA-4083-4B68-09B528F376CE}"/>
                </a:ext>
              </a:extLst>
            </p:cNvPr>
            <p:cNvSpPr/>
            <p:nvPr/>
          </p:nvSpPr>
          <p:spPr>
            <a:xfrm>
              <a:off x="15413120" y="2421892"/>
              <a:ext cx="270000" cy="315000"/>
            </a:xfrm>
            <a:custGeom>
              <a:avLst/>
              <a:gdLst>
                <a:gd name="connsiteX0" fmla="*/ 204998 w 270000"/>
                <a:gd name="connsiteY0" fmla="*/ 145890 h 315000"/>
                <a:gd name="connsiteX1" fmla="*/ 225000 w 270000"/>
                <a:gd name="connsiteY1" fmla="*/ 90000 h 315000"/>
                <a:gd name="connsiteX2" fmla="*/ 135000 w 270000"/>
                <a:gd name="connsiteY2" fmla="*/ 0 h 315000"/>
                <a:gd name="connsiteX3" fmla="*/ 45000 w 270000"/>
                <a:gd name="connsiteY3" fmla="*/ 90000 h 315000"/>
                <a:gd name="connsiteX4" fmla="*/ 65003 w 270000"/>
                <a:gd name="connsiteY4" fmla="*/ 145890 h 315000"/>
                <a:gd name="connsiteX5" fmla="*/ 0 w 270000"/>
                <a:gd name="connsiteY5" fmla="*/ 247500 h 315000"/>
                <a:gd name="connsiteX6" fmla="*/ 0 w 270000"/>
                <a:gd name="connsiteY6" fmla="*/ 292500 h 315000"/>
                <a:gd name="connsiteX7" fmla="*/ 22500 w 270000"/>
                <a:gd name="connsiteY7" fmla="*/ 315000 h 315000"/>
                <a:gd name="connsiteX8" fmla="*/ 247500 w 270000"/>
                <a:gd name="connsiteY8" fmla="*/ 315000 h 315000"/>
                <a:gd name="connsiteX9" fmla="*/ 270000 w 270000"/>
                <a:gd name="connsiteY9" fmla="*/ 292500 h 315000"/>
                <a:gd name="connsiteX10" fmla="*/ 270000 w 270000"/>
                <a:gd name="connsiteY10" fmla="*/ 247500 h 315000"/>
                <a:gd name="connsiteX11" fmla="*/ 204998 w 270000"/>
                <a:gd name="connsiteY11" fmla="*/ 145890 h 315000"/>
                <a:gd name="connsiteX12" fmla="*/ 135000 w 270000"/>
                <a:gd name="connsiteY12" fmla="*/ 45000 h 315000"/>
                <a:gd name="connsiteX13" fmla="*/ 180000 w 270000"/>
                <a:gd name="connsiteY13" fmla="*/ 90000 h 315000"/>
                <a:gd name="connsiteX14" fmla="*/ 135000 w 270000"/>
                <a:gd name="connsiteY14" fmla="*/ 135000 h 315000"/>
                <a:gd name="connsiteX15" fmla="*/ 90000 w 270000"/>
                <a:gd name="connsiteY15" fmla="*/ 90000 h 315000"/>
                <a:gd name="connsiteX16" fmla="*/ 135000 w 270000"/>
                <a:gd name="connsiteY16" fmla="*/ 45000 h 315000"/>
                <a:gd name="connsiteX17" fmla="*/ 225000 w 270000"/>
                <a:gd name="connsiteY17" fmla="*/ 270000 h 315000"/>
                <a:gd name="connsiteX18" fmla="*/ 45000 w 270000"/>
                <a:gd name="connsiteY18" fmla="*/ 270000 h 315000"/>
                <a:gd name="connsiteX19" fmla="*/ 45000 w 270000"/>
                <a:gd name="connsiteY19" fmla="*/ 247500 h 315000"/>
                <a:gd name="connsiteX20" fmla="*/ 112500 w 270000"/>
                <a:gd name="connsiteY20" fmla="*/ 180000 h 315000"/>
                <a:gd name="connsiteX21" fmla="*/ 157500 w 270000"/>
                <a:gd name="connsiteY21" fmla="*/ 180000 h 315000"/>
                <a:gd name="connsiteX22" fmla="*/ 225000 w 270000"/>
                <a:gd name="connsiteY22" fmla="*/ 247500 h 315000"/>
                <a:gd name="connsiteX23" fmla="*/ 225000 w 270000"/>
                <a:gd name="connsiteY23" fmla="*/ 270000 h 31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70000" h="315000">
                  <a:moveTo>
                    <a:pt x="204998" y="145890"/>
                  </a:moveTo>
                  <a:cubicBezTo>
                    <a:pt x="217328" y="130477"/>
                    <a:pt x="225000" y="111218"/>
                    <a:pt x="225000" y="90000"/>
                  </a:cubicBezTo>
                  <a:cubicBezTo>
                    <a:pt x="225000" y="40365"/>
                    <a:pt x="184635" y="0"/>
                    <a:pt x="135000" y="0"/>
                  </a:cubicBezTo>
                  <a:cubicBezTo>
                    <a:pt x="85365" y="0"/>
                    <a:pt x="45000" y="40365"/>
                    <a:pt x="45000" y="90000"/>
                  </a:cubicBezTo>
                  <a:cubicBezTo>
                    <a:pt x="45000" y="111218"/>
                    <a:pt x="52672" y="130477"/>
                    <a:pt x="65003" y="145890"/>
                  </a:cubicBezTo>
                  <a:cubicBezTo>
                    <a:pt x="26730" y="163868"/>
                    <a:pt x="0" y="202500"/>
                    <a:pt x="0" y="247500"/>
                  </a:cubicBezTo>
                  <a:lnTo>
                    <a:pt x="0" y="292500"/>
                  </a:lnTo>
                  <a:cubicBezTo>
                    <a:pt x="0" y="304943"/>
                    <a:pt x="10057" y="315000"/>
                    <a:pt x="22500" y="315000"/>
                  </a:cubicBezTo>
                  <a:lnTo>
                    <a:pt x="247500" y="315000"/>
                  </a:lnTo>
                  <a:cubicBezTo>
                    <a:pt x="259943" y="315000"/>
                    <a:pt x="270000" y="304943"/>
                    <a:pt x="270000" y="292500"/>
                  </a:cubicBezTo>
                  <a:lnTo>
                    <a:pt x="270000" y="247500"/>
                  </a:lnTo>
                  <a:cubicBezTo>
                    <a:pt x="270000" y="202500"/>
                    <a:pt x="243270" y="163868"/>
                    <a:pt x="204998" y="145890"/>
                  </a:cubicBezTo>
                  <a:close/>
                  <a:moveTo>
                    <a:pt x="135000" y="45000"/>
                  </a:moveTo>
                  <a:cubicBezTo>
                    <a:pt x="159818" y="45000"/>
                    <a:pt x="180000" y="65182"/>
                    <a:pt x="180000" y="90000"/>
                  </a:cubicBezTo>
                  <a:cubicBezTo>
                    <a:pt x="180000" y="114818"/>
                    <a:pt x="159818" y="135000"/>
                    <a:pt x="135000" y="135000"/>
                  </a:cubicBezTo>
                  <a:cubicBezTo>
                    <a:pt x="110182" y="135000"/>
                    <a:pt x="90000" y="114818"/>
                    <a:pt x="90000" y="90000"/>
                  </a:cubicBezTo>
                  <a:cubicBezTo>
                    <a:pt x="90000" y="65182"/>
                    <a:pt x="110182" y="45000"/>
                    <a:pt x="135000" y="45000"/>
                  </a:cubicBezTo>
                  <a:close/>
                  <a:moveTo>
                    <a:pt x="225000" y="270000"/>
                  </a:moveTo>
                  <a:lnTo>
                    <a:pt x="45000" y="270000"/>
                  </a:lnTo>
                  <a:lnTo>
                    <a:pt x="45000" y="247500"/>
                  </a:lnTo>
                  <a:cubicBezTo>
                    <a:pt x="45000" y="210285"/>
                    <a:pt x="75285" y="180000"/>
                    <a:pt x="112500" y="180000"/>
                  </a:cubicBezTo>
                  <a:lnTo>
                    <a:pt x="157500" y="180000"/>
                  </a:lnTo>
                  <a:cubicBezTo>
                    <a:pt x="194715" y="180000"/>
                    <a:pt x="225000" y="210285"/>
                    <a:pt x="225000" y="247500"/>
                  </a:cubicBezTo>
                  <a:lnTo>
                    <a:pt x="225000" y="270000"/>
                  </a:lnTo>
                  <a:close/>
                </a:path>
              </a:pathLst>
            </a:custGeom>
            <a:solidFill>
              <a:srgbClr val="0095D9"/>
            </a:solidFill>
            <a:ln w="22473" cap="flat">
              <a:solidFill>
                <a:srgbClr val="CBCBC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368" name="Forma Livre: Forma 367">
            <a:extLst>
              <a:ext uri="{FF2B5EF4-FFF2-40B4-BE49-F238E27FC236}">
                <a16:creationId xmlns:a16="http://schemas.microsoft.com/office/drawing/2014/main" id="{4888CAC0-6FE7-CB3C-EB7F-CA2A293BB32D}"/>
              </a:ext>
            </a:extLst>
          </p:cNvPr>
          <p:cNvSpPr/>
          <p:nvPr/>
        </p:nvSpPr>
        <p:spPr>
          <a:xfrm rot="20711417">
            <a:off x="6218841" y="2615622"/>
            <a:ext cx="396000" cy="195829"/>
          </a:xfrm>
          <a:custGeom>
            <a:avLst/>
            <a:gdLst>
              <a:gd name="connsiteX0" fmla="*/ 440942 w 440941"/>
              <a:gd name="connsiteY0" fmla="*/ 200429 h 200429"/>
              <a:gd name="connsiteX1" fmla="*/ 0 w 440941"/>
              <a:gd name="connsiteY1" fmla="*/ 0 h 200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941" h="200429">
                <a:moveTo>
                  <a:pt x="440942" y="200429"/>
                </a:moveTo>
                <a:lnTo>
                  <a:pt x="0" y="0"/>
                </a:lnTo>
              </a:path>
            </a:pathLst>
          </a:custGeom>
          <a:ln w="18094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231" name="Forma Livre: Forma 230">
            <a:extLst>
              <a:ext uri="{FF2B5EF4-FFF2-40B4-BE49-F238E27FC236}">
                <a16:creationId xmlns:a16="http://schemas.microsoft.com/office/drawing/2014/main" id="{5DBDC34D-458D-C31C-4B10-3B255737DF8F}"/>
              </a:ext>
            </a:extLst>
          </p:cNvPr>
          <p:cNvSpPr/>
          <p:nvPr/>
        </p:nvSpPr>
        <p:spPr>
          <a:xfrm>
            <a:off x="7786696" y="5473026"/>
            <a:ext cx="106069" cy="106069"/>
          </a:xfrm>
          <a:custGeom>
            <a:avLst/>
            <a:gdLst>
              <a:gd name="connsiteX0" fmla="*/ 108562 w 108561"/>
              <a:gd name="connsiteY0" fmla="*/ 54281 h 108561"/>
              <a:gd name="connsiteX1" fmla="*/ 54281 w 108561"/>
              <a:gd name="connsiteY1" fmla="*/ 108562 h 108561"/>
              <a:gd name="connsiteX2" fmla="*/ 0 w 108561"/>
              <a:gd name="connsiteY2" fmla="*/ 54281 h 108561"/>
              <a:gd name="connsiteX3" fmla="*/ 54281 w 108561"/>
              <a:gd name="connsiteY3" fmla="*/ 0 h 108561"/>
              <a:gd name="connsiteX4" fmla="*/ 108562 w 108561"/>
              <a:gd name="connsiteY4" fmla="*/ 54281 h 108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561" h="108561">
                <a:moveTo>
                  <a:pt x="108562" y="54281"/>
                </a:moveTo>
                <a:cubicBezTo>
                  <a:pt x="108562" y="84259"/>
                  <a:pt x="84259" y="108562"/>
                  <a:pt x="54281" y="108562"/>
                </a:cubicBezTo>
                <a:cubicBezTo>
                  <a:pt x="24302" y="108562"/>
                  <a:pt x="0" y="84259"/>
                  <a:pt x="0" y="54281"/>
                </a:cubicBezTo>
                <a:cubicBezTo>
                  <a:pt x="0" y="24302"/>
                  <a:pt x="24302" y="0"/>
                  <a:pt x="54281" y="0"/>
                </a:cubicBezTo>
                <a:cubicBezTo>
                  <a:pt x="84259" y="0"/>
                  <a:pt x="108562" y="24302"/>
                  <a:pt x="108562" y="54281"/>
                </a:cubicBezTo>
                <a:close/>
              </a:path>
            </a:pathLst>
          </a:custGeom>
          <a:solidFill>
            <a:schemeClr val="bg1"/>
          </a:solidFill>
          <a:ln w="120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265" name="Forma Livre: Forma 264">
            <a:extLst>
              <a:ext uri="{FF2B5EF4-FFF2-40B4-BE49-F238E27FC236}">
                <a16:creationId xmlns:a16="http://schemas.microsoft.com/office/drawing/2014/main" id="{1F357905-D3F1-DB77-BA06-B4DCDFDCF9DC}"/>
              </a:ext>
            </a:extLst>
          </p:cNvPr>
          <p:cNvSpPr/>
          <p:nvPr/>
        </p:nvSpPr>
        <p:spPr>
          <a:xfrm>
            <a:off x="7876942" y="5049876"/>
            <a:ext cx="273260" cy="273260"/>
          </a:xfrm>
          <a:custGeom>
            <a:avLst/>
            <a:gdLst>
              <a:gd name="connsiteX0" fmla="*/ 279679 w 279679"/>
              <a:gd name="connsiteY0" fmla="*/ 139840 h 279679"/>
              <a:gd name="connsiteX1" fmla="*/ 139840 w 279679"/>
              <a:gd name="connsiteY1" fmla="*/ 279679 h 279679"/>
              <a:gd name="connsiteX2" fmla="*/ 0 w 279679"/>
              <a:gd name="connsiteY2" fmla="*/ 139840 h 279679"/>
              <a:gd name="connsiteX3" fmla="*/ 139840 w 279679"/>
              <a:gd name="connsiteY3" fmla="*/ 0 h 279679"/>
              <a:gd name="connsiteX4" fmla="*/ 279679 w 279679"/>
              <a:gd name="connsiteY4" fmla="*/ 139840 h 279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679" h="279679">
                <a:moveTo>
                  <a:pt x="279679" y="139840"/>
                </a:moveTo>
                <a:cubicBezTo>
                  <a:pt x="279679" y="217071"/>
                  <a:pt x="217071" y="279679"/>
                  <a:pt x="139840" y="279679"/>
                </a:cubicBezTo>
                <a:cubicBezTo>
                  <a:pt x="62608" y="279679"/>
                  <a:pt x="0" y="217071"/>
                  <a:pt x="0" y="139840"/>
                </a:cubicBezTo>
                <a:cubicBezTo>
                  <a:pt x="0" y="62608"/>
                  <a:pt x="62608" y="0"/>
                  <a:pt x="139840" y="0"/>
                </a:cubicBezTo>
                <a:cubicBezTo>
                  <a:pt x="217071" y="0"/>
                  <a:pt x="279679" y="62608"/>
                  <a:pt x="279679" y="139840"/>
                </a:cubicBezTo>
                <a:close/>
              </a:path>
            </a:pathLst>
          </a:custGeom>
          <a:noFill/>
          <a:ln w="18094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676D19D-324F-21D9-2AB1-A74202C3A3C8}"/>
              </a:ext>
            </a:extLst>
          </p:cNvPr>
          <p:cNvSpPr/>
          <p:nvPr/>
        </p:nvSpPr>
        <p:spPr>
          <a:xfrm>
            <a:off x="-137160" y="1025917"/>
            <a:ext cx="350520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6" name="Retângulo 2">
            <a:extLst>
              <a:ext uri="{FF2B5EF4-FFF2-40B4-BE49-F238E27FC236}">
                <a16:creationId xmlns:a16="http://schemas.microsoft.com/office/drawing/2014/main" id="{C8568AC4-E26F-34BD-6204-3D2DC1C012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538" y="1489813"/>
            <a:ext cx="3404668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766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s-ES" altLang="pt-BR" sz="2000" dirty="0">
                <a:solidFill>
                  <a:srgbClr val="4C4D4F"/>
                </a:solidFill>
                <a:latin typeface="+mn-lt"/>
              </a:rPr>
              <a:t>Como hacemos en algunos casos con la prensa, podemos diseñar iniciativas con influenciadores y llegar a un público más amplio</a:t>
            </a:r>
            <a:endParaRPr lang="en-US" altLang="pt-BR" sz="2000" dirty="0">
              <a:solidFill>
                <a:srgbClr val="4C4D4F"/>
              </a:solidFill>
              <a:latin typeface="+mn-lt"/>
            </a:endParaRPr>
          </a:p>
        </p:txBody>
      </p:sp>
      <p:sp>
        <p:nvSpPr>
          <p:cNvPr id="205" name="Retângulo 2">
            <a:extLst>
              <a:ext uri="{FF2B5EF4-FFF2-40B4-BE49-F238E27FC236}">
                <a16:creationId xmlns:a16="http://schemas.microsoft.com/office/drawing/2014/main" id="{52DD3186-5030-3F61-0285-B2110AE080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271" y="190789"/>
            <a:ext cx="1183425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766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pt-BR" sz="4400" b="1" dirty="0">
                <a:solidFill>
                  <a:srgbClr val="4C4D4F"/>
                </a:solidFill>
                <a:latin typeface="+mn-lt"/>
                <a:cs typeface="+mn-cs"/>
              </a:rPr>
              <a:t>NO ESTAMOS SOLOS</a:t>
            </a:r>
          </a:p>
        </p:txBody>
      </p:sp>
    </p:spTree>
    <p:extLst>
      <p:ext uri="{BB962C8B-B14F-4D97-AF65-F5344CB8AC3E}">
        <p14:creationId xmlns:p14="http://schemas.microsoft.com/office/powerpoint/2010/main" val="33805743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D1D11C59-A014-3400-0E2D-79A812C8B6FE}"/>
              </a:ext>
            </a:extLst>
          </p:cNvPr>
          <p:cNvSpPr/>
          <p:nvPr/>
        </p:nvSpPr>
        <p:spPr>
          <a:xfrm>
            <a:off x="3200399" y="75697"/>
            <a:ext cx="3510495" cy="6780112"/>
          </a:xfrm>
          <a:prstGeom prst="rect">
            <a:avLst/>
          </a:prstGeom>
          <a:solidFill>
            <a:srgbClr val="17C2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26" name="Picture 2" descr="Nath Finanças - YouTube">
            <a:extLst>
              <a:ext uri="{FF2B5EF4-FFF2-40B4-BE49-F238E27FC236}">
                <a16:creationId xmlns:a16="http://schemas.microsoft.com/office/drawing/2014/main" id="{14AB46A3-BF30-CCA2-D672-EA49822310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41"/>
          <a:stretch/>
        </p:blipFill>
        <p:spPr bwMode="auto">
          <a:xfrm>
            <a:off x="6466599" y="0"/>
            <a:ext cx="59224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" name="Forma Livre: Forma 296">
            <a:extLst>
              <a:ext uri="{FF2B5EF4-FFF2-40B4-BE49-F238E27FC236}">
                <a16:creationId xmlns:a16="http://schemas.microsoft.com/office/drawing/2014/main" id="{44BDE223-D886-F1CE-40B9-06E62402CFB2}"/>
              </a:ext>
            </a:extLst>
          </p:cNvPr>
          <p:cNvSpPr/>
          <p:nvPr/>
        </p:nvSpPr>
        <p:spPr>
          <a:xfrm>
            <a:off x="1" y="1373837"/>
            <a:ext cx="177482" cy="5495850"/>
          </a:xfrm>
          <a:custGeom>
            <a:avLst/>
            <a:gdLst>
              <a:gd name="connsiteX0" fmla="*/ 0 w 511644"/>
              <a:gd name="connsiteY0" fmla="*/ 0 h 1023199"/>
              <a:gd name="connsiteX1" fmla="*/ 511644 w 511644"/>
              <a:gd name="connsiteY1" fmla="*/ 0 h 1023199"/>
              <a:gd name="connsiteX2" fmla="*/ 511644 w 511644"/>
              <a:gd name="connsiteY2" fmla="*/ 1023199 h 1023199"/>
              <a:gd name="connsiteX3" fmla="*/ 0 w 511644"/>
              <a:gd name="connsiteY3" fmla="*/ 1023199 h 1023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1644" h="1023199">
                <a:moveTo>
                  <a:pt x="0" y="0"/>
                </a:moveTo>
                <a:lnTo>
                  <a:pt x="511644" y="0"/>
                </a:lnTo>
                <a:lnTo>
                  <a:pt x="511644" y="1023199"/>
                </a:lnTo>
                <a:lnTo>
                  <a:pt x="0" y="1023199"/>
                </a:lnTo>
                <a:close/>
              </a:path>
            </a:pathLst>
          </a:custGeom>
          <a:solidFill>
            <a:srgbClr val="0095D9"/>
          </a:solidFill>
          <a:ln w="886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7" name="Forma Livre: Forma 6">
            <a:extLst>
              <a:ext uri="{FF2B5EF4-FFF2-40B4-BE49-F238E27FC236}">
                <a16:creationId xmlns:a16="http://schemas.microsoft.com/office/drawing/2014/main" id="{B97D6FA9-D9D2-27E4-2EEC-765B9A7A3591}"/>
              </a:ext>
            </a:extLst>
          </p:cNvPr>
          <p:cNvSpPr>
            <a:spLocks noChangeAspect="1"/>
          </p:cNvSpPr>
          <p:nvPr/>
        </p:nvSpPr>
        <p:spPr>
          <a:xfrm>
            <a:off x="173531" y="2191"/>
            <a:ext cx="6874052" cy="6876000"/>
          </a:xfrm>
          <a:custGeom>
            <a:avLst/>
            <a:gdLst>
              <a:gd name="connsiteX0" fmla="*/ 331470 w 331470"/>
              <a:gd name="connsiteY0" fmla="*/ 331565 h 331565"/>
              <a:gd name="connsiteX1" fmla="*/ 0 w 331470"/>
              <a:gd name="connsiteY1" fmla="*/ 331565 h 331565"/>
              <a:gd name="connsiteX2" fmla="*/ 0 w 331470"/>
              <a:gd name="connsiteY2" fmla="*/ 0 h 331565"/>
              <a:gd name="connsiteX3" fmla="*/ 331470 w 331470"/>
              <a:gd name="connsiteY3" fmla="*/ 0 h 331565"/>
              <a:gd name="connsiteX4" fmla="*/ 165735 w 331470"/>
              <a:gd name="connsiteY4" fmla="*/ 165830 h 331565"/>
              <a:gd name="connsiteX5" fmla="*/ 331470 w 331470"/>
              <a:gd name="connsiteY5" fmla="*/ 331565 h 331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1470" h="331565">
                <a:moveTo>
                  <a:pt x="331470" y="331565"/>
                </a:moveTo>
                <a:lnTo>
                  <a:pt x="0" y="331565"/>
                </a:lnTo>
                <a:lnTo>
                  <a:pt x="0" y="0"/>
                </a:lnTo>
                <a:lnTo>
                  <a:pt x="331470" y="0"/>
                </a:lnTo>
                <a:cubicBezTo>
                  <a:pt x="239935" y="0"/>
                  <a:pt x="165735" y="74295"/>
                  <a:pt x="165735" y="165830"/>
                </a:cubicBezTo>
                <a:cubicBezTo>
                  <a:pt x="165735" y="257366"/>
                  <a:pt x="239935" y="331565"/>
                  <a:pt x="331470" y="331565"/>
                </a:cubicBezTo>
                <a:close/>
              </a:path>
            </a:pathLst>
          </a:custGeom>
          <a:solidFill>
            <a:srgbClr val="80C34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pic>
        <p:nvPicPr>
          <p:cNvPr id="152" name="Imagem 151" descr="Logotipo, nome da empresa&#10;&#10;Descrição gerada automaticamente">
            <a:extLst>
              <a:ext uri="{FF2B5EF4-FFF2-40B4-BE49-F238E27FC236}">
                <a16:creationId xmlns:a16="http://schemas.microsoft.com/office/drawing/2014/main" id="{15CED0D6-05B9-A930-5160-9ADEC726B5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4703" y="5839755"/>
            <a:ext cx="1475564" cy="1044000"/>
          </a:xfrm>
          <a:prstGeom prst="rect">
            <a:avLst/>
          </a:prstGeom>
        </p:spPr>
      </p:pic>
      <p:sp>
        <p:nvSpPr>
          <p:cNvPr id="153" name="Retângulo 152">
            <a:extLst>
              <a:ext uri="{FF2B5EF4-FFF2-40B4-BE49-F238E27FC236}">
                <a16:creationId xmlns:a16="http://schemas.microsoft.com/office/drawing/2014/main" id="{4175FA32-6BAE-91CA-0D14-DF7380F9679F}"/>
              </a:ext>
            </a:extLst>
          </p:cNvPr>
          <p:cNvSpPr/>
          <p:nvPr/>
        </p:nvSpPr>
        <p:spPr>
          <a:xfrm>
            <a:off x="-869945" y="75697"/>
            <a:ext cx="645458" cy="645458"/>
          </a:xfrm>
          <a:prstGeom prst="rect">
            <a:avLst/>
          </a:prstGeom>
          <a:solidFill>
            <a:srgbClr val="80C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08" name="Retângulo: Cantos Superiores Arredondados 407">
            <a:extLst>
              <a:ext uri="{FF2B5EF4-FFF2-40B4-BE49-F238E27FC236}">
                <a16:creationId xmlns:a16="http://schemas.microsoft.com/office/drawing/2014/main" id="{65E0AA3D-9DD0-62CF-8F96-FE9EFDF95758}"/>
              </a:ext>
            </a:extLst>
          </p:cNvPr>
          <p:cNvSpPr/>
          <p:nvPr/>
        </p:nvSpPr>
        <p:spPr>
          <a:xfrm rot="16200000">
            <a:off x="4536185" y="-999980"/>
            <a:ext cx="7008208" cy="8857959"/>
          </a:xfrm>
          <a:prstGeom prst="round2SameRect">
            <a:avLst>
              <a:gd name="adj1" fmla="val 50000"/>
              <a:gd name="adj2" fmla="val 0"/>
            </a:avLst>
          </a:prstGeom>
          <a:noFill/>
          <a:ln w="136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4" name="Retângulo 153">
            <a:extLst>
              <a:ext uri="{FF2B5EF4-FFF2-40B4-BE49-F238E27FC236}">
                <a16:creationId xmlns:a16="http://schemas.microsoft.com/office/drawing/2014/main" id="{2C8C0A9F-7B2E-4C3E-C0FA-9BE10A61C022}"/>
              </a:ext>
            </a:extLst>
          </p:cNvPr>
          <p:cNvSpPr/>
          <p:nvPr/>
        </p:nvSpPr>
        <p:spPr>
          <a:xfrm>
            <a:off x="-869945" y="915588"/>
            <a:ext cx="645458" cy="645458"/>
          </a:xfrm>
          <a:prstGeom prst="rect">
            <a:avLst/>
          </a:prstGeom>
          <a:solidFill>
            <a:srgbClr val="0095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5" name="Retângulo 154">
            <a:extLst>
              <a:ext uri="{FF2B5EF4-FFF2-40B4-BE49-F238E27FC236}">
                <a16:creationId xmlns:a16="http://schemas.microsoft.com/office/drawing/2014/main" id="{B391B762-DB31-F392-15C1-6C8690942BDA}"/>
              </a:ext>
            </a:extLst>
          </p:cNvPr>
          <p:cNvSpPr/>
          <p:nvPr/>
        </p:nvSpPr>
        <p:spPr>
          <a:xfrm>
            <a:off x="-869945" y="1755479"/>
            <a:ext cx="645458" cy="645458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6" name="Retângulo 155">
            <a:extLst>
              <a:ext uri="{FF2B5EF4-FFF2-40B4-BE49-F238E27FC236}">
                <a16:creationId xmlns:a16="http://schemas.microsoft.com/office/drawing/2014/main" id="{E3DC2B90-22F4-081A-7F5A-E130618E029D}"/>
              </a:ext>
            </a:extLst>
          </p:cNvPr>
          <p:cNvSpPr/>
          <p:nvPr/>
        </p:nvSpPr>
        <p:spPr>
          <a:xfrm>
            <a:off x="-869945" y="2595369"/>
            <a:ext cx="645458" cy="645458"/>
          </a:xfrm>
          <a:prstGeom prst="rect">
            <a:avLst/>
          </a:prstGeom>
          <a:solidFill>
            <a:srgbClr val="4C4D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7" name="Retângulo 156">
            <a:extLst>
              <a:ext uri="{FF2B5EF4-FFF2-40B4-BE49-F238E27FC236}">
                <a16:creationId xmlns:a16="http://schemas.microsoft.com/office/drawing/2014/main" id="{D14C6AAC-17BC-2588-573C-C16263465A06}"/>
              </a:ext>
            </a:extLst>
          </p:cNvPr>
          <p:cNvSpPr/>
          <p:nvPr/>
        </p:nvSpPr>
        <p:spPr>
          <a:xfrm>
            <a:off x="-869945" y="3429000"/>
            <a:ext cx="645458" cy="645458"/>
          </a:xfrm>
          <a:prstGeom prst="rect">
            <a:avLst/>
          </a:prstGeom>
          <a:solidFill>
            <a:srgbClr val="FFD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8" name="Retângulo 157">
            <a:extLst>
              <a:ext uri="{FF2B5EF4-FFF2-40B4-BE49-F238E27FC236}">
                <a16:creationId xmlns:a16="http://schemas.microsoft.com/office/drawing/2014/main" id="{5122842B-84C9-A6CD-5CC7-77DF019484F6}"/>
              </a:ext>
            </a:extLst>
          </p:cNvPr>
          <p:cNvSpPr/>
          <p:nvPr/>
        </p:nvSpPr>
        <p:spPr>
          <a:xfrm>
            <a:off x="-869945" y="4262631"/>
            <a:ext cx="645458" cy="645458"/>
          </a:xfrm>
          <a:prstGeom prst="rect">
            <a:avLst/>
          </a:prstGeom>
          <a:solidFill>
            <a:srgbClr val="C5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9" name="Retângulo 158">
            <a:extLst>
              <a:ext uri="{FF2B5EF4-FFF2-40B4-BE49-F238E27FC236}">
                <a16:creationId xmlns:a16="http://schemas.microsoft.com/office/drawing/2014/main" id="{85699148-EBC2-4545-8030-D7356FE3C4B6}"/>
              </a:ext>
            </a:extLst>
          </p:cNvPr>
          <p:cNvSpPr/>
          <p:nvPr/>
        </p:nvSpPr>
        <p:spPr>
          <a:xfrm>
            <a:off x="-869945" y="5102521"/>
            <a:ext cx="645458" cy="645458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0" name="Retângulo 159">
            <a:extLst>
              <a:ext uri="{FF2B5EF4-FFF2-40B4-BE49-F238E27FC236}">
                <a16:creationId xmlns:a16="http://schemas.microsoft.com/office/drawing/2014/main" id="{0366BC97-2CBA-7080-B846-A2792FA83CA9}"/>
              </a:ext>
            </a:extLst>
          </p:cNvPr>
          <p:cNvSpPr/>
          <p:nvPr/>
        </p:nvSpPr>
        <p:spPr>
          <a:xfrm>
            <a:off x="-869945" y="5814969"/>
            <a:ext cx="645458" cy="645458"/>
          </a:xfrm>
          <a:prstGeom prst="rect">
            <a:avLst/>
          </a:prstGeom>
          <a:solidFill>
            <a:srgbClr val="2C2C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7" name="Título 1">
            <a:extLst>
              <a:ext uri="{FF2B5EF4-FFF2-40B4-BE49-F238E27FC236}">
                <a16:creationId xmlns:a16="http://schemas.microsoft.com/office/drawing/2014/main" id="{BC983714-2DEB-C0D3-DF3A-70B924ABBED8}"/>
              </a:ext>
            </a:extLst>
          </p:cNvPr>
          <p:cNvSpPr txBox="1">
            <a:spLocks/>
          </p:cNvSpPr>
          <p:nvPr/>
        </p:nvSpPr>
        <p:spPr>
          <a:xfrm>
            <a:off x="429333" y="420653"/>
            <a:ext cx="3586076" cy="797624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>
                <a:solidFill>
                  <a:srgbClr val="0095D9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700"/>
              </a:lnSpc>
            </a:pPr>
            <a:r>
              <a:rPr lang="pt-BR" sz="4400" dirty="0">
                <a:solidFill>
                  <a:schemeClr val="bg1"/>
                </a:solidFill>
                <a:latin typeface="+mn-lt"/>
              </a:rPr>
              <a:t>NO ESTAMOS SOLOS</a:t>
            </a:r>
          </a:p>
        </p:txBody>
      </p:sp>
      <p:sp>
        <p:nvSpPr>
          <p:cNvPr id="182" name="Retângulo: Cantos Superiores Arredondados 181">
            <a:extLst>
              <a:ext uri="{FF2B5EF4-FFF2-40B4-BE49-F238E27FC236}">
                <a16:creationId xmlns:a16="http://schemas.microsoft.com/office/drawing/2014/main" id="{21F93C30-63E9-5501-CF75-33BB98545629}"/>
              </a:ext>
            </a:extLst>
          </p:cNvPr>
          <p:cNvSpPr/>
          <p:nvPr/>
        </p:nvSpPr>
        <p:spPr>
          <a:xfrm rot="16200000">
            <a:off x="4392974" y="-995220"/>
            <a:ext cx="7134228" cy="8857959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">
            <a:solidFill>
              <a:srgbClr val="0003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4" name="Título 1">
            <a:extLst>
              <a:ext uri="{FF2B5EF4-FFF2-40B4-BE49-F238E27FC236}">
                <a16:creationId xmlns:a16="http://schemas.microsoft.com/office/drawing/2014/main" id="{6C43FCC3-5681-0D1D-2979-BF9B5C700B5A}"/>
              </a:ext>
            </a:extLst>
          </p:cNvPr>
          <p:cNvSpPr txBox="1">
            <a:spLocks/>
          </p:cNvSpPr>
          <p:nvPr/>
        </p:nvSpPr>
        <p:spPr>
          <a:xfrm>
            <a:off x="429334" y="1351632"/>
            <a:ext cx="2950548" cy="797624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>
                <a:solidFill>
                  <a:srgbClr val="0095D9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800"/>
              </a:lnSpc>
            </a:pPr>
            <a:r>
              <a:rPr lang="es-ES" sz="1600" dirty="0">
                <a:solidFill>
                  <a:schemeClr val="bg1"/>
                </a:solidFill>
                <a:latin typeface="+mn-lt"/>
              </a:rPr>
              <a:t>Como hacemos en algunos casos con la prensa, podemos diseñar iniciativas con influenciadores y llegar a un público más amplio</a:t>
            </a:r>
            <a:endParaRPr lang="en-US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65" name="CaixaDeTexto 164">
            <a:extLst>
              <a:ext uri="{FF2B5EF4-FFF2-40B4-BE49-F238E27FC236}">
                <a16:creationId xmlns:a16="http://schemas.microsoft.com/office/drawing/2014/main" id="{4CC16B2C-AEE8-7E32-6D74-2B8B4F6EBA70}"/>
              </a:ext>
            </a:extLst>
          </p:cNvPr>
          <p:cNvSpPr txBox="1"/>
          <p:nvPr/>
        </p:nvSpPr>
        <p:spPr>
          <a:xfrm>
            <a:off x="431368" y="5484060"/>
            <a:ext cx="3952742" cy="1089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s-ES" sz="2400" b="1" dirty="0">
                <a:solidFill>
                  <a:srgbClr val="4C4D4F"/>
                </a:solidFill>
                <a:latin typeface="Calibri" panose="020F0502020204030204" pitchFamily="34" charset="0"/>
              </a:rPr>
              <a:t>Nueva iniciativa: curso intensivo de educación financiera </a:t>
            </a:r>
            <a:r>
              <a:rPr lang="es-ES" sz="2400" b="1" dirty="0" err="1">
                <a:solidFill>
                  <a:srgbClr val="4C4D4F"/>
                </a:solidFill>
                <a:latin typeface="Calibri" panose="020F0502020204030204" pitchFamily="34" charset="0"/>
              </a:rPr>
              <a:t>Nath</a:t>
            </a:r>
            <a:r>
              <a:rPr lang="es-ES" sz="2400" b="1" dirty="0">
                <a:solidFill>
                  <a:srgbClr val="4C4D4F"/>
                </a:solidFill>
                <a:latin typeface="Calibri" panose="020F0502020204030204" pitchFamily="34" charset="0"/>
              </a:rPr>
              <a:t> </a:t>
            </a:r>
            <a:r>
              <a:rPr lang="es-ES" sz="2400" b="1" dirty="0" err="1">
                <a:solidFill>
                  <a:srgbClr val="4C4D4F"/>
                </a:solidFill>
                <a:latin typeface="Calibri" panose="020F0502020204030204" pitchFamily="34" charset="0"/>
              </a:rPr>
              <a:t>Intensivanças</a:t>
            </a:r>
            <a:endParaRPr lang="en-US" sz="2400" dirty="0">
              <a:solidFill>
                <a:srgbClr val="4C4D4F"/>
              </a:solidFill>
              <a:latin typeface="Calibri" panose="020F0502020204030204" pitchFamily="34" charset="0"/>
            </a:endParaRPr>
          </a:p>
        </p:txBody>
      </p:sp>
      <p:grpSp>
        <p:nvGrpSpPr>
          <p:cNvPr id="166" name="Agrupar 165">
            <a:extLst>
              <a:ext uri="{FF2B5EF4-FFF2-40B4-BE49-F238E27FC236}">
                <a16:creationId xmlns:a16="http://schemas.microsoft.com/office/drawing/2014/main" id="{98A3D3F1-ACE2-6696-871F-86A9FD4210DD}"/>
              </a:ext>
            </a:extLst>
          </p:cNvPr>
          <p:cNvGrpSpPr>
            <a:grpSpLocks noChangeAspect="1"/>
          </p:cNvGrpSpPr>
          <p:nvPr/>
        </p:nvGrpSpPr>
        <p:grpSpPr>
          <a:xfrm>
            <a:off x="5041730" y="3120822"/>
            <a:ext cx="479584" cy="479584"/>
            <a:chOff x="6725228" y="5328955"/>
            <a:chExt cx="1440000" cy="1440000"/>
          </a:xfrm>
          <a:solidFill>
            <a:schemeClr val="bg1"/>
          </a:solidFill>
        </p:grpSpPr>
        <p:sp>
          <p:nvSpPr>
            <p:cNvPr id="167" name="Gráfico 4">
              <a:extLst>
                <a:ext uri="{FF2B5EF4-FFF2-40B4-BE49-F238E27FC236}">
                  <a16:creationId xmlns:a16="http://schemas.microsoft.com/office/drawing/2014/main" id="{9E900FCD-CCF2-F49C-7061-03B82019D1AD}"/>
                </a:ext>
              </a:extLst>
            </p:cNvPr>
            <p:cNvSpPr/>
            <p:nvPr/>
          </p:nvSpPr>
          <p:spPr>
            <a:xfrm>
              <a:off x="6725228" y="5328955"/>
              <a:ext cx="1440000" cy="1440000"/>
            </a:xfrm>
            <a:custGeom>
              <a:avLst/>
              <a:gdLst>
                <a:gd name="connsiteX0" fmla="*/ 1226400 w 1440000"/>
                <a:gd name="connsiteY0" fmla="*/ 0 h 1440000"/>
                <a:gd name="connsiteX1" fmla="*/ 213600 w 1440000"/>
                <a:gd name="connsiteY1" fmla="*/ 0 h 1440000"/>
                <a:gd name="connsiteX2" fmla="*/ 0 w 1440000"/>
                <a:gd name="connsiteY2" fmla="*/ 213600 h 1440000"/>
                <a:gd name="connsiteX3" fmla="*/ 0 w 1440000"/>
                <a:gd name="connsiteY3" fmla="*/ 1226400 h 1440000"/>
                <a:gd name="connsiteX4" fmla="*/ 213600 w 1440000"/>
                <a:gd name="connsiteY4" fmla="*/ 1440000 h 1440000"/>
                <a:gd name="connsiteX5" fmla="*/ 1226400 w 1440000"/>
                <a:gd name="connsiteY5" fmla="*/ 1440000 h 1440000"/>
                <a:gd name="connsiteX6" fmla="*/ 1440000 w 1440000"/>
                <a:gd name="connsiteY6" fmla="*/ 1226400 h 1440000"/>
                <a:gd name="connsiteX7" fmla="*/ 1440000 w 1440000"/>
                <a:gd name="connsiteY7" fmla="*/ 213600 h 1440000"/>
                <a:gd name="connsiteX8" fmla="*/ 1226400 w 1440000"/>
                <a:gd name="connsiteY8" fmla="*/ 0 h 1440000"/>
                <a:gd name="connsiteX9" fmla="*/ 1320000 w 1440000"/>
                <a:gd name="connsiteY9" fmla="*/ 1226400 h 1440000"/>
                <a:gd name="connsiteX10" fmla="*/ 1226400 w 1440000"/>
                <a:gd name="connsiteY10" fmla="*/ 1320000 h 1440000"/>
                <a:gd name="connsiteX11" fmla="*/ 213600 w 1440000"/>
                <a:gd name="connsiteY11" fmla="*/ 1320000 h 1440000"/>
                <a:gd name="connsiteX12" fmla="*/ 120000 w 1440000"/>
                <a:gd name="connsiteY12" fmla="*/ 1226400 h 1440000"/>
                <a:gd name="connsiteX13" fmla="*/ 120000 w 1440000"/>
                <a:gd name="connsiteY13" fmla="*/ 213600 h 1440000"/>
                <a:gd name="connsiteX14" fmla="*/ 213600 w 1440000"/>
                <a:gd name="connsiteY14" fmla="*/ 120000 h 1440000"/>
                <a:gd name="connsiteX15" fmla="*/ 1226400 w 1440000"/>
                <a:gd name="connsiteY15" fmla="*/ 120000 h 1440000"/>
                <a:gd name="connsiteX16" fmla="*/ 1320000 w 1440000"/>
                <a:gd name="connsiteY16" fmla="*/ 213600 h 14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440000" h="1440000">
                  <a:moveTo>
                    <a:pt x="1226400" y="0"/>
                  </a:moveTo>
                  <a:lnTo>
                    <a:pt x="213600" y="0"/>
                  </a:lnTo>
                  <a:cubicBezTo>
                    <a:pt x="95769" y="330"/>
                    <a:pt x="330" y="95769"/>
                    <a:pt x="0" y="213600"/>
                  </a:cubicBezTo>
                  <a:lnTo>
                    <a:pt x="0" y="1226400"/>
                  </a:lnTo>
                  <a:cubicBezTo>
                    <a:pt x="330" y="1344231"/>
                    <a:pt x="95769" y="1439670"/>
                    <a:pt x="213600" y="1440000"/>
                  </a:cubicBezTo>
                  <a:lnTo>
                    <a:pt x="1226400" y="1440000"/>
                  </a:lnTo>
                  <a:cubicBezTo>
                    <a:pt x="1344231" y="1439670"/>
                    <a:pt x="1439670" y="1344231"/>
                    <a:pt x="1440000" y="1226400"/>
                  </a:cubicBezTo>
                  <a:lnTo>
                    <a:pt x="1440000" y="213600"/>
                  </a:lnTo>
                  <a:cubicBezTo>
                    <a:pt x="1439670" y="95769"/>
                    <a:pt x="1344231" y="330"/>
                    <a:pt x="1226400" y="0"/>
                  </a:cubicBezTo>
                  <a:close/>
                  <a:moveTo>
                    <a:pt x="1320000" y="1226400"/>
                  </a:moveTo>
                  <a:cubicBezTo>
                    <a:pt x="1320000" y="1278094"/>
                    <a:pt x="1278094" y="1320000"/>
                    <a:pt x="1226400" y="1320000"/>
                  </a:cubicBezTo>
                  <a:lnTo>
                    <a:pt x="213600" y="1320000"/>
                  </a:lnTo>
                  <a:cubicBezTo>
                    <a:pt x="161906" y="1320000"/>
                    <a:pt x="120000" y="1278094"/>
                    <a:pt x="120000" y="1226400"/>
                  </a:cubicBezTo>
                  <a:lnTo>
                    <a:pt x="120000" y="213600"/>
                  </a:lnTo>
                  <a:cubicBezTo>
                    <a:pt x="120000" y="161906"/>
                    <a:pt x="161906" y="120000"/>
                    <a:pt x="213600" y="120000"/>
                  </a:cubicBezTo>
                  <a:lnTo>
                    <a:pt x="1226400" y="120000"/>
                  </a:lnTo>
                  <a:cubicBezTo>
                    <a:pt x="1278094" y="120000"/>
                    <a:pt x="1320000" y="161906"/>
                    <a:pt x="1320000" y="213600"/>
                  </a:cubicBezTo>
                  <a:close/>
                </a:path>
              </a:pathLst>
            </a:custGeom>
            <a:grpFill/>
            <a:ln w="6350" cap="flat">
              <a:solidFill>
                <a:srgbClr val="17C2D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8" name="Gráfico 4">
              <a:extLst>
                <a:ext uri="{FF2B5EF4-FFF2-40B4-BE49-F238E27FC236}">
                  <a16:creationId xmlns:a16="http://schemas.microsoft.com/office/drawing/2014/main" id="{1AC84208-4F33-FBD3-BCF3-27A11C65ADE9}"/>
                </a:ext>
              </a:extLst>
            </p:cNvPr>
            <p:cNvSpPr/>
            <p:nvPr/>
          </p:nvSpPr>
          <p:spPr>
            <a:xfrm>
              <a:off x="7085229" y="5688956"/>
              <a:ext cx="720000" cy="720000"/>
            </a:xfrm>
            <a:custGeom>
              <a:avLst/>
              <a:gdLst>
                <a:gd name="connsiteX0" fmla="*/ 360000 w 720000"/>
                <a:gd name="connsiteY0" fmla="*/ 0 h 720000"/>
                <a:gd name="connsiteX1" fmla="*/ 0 w 720000"/>
                <a:gd name="connsiteY1" fmla="*/ 360000 h 720000"/>
                <a:gd name="connsiteX2" fmla="*/ 360000 w 720000"/>
                <a:gd name="connsiteY2" fmla="*/ 720000 h 720000"/>
                <a:gd name="connsiteX3" fmla="*/ 720000 w 720000"/>
                <a:gd name="connsiteY3" fmla="*/ 360000 h 720000"/>
                <a:gd name="connsiteX4" fmla="*/ 360000 w 720000"/>
                <a:gd name="connsiteY4" fmla="*/ 0 h 720000"/>
                <a:gd name="connsiteX5" fmla="*/ 360000 w 720000"/>
                <a:gd name="connsiteY5" fmla="*/ 600000 h 720000"/>
                <a:gd name="connsiteX6" fmla="*/ 120000 w 720000"/>
                <a:gd name="connsiteY6" fmla="*/ 360000 h 720000"/>
                <a:gd name="connsiteX7" fmla="*/ 360000 w 720000"/>
                <a:gd name="connsiteY7" fmla="*/ 120000 h 720000"/>
                <a:gd name="connsiteX8" fmla="*/ 600000 w 720000"/>
                <a:gd name="connsiteY8" fmla="*/ 360000 h 720000"/>
                <a:gd name="connsiteX9" fmla="*/ 360000 w 720000"/>
                <a:gd name="connsiteY9" fmla="*/ 600000 h 7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20000" h="720000">
                  <a:moveTo>
                    <a:pt x="360000" y="0"/>
                  </a:moveTo>
                  <a:cubicBezTo>
                    <a:pt x="161178" y="0"/>
                    <a:pt x="0" y="161178"/>
                    <a:pt x="0" y="360000"/>
                  </a:cubicBezTo>
                  <a:cubicBezTo>
                    <a:pt x="0" y="558823"/>
                    <a:pt x="161178" y="720000"/>
                    <a:pt x="360000" y="720000"/>
                  </a:cubicBezTo>
                  <a:cubicBezTo>
                    <a:pt x="558823" y="720000"/>
                    <a:pt x="720000" y="558823"/>
                    <a:pt x="720000" y="360000"/>
                  </a:cubicBezTo>
                  <a:cubicBezTo>
                    <a:pt x="720000" y="161178"/>
                    <a:pt x="558823" y="0"/>
                    <a:pt x="360000" y="0"/>
                  </a:cubicBezTo>
                  <a:close/>
                  <a:moveTo>
                    <a:pt x="360000" y="600000"/>
                  </a:moveTo>
                  <a:cubicBezTo>
                    <a:pt x="227452" y="600000"/>
                    <a:pt x="120000" y="492548"/>
                    <a:pt x="120000" y="360000"/>
                  </a:cubicBezTo>
                  <a:cubicBezTo>
                    <a:pt x="120000" y="227452"/>
                    <a:pt x="227452" y="120000"/>
                    <a:pt x="360000" y="120000"/>
                  </a:cubicBezTo>
                  <a:cubicBezTo>
                    <a:pt x="492548" y="120000"/>
                    <a:pt x="600000" y="227452"/>
                    <a:pt x="600000" y="360000"/>
                  </a:cubicBezTo>
                  <a:cubicBezTo>
                    <a:pt x="600000" y="492548"/>
                    <a:pt x="492548" y="600000"/>
                    <a:pt x="360000" y="600000"/>
                  </a:cubicBezTo>
                  <a:close/>
                </a:path>
              </a:pathLst>
            </a:custGeom>
            <a:grpFill/>
            <a:ln w="6350" cap="flat">
              <a:solidFill>
                <a:srgbClr val="17C2D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9" name="Gráfico 4">
              <a:extLst>
                <a:ext uri="{FF2B5EF4-FFF2-40B4-BE49-F238E27FC236}">
                  <a16:creationId xmlns:a16="http://schemas.microsoft.com/office/drawing/2014/main" id="{E7CB4667-836C-A33E-0434-8BD0D27F680F}"/>
                </a:ext>
              </a:extLst>
            </p:cNvPr>
            <p:cNvSpPr/>
            <p:nvPr/>
          </p:nvSpPr>
          <p:spPr>
            <a:xfrm>
              <a:off x="7745229" y="5568956"/>
              <a:ext cx="180000" cy="180000"/>
            </a:xfrm>
            <a:custGeom>
              <a:avLst/>
              <a:gdLst>
                <a:gd name="connsiteX0" fmla="*/ 180000 w 180000"/>
                <a:gd name="connsiteY0" fmla="*/ 90000 h 180000"/>
                <a:gd name="connsiteX1" fmla="*/ 90000 w 180000"/>
                <a:gd name="connsiteY1" fmla="*/ 180000 h 180000"/>
                <a:gd name="connsiteX2" fmla="*/ 0 w 180000"/>
                <a:gd name="connsiteY2" fmla="*/ 90000 h 180000"/>
                <a:gd name="connsiteX3" fmla="*/ 90000 w 180000"/>
                <a:gd name="connsiteY3" fmla="*/ 0 h 180000"/>
                <a:gd name="connsiteX4" fmla="*/ 180000 w 180000"/>
                <a:gd name="connsiteY4" fmla="*/ 90000 h 1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" h="180000">
                  <a:moveTo>
                    <a:pt x="180000" y="90000"/>
                  </a:moveTo>
                  <a:cubicBezTo>
                    <a:pt x="180000" y="139706"/>
                    <a:pt x="139706" y="180000"/>
                    <a:pt x="90000" y="180000"/>
                  </a:cubicBezTo>
                  <a:cubicBezTo>
                    <a:pt x="40294" y="180000"/>
                    <a:pt x="0" y="139706"/>
                    <a:pt x="0" y="90000"/>
                  </a:cubicBezTo>
                  <a:cubicBezTo>
                    <a:pt x="0" y="40294"/>
                    <a:pt x="40294" y="0"/>
                    <a:pt x="90000" y="0"/>
                  </a:cubicBezTo>
                  <a:cubicBezTo>
                    <a:pt x="139706" y="0"/>
                    <a:pt x="180000" y="40294"/>
                    <a:pt x="180000" y="90000"/>
                  </a:cubicBezTo>
                  <a:close/>
                </a:path>
              </a:pathLst>
            </a:custGeom>
            <a:grpFill/>
            <a:ln w="6350" cap="flat">
              <a:solidFill>
                <a:srgbClr val="17C2D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170" name="Agrupar 169">
            <a:extLst>
              <a:ext uri="{FF2B5EF4-FFF2-40B4-BE49-F238E27FC236}">
                <a16:creationId xmlns:a16="http://schemas.microsoft.com/office/drawing/2014/main" id="{FBD81110-AF83-E561-7476-405B1554EDC2}"/>
              </a:ext>
            </a:extLst>
          </p:cNvPr>
          <p:cNvGrpSpPr>
            <a:grpSpLocks noChangeAspect="1"/>
          </p:cNvGrpSpPr>
          <p:nvPr/>
        </p:nvGrpSpPr>
        <p:grpSpPr>
          <a:xfrm>
            <a:off x="4953578" y="2374955"/>
            <a:ext cx="655888" cy="484662"/>
            <a:chOff x="4485084" y="2584393"/>
            <a:chExt cx="1948738" cy="1439999"/>
          </a:xfrm>
          <a:solidFill>
            <a:schemeClr val="bg1"/>
          </a:solidFill>
        </p:grpSpPr>
        <p:sp>
          <p:nvSpPr>
            <p:cNvPr id="171" name="Gráfico 6">
              <a:extLst>
                <a:ext uri="{FF2B5EF4-FFF2-40B4-BE49-F238E27FC236}">
                  <a16:creationId xmlns:a16="http://schemas.microsoft.com/office/drawing/2014/main" id="{D29F98DE-C9CC-52CE-2FB3-590AFCBC8FCC}"/>
                </a:ext>
              </a:extLst>
            </p:cNvPr>
            <p:cNvSpPr/>
            <p:nvPr/>
          </p:nvSpPr>
          <p:spPr>
            <a:xfrm>
              <a:off x="4485084" y="2584393"/>
              <a:ext cx="1948738" cy="1439999"/>
            </a:xfrm>
            <a:custGeom>
              <a:avLst/>
              <a:gdLst>
                <a:gd name="connsiteX0" fmla="*/ 1687200 w 1948738"/>
                <a:gd name="connsiteY0" fmla="*/ 390769 h 1439999"/>
                <a:gd name="connsiteX1" fmla="*/ 1587200 w 1948738"/>
                <a:gd name="connsiteY1" fmla="*/ 149231 h 1439999"/>
                <a:gd name="connsiteX2" fmla="*/ 1582585 w 1948738"/>
                <a:gd name="connsiteY2" fmla="*/ 144615 h 1439999"/>
                <a:gd name="connsiteX3" fmla="*/ 1287200 w 1948738"/>
                <a:gd name="connsiteY3" fmla="*/ 1538 h 1439999"/>
                <a:gd name="connsiteX4" fmla="*/ 1250277 w 1948738"/>
                <a:gd name="connsiteY4" fmla="*/ 0 h 1439999"/>
                <a:gd name="connsiteX5" fmla="*/ 947200 w 1948738"/>
                <a:gd name="connsiteY5" fmla="*/ 180000 h 1439999"/>
                <a:gd name="connsiteX6" fmla="*/ 870277 w 1948738"/>
                <a:gd name="connsiteY6" fmla="*/ 355385 h 1439999"/>
                <a:gd name="connsiteX7" fmla="*/ 788738 w 1948738"/>
                <a:gd name="connsiteY7" fmla="*/ 536923 h 1439999"/>
                <a:gd name="connsiteX8" fmla="*/ 513354 w 1948738"/>
                <a:gd name="connsiteY8" fmla="*/ 656923 h 1439999"/>
                <a:gd name="connsiteX9" fmla="*/ 499508 w 1948738"/>
                <a:gd name="connsiteY9" fmla="*/ 656923 h 1439999"/>
                <a:gd name="connsiteX10" fmla="*/ 213354 w 1948738"/>
                <a:gd name="connsiteY10" fmla="*/ 578462 h 1439999"/>
                <a:gd name="connsiteX11" fmla="*/ 53354 w 1948738"/>
                <a:gd name="connsiteY11" fmla="*/ 435385 h 1439999"/>
                <a:gd name="connsiteX12" fmla="*/ 17969 w 1948738"/>
                <a:gd name="connsiteY12" fmla="*/ 393846 h 1439999"/>
                <a:gd name="connsiteX13" fmla="*/ 11815 w 1948738"/>
                <a:gd name="connsiteY13" fmla="*/ 447692 h 1439999"/>
                <a:gd name="connsiteX14" fmla="*/ 2585 w 1948738"/>
                <a:gd name="connsiteY14" fmla="*/ 735385 h 1439999"/>
                <a:gd name="connsiteX15" fmla="*/ 236431 w 1948738"/>
                <a:gd name="connsiteY15" fmla="*/ 1221539 h 1439999"/>
                <a:gd name="connsiteX16" fmla="*/ 887200 w 1948738"/>
                <a:gd name="connsiteY16" fmla="*/ 1440000 h 1439999"/>
                <a:gd name="connsiteX17" fmla="*/ 1581046 w 1948738"/>
                <a:gd name="connsiteY17" fmla="*/ 1013846 h 1439999"/>
                <a:gd name="connsiteX18" fmla="*/ 1679508 w 1948738"/>
                <a:gd name="connsiteY18" fmla="*/ 692308 h 1439999"/>
                <a:gd name="connsiteX19" fmla="*/ 1948738 w 1948738"/>
                <a:gd name="connsiteY19" fmla="*/ 521539 h 1439999"/>
                <a:gd name="connsiteX20" fmla="*/ 1687200 w 1948738"/>
                <a:gd name="connsiteY20" fmla="*/ 390769 h 1439999"/>
                <a:gd name="connsiteX21" fmla="*/ 1636431 w 1948738"/>
                <a:gd name="connsiteY21" fmla="*/ 667692 h 1439999"/>
                <a:gd name="connsiteX22" fmla="*/ 1636431 w 1948738"/>
                <a:gd name="connsiteY22" fmla="*/ 680000 h 1439999"/>
                <a:gd name="connsiteX23" fmla="*/ 1544123 w 1948738"/>
                <a:gd name="connsiteY23" fmla="*/ 990769 h 1439999"/>
                <a:gd name="connsiteX24" fmla="*/ 890277 w 1948738"/>
                <a:gd name="connsiteY24" fmla="*/ 1395385 h 1439999"/>
                <a:gd name="connsiteX25" fmla="*/ 271815 w 1948738"/>
                <a:gd name="connsiteY25" fmla="*/ 1189231 h 1439999"/>
                <a:gd name="connsiteX26" fmla="*/ 51815 w 1948738"/>
                <a:gd name="connsiteY26" fmla="*/ 732308 h 1439999"/>
                <a:gd name="connsiteX27" fmla="*/ 56431 w 1948738"/>
                <a:gd name="connsiteY27" fmla="*/ 506154 h 1439999"/>
                <a:gd name="connsiteX28" fmla="*/ 193354 w 1948738"/>
                <a:gd name="connsiteY28" fmla="*/ 620000 h 1439999"/>
                <a:gd name="connsiteX29" fmla="*/ 501046 w 1948738"/>
                <a:gd name="connsiteY29" fmla="*/ 704615 h 1439999"/>
                <a:gd name="connsiteX30" fmla="*/ 516431 w 1948738"/>
                <a:gd name="connsiteY30" fmla="*/ 704615 h 1439999"/>
                <a:gd name="connsiteX31" fmla="*/ 827200 w 1948738"/>
                <a:gd name="connsiteY31" fmla="*/ 566154 h 1439999"/>
                <a:gd name="connsiteX32" fmla="*/ 914892 w 1948738"/>
                <a:gd name="connsiteY32" fmla="*/ 372308 h 1439999"/>
                <a:gd name="connsiteX33" fmla="*/ 985662 w 1948738"/>
                <a:gd name="connsiteY33" fmla="*/ 209231 h 1439999"/>
                <a:gd name="connsiteX34" fmla="*/ 1250277 w 1948738"/>
                <a:gd name="connsiteY34" fmla="*/ 46154 h 1439999"/>
                <a:gd name="connsiteX35" fmla="*/ 1284123 w 1948738"/>
                <a:gd name="connsiteY35" fmla="*/ 47692 h 1439999"/>
                <a:gd name="connsiteX36" fmla="*/ 1550277 w 1948738"/>
                <a:gd name="connsiteY36" fmla="*/ 176923 h 1439999"/>
                <a:gd name="connsiteX37" fmla="*/ 1554892 w 1948738"/>
                <a:gd name="connsiteY37" fmla="*/ 181538 h 1439999"/>
                <a:gd name="connsiteX38" fmla="*/ 1644123 w 1948738"/>
                <a:gd name="connsiteY38" fmla="*/ 410769 h 1439999"/>
                <a:gd name="connsiteX39" fmla="*/ 1645662 w 1948738"/>
                <a:gd name="connsiteY39" fmla="*/ 421538 h 1439999"/>
                <a:gd name="connsiteX40" fmla="*/ 1856431 w 1948738"/>
                <a:gd name="connsiteY40" fmla="*/ 526154 h 1439999"/>
                <a:gd name="connsiteX41" fmla="*/ 1636431 w 1948738"/>
                <a:gd name="connsiteY41" fmla="*/ 667692 h 143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948738" h="1439999">
                  <a:moveTo>
                    <a:pt x="1687200" y="390769"/>
                  </a:moveTo>
                  <a:cubicBezTo>
                    <a:pt x="1677969" y="349231"/>
                    <a:pt x="1642585" y="204615"/>
                    <a:pt x="1587200" y="149231"/>
                  </a:cubicBezTo>
                  <a:lnTo>
                    <a:pt x="1582585" y="144615"/>
                  </a:lnTo>
                  <a:cubicBezTo>
                    <a:pt x="1522585" y="84615"/>
                    <a:pt x="1454892" y="16923"/>
                    <a:pt x="1287200" y="1538"/>
                  </a:cubicBezTo>
                  <a:cubicBezTo>
                    <a:pt x="1274892" y="0"/>
                    <a:pt x="1262585" y="0"/>
                    <a:pt x="1250277" y="0"/>
                  </a:cubicBezTo>
                  <a:cubicBezTo>
                    <a:pt x="1096431" y="0"/>
                    <a:pt x="1010277" y="90769"/>
                    <a:pt x="947200" y="180000"/>
                  </a:cubicBezTo>
                  <a:cubicBezTo>
                    <a:pt x="914892" y="224615"/>
                    <a:pt x="893354" y="287692"/>
                    <a:pt x="870277" y="355385"/>
                  </a:cubicBezTo>
                  <a:cubicBezTo>
                    <a:pt x="847200" y="421538"/>
                    <a:pt x="824123" y="490769"/>
                    <a:pt x="788738" y="536923"/>
                  </a:cubicBezTo>
                  <a:cubicBezTo>
                    <a:pt x="716431" y="635385"/>
                    <a:pt x="585662" y="653846"/>
                    <a:pt x="513354" y="656923"/>
                  </a:cubicBezTo>
                  <a:cubicBezTo>
                    <a:pt x="508738" y="656923"/>
                    <a:pt x="504123" y="656923"/>
                    <a:pt x="499508" y="656923"/>
                  </a:cubicBezTo>
                  <a:cubicBezTo>
                    <a:pt x="411815" y="656923"/>
                    <a:pt x="304123" y="627692"/>
                    <a:pt x="213354" y="578462"/>
                  </a:cubicBezTo>
                  <a:cubicBezTo>
                    <a:pt x="136431" y="536923"/>
                    <a:pt x="54892" y="436923"/>
                    <a:pt x="53354" y="435385"/>
                  </a:cubicBezTo>
                  <a:lnTo>
                    <a:pt x="17969" y="393846"/>
                  </a:lnTo>
                  <a:lnTo>
                    <a:pt x="11815" y="447692"/>
                  </a:lnTo>
                  <a:cubicBezTo>
                    <a:pt x="11815" y="455385"/>
                    <a:pt x="-6646" y="618462"/>
                    <a:pt x="2585" y="735385"/>
                  </a:cubicBezTo>
                  <a:cubicBezTo>
                    <a:pt x="16431" y="910769"/>
                    <a:pt x="107200" y="1096923"/>
                    <a:pt x="236431" y="1221539"/>
                  </a:cubicBezTo>
                  <a:cubicBezTo>
                    <a:pt x="388738" y="1367692"/>
                    <a:pt x="602585" y="1440000"/>
                    <a:pt x="887200" y="1440000"/>
                  </a:cubicBezTo>
                  <a:cubicBezTo>
                    <a:pt x="1316431" y="1440000"/>
                    <a:pt x="1508738" y="1130769"/>
                    <a:pt x="1581046" y="1013846"/>
                  </a:cubicBezTo>
                  <a:cubicBezTo>
                    <a:pt x="1659508" y="887692"/>
                    <a:pt x="1676431" y="736923"/>
                    <a:pt x="1679508" y="692308"/>
                  </a:cubicBezTo>
                  <a:lnTo>
                    <a:pt x="1948738" y="521539"/>
                  </a:lnTo>
                  <a:lnTo>
                    <a:pt x="1687200" y="390769"/>
                  </a:lnTo>
                  <a:close/>
                  <a:moveTo>
                    <a:pt x="1636431" y="667692"/>
                  </a:moveTo>
                  <a:lnTo>
                    <a:pt x="1636431" y="680000"/>
                  </a:lnTo>
                  <a:cubicBezTo>
                    <a:pt x="1636431" y="681538"/>
                    <a:pt x="1628738" y="853846"/>
                    <a:pt x="1544123" y="990769"/>
                  </a:cubicBezTo>
                  <a:cubicBezTo>
                    <a:pt x="1474892" y="1101539"/>
                    <a:pt x="1293354" y="1395385"/>
                    <a:pt x="890277" y="1395385"/>
                  </a:cubicBezTo>
                  <a:cubicBezTo>
                    <a:pt x="617969" y="1395385"/>
                    <a:pt x="416431" y="1327692"/>
                    <a:pt x="271815" y="1189231"/>
                  </a:cubicBezTo>
                  <a:cubicBezTo>
                    <a:pt x="150277" y="1073846"/>
                    <a:pt x="64123" y="893846"/>
                    <a:pt x="51815" y="732308"/>
                  </a:cubicBezTo>
                  <a:cubicBezTo>
                    <a:pt x="45662" y="660000"/>
                    <a:pt x="51815" y="564615"/>
                    <a:pt x="56431" y="506154"/>
                  </a:cubicBezTo>
                  <a:cubicBezTo>
                    <a:pt x="90277" y="541539"/>
                    <a:pt x="142585" y="590769"/>
                    <a:pt x="193354" y="620000"/>
                  </a:cubicBezTo>
                  <a:cubicBezTo>
                    <a:pt x="290277" y="672308"/>
                    <a:pt x="405662" y="704615"/>
                    <a:pt x="501046" y="704615"/>
                  </a:cubicBezTo>
                  <a:cubicBezTo>
                    <a:pt x="505662" y="704615"/>
                    <a:pt x="510277" y="704615"/>
                    <a:pt x="516431" y="704615"/>
                  </a:cubicBezTo>
                  <a:cubicBezTo>
                    <a:pt x="596431" y="701538"/>
                    <a:pt x="744123" y="680000"/>
                    <a:pt x="827200" y="566154"/>
                  </a:cubicBezTo>
                  <a:cubicBezTo>
                    <a:pt x="865661" y="513846"/>
                    <a:pt x="890277" y="441538"/>
                    <a:pt x="914892" y="372308"/>
                  </a:cubicBezTo>
                  <a:cubicBezTo>
                    <a:pt x="936431" y="309231"/>
                    <a:pt x="957969" y="249231"/>
                    <a:pt x="985662" y="209231"/>
                  </a:cubicBezTo>
                  <a:cubicBezTo>
                    <a:pt x="1044123" y="123077"/>
                    <a:pt x="1117969" y="46154"/>
                    <a:pt x="1250277" y="46154"/>
                  </a:cubicBezTo>
                  <a:cubicBezTo>
                    <a:pt x="1261046" y="46154"/>
                    <a:pt x="1271815" y="46154"/>
                    <a:pt x="1284123" y="47692"/>
                  </a:cubicBezTo>
                  <a:cubicBezTo>
                    <a:pt x="1433354" y="61538"/>
                    <a:pt x="1493354" y="120000"/>
                    <a:pt x="1550277" y="176923"/>
                  </a:cubicBezTo>
                  <a:lnTo>
                    <a:pt x="1554892" y="181538"/>
                  </a:lnTo>
                  <a:cubicBezTo>
                    <a:pt x="1599508" y="226154"/>
                    <a:pt x="1634892" y="361538"/>
                    <a:pt x="1644123" y="410769"/>
                  </a:cubicBezTo>
                  <a:lnTo>
                    <a:pt x="1645662" y="421538"/>
                  </a:lnTo>
                  <a:lnTo>
                    <a:pt x="1856431" y="526154"/>
                  </a:lnTo>
                  <a:lnTo>
                    <a:pt x="1636431" y="667692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72" name="Gráfico 6">
              <a:extLst>
                <a:ext uri="{FF2B5EF4-FFF2-40B4-BE49-F238E27FC236}">
                  <a16:creationId xmlns:a16="http://schemas.microsoft.com/office/drawing/2014/main" id="{AD222B9A-0171-E136-8EBE-E2741BCECE75}"/>
                </a:ext>
              </a:extLst>
            </p:cNvPr>
            <p:cNvSpPr/>
            <p:nvPr/>
          </p:nvSpPr>
          <p:spPr>
            <a:xfrm>
              <a:off x="4703053" y="3241316"/>
              <a:ext cx="901351" cy="499999"/>
            </a:xfrm>
            <a:custGeom>
              <a:avLst/>
              <a:gdLst>
                <a:gd name="connsiteX0" fmla="*/ 898462 w 901351"/>
                <a:gd name="connsiteY0" fmla="*/ 0 h 499999"/>
                <a:gd name="connsiteX1" fmla="*/ 853846 w 901351"/>
                <a:gd name="connsiteY1" fmla="*/ 12308 h 499999"/>
                <a:gd name="connsiteX2" fmla="*/ 856923 w 901351"/>
                <a:gd name="connsiteY2" fmla="*/ 60000 h 499999"/>
                <a:gd name="connsiteX3" fmla="*/ 772308 w 901351"/>
                <a:gd name="connsiteY3" fmla="*/ 323077 h 499999"/>
                <a:gd name="connsiteX4" fmla="*/ 484615 w 901351"/>
                <a:gd name="connsiteY4" fmla="*/ 453846 h 499999"/>
                <a:gd name="connsiteX5" fmla="*/ 433846 w 901351"/>
                <a:gd name="connsiteY5" fmla="*/ 455385 h 499999"/>
                <a:gd name="connsiteX6" fmla="*/ 433846 w 901351"/>
                <a:gd name="connsiteY6" fmla="*/ 455385 h 499999"/>
                <a:gd name="connsiteX7" fmla="*/ 67692 w 901351"/>
                <a:gd name="connsiteY7" fmla="*/ 276923 h 499999"/>
                <a:gd name="connsiteX8" fmla="*/ 46154 w 901351"/>
                <a:gd name="connsiteY8" fmla="*/ 233846 h 499999"/>
                <a:gd name="connsiteX9" fmla="*/ 0 w 901351"/>
                <a:gd name="connsiteY9" fmla="*/ 246154 h 499999"/>
                <a:gd name="connsiteX10" fmla="*/ 10769 w 901351"/>
                <a:gd name="connsiteY10" fmla="*/ 270769 h 499999"/>
                <a:gd name="connsiteX11" fmla="*/ 432308 w 901351"/>
                <a:gd name="connsiteY11" fmla="*/ 500000 h 499999"/>
                <a:gd name="connsiteX12" fmla="*/ 432308 w 901351"/>
                <a:gd name="connsiteY12" fmla="*/ 500000 h 499999"/>
                <a:gd name="connsiteX13" fmla="*/ 486154 w 901351"/>
                <a:gd name="connsiteY13" fmla="*/ 498462 h 499999"/>
                <a:gd name="connsiteX14" fmla="*/ 806154 w 901351"/>
                <a:gd name="connsiteY14" fmla="*/ 350769 h 499999"/>
                <a:gd name="connsiteX15" fmla="*/ 900000 w 901351"/>
                <a:gd name="connsiteY15" fmla="*/ 26154 h 499999"/>
                <a:gd name="connsiteX16" fmla="*/ 898462 w 901351"/>
                <a:gd name="connsiteY16" fmla="*/ 0 h 49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01351" h="499999">
                  <a:moveTo>
                    <a:pt x="898462" y="0"/>
                  </a:moveTo>
                  <a:lnTo>
                    <a:pt x="853846" y="12308"/>
                  </a:lnTo>
                  <a:lnTo>
                    <a:pt x="856923" y="60000"/>
                  </a:lnTo>
                  <a:cubicBezTo>
                    <a:pt x="856923" y="112308"/>
                    <a:pt x="849231" y="230769"/>
                    <a:pt x="772308" y="323077"/>
                  </a:cubicBezTo>
                  <a:cubicBezTo>
                    <a:pt x="709231" y="400000"/>
                    <a:pt x="612308" y="443077"/>
                    <a:pt x="484615" y="453846"/>
                  </a:cubicBezTo>
                  <a:cubicBezTo>
                    <a:pt x="467692" y="455385"/>
                    <a:pt x="450769" y="455385"/>
                    <a:pt x="433846" y="455385"/>
                  </a:cubicBezTo>
                  <a:lnTo>
                    <a:pt x="433846" y="455385"/>
                  </a:lnTo>
                  <a:cubicBezTo>
                    <a:pt x="207692" y="455385"/>
                    <a:pt x="103077" y="330769"/>
                    <a:pt x="67692" y="276923"/>
                  </a:cubicBezTo>
                  <a:lnTo>
                    <a:pt x="46154" y="233846"/>
                  </a:lnTo>
                  <a:lnTo>
                    <a:pt x="0" y="246154"/>
                  </a:lnTo>
                  <a:lnTo>
                    <a:pt x="10769" y="270769"/>
                  </a:lnTo>
                  <a:cubicBezTo>
                    <a:pt x="15385" y="280000"/>
                    <a:pt x="120000" y="500000"/>
                    <a:pt x="432308" y="500000"/>
                  </a:cubicBezTo>
                  <a:lnTo>
                    <a:pt x="432308" y="500000"/>
                  </a:lnTo>
                  <a:cubicBezTo>
                    <a:pt x="449231" y="500000"/>
                    <a:pt x="467692" y="500000"/>
                    <a:pt x="486154" y="498462"/>
                  </a:cubicBezTo>
                  <a:cubicBezTo>
                    <a:pt x="626154" y="487692"/>
                    <a:pt x="733846" y="438461"/>
                    <a:pt x="806154" y="350769"/>
                  </a:cubicBezTo>
                  <a:cubicBezTo>
                    <a:pt x="920000" y="213846"/>
                    <a:pt x="900000" y="33846"/>
                    <a:pt x="900000" y="26154"/>
                  </a:cubicBezTo>
                  <a:lnTo>
                    <a:pt x="898462" y="0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73" name="Gráfico 6">
              <a:extLst>
                <a:ext uri="{FF2B5EF4-FFF2-40B4-BE49-F238E27FC236}">
                  <a16:creationId xmlns:a16="http://schemas.microsoft.com/office/drawing/2014/main" id="{ADCF1349-964B-F85B-FBB4-3A88F0F0DAB4}"/>
                </a:ext>
              </a:extLst>
            </p:cNvPr>
            <p:cNvSpPr/>
            <p:nvPr/>
          </p:nvSpPr>
          <p:spPr>
            <a:xfrm>
              <a:off x="5729207" y="2810546"/>
              <a:ext cx="273846" cy="273846"/>
            </a:xfrm>
            <a:custGeom>
              <a:avLst/>
              <a:gdLst>
                <a:gd name="connsiteX0" fmla="*/ 136923 w 273846"/>
                <a:gd name="connsiteY0" fmla="*/ 0 h 273846"/>
                <a:gd name="connsiteX1" fmla="*/ 0 w 273846"/>
                <a:gd name="connsiteY1" fmla="*/ 136923 h 273846"/>
                <a:gd name="connsiteX2" fmla="*/ 136923 w 273846"/>
                <a:gd name="connsiteY2" fmla="*/ 273846 h 273846"/>
                <a:gd name="connsiteX3" fmla="*/ 273846 w 273846"/>
                <a:gd name="connsiteY3" fmla="*/ 136923 h 273846"/>
                <a:gd name="connsiteX4" fmla="*/ 136923 w 273846"/>
                <a:gd name="connsiteY4" fmla="*/ 0 h 273846"/>
                <a:gd name="connsiteX5" fmla="*/ 136923 w 273846"/>
                <a:gd name="connsiteY5" fmla="*/ 226154 h 273846"/>
                <a:gd name="connsiteX6" fmla="*/ 46154 w 273846"/>
                <a:gd name="connsiteY6" fmla="*/ 135385 h 273846"/>
                <a:gd name="connsiteX7" fmla="*/ 136923 w 273846"/>
                <a:gd name="connsiteY7" fmla="*/ 44615 h 273846"/>
                <a:gd name="connsiteX8" fmla="*/ 227692 w 273846"/>
                <a:gd name="connsiteY8" fmla="*/ 135385 h 273846"/>
                <a:gd name="connsiteX9" fmla="*/ 136923 w 273846"/>
                <a:gd name="connsiteY9" fmla="*/ 226154 h 273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3846" h="273846">
                  <a:moveTo>
                    <a:pt x="136923" y="0"/>
                  </a:moveTo>
                  <a:cubicBezTo>
                    <a:pt x="61538" y="0"/>
                    <a:pt x="0" y="61538"/>
                    <a:pt x="0" y="136923"/>
                  </a:cubicBezTo>
                  <a:cubicBezTo>
                    <a:pt x="0" y="212308"/>
                    <a:pt x="61538" y="273846"/>
                    <a:pt x="136923" y="273846"/>
                  </a:cubicBezTo>
                  <a:cubicBezTo>
                    <a:pt x="212308" y="273846"/>
                    <a:pt x="273846" y="212308"/>
                    <a:pt x="273846" y="136923"/>
                  </a:cubicBezTo>
                  <a:cubicBezTo>
                    <a:pt x="273846" y="61538"/>
                    <a:pt x="212308" y="0"/>
                    <a:pt x="136923" y="0"/>
                  </a:cubicBezTo>
                  <a:close/>
                  <a:moveTo>
                    <a:pt x="136923" y="226154"/>
                  </a:moveTo>
                  <a:cubicBezTo>
                    <a:pt x="87692" y="226154"/>
                    <a:pt x="46154" y="186154"/>
                    <a:pt x="46154" y="135385"/>
                  </a:cubicBezTo>
                  <a:cubicBezTo>
                    <a:pt x="46154" y="84615"/>
                    <a:pt x="86154" y="44615"/>
                    <a:pt x="136923" y="44615"/>
                  </a:cubicBezTo>
                  <a:cubicBezTo>
                    <a:pt x="187692" y="44615"/>
                    <a:pt x="227692" y="84615"/>
                    <a:pt x="227692" y="135385"/>
                  </a:cubicBezTo>
                  <a:cubicBezTo>
                    <a:pt x="227692" y="186154"/>
                    <a:pt x="187692" y="226154"/>
                    <a:pt x="136923" y="226154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174" name="Forma Livre: Forma 173">
            <a:extLst>
              <a:ext uri="{FF2B5EF4-FFF2-40B4-BE49-F238E27FC236}">
                <a16:creationId xmlns:a16="http://schemas.microsoft.com/office/drawing/2014/main" id="{5E595FF3-2D1A-814A-2A25-CA770E1EE95F}"/>
              </a:ext>
            </a:extLst>
          </p:cNvPr>
          <p:cNvSpPr/>
          <p:nvPr/>
        </p:nvSpPr>
        <p:spPr>
          <a:xfrm>
            <a:off x="5000633" y="4536535"/>
            <a:ext cx="561778" cy="561778"/>
          </a:xfrm>
          <a:custGeom>
            <a:avLst/>
            <a:gdLst>
              <a:gd name="connsiteX0" fmla="*/ 172800 w 1238402"/>
              <a:gd name="connsiteY0" fmla="*/ 0 h 1238400"/>
              <a:gd name="connsiteX1" fmla="*/ 0 w 1238402"/>
              <a:gd name="connsiteY1" fmla="*/ 172800 h 1238400"/>
              <a:gd name="connsiteX2" fmla="*/ 172800 w 1238402"/>
              <a:gd name="connsiteY2" fmla="*/ 345600 h 1238400"/>
              <a:gd name="connsiteX3" fmla="*/ 345600 w 1238402"/>
              <a:gd name="connsiteY3" fmla="*/ 172800 h 1238400"/>
              <a:gd name="connsiteX4" fmla="*/ 172800 w 1238402"/>
              <a:gd name="connsiteY4" fmla="*/ 0 h 1238400"/>
              <a:gd name="connsiteX5" fmla="*/ 172800 w 1238402"/>
              <a:gd name="connsiteY5" fmla="*/ 57600 h 1238400"/>
              <a:gd name="connsiteX6" fmla="*/ 288000 w 1238402"/>
              <a:gd name="connsiteY6" fmla="*/ 172800 h 1238400"/>
              <a:gd name="connsiteX7" fmla="*/ 172800 w 1238402"/>
              <a:gd name="connsiteY7" fmla="*/ 288000 h 1238400"/>
              <a:gd name="connsiteX8" fmla="*/ 57600 w 1238402"/>
              <a:gd name="connsiteY8" fmla="*/ 172800 h 1238400"/>
              <a:gd name="connsiteX9" fmla="*/ 172800 w 1238402"/>
              <a:gd name="connsiteY9" fmla="*/ 57600 h 1238400"/>
              <a:gd name="connsiteX10" fmla="*/ 921600 w 1238402"/>
              <a:gd name="connsiteY10" fmla="*/ 374400 h 1238400"/>
              <a:gd name="connsiteX11" fmla="*/ 720000 w 1238402"/>
              <a:gd name="connsiteY11" fmla="*/ 458551 h 1238400"/>
              <a:gd name="connsiteX12" fmla="*/ 720000 w 1238402"/>
              <a:gd name="connsiteY12" fmla="*/ 432000 h 1238400"/>
              <a:gd name="connsiteX13" fmla="*/ 691200 w 1238402"/>
              <a:gd name="connsiteY13" fmla="*/ 403200 h 1238400"/>
              <a:gd name="connsiteX14" fmla="*/ 460800 w 1238402"/>
              <a:gd name="connsiteY14" fmla="*/ 403200 h 1238400"/>
              <a:gd name="connsiteX15" fmla="*/ 432000 w 1238402"/>
              <a:gd name="connsiteY15" fmla="*/ 432000 h 1238400"/>
              <a:gd name="connsiteX16" fmla="*/ 432000 w 1238402"/>
              <a:gd name="connsiteY16" fmla="*/ 1209600 h 1238400"/>
              <a:gd name="connsiteX17" fmla="*/ 460800 w 1238402"/>
              <a:gd name="connsiteY17" fmla="*/ 1238400 h 1238400"/>
              <a:gd name="connsiteX18" fmla="*/ 705600 w 1238402"/>
              <a:gd name="connsiteY18" fmla="*/ 1238400 h 1238400"/>
              <a:gd name="connsiteX19" fmla="*/ 734400 w 1238402"/>
              <a:gd name="connsiteY19" fmla="*/ 1209600 h 1238400"/>
              <a:gd name="connsiteX20" fmla="*/ 734400 w 1238402"/>
              <a:gd name="connsiteY20" fmla="*/ 777600 h 1238400"/>
              <a:gd name="connsiteX21" fmla="*/ 762751 w 1238402"/>
              <a:gd name="connsiteY21" fmla="*/ 683100 h 1238400"/>
              <a:gd name="connsiteX22" fmla="*/ 820800 w 1238402"/>
              <a:gd name="connsiteY22" fmla="*/ 648000 h 1238400"/>
              <a:gd name="connsiteX23" fmla="*/ 849600 w 1238402"/>
              <a:gd name="connsiteY23" fmla="*/ 648000 h 1238400"/>
              <a:gd name="connsiteX24" fmla="*/ 907649 w 1238402"/>
              <a:gd name="connsiteY24" fmla="*/ 683100 h 1238400"/>
              <a:gd name="connsiteX25" fmla="*/ 936000 w 1238402"/>
              <a:gd name="connsiteY25" fmla="*/ 777600 h 1238400"/>
              <a:gd name="connsiteX26" fmla="*/ 936000 w 1238402"/>
              <a:gd name="connsiteY26" fmla="*/ 1209600 h 1238400"/>
              <a:gd name="connsiteX27" fmla="*/ 964800 w 1238402"/>
              <a:gd name="connsiteY27" fmla="*/ 1238400 h 1238400"/>
              <a:gd name="connsiteX28" fmla="*/ 1209600 w 1238402"/>
              <a:gd name="connsiteY28" fmla="*/ 1238400 h 1238400"/>
              <a:gd name="connsiteX29" fmla="*/ 1238400 w 1238402"/>
              <a:gd name="connsiteY29" fmla="*/ 1209600 h 1238400"/>
              <a:gd name="connsiteX30" fmla="*/ 1238400 w 1238402"/>
              <a:gd name="connsiteY30" fmla="*/ 1051200 h 1238400"/>
              <a:gd name="connsiteX31" fmla="*/ 1209600 w 1238402"/>
              <a:gd name="connsiteY31" fmla="*/ 1021990 h 1238400"/>
              <a:gd name="connsiteX32" fmla="*/ 1180800 w 1238402"/>
              <a:gd name="connsiteY32" fmla="*/ 1051200 h 1238400"/>
              <a:gd name="connsiteX33" fmla="*/ 1180800 w 1238402"/>
              <a:gd name="connsiteY33" fmla="*/ 1180800 h 1238400"/>
              <a:gd name="connsiteX34" fmla="*/ 993600 w 1238402"/>
              <a:gd name="connsiteY34" fmla="*/ 1180800 h 1238400"/>
              <a:gd name="connsiteX35" fmla="*/ 993600 w 1238402"/>
              <a:gd name="connsiteY35" fmla="*/ 777600 h 1238400"/>
              <a:gd name="connsiteX36" fmla="*/ 954449 w 1238402"/>
              <a:gd name="connsiteY36" fmla="*/ 649800 h 1238400"/>
              <a:gd name="connsiteX37" fmla="*/ 849600 w 1238402"/>
              <a:gd name="connsiteY37" fmla="*/ 590400 h 1238400"/>
              <a:gd name="connsiteX38" fmla="*/ 820800 w 1238402"/>
              <a:gd name="connsiteY38" fmla="*/ 590400 h 1238400"/>
              <a:gd name="connsiteX39" fmla="*/ 715951 w 1238402"/>
              <a:gd name="connsiteY39" fmla="*/ 649800 h 1238400"/>
              <a:gd name="connsiteX40" fmla="*/ 676800 w 1238402"/>
              <a:gd name="connsiteY40" fmla="*/ 777600 h 1238400"/>
              <a:gd name="connsiteX41" fmla="*/ 676800 w 1238402"/>
              <a:gd name="connsiteY41" fmla="*/ 950400 h 1238400"/>
              <a:gd name="connsiteX42" fmla="*/ 659700 w 1238402"/>
              <a:gd name="connsiteY42" fmla="*/ 950400 h 1238400"/>
              <a:gd name="connsiteX43" fmla="*/ 632244 w 1238402"/>
              <a:gd name="connsiteY43" fmla="*/ 980551 h 1238400"/>
              <a:gd name="connsiteX44" fmla="*/ 662400 w 1238402"/>
              <a:gd name="connsiteY44" fmla="*/ 1008000 h 1238400"/>
              <a:gd name="connsiteX45" fmla="*/ 676800 w 1238402"/>
              <a:gd name="connsiteY45" fmla="*/ 1008000 h 1238400"/>
              <a:gd name="connsiteX46" fmla="*/ 676800 w 1238402"/>
              <a:gd name="connsiteY46" fmla="*/ 1065600 h 1238400"/>
              <a:gd name="connsiteX47" fmla="*/ 659700 w 1238402"/>
              <a:gd name="connsiteY47" fmla="*/ 1065600 h 1238400"/>
              <a:gd name="connsiteX48" fmla="*/ 632244 w 1238402"/>
              <a:gd name="connsiteY48" fmla="*/ 1095751 h 1238400"/>
              <a:gd name="connsiteX49" fmla="*/ 662400 w 1238402"/>
              <a:gd name="connsiteY49" fmla="*/ 1123200 h 1238400"/>
              <a:gd name="connsiteX50" fmla="*/ 676800 w 1238402"/>
              <a:gd name="connsiteY50" fmla="*/ 1123200 h 1238400"/>
              <a:gd name="connsiteX51" fmla="*/ 676800 w 1238402"/>
              <a:gd name="connsiteY51" fmla="*/ 1180800 h 1238400"/>
              <a:gd name="connsiteX52" fmla="*/ 489600 w 1238402"/>
              <a:gd name="connsiteY52" fmla="*/ 1180800 h 1238400"/>
              <a:gd name="connsiteX53" fmla="*/ 489600 w 1238402"/>
              <a:gd name="connsiteY53" fmla="*/ 460800 h 1238400"/>
              <a:gd name="connsiteX54" fmla="*/ 662400 w 1238402"/>
              <a:gd name="connsiteY54" fmla="*/ 460800 h 1238400"/>
              <a:gd name="connsiteX55" fmla="*/ 662400 w 1238402"/>
              <a:gd name="connsiteY55" fmla="*/ 532800 h 1238400"/>
              <a:gd name="connsiteX56" fmla="*/ 681667 w 1238402"/>
              <a:gd name="connsiteY56" fmla="*/ 559993 h 1238400"/>
              <a:gd name="connsiteX57" fmla="*/ 713700 w 1238402"/>
              <a:gd name="connsiteY57" fmla="*/ 550800 h 1238400"/>
              <a:gd name="connsiteX58" fmla="*/ 921600 w 1238402"/>
              <a:gd name="connsiteY58" fmla="*/ 432000 h 1238400"/>
              <a:gd name="connsiteX59" fmla="*/ 1125000 w 1238402"/>
              <a:gd name="connsiteY59" fmla="*/ 503551 h 1238400"/>
              <a:gd name="connsiteX60" fmla="*/ 1180800 w 1238402"/>
              <a:gd name="connsiteY60" fmla="*/ 705600 h 1238400"/>
              <a:gd name="connsiteX61" fmla="*/ 1180800 w 1238402"/>
              <a:gd name="connsiteY61" fmla="*/ 936000 h 1238400"/>
              <a:gd name="connsiteX62" fmla="*/ 1209600 w 1238402"/>
              <a:gd name="connsiteY62" fmla="*/ 965210 h 1238400"/>
              <a:gd name="connsiteX63" fmla="*/ 1238400 w 1238402"/>
              <a:gd name="connsiteY63" fmla="*/ 936000 h 1238400"/>
              <a:gd name="connsiteX64" fmla="*/ 1238400 w 1238402"/>
              <a:gd name="connsiteY64" fmla="*/ 705600 h 1238400"/>
              <a:gd name="connsiteX65" fmla="*/ 1169100 w 1238402"/>
              <a:gd name="connsiteY65" fmla="*/ 466200 h 1238400"/>
              <a:gd name="connsiteX66" fmla="*/ 921600 w 1238402"/>
              <a:gd name="connsiteY66" fmla="*/ 374400 h 1238400"/>
              <a:gd name="connsiteX67" fmla="*/ 54900 w 1238402"/>
              <a:gd name="connsiteY67" fmla="*/ 403200 h 1238400"/>
              <a:gd name="connsiteX68" fmla="*/ 28800 w 1238402"/>
              <a:gd name="connsiteY68" fmla="*/ 432000 h 1238400"/>
              <a:gd name="connsiteX69" fmla="*/ 28800 w 1238402"/>
              <a:gd name="connsiteY69" fmla="*/ 1209600 h 1238400"/>
              <a:gd name="connsiteX70" fmla="*/ 57600 w 1238402"/>
              <a:gd name="connsiteY70" fmla="*/ 1238400 h 1238400"/>
              <a:gd name="connsiteX71" fmla="*/ 302400 w 1238402"/>
              <a:gd name="connsiteY71" fmla="*/ 1238400 h 1238400"/>
              <a:gd name="connsiteX72" fmla="*/ 331200 w 1238402"/>
              <a:gd name="connsiteY72" fmla="*/ 1209600 h 1238400"/>
              <a:gd name="connsiteX73" fmla="*/ 331200 w 1238402"/>
              <a:gd name="connsiteY73" fmla="*/ 432000 h 1238400"/>
              <a:gd name="connsiteX74" fmla="*/ 302400 w 1238402"/>
              <a:gd name="connsiteY74" fmla="*/ 403200 h 1238400"/>
              <a:gd name="connsiteX75" fmla="*/ 54900 w 1238402"/>
              <a:gd name="connsiteY75" fmla="*/ 403200 h 1238400"/>
              <a:gd name="connsiteX76" fmla="*/ 86400 w 1238402"/>
              <a:gd name="connsiteY76" fmla="*/ 460800 h 1238400"/>
              <a:gd name="connsiteX77" fmla="*/ 273600 w 1238402"/>
              <a:gd name="connsiteY77" fmla="*/ 460800 h 1238400"/>
              <a:gd name="connsiteX78" fmla="*/ 273600 w 1238402"/>
              <a:gd name="connsiteY78" fmla="*/ 950400 h 1238400"/>
              <a:gd name="connsiteX79" fmla="*/ 256500 w 1238402"/>
              <a:gd name="connsiteY79" fmla="*/ 950400 h 1238400"/>
              <a:gd name="connsiteX80" fmla="*/ 229045 w 1238402"/>
              <a:gd name="connsiteY80" fmla="*/ 980551 h 1238400"/>
              <a:gd name="connsiteX81" fmla="*/ 259200 w 1238402"/>
              <a:gd name="connsiteY81" fmla="*/ 1008000 h 1238400"/>
              <a:gd name="connsiteX82" fmla="*/ 273600 w 1238402"/>
              <a:gd name="connsiteY82" fmla="*/ 1008000 h 1238400"/>
              <a:gd name="connsiteX83" fmla="*/ 273600 w 1238402"/>
              <a:gd name="connsiteY83" fmla="*/ 1065600 h 1238400"/>
              <a:gd name="connsiteX84" fmla="*/ 256500 w 1238402"/>
              <a:gd name="connsiteY84" fmla="*/ 1065600 h 1238400"/>
              <a:gd name="connsiteX85" fmla="*/ 229045 w 1238402"/>
              <a:gd name="connsiteY85" fmla="*/ 1095751 h 1238400"/>
              <a:gd name="connsiteX86" fmla="*/ 259200 w 1238402"/>
              <a:gd name="connsiteY86" fmla="*/ 1123200 h 1238400"/>
              <a:gd name="connsiteX87" fmla="*/ 273600 w 1238402"/>
              <a:gd name="connsiteY87" fmla="*/ 1123200 h 1238400"/>
              <a:gd name="connsiteX88" fmla="*/ 273600 w 1238402"/>
              <a:gd name="connsiteY88" fmla="*/ 1180800 h 1238400"/>
              <a:gd name="connsiteX89" fmla="*/ 86400 w 1238402"/>
              <a:gd name="connsiteY89" fmla="*/ 1180800 h 123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238402" h="1238400">
                <a:moveTo>
                  <a:pt x="172800" y="0"/>
                </a:moveTo>
                <a:cubicBezTo>
                  <a:pt x="77707" y="0"/>
                  <a:pt x="0" y="77707"/>
                  <a:pt x="0" y="172800"/>
                </a:cubicBezTo>
                <a:cubicBezTo>
                  <a:pt x="0" y="267893"/>
                  <a:pt x="77707" y="345600"/>
                  <a:pt x="172800" y="345600"/>
                </a:cubicBezTo>
                <a:cubicBezTo>
                  <a:pt x="267893" y="345600"/>
                  <a:pt x="345600" y="267893"/>
                  <a:pt x="345600" y="172800"/>
                </a:cubicBezTo>
                <a:cubicBezTo>
                  <a:pt x="345600" y="77707"/>
                  <a:pt x="267893" y="0"/>
                  <a:pt x="172800" y="0"/>
                </a:cubicBezTo>
                <a:close/>
                <a:moveTo>
                  <a:pt x="172800" y="57600"/>
                </a:moveTo>
                <a:cubicBezTo>
                  <a:pt x="236765" y="57600"/>
                  <a:pt x="288000" y="108835"/>
                  <a:pt x="288000" y="172800"/>
                </a:cubicBezTo>
                <a:cubicBezTo>
                  <a:pt x="288000" y="236765"/>
                  <a:pt x="236765" y="288000"/>
                  <a:pt x="172800" y="288000"/>
                </a:cubicBezTo>
                <a:cubicBezTo>
                  <a:pt x="108835" y="288000"/>
                  <a:pt x="57600" y="236765"/>
                  <a:pt x="57600" y="172800"/>
                </a:cubicBezTo>
                <a:cubicBezTo>
                  <a:pt x="57600" y="108835"/>
                  <a:pt x="108835" y="57600"/>
                  <a:pt x="172800" y="57600"/>
                </a:cubicBezTo>
                <a:close/>
                <a:moveTo>
                  <a:pt x="921600" y="374400"/>
                </a:moveTo>
                <a:cubicBezTo>
                  <a:pt x="829515" y="374400"/>
                  <a:pt x="766925" y="413558"/>
                  <a:pt x="720000" y="458551"/>
                </a:cubicBezTo>
                <a:lnTo>
                  <a:pt x="720000" y="432000"/>
                </a:lnTo>
                <a:cubicBezTo>
                  <a:pt x="719999" y="416920"/>
                  <a:pt x="706280" y="403201"/>
                  <a:pt x="691200" y="403200"/>
                </a:cubicBezTo>
                <a:lnTo>
                  <a:pt x="460800" y="403200"/>
                </a:lnTo>
                <a:cubicBezTo>
                  <a:pt x="445720" y="403201"/>
                  <a:pt x="432001" y="416920"/>
                  <a:pt x="432000" y="432000"/>
                </a:cubicBezTo>
                <a:lnTo>
                  <a:pt x="432000" y="1209600"/>
                </a:lnTo>
                <a:cubicBezTo>
                  <a:pt x="432001" y="1224680"/>
                  <a:pt x="445720" y="1238399"/>
                  <a:pt x="460800" y="1238400"/>
                </a:cubicBezTo>
                <a:lnTo>
                  <a:pt x="705600" y="1238400"/>
                </a:lnTo>
                <a:cubicBezTo>
                  <a:pt x="720680" y="1238399"/>
                  <a:pt x="734399" y="1224680"/>
                  <a:pt x="734400" y="1209600"/>
                </a:cubicBezTo>
                <a:lnTo>
                  <a:pt x="734400" y="777600"/>
                </a:lnTo>
                <a:cubicBezTo>
                  <a:pt x="734400" y="741152"/>
                  <a:pt x="745888" y="706608"/>
                  <a:pt x="762751" y="683100"/>
                </a:cubicBezTo>
                <a:cubicBezTo>
                  <a:pt x="779612" y="659592"/>
                  <a:pt x="799996" y="648000"/>
                  <a:pt x="820800" y="648000"/>
                </a:cubicBezTo>
                <a:lnTo>
                  <a:pt x="849600" y="648000"/>
                </a:lnTo>
                <a:cubicBezTo>
                  <a:pt x="870404" y="648000"/>
                  <a:pt x="890788" y="659592"/>
                  <a:pt x="907649" y="683100"/>
                </a:cubicBezTo>
                <a:cubicBezTo>
                  <a:pt x="924512" y="706608"/>
                  <a:pt x="936000" y="741152"/>
                  <a:pt x="936000" y="777600"/>
                </a:cubicBezTo>
                <a:lnTo>
                  <a:pt x="936000" y="1209600"/>
                </a:lnTo>
                <a:cubicBezTo>
                  <a:pt x="936001" y="1224680"/>
                  <a:pt x="949720" y="1238399"/>
                  <a:pt x="964800" y="1238400"/>
                </a:cubicBezTo>
                <a:lnTo>
                  <a:pt x="1209600" y="1238400"/>
                </a:lnTo>
                <a:cubicBezTo>
                  <a:pt x="1224680" y="1238399"/>
                  <a:pt x="1238399" y="1224680"/>
                  <a:pt x="1238400" y="1209600"/>
                </a:cubicBezTo>
                <a:lnTo>
                  <a:pt x="1238400" y="1051200"/>
                </a:lnTo>
                <a:cubicBezTo>
                  <a:pt x="1238615" y="1035985"/>
                  <a:pt x="1224817" y="1021990"/>
                  <a:pt x="1209600" y="1021990"/>
                </a:cubicBezTo>
                <a:cubicBezTo>
                  <a:pt x="1194384" y="1021990"/>
                  <a:pt x="1180585" y="1035985"/>
                  <a:pt x="1180800" y="1051200"/>
                </a:cubicBezTo>
                <a:lnTo>
                  <a:pt x="1180800" y="1180800"/>
                </a:lnTo>
                <a:lnTo>
                  <a:pt x="993600" y="1180800"/>
                </a:lnTo>
                <a:lnTo>
                  <a:pt x="993600" y="777600"/>
                </a:lnTo>
                <a:cubicBezTo>
                  <a:pt x="993600" y="729485"/>
                  <a:pt x="979233" y="684351"/>
                  <a:pt x="954449" y="649800"/>
                </a:cubicBezTo>
                <a:cubicBezTo>
                  <a:pt x="929667" y="615249"/>
                  <a:pt x="892617" y="590400"/>
                  <a:pt x="849600" y="590400"/>
                </a:cubicBezTo>
                <a:lnTo>
                  <a:pt x="820800" y="590400"/>
                </a:lnTo>
                <a:cubicBezTo>
                  <a:pt x="777783" y="590400"/>
                  <a:pt x="740733" y="615249"/>
                  <a:pt x="715951" y="649800"/>
                </a:cubicBezTo>
                <a:cubicBezTo>
                  <a:pt x="691167" y="684351"/>
                  <a:pt x="676800" y="729485"/>
                  <a:pt x="676800" y="777600"/>
                </a:cubicBezTo>
                <a:lnTo>
                  <a:pt x="676800" y="950400"/>
                </a:lnTo>
                <a:cubicBezTo>
                  <a:pt x="671191" y="950396"/>
                  <a:pt x="665109" y="950400"/>
                  <a:pt x="659700" y="950400"/>
                </a:cubicBezTo>
                <a:cubicBezTo>
                  <a:pt x="644619" y="951104"/>
                  <a:pt x="631538" y="965468"/>
                  <a:pt x="632244" y="980551"/>
                </a:cubicBezTo>
                <a:cubicBezTo>
                  <a:pt x="632951" y="995632"/>
                  <a:pt x="647319" y="1008710"/>
                  <a:pt x="662400" y="1008000"/>
                </a:cubicBezTo>
                <a:lnTo>
                  <a:pt x="676800" y="1008000"/>
                </a:lnTo>
                <a:lnTo>
                  <a:pt x="676800" y="1065600"/>
                </a:lnTo>
                <a:cubicBezTo>
                  <a:pt x="671191" y="1065596"/>
                  <a:pt x="665109" y="1065600"/>
                  <a:pt x="659700" y="1065600"/>
                </a:cubicBezTo>
                <a:cubicBezTo>
                  <a:pt x="644619" y="1066304"/>
                  <a:pt x="631538" y="1080668"/>
                  <a:pt x="632244" y="1095751"/>
                </a:cubicBezTo>
                <a:cubicBezTo>
                  <a:pt x="632951" y="1110832"/>
                  <a:pt x="647319" y="1123910"/>
                  <a:pt x="662400" y="1123200"/>
                </a:cubicBezTo>
                <a:lnTo>
                  <a:pt x="676800" y="1123200"/>
                </a:lnTo>
                <a:lnTo>
                  <a:pt x="676800" y="1180800"/>
                </a:lnTo>
                <a:lnTo>
                  <a:pt x="489600" y="1180800"/>
                </a:lnTo>
                <a:lnTo>
                  <a:pt x="489600" y="460800"/>
                </a:lnTo>
                <a:lnTo>
                  <a:pt x="662400" y="460800"/>
                </a:lnTo>
                <a:lnTo>
                  <a:pt x="662400" y="532800"/>
                </a:lnTo>
                <a:cubicBezTo>
                  <a:pt x="662394" y="544645"/>
                  <a:pt x="670488" y="556070"/>
                  <a:pt x="681667" y="559993"/>
                </a:cubicBezTo>
                <a:cubicBezTo>
                  <a:pt x="692845" y="563914"/>
                  <a:pt x="706303" y="560052"/>
                  <a:pt x="713700" y="550800"/>
                </a:cubicBezTo>
                <a:cubicBezTo>
                  <a:pt x="762049" y="490519"/>
                  <a:pt x="813574" y="432000"/>
                  <a:pt x="921600" y="432000"/>
                </a:cubicBezTo>
                <a:cubicBezTo>
                  <a:pt x="1024904" y="432000"/>
                  <a:pt x="1086559" y="458555"/>
                  <a:pt x="1125000" y="503551"/>
                </a:cubicBezTo>
                <a:cubicBezTo>
                  <a:pt x="1163441" y="548545"/>
                  <a:pt x="1180800" y="616975"/>
                  <a:pt x="1180800" y="705600"/>
                </a:cubicBezTo>
                <a:lnTo>
                  <a:pt x="1180800" y="936000"/>
                </a:lnTo>
                <a:cubicBezTo>
                  <a:pt x="1180585" y="951215"/>
                  <a:pt x="1194384" y="965210"/>
                  <a:pt x="1209600" y="965210"/>
                </a:cubicBezTo>
                <a:cubicBezTo>
                  <a:pt x="1224817" y="965210"/>
                  <a:pt x="1238615" y="951215"/>
                  <a:pt x="1238400" y="936000"/>
                </a:cubicBezTo>
                <a:lnTo>
                  <a:pt x="1238400" y="705600"/>
                </a:lnTo>
                <a:cubicBezTo>
                  <a:pt x="1238400" y="609595"/>
                  <a:pt x="1220401" y="526248"/>
                  <a:pt x="1169100" y="466200"/>
                </a:cubicBezTo>
                <a:cubicBezTo>
                  <a:pt x="1117799" y="406152"/>
                  <a:pt x="1035324" y="374400"/>
                  <a:pt x="921600" y="374400"/>
                </a:cubicBezTo>
                <a:close/>
                <a:moveTo>
                  <a:pt x="54900" y="403200"/>
                </a:moveTo>
                <a:cubicBezTo>
                  <a:pt x="40742" y="404535"/>
                  <a:pt x="28739" y="417780"/>
                  <a:pt x="28800" y="432000"/>
                </a:cubicBezTo>
                <a:lnTo>
                  <a:pt x="28800" y="1209600"/>
                </a:lnTo>
                <a:cubicBezTo>
                  <a:pt x="28801" y="1224680"/>
                  <a:pt x="42521" y="1238399"/>
                  <a:pt x="57600" y="1238400"/>
                </a:cubicBezTo>
                <a:lnTo>
                  <a:pt x="302400" y="1238400"/>
                </a:lnTo>
                <a:cubicBezTo>
                  <a:pt x="317480" y="1238399"/>
                  <a:pt x="331199" y="1224680"/>
                  <a:pt x="331200" y="1209600"/>
                </a:cubicBezTo>
                <a:lnTo>
                  <a:pt x="331200" y="432000"/>
                </a:lnTo>
                <a:cubicBezTo>
                  <a:pt x="331199" y="416920"/>
                  <a:pt x="317480" y="403201"/>
                  <a:pt x="302400" y="403200"/>
                </a:cubicBezTo>
                <a:cubicBezTo>
                  <a:pt x="219984" y="403200"/>
                  <a:pt x="137114" y="403200"/>
                  <a:pt x="54900" y="403200"/>
                </a:cubicBezTo>
                <a:close/>
                <a:moveTo>
                  <a:pt x="86400" y="460800"/>
                </a:moveTo>
                <a:lnTo>
                  <a:pt x="273600" y="460800"/>
                </a:lnTo>
                <a:lnTo>
                  <a:pt x="273600" y="950400"/>
                </a:lnTo>
                <a:cubicBezTo>
                  <a:pt x="267991" y="950396"/>
                  <a:pt x="261909" y="950400"/>
                  <a:pt x="256500" y="950400"/>
                </a:cubicBezTo>
                <a:cubicBezTo>
                  <a:pt x="241419" y="951104"/>
                  <a:pt x="228338" y="965468"/>
                  <a:pt x="229045" y="980551"/>
                </a:cubicBezTo>
                <a:cubicBezTo>
                  <a:pt x="229751" y="995632"/>
                  <a:pt x="244119" y="1008710"/>
                  <a:pt x="259200" y="1008000"/>
                </a:cubicBezTo>
                <a:lnTo>
                  <a:pt x="273600" y="1008000"/>
                </a:lnTo>
                <a:lnTo>
                  <a:pt x="273600" y="1065600"/>
                </a:lnTo>
                <a:cubicBezTo>
                  <a:pt x="267991" y="1065596"/>
                  <a:pt x="261909" y="1065600"/>
                  <a:pt x="256500" y="1065600"/>
                </a:cubicBezTo>
                <a:cubicBezTo>
                  <a:pt x="241419" y="1066304"/>
                  <a:pt x="228338" y="1080668"/>
                  <a:pt x="229045" y="1095751"/>
                </a:cubicBezTo>
                <a:cubicBezTo>
                  <a:pt x="229751" y="1110832"/>
                  <a:pt x="244119" y="1123910"/>
                  <a:pt x="259200" y="1123200"/>
                </a:cubicBezTo>
                <a:lnTo>
                  <a:pt x="273600" y="1123200"/>
                </a:lnTo>
                <a:lnTo>
                  <a:pt x="273600" y="1180800"/>
                </a:lnTo>
                <a:lnTo>
                  <a:pt x="86400" y="1180800"/>
                </a:lnTo>
                <a:close/>
              </a:path>
            </a:pathLst>
          </a:custGeom>
          <a:solidFill>
            <a:schemeClr val="bg1"/>
          </a:solidFill>
          <a:ln w="14383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grpSp>
        <p:nvGrpSpPr>
          <p:cNvPr id="188" name="Agrupar 187">
            <a:extLst>
              <a:ext uri="{FF2B5EF4-FFF2-40B4-BE49-F238E27FC236}">
                <a16:creationId xmlns:a16="http://schemas.microsoft.com/office/drawing/2014/main" id="{FA4F83B3-DA00-8CA9-516F-D1AEE6A8E084}"/>
              </a:ext>
            </a:extLst>
          </p:cNvPr>
          <p:cNvGrpSpPr>
            <a:grpSpLocks noChangeAspect="1"/>
          </p:cNvGrpSpPr>
          <p:nvPr/>
        </p:nvGrpSpPr>
        <p:grpSpPr>
          <a:xfrm>
            <a:off x="5001907" y="3896152"/>
            <a:ext cx="559230" cy="387160"/>
            <a:chOff x="-5829600" y="-4739413"/>
            <a:chExt cx="3566160" cy="2468880"/>
          </a:xfrm>
        </p:grpSpPr>
        <p:sp>
          <p:nvSpPr>
            <p:cNvPr id="189" name="Forma Livre: Forma 188">
              <a:extLst>
                <a:ext uri="{FF2B5EF4-FFF2-40B4-BE49-F238E27FC236}">
                  <a16:creationId xmlns:a16="http://schemas.microsoft.com/office/drawing/2014/main" id="{43C36371-41FA-91BB-2215-E08A3E916DB2}"/>
                </a:ext>
              </a:extLst>
            </p:cNvPr>
            <p:cNvSpPr/>
            <p:nvPr/>
          </p:nvSpPr>
          <p:spPr>
            <a:xfrm>
              <a:off x="-4430562" y="-4054172"/>
              <a:ext cx="1069842" cy="1098377"/>
            </a:xfrm>
            <a:custGeom>
              <a:avLst/>
              <a:gdLst>
                <a:gd name="connsiteX0" fmla="*/ 1070155 w 1069842"/>
                <a:gd name="connsiteY0" fmla="*/ 549430 h 1098377"/>
                <a:gd name="connsiteX1" fmla="*/ 535215 w 1069842"/>
                <a:gd name="connsiteY1" fmla="*/ 824287 h 1098377"/>
                <a:gd name="connsiteX2" fmla="*/ 313 w 1069842"/>
                <a:gd name="connsiteY2" fmla="*/ 1098607 h 1098377"/>
                <a:gd name="connsiteX3" fmla="*/ 313 w 1069842"/>
                <a:gd name="connsiteY3" fmla="*/ 230 h 1098377"/>
                <a:gd name="connsiteX4" fmla="*/ 535215 w 1069842"/>
                <a:gd name="connsiteY4" fmla="*/ 274550 h 1098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69842" h="1098377">
                  <a:moveTo>
                    <a:pt x="1070155" y="549430"/>
                  </a:moveTo>
                  <a:lnTo>
                    <a:pt x="535215" y="824287"/>
                  </a:lnTo>
                  <a:lnTo>
                    <a:pt x="313" y="1098607"/>
                  </a:lnTo>
                  <a:lnTo>
                    <a:pt x="313" y="230"/>
                  </a:lnTo>
                  <a:lnTo>
                    <a:pt x="535215" y="274550"/>
                  </a:lnTo>
                  <a:close/>
                </a:path>
              </a:pathLst>
            </a:custGeom>
            <a:noFill/>
            <a:ln w="285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0" name="Forma Livre: Forma 189">
              <a:extLst>
                <a:ext uri="{FF2B5EF4-FFF2-40B4-BE49-F238E27FC236}">
                  <a16:creationId xmlns:a16="http://schemas.microsoft.com/office/drawing/2014/main" id="{186F53EC-E113-0505-3408-5D5B918B6AA5}"/>
                </a:ext>
              </a:extLst>
            </p:cNvPr>
            <p:cNvSpPr/>
            <p:nvPr/>
          </p:nvSpPr>
          <p:spPr>
            <a:xfrm>
              <a:off x="-5829600" y="-4739413"/>
              <a:ext cx="3566160" cy="2468880"/>
            </a:xfrm>
            <a:custGeom>
              <a:avLst/>
              <a:gdLst>
                <a:gd name="connsiteX0" fmla="*/ 603804 w 3566160"/>
                <a:gd name="connsiteY0" fmla="*/ 230 h 2468880"/>
                <a:gd name="connsiteX1" fmla="*/ 2962956 w 3566160"/>
                <a:gd name="connsiteY1" fmla="*/ 230 h 2468880"/>
                <a:gd name="connsiteX2" fmla="*/ 3566460 w 3566160"/>
                <a:gd name="connsiteY2" fmla="*/ 603734 h 2468880"/>
                <a:gd name="connsiteX3" fmla="*/ 3566460 w 3566160"/>
                <a:gd name="connsiteY3" fmla="*/ 1865606 h 2468880"/>
                <a:gd name="connsiteX4" fmla="*/ 2962956 w 3566160"/>
                <a:gd name="connsiteY4" fmla="*/ 2469110 h 2468880"/>
                <a:gd name="connsiteX5" fmla="*/ 603804 w 3566160"/>
                <a:gd name="connsiteY5" fmla="*/ 2469110 h 2468880"/>
                <a:gd name="connsiteX6" fmla="*/ 300 w 3566160"/>
                <a:gd name="connsiteY6" fmla="*/ 1865606 h 2468880"/>
                <a:gd name="connsiteX7" fmla="*/ 300 w 3566160"/>
                <a:gd name="connsiteY7" fmla="*/ 603734 h 2468880"/>
                <a:gd name="connsiteX8" fmla="*/ 603804 w 3566160"/>
                <a:gd name="connsiteY8" fmla="*/ 230 h 2468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66160" h="2468880">
                  <a:moveTo>
                    <a:pt x="603804" y="230"/>
                  </a:moveTo>
                  <a:lnTo>
                    <a:pt x="2962956" y="230"/>
                  </a:lnTo>
                  <a:cubicBezTo>
                    <a:pt x="3296249" y="230"/>
                    <a:pt x="3566460" y="333523"/>
                    <a:pt x="3566460" y="603734"/>
                  </a:cubicBezTo>
                  <a:lnTo>
                    <a:pt x="3566460" y="1865606"/>
                  </a:lnTo>
                  <a:cubicBezTo>
                    <a:pt x="3566460" y="2198899"/>
                    <a:pt x="3296272" y="2469110"/>
                    <a:pt x="2962956" y="2469110"/>
                  </a:cubicBezTo>
                  <a:lnTo>
                    <a:pt x="603804" y="2469110"/>
                  </a:lnTo>
                  <a:cubicBezTo>
                    <a:pt x="270511" y="2469110"/>
                    <a:pt x="300" y="2135817"/>
                    <a:pt x="300" y="1865606"/>
                  </a:cubicBezTo>
                  <a:lnTo>
                    <a:pt x="300" y="603734"/>
                  </a:lnTo>
                  <a:cubicBezTo>
                    <a:pt x="300" y="270441"/>
                    <a:pt x="270489" y="230"/>
                    <a:pt x="603804" y="230"/>
                  </a:cubicBezTo>
                  <a:close/>
                </a:path>
              </a:pathLst>
            </a:custGeom>
            <a:noFill/>
            <a:ln w="285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191" name="Título 1">
            <a:extLst>
              <a:ext uri="{FF2B5EF4-FFF2-40B4-BE49-F238E27FC236}">
                <a16:creationId xmlns:a16="http://schemas.microsoft.com/office/drawing/2014/main" id="{AD536E2F-549B-C2E7-EE46-736AC9488807}"/>
              </a:ext>
            </a:extLst>
          </p:cNvPr>
          <p:cNvSpPr txBox="1">
            <a:spLocks/>
          </p:cNvSpPr>
          <p:nvPr/>
        </p:nvSpPr>
        <p:spPr>
          <a:xfrm>
            <a:off x="5684002" y="2218474"/>
            <a:ext cx="1178118" cy="797624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>
                <a:solidFill>
                  <a:srgbClr val="0095D9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700"/>
              </a:lnSpc>
            </a:pPr>
            <a:r>
              <a:rPr lang="pt-BR" sz="3600" dirty="0">
                <a:solidFill>
                  <a:schemeClr val="bg1"/>
                </a:solidFill>
                <a:latin typeface="+mn-lt"/>
              </a:rPr>
              <a:t>517k</a:t>
            </a:r>
          </a:p>
        </p:txBody>
      </p:sp>
      <p:sp>
        <p:nvSpPr>
          <p:cNvPr id="192" name="Título 1">
            <a:extLst>
              <a:ext uri="{FF2B5EF4-FFF2-40B4-BE49-F238E27FC236}">
                <a16:creationId xmlns:a16="http://schemas.microsoft.com/office/drawing/2014/main" id="{E60E20BF-08A1-B9AE-2EA5-3332A424B86E}"/>
              </a:ext>
            </a:extLst>
          </p:cNvPr>
          <p:cNvSpPr txBox="1">
            <a:spLocks/>
          </p:cNvSpPr>
          <p:nvPr/>
        </p:nvSpPr>
        <p:spPr>
          <a:xfrm>
            <a:off x="5684002" y="2985817"/>
            <a:ext cx="1178118" cy="797624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>
                <a:solidFill>
                  <a:srgbClr val="0095D9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700"/>
              </a:lnSpc>
            </a:pPr>
            <a:r>
              <a:rPr lang="pt-BR" sz="3600" dirty="0">
                <a:solidFill>
                  <a:schemeClr val="bg1"/>
                </a:solidFill>
                <a:latin typeface="+mn-lt"/>
              </a:rPr>
              <a:t>457k</a:t>
            </a:r>
          </a:p>
        </p:txBody>
      </p:sp>
      <p:sp>
        <p:nvSpPr>
          <p:cNvPr id="193" name="Título 1">
            <a:extLst>
              <a:ext uri="{FF2B5EF4-FFF2-40B4-BE49-F238E27FC236}">
                <a16:creationId xmlns:a16="http://schemas.microsoft.com/office/drawing/2014/main" id="{5C414364-CDAB-198D-CEF9-8D0131F3566A}"/>
              </a:ext>
            </a:extLst>
          </p:cNvPr>
          <p:cNvSpPr txBox="1">
            <a:spLocks/>
          </p:cNvSpPr>
          <p:nvPr/>
        </p:nvSpPr>
        <p:spPr>
          <a:xfrm>
            <a:off x="5684002" y="3706999"/>
            <a:ext cx="1178118" cy="797624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>
                <a:solidFill>
                  <a:srgbClr val="0095D9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700"/>
              </a:lnSpc>
            </a:pPr>
            <a:r>
              <a:rPr lang="pt-BR" sz="3600" dirty="0">
                <a:solidFill>
                  <a:schemeClr val="bg1"/>
                </a:solidFill>
                <a:latin typeface="+mn-lt"/>
              </a:rPr>
              <a:t>301k</a:t>
            </a:r>
          </a:p>
        </p:txBody>
      </p:sp>
      <p:sp>
        <p:nvSpPr>
          <p:cNvPr id="196" name="Título 1">
            <a:extLst>
              <a:ext uri="{FF2B5EF4-FFF2-40B4-BE49-F238E27FC236}">
                <a16:creationId xmlns:a16="http://schemas.microsoft.com/office/drawing/2014/main" id="{F01BCCDF-FD80-1AF8-E971-1AE32B6142CF}"/>
              </a:ext>
            </a:extLst>
          </p:cNvPr>
          <p:cNvSpPr txBox="1">
            <a:spLocks/>
          </p:cNvSpPr>
          <p:nvPr/>
        </p:nvSpPr>
        <p:spPr>
          <a:xfrm>
            <a:off x="5684002" y="4517622"/>
            <a:ext cx="1178118" cy="797624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>
                <a:solidFill>
                  <a:srgbClr val="0095D9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700"/>
              </a:lnSpc>
            </a:pPr>
            <a:r>
              <a:rPr lang="pt-BR" sz="3600" dirty="0">
                <a:solidFill>
                  <a:schemeClr val="bg1"/>
                </a:solidFill>
                <a:latin typeface="+mn-lt"/>
              </a:rPr>
              <a:t>130k</a:t>
            </a:r>
          </a:p>
        </p:txBody>
      </p:sp>
      <p:sp>
        <p:nvSpPr>
          <p:cNvPr id="197" name="Título 1">
            <a:extLst>
              <a:ext uri="{FF2B5EF4-FFF2-40B4-BE49-F238E27FC236}">
                <a16:creationId xmlns:a16="http://schemas.microsoft.com/office/drawing/2014/main" id="{E4C9AF31-2A99-7481-E4BD-C1316D5D3C90}"/>
              </a:ext>
            </a:extLst>
          </p:cNvPr>
          <p:cNvSpPr txBox="1">
            <a:spLocks/>
          </p:cNvSpPr>
          <p:nvPr/>
        </p:nvSpPr>
        <p:spPr>
          <a:xfrm>
            <a:off x="4825944" y="1543755"/>
            <a:ext cx="3255161" cy="599267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>
                <a:solidFill>
                  <a:srgbClr val="0095D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  <a:latin typeface="+mn-lt"/>
              </a:rPr>
              <a:t>Nath </a:t>
            </a:r>
            <a:r>
              <a:rPr lang="en-US" sz="3600" dirty="0" err="1">
                <a:solidFill>
                  <a:schemeClr val="bg1"/>
                </a:solidFill>
                <a:latin typeface="+mn-lt"/>
              </a:rPr>
              <a:t>Finanças</a:t>
            </a:r>
            <a:endParaRPr lang="en-US" sz="3600" dirty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1034" name="Agrupar 1033">
            <a:extLst>
              <a:ext uri="{FF2B5EF4-FFF2-40B4-BE49-F238E27FC236}">
                <a16:creationId xmlns:a16="http://schemas.microsoft.com/office/drawing/2014/main" id="{979106E2-1CA2-32C2-D0A6-BCD8961D7EE6}"/>
              </a:ext>
            </a:extLst>
          </p:cNvPr>
          <p:cNvGrpSpPr/>
          <p:nvPr/>
        </p:nvGrpSpPr>
        <p:grpSpPr>
          <a:xfrm>
            <a:off x="575501" y="4742648"/>
            <a:ext cx="810010" cy="673639"/>
            <a:chOff x="1808831" y="4526971"/>
            <a:chExt cx="810010" cy="673639"/>
          </a:xfrm>
          <a:solidFill>
            <a:srgbClr val="4C4D4F"/>
          </a:solidFill>
        </p:grpSpPr>
        <p:sp>
          <p:nvSpPr>
            <p:cNvPr id="4" name="Forma Livre: Forma 3">
              <a:extLst>
                <a:ext uri="{FF2B5EF4-FFF2-40B4-BE49-F238E27FC236}">
                  <a16:creationId xmlns:a16="http://schemas.microsoft.com/office/drawing/2014/main" id="{545E11DD-BEF8-19B1-63CF-1CE2A425D104}"/>
                </a:ext>
              </a:extLst>
            </p:cNvPr>
            <p:cNvSpPr/>
            <p:nvPr/>
          </p:nvSpPr>
          <p:spPr>
            <a:xfrm>
              <a:off x="1862822" y="4620658"/>
              <a:ext cx="141880" cy="108001"/>
            </a:xfrm>
            <a:custGeom>
              <a:avLst/>
              <a:gdLst>
                <a:gd name="connsiteX0" fmla="*/ 40500 w 141880"/>
                <a:gd name="connsiteY0" fmla="*/ 108002 h 108001"/>
                <a:gd name="connsiteX1" fmla="*/ 67500 w 141880"/>
                <a:gd name="connsiteY1" fmla="*/ 108002 h 108001"/>
                <a:gd name="connsiteX2" fmla="*/ 96128 w 141880"/>
                <a:gd name="connsiteY2" fmla="*/ 96129 h 108001"/>
                <a:gd name="connsiteX3" fmla="*/ 108000 w 141880"/>
                <a:gd name="connsiteY3" fmla="*/ 67502 h 108001"/>
                <a:gd name="connsiteX4" fmla="*/ 108000 w 141880"/>
                <a:gd name="connsiteY4" fmla="*/ 53158 h 108001"/>
                <a:gd name="connsiteX5" fmla="*/ 138110 w 141880"/>
                <a:gd name="connsiteY5" fmla="*/ 23047 h 108001"/>
                <a:gd name="connsiteX6" fmla="*/ 137924 w 141880"/>
                <a:gd name="connsiteY6" fmla="*/ 4141 h 108001"/>
                <a:gd name="connsiteX7" fmla="*/ 119024 w 141880"/>
                <a:gd name="connsiteY7" fmla="*/ 3954 h 108001"/>
                <a:gd name="connsiteX8" fmla="*/ 102492 w 141880"/>
                <a:gd name="connsiteY8" fmla="*/ 20486 h 108001"/>
                <a:gd name="connsiteX9" fmla="*/ 87756 w 141880"/>
                <a:gd name="connsiteY9" fmla="*/ 5527 h 108001"/>
                <a:gd name="connsiteX10" fmla="*/ 67500 w 141880"/>
                <a:gd name="connsiteY10" fmla="*/ 0 h 108001"/>
                <a:gd name="connsiteX11" fmla="*/ 40500 w 141880"/>
                <a:gd name="connsiteY11" fmla="*/ 0 h 108001"/>
                <a:gd name="connsiteX12" fmla="*/ 11872 w 141880"/>
                <a:gd name="connsiteY12" fmla="*/ 11874 h 108001"/>
                <a:gd name="connsiteX13" fmla="*/ 0 w 141880"/>
                <a:gd name="connsiteY13" fmla="*/ 40502 h 108001"/>
                <a:gd name="connsiteX14" fmla="*/ 0 w 141880"/>
                <a:gd name="connsiteY14" fmla="*/ 67502 h 108001"/>
                <a:gd name="connsiteX15" fmla="*/ 11872 w 141880"/>
                <a:gd name="connsiteY15" fmla="*/ 96129 h 108001"/>
                <a:gd name="connsiteX16" fmla="*/ 40500 w 141880"/>
                <a:gd name="connsiteY16" fmla="*/ 108002 h 108001"/>
                <a:gd name="connsiteX17" fmla="*/ 27000 w 141880"/>
                <a:gd name="connsiteY17" fmla="*/ 40502 h 108001"/>
                <a:gd name="connsiteX18" fmla="*/ 40500 w 141880"/>
                <a:gd name="connsiteY18" fmla="*/ 27002 h 108001"/>
                <a:gd name="connsiteX19" fmla="*/ 67500 w 141880"/>
                <a:gd name="connsiteY19" fmla="*/ 27002 h 108001"/>
                <a:gd name="connsiteX20" fmla="*/ 77547 w 141880"/>
                <a:gd name="connsiteY20" fmla="*/ 31522 h 108001"/>
                <a:gd name="connsiteX21" fmla="*/ 81000 w 141880"/>
                <a:gd name="connsiteY21" fmla="*/ 41978 h 108001"/>
                <a:gd name="connsiteX22" fmla="*/ 74569 w 141880"/>
                <a:gd name="connsiteY22" fmla="*/ 48409 h 108001"/>
                <a:gd name="connsiteX23" fmla="*/ 63547 w 141880"/>
                <a:gd name="connsiteY23" fmla="*/ 37385 h 108001"/>
                <a:gd name="connsiteX24" fmla="*/ 63547 w 141880"/>
                <a:gd name="connsiteY24" fmla="*/ 37391 h 108001"/>
                <a:gd name="connsiteX25" fmla="*/ 44641 w 141880"/>
                <a:gd name="connsiteY25" fmla="*/ 37578 h 108001"/>
                <a:gd name="connsiteX26" fmla="*/ 44453 w 141880"/>
                <a:gd name="connsiteY26" fmla="*/ 56478 h 108001"/>
                <a:gd name="connsiteX27" fmla="*/ 70965 w 141880"/>
                <a:gd name="connsiteY27" fmla="*/ 80298 h 108001"/>
                <a:gd name="connsiteX28" fmla="*/ 70965 w 141880"/>
                <a:gd name="connsiteY28" fmla="*/ 80303 h 108001"/>
                <a:gd name="connsiteX29" fmla="*/ 40500 w 141880"/>
                <a:gd name="connsiteY29" fmla="*/ 81003 h 108001"/>
                <a:gd name="connsiteX30" fmla="*/ 27000 w 141880"/>
                <a:gd name="connsiteY30" fmla="*/ 67503 h 10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880" h="108001">
                  <a:moveTo>
                    <a:pt x="40500" y="108002"/>
                  </a:moveTo>
                  <a:lnTo>
                    <a:pt x="67500" y="108002"/>
                  </a:lnTo>
                  <a:cubicBezTo>
                    <a:pt x="78240" y="107989"/>
                    <a:pt x="88534" y="103717"/>
                    <a:pt x="96128" y="96129"/>
                  </a:cubicBezTo>
                  <a:cubicBezTo>
                    <a:pt x="103716" y="88535"/>
                    <a:pt x="107988" y="78241"/>
                    <a:pt x="108000" y="67502"/>
                  </a:cubicBezTo>
                  <a:lnTo>
                    <a:pt x="108000" y="53158"/>
                  </a:lnTo>
                  <a:lnTo>
                    <a:pt x="138110" y="23047"/>
                  </a:lnTo>
                  <a:cubicBezTo>
                    <a:pt x="143210" y="17743"/>
                    <a:pt x="143125" y="9342"/>
                    <a:pt x="137924" y="4141"/>
                  </a:cubicBezTo>
                  <a:cubicBezTo>
                    <a:pt x="132723" y="-1054"/>
                    <a:pt x="124322" y="-1139"/>
                    <a:pt x="119024" y="3954"/>
                  </a:cubicBezTo>
                  <a:lnTo>
                    <a:pt x="102492" y="20486"/>
                  </a:lnTo>
                  <a:cubicBezTo>
                    <a:pt x="98985" y="14284"/>
                    <a:pt x="93904" y="9124"/>
                    <a:pt x="87756" y="5527"/>
                  </a:cubicBezTo>
                  <a:cubicBezTo>
                    <a:pt x="81609" y="1929"/>
                    <a:pt x="74625" y="25"/>
                    <a:pt x="67500" y="0"/>
                  </a:cubicBezTo>
                  <a:lnTo>
                    <a:pt x="40500" y="0"/>
                  </a:lnTo>
                  <a:cubicBezTo>
                    <a:pt x="29762" y="12"/>
                    <a:pt x="19466" y="4286"/>
                    <a:pt x="11872" y="11874"/>
                  </a:cubicBezTo>
                  <a:cubicBezTo>
                    <a:pt x="4285" y="19468"/>
                    <a:pt x="12" y="29762"/>
                    <a:pt x="0" y="40502"/>
                  </a:cubicBezTo>
                  <a:lnTo>
                    <a:pt x="0" y="67502"/>
                  </a:lnTo>
                  <a:cubicBezTo>
                    <a:pt x="12" y="78241"/>
                    <a:pt x="4285" y="88535"/>
                    <a:pt x="11872" y="96129"/>
                  </a:cubicBezTo>
                  <a:cubicBezTo>
                    <a:pt x="19466" y="103717"/>
                    <a:pt x="29760" y="107989"/>
                    <a:pt x="40500" y="108002"/>
                  </a:cubicBezTo>
                  <a:close/>
                  <a:moveTo>
                    <a:pt x="27000" y="40502"/>
                  </a:moveTo>
                  <a:cubicBezTo>
                    <a:pt x="27006" y="33046"/>
                    <a:pt x="33045" y="27008"/>
                    <a:pt x="40500" y="27002"/>
                  </a:cubicBezTo>
                  <a:lnTo>
                    <a:pt x="67500" y="27002"/>
                  </a:lnTo>
                  <a:cubicBezTo>
                    <a:pt x="71332" y="27032"/>
                    <a:pt x="74980" y="28671"/>
                    <a:pt x="77547" y="31522"/>
                  </a:cubicBezTo>
                  <a:cubicBezTo>
                    <a:pt x="80114" y="34366"/>
                    <a:pt x="81367" y="38163"/>
                    <a:pt x="81000" y="41978"/>
                  </a:cubicBezTo>
                  <a:lnTo>
                    <a:pt x="74569" y="48409"/>
                  </a:lnTo>
                  <a:lnTo>
                    <a:pt x="63547" y="37385"/>
                  </a:lnTo>
                  <a:lnTo>
                    <a:pt x="63547" y="37391"/>
                  </a:lnTo>
                  <a:cubicBezTo>
                    <a:pt x="58243" y="32294"/>
                    <a:pt x="49842" y="32377"/>
                    <a:pt x="44641" y="37578"/>
                  </a:cubicBezTo>
                  <a:cubicBezTo>
                    <a:pt x="39439" y="42774"/>
                    <a:pt x="39361" y="51181"/>
                    <a:pt x="44453" y="56478"/>
                  </a:cubicBezTo>
                  <a:cubicBezTo>
                    <a:pt x="48413" y="59619"/>
                    <a:pt x="65686" y="80042"/>
                    <a:pt x="70965" y="80298"/>
                  </a:cubicBezTo>
                  <a:lnTo>
                    <a:pt x="70965" y="80303"/>
                  </a:lnTo>
                  <a:cubicBezTo>
                    <a:pt x="60829" y="81086"/>
                    <a:pt x="50661" y="81322"/>
                    <a:pt x="40500" y="81003"/>
                  </a:cubicBezTo>
                  <a:cubicBezTo>
                    <a:pt x="33045" y="80997"/>
                    <a:pt x="27006" y="74958"/>
                    <a:pt x="27000" y="67503"/>
                  </a:cubicBezTo>
                  <a:close/>
                </a:path>
              </a:pathLst>
            </a:custGeom>
            <a:grpFill/>
            <a:ln w="15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" name="Forma Livre: Forma 4">
              <a:extLst>
                <a:ext uri="{FF2B5EF4-FFF2-40B4-BE49-F238E27FC236}">
                  <a16:creationId xmlns:a16="http://schemas.microsoft.com/office/drawing/2014/main" id="{C5C38FDC-07BD-9588-E93B-C7F434DD25FA}"/>
                </a:ext>
              </a:extLst>
            </p:cNvPr>
            <p:cNvSpPr/>
            <p:nvPr/>
          </p:nvSpPr>
          <p:spPr>
            <a:xfrm>
              <a:off x="1862822" y="4755658"/>
              <a:ext cx="141880" cy="108001"/>
            </a:xfrm>
            <a:custGeom>
              <a:avLst/>
              <a:gdLst>
                <a:gd name="connsiteX0" fmla="*/ 40500 w 141880"/>
                <a:gd name="connsiteY0" fmla="*/ 108002 h 108001"/>
                <a:gd name="connsiteX1" fmla="*/ 67500 w 141880"/>
                <a:gd name="connsiteY1" fmla="*/ 108002 h 108001"/>
                <a:gd name="connsiteX2" fmla="*/ 96128 w 141880"/>
                <a:gd name="connsiteY2" fmla="*/ 96129 h 108001"/>
                <a:gd name="connsiteX3" fmla="*/ 108000 w 141880"/>
                <a:gd name="connsiteY3" fmla="*/ 67502 h 108001"/>
                <a:gd name="connsiteX4" fmla="*/ 108000 w 141880"/>
                <a:gd name="connsiteY4" fmla="*/ 53158 h 108001"/>
                <a:gd name="connsiteX5" fmla="*/ 138110 w 141880"/>
                <a:gd name="connsiteY5" fmla="*/ 23047 h 108001"/>
                <a:gd name="connsiteX6" fmla="*/ 137924 w 141880"/>
                <a:gd name="connsiteY6" fmla="*/ 4141 h 108001"/>
                <a:gd name="connsiteX7" fmla="*/ 119024 w 141880"/>
                <a:gd name="connsiteY7" fmla="*/ 3954 h 108001"/>
                <a:gd name="connsiteX8" fmla="*/ 102492 w 141880"/>
                <a:gd name="connsiteY8" fmla="*/ 20486 h 108001"/>
                <a:gd name="connsiteX9" fmla="*/ 87756 w 141880"/>
                <a:gd name="connsiteY9" fmla="*/ 5527 h 108001"/>
                <a:gd name="connsiteX10" fmla="*/ 67500 w 141880"/>
                <a:gd name="connsiteY10" fmla="*/ 0 h 108001"/>
                <a:gd name="connsiteX11" fmla="*/ 40500 w 141880"/>
                <a:gd name="connsiteY11" fmla="*/ 0 h 108001"/>
                <a:gd name="connsiteX12" fmla="*/ 11872 w 141880"/>
                <a:gd name="connsiteY12" fmla="*/ 11874 h 108001"/>
                <a:gd name="connsiteX13" fmla="*/ 0 w 141880"/>
                <a:gd name="connsiteY13" fmla="*/ 40502 h 108001"/>
                <a:gd name="connsiteX14" fmla="*/ 0 w 141880"/>
                <a:gd name="connsiteY14" fmla="*/ 67502 h 108001"/>
                <a:gd name="connsiteX15" fmla="*/ 11872 w 141880"/>
                <a:gd name="connsiteY15" fmla="*/ 96129 h 108001"/>
                <a:gd name="connsiteX16" fmla="*/ 40500 w 141880"/>
                <a:gd name="connsiteY16" fmla="*/ 108002 h 108001"/>
                <a:gd name="connsiteX17" fmla="*/ 27000 w 141880"/>
                <a:gd name="connsiteY17" fmla="*/ 40502 h 108001"/>
                <a:gd name="connsiteX18" fmla="*/ 40500 w 141880"/>
                <a:gd name="connsiteY18" fmla="*/ 27002 h 108001"/>
                <a:gd name="connsiteX19" fmla="*/ 67500 w 141880"/>
                <a:gd name="connsiteY19" fmla="*/ 27002 h 108001"/>
                <a:gd name="connsiteX20" fmla="*/ 77547 w 141880"/>
                <a:gd name="connsiteY20" fmla="*/ 31522 h 108001"/>
                <a:gd name="connsiteX21" fmla="*/ 81000 w 141880"/>
                <a:gd name="connsiteY21" fmla="*/ 41978 h 108001"/>
                <a:gd name="connsiteX22" fmla="*/ 74569 w 141880"/>
                <a:gd name="connsiteY22" fmla="*/ 48409 h 108001"/>
                <a:gd name="connsiteX23" fmla="*/ 63547 w 141880"/>
                <a:gd name="connsiteY23" fmla="*/ 37385 h 108001"/>
                <a:gd name="connsiteX24" fmla="*/ 63547 w 141880"/>
                <a:gd name="connsiteY24" fmla="*/ 37391 h 108001"/>
                <a:gd name="connsiteX25" fmla="*/ 44641 w 141880"/>
                <a:gd name="connsiteY25" fmla="*/ 37578 h 108001"/>
                <a:gd name="connsiteX26" fmla="*/ 44453 w 141880"/>
                <a:gd name="connsiteY26" fmla="*/ 56478 h 108001"/>
                <a:gd name="connsiteX27" fmla="*/ 70965 w 141880"/>
                <a:gd name="connsiteY27" fmla="*/ 80298 h 108001"/>
                <a:gd name="connsiteX28" fmla="*/ 70965 w 141880"/>
                <a:gd name="connsiteY28" fmla="*/ 80303 h 108001"/>
                <a:gd name="connsiteX29" fmla="*/ 40500 w 141880"/>
                <a:gd name="connsiteY29" fmla="*/ 81003 h 108001"/>
                <a:gd name="connsiteX30" fmla="*/ 27000 w 141880"/>
                <a:gd name="connsiteY30" fmla="*/ 67503 h 10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880" h="108001">
                  <a:moveTo>
                    <a:pt x="40500" y="108002"/>
                  </a:moveTo>
                  <a:lnTo>
                    <a:pt x="67500" y="108002"/>
                  </a:lnTo>
                  <a:cubicBezTo>
                    <a:pt x="78240" y="107989"/>
                    <a:pt x="88534" y="103717"/>
                    <a:pt x="96128" y="96129"/>
                  </a:cubicBezTo>
                  <a:cubicBezTo>
                    <a:pt x="103716" y="88535"/>
                    <a:pt x="107988" y="78241"/>
                    <a:pt x="108000" y="67502"/>
                  </a:cubicBezTo>
                  <a:lnTo>
                    <a:pt x="108000" y="53158"/>
                  </a:lnTo>
                  <a:lnTo>
                    <a:pt x="138110" y="23047"/>
                  </a:lnTo>
                  <a:cubicBezTo>
                    <a:pt x="143210" y="17743"/>
                    <a:pt x="143125" y="9342"/>
                    <a:pt x="137924" y="4141"/>
                  </a:cubicBezTo>
                  <a:cubicBezTo>
                    <a:pt x="132723" y="-1054"/>
                    <a:pt x="124322" y="-1139"/>
                    <a:pt x="119024" y="3954"/>
                  </a:cubicBezTo>
                  <a:lnTo>
                    <a:pt x="102492" y="20486"/>
                  </a:lnTo>
                  <a:cubicBezTo>
                    <a:pt x="98985" y="14284"/>
                    <a:pt x="93904" y="9124"/>
                    <a:pt x="87756" y="5527"/>
                  </a:cubicBezTo>
                  <a:cubicBezTo>
                    <a:pt x="81609" y="1929"/>
                    <a:pt x="74625" y="25"/>
                    <a:pt x="67500" y="0"/>
                  </a:cubicBezTo>
                  <a:lnTo>
                    <a:pt x="40500" y="0"/>
                  </a:lnTo>
                  <a:cubicBezTo>
                    <a:pt x="29762" y="12"/>
                    <a:pt x="19466" y="4286"/>
                    <a:pt x="11872" y="11874"/>
                  </a:cubicBezTo>
                  <a:cubicBezTo>
                    <a:pt x="4285" y="19468"/>
                    <a:pt x="12" y="29762"/>
                    <a:pt x="0" y="40502"/>
                  </a:cubicBezTo>
                  <a:lnTo>
                    <a:pt x="0" y="67502"/>
                  </a:lnTo>
                  <a:cubicBezTo>
                    <a:pt x="12" y="78241"/>
                    <a:pt x="4285" y="88535"/>
                    <a:pt x="11872" y="96129"/>
                  </a:cubicBezTo>
                  <a:cubicBezTo>
                    <a:pt x="19466" y="103717"/>
                    <a:pt x="29760" y="107989"/>
                    <a:pt x="40500" y="108002"/>
                  </a:cubicBezTo>
                  <a:close/>
                  <a:moveTo>
                    <a:pt x="27000" y="40502"/>
                  </a:moveTo>
                  <a:cubicBezTo>
                    <a:pt x="27006" y="33046"/>
                    <a:pt x="33045" y="27008"/>
                    <a:pt x="40500" y="27002"/>
                  </a:cubicBezTo>
                  <a:lnTo>
                    <a:pt x="67500" y="27002"/>
                  </a:lnTo>
                  <a:cubicBezTo>
                    <a:pt x="71332" y="27032"/>
                    <a:pt x="74980" y="28671"/>
                    <a:pt x="77547" y="31522"/>
                  </a:cubicBezTo>
                  <a:cubicBezTo>
                    <a:pt x="80114" y="34366"/>
                    <a:pt x="81367" y="38163"/>
                    <a:pt x="81000" y="41978"/>
                  </a:cubicBezTo>
                  <a:lnTo>
                    <a:pt x="74569" y="48409"/>
                  </a:lnTo>
                  <a:lnTo>
                    <a:pt x="63547" y="37385"/>
                  </a:lnTo>
                  <a:lnTo>
                    <a:pt x="63547" y="37391"/>
                  </a:lnTo>
                  <a:cubicBezTo>
                    <a:pt x="58243" y="32294"/>
                    <a:pt x="49842" y="32377"/>
                    <a:pt x="44641" y="37578"/>
                  </a:cubicBezTo>
                  <a:cubicBezTo>
                    <a:pt x="39439" y="42774"/>
                    <a:pt x="39361" y="51181"/>
                    <a:pt x="44453" y="56478"/>
                  </a:cubicBezTo>
                  <a:cubicBezTo>
                    <a:pt x="48413" y="59619"/>
                    <a:pt x="65686" y="80042"/>
                    <a:pt x="70965" y="80298"/>
                  </a:cubicBezTo>
                  <a:lnTo>
                    <a:pt x="70965" y="80303"/>
                  </a:lnTo>
                  <a:cubicBezTo>
                    <a:pt x="60829" y="81086"/>
                    <a:pt x="50661" y="81322"/>
                    <a:pt x="40500" y="81003"/>
                  </a:cubicBezTo>
                  <a:cubicBezTo>
                    <a:pt x="33045" y="80997"/>
                    <a:pt x="27006" y="74958"/>
                    <a:pt x="27000" y="67503"/>
                  </a:cubicBezTo>
                  <a:close/>
                </a:path>
              </a:pathLst>
            </a:custGeom>
            <a:grpFill/>
            <a:ln w="15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" name="Forma Livre: Forma 5">
              <a:extLst>
                <a:ext uri="{FF2B5EF4-FFF2-40B4-BE49-F238E27FC236}">
                  <a16:creationId xmlns:a16="http://schemas.microsoft.com/office/drawing/2014/main" id="{B4D27CDC-46F0-90A5-BDAD-B2B35546619D}"/>
                </a:ext>
              </a:extLst>
            </p:cNvPr>
            <p:cNvSpPr/>
            <p:nvPr/>
          </p:nvSpPr>
          <p:spPr>
            <a:xfrm>
              <a:off x="1862822" y="4890658"/>
              <a:ext cx="141880" cy="108001"/>
            </a:xfrm>
            <a:custGeom>
              <a:avLst/>
              <a:gdLst>
                <a:gd name="connsiteX0" fmla="*/ 40500 w 141880"/>
                <a:gd name="connsiteY0" fmla="*/ 108002 h 108001"/>
                <a:gd name="connsiteX1" fmla="*/ 67500 w 141880"/>
                <a:gd name="connsiteY1" fmla="*/ 108002 h 108001"/>
                <a:gd name="connsiteX2" fmla="*/ 96128 w 141880"/>
                <a:gd name="connsiteY2" fmla="*/ 96129 h 108001"/>
                <a:gd name="connsiteX3" fmla="*/ 108000 w 141880"/>
                <a:gd name="connsiteY3" fmla="*/ 67502 h 108001"/>
                <a:gd name="connsiteX4" fmla="*/ 108000 w 141880"/>
                <a:gd name="connsiteY4" fmla="*/ 53158 h 108001"/>
                <a:gd name="connsiteX5" fmla="*/ 138110 w 141880"/>
                <a:gd name="connsiteY5" fmla="*/ 23047 h 108001"/>
                <a:gd name="connsiteX6" fmla="*/ 137924 w 141880"/>
                <a:gd name="connsiteY6" fmla="*/ 4141 h 108001"/>
                <a:gd name="connsiteX7" fmla="*/ 119024 w 141880"/>
                <a:gd name="connsiteY7" fmla="*/ 3954 h 108001"/>
                <a:gd name="connsiteX8" fmla="*/ 102492 w 141880"/>
                <a:gd name="connsiteY8" fmla="*/ 20486 h 108001"/>
                <a:gd name="connsiteX9" fmla="*/ 87756 w 141880"/>
                <a:gd name="connsiteY9" fmla="*/ 5527 h 108001"/>
                <a:gd name="connsiteX10" fmla="*/ 67500 w 141880"/>
                <a:gd name="connsiteY10" fmla="*/ 0 h 108001"/>
                <a:gd name="connsiteX11" fmla="*/ 40500 w 141880"/>
                <a:gd name="connsiteY11" fmla="*/ 0 h 108001"/>
                <a:gd name="connsiteX12" fmla="*/ 11872 w 141880"/>
                <a:gd name="connsiteY12" fmla="*/ 11874 h 108001"/>
                <a:gd name="connsiteX13" fmla="*/ 0 w 141880"/>
                <a:gd name="connsiteY13" fmla="*/ 40502 h 108001"/>
                <a:gd name="connsiteX14" fmla="*/ 0 w 141880"/>
                <a:gd name="connsiteY14" fmla="*/ 67502 h 108001"/>
                <a:gd name="connsiteX15" fmla="*/ 11872 w 141880"/>
                <a:gd name="connsiteY15" fmla="*/ 96129 h 108001"/>
                <a:gd name="connsiteX16" fmla="*/ 40500 w 141880"/>
                <a:gd name="connsiteY16" fmla="*/ 108002 h 108001"/>
                <a:gd name="connsiteX17" fmla="*/ 27000 w 141880"/>
                <a:gd name="connsiteY17" fmla="*/ 40502 h 108001"/>
                <a:gd name="connsiteX18" fmla="*/ 40500 w 141880"/>
                <a:gd name="connsiteY18" fmla="*/ 27002 h 108001"/>
                <a:gd name="connsiteX19" fmla="*/ 67500 w 141880"/>
                <a:gd name="connsiteY19" fmla="*/ 27002 h 108001"/>
                <a:gd name="connsiteX20" fmla="*/ 77547 w 141880"/>
                <a:gd name="connsiteY20" fmla="*/ 31522 h 108001"/>
                <a:gd name="connsiteX21" fmla="*/ 81000 w 141880"/>
                <a:gd name="connsiteY21" fmla="*/ 41978 h 108001"/>
                <a:gd name="connsiteX22" fmla="*/ 74569 w 141880"/>
                <a:gd name="connsiteY22" fmla="*/ 48409 h 108001"/>
                <a:gd name="connsiteX23" fmla="*/ 63547 w 141880"/>
                <a:gd name="connsiteY23" fmla="*/ 37385 h 108001"/>
                <a:gd name="connsiteX24" fmla="*/ 63547 w 141880"/>
                <a:gd name="connsiteY24" fmla="*/ 37391 h 108001"/>
                <a:gd name="connsiteX25" fmla="*/ 44641 w 141880"/>
                <a:gd name="connsiteY25" fmla="*/ 37578 h 108001"/>
                <a:gd name="connsiteX26" fmla="*/ 44453 w 141880"/>
                <a:gd name="connsiteY26" fmla="*/ 56478 h 108001"/>
                <a:gd name="connsiteX27" fmla="*/ 70965 w 141880"/>
                <a:gd name="connsiteY27" fmla="*/ 80296 h 108001"/>
                <a:gd name="connsiteX28" fmla="*/ 70965 w 141880"/>
                <a:gd name="connsiteY28" fmla="*/ 80303 h 108001"/>
                <a:gd name="connsiteX29" fmla="*/ 40500 w 141880"/>
                <a:gd name="connsiteY29" fmla="*/ 81003 h 108001"/>
                <a:gd name="connsiteX30" fmla="*/ 27000 w 141880"/>
                <a:gd name="connsiteY30" fmla="*/ 67503 h 10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880" h="108001">
                  <a:moveTo>
                    <a:pt x="40500" y="108002"/>
                  </a:moveTo>
                  <a:lnTo>
                    <a:pt x="67500" y="108002"/>
                  </a:lnTo>
                  <a:cubicBezTo>
                    <a:pt x="78240" y="107989"/>
                    <a:pt x="88534" y="103717"/>
                    <a:pt x="96128" y="96129"/>
                  </a:cubicBezTo>
                  <a:cubicBezTo>
                    <a:pt x="103716" y="88535"/>
                    <a:pt x="107988" y="78241"/>
                    <a:pt x="108000" y="67502"/>
                  </a:cubicBezTo>
                  <a:lnTo>
                    <a:pt x="108000" y="53158"/>
                  </a:lnTo>
                  <a:lnTo>
                    <a:pt x="138110" y="23047"/>
                  </a:lnTo>
                  <a:cubicBezTo>
                    <a:pt x="143210" y="17743"/>
                    <a:pt x="143125" y="9342"/>
                    <a:pt x="137924" y="4141"/>
                  </a:cubicBezTo>
                  <a:cubicBezTo>
                    <a:pt x="132723" y="-1054"/>
                    <a:pt x="124322" y="-1139"/>
                    <a:pt x="119024" y="3954"/>
                  </a:cubicBezTo>
                  <a:lnTo>
                    <a:pt x="102492" y="20486"/>
                  </a:lnTo>
                  <a:cubicBezTo>
                    <a:pt x="98985" y="14284"/>
                    <a:pt x="93904" y="9124"/>
                    <a:pt x="87756" y="5527"/>
                  </a:cubicBezTo>
                  <a:cubicBezTo>
                    <a:pt x="81609" y="1929"/>
                    <a:pt x="74625" y="25"/>
                    <a:pt x="67500" y="0"/>
                  </a:cubicBezTo>
                  <a:lnTo>
                    <a:pt x="40500" y="0"/>
                  </a:lnTo>
                  <a:cubicBezTo>
                    <a:pt x="29762" y="12"/>
                    <a:pt x="19466" y="4286"/>
                    <a:pt x="11872" y="11874"/>
                  </a:cubicBezTo>
                  <a:cubicBezTo>
                    <a:pt x="4285" y="19468"/>
                    <a:pt x="12" y="29762"/>
                    <a:pt x="0" y="40502"/>
                  </a:cubicBezTo>
                  <a:lnTo>
                    <a:pt x="0" y="67502"/>
                  </a:lnTo>
                  <a:cubicBezTo>
                    <a:pt x="12" y="78241"/>
                    <a:pt x="4285" y="88535"/>
                    <a:pt x="11872" y="96129"/>
                  </a:cubicBezTo>
                  <a:cubicBezTo>
                    <a:pt x="19466" y="103717"/>
                    <a:pt x="29760" y="107989"/>
                    <a:pt x="40500" y="108002"/>
                  </a:cubicBezTo>
                  <a:close/>
                  <a:moveTo>
                    <a:pt x="27000" y="40502"/>
                  </a:moveTo>
                  <a:cubicBezTo>
                    <a:pt x="27006" y="33046"/>
                    <a:pt x="33045" y="27008"/>
                    <a:pt x="40500" y="27002"/>
                  </a:cubicBezTo>
                  <a:lnTo>
                    <a:pt x="67500" y="27002"/>
                  </a:lnTo>
                  <a:cubicBezTo>
                    <a:pt x="71332" y="27032"/>
                    <a:pt x="74980" y="28671"/>
                    <a:pt x="77547" y="31522"/>
                  </a:cubicBezTo>
                  <a:cubicBezTo>
                    <a:pt x="80114" y="34366"/>
                    <a:pt x="81367" y="38163"/>
                    <a:pt x="81000" y="41978"/>
                  </a:cubicBezTo>
                  <a:lnTo>
                    <a:pt x="74569" y="48409"/>
                  </a:lnTo>
                  <a:lnTo>
                    <a:pt x="63547" y="37385"/>
                  </a:lnTo>
                  <a:lnTo>
                    <a:pt x="63547" y="37391"/>
                  </a:lnTo>
                  <a:cubicBezTo>
                    <a:pt x="58243" y="32294"/>
                    <a:pt x="49842" y="32377"/>
                    <a:pt x="44641" y="37578"/>
                  </a:cubicBezTo>
                  <a:cubicBezTo>
                    <a:pt x="39439" y="42774"/>
                    <a:pt x="39361" y="51181"/>
                    <a:pt x="44453" y="56478"/>
                  </a:cubicBezTo>
                  <a:cubicBezTo>
                    <a:pt x="48413" y="59619"/>
                    <a:pt x="65686" y="80043"/>
                    <a:pt x="70965" y="80296"/>
                  </a:cubicBezTo>
                  <a:lnTo>
                    <a:pt x="70965" y="80303"/>
                  </a:lnTo>
                  <a:cubicBezTo>
                    <a:pt x="60829" y="81086"/>
                    <a:pt x="50661" y="81322"/>
                    <a:pt x="40500" y="81003"/>
                  </a:cubicBezTo>
                  <a:cubicBezTo>
                    <a:pt x="33045" y="80997"/>
                    <a:pt x="27006" y="74958"/>
                    <a:pt x="27000" y="67503"/>
                  </a:cubicBezTo>
                  <a:close/>
                </a:path>
              </a:pathLst>
            </a:custGeom>
            <a:grpFill/>
            <a:ln w="15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" name="Forma Livre: Forma 7">
              <a:extLst>
                <a:ext uri="{FF2B5EF4-FFF2-40B4-BE49-F238E27FC236}">
                  <a16:creationId xmlns:a16="http://schemas.microsoft.com/office/drawing/2014/main" id="{3E7B6B3A-EF2A-49F5-2220-FA7AA8BE0467}"/>
                </a:ext>
              </a:extLst>
            </p:cNvPr>
            <p:cNvSpPr/>
            <p:nvPr/>
          </p:nvSpPr>
          <p:spPr>
            <a:xfrm>
              <a:off x="1808831" y="4526971"/>
              <a:ext cx="810010" cy="673639"/>
            </a:xfrm>
            <a:custGeom>
              <a:avLst/>
              <a:gdLst>
                <a:gd name="connsiteX0" fmla="*/ 772962 w 810010"/>
                <a:gd name="connsiteY0" fmla="*/ 19793 h 673639"/>
                <a:gd name="connsiteX1" fmla="*/ 428534 w 810010"/>
                <a:gd name="connsiteY1" fmla="*/ 19793 h 673639"/>
                <a:gd name="connsiteX2" fmla="*/ 405000 w 810010"/>
                <a:gd name="connsiteY2" fmla="*/ 34016 h 673639"/>
                <a:gd name="connsiteX3" fmla="*/ 381465 w 810010"/>
                <a:gd name="connsiteY3" fmla="*/ 19793 h 673639"/>
                <a:gd name="connsiteX4" fmla="*/ 37037 w 810010"/>
                <a:gd name="connsiteY4" fmla="*/ 19793 h 673639"/>
                <a:gd name="connsiteX5" fmla="*/ 10695 w 810010"/>
                <a:gd name="connsiteY5" fmla="*/ 37059 h 673639"/>
                <a:gd name="connsiteX6" fmla="*/ 3 w 810010"/>
                <a:gd name="connsiteY6" fmla="*/ 66687 h 673639"/>
                <a:gd name="connsiteX7" fmla="*/ 3 w 810010"/>
                <a:gd name="connsiteY7" fmla="*/ 525687 h 673639"/>
                <a:gd name="connsiteX8" fmla="*/ 51574 w 810010"/>
                <a:gd name="connsiteY8" fmla="*/ 557394 h 673639"/>
                <a:gd name="connsiteX9" fmla="*/ 51574 w 810010"/>
                <a:gd name="connsiteY9" fmla="*/ 579687 h 673639"/>
                <a:gd name="connsiteX10" fmla="*/ 64653 w 810010"/>
                <a:gd name="connsiteY10" fmla="*/ 607350 h 673639"/>
                <a:gd name="connsiteX11" fmla="*/ 94672 w 810010"/>
                <a:gd name="connsiteY11" fmla="*/ 613227 h 673639"/>
                <a:gd name="connsiteX12" fmla="*/ 311135 w 810010"/>
                <a:gd name="connsiteY12" fmla="*/ 602269 h 673639"/>
                <a:gd name="connsiteX13" fmla="*/ 498870 w 810010"/>
                <a:gd name="connsiteY13" fmla="*/ 602276 h 673639"/>
                <a:gd name="connsiteX14" fmla="*/ 498870 w 810010"/>
                <a:gd name="connsiteY14" fmla="*/ 602269 h 673639"/>
                <a:gd name="connsiteX15" fmla="*/ 715456 w 810010"/>
                <a:gd name="connsiteY15" fmla="*/ 613250 h 673639"/>
                <a:gd name="connsiteX16" fmla="*/ 745409 w 810010"/>
                <a:gd name="connsiteY16" fmla="*/ 607302 h 673639"/>
                <a:gd name="connsiteX17" fmla="*/ 758433 w 810010"/>
                <a:gd name="connsiteY17" fmla="*/ 579688 h 673639"/>
                <a:gd name="connsiteX18" fmla="*/ 758433 w 810010"/>
                <a:gd name="connsiteY18" fmla="*/ 557395 h 673639"/>
                <a:gd name="connsiteX19" fmla="*/ 810004 w 810010"/>
                <a:gd name="connsiteY19" fmla="*/ 525688 h 673639"/>
                <a:gd name="connsiteX20" fmla="*/ 810010 w 810010"/>
                <a:gd name="connsiteY20" fmla="*/ 66688 h 673639"/>
                <a:gd name="connsiteX21" fmla="*/ 799318 w 810010"/>
                <a:gd name="connsiteY21" fmla="*/ 37060 h 673639"/>
                <a:gd name="connsiteX22" fmla="*/ 772977 w 810010"/>
                <a:gd name="connsiteY22" fmla="*/ 19794 h 673639"/>
                <a:gd name="connsiteX23" fmla="*/ 37019 w 810010"/>
                <a:gd name="connsiteY23" fmla="*/ 532793 h 673639"/>
                <a:gd name="connsiteX24" fmla="*/ 26990 w 810010"/>
                <a:gd name="connsiteY24" fmla="*/ 525688 h 673639"/>
                <a:gd name="connsiteX25" fmla="*/ 26990 w 810010"/>
                <a:gd name="connsiteY25" fmla="*/ 66687 h 673639"/>
                <a:gd name="connsiteX26" fmla="*/ 31872 w 810010"/>
                <a:gd name="connsiteY26" fmla="*/ 53868 h 673639"/>
                <a:gd name="connsiteX27" fmla="*/ 43166 w 810010"/>
                <a:gd name="connsiteY27" fmla="*/ 46082 h 673639"/>
                <a:gd name="connsiteX28" fmla="*/ 375312 w 810010"/>
                <a:gd name="connsiteY28" fmla="*/ 46082 h 673639"/>
                <a:gd name="connsiteX29" fmla="*/ 386607 w 810010"/>
                <a:gd name="connsiteY29" fmla="*/ 53868 h 673639"/>
                <a:gd name="connsiteX30" fmla="*/ 391489 w 810010"/>
                <a:gd name="connsiteY30" fmla="*/ 66687 h 673639"/>
                <a:gd name="connsiteX31" fmla="*/ 391489 w 810010"/>
                <a:gd name="connsiteY31" fmla="*/ 107952 h 673639"/>
                <a:gd name="connsiteX32" fmla="*/ 344371 w 810010"/>
                <a:gd name="connsiteY32" fmla="*/ 122428 h 673639"/>
                <a:gd name="connsiteX33" fmla="*/ 339393 w 810010"/>
                <a:gd name="connsiteY33" fmla="*/ 140714 h 673639"/>
                <a:gd name="connsiteX34" fmla="*/ 357606 w 810010"/>
                <a:gd name="connsiteY34" fmla="*/ 145946 h 673639"/>
                <a:gd name="connsiteX35" fmla="*/ 391489 w 810010"/>
                <a:gd name="connsiteY35" fmla="*/ 135115 h 673639"/>
                <a:gd name="connsiteX36" fmla="*/ 391489 w 810010"/>
                <a:gd name="connsiteY36" fmla="*/ 188958 h 673639"/>
                <a:gd name="connsiteX37" fmla="*/ 391489 w 810010"/>
                <a:gd name="connsiteY37" fmla="*/ 188952 h 673639"/>
                <a:gd name="connsiteX38" fmla="*/ 344371 w 810010"/>
                <a:gd name="connsiteY38" fmla="*/ 203428 h 673639"/>
                <a:gd name="connsiteX39" fmla="*/ 339394 w 810010"/>
                <a:gd name="connsiteY39" fmla="*/ 221714 h 673639"/>
                <a:gd name="connsiteX40" fmla="*/ 357608 w 810010"/>
                <a:gd name="connsiteY40" fmla="*/ 226946 h 673639"/>
                <a:gd name="connsiteX41" fmla="*/ 391490 w 810010"/>
                <a:gd name="connsiteY41" fmla="*/ 216115 h 673639"/>
                <a:gd name="connsiteX42" fmla="*/ 391490 w 810010"/>
                <a:gd name="connsiteY42" fmla="*/ 269958 h 673639"/>
                <a:gd name="connsiteX43" fmla="*/ 391490 w 810010"/>
                <a:gd name="connsiteY43" fmla="*/ 269952 h 673639"/>
                <a:gd name="connsiteX44" fmla="*/ 344373 w 810010"/>
                <a:gd name="connsiteY44" fmla="*/ 284428 h 673639"/>
                <a:gd name="connsiteX45" fmla="*/ 339394 w 810010"/>
                <a:gd name="connsiteY45" fmla="*/ 302714 h 673639"/>
                <a:gd name="connsiteX46" fmla="*/ 357608 w 810010"/>
                <a:gd name="connsiteY46" fmla="*/ 307946 h 673639"/>
                <a:gd name="connsiteX47" fmla="*/ 391490 w 810010"/>
                <a:gd name="connsiteY47" fmla="*/ 297115 h 673639"/>
                <a:gd name="connsiteX48" fmla="*/ 391490 w 810010"/>
                <a:gd name="connsiteY48" fmla="*/ 350958 h 673639"/>
                <a:gd name="connsiteX49" fmla="*/ 391490 w 810010"/>
                <a:gd name="connsiteY49" fmla="*/ 350952 h 673639"/>
                <a:gd name="connsiteX50" fmla="*/ 344373 w 810010"/>
                <a:gd name="connsiteY50" fmla="*/ 365428 h 673639"/>
                <a:gd name="connsiteX51" fmla="*/ 339394 w 810010"/>
                <a:gd name="connsiteY51" fmla="*/ 383714 h 673639"/>
                <a:gd name="connsiteX52" fmla="*/ 357608 w 810010"/>
                <a:gd name="connsiteY52" fmla="*/ 388946 h 673639"/>
                <a:gd name="connsiteX53" fmla="*/ 391490 w 810010"/>
                <a:gd name="connsiteY53" fmla="*/ 378115 h 673639"/>
                <a:gd name="connsiteX54" fmla="*/ 391490 w 810010"/>
                <a:gd name="connsiteY54" fmla="*/ 431958 h 673639"/>
                <a:gd name="connsiteX55" fmla="*/ 391490 w 810010"/>
                <a:gd name="connsiteY55" fmla="*/ 431952 h 673639"/>
                <a:gd name="connsiteX56" fmla="*/ 344373 w 810010"/>
                <a:gd name="connsiteY56" fmla="*/ 446428 h 673639"/>
                <a:gd name="connsiteX57" fmla="*/ 339396 w 810010"/>
                <a:gd name="connsiteY57" fmla="*/ 464714 h 673639"/>
                <a:gd name="connsiteX58" fmla="*/ 357609 w 810010"/>
                <a:gd name="connsiteY58" fmla="*/ 469946 h 673639"/>
                <a:gd name="connsiteX59" fmla="*/ 391492 w 810010"/>
                <a:gd name="connsiteY59" fmla="*/ 459115 h 673639"/>
                <a:gd name="connsiteX60" fmla="*/ 391492 w 810010"/>
                <a:gd name="connsiteY60" fmla="*/ 535221 h 673639"/>
                <a:gd name="connsiteX61" fmla="*/ 37020 w 810010"/>
                <a:gd name="connsiteY61" fmla="*/ 532793 h 673639"/>
                <a:gd name="connsiteX62" fmla="*/ 88765 w 810010"/>
                <a:gd name="connsiteY62" fmla="*/ 586884 h 673639"/>
                <a:gd name="connsiteX63" fmla="*/ 78562 w 810010"/>
                <a:gd name="connsiteY63" fmla="*/ 579688 h 673639"/>
                <a:gd name="connsiteX64" fmla="*/ 78562 w 810010"/>
                <a:gd name="connsiteY64" fmla="*/ 551958 h 673639"/>
                <a:gd name="connsiteX65" fmla="*/ 78568 w 810010"/>
                <a:gd name="connsiteY65" fmla="*/ 551958 h 673639"/>
                <a:gd name="connsiteX66" fmla="*/ 391490 w 810010"/>
                <a:gd name="connsiteY66" fmla="*/ 563325 h 673639"/>
                <a:gd name="connsiteX67" fmla="*/ 391490 w 810010"/>
                <a:gd name="connsiteY67" fmla="*/ 589234 h 673639"/>
                <a:gd name="connsiteX68" fmla="*/ 88766 w 810010"/>
                <a:gd name="connsiteY68" fmla="*/ 586884 h 673639"/>
                <a:gd name="connsiteX69" fmla="*/ 404989 w 810010"/>
                <a:gd name="connsiteY69" fmla="*/ 647188 h 673639"/>
                <a:gd name="connsiteX70" fmla="*/ 365870 w 810010"/>
                <a:gd name="connsiteY70" fmla="*/ 637214 h 673639"/>
                <a:gd name="connsiteX71" fmla="*/ 339780 w 810010"/>
                <a:gd name="connsiteY71" fmla="*/ 606410 h 673639"/>
                <a:gd name="connsiteX72" fmla="*/ 404990 w 810010"/>
                <a:gd name="connsiteY72" fmla="*/ 620194 h 673639"/>
                <a:gd name="connsiteX73" fmla="*/ 470201 w 810010"/>
                <a:gd name="connsiteY73" fmla="*/ 606417 h 673639"/>
                <a:gd name="connsiteX74" fmla="*/ 470201 w 810010"/>
                <a:gd name="connsiteY74" fmla="*/ 606410 h 673639"/>
                <a:gd name="connsiteX75" fmla="*/ 444111 w 810010"/>
                <a:gd name="connsiteY75" fmla="*/ 637214 h 673639"/>
                <a:gd name="connsiteX76" fmla="*/ 404992 w 810010"/>
                <a:gd name="connsiteY76" fmla="*/ 647188 h 673639"/>
                <a:gd name="connsiteX77" fmla="*/ 731411 w 810010"/>
                <a:gd name="connsiteY77" fmla="*/ 579688 h 673639"/>
                <a:gd name="connsiteX78" fmla="*/ 721328 w 810010"/>
                <a:gd name="connsiteY78" fmla="*/ 586915 h 673639"/>
                <a:gd name="connsiteX79" fmla="*/ 721322 w 810010"/>
                <a:gd name="connsiteY79" fmla="*/ 586915 h 673639"/>
                <a:gd name="connsiteX80" fmla="*/ 418475 w 810010"/>
                <a:gd name="connsiteY80" fmla="*/ 589235 h 673639"/>
                <a:gd name="connsiteX81" fmla="*/ 418475 w 810010"/>
                <a:gd name="connsiteY81" fmla="*/ 563326 h 673639"/>
                <a:gd name="connsiteX82" fmla="*/ 731397 w 810010"/>
                <a:gd name="connsiteY82" fmla="*/ 551958 h 673639"/>
                <a:gd name="connsiteX83" fmla="*/ 782983 w 810010"/>
                <a:gd name="connsiteY83" fmla="*/ 525688 h 673639"/>
                <a:gd name="connsiteX84" fmla="*/ 750336 w 810010"/>
                <a:gd name="connsiteY84" fmla="*/ 528208 h 673639"/>
                <a:gd name="connsiteX85" fmla="*/ 418483 w 810010"/>
                <a:gd name="connsiteY85" fmla="*/ 535223 h 673639"/>
                <a:gd name="connsiteX86" fmla="*/ 418483 w 810010"/>
                <a:gd name="connsiteY86" fmla="*/ 459098 h 673639"/>
                <a:gd name="connsiteX87" fmla="*/ 458970 w 810010"/>
                <a:gd name="connsiteY87" fmla="*/ 471688 h 673639"/>
                <a:gd name="connsiteX88" fmla="*/ 470759 w 810010"/>
                <a:gd name="connsiteY88" fmla="*/ 464805 h 673639"/>
                <a:gd name="connsiteX89" fmla="*/ 418489 w 810010"/>
                <a:gd name="connsiteY89" fmla="*/ 431941 h 673639"/>
                <a:gd name="connsiteX90" fmla="*/ 418483 w 810010"/>
                <a:gd name="connsiteY90" fmla="*/ 378098 h 673639"/>
                <a:gd name="connsiteX91" fmla="*/ 458970 w 810010"/>
                <a:gd name="connsiteY91" fmla="*/ 390688 h 673639"/>
                <a:gd name="connsiteX92" fmla="*/ 470758 w 810010"/>
                <a:gd name="connsiteY92" fmla="*/ 383805 h 673639"/>
                <a:gd name="connsiteX93" fmla="*/ 418487 w 810010"/>
                <a:gd name="connsiteY93" fmla="*/ 350941 h 673639"/>
                <a:gd name="connsiteX94" fmla="*/ 418481 w 810010"/>
                <a:gd name="connsiteY94" fmla="*/ 297098 h 673639"/>
                <a:gd name="connsiteX95" fmla="*/ 458969 w 810010"/>
                <a:gd name="connsiteY95" fmla="*/ 309690 h 673639"/>
                <a:gd name="connsiteX96" fmla="*/ 470758 w 810010"/>
                <a:gd name="connsiteY96" fmla="*/ 302807 h 673639"/>
                <a:gd name="connsiteX97" fmla="*/ 418487 w 810010"/>
                <a:gd name="connsiteY97" fmla="*/ 269943 h 673639"/>
                <a:gd name="connsiteX98" fmla="*/ 418481 w 810010"/>
                <a:gd name="connsiteY98" fmla="*/ 216100 h 673639"/>
                <a:gd name="connsiteX99" fmla="*/ 458969 w 810010"/>
                <a:gd name="connsiteY99" fmla="*/ 228690 h 673639"/>
                <a:gd name="connsiteX100" fmla="*/ 470758 w 810010"/>
                <a:gd name="connsiteY100" fmla="*/ 221807 h 673639"/>
                <a:gd name="connsiteX101" fmla="*/ 418487 w 810010"/>
                <a:gd name="connsiteY101" fmla="*/ 188943 h 673639"/>
                <a:gd name="connsiteX102" fmla="*/ 418481 w 810010"/>
                <a:gd name="connsiteY102" fmla="*/ 135100 h 673639"/>
                <a:gd name="connsiteX103" fmla="*/ 458969 w 810010"/>
                <a:gd name="connsiteY103" fmla="*/ 147690 h 673639"/>
                <a:gd name="connsiteX104" fmla="*/ 470756 w 810010"/>
                <a:gd name="connsiteY104" fmla="*/ 140807 h 673639"/>
                <a:gd name="connsiteX105" fmla="*/ 418486 w 810010"/>
                <a:gd name="connsiteY105" fmla="*/ 107943 h 673639"/>
                <a:gd name="connsiteX106" fmla="*/ 418480 w 810010"/>
                <a:gd name="connsiteY106" fmla="*/ 66690 h 673639"/>
                <a:gd name="connsiteX107" fmla="*/ 423363 w 810010"/>
                <a:gd name="connsiteY107" fmla="*/ 53871 h 673639"/>
                <a:gd name="connsiteX108" fmla="*/ 434656 w 810010"/>
                <a:gd name="connsiteY108" fmla="*/ 46084 h 673639"/>
                <a:gd name="connsiteX109" fmla="*/ 766803 w 810010"/>
                <a:gd name="connsiteY109" fmla="*/ 46084 h 673639"/>
                <a:gd name="connsiteX110" fmla="*/ 778096 w 810010"/>
                <a:gd name="connsiteY110" fmla="*/ 53871 h 673639"/>
                <a:gd name="connsiteX111" fmla="*/ 782978 w 810010"/>
                <a:gd name="connsiteY111" fmla="*/ 66690 h 673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810010" h="673639">
                  <a:moveTo>
                    <a:pt x="772962" y="19793"/>
                  </a:moveTo>
                  <a:cubicBezTo>
                    <a:pt x="659670" y="-6598"/>
                    <a:pt x="541826" y="-6598"/>
                    <a:pt x="428534" y="19793"/>
                  </a:cubicBezTo>
                  <a:cubicBezTo>
                    <a:pt x="419445" y="22089"/>
                    <a:pt x="411256" y="27043"/>
                    <a:pt x="405000" y="34016"/>
                  </a:cubicBezTo>
                  <a:cubicBezTo>
                    <a:pt x="398743" y="27043"/>
                    <a:pt x="390554" y="22089"/>
                    <a:pt x="381465" y="19793"/>
                  </a:cubicBezTo>
                  <a:cubicBezTo>
                    <a:pt x="268173" y="-6598"/>
                    <a:pt x="150329" y="-6598"/>
                    <a:pt x="37037" y="19793"/>
                  </a:cubicBezTo>
                  <a:cubicBezTo>
                    <a:pt x="26617" y="22547"/>
                    <a:pt x="17372" y="28604"/>
                    <a:pt x="10695" y="37059"/>
                  </a:cubicBezTo>
                  <a:cubicBezTo>
                    <a:pt x="4017" y="45521"/>
                    <a:pt x="268" y="55917"/>
                    <a:pt x="3" y="66687"/>
                  </a:cubicBezTo>
                  <a:lnTo>
                    <a:pt x="3" y="525687"/>
                  </a:lnTo>
                  <a:cubicBezTo>
                    <a:pt x="-334" y="553892"/>
                    <a:pt x="27009" y="565981"/>
                    <a:pt x="51574" y="557394"/>
                  </a:cubicBezTo>
                  <a:lnTo>
                    <a:pt x="51574" y="579687"/>
                  </a:lnTo>
                  <a:cubicBezTo>
                    <a:pt x="51292" y="590462"/>
                    <a:pt x="56143" y="600733"/>
                    <a:pt x="64653" y="607350"/>
                  </a:cubicBezTo>
                  <a:cubicBezTo>
                    <a:pt x="73157" y="613967"/>
                    <a:pt x="84300" y="616149"/>
                    <a:pt x="94672" y="613227"/>
                  </a:cubicBezTo>
                  <a:cubicBezTo>
                    <a:pt x="165656" y="597129"/>
                    <a:pt x="238888" y="593416"/>
                    <a:pt x="311135" y="602269"/>
                  </a:cubicBezTo>
                  <a:cubicBezTo>
                    <a:pt x="325937" y="697462"/>
                    <a:pt x="484105" y="697396"/>
                    <a:pt x="498870" y="602276"/>
                  </a:cubicBezTo>
                  <a:lnTo>
                    <a:pt x="498870" y="602269"/>
                  </a:lnTo>
                  <a:cubicBezTo>
                    <a:pt x="571156" y="593427"/>
                    <a:pt x="644429" y="597147"/>
                    <a:pt x="715456" y="613250"/>
                  </a:cubicBezTo>
                  <a:cubicBezTo>
                    <a:pt x="725817" y="616130"/>
                    <a:pt x="736930" y="613919"/>
                    <a:pt x="745409" y="607302"/>
                  </a:cubicBezTo>
                  <a:cubicBezTo>
                    <a:pt x="753883" y="600685"/>
                    <a:pt x="758717" y="590439"/>
                    <a:pt x="758433" y="579688"/>
                  </a:cubicBezTo>
                  <a:lnTo>
                    <a:pt x="758433" y="557395"/>
                  </a:lnTo>
                  <a:cubicBezTo>
                    <a:pt x="783004" y="565893"/>
                    <a:pt x="810347" y="554032"/>
                    <a:pt x="810004" y="525688"/>
                  </a:cubicBezTo>
                  <a:lnTo>
                    <a:pt x="810010" y="66688"/>
                  </a:lnTo>
                  <a:cubicBezTo>
                    <a:pt x="809745" y="55918"/>
                    <a:pt x="805997" y="45521"/>
                    <a:pt x="799318" y="37060"/>
                  </a:cubicBezTo>
                  <a:cubicBezTo>
                    <a:pt x="792641" y="28604"/>
                    <a:pt x="783396" y="22548"/>
                    <a:pt x="772977" y="19794"/>
                  </a:cubicBezTo>
                  <a:close/>
                  <a:moveTo>
                    <a:pt x="37019" y="532793"/>
                  </a:moveTo>
                  <a:cubicBezTo>
                    <a:pt x="31071" y="534469"/>
                    <a:pt x="26574" y="531184"/>
                    <a:pt x="26990" y="525688"/>
                  </a:cubicBezTo>
                  <a:lnTo>
                    <a:pt x="26990" y="66687"/>
                  </a:lnTo>
                  <a:cubicBezTo>
                    <a:pt x="27280" y="62017"/>
                    <a:pt x="28979" y="57545"/>
                    <a:pt x="31872" y="53868"/>
                  </a:cubicBezTo>
                  <a:cubicBezTo>
                    <a:pt x="34759" y="50186"/>
                    <a:pt x="38701" y="47474"/>
                    <a:pt x="43166" y="46082"/>
                  </a:cubicBezTo>
                  <a:cubicBezTo>
                    <a:pt x="152418" y="20637"/>
                    <a:pt x="266062" y="20637"/>
                    <a:pt x="375312" y="46082"/>
                  </a:cubicBezTo>
                  <a:cubicBezTo>
                    <a:pt x="379778" y="47474"/>
                    <a:pt x="383720" y="50186"/>
                    <a:pt x="386607" y="53868"/>
                  </a:cubicBezTo>
                  <a:cubicBezTo>
                    <a:pt x="389500" y="57545"/>
                    <a:pt x="391199" y="62016"/>
                    <a:pt x="391489" y="66687"/>
                  </a:cubicBezTo>
                  <a:lnTo>
                    <a:pt x="391489" y="107952"/>
                  </a:lnTo>
                  <a:cubicBezTo>
                    <a:pt x="374969" y="109556"/>
                    <a:pt x="358944" y="114480"/>
                    <a:pt x="344371" y="122428"/>
                  </a:cubicBezTo>
                  <a:cubicBezTo>
                    <a:pt x="337989" y="126136"/>
                    <a:pt x="335772" y="134284"/>
                    <a:pt x="339393" y="140714"/>
                  </a:cubicBezTo>
                  <a:cubicBezTo>
                    <a:pt x="343009" y="147145"/>
                    <a:pt x="351128" y="149478"/>
                    <a:pt x="357606" y="145946"/>
                  </a:cubicBezTo>
                  <a:cubicBezTo>
                    <a:pt x="368118" y="140239"/>
                    <a:pt x="379616" y="136563"/>
                    <a:pt x="391489" y="135115"/>
                  </a:cubicBezTo>
                  <a:lnTo>
                    <a:pt x="391489" y="188958"/>
                  </a:lnTo>
                  <a:lnTo>
                    <a:pt x="391489" y="188952"/>
                  </a:lnTo>
                  <a:cubicBezTo>
                    <a:pt x="374969" y="190556"/>
                    <a:pt x="358944" y="195480"/>
                    <a:pt x="344371" y="203428"/>
                  </a:cubicBezTo>
                  <a:cubicBezTo>
                    <a:pt x="337989" y="207136"/>
                    <a:pt x="335772" y="215284"/>
                    <a:pt x="339394" y="221714"/>
                  </a:cubicBezTo>
                  <a:cubicBezTo>
                    <a:pt x="343009" y="228145"/>
                    <a:pt x="351128" y="230478"/>
                    <a:pt x="357608" y="226946"/>
                  </a:cubicBezTo>
                  <a:cubicBezTo>
                    <a:pt x="368118" y="221239"/>
                    <a:pt x="379618" y="217563"/>
                    <a:pt x="391490" y="216115"/>
                  </a:cubicBezTo>
                  <a:lnTo>
                    <a:pt x="391490" y="269958"/>
                  </a:lnTo>
                  <a:lnTo>
                    <a:pt x="391490" y="269952"/>
                  </a:lnTo>
                  <a:cubicBezTo>
                    <a:pt x="374971" y="271556"/>
                    <a:pt x="358945" y="276480"/>
                    <a:pt x="344373" y="284428"/>
                  </a:cubicBezTo>
                  <a:cubicBezTo>
                    <a:pt x="337990" y="288136"/>
                    <a:pt x="335772" y="296284"/>
                    <a:pt x="339394" y="302714"/>
                  </a:cubicBezTo>
                  <a:cubicBezTo>
                    <a:pt x="343011" y="309145"/>
                    <a:pt x="351129" y="311478"/>
                    <a:pt x="357608" y="307946"/>
                  </a:cubicBezTo>
                  <a:cubicBezTo>
                    <a:pt x="368119" y="302239"/>
                    <a:pt x="379618" y="298563"/>
                    <a:pt x="391490" y="297115"/>
                  </a:cubicBezTo>
                  <a:lnTo>
                    <a:pt x="391490" y="350958"/>
                  </a:lnTo>
                  <a:lnTo>
                    <a:pt x="391490" y="350952"/>
                  </a:lnTo>
                  <a:cubicBezTo>
                    <a:pt x="374971" y="352556"/>
                    <a:pt x="358945" y="357480"/>
                    <a:pt x="344373" y="365428"/>
                  </a:cubicBezTo>
                  <a:cubicBezTo>
                    <a:pt x="337990" y="369136"/>
                    <a:pt x="335773" y="377284"/>
                    <a:pt x="339394" y="383714"/>
                  </a:cubicBezTo>
                  <a:cubicBezTo>
                    <a:pt x="343011" y="390145"/>
                    <a:pt x="351129" y="392478"/>
                    <a:pt x="357608" y="388946"/>
                  </a:cubicBezTo>
                  <a:cubicBezTo>
                    <a:pt x="368119" y="383239"/>
                    <a:pt x="379618" y="379563"/>
                    <a:pt x="391490" y="378115"/>
                  </a:cubicBezTo>
                  <a:lnTo>
                    <a:pt x="391490" y="431958"/>
                  </a:lnTo>
                  <a:lnTo>
                    <a:pt x="391490" y="431952"/>
                  </a:lnTo>
                  <a:cubicBezTo>
                    <a:pt x="374971" y="433556"/>
                    <a:pt x="358945" y="438480"/>
                    <a:pt x="344373" y="446428"/>
                  </a:cubicBezTo>
                  <a:cubicBezTo>
                    <a:pt x="337992" y="450136"/>
                    <a:pt x="335773" y="458284"/>
                    <a:pt x="339396" y="464714"/>
                  </a:cubicBezTo>
                  <a:cubicBezTo>
                    <a:pt x="343012" y="471145"/>
                    <a:pt x="351129" y="473478"/>
                    <a:pt x="357609" y="469946"/>
                  </a:cubicBezTo>
                  <a:cubicBezTo>
                    <a:pt x="368119" y="464239"/>
                    <a:pt x="379620" y="460563"/>
                    <a:pt x="391492" y="459115"/>
                  </a:cubicBezTo>
                  <a:lnTo>
                    <a:pt x="391492" y="535221"/>
                  </a:lnTo>
                  <a:cubicBezTo>
                    <a:pt x="275174" y="506517"/>
                    <a:pt x="153722" y="505690"/>
                    <a:pt x="37020" y="532793"/>
                  </a:cubicBezTo>
                  <a:close/>
                  <a:moveTo>
                    <a:pt x="88765" y="586884"/>
                  </a:moveTo>
                  <a:cubicBezTo>
                    <a:pt x="82647" y="588518"/>
                    <a:pt x="78170" y="585316"/>
                    <a:pt x="78562" y="579688"/>
                  </a:cubicBezTo>
                  <a:lnTo>
                    <a:pt x="78562" y="551958"/>
                  </a:lnTo>
                  <a:lnTo>
                    <a:pt x="78568" y="551958"/>
                  </a:lnTo>
                  <a:cubicBezTo>
                    <a:pt x="182470" y="533089"/>
                    <a:pt x="289230" y="536969"/>
                    <a:pt x="391490" y="563325"/>
                  </a:cubicBezTo>
                  <a:lnTo>
                    <a:pt x="391490" y="589234"/>
                  </a:lnTo>
                  <a:cubicBezTo>
                    <a:pt x="292109" y="565151"/>
                    <a:pt x="188512" y="564349"/>
                    <a:pt x="88766" y="586884"/>
                  </a:cubicBezTo>
                  <a:close/>
                  <a:moveTo>
                    <a:pt x="404989" y="647188"/>
                  </a:moveTo>
                  <a:cubicBezTo>
                    <a:pt x="391230" y="648007"/>
                    <a:pt x="377555" y="644524"/>
                    <a:pt x="365870" y="637214"/>
                  </a:cubicBezTo>
                  <a:cubicBezTo>
                    <a:pt x="354184" y="629903"/>
                    <a:pt x="345066" y="619139"/>
                    <a:pt x="339780" y="606410"/>
                  </a:cubicBezTo>
                  <a:cubicBezTo>
                    <a:pt x="361778" y="609666"/>
                    <a:pt x="383335" y="615493"/>
                    <a:pt x="404990" y="620194"/>
                  </a:cubicBezTo>
                  <a:cubicBezTo>
                    <a:pt x="426650" y="615499"/>
                    <a:pt x="448209" y="609672"/>
                    <a:pt x="470201" y="606417"/>
                  </a:cubicBezTo>
                  <a:lnTo>
                    <a:pt x="470201" y="606410"/>
                  </a:lnTo>
                  <a:cubicBezTo>
                    <a:pt x="464915" y="619139"/>
                    <a:pt x="455797" y="629903"/>
                    <a:pt x="444111" y="637214"/>
                  </a:cubicBezTo>
                  <a:cubicBezTo>
                    <a:pt x="432425" y="644524"/>
                    <a:pt x="418749" y="648007"/>
                    <a:pt x="404992" y="647188"/>
                  </a:cubicBezTo>
                  <a:close/>
                  <a:moveTo>
                    <a:pt x="731411" y="579688"/>
                  </a:moveTo>
                  <a:cubicBezTo>
                    <a:pt x="731761" y="585250"/>
                    <a:pt x="727446" y="588499"/>
                    <a:pt x="721328" y="586915"/>
                  </a:cubicBezTo>
                  <a:lnTo>
                    <a:pt x="721322" y="586915"/>
                  </a:lnTo>
                  <a:cubicBezTo>
                    <a:pt x="621567" y="564164"/>
                    <a:pt x="517881" y="564960"/>
                    <a:pt x="418475" y="589235"/>
                  </a:cubicBezTo>
                  <a:lnTo>
                    <a:pt x="418475" y="563326"/>
                  </a:lnTo>
                  <a:cubicBezTo>
                    <a:pt x="520737" y="536976"/>
                    <a:pt x="627501" y="533102"/>
                    <a:pt x="731397" y="551958"/>
                  </a:cubicBezTo>
                  <a:close/>
                  <a:moveTo>
                    <a:pt x="782983" y="525688"/>
                  </a:moveTo>
                  <a:cubicBezTo>
                    <a:pt x="783055" y="540773"/>
                    <a:pt x="759309" y="528093"/>
                    <a:pt x="750336" y="528208"/>
                  </a:cubicBezTo>
                  <a:cubicBezTo>
                    <a:pt x="640565" y="505956"/>
                    <a:pt x="527223" y="508356"/>
                    <a:pt x="418483" y="535223"/>
                  </a:cubicBezTo>
                  <a:lnTo>
                    <a:pt x="418483" y="459098"/>
                  </a:lnTo>
                  <a:cubicBezTo>
                    <a:pt x="432404" y="461774"/>
                    <a:pt x="445982" y="465998"/>
                    <a:pt x="458970" y="471688"/>
                  </a:cubicBezTo>
                  <a:cubicBezTo>
                    <a:pt x="463852" y="471694"/>
                    <a:pt x="468360" y="469061"/>
                    <a:pt x="470759" y="464805"/>
                  </a:cubicBezTo>
                  <a:cubicBezTo>
                    <a:pt x="482312" y="440464"/>
                    <a:pt x="429156" y="433635"/>
                    <a:pt x="418489" y="431941"/>
                  </a:cubicBezTo>
                  <a:lnTo>
                    <a:pt x="418483" y="378098"/>
                  </a:lnTo>
                  <a:cubicBezTo>
                    <a:pt x="432404" y="380774"/>
                    <a:pt x="445982" y="385000"/>
                    <a:pt x="458970" y="390688"/>
                  </a:cubicBezTo>
                  <a:cubicBezTo>
                    <a:pt x="463852" y="390694"/>
                    <a:pt x="468360" y="388061"/>
                    <a:pt x="470758" y="383805"/>
                  </a:cubicBezTo>
                  <a:cubicBezTo>
                    <a:pt x="482312" y="359464"/>
                    <a:pt x="429155" y="352635"/>
                    <a:pt x="418487" y="350941"/>
                  </a:cubicBezTo>
                  <a:lnTo>
                    <a:pt x="418481" y="297098"/>
                  </a:lnTo>
                  <a:cubicBezTo>
                    <a:pt x="432404" y="299775"/>
                    <a:pt x="445981" y="304000"/>
                    <a:pt x="458969" y="309690"/>
                  </a:cubicBezTo>
                  <a:cubicBezTo>
                    <a:pt x="463850" y="309694"/>
                    <a:pt x="468359" y="307061"/>
                    <a:pt x="470758" y="302807"/>
                  </a:cubicBezTo>
                  <a:cubicBezTo>
                    <a:pt x="482311" y="278465"/>
                    <a:pt x="429155" y="271637"/>
                    <a:pt x="418487" y="269943"/>
                  </a:cubicBezTo>
                  <a:lnTo>
                    <a:pt x="418481" y="216100"/>
                  </a:lnTo>
                  <a:cubicBezTo>
                    <a:pt x="432402" y="218775"/>
                    <a:pt x="445981" y="223000"/>
                    <a:pt x="458969" y="228690"/>
                  </a:cubicBezTo>
                  <a:cubicBezTo>
                    <a:pt x="463850" y="228696"/>
                    <a:pt x="468359" y="226062"/>
                    <a:pt x="470758" y="221807"/>
                  </a:cubicBezTo>
                  <a:cubicBezTo>
                    <a:pt x="482311" y="197465"/>
                    <a:pt x="429155" y="190637"/>
                    <a:pt x="418487" y="188943"/>
                  </a:cubicBezTo>
                  <a:lnTo>
                    <a:pt x="418481" y="135100"/>
                  </a:lnTo>
                  <a:cubicBezTo>
                    <a:pt x="432402" y="137775"/>
                    <a:pt x="445981" y="142001"/>
                    <a:pt x="458969" y="147690"/>
                  </a:cubicBezTo>
                  <a:cubicBezTo>
                    <a:pt x="463850" y="147696"/>
                    <a:pt x="468359" y="145062"/>
                    <a:pt x="470756" y="140807"/>
                  </a:cubicBezTo>
                  <a:cubicBezTo>
                    <a:pt x="482311" y="116465"/>
                    <a:pt x="429153" y="109637"/>
                    <a:pt x="418486" y="107943"/>
                  </a:cubicBezTo>
                  <a:lnTo>
                    <a:pt x="418480" y="66690"/>
                  </a:lnTo>
                  <a:cubicBezTo>
                    <a:pt x="418770" y="62019"/>
                    <a:pt x="420474" y="57547"/>
                    <a:pt x="423363" y="53871"/>
                  </a:cubicBezTo>
                  <a:cubicBezTo>
                    <a:pt x="426249" y="50189"/>
                    <a:pt x="430190" y="47477"/>
                    <a:pt x="434656" y="46084"/>
                  </a:cubicBezTo>
                  <a:cubicBezTo>
                    <a:pt x="543915" y="20646"/>
                    <a:pt x="657553" y="20646"/>
                    <a:pt x="766803" y="46084"/>
                  </a:cubicBezTo>
                  <a:cubicBezTo>
                    <a:pt x="771268" y="47476"/>
                    <a:pt x="775210" y="50189"/>
                    <a:pt x="778096" y="53871"/>
                  </a:cubicBezTo>
                  <a:cubicBezTo>
                    <a:pt x="780989" y="57547"/>
                    <a:pt x="782689" y="62019"/>
                    <a:pt x="782978" y="66690"/>
                  </a:cubicBezTo>
                  <a:close/>
                </a:path>
              </a:pathLst>
            </a:custGeom>
            <a:grpFill/>
            <a:ln w="15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  <p:sp>
          <p:nvSpPr>
            <p:cNvPr id="9" name="Forma Livre: Forma 8">
              <a:extLst>
                <a:ext uri="{FF2B5EF4-FFF2-40B4-BE49-F238E27FC236}">
                  <a16:creationId xmlns:a16="http://schemas.microsoft.com/office/drawing/2014/main" id="{C9CA8F6A-793A-2CE5-4149-344B4E76FF00}"/>
                </a:ext>
              </a:extLst>
            </p:cNvPr>
            <p:cNvSpPr/>
            <p:nvPr/>
          </p:nvSpPr>
          <p:spPr>
            <a:xfrm>
              <a:off x="2011508" y="4634160"/>
              <a:ext cx="94126" cy="27000"/>
            </a:xfrm>
            <a:custGeom>
              <a:avLst/>
              <a:gdLst>
                <a:gd name="connsiteX0" fmla="*/ 13313 w 94126"/>
                <a:gd name="connsiteY0" fmla="*/ 27000 h 27000"/>
                <a:gd name="connsiteX1" fmla="*/ 80813 w 94126"/>
                <a:gd name="connsiteY1" fmla="*/ 27000 h 27000"/>
                <a:gd name="connsiteX2" fmla="*/ 94127 w 94126"/>
                <a:gd name="connsiteY2" fmla="*/ 13500 h 27000"/>
                <a:gd name="connsiteX3" fmla="*/ 80813 w 94126"/>
                <a:gd name="connsiteY3" fmla="*/ 0 h 27000"/>
                <a:gd name="connsiteX4" fmla="*/ 13313 w 94126"/>
                <a:gd name="connsiteY4" fmla="*/ 0 h 27000"/>
                <a:gd name="connsiteX5" fmla="*/ 0 w 94126"/>
                <a:gd name="connsiteY5" fmla="*/ 13500 h 27000"/>
                <a:gd name="connsiteX6" fmla="*/ 13313 w 94126"/>
                <a:gd name="connsiteY6" fmla="*/ 27000 h 2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126" h="27000">
                  <a:moveTo>
                    <a:pt x="13313" y="27000"/>
                  </a:moveTo>
                  <a:lnTo>
                    <a:pt x="80813" y="27000"/>
                  </a:lnTo>
                  <a:cubicBezTo>
                    <a:pt x="88196" y="26898"/>
                    <a:pt x="94127" y="20883"/>
                    <a:pt x="94127" y="13500"/>
                  </a:cubicBezTo>
                  <a:cubicBezTo>
                    <a:pt x="94127" y="6117"/>
                    <a:pt x="88196" y="102"/>
                    <a:pt x="80813" y="0"/>
                  </a:cubicBezTo>
                  <a:lnTo>
                    <a:pt x="13313" y="0"/>
                  </a:lnTo>
                  <a:cubicBezTo>
                    <a:pt x="5931" y="102"/>
                    <a:pt x="0" y="6117"/>
                    <a:pt x="0" y="13500"/>
                  </a:cubicBezTo>
                  <a:cubicBezTo>
                    <a:pt x="0" y="20883"/>
                    <a:pt x="5931" y="26898"/>
                    <a:pt x="13313" y="27000"/>
                  </a:cubicBezTo>
                  <a:close/>
                </a:path>
              </a:pathLst>
            </a:custGeom>
            <a:grpFill/>
            <a:ln w="15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" name="Forma Livre: Forma 9">
              <a:extLst>
                <a:ext uri="{FF2B5EF4-FFF2-40B4-BE49-F238E27FC236}">
                  <a16:creationId xmlns:a16="http://schemas.microsoft.com/office/drawing/2014/main" id="{7F98213F-25AF-769F-DD0F-2953495AA079}"/>
                </a:ext>
              </a:extLst>
            </p:cNvPr>
            <p:cNvSpPr/>
            <p:nvPr/>
          </p:nvSpPr>
          <p:spPr>
            <a:xfrm>
              <a:off x="2011508" y="4769160"/>
              <a:ext cx="94126" cy="27000"/>
            </a:xfrm>
            <a:custGeom>
              <a:avLst/>
              <a:gdLst>
                <a:gd name="connsiteX0" fmla="*/ 13313 w 94126"/>
                <a:gd name="connsiteY0" fmla="*/ 27000 h 27000"/>
                <a:gd name="connsiteX1" fmla="*/ 80813 w 94126"/>
                <a:gd name="connsiteY1" fmla="*/ 27000 h 27000"/>
                <a:gd name="connsiteX2" fmla="*/ 94127 w 94126"/>
                <a:gd name="connsiteY2" fmla="*/ 13500 h 27000"/>
                <a:gd name="connsiteX3" fmla="*/ 80813 w 94126"/>
                <a:gd name="connsiteY3" fmla="*/ 0 h 27000"/>
                <a:gd name="connsiteX4" fmla="*/ 13313 w 94126"/>
                <a:gd name="connsiteY4" fmla="*/ 0 h 27000"/>
                <a:gd name="connsiteX5" fmla="*/ 0 w 94126"/>
                <a:gd name="connsiteY5" fmla="*/ 13500 h 27000"/>
                <a:gd name="connsiteX6" fmla="*/ 13313 w 94126"/>
                <a:gd name="connsiteY6" fmla="*/ 27000 h 2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126" h="27000">
                  <a:moveTo>
                    <a:pt x="13313" y="27000"/>
                  </a:moveTo>
                  <a:lnTo>
                    <a:pt x="80813" y="27000"/>
                  </a:lnTo>
                  <a:cubicBezTo>
                    <a:pt x="88196" y="26898"/>
                    <a:pt x="94127" y="20883"/>
                    <a:pt x="94127" y="13500"/>
                  </a:cubicBezTo>
                  <a:cubicBezTo>
                    <a:pt x="94127" y="6117"/>
                    <a:pt x="88196" y="102"/>
                    <a:pt x="80813" y="0"/>
                  </a:cubicBezTo>
                  <a:lnTo>
                    <a:pt x="13313" y="0"/>
                  </a:lnTo>
                  <a:cubicBezTo>
                    <a:pt x="5931" y="102"/>
                    <a:pt x="0" y="6117"/>
                    <a:pt x="0" y="13500"/>
                  </a:cubicBezTo>
                  <a:cubicBezTo>
                    <a:pt x="0" y="20883"/>
                    <a:pt x="5931" y="26898"/>
                    <a:pt x="13313" y="27000"/>
                  </a:cubicBezTo>
                  <a:close/>
                </a:path>
              </a:pathLst>
            </a:custGeom>
            <a:grpFill/>
            <a:ln w="15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8" name="Forma Livre: Forma 127">
              <a:extLst>
                <a:ext uri="{FF2B5EF4-FFF2-40B4-BE49-F238E27FC236}">
                  <a16:creationId xmlns:a16="http://schemas.microsoft.com/office/drawing/2014/main" id="{B9DD6FC7-ECDC-6634-3B6A-1E16304E0FEF}"/>
                </a:ext>
              </a:extLst>
            </p:cNvPr>
            <p:cNvSpPr/>
            <p:nvPr/>
          </p:nvSpPr>
          <p:spPr>
            <a:xfrm>
              <a:off x="2011508" y="4904160"/>
              <a:ext cx="94126" cy="27000"/>
            </a:xfrm>
            <a:custGeom>
              <a:avLst/>
              <a:gdLst>
                <a:gd name="connsiteX0" fmla="*/ 13313 w 94126"/>
                <a:gd name="connsiteY0" fmla="*/ 27000 h 27000"/>
                <a:gd name="connsiteX1" fmla="*/ 80813 w 94126"/>
                <a:gd name="connsiteY1" fmla="*/ 27000 h 27000"/>
                <a:gd name="connsiteX2" fmla="*/ 94127 w 94126"/>
                <a:gd name="connsiteY2" fmla="*/ 13500 h 27000"/>
                <a:gd name="connsiteX3" fmla="*/ 80813 w 94126"/>
                <a:gd name="connsiteY3" fmla="*/ 0 h 27000"/>
                <a:gd name="connsiteX4" fmla="*/ 13313 w 94126"/>
                <a:gd name="connsiteY4" fmla="*/ 0 h 27000"/>
                <a:gd name="connsiteX5" fmla="*/ 0 w 94126"/>
                <a:gd name="connsiteY5" fmla="*/ 13500 h 27000"/>
                <a:gd name="connsiteX6" fmla="*/ 13313 w 94126"/>
                <a:gd name="connsiteY6" fmla="*/ 27000 h 2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126" h="27000">
                  <a:moveTo>
                    <a:pt x="13313" y="27000"/>
                  </a:moveTo>
                  <a:lnTo>
                    <a:pt x="80813" y="27000"/>
                  </a:lnTo>
                  <a:cubicBezTo>
                    <a:pt x="88196" y="26898"/>
                    <a:pt x="94127" y="20883"/>
                    <a:pt x="94127" y="13500"/>
                  </a:cubicBezTo>
                  <a:cubicBezTo>
                    <a:pt x="94127" y="6117"/>
                    <a:pt x="88196" y="102"/>
                    <a:pt x="80813" y="0"/>
                  </a:cubicBezTo>
                  <a:lnTo>
                    <a:pt x="13313" y="0"/>
                  </a:lnTo>
                  <a:cubicBezTo>
                    <a:pt x="5931" y="102"/>
                    <a:pt x="0" y="6117"/>
                    <a:pt x="0" y="13500"/>
                  </a:cubicBezTo>
                  <a:cubicBezTo>
                    <a:pt x="0" y="20883"/>
                    <a:pt x="5931" y="26898"/>
                    <a:pt x="13313" y="27000"/>
                  </a:cubicBezTo>
                  <a:close/>
                </a:path>
              </a:pathLst>
            </a:custGeom>
            <a:grpFill/>
            <a:ln w="15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9" name="Forma Livre: Forma 128">
              <a:extLst>
                <a:ext uri="{FF2B5EF4-FFF2-40B4-BE49-F238E27FC236}">
                  <a16:creationId xmlns:a16="http://schemas.microsoft.com/office/drawing/2014/main" id="{9B9696B6-519A-E85A-D915-2D694D8C7C1E}"/>
                </a:ext>
              </a:extLst>
            </p:cNvPr>
            <p:cNvSpPr/>
            <p:nvPr/>
          </p:nvSpPr>
          <p:spPr>
            <a:xfrm>
              <a:off x="2038508" y="4688160"/>
              <a:ext cx="67126" cy="27000"/>
            </a:xfrm>
            <a:custGeom>
              <a:avLst/>
              <a:gdLst>
                <a:gd name="connsiteX0" fmla="*/ 53813 w 67126"/>
                <a:gd name="connsiteY0" fmla="*/ 0 h 27000"/>
                <a:gd name="connsiteX1" fmla="*/ 13313 w 67126"/>
                <a:gd name="connsiteY1" fmla="*/ 0 h 27000"/>
                <a:gd name="connsiteX2" fmla="*/ 0 w 67126"/>
                <a:gd name="connsiteY2" fmla="*/ 13500 h 27000"/>
                <a:gd name="connsiteX3" fmla="*/ 13313 w 67126"/>
                <a:gd name="connsiteY3" fmla="*/ 27000 h 27000"/>
                <a:gd name="connsiteX4" fmla="*/ 53813 w 67126"/>
                <a:gd name="connsiteY4" fmla="*/ 27000 h 27000"/>
                <a:gd name="connsiteX5" fmla="*/ 67127 w 67126"/>
                <a:gd name="connsiteY5" fmla="*/ 13500 h 27000"/>
                <a:gd name="connsiteX6" fmla="*/ 53813 w 67126"/>
                <a:gd name="connsiteY6" fmla="*/ 0 h 2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126" h="27000">
                  <a:moveTo>
                    <a:pt x="53813" y="0"/>
                  </a:moveTo>
                  <a:lnTo>
                    <a:pt x="13313" y="0"/>
                  </a:lnTo>
                  <a:cubicBezTo>
                    <a:pt x="5931" y="102"/>
                    <a:pt x="0" y="6117"/>
                    <a:pt x="0" y="13500"/>
                  </a:cubicBezTo>
                  <a:cubicBezTo>
                    <a:pt x="0" y="20883"/>
                    <a:pt x="5931" y="26898"/>
                    <a:pt x="13313" y="27000"/>
                  </a:cubicBezTo>
                  <a:lnTo>
                    <a:pt x="53813" y="27000"/>
                  </a:lnTo>
                  <a:cubicBezTo>
                    <a:pt x="61196" y="26898"/>
                    <a:pt x="67127" y="20883"/>
                    <a:pt x="67127" y="13500"/>
                  </a:cubicBezTo>
                  <a:cubicBezTo>
                    <a:pt x="67127" y="6117"/>
                    <a:pt x="61196" y="102"/>
                    <a:pt x="53813" y="0"/>
                  </a:cubicBezTo>
                  <a:close/>
                </a:path>
              </a:pathLst>
            </a:custGeom>
            <a:grpFill/>
            <a:ln w="15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0" name="Forma Livre: Forma 129">
              <a:extLst>
                <a:ext uri="{FF2B5EF4-FFF2-40B4-BE49-F238E27FC236}">
                  <a16:creationId xmlns:a16="http://schemas.microsoft.com/office/drawing/2014/main" id="{261EBC8C-26F0-5028-6643-07B451C77E2D}"/>
                </a:ext>
              </a:extLst>
            </p:cNvPr>
            <p:cNvSpPr/>
            <p:nvPr/>
          </p:nvSpPr>
          <p:spPr>
            <a:xfrm>
              <a:off x="2038508" y="4823160"/>
              <a:ext cx="67126" cy="27000"/>
            </a:xfrm>
            <a:custGeom>
              <a:avLst/>
              <a:gdLst>
                <a:gd name="connsiteX0" fmla="*/ 53813 w 67126"/>
                <a:gd name="connsiteY0" fmla="*/ 0 h 27000"/>
                <a:gd name="connsiteX1" fmla="*/ 13313 w 67126"/>
                <a:gd name="connsiteY1" fmla="*/ 0 h 27000"/>
                <a:gd name="connsiteX2" fmla="*/ 0 w 67126"/>
                <a:gd name="connsiteY2" fmla="*/ 13500 h 27000"/>
                <a:gd name="connsiteX3" fmla="*/ 13313 w 67126"/>
                <a:gd name="connsiteY3" fmla="*/ 27000 h 27000"/>
                <a:gd name="connsiteX4" fmla="*/ 53813 w 67126"/>
                <a:gd name="connsiteY4" fmla="*/ 27000 h 27000"/>
                <a:gd name="connsiteX5" fmla="*/ 67127 w 67126"/>
                <a:gd name="connsiteY5" fmla="*/ 13500 h 27000"/>
                <a:gd name="connsiteX6" fmla="*/ 53813 w 67126"/>
                <a:gd name="connsiteY6" fmla="*/ 0 h 2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126" h="27000">
                  <a:moveTo>
                    <a:pt x="53813" y="0"/>
                  </a:moveTo>
                  <a:lnTo>
                    <a:pt x="13313" y="0"/>
                  </a:lnTo>
                  <a:cubicBezTo>
                    <a:pt x="5931" y="102"/>
                    <a:pt x="0" y="6117"/>
                    <a:pt x="0" y="13500"/>
                  </a:cubicBezTo>
                  <a:cubicBezTo>
                    <a:pt x="0" y="20883"/>
                    <a:pt x="5931" y="26898"/>
                    <a:pt x="13313" y="27000"/>
                  </a:cubicBezTo>
                  <a:lnTo>
                    <a:pt x="53813" y="27000"/>
                  </a:lnTo>
                  <a:cubicBezTo>
                    <a:pt x="61196" y="26898"/>
                    <a:pt x="67127" y="20883"/>
                    <a:pt x="67127" y="13500"/>
                  </a:cubicBezTo>
                  <a:cubicBezTo>
                    <a:pt x="67127" y="6117"/>
                    <a:pt x="61196" y="102"/>
                    <a:pt x="53813" y="0"/>
                  </a:cubicBezTo>
                  <a:close/>
                </a:path>
              </a:pathLst>
            </a:custGeom>
            <a:grpFill/>
            <a:ln w="15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1" name="Forma Livre: Forma 130">
              <a:extLst>
                <a:ext uri="{FF2B5EF4-FFF2-40B4-BE49-F238E27FC236}">
                  <a16:creationId xmlns:a16="http://schemas.microsoft.com/office/drawing/2014/main" id="{39F59D5C-BA5F-9D96-95AC-FD7ADAAB1D7C}"/>
                </a:ext>
              </a:extLst>
            </p:cNvPr>
            <p:cNvSpPr/>
            <p:nvPr/>
          </p:nvSpPr>
          <p:spPr>
            <a:xfrm>
              <a:off x="2038508" y="4958160"/>
              <a:ext cx="67126" cy="27000"/>
            </a:xfrm>
            <a:custGeom>
              <a:avLst/>
              <a:gdLst>
                <a:gd name="connsiteX0" fmla="*/ 53813 w 67126"/>
                <a:gd name="connsiteY0" fmla="*/ 0 h 27000"/>
                <a:gd name="connsiteX1" fmla="*/ 13313 w 67126"/>
                <a:gd name="connsiteY1" fmla="*/ 0 h 27000"/>
                <a:gd name="connsiteX2" fmla="*/ 0 w 67126"/>
                <a:gd name="connsiteY2" fmla="*/ 13500 h 27000"/>
                <a:gd name="connsiteX3" fmla="*/ 13313 w 67126"/>
                <a:gd name="connsiteY3" fmla="*/ 27000 h 27000"/>
                <a:gd name="connsiteX4" fmla="*/ 53813 w 67126"/>
                <a:gd name="connsiteY4" fmla="*/ 27000 h 27000"/>
                <a:gd name="connsiteX5" fmla="*/ 67127 w 67126"/>
                <a:gd name="connsiteY5" fmla="*/ 13500 h 27000"/>
                <a:gd name="connsiteX6" fmla="*/ 53813 w 67126"/>
                <a:gd name="connsiteY6" fmla="*/ 0 h 2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126" h="27000">
                  <a:moveTo>
                    <a:pt x="53813" y="0"/>
                  </a:moveTo>
                  <a:lnTo>
                    <a:pt x="13313" y="0"/>
                  </a:lnTo>
                  <a:cubicBezTo>
                    <a:pt x="5931" y="102"/>
                    <a:pt x="0" y="6117"/>
                    <a:pt x="0" y="13500"/>
                  </a:cubicBezTo>
                  <a:cubicBezTo>
                    <a:pt x="0" y="20883"/>
                    <a:pt x="5931" y="26898"/>
                    <a:pt x="13313" y="27000"/>
                  </a:cubicBezTo>
                  <a:lnTo>
                    <a:pt x="53813" y="27000"/>
                  </a:lnTo>
                  <a:cubicBezTo>
                    <a:pt x="61196" y="26898"/>
                    <a:pt x="67127" y="20883"/>
                    <a:pt x="67127" y="13500"/>
                  </a:cubicBezTo>
                  <a:cubicBezTo>
                    <a:pt x="67127" y="6117"/>
                    <a:pt x="61196" y="102"/>
                    <a:pt x="53813" y="0"/>
                  </a:cubicBezTo>
                  <a:close/>
                </a:path>
              </a:pathLst>
            </a:custGeom>
            <a:grpFill/>
            <a:ln w="15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2" name="Forma Livre: Forma 131">
              <a:extLst>
                <a:ext uri="{FF2B5EF4-FFF2-40B4-BE49-F238E27FC236}">
                  <a16:creationId xmlns:a16="http://schemas.microsoft.com/office/drawing/2014/main" id="{8602C179-0747-1C1B-FF8E-EB26CE583024}"/>
                </a:ext>
              </a:extLst>
            </p:cNvPr>
            <p:cNvSpPr/>
            <p:nvPr/>
          </p:nvSpPr>
          <p:spPr>
            <a:xfrm>
              <a:off x="2321814" y="4620656"/>
              <a:ext cx="141873" cy="108000"/>
            </a:xfrm>
            <a:custGeom>
              <a:avLst/>
              <a:gdLst>
                <a:gd name="connsiteX0" fmla="*/ 119024 w 141873"/>
                <a:gd name="connsiteY0" fmla="*/ 3953 h 108000"/>
                <a:gd name="connsiteX1" fmla="*/ 102492 w 141873"/>
                <a:gd name="connsiteY1" fmla="*/ 20485 h 108000"/>
                <a:gd name="connsiteX2" fmla="*/ 87756 w 141873"/>
                <a:gd name="connsiteY2" fmla="*/ 5527 h 108000"/>
                <a:gd name="connsiteX3" fmla="*/ 67500 w 141873"/>
                <a:gd name="connsiteY3" fmla="*/ 0 h 108000"/>
                <a:gd name="connsiteX4" fmla="*/ 40500 w 141873"/>
                <a:gd name="connsiteY4" fmla="*/ 0 h 108000"/>
                <a:gd name="connsiteX5" fmla="*/ 11872 w 141873"/>
                <a:gd name="connsiteY5" fmla="*/ 11872 h 108000"/>
                <a:gd name="connsiteX6" fmla="*/ 0 w 141873"/>
                <a:gd name="connsiteY6" fmla="*/ 40500 h 108000"/>
                <a:gd name="connsiteX7" fmla="*/ 0 w 141873"/>
                <a:gd name="connsiteY7" fmla="*/ 67500 h 108000"/>
                <a:gd name="connsiteX8" fmla="*/ 11872 w 141873"/>
                <a:gd name="connsiteY8" fmla="*/ 96128 h 108000"/>
                <a:gd name="connsiteX9" fmla="*/ 40500 w 141873"/>
                <a:gd name="connsiteY9" fmla="*/ 108000 h 108000"/>
                <a:gd name="connsiteX10" fmla="*/ 67500 w 141873"/>
                <a:gd name="connsiteY10" fmla="*/ 108000 h 108000"/>
                <a:gd name="connsiteX11" fmla="*/ 96128 w 141873"/>
                <a:gd name="connsiteY11" fmla="*/ 96128 h 108000"/>
                <a:gd name="connsiteX12" fmla="*/ 108002 w 141873"/>
                <a:gd name="connsiteY12" fmla="*/ 67500 h 108000"/>
                <a:gd name="connsiteX13" fmla="*/ 108002 w 141873"/>
                <a:gd name="connsiteY13" fmla="*/ 53156 h 108000"/>
                <a:gd name="connsiteX14" fmla="*/ 138112 w 141873"/>
                <a:gd name="connsiteY14" fmla="*/ 23046 h 108000"/>
                <a:gd name="connsiteX15" fmla="*/ 137919 w 141873"/>
                <a:gd name="connsiteY15" fmla="*/ 4146 h 108000"/>
                <a:gd name="connsiteX16" fmla="*/ 119025 w 141873"/>
                <a:gd name="connsiteY16" fmla="*/ 3953 h 108000"/>
                <a:gd name="connsiteX17" fmla="*/ 40500 w 141873"/>
                <a:gd name="connsiteY17" fmla="*/ 81000 h 108000"/>
                <a:gd name="connsiteX18" fmla="*/ 27000 w 141873"/>
                <a:gd name="connsiteY18" fmla="*/ 67500 h 108000"/>
                <a:gd name="connsiteX19" fmla="*/ 27000 w 141873"/>
                <a:gd name="connsiteY19" fmla="*/ 40500 h 108000"/>
                <a:gd name="connsiteX20" fmla="*/ 40500 w 141873"/>
                <a:gd name="connsiteY20" fmla="*/ 27000 h 108000"/>
                <a:gd name="connsiteX21" fmla="*/ 67500 w 141873"/>
                <a:gd name="connsiteY21" fmla="*/ 27000 h 108000"/>
                <a:gd name="connsiteX22" fmla="*/ 77547 w 141873"/>
                <a:gd name="connsiteY22" fmla="*/ 31521 h 108000"/>
                <a:gd name="connsiteX23" fmla="*/ 81000 w 141873"/>
                <a:gd name="connsiteY23" fmla="*/ 41977 h 108000"/>
                <a:gd name="connsiteX24" fmla="*/ 74569 w 141873"/>
                <a:gd name="connsiteY24" fmla="*/ 48407 h 108000"/>
                <a:gd name="connsiteX25" fmla="*/ 63546 w 141873"/>
                <a:gd name="connsiteY25" fmla="*/ 37385 h 108000"/>
                <a:gd name="connsiteX26" fmla="*/ 63546 w 141873"/>
                <a:gd name="connsiteY26" fmla="*/ 37390 h 108000"/>
                <a:gd name="connsiteX27" fmla="*/ 44640 w 141873"/>
                <a:gd name="connsiteY27" fmla="*/ 37578 h 108000"/>
                <a:gd name="connsiteX28" fmla="*/ 44453 w 141873"/>
                <a:gd name="connsiteY28" fmla="*/ 56478 h 108000"/>
                <a:gd name="connsiteX29" fmla="*/ 70965 w 141873"/>
                <a:gd name="connsiteY29" fmla="*/ 80295 h 108000"/>
                <a:gd name="connsiteX30" fmla="*/ 70965 w 141873"/>
                <a:gd name="connsiteY30" fmla="*/ 80301 h 108000"/>
                <a:gd name="connsiteX31" fmla="*/ 40500 w 141873"/>
                <a:gd name="connsiteY31" fmla="*/ 81002 h 10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1873" h="108000">
                  <a:moveTo>
                    <a:pt x="119024" y="3953"/>
                  </a:moveTo>
                  <a:lnTo>
                    <a:pt x="102492" y="20485"/>
                  </a:lnTo>
                  <a:cubicBezTo>
                    <a:pt x="98985" y="14284"/>
                    <a:pt x="93904" y="9124"/>
                    <a:pt x="87756" y="5527"/>
                  </a:cubicBezTo>
                  <a:cubicBezTo>
                    <a:pt x="81609" y="1929"/>
                    <a:pt x="74623" y="23"/>
                    <a:pt x="67500" y="0"/>
                  </a:cubicBezTo>
                  <a:lnTo>
                    <a:pt x="40500" y="0"/>
                  </a:lnTo>
                  <a:cubicBezTo>
                    <a:pt x="29760" y="12"/>
                    <a:pt x="19466" y="4285"/>
                    <a:pt x="11872" y="11872"/>
                  </a:cubicBezTo>
                  <a:cubicBezTo>
                    <a:pt x="4285" y="19466"/>
                    <a:pt x="12" y="29760"/>
                    <a:pt x="0" y="40500"/>
                  </a:cubicBezTo>
                  <a:lnTo>
                    <a:pt x="0" y="67500"/>
                  </a:lnTo>
                  <a:cubicBezTo>
                    <a:pt x="12" y="78240"/>
                    <a:pt x="4285" y="88534"/>
                    <a:pt x="11872" y="96128"/>
                  </a:cubicBezTo>
                  <a:cubicBezTo>
                    <a:pt x="19466" y="103715"/>
                    <a:pt x="29760" y="107988"/>
                    <a:pt x="40500" y="108000"/>
                  </a:cubicBezTo>
                  <a:lnTo>
                    <a:pt x="67500" y="108000"/>
                  </a:lnTo>
                  <a:cubicBezTo>
                    <a:pt x="78240" y="107988"/>
                    <a:pt x="88534" y="103715"/>
                    <a:pt x="96128" y="96128"/>
                  </a:cubicBezTo>
                  <a:cubicBezTo>
                    <a:pt x="103715" y="88534"/>
                    <a:pt x="107989" y="78240"/>
                    <a:pt x="108002" y="67500"/>
                  </a:cubicBezTo>
                  <a:lnTo>
                    <a:pt x="108002" y="53156"/>
                  </a:lnTo>
                  <a:lnTo>
                    <a:pt x="138112" y="23046"/>
                  </a:lnTo>
                  <a:cubicBezTo>
                    <a:pt x="143203" y="17743"/>
                    <a:pt x="143114" y="9347"/>
                    <a:pt x="137919" y="4146"/>
                  </a:cubicBezTo>
                  <a:cubicBezTo>
                    <a:pt x="132723" y="-1049"/>
                    <a:pt x="124322" y="-1134"/>
                    <a:pt x="119025" y="3953"/>
                  </a:cubicBezTo>
                  <a:close/>
                  <a:moveTo>
                    <a:pt x="40500" y="81000"/>
                  </a:moveTo>
                  <a:cubicBezTo>
                    <a:pt x="33045" y="80994"/>
                    <a:pt x="27006" y="74955"/>
                    <a:pt x="27000" y="67500"/>
                  </a:cubicBezTo>
                  <a:lnTo>
                    <a:pt x="27000" y="40500"/>
                  </a:lnTo>
                  <a:cubicBezTo>
                    <a:pt x="27006" y="33045"/>
                    <a:pt x="33045" y="27006"/>
                    <a:pt x="40500" y="27000"/>
                  </a:cubicBezTo>
                  <a:lnTo>
                    <a:pt x="67500" y="27000"/>
                  </a:lnTo>
                  <a:cubicBezTo>
                    <a:pt x="71332" y="27031"/>
                    <a:pt x="74980" y="28669"/>
                    <a:pt x="77547" y="31521"/>
                  </a:cubicBezTo>
                  <a:cubicBezTo>
                    <a:pt x="80114" y="34364"/>
                    <a:pt x="81367" y="38161"/>
                    <a:pt x="81000" y="41977"/>
                  </a:cubicBezTo>
                  <a:lnTo>
                    <a:pt x="74569" y="48407"/>
                  </a:lnTo>
                  <a:lnTo>
                    <a:pt x="63546" y="37385"/>
                  </a:lnTo>
                  <a:lnTo>
                    <a:pt x="63546" y="37390"/>
                  </a:lnTo>
                  <a:cubicBezTo>
                    <a:pt x="58243" y="32292"/>
                    <a:pt x="49842" y="32375"/>
                    <a:pt x="44640" y="37578"/>
                  </a:cubicBezTo>
                  <a:cubicBezTo>
                    <a:pt x="39439" y="42773"/>
                    <a:pt x="39361" y="51180"/>
                    <a:pt x="44453" y="56478"/>
                  </a:cubicBezTo>
                  <a:cubicBezTo>
                    <a:pt x="48413" y="59618"/>
                    <a:pt x="65686" y="80040"/>
                    <a:pt x="70965" y="80295"/>
                  </a:cubicBezTo>
                  <a:lnTo>
                    <a:pt x="70965" y="80301"/>
                  </a:lnTo>
                  <a:cubicBezTo>
                    <a:pt x="60829" y="81091"/>
                    <a:pt x="50661" y="81326"/>
                    <a:pt x="40500" y="81002"/>
                  </a:cubicBezTo>
                  <a:close/>
                </a:path>
              </a:pathLst>
            </a:custGeom>
            <a:grpFill/>
            <a:ln w="15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3" name="Forma Livre: Forma 132">
              <a:extLst>
                <a:ext uri="{FF2B5EF4-FFF2-40B4-BE49-F238E27FC236}">
                  <a16:creationId xmlns:a16="http://schemas.microsoft.com/office/drawing/2014/main" id="{64664BF3-5A1D-4297-5369-F8613044393D}"/>
                </a:ext>
              </a:extLst>
            </p:cNvPr>
            <p:cNvSpPr/>
            <p:nvPr/>
          </p:nvSpPr>
          <p:spPr>
            <a:xfrm>
              <a:off x="2321814" y="4755656"/>
              <a:ext cx="141873" cy="107999"/>
            </a:xfrm>
            <a:custGeom>
              <a:avLst/>
              <a:gdLst>
                <a:gd name="connsiteX0" fmla="*/ 119024 w 141873"/>
                <a:gd name="connsiteY0" fmla="*/ 3953 h 107999"/>
                <a:gd name="connsiteX1" fmla="*/ 102492 w 141873"/>
                <a:gd name="connsiteY1" fmla="*/ 20485 h 107999"/>
                <a:gd name="connsiteX2" fmla="*/ 87756 w 141873"/>
                <a:gd name="connsiteY2" fmla="*/ 5527 h 107999"/>
                <a:gd name="connsiteX3" fmla="*/ 67500 w 141873"/>
                <a:gd name="connsiteY3" fmla="*/ 0 h 107999"/>
                <a:gd name="connsiteX4" fmla="*/ 40500 w 141873"/>
                <a:gd name="connsiteY4" fmla="*/ 0 h 107999"/>
                <a:gd name="connsiteX5" fmla="*/ 11872 w 141873"/>
                <a:gd name="connsiteY5" fmla="*/ 11872 h 107999"/>
                <a:gd name="connsiteX6" fmla="*/ 0 w 141873"/>
                <a:gd name="connsiteY6" fmla="*/ 40500 h 107999"/>
                <a:gd name="connsiteX7" fmla="*/ 0 w 141873"/>
                <a:gd name="connsiteY7" fmla="*/ 67500 h 107999"/>
                <a:gd name="connsiteX8" fmla="*/ 11872 w 141873"/>
                <a:gd name="connsiteY8" fmla="*/ 96128 h 107999"/>
                <a:gd name="connsiteX9" fmla="*/ 40500 w 141873"/>
                <a:gd name="connsiteY9" fmla="*/ 108000 h 107999"/>
                <a:gd name="connsiteX10" fmla="*/ 67500 w 141873"/>
                <a:gd name="connsiteY10" fmla="*/ 108000 h 107999"/>
                <a:gd name="connsiteX11" fmla="*/ 96128 w 141873"/>
                <a:gd name="connsiteY11" fmla="*/ 96128 h 107999"/>
                <a:gd name="connsiteX12" fmla="*/ 108002 w 141873"/>
                <a:gd name="connsiteY12" fmla="*/ 67500 h 107999"/>
                <a:gd name="connsiteX13" fmla="*/ 108002 w 141873"/>
                <a:gd name="connsiteY13" fmla="*/ 53156 h 107999"/>
                <a:gd name="connsiteX14" fmla="*/ 138112 w 141873"/>
                <a:gd name="connsiteY14" fmla="*/ 23046 h 107999"/>
                <a:gd name="connsiteX15" fmla="*/ 137919 w 141873"/>
                <a:gd name="connsiteY15" fmla="*/ 4146 h 107999"/>
                <a:gd name="connsiteX16" fmla="*/ 119025 w 141873"/>
                <a:gd name="connsiteY16" fmla="*/ 3953 h 107999"/>
                <a:gd name="connsiteX17" fmla="*/ 40500 w 141873"/>
                <a:gd name="connsiteY17" fmla="*/ 81000 h 107999"/>
                <a:gd name="connsiteX18" fmla="*/ 27000 w 141873"/>
                <a:gd name="connsiteY18" fmla="*/ 67500 h 107999"/>
                <a:gd name="connsiteX19" fmla="*/ 27000 w 141873"/>
                <a:gd name="connsiteY19" fmla="*/ 40500 h 107999"/>
                <a:gd name="connsiteX20" fmla="*/ 40500 w 141873"/>
                <a:gd name="connsiteY20" fmla="*/ 27000 h 107999"/>
                <a:gd name="connsiteX21" fmla="*/ 67500 w 141873"/>
                <a:gd name="connsiteY21" fmla="*/ 27000 h 107999"/>
                <a:gd name="connsiteX22" fmla="*/ 77547 w 141873"/>
                <a:gd name="connsiteY22" fmla="*/ 31521 h 107999"/>
                <a:gd name="connsiteX23" fmla="*/ 81000 w 141873"/>
                <a:gd name="connsiteY23" fmla="*/ 41977 h 107999"/>
                <a:gd name="connsiteX24" fmla="*/ 74569 w 141873"/>
                <a:gd name="connsiteY24" fmla="*/ 48407 h 107999"/>
                <a:gd name="connsiteX25" fmla="*/ 63546 w 141873"/>
                <a:gd name="connsiteY25" fmla="*/ 37385 h 107999"/>
                <a:gd name="connsiteX26" fmla="*/ 63546 w 141873"/>
                <a:gd name="connsiteY26" fmla="*/ 37390 h 107999"/>
                <a:gd name="connsiteX27" fmla="*/ 44640 w 141873"/>
                <a:gd name="connsiteY27" fmla="*/ 37578 h 107999"/>
                <a:gd name="connsiteX28" fmla="*/ 44453 w 141873"/>
                <a:gd name="connsiteY28" fmla="*/ 56478 h 107999"/>
                <a:gd name="connsiteX29" fmla="*/ 70965 w 141873"/>
                <a:gd name="connsiteY29" fmla="*/ 80295 h 107999"/>
                <a:gd name="connsiteX30" fmla="*/ 70965 w 141873"/>
                <a:gd name="connsiteY30" fmla="*/ 80301 h 107999"/>
                <a:gd name="connsiteX31" fmla="*/ 40500 w 141873"/>
                <a:gd name="connsiteY31" fmla="*/ 81002 h 107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1873" h="107999">
                  <a:moveTo>
                    <a:pt x="119024" y="3953"/>
                  </a:moveTo>
                  <a:lnTo>
                    <a:pt x="102492" y="20485"/>
                  </a:lnTo>
                  <a:cubicBezTo>
                    <a:pt x="98985" y="14282"/>
                    <a:pt x="93904" y="9124"/>
                    <a:pt x="87756" y="5527"/>
                  </a:cubicBezTo>
                  <a:cubicBezTo>
                    <a:pt x="81609" y="1929"/>
                    <a:pt x="74623" y="23"/>
                    <a:pt x="67500" y="0"/>
                  </a:cubicBezTo>
                  <a:lnTo>
                    <a:pt x="40500" y="0"/>
                  </a:lnTo>
                  <a:cubicBezTo>
                    <a:pt x="29760" y="12"/>
                    <a:pt x="19466" y="4285"/>
                    <a:pt x="11872" y="11872"/>
                  </a:cubicBezTo>
                  <a:cubicBezTo>
                    <a:pt x="4285" y="19466"/>
                    <a:pt x="12" y="29760"/>
                    <a:pt x="0" y="40500"/>
                  </a:cubicBezTo>
                  <a:lnTo>
                    <a:pt x="0" y="67500"/>
                  </a:lnTo>
                  <a:cubicBezTo>
                    <a:pt x="12" y="78240"/>
                    <a:pt x="4285" y="88534"/>
                    <a:pt x="11872" y="96128"/>
                  </a:cubicBezTo>
                  <a:cubicBezTo>
                    <a:pt x="19466" y="103716"/>
                    <a:pt x="29760" y="107989"/>
                    <a:pt x="40500" y="108000"/>
                  </a:cubicBezTo>
                  <a:lnTo>
                    <a:pt x="67500" y="108000"/>
                  </a:lnTo>
                  <a:cubicBezTo>
                    <a:pt x="78240" y="107988"/>
                    <a:pt x="88534" y="103716"/>
                    <a:pt x="96128" y="96128"/>
                  </a:cubicBezTo>
                  <a:cubicBezTo>
                    <a:pt x="103715" y="88534"/>
                    <a:pt x="107989" y="78240"/>
                    <a:pt x="108002" y="67500"/>
                  </a:cubicBezTo>
                  <a:lnTo>
                    <a:pt x="108002" y="53156"/>
                  </a:lnTo>
                  <a:lnTo>
                    <a:pt x="138112" y="23046"/>
                  </a:lnTo>
                  <a:cubicBezTo>
                    <a:pt x="143203" y="17743"/>
                    <a:pt x="143114" y="9347"/>
                    <a:pt x="137919" y="4146"/>
                  </a:cubicBezTo>
                  <a:cubicBezTo>
                    <a:pt x="132723" y="-1049"/>
                    <a:pt x="124322" y="-1134"/>
                    <a:pt x="119025" y="3953"/>
                  </a:cubicBezTo>
                  <a:close/>
                  <a:moveTo>
                    <a:pt x="40500" y="81000"/>
                  </a:moveTo>
                  <a:cubicBezTo>
                    <a:pt x="33045" y="80994"/>
                    <a:pt x="27006" y="74955"/>
                    <a:pt x="27000" y="67500"/>
                  </a:cubicBezTo>
                  <a:lnTo>
                    <a:pt x="27000" y="40500"/>
                  </a:lnTo>
                  <a:cubicBezTo>
                    <a:pt x="27006" y="33045"/>
                    <a:pt x="33045" y="27006"/>
                    <a:pt x="40500" y="27000"/>
                  </a:cubicBezTo>
                  <a:lnTo>
                    <a:pt x="67500" y="27000"/>
                  </a:lnTo>
                  <a:cubicBezTo>
                    <a:pt x="71332" y="27031"/>
                    <a:pt x="74980" y="28669"/>
                    <a:pt x="77547" y="31521"/>
                  </a:cubicBezTo>
                  <a:cubicBezTo>
                    <a:pt x="80114" y="34364"/>
                    <a:pt x="81367" y="38161"/>
                    <a:pt x="81000" y="41977"/>
                  </a:cubicBezTo>
                  <a:lnTo>
                    <a:pt x="74569" y="48407"/>
                  </a:lnTo>
                  <a:lnTo>
                    <a:pt x="63546" y="37385"/>
                  </a:lnTo>
                  <a:lnTo>
                    <a:pt x="63546" y="37390"/>
                  </a:lnTo>
                  <a:cubicBezTo>
                    <a:pt x="58243" y="32292"/>
                    <a:pt x="49842" y="32375"/>
                    <a:pt x="44640" y="37578"/>
                  </a:cubicBezTo>
                  <a:cubicBezTo>
                    <a:pt x="39439" y="42773"/>
                    <a:pt x="39361" y="51180"/>
                    <a:pt x="44453" y="56478"/>
                  </a:cubicBezTo>
                  <a:cubicBezTo>
                    <a:pt x="48413" y="59618"/>
                    <a:pt x="65686" y="80040"/>
                    <a:pt x="70965" y="80295"/>
                  </a:cubicBezTo>
                  <a:lnTo>
                    <a:pt x="70965" y="80301"/>
                  </a:lnTo>
                  <a:cubicBezTo>
                    <a:pt x="60829" y="81091"/>
                    <a:pt x="50661" y="81326"/>
                    <a:pt x="40500" y="81002"/>
                  </a:cubicBezTo>
                  <a:close/>
                </a:path>
              </a:pathLst>
            </a:custGeom>
            <a:grpFill/>
            <a:ln w="15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4" name="Forma Livre: Forma 133">
              <a:extLst>
                <a:ext uri="{FF2B5EF4-FFF2-40B4-BE49-F238E27FC236}">
                  <a16:creationId xmlns:a16="http://schemas.microsoft.com/office/drawing/2014/main" id="{F6C9431D-0B19-D480-D632-DC47FD6B84DD}"/>
                </a:ext>
              </a:extLst>
            </p:cNvPr>
            <p:cNvSpPr/>
            <p:nvPr/>
          </p:nvSpPr>
          <p:spPr>
            <a:xfrm>
              <a:off x="2321814" y="4890656"/>
              <a:ext cx="141873" cy="108000"/>
            </a:xfrm>
            <a:custGeom>
              <a:avLst/>
              <a:gdLst>
                <a:gd name="connsiteX0" fmla="*/ 119024 w 141873"/>
                <a:gd name="connsiteY0" fmla="*/ 3953 h 108000"/>
                <a:gd name="connsiteX1" fmla="*/ 102492 w 141873"/>
                <a:gd name="connsiteY1" fmla="*/ 20485 h 108000"/>
                <a:gd name="connsiteX2" fmla="*/ 87756 w 141873"/>
                <a:gd name="connsiteY2" fmla="*/ 5527 h 108000"/>
                <a:gd name="connsiteX3" fmla="*/ 67500 w 141873"/>
                <a:gd name="connsiteY3" fmla="*/ 0 h 108000"/>
                <a:gd name="connsiteX4" fmla="*/ 40500 w 141873"/>
                <a:gd name="connsiteY4" fmla="*/ 0 h 108000"/>
                <a:gd name="connsiteX5" fmla="*/ 11872 w 141873"/>
                <a:gd name="connsiteY5" fmla="*/ 11872 h 108000"/>
                <a:gd name="connsiteX6" fmla="*/ 0 w 141873"/>
                <a:gd name="connsiteY6" fmla="*/ 40500 h 108000"/>
                <a:gd name="connsiteX7" fmla="*/ 0 w 141873"/>
                <a:gd name="connsiteY7" fmla="*/ 67500 h 108000"/>
                <a:gd name="connsiteX8" fmla="*/ 11872 w 141873"/>
                <a:gd name="connsiteY8" fmla="*/ 96128 h 108000"/>
                <a:gd name="connsiteX9" fmla="*/ 40500 w 141873"/>
                <a:gd name="connsiteY9" fmla="*/ 108000 h 108000"/>
                <a:gd name="connsiteX10" fmla="*/ 67500 w 141873"/>
                <a:gd name="connsiteY10" fmla="*/ 108000 h 108000"/>
                <a:gd name="connsiteX11" fmla="*/ 96128 w 141873"/>
                <a:gd name="connsiteY11" fmla="*/ 96128 h 108000"/>
                <a:gd name="connsiteX12" fmla="*/ 108002 w 141873"/>
                <a:gd name="connsiteY12" fmla="*/ 67500 h 108000"/>
                <a:gd name="connsiteX13" fmla="*/ 108002 w 141873"/>
                <a:gd name="connsiteY13" fmla="*/ 53156 h 108000"/>
                <a:gd name="connsiteX14" fmla="*/ 138112 w 141873"/>
                <a:gd name="connsiteY14" fmla="*/ 23046 h 108000"/>
                <a:gd name="connsiteX15" fmla="*/ 137919 w 141873"/>
                <a:gd name="connsiteY15" fmla="*/ 4146 h 108000"/>
                <a:gd name="connsiteX16" fmla="*/ 119025 w 141873"/>
                <a:gd name="connsiteY16" fmla="*/ 3953 h 108000"/>
                <a:gd name="connsiteX17" fmla="*/ 40500 w 141873"/>
                <a:gd name="connsiteY17" fmla="*/ 81000 h 108000"/>
                <a:gd name="connsiteX18" fmla="*/ 27000 w 141873"/>
                <a:gd name="connsiteY18" fmla="*/ 67500 h 108000"/>
                <a:gd name="connsiteX19" fmla="*/ 27000 w 141873"/>
                <a:gd name="connsiteY19" fmla="*/ 40500 h 108000"/>
                <a:gd name="connsiteX20" fmla="*/ 40500 w 141873"/>
                <a:gd name="connsiteY20" fmla="*/ 27000 h 108000"/>
                <a:gd name="connsiteX21" fmla="*/ 67500 w 141873"/>
                <a:gd name="connsiteY21" fmla="*/ 27000 h 108000"/>
                <a:gd name="connsiteX22" fmla="*/ 77547 w 141873"/>
                <a:gd name="connsiteY22" fmla="*/ 31521 h 108000"/>
                <a:gd name="connsiteX23" fmla="*/ 81000 w 141873"/>
                <a:gd name="connsiteY23" fmla="*/ 41977 h 108000"/>
                <a:gd name="connsiteX24" fmla="*/ 74569 w 141873"/>
                <a:gd name="connsiteY24" fmla="*/ 48407 h 108000"/>
                <a:gd name="connsiteX25" fmla="*/ 63546 w 141873"/>
                <a:gd name="connsiteY25" fmla="*/ 37383 h 108000"/>
                <a:gd name="connsiteX26" fmla="*/ 63546 w 141873"/>
                <a:gd name="connsiteY26" fmla="*/ 37390 h 108000"/>
                <a:gd name="connsiteX27" fmla="*/ 44640 w 141873"/>
                <a:gd name="connsiteY27" fmla="*/ 37576 h 108000"/>
                <a:gd name="connsiteX28" fmla="*/ 44453 w 141873"/>
                <a:gd name="connsiteY28" fmla="*/ 56476 h 108000"/>
                <a:gd name="connsiteX29" fmla="*/ 70965 w 141873"/>
                <a:gd name="connsiteY29" fmla="*/ 80296 h 108000"/>
                <a:gd name="connsiteX30" fmla="*/ 70965 w 141873"/>
                <a:gd name="connsiteY30" fmla="*/ 80301 h 108000"/>
                <a:gd name="connsiteX31" fmla="*/ 40500 w 141873"/>
                <a:gd name="connsiteY31" fmla="*/ 81002 h 10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1873" h="108000">
                  <a:moveTo>
                    <a:pt x="119024" y="3953"/>
                  </a:moveTo>
                  <a:lnTo>
                    <a:pt x="102492" y="20485"/>
                  </a:lnTo>
                  <a:cubicBezTo>
                    <a:pt x="98985" y="14282"/>
                    <a:pt x="93904" y="9124"/>
                    <a:pt x="87756" y="5527"/>
                  </a:cubicBezTo>
                  <a:cubicBezTo>
                    <a:pt x="81609" y="1929"/>
                    <a:pt x="74623" y="23"/>
                    <a:pt x="67500" y="0"/>
                  </a:cubicBezTo>
                  <a:lnTo>
                    <a:pt x="40500" y="0"/>
                  </a:lnTo>
                  <a:cubicBezTo>
                    <a:pt x="29760" y="12"/>
                    <a:pt x="19466" y="4285"/>
                    <a:pt x="11872" y="11872"/>
                  </a:cubicBezTo>
                  <a:cubicBezTo>
                    <a:pt x="4285" y="19466"/>
                    <a:pt x="12" y="29760"/>
                    <a:pt x="0" y="40500"/>
                  </a:cubicBezTo>
                  <a:lnTo>
                    <a:pt x="0" y="67500"/>
                  </a:lnTo>
                  <a:cubicBezTo>
                    <a:pt x="12" y="78240"/>
                    <a:pt x="4285" y="88534"/>
                    <a:pt x="11872" y="96128"/>
                  </a:cubicBezTo>
                  <a:cubicBezTo>
                    <a:pt x="19466" y="103716"/>
                    <a:pt x="29760" y="107989"/>
                    <a:pt x="40500" y="108000"/>
                  </a:cubicBezTo>
                  <a:lnTo>
                    <a:pt x="67500" y="108000"/>
                  </a:lnTo>
                  <a:cubicBezTo>
                    <a:pt x="78240" y="107988"/>
                    <a:pt x="88534" y="103716"/>
                    <a:pt x="96128" y="96128"/>
                  </a:cubicBezTo>
                  <a:cubicBezTo>
                    <a:pt x="103715" y="88534"/>
                    <a:pt x="107989" y="78240"/>
                    <a:pt x="108002" y="67500"/>
                  </a:cubicBezTo>
                  <a:lnTo>
                    <a:pt x="108002" y="53156"/>
                  </a:lnTo>
                  <a:lnTo>
                    <a:pt x="138112" y="23046"/>
                  </a:lnTo>
                  <a:cubicBezTo>
                    <a:pt x="143203" y="17743"/>
                    <a:pt x="143114" y="9347"/>
                    <a:pt x="137919" y="4146"/>
                  </a:cubicBezTo>
                  <a:cubicBezTo>
                    <a:pt x="132723" y="-1049"/>
                    <a:pt x="124322" y="-1134"/>
                    <a:pt x="119025" y="3953"/>
                  </a:cubicBezTo>
                  <a:close/>
                  <a:moveTo>
                    <a:pt x="40500" y="81000"/>
                  </a:moveTo>
                  <a:cubicBezTo>
                    <a:pt x="33045" y="80994"/>
                    <a:pt x="27006" y="74955"/>
                    <a:pt x="27000" y="67500"/>
                  </a:cubicBezTo>
                  <a:lnTo>
                    <a:pt x="27000" y="40500"/>
                  </a:lnTo>
                  <a:cubicBezTo>
                    <a:pt x="27006" y="33045"/>
                    <a:pt x="33045" y="27006"/>
                    <a:pt x="40500" y="27000"/>
                  </a:cubicBezTo>
                  <a:lnTo>
                    <a:pt x="67500" y="27000"/>
                  </a:lnTo>
                  <a:cubicBezTo>
                    <a:pt x="71332" y="27031"/>
                    <a:pt x="74980" y="28669"/>
                    <a:pt x="77547" y="31521"/>
                  </a:cubicBezTo>
                  <a:cubicBezTo>
                    <a:pt x="80114" y="34366"/>
                    <a:pt x="81367" y="38161"/>
                    <a:pt x="81000" y="41977"/>
                  </a:cubicBezTo>
                  <a:lnTo>
                    <a:pt x="74569" y="48407"/>
                  </a:lnTo>
                  <a:lnTo>
                    <a:pt x="63546" y="37383"/>
                  </a:lnTo>
                  <a:lnTo>
                    <a:pt x="63546" y="37390"/>
                  </a:lnTo>
                  <a:cubicBezTo>
                    <a:pt x="58243" y="32292"/>
                    <a:pt x="49842" y="32375"/>
                    <a:pt x="44640" y="37576"/>
                  </a:cubicBezTo>
                  <a:cubicBezTo>
                    <a:pt x="39439" y="42773"/>
                    <a:pt x="39361" y="51180"/>
                    <a:pt x="44453" y="56476"/>
                  </a:cubicBezTo>
                  <a:cubicBezTo>
                    <a:pt x="48413" y="59618"/>
                    <a:pt x="65686" y="80040"/>
                    <a:pt x="70965" y="80296"/>
                  </a:cubicBezTo>
                  <a:lnTo>
                    <a:pt x="70965" y="80301"/>
                  </a:lnTo>
                  <a:cubicBezTo>
                    <a:pt x="60829" y="81091"/>
                    <a:pt x="50661" y="81326"/>
                    <a:pt x="40500" y="81002"/>
                  </a:cubicBezTo>
                  <a:close/>
                </a:path>
              </a:pathLst>
            </a:custGeom>
            <a:grpFill/>
            <a:ln w="15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5" name="Forma Livre: Forma 134">
              <a:extLst>
                <a:ext uri="{FF2B5EF4-FFF2-40B4-BE49-F238E27FC236}">
                  <a16:creationId xmlns:a16="http://schemas.microsoft.com/office/drawing/2014/main" id="{015FDCEC-0CE1-962C-AA95-C88F13E48A03}"/>
                </a:ext>
              </a:extLst>
            </p:cNvPr>
            <p:cNvSpPr/>
            <p:nvPr/>
          </p:nvSpPr>
          <p:spPr>
            <a:xfrm>
              <a:off x="2470508" y="4634160"/>
              <a:ext cx="94126" cy="27000"/>
            </a:xfrm>
            <a:custGeom>
              <a:avLst/>
              <a:gdLst>
                <a:gd name="connsiteX0" fmla="*/ 80813 w 94126"/>
                <a:gd name="connsiteY0" fmla="*/ 0 h 27000"/>
                <a:gd name="connsiteX1" fmla="*/ 13313 w 94126"/>
                <a:gd name="connsiteY1" fmla="*/ 0 h 27000"/>
                <a:gd name="connsiteX2" fmla="*/ 0 w 94126"/>
                <a:gd name="connsiteY2" fmla="*/ 13500 h 27000"/>
                <a:gd name="connsiteX3" fmla="*/ 13313 w 94126"/>
                <a:gd name="connsiteY3" fmla="*/ 27000 h 27000"/>
                <a:gd name="connsiteX4" fmla="*/ 80813 w 94126"/>
                <a:gd name="connsiteY4" fmla="*/ 27000 h 27000"/>
                <a:gd name="connsiteX5" fmla="*/ 94127 w 94126"/>
                <a:gd name="connsiteY5" fmla="*/ 13500 h 27000"/>
                <a:gd name="connsiteX6" fmla="*/ 80813 w 94126"/>
                <a:gd name="connsiteY6" fmla="*/ 0 h 2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126" h="27000">
                  <a:moveTo>
                    <a:pt x="80813" y="0"/>
                  </a:moveTo>
                  <a:lnTo>
                    <a:pt x="13313" y="0"/>
                  </a:lnTo>
                  <a:cubicBezTo>
                    <a:pt x="5931" y="102"/>
                    <a:pt x="0" y="6117"/>
                    <a:pt x="0" y="13500"/>
                  </a:cubicBezTo>
                  <a:cubicBezTo>
                    <a:pt x="0" y="20883"/>
                    <a:pt x="5931" y="26898"/>
                    <a:pt x="13313" y="27000"/>
                  </a:cubicBezTo>
                  <a:lnTo>
                    <a:pt x="80813" y="27000"/>
                  </a:lnTo>
                  <a:cubicBezTo>
                    <a:pt x="88196" y="26898"/>
                    <a:pt x="94127" y="20883"/>
                    <a:pt x="94127" y="13500"/>
                  </a:cubicBezTo>
                  <a:cubicBezTo>
                    <a:pt x="94127" y="6117"/>
                    <a:pt x="88196" y="102"/>
                    <a:pt x="80813" y="0"/>
                  </a:cubicBezTo>
                  <a:close/>
                </a:path>
              </a:pathLst>
            </a:custGeom>
            <a:grpFill/>
            <a:ln w="15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6" name="Forma Livre: Forma 135">
              <a:extLst>
                <a:ext uri="{FF2B5EF4-FFF2-40B4-BE49-F238E27FC236}">
                  <a16:creationId xmlns:a16="http://schemas.microsoft.com/office/drawing/2014/main" id="{6E38E5CE-0007-0ADC-98F8-AA07658B6DD0}"/>
                </a:ext>
              </a:extLst>
            </p:cNvPr>
            <p:cNvSpPr/>
            <p:nvPr/>
          </p:nvSpPr>
          <p:spPr>
            <a:xfrm>
              <a:off x="2470508" y="4769160"/>
              <a:ext cx="94126" cy="27000"/>
            </a:xfrm>
            <a:custGeom>
              <a:avLst/>
              <a:gdLst>
                <a:gd name="connsiteX0" fmla="*/ 80813 w 94126"/>
                <a:gd name="connsiteY0" fmla="*/ 0 h 27000"/>
                <a:gd name="connsiteX1" fmla="*/ 13313 w 94126"/>
                <a:gd name="connsiteY1" fmla="*/ 0 h 27000"/>
                <a:gd name="connsiteX2" fmla="*/ 0 w 94126"/>
                <a:gd name="connsiteY2" fmla="*/ 13500 h 27000"/>
                <a:gd name="connsiteX3" fmla="*/ 13313 w 94126"/>
                <a:gd name="connsiteY3" fmla="*/ 27000 h 27000"/>
                <a:gd name="connsiteX4" fmla="*/ 80813 w 94126"/>
                <a:gd name="connsiteY4" fmla="*/ 27000 h 27000"/>
                <a:gd name="connsiteX5" fmla="*/ 94127 w 94126"/>
                <a:gd name="connsiteY5" fmla="*/ 13500 h 27000"/>
                <a:gd name="connsiteX6" fmla="*/ 80813 w 94126"/>
                <a:gd name="connsiteY6" fmla="*/ 0 h 2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126" h="27000">
                  <a:moveTo>
                    <a:pt x="80813" y="0"/>
                  </a:moveTo>
                  <a:lnTo>
                    <a:pt x="13313" y="0"/>
                  </a:lnTo>
                  <a:cubicBezTo>
                    <a:pt x="5931" y="102"/>
                    <a:pt x="0" y="6117"/>
                    <a:pt x="0" y="13500"/>
                  </a:cubicBezTo>
                  <a:cubicBezTo>
                    <a:pt x="0" y="20883"/>
                    <a:pt x="5931" y="26898"/>
                    <a:pt x="13313" y="27000"/>
                  </a:cubicBezTo>
                  <a:lnTo>
                    <a:pt x="80813" y="27000"/>
                  </a:lnTo>
                  <a:cubicBezTo>
                    <a:pt x="88196" y="26898"/>
                    <a:pt x="94127" y="20883"/>
                    <a:pt x="94127" y="13500"/>
                  </a:cubicBezTo>
                  <a:cubicBezTo>
                    <a:pt x="94127" y="6117"/>
                    <a:pt x="88196" y="102"/>
                    <a:pt x="80813" y="0"/>
                  </a:cubicBezTo>
                  <a:close/>
                </a:path>
              </a:pathLst>
            </a:custGeom>
            <a:grpFill/>
            <a:ln w="15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7" name="Forma Livre: Forma 136">
              <a:extLst>
                <a:ext uri="{FF2B5EF4-FFF2-40B4-BE49-F238E27FC236}">
                  <a16:creationId xmlns:a16="http://schemas.microsoft.com/office/drawing/2014/main" id="{31AD4DC1-E3AC-E4C6-F7E0-50A6C4568A26}"/>
                </a:ext>
              </a:extLst>
            </p:cNvPr>
            <p:cNvSpPr/>
            <p:nvPr/>
          </p:nvSpPr>
          <p:spPr>
            <a:xfrm>
              <a:off x="2470508" y="4904160"/>
              <a:ext cx="94126" cy="27000"/>
            </a:xfrm>
            <a:custGeom>
              <a:avLst/>
              <a:gdLst>
                <a:gd name="connsiteX0" fmla="*/ 80813 w 94126"/>
                <a:gd name="connsiteY0" fmla="*/ 0 h 27000"/>
                <a:gd name="connsiteX1" fmla="*/ 13313 w 94126"/>
                <a:gd name="connsiteY1" fmla="*/ 0 h 27000"/>
                <a:gd name="connsiteX2" fmla="*/ 0 w 94126"/>
                <a:gd name="connsiteY2" fmla="*/ 13500 h 27000"/>
                <a:gd name="connsiteX3" fmla="*/ 13313 w 94126"/>
                <a:gd name="connsiteY3" fmla="*/ 27000 h 27000"/>
                <a:gd name="connsiteX4" fmla="*/ 80813 w 94126"/>
                <a:gd name="connsiteY4" fmla="*/ 27000 h 27000"/>
                <a:gd name="connsiteX5" fmla="*/ 94127 w 94126"/>
                <a:gd name="connsiteY5" fmla="*/ 13500 h 27000"/>
                <a:gd name="connsiteX6" fmla="*/ 80813 w 94126"/>
                <a:gd name="connsiteY6" fmla="*/ 0 h 2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126" h="27000">
                  <a:moveTo>
                    <a:pt x="80813" y="0"/>
                  </a:moveTo>
                  <a:lnTo>
                    <a:pt x="13313" y="0"/>
                  </a:lnTo>
                  <a:cubicBezTo>
                    <a:pt x="5931" y="102"/>
                    <a:pt x="0" y="6117"/>
                    <a:pt x="0" y="13500"/>
                  </a:cubicBezTo>
                  <a:cubicBezTo>
                    <a:pt x="0" y="20883"/>
                    <a:pt x="5931" y="26898"/>
                    <a:pt x="13313" y="27000"/>
                  </a:cubicBezTo>
                  <a:lnTo>
                    <a:pt x="80813" y="27000"/>
                  </a:lnTo>
                  <a:cubicBezTo>
                    <a:pt x="88196" y="26898"/>
                    <a:pt x="94127" y="20883"/>
                    <a:pt x="94127" y="13500"/>
                  </a:cubicBezTo>
                  <a:cubicBezTo>
                    <a:pt x="94127" y="6117"/>
                    <a:pt x="88196" y="102"/>
                    <a:pt x="80813" y="0"/>
                  </a:cubicBezTo>
                  <a:close/>
                </a:path>
              </a:pathLst>
            </a:custGeom>
            <a:grpFill/>
            <a:ln w="15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8" name="Forma Livre: Forma 137">
              <a:extLst>
                <a:ext uri="{FF2B5EF4-FFF2-40B4-BE49-F238E27FC236}">
                  <a16:creationId xmlns:a16="http://schemas.microsoft.com/office/drawing/2014/main" id="{58AF2B2E-2FB2-CE20-19FC-DF9E79D214F1}"/>
                </a:ext>
              </a:extLst>
            </p:cNvPr>
            <p:cNvSpPr/>
            <p:nvPr/>
          </p:nvSpPr>
          <p:spPr>
            <a:xfrm>
              <a:off x="2497508" y="4688160"/>
              <a:ext cx="67126" cy="27000"/>
            </a:xfrm>
            <a:custGeom>
              <a:avLst/>
              <a:gdLst>
                <a:gd name="connsiteX0" fmla="*/ 53813 w 67126"/>
                <a:gd name="connsiteY0" fmla="*/ 0 h 27000"/>
                <a:gd name="connsiteX1" fmla="*/ 13313 w 67126"/>
                <a:gd name="connsiteY1" fmla="*/ 0 h 27000"/>
                <a:gd name="connsiteX2" fmla="*/ 0 w 67126"/>
                <a:gd name="connsiteY2" fmla="*/ 13500 h 27000"/>
                <a:gd name="connsiteX3" fmla="*/ 13313 w 67126"/>
                <a:gd name="connsiteY3" fmla="*/ 27000 h 27000"/>
                <a:gd name="connsiteX4" fmla="*/ 53813 w 67126"/>
                <a:gd name="connsiteY4" fmla="*/ 27000 h 27000"/>
                <a:gd name="connsiteX5" fmla="*/ 67127 w 67126"/>
                <a:gd name="connsiteY5" fmla="*/ 13500 h 27000"/>
                <a:gd name="connsiteX6" fmla="*/ 53813 w 67126"/>
                <a:gd name="connsiteY6" fmla="*/ 0 h 2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126" h="27000">
                  <a:moveTo>
                    <a:pt x="53813" y="0"/>
                  </a:moveTo>
                  <a:lnTo>
                    <a:pt x="13313" y="0"/>
                  </a:lnTo>
                  <a:cubicBezTo>
                    <a:pt x="5931" y="102"/>
                    <a:pt x="0" y="6117"/>
                    <a:pt x="0" y="13500"/>
                  </a:cubicBezTo>
                  <a:cubicBezTo>
                    <a:pt x="0" y="20883"/>
                    <a:pt x="5931" y="26898"/>
                    <a:pt x="13313" y="27000"/>
                  </a:cubicBezTo>
                  <a:lnTo>
                    <a:pt x="53813" y="27000"/>
                  </a:lnTo>
                  <a:cubicBezTo>
                    <a:pt x="61196" y="26898"/>
                    <a:pt x="67127" y="20883"/>
                    <a:pt x="67127" y="13500"/>
                  </a:cubicBezTo>
                  <a:cubicBezTo>
                    <a:pt x="67127" y="6117"/>
                    <a:pt x="61196" y="102"/>
                    <a:pt x="53813" y="0"/>
                  </a:cubicBezTo>
                  <a:close/>
                </a:path>
              </a:pathLst>
            </a:custGeom>
            <a:grpFill/>
            <a:ln w="15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9" name="Forma Livre: Forma 138">
              <a:extLst>
                <a:ext uri="{FF2B5EF4-FFF2-40B4-BE49-F238E27FC236}">
                  <a16:creationId xmlns:a16="http://schemas.microsoft.com/office/drawing/2014/main" id="{67773FF5-B205-91A7-581F-FC5FDDC8845E}"/>
                </a:ext>
              </a:extLst>
            </p:cNvPr>
            <p:cNvSpPr/>
            <p:nvPr/>
          </p:nvSpPr>
          <p:spPr>
            <a:xfrm>
              <a:off x="2497508" y="4823160"/>
              <a:ext cx="67126" cy="27000"/>
            </a:xfrm>
            <a:custGeom>
              <a:avLst/>
              <a:gdLst>
                <a:gd name="connsiteX0" fmla="*/ 53813 w 67126"/>
                <a:gd name="connsiteY0" fmla="*/ 0 h 27000"/>
                <a:gd name="connsiteX1" fmla="*/ 13313 w 67126"/>
                <a:gd name="connsiteY1" fmla="*/ 0 h 27000"/>
                <a:gd name="connsiteX2" fmla="*/ 0 w 67126"/>
                <a:gd name="connsiteY2" fmla="*/ 13500 h 27000"/>
                <a:gd name="connsiteX3" fmla="*/ 13313 w 67126"/>
                <a:gd name="connsiteY3" fmla="*/ 27000 h 27000"/>
                <a:gd name="connsiteX4" fmla="*/ 53813 w 67126"/>
                <a:gd name="connsiteY4" fmla="*/ 27000 h 27000"/>
                <a:gd name="connsiteX5" fmla="*/ 67127 w 67126"/>
                <a:gd name="connsiteY5" fmla="*/ 13500 h 27000"/>
                <a:gd name="connsiteX6" fmla="*/ 53813 w 67126"/>
                <a:gd name="connsiteY6" fmla="*/ 0 h 2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126" h="27000">
                  <a:moveTo>
                    <a:pt x="53813" y="0"/>
                  </a:moveTo>
                  <a:lnTo>
                    <a:pt x="13313" y="0"/>
                  </a:lnTo>
                  <a:cubicBezTo>
                    <a:pt x="5931" y="102"/>
                    <a:pt x="0" y="6117"/>
                    <a:pt x="0" y="13500"/>
                  </a:cubicBezTo>
                  <a:cubicBezTo>
                    <a:pt x="0" y="20883"/>
                    <a:pt x="5931" y="26898"/>
                    <a:pt x="13313" y="27000"/>
                  </a:cubicBezTo>
                  <a:lnTo>
                    <a:pt x="53813" y="27000"/>
                  </a:lnTo>
                  <a:cubicBezTo>
                    <a:pt x="61196" y="26898"/>
                    <a:pt x="67127" y="20883"/>
                    <a:pt x="67127" y="13500"/>
                  </a:cubicBezTo>
                  <a:cubicBezTo>
                    <a:pt x="67127" y="6117"/>
                    <a:pt x="61196" y="102"/>
                    <a:pt x="53813" y="0"/>
                  </a:cubicBezTo>
                  <a:close/>
                </a:path>
              </a:pathLst>
            </a:custGeom>
            <a:grpFill/>
            <a:ln w="15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0" name="Forma Livre: Forma 139">
              <a:extLst>
                <a:ext uri="{FF2B5EF4-FFF2-40B4-BE49-F238E27FC236}">
                  <a16:creationId xmlns:a16="http://schemas.microsoft.com/office/drawing/2014/main" id="{840AD973-7FB6-8FE3-0DD7-4262D3171491}"/>
                </a:ext>
              </a:extLst>
            </p:cNvPr>
            <p:cNvSpPr/>
            <p:nvPr/>
          </p:nvSpPr>
          <p:spPr>
            <a:xfrm>
              <a:off x="2497508" y="4958160"/>
              <a:ext cx="67126" cy="27000"/>
            </a:xfrm>
            <a:custGeom>
              <a:avLst/>
              <a:gdLst>
                <a:gd name="connsiteX0" fmla="*/ 53813 w 67126"/>
                <a:gd name="connsiteY0" fmla="*/ 0 h 27000"/>
                <a:gd name="connsiteX1" fmla="*/ 13313 w 67126"/>
                <a:gd name="connsiteY1" fmla="*/ 0 h 27000"/>
                <a:gd name="connsiteX2" fmla="*/ 0 w 67126"/>
                <a:gd name="connsiteY2" fmla="*/ 13500 h 27000"/>
                <a:gd name="connsiteX3" fmla="*/ 13313 w 67126"/>
                <a:gd name="connsiteY3" fmla="*/ 27000 h 27000"/>
                <a:gd name="connsiteX4" fmla="*/ 53813 w 67126"/>
                <a:gd name="connsiteY4" fmla="*/ 27000 h 27000"/>
                <a:gd name="connsiteX5" fmla="*/ 67127 w 67126"/>
                <a:gd name="connsiteY5" fmla="*/ 13500 h 27000"/>
                <a:gd name="connsiteX6" fmla="*/ 53813 w 67126"/>
                <a:gd name="connsiteY6" fmla="*/ 0 h 2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126" h="27000">
                  <a:moveTo>
                    <a:pt x="53813" y="0"/>
                  </a:moveTo>
                  <a:lnTo>
                    <a:pt x="13313" y="0"/>
                  </a:lnTo>
                  <a:cubicBezTo>
                    <a:pt x="5931" y="102"/>
                    <a:pt x="0" y="6117"/>
                    <a:pt x="0" y="13500"/>
                  </a:cubicBezTo>
                  <a:cubicBezTo>
                    <a:pt x="0" y="20883"/>
                    <a:pt x="5931" y="26898"/>
                    <a:pt x="13313" y="27000"/>
                  </a:cubicBezTo>
                  <a:lnTo>
                    <a:pt x="53813" y="27000"/>
                  </a:lnTo>
                  <a:cubicBezTo>
                    <a:pt x="61196" y="26898"/>
                    <a:pt x="67127" y="20883"/>
                    <a:pt x="67127" y="13500"/>
                  </a:cubicBezTo>
                  <a:cubicBezTo>
                    <a:pt x="67127" y="6117"/>
                    <a:pt x="61196" y="102"/>
                    <a:pt x="53813" y="0"/>
                  </a:cubicBezTo>
                  <a:close/>
                </a:path>
              </a:pathLst>
            </a:custGeom>
            <a:grpFill/>
            <a:ln w="15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30108167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a Livre: Forma 1">
            <a:extLst>
              <a:ext uri="{FF2B5EF4-FFF2-40B4-BE49-F238E27FC236}">
                <a16:creationId xmlns:a16="http://schemas.microsoft.com/office/drawing/2014/main" id="{23160979-93F9-6DCE-28CC-9E866C8A480D}"/>
              </a:ext>
            </a:extLst>
          </p:cNvPr>
          <p:cNvSpPr/>
          <p:nvPr/>
        </p:nvSpPr>
        <p:spPr>
          <a:xfrm>
            <a:off x="0" y="-8999"/>
            <a:ext cx="12250848" cy="1063906"/>
          </a:xfrm>
          <a:custGeom>
            <a:avLst/>
            <a:gdLst>
              <a:gd name="connsiteX0" fmla="*/ 0 w 511644"/>
              <a:gd name="connsiteY0" fmla="*/ 0 h 511644"/>
              <a:gd name="connsiteX1" fmla="*/ 511644 w 511644"/>
              <a:gd name="connsiteY1" fmla="*/ 0 h 511644"/>
              <a:gd name="connsiteX2" fmla="*/ 511644 w 511644"/>
              <a:gd name="connsiteY2" fmla="*/ 511644 h 511644"/>
              <a:gd name="connsiteX3" fmla="*/ 0 w 511644"/>
              <a:gd name="connsiteY3" fmla="*/ 511644 h 511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1644" h="511644">
                <a:moveTo>
                  <a:pt x="0" y="0"/>
                </a:moveTo>
                <a:lnTo>
                  <a:pt x="511644" y="0"/>
                </a:lnTo>
                <a:lnTo>
                  <a:pt x="511644" y="511644"/>
                </a:lnTo>
                <a:lnTo>
                  <a:pt x="0" y="511644"/>
                </a:lnTo>
                <a:close/>
              </a:path>
            </a:pathLst>
          </a:custGeom>
          <a:solidFill>
            <a:schemeClr val="bg1"/>
          </a:solidFill>
          <a:ln w="886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38" name="Retângulo 37">
            <a:extLst>
              <a:ext uri="{FF2B5EF4-FFF2-40B4-BE49-F238E27FC236}">
                <a16:creationId xmlns:a16="http://schemas.microsoft.com/office/drawing/2014/main" id="{F7FE85A0-42F1-2363-CB90-6BD1F77860BB}"/>
              </a:ext>
            </a:extLst>
          </p:cNvPr>
          <p:cNvSpPr/>
          <p:nvPr/>
        </p:nvSpPr>
        <p:spPr>
          <a:xfrm>
            <a:off x="-1" y="1055506"/>
            <a:ext cx="12250849" cy="5803092"/>
          </a:xfrm>
          <a:prstGeom prst="rect">
            <a:avLst/>
          </a:prstGeom>
          <a:solidFill>
            <a:srgbClr val="80C342"/>
          </a:solidFill>
          <a:ln w="8866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/>
          </a:p>
        </p:txBody>
      </p:sp>
      <p:sp>
        <p:nvSpPr>
          <p:cNvPr id="45" name="Retângulo: Cantos Superiores Arredondados 44">
            <a:extLst>
              <a:ext uri="{FF2B5EF4-FFF2-40B4-BE49-F238E27FC236}">
                <a16:creationId xmlns:a16="http://schemas.microsoft.com/office/drawing/2014/main" id="{0154D963-F970-18FF-4093-528A13C0D9FC}"/>
              </a:ext>
            </a:extLst>
          </p:cNvPr>
          <p:cNvSpPr/>
          <p:nvPr/>
        </p:nvSpPr>
        <p:spPr>
          <a:xfrm rot="5400000">
            <a:off x="3261592" y="-2663164"/>
            <a:ext cx="5668815" cy="13106155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0" name="Retângulo 49">
            <a:extLst>
              <a:ext uri="{FF2B5EF4-FFF2-40B4-BE49-F238E27FC236}">
                <a16:creationId xmlns:a16="http://schemas.microsoft.com/office/drawing/2014/main" id="{45C07641-67AF-5E54-44C8-C523EC91499F}"/>
              </a:ext>
            </a:extLst>
          </p:cNvPr>
          <p:cNvSpPr/>
          <p:nvPr/>
        </p:nvSpPr>
        <p:spPr>
          <a:xfrm>
            <a:off x="-869945" y="75697"/>
            <a:ext cx="645458" cy="645458"/>
          </a:xfrm>
          <a:prstGeom prst="rect">
            <a:avLst/>
          </a:prstGeom>
          <a:solidFill>
            <a:srgbClr val="80C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1" name="Retângulo 50">
            <a:extLst>
              <a:ext uri="{FF2B5EF4-FFF2-40B4-BE49-F238E27FC236}">
                <a16:creationId xmlns:a16="http://schemas.microsoft.com/office/drawing/2014/main" id="{DFBEF658-79AB-B267-C640-011ED1308B02}"/>
              </a:ext>
            </a:extLst>
          </p:cNvPr>
          <p:cNvSpPr/>
          <p:nvPr/>
        </p:nvSpPr>
        <p:spPr>
          <a:xfrm>
            <a:off x="-869945" y="915588"/>
            <a:ext cx="645458" cy="645458"/>
          </a:xfrm>
          <a:prstGeom prst="rect">
            <a:avLst/>
          </a:prstGeom>
          <a:solidFill>
            <a:srgbClr val="0095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2" name="Retângulo 51">
            <a:extLst>
              <a:ext uri="{FF2B5EF4-FFF2-40B4-BE49-F238E27FC236}">
                <a16:creationId xmlns:a16="http://schemas.microsoft.com/office/drawing/2014/main" id="{20C39244-1C27-F62C-2638-99B604F4938F}"/>
              </a:ext>
            </a:extLst>
          </p:cNvPr>
          <p:cNvSpPr/>
          <p:nvPr/>
        </p:nvSpPr>
        <p:spPr>
          <a:xfrm>
            <a:off x="-869945" y="1755479"/>
            <a:ext cx="645458" cy="645458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3" name="Retângulo 52">
            <a:extLst>
              <a:ext uri="{FF2B5EF4-FFF2-40B4-BE49-F238E27FC236}">
                <a16:creationId xmlns:a16="http://schemas.microsoft.com/office/drawing/2014/main" id="{0B652C16-5977-6249-652A-5F89A871EF94}"/>
              </a:ext>
            </a:extLst>
          </p:cNvPr>
          <p:cNvSpPr/>
          <p:nvPr/>
        </p:nvSpPr>
        <p:spPr>
          <a:xfrm>
            <a:off x="-869945" y="2595369"/>
            <a:ext cx="645458" cy="645458"/>
          </a:xfrm>
          <a:prstGeom prst="rect">
            <a:avLst/>
          </a:prstGeom>
          <a:solidFill>
            <a:srgbClr val="4C4D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4" name="Retângulo 53">
            <a:extLst>
              <a:ext uri="{FF2B5EF4-FFF2-40B4-BE49-F238E27FC236}">
                <a16:creationId xmlns:a16="http://schemas.microsoft.com/office/drawing/2014/main" id="{F1FD33EA-76EE-3CEA-ADDD-C2EABAB8FE16}"/>
              </a:ext>
            </a:extLst>
          </p:cNvPr>
          <p:cNvSpPr/>
          <p:nvPr/>
        </p:nvSpPr>
        <p:spPr>
          <a:xfrm>
            <a:off x="-869945" y="3429000"/>
            <a:ext cx="645458" cy="645458"/>
          </a:xfrm>
          <a:prstGeom prst="rect">
            <a:avLst/>
          </a:prstGeom>
          <a:solidFill>
            <a:srgbClr val="FFD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5" name="Retângulo 54">
            <a:extLst>
              <a:ext uri="{FF2B5EF4-FFF2-40B4-BE49-F238E27FC236}">
                <a16:creationId xmlns:a16="http://schemas.microsoft.com/office/drawing/2014/main" id="{9CC754F2-55B6-9883-CAE6-BD536E260E7F}"/>
              </a:ext>
            </a:extLst>
          </p:cNvPr>
          <p:cNvSpPr/>
          <p:nvPr/>
        </p:nvSpPr>
        <p:spPr>
          <a:xfrm>
            <a:off x="-869945" y="4262631"/>
            <a:ext cx="645458" cy="645458"/>
          </a:xfrm>
          <a:prstGeom prst="rect">
            <a:avLst/>
          </a:prstGeom>
          <a:solidFill>
            <a:srgbClr val="C5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6" name="Retângulo 55">
            <a:extLst>
              <a:ext uri="{FF2B5EF4-FFF2-40B4-BE49-F238E27FC236}">
                <a16:creationId xmlns:a16="http://schemas.microsoft.com/office/drawing/2014/main" id="{085BC6DE-2D13-848F-AAFE-FEF9B44EDAA4}"/>
              </a:ext>
            </a:extLst>
          </p:cNvPr>
          <p:cNvSpPr/>
          <p:nvPr/>
        </p:nvSpPr>
        <p:spPr>
          <a:xfrm>
            <a:off x="-869945" y="5102521"/>
            <a:ext cx="645458" cy="645458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7" name="Retângulo 56">
            <a:extLst>
              <a:ext uri="{FF2B5EF4-FFF2-40B4-BE49-F238E27FC236}">
                <a16:creationId xmlns:a16="http://schemas.microsoft.com/office/drawing/2014/main" id="{AABD0ED4-529C-A90C-1E7F-C21DCAFE5B81}"/>
              </a:ext>
            </a:extLst>
          </p:cNvPr>
          <p:cNvSpPr/>
          <p:nvPr/>
        </p:nvSpPr>
        <p:spPr>
          <a:xfrm>
            <a:off x="-869945" y="5814969"/>
            <a:ext cx="645458" cy="645458"/>
          </a:xfrm>
          <a:prstGeom prst="rect">
            <a:avLst/>
          </a:prstGeom>
          <a:solidFill>
            <a:srgbClr val="2C2C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CF9A9644-9B3B-A491-540F-5D5BAF05CC7E}"/>
              </a:ext>
            </a:extLst>
          </p:cNvPr>
          <p:cNvGrpSpPr/>
          <p:nvPr/>
        </p:nvGrpSpPr>
        <p:grpSpPr>
          <a:xfrm>
            <a:off x="1631120" y="1308331"/>
            <a:ext cx="4941617" cy="4383983"/>
            <a:chOff x="16326408" y="3444670"/>
            <a:chExt cx="4941617" cy="4383983"/>
          </a:xfrm>
        </p:grpSpPr>
        <p:sp>
          <p:nvSpPr>
            <p:cNvPr id="94" name="CaixaDeTexto 93">
              <a:extLst>
                <a:ext uri="{FF2B5EF4-FFF2-40B4-BE49-F238E27FC236}">
                  <a16:creationId xmlns:a16="http://schemas.microsoft.com/office/drawing/2014/main" id="{E98D17CA-F9E9-72B9-6852-B9A1B72066ED}"/>
                </a:ext>
              </a:extLst>
            </p:cNvPr>
            <p:cNvSpPr txBox="1"/>
            <p:nvPr/>
          </p:nvSpPr>
          <p:spPr>
            <a:xfrm>
              <a:off x="17989712" y="7459321"/>
              <a:ext cx="32783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pt-BR" b="1" dirty="0">
                <a:solidFill>
                  <a:srgbClr val="D9D9D9"/>
                </a:solidFill>
              </a:endParaRPr>
            </a:p>
          </p:txBody>
        </p:sp>
        <p:sp>
          <p:nvSpPr>
            <p:cNvPr id="126" name="CaixaDeTexto 125">
              <a:extLst>
                <a:ext uri="{FF2B5EF4-FFF2-40B4-BE49-F238E27FC236}">
                  <a16:creationId xmlns:a16="http://schemas.microsoft.com/office/drawing/2014/main" id="{DCC9D4FA-E2D4-23D1-AA1D-AB263CB7B9A5}"/>
                </a:ext>
              </a:extLst>
            </p:cNvPr>
            <p:cNvSpPr txBox="1"/>
            <p:nvPr/>
          </p:nvSpPr>
          <p:spPr>
            <a:xfrm>
              <a:off x="16326408" y="3444670"/>
              <a:ext cx="5937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pt-BR" b="1" dirty="0">
                <a:solidFill>
                  <a:srgbClr val="264478"/>
                </a:solidFill>
              </a:endParaRPr>
            </a:p>
          </p:txBody>
        </p:sp>
      </p:grpSp>
      <p:sp>
        <p:nvSpPr>
          <p:cNvPr id="41" name="Forma Livre: Forma 40">
            <a:extLst>
              <a:ext uri="{FF2B5EF4-FFF2-40B4-BE49-F238E27FC236}">
                <a16:creationId xmlns:a16="http://schemas.microsoft.com/office/drawing/2014/main" id="{5DB8927C-CA77-B00D-CFD3-DD6FD22DB74D}"/>
              </a:ext>
            </a:extLst>
          </p:cNvPr>
          <p:cNvSpPr/>
          <p:nvPr/>
        </p:nvSpPr>
        <p:spPr>
          <a:xfrm>
            <a:off x="0" y="1055506"/>
            <a:ext cx="177482" cy="5868000"/>
          </a:xfrm>
          <a:custGeom>
            <a:avLst/>
            <a:gdLst>
              <a:gd name="connsiteX0" fmla="*/ 0 w 511644"/>
              <a:gd name="connsiteY0" fmla="*/ 0 h 1023199"/>
              <a:gd name="connsiteX1" fmla="*/ 511644 w 511644"/>
              <a:gd name="connsiteY1" fmla="*/ 0 h 1023199"/>
              <a:gd name="connsiteX2" fmla="*/ 511644 w 511644"/>
              <a:gd name="connsiteY2" fmla="*/ 1023199 h 1023199"/>
              <a:gd name="connsiteX3" fmla="*/ 0 w 511644"/>
              <a:gd name="connsiteY3" fmla="*/ 1023199 h 1023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1644" h="1023199">
                <a:moveTo>
                  <a:pt x="0" y="0"/>
                </a:moveTo>
                <a:lnTo>
                  <a:pt x="511644" y="0"/>
                </a:lnTo>
                <a:lnTo>
                  <a:pt x="511644" y="1023199"/>
                </a:lnTo>
                <a:lnTo>
                  <a:pt x="0" y="1023199"/>
                </a:lnTo>
                <a:close/>
              </a:path>
            </a:pathLst>
          </a:custGeom>
          <a:solidFill>
            <a:srgbClr val="F5B400"/>
          </a:solidFill>
          <a:ln w="886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48" name="Retângulo 10">
            <a:extLst>
              <a:ext uri="{FF2B5EF4-FFF2-40B4-BE49-F238E27FC236}">
                <a16:creationId xmlns:a16="http://schemas.microsoft.com/office/drawing/2014/main" id="{7847BDBC-7AC8-B208-3390-4487749DC6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6514" y="3319220"/>
            <a:ext cx="3118410" cy="352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>
                <a:solidFill>
                  <a:srgbClr val="3D3D3F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rgbClr val="3D3D3F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>
                <a:solidFill>
                  <a:srgbClr val="3D3D3F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rgbClr val="3D3D3F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>
                <a:solidFill>
                  <a:srgbClr val="3D3D3F"/>
                </a:solidFill>
                <a:latin typeface="Calibri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rgbClr val="3D3D3F"/>
                </a:solidFill>
                <a:latin typeface="Calibri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rgbClr val="3D3D3F"/>
                </a:solidFill>
                <a:latin typeface="Calibri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rgbClr val="3D3D3F"/>
                </a:solidFill>
                <a:latin typeface="Calibri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rgbClr val="3D3D3F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ts val="2000"/>
              </a:lnSpc>
              <a:spcBef>
                <a:spcPct val="0"/>
              </a:spcBef>
              <a:buFontTx/>
              <a:buNone/>
            </a:pPr>
            <a:r>
              <a:rPr lang="pt-BR" altLang="pt-BR" b="1" dirty="0">
                <a:ln w="12700">
                  <a:noFill/>
                </a:ln>
                <a:solidFill>
                  <a:srgbClr val="4C4D4F"/>
                </a:solidFill>
                <a:cs typeface="Simplified Arabic Fixed" pitchFamily="49" charset="-78"/>
              </a:rPr>
              <a:t>MÚTIPLES CANALES</a:t>
            </a:r>
          </a:p>
        </p:txBody>
      </p:sp>
      <p:cxnSp>
        <p:nvCxnSpPr>
          <p:cNvPr id="139" name="Conector reto 138">
            <a:extLst>
              <a:ext uri="{FF2B5EF4-FFF2-40B4-BE49-F238E27FC236}">
                <a16:creationId xmlns:a16="http://schemas.microsoft.com/office/drawing/2014/main" id="{EF448D81-778B-E383-6356-B2C732635DBD}"/>
              </a:ext>
            </a:extLst>
          </p:cNvPr>
          <p:cNvCxnSpPr>
            <a:cxnSpLocks/>
          </p:cNvCxnSpPr>
          <p:nvPr/>
        </p:nvCxnSpPr>
        <p:spPr>
          <a:xfrm>
            <a:off x="-39927" y="1055506"/>
            <a:ext cx="6139465" cy="0"/>
          </a:xfrm>
          <a:prstGeom prst="line">
            <a:avLst/>
          </a:prstGeom>
          <a:ln w="12700">
            <a:solidFill>
              <a:srgbClr val="2C2C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Retângulo 2">
            <a:extLst>
              <a:ext uri="{FF2B5EF4-FFF2-40B4-BE49-F238E27FC236}">
                <a16:creationId xmlns:a16="http://schemas.microsoft.com/office/drawing/2014/main" id="{649C9B78-F0A4-5D7E-5294-26B9E8A29A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749" y="157416"/>
            <a:ext cx="1183425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766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pt-BR" sz="4400" b="1" dirty="0">
                <a:solidFill>
                  <a:srgbClr val="4C4D4F"/>
                </a:solidFill>
                <a:latin typeface="+mn-lt"/>
                <a:cs typeface="+mn-cs"/>
              </a:rPr>
              <a:t>RESUMIENDO </a:t>
            </a:r>
          </a:p>
        </p:txBody>
      </p:sp>
      <p:sp>
        <p:nvSpPr>
          <p:cNvPr id="111" name="Retângulo 2">
            <a:extLst>
              <a:ext uri="{FF2B5EF4-FFF2-40B4-BE49-F238E27FC236}">
                <a16:creationId xmlns:a16="http://schemas.microsoft.com/office/drawing/2014/main" id="{5BC17C48-3A34-B0FF-2841-8FC3E7BBD6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6514" y="3637596"/>
            <a:ext cx="2985060" cy="865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766" fontAlgn="auto">
              <a:lnSpc>
                <a:spcPts val="2000"/>
              </a:lnSpc>
              <a:spcBef>
                <a:spcPct val="0"/>
              </a:spcBef>
              <a:spcAft>
                <a:spcPts val="1200"/>
              </a:spcAft>
              <a:buSzPct val="80000"/>
              <a:buNone/>
              <a:defRPr/>
            </a:pPr>
            <a:r>
              <a:rPr lang="es-ES" sz="2000" dirty="0">
                <a:solidFill>
                  <a:srgbClr val="4C4D4F"/>
                </a:solidFill>
                <a:latin typeface="+mn-lt"/>
              </a:rPr>
              <a:t>la gente busca información financiera y asesoramiento en todas partes</a:t>
            </a:r>
            <a:endParaRPr lang="en-US" altLang="pt-BR" sz="2000" dirty="0">
              <a:solidFill>
                <a:srgbClr val="4C4D4F"/>
              </a:solidFill>
              <a:latin typeface="+mn-lt"/>
            </a:endParaRPr>
          </a:p>
        </p:txBody>
      </p:sp>
      <p:sp>
        <p:nvSpPr>
          <p:cNvPr id="122" name="Retângulo 10">
            <a:extLst>
              <a:ext uri="{FF2B5EF4-FFF2-40B4-BE49-F238E27FC236}">
                <a16:creationId xmlns:a16="http://schemas.microsoft.com/office/drawing/2014/main" id="{30079D42-6E2E-849D-607A-E45B9861AB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4413" y="3585991"/>
            <a:ext cx="3937856" cy="34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>
                <a:solidFill>
                  <a:srgbClr val="3D3D3F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rgbClr val="3D3D3F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>
                <a:solidFill>
                  <a:srgbClr val="3D3D3F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rgbClr val="3D3D3F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>
                <a:solidFill>
                  <a:srgbClr val="3D3D3F"/>
                </a:solidFill>
                <a:latin typeface="Calibri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rgbClr val="3D3D3F"/>
                </a:solidFill>
                <a:latin typeface="Calibri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rgbClr val="3D3D3F"/>
                </a:solidFill>
                <a:latin typeface="Calibri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rgbClr val="3D3D3F"/>
                </a:solidFill>
                <a:latin typeface="Calibri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rgbClr val="3D3D3F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ts val="2000"/>
              </a:lnSpc>
              <a:spcBef>
                <a:spcPct val="0"/>
              </a:spcBef>
              <a:buFontTx/>
              <a:buNone/>
            </a:pPr>
            <a:r>
              <a:rPr lang="en-US" altLang="pt-BR" b="1" dirty="0">
                <a:ln w="12700">
                  <a:noFill/>
                </a:ln>
                <a:solidFill>
                  <a:srgbClr val="4C4D4F"/>
                </a:solidFill>
                <a:cs typeface="Simplified Arabic Fixed" pitchFamily="49" charset="-78"/>
              </a:rPr>
              <a:t>ESTAMOS HABLANDO CON PERSONAS</a:t>
            </a:r>
          </a:p>
        </p:txBody>
      </p:sp>
      <p:sp>
        <p:nvSpPr>
          <p:cNvPr id="132" name="Retângulo 2">
            <a:extLst>
              <a:ext uri="{FF2B5EF4-FFF2-40B4-BE49-F238E27FC236}">
                <a16:creationId xmlns:a16="http://schemas.microsoft.com/office/drawing/2014/main" id="{EEB2989F-C7BA-99DC-A69D-DD0A3B130B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4414" y="3820481"/>
            <a:ext cx="3479276" cy="608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766" fontAlgn="auto">
              <a:lnSpc>
                <a:spcPts val="2000"/>
              </a:lnSpc>
              <a:spcBef>
                <a:spcPct val="0"/>
              </a:spcBef>
              <a:spcAft>
                <a:spcPts val="1200"/>
              </a:spcAft>
              <a:buSzPct val="80000"/>
              <a:buNone/>
              <a:defRPr/>
            </a:pPr>
            <a:r>
              <a:rPr lang="es-ES" sz="2000" dirty="0">
                <a:solidFill>
                  <a:srgbClr val="4C4D4F"/>
                </a:solidFill>
                <a:latin typeface="+mn-lt"/>
              </a:rPr>
              <a:t>adaptar nuestra voz es importante</a:t>
            </a:r>
            <a:endParaRPr lang="en-US" altLang="pt-BR" sz="2000" dirty="0">
              <a:solidFill>
                <a:srgbClr val="4C4D4F"/>
              </a:solidFill>
              <a:latin typeface="+mn-lt"/>
            </a:endParaRPr>
          </a:p>
        </p:txBody>
      </p:sp>
      <p:sp>
        <p:nvSpPr>
          <p:cNvPr id="133" name="Retângulo 10">
            <a:extLst>
              <a:ext uri="{FF2B5EF4-FFF2-40B4-BE49-F238E27FC236}">
                <a16:creationId xmlns:a16="http://schemas.microsoft.com/office/drawing/2014/main" id="{9EDB0A31-4164-34C4-BB8E-CEA874EA8B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8354" y="5073644"/>
            <a:ext cx="4070486" cy="60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>
                <a:solidFill>
                  <a:srgbClr val="3D3D3F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rgbClr val="3D3D3F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>
                <a:solidFill>
                  <a:srgbClr val="3D3D3F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rgbClr val="3D3D3F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>
                <a:solidFill>
                  <a:srgbClr val="3D3D3F"/>
                </a:solidFill>
                <a:latin typeface="Calibri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rgbClr val="3D3D3F"/>
                </a:solidFill>
                <a:latin typeface="Calibri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rgbClr val="3D3D3F"/>
                </a:solidFill>
                <a:latin typeface="Calibri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rgbClr val="3D3D3F"/>
                </a:solidFill>
                <a:latin typeface="Calibri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rgbClr val="3D3D3F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ts val="2000"/>
              </a:lnSpc>
              <a:spcBef>
                <a:spcPct val="0"/>
              </a:spcBef>
              <a:buFontTx/>
              <a:buNone/>
            </a:pPr>
            <a:r>
              <a:rPr lang="es-ES" altLang="pt-BR" b="1" dirty="0">
                <a:ln w="12700">
                  <a:noFill/>
                </a:ln>
                <a:solidFill>
                  <a:srgbClr val="4C4D4F"/>
                </a:solidFill>
                <a:cs typeface="Simplified Arabic Fixed" pitchFamily="49" charset="-78"/>
              </a:rPr>
              <a:t>EL TALENTO INTERNO ES UN GRAN ACTIVO</a:t>
            </a:r>
            <a:endParaRPr lang="en-US" altLang="pt-BR" b="1" dirty="0">
              <a:ln w="12700">
                <a:noFill/>
              </a:ln>
              <a:solidFill>
                <a:srgbClr val="4C4D4F"/>
              </a:solidFill>
              <a:cs typeface="Simplified Arabic Fixed" pitchFamily="49" charset="-78"/>
            </a:endParaRPr>
          </a:p>
        </p:txBody>
      </p:sp>
      <p:sp>
        <p:nvSpPr>
          <p:cNvPr id="134" name="Retângulo 2">
            <a:extLst>
              <a:ext uri="{FF2B5EF4-FFF2-40B4-BE49-F238E27FC236}">
                <a16:creationId xmlns:a16="http://schemas.microsoft.com/office/drawing/2014/main" id="{74061781-D6F7-270C-DCE2-B4DEC939BD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4413" y="5580976"/>
            <a:ext cx="2985061" cy="865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766" fontAlgn="auto">
              <a:lnSpc>
                <a:spcPts val="2000"/>
              </a:lnSpc>
              <a:spcBef>
                <a:spcPct val="0"/>
              </a:spcBef>
              <a:spcAft>
                <a:spcPts val="1200"/>
              </a:spcAft>
              <a:buSzPct val="80000"/>
              <a:buNone/>
              <a:defRPr/>
            </a:pPr>
            <a:r>
              <a:rPr lang="es-ES" altLang="pt-BR" sz="2000" dirty="0">
                <a:solidFill>
                  <a:srgbClr val="4C4D4F"/>
                </a:solidFill>
                <a:latin typeface="+mn-lt"/>
              </a:rPr>
              <a:t>podemos optimizar nuestras iniciativas usándolo</a:t>
            </a:r>
            <a:endParaRPr lang="en-US" altLang="pt-BR" sz="2000" dirty="0">
              <a:solidFill>
                <a:srgbClr val="4C4D4F"/>
              </a:solidFill>
              <a:latin typeface="+mn-lt"/>
            </a:endParaRPr>
          </a:p>
        </p:txBody>
      </p:sp>
      <p:sp>
        <p:nvSpPr>
          <p:cNvPr id="135" name="Retângulo 10">
            <a:extLst>
              <a:ext uri="{FF2B5EF4-FFF2-40B4-BE49-F238E27FC236}">
                <a16:creationId xmlns:a16="http://schemas.microsoft.com/office/drawing/2014/main" id="{2541AC6C-D09B-45BB-5F3B-AD463E88CE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1229" y="1363045"/>
            <a:ext cx="4833381" cy="60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>
                <a:solidFill>
                  <a:srgbClr val="3D3D3F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rgbClr val="3D3D3F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>
                <a:solidFill>
                  <a:srgbClr val="3D3D3F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rgbClr val="3D3D3F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>
                <a:solidFill>
                  <a:srgbClr val="3D3D3F"/>
                </a:solidFill>
                <a:latin typeface="Calibri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rgbClr val="3D3D3F"/>
                </a:solidFill>
                <a:latin typeface="Calibri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rgbClr val="3D3D3F"/>
                </a:solidFill>
                <a:latin typeface="Calibri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rgbClr val="3D3D3F"/>
                </a:solidFill>
                <a:latin typeface="Calibri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rgbClr val="3D3D3F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ts val="2000"/>
              </a:lnSpc>
              <a:spcBef>
                <a:spcPct val="0"/>
              </a:spcBef>
              <a:buFontTx/>
              <a:buNone/>
            </a:pPr>
            <a:r>
              <a:rPr lang="es-ES" altLang="pt-BR" b="1" dirty="0">
                <a:ln w="12700">
                  <a:noFill/>
                </a:ln>
                <a:solidFill>
                  <a:srgbClr val="4C4D4F"/>
                </a:solidFill>
                <a:cs typeface="Simplified Arabic Fixed" pitchFamily="49" charset="-78"/>
              </a:rPr>
              <a:t>DEMANDAS DE INFORMACIÓN Y ASESORAMIENTO</a:t>
            </a:r>
            <a:endParaRPr lang="en-US" altLang="pt-BR" b="1" dirty="0">
              <a:ln w="12700">
                <a:noFill/>
              </a:ln>
              <a:solidFill>
                <a:srgbClr val="4C4D4F"/>
              </a:solidFill>
              <a:cs typeface="Simplified Arabic Fixed" pitchFamily="49" charset="-78"/>
            </a:endParaRPr>
          </a:p>
        </p:txBody>
      </p:sp>
      <p:sp>
        <p:nvSpPr>
          <p:cNvPr id="136" name="Retângulo 2">
            <a:extLst>
              <a:ext uri="{FF2B5EF4-FFF2-40B4-BE49-F238E27FC236}">
                <a16:creationId xmlns:a16="http://schemas.microsoft.com/office/drawing/2014/main" id="{5DECB811-571D-56C1-DAE8-4C91058C08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1229" y="1865946"/>
            <a:ext cx="3842021" cy="865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766" fontAlgn="auto">
              <a:lnSpc>
                <a:spcPts val="2000"/>
              </a:lnSpc>
              <a:spcBef>
                <a:spcPct val="0"/>
              </a:spcBef>
              <a:spcAft>
                <a:spcPts val="1200"/>
              </a:spcAft>
              <a:buSzPct val="80000"/>
              <a:buNone/>
              <a:defRPr/>
            </a:pPr>
            <a:r>
              <a:rPr lang="es-ES" altLang="pt-BR" sz="2000" dirty="0">
                <a:solidFill>
                  <a:srgbClr val="4C4D4F"/>
                </a:solidFill>
                <a:latin typeface="+mn-lt"/>
              </a:rPr>
              <a:t>son diversos en escala y alcance, es importante identificar en cuáles nos enfocaremos</a:t>
            </a:r>
            <a:endParaRPr lang="en-US" altLang="pt-BR" sz="2000" dirty="0">
              <a:solidFill>
                <a:srgbClr val="4C4D4F"/>
              </a:solidFill>
              <a:latin typeface="+mn-lt"/>
            </a:endParaRPr>
          </a:p>
        </p:txBody>
      </p:sp>
      <p:sp>
        <p:nvSpPr>
          <p:cNvPr id="137" name="Retângulo 10">
            <a:extLst>
              <a:ext uri="{FF2B5EF4-FFF2-40B4-BE49-F238E27FC236}">
                <a16:creationId xmlns:a16="http://schemas.microsoft.com/office/drawing/2014/main" id="{79D2F010-AFC8-C149-95AE-796A32FD7A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6975" y="1268587"/>
            <a:ext cx="418929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>
                <a:solidFill>
                  <a:srgbClr val="3D3D3F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rgbClr val="3D3D3F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>
                <a:solidFill>
                  <a:srgbClr val="3D3D3F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rgbClr val="3D3D3F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>
                <a:solidFill>
                  <a:srgbClr val="3D3D3F"/>
                </a:solidFill>
                <a:latin typeface="Calibri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rgbClr val="3D3D3F"/>
                </a:solidFill>
                <a:latin typeface="Calibri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rgbClr val="3D3D3F"/>
                </a:solidFill>
                <a:latin typeface="Calibri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rgbClr val="3D3D3F"/>
                </a:solidFill>
                <a:latin typeface="Calibri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rgbClr val="3D3D3F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ts val="2000"/>
              </a:lnSpc>
              <a:spcBef>
                <a:spcPct val="0"/>
              </a:spcBef>
              <a:buFontTx/>
              <a:buNone/>
            </a:pPr>
            <a:r>
              <a:rPr lang="es-ES" altLang="pt-BR" b="1" dirty="0">
                <a:ln w="12700">
                  <a:noFill/>
                </a:ln>
                <a:solidFill>
                  <a:srgbClr val="4C4D4F"/>
                </a:solidFill>
                <a:cs typeface="Simplified Arabic Fixed" pitchFamily="49" charset="-78"/>
              </a:rPr>
              <a:t>EL MONITOREO DE LAS CONVERSACIONES EN LAS REDES SOCIALES ES CLAVE PARA CUALQUIER ESTRATEGIA DE ÉXITO:</a:t>
            </a:r>
            <a:endParaRPr lang="pt-BR" altLang="pt-BR" b="1" dirty="0">
              <a:ln w="12700">
                <a:noFill/>
              </a:ln>
              <a:solidFill>
                <a:srgbClr val="4C4D4F"/>
              </a:solidFill>
              <a:cs typeface="Simplified Arabic Fixed" pitchFamily="49" charset="-78"/>
            </a:endParaRPr>
          </a:p>
        </p:txBody>
      </p:sp>
      <p:sp>
        <p:nvSpPr>
          <p:cNvPr id="138" name="Retângulo 2">
            <a:extLst>
              <a:ext uri="{FF2B5EF4-FFF2-40B4-BE49-F238E27FC236}">
                <a16:creationId xmlns:a16="http://schemas.microsoft.com/office/drawing/2014/main" id="{C36E109B-7C19-0ED3-6E15-917908F45B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0569" y="2057644"/>
            <a:ext cx="4204928" cy="608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766" fontAlgn="auto">
              <a:lnSpc>
                <a:spcPts val="2000"/>
              </a:lnSpc>
              <a:spcBef>
                <a:spcPct val="0"/>
              </a:spcBef>
              <a:spcAft>
                <a:spcPts val="1200"/>
              </a:spcAft>
              <a:buSzPct val="80000"/>
              <a:buNone/>
              <a:defRPr/>
            </a:pPr>
            <a:r>
              <a:rPr lang="es-ES" altLang="pt-BR" sz="2000" dirty="0">
                <a:solidFill>
                  <a:srgbClr val="4C4D4F"/>
                </a:solidFill>
                <a:latin typeface="+mn-lt"/>
              </a:rPr>
              <a:t>tenemos que elegir cuándo y cómo unirnos a la conversación</a:t>
            </a:r>
            <a:endParaRPr lang="en-US" altLang="pt-BR" sz="2000" dirty="0">
              <a:solidFill>
                <a:srgbClr val="4C4D4F"/>
              </a:solidFill>
              <a:latin typeface="+mn-lt"/>
            </a:endParaRPr>
          </a:p>
        </p:txBody>
      </p:sp>
      <p:sp>
        <p:nvSpPr>
          <p:cNvPr id="140" name="Retângulo 10">
            <a:extLst>
              <a:ext uri="{FF2B5EF4-FFF2-40B4-BE49-F238E27FC236}">
                <a16:creationId xmlns:a16="http://schemas.microsoft.com/office/drawing/2014/main" id="{853BB44C-81AA-0AA5-DAE6-0E67C5D00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1229" y="5449982"/>
            <a:ext cx="4097853" cy="60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>
                <a:solidFill>
                  <a:srgbClr val="3D3D3F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rgbClr val="3D3D3F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>
                <a:solidFill>
                  <a:srgbClr val="3D3D3F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rgbClr val="3D3D3F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>
                <a:solidFill>
                  <a:srgbClr val="3D3D3F"/>
                </a:solidFill>
                <a:latin typeface="Calibri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rgbClr val="3D3D3F"/>
                </a:solidFill>
                <a:latin typeface="Calibri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rgbClr val="3D3D3F"/>
                </a:solidFill>
                <a:latin typeface="Calibri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rgbClr val="3D3D3F"/>
                </a:solidFill>
                <a:latin typeface="Calibri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rgbClr val="3D3D3F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ts val="2000"/>
              </a:lnSpc>
              <a:spcBef>
                <a:spcPct val="0"/>
              </a:spcBef>
              <a:buFontTx/>
              <a:buNone/>
            </a:pPr>
            <a:r>
              <a:rPr lang="es-ES" altLang="pt-BR" b="1" dirty="0">
                <a:ln w="12700">
                  <a:noFill/>
                </a:ln>
                <a:solidFill>
                  <a:srgbClr val="4C4D4F"/>
                </a:solidFill>
                <a:cs typeface="Simplified Arabic Fixed" pitchFamily="49" charset="-78"/>
              </a:rPr>
              <a:t>LOS INFLUENCIADORES PUEDEN SER NUESTROS ALIADOS</a:t>
            </a:r>
            <a:endParaRPr lang="en-US" altLang="pt-BR" b="1" dirty="0">
              <a:ln w="12700">
                <a:noFill/>
              </a:ln>
              <a:solidFill>
                <a:srgbClr val="4C4D4F"/>
              </a:solidFill>
              <a:cs typeface="Simplified Arabic Fixed" pitchFamily="49" charset="-78"/>
            </a:endParaRPr>
          </a:p>
        </p:txBody>
      </p: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8D2D45E3-F323-ECE2-197C-84F14A7265F4}"/>
              </a:ext>
            </a:extLst>
          </p:cNvPr>
          <p:cNvGrpSpPr/>
          <p:nvPr/>
        </p:nvGrpSpPr>
        <p:grpSpPr>
          <a:xfrm>
            <a:off x="5751502" y="3321875"/>
            <a:ext cx="1328018" cy="1139166"/>
            <a:chOff x="-3459264" y="2026482"/>
            <a:chExt cx="1410314" cy="1209758"/>
          </a:xfrm>
        </p:grpSpPr>
        <p:grpSp>
          <p:nvGrpSpPr>
            <p:cNvPr id="142" name="Agrupar 141">
              <a:extLst>
                <a:ext uri="{FF2B5EF4-FFF2-40B4-BE49-F238E27FC236}">
                  <a16:creationId xmlns:a16="http://schemas.microsoft.com/office/drawing/2014/main" id="{A0C43319-2204-D4BE-B9EE-BDD34935780D}"/>
                </a:ext>
              </a:extLst>
            </p:cNvPr>
            <p:cNvGrpSpPr/>
            <p:nvPr/>
          </p:nvGrpSpPr>
          <p:grpSpPr>
            <a:xfrm>
              <a:off x="-3459264" y="2026482"/>
              <a:ext cx="1410314" cy="1209758"/>
              <a:chOff x="3366805" y="1823678"/>
              <a:chExt cx="1179523" cy="1011788"/>
            </a:xfrm>
          </p:grpSpPr>
          <p:sp>
            <p:nvSpPr>
              <p:cNvPr id="143" name="Forma Livre: Forma 142">
                <a:extLst>
                  <a:ext uri="{FF2B5EF4-FFF2-40B4-BE49-F238E27FC236}">
                    <a16:creationId xmlns:a16="http://schemas.microsoft.com/office/drawing/2014/main" id="{951446DB-CAD0-8F5A-59B2-6DA158F58DEF}"/>
                  </a:ext>
                </a:extLst>
              </p:cNvPr>
              <p:cNvSpPr/>
              <p:nvPr/>
            </p:nvSpPr>
            <p:spPr>
              <a:xfrm>
                <a:off x="3366805" y="1823678"/>
                <a:ext cx="1091973" cy="1011788"/>
              </a:xfrm>
              <a:custGeom>
                <a:avLst/>
                <a:gdLst>
                  <a:gd name="connsiteX0" fmla="*/ 1391032 w 3002545"/>
                  <a:gd name="connsiteY0" fmla="*/ 2782064 h 2782064"/>
                  <a:gd name="connsiteX1" fmla="*/ 407408 w 3002545"/>
                  <a:gd name="connsiteY1" fmla="*/ 2374656 h 2782064"/>
                  <a:gd name="connsiteX2" fmla="*/ 0 w 3002545"/>
                  <a:gd name="connsiteY2" fmla="*/ 1391032 h 2782064"/>
                  <a:gd name="connsiteX3" fmla="*/ 407408 w 3002545"/>
                  <a:gd name="connsiteY3" fmla="*/ 407408 h 2782064"/>
                  <a:gd name="connsiteX4" fmla="*/ 1391032 w 3002545"/>
                  <a:gd name="connsiteY4" fmla="*/ 0 h 2782064"/>
                  <a:gd name="connsiteX5" fmla="*/ 1944679 w 3002545"/>
                  <a:gd name="connsiteY5" fmla="*/ 114530 h 2782064"/>
                  <a:gd name="connsiteX6" fmla="*/ 2392936 w 3002545"/>
                  <a:gd name="connsiteY6" fmla="*/ 426049 h 2782064"/>
                  <a:gd name="connsiteX7" fmla="*/ 2392415 w 3002545"/>
                  <a:gd name="connsiteY7" fmla="*/ 454390 h 2782064"/>
                  <a:gd name="connsiteX8" fmla="*/ 2364073 w 3002545"/>
                  <a:gd name="connsiteY8" fmla="*/ 453869 h 2782064"/>
                  <a:gd name="connsiteX9" fmla="*/ 1391032 w 3002545"/>
                  <a:gd name="connsiteY9" fmla="*/ 40087 h 2782064"/>
                  <a:gd name="connsiteX10" fmla="*/ 40087 w 3002545"/>
                  <a:gd name="connsiteY10" fmla="*/ 1391032 h 2782064"/>
                  <a:gd name="connsiteX11" fmla="*/ 1391032 w 3002545"/>
                  <a:gd name="connsiteY11" fmla="*/ 2741977 h 2782064"/>
                  <a:gd name="connsiteX12" fmla="*/ 2741977 w 3002545"/>
                  <a:gd name="connsiteY12" fmla="*/ 1391032 h 2782064"/>
                  <a:gd name="connsiteX13" fmla="*/ 2741977 w 3002545"/>
                  <a:gd name="connsiteY13" fmla="*/ 1370988 h 2782064"/>
                  <a:gd name="connsiteX14" fmla="*/ 2982501 w 3002545"/>
                  <a:gd name="connsiteY14" fmla="*/ 1370988 h 2782064"/>
                  <a:gd name="connsiteX15" fmla="*/ 3002545 w 3002545"/>
                  <a:gd name="connsiteY15" fmla="*/ 1391032 h 2782064"/>
                  <a:gd name="connsiteX16" fmla="*/ 2982501 w 3002545"/>
                  <a:gd name="connsiteY16" fmla="*/ 1411076 h 2782064"/>
                  <a:gd name="connsiteX17" fmla="*/ 2781904 w 3002545"/>
                  <a:gd name="connsiteY17" fmla="*/ 1411076 h 2782064"/>
                  <a:gd name="connsiteX18" fmla="*/ 2374616 w 3002545"/>
                  <a:gd name="connsiteY18" fmla="*/ 2374656 h 2782064"/>
                  <a:gd name="connsiteX19" fmla="*/ 1390992 w 3002545"/>
                  <a:gd name="connsiteY19" fmla="*/ 2782064 h 2782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002545" h="2782064">
                    <a:moveTo>
                      <a:pt x="1391032" y="2782064"/>
                    </a:moveTo>
                    <a:cubicBezTo>
                      <a:pt x="1019462" y="2782064"/>
                      <a:pt x="670141" y="2637389"/>
                      <a:pt x="407408" y="2374656"/>
                    </a:cubicBezTo>
                    <a:cubicBezTo>
                      <a:pt x="144675" y="2111924"/>
                      <a:pt x="0" y="1762602"/>
                      <a:pt x="0" y="1391032"/>
                    </a:cubicBezTo>
                    <a:cubicBezTo>
                      <a:pt x="0" y="1019462"/>
                      <a:pt x="144675" y="670141"/>
                      <a:pt x="407408" y="407408"/>
                    </a:cubicBezTo>
                    <a:cubicBezTo>
                      <a:pt x="670141" y="144675"/>
                      <a:pt x="1019462" y="0"/>
                      <a:pt x="1391032" y="0"/>
                    </a:cubicBezTo>
                    <a:cubicBezTo>
                      <a:pt x="1583412" y="0"/>
                      <a:pt x="1769658" y="38524"/>
                      <a:pt x="1944679" y="114530"/>
                    </a:cubicBezTo>
                    <a:cubicBezTo>
                      <a:pt x="2113728" y="187930"/>
                      <a:pt x="2264536" y="292758"/>
                      <a:pt x="2392936" y="426049"/>
                    </a:cubicBezTo>
                    <a:cubicBezTo>
                      <a:pt x="2400633" y="434026"/>
                      <a:pt x="2400393" y="446694"/>
                      <a:pt x="2392415" y="454390"/>
                    </a:cubicBezTo>
                    <a:cubicBezTo>
                      <a:pt x="2384438" y="462087"/>
                      <a:pt x="2371770" y="461847"/>
                      <a:pt x="2364073" y="453869"/>
                    </a:cubicBezTo>
                    <a:cubicBezTo>
                      <a:pt x="2106993" y="187048"/>
                      <a:pt x="1761440" y="40087"/>
                      <a:pt x="1391032" y="40087"/>
                    </a:cubicBezTo>
                    <a:cubicBezTo>
                      <a:pt x="646129" y="40087"/>
                      <a:pt x="40087" y="646128"/>
                      <a:pt x="40087" y="1391032"/>
                    </a:cubicBezTo>
                    <a:cubicBezTo>
                      <a:pt x="40087" y="2135936"/>
                      <a:pt x="646129" y="2741977"/>
                      <a:pt x="1391032" y="2741977"/>
                    </a:cubicBezTo>
                    <a:cubicBezTo>
                      <a:pt x="2135936" y="2741977"/>
                      <a:pt x="2741977" y="2135936"/>
                      <a:pt x="2741977" y="1391032"/>
                    </a:cubicBezTo>
                    <a:lnTo>
                      <a:pt x="2741977" y="1370988"/>
                    </a:lnTo>
                    <a:lnTo>
                      <a:pt x="2982501" y="1370988"/>
                    </a:lnTo>
                    <a:cubicBezTo>
                      <a:pt x="2993566" y="1370988"/>
                      <a:pt x="3002545" y="1379968"/>
                      <a:pt x="3002545" y="1391032"/>
                    </a:cubicBezTo>
                    <a:cubicBezTo>
                      <a:pt x="3002545" y="1402096"/>
                      <a:pt x="2993566" y="1411076"/>
                      <a:pt x="2982501" y="1411076"/>
                    </a:cubicBezTo>
                    <a:lnTo>
                      <a:pt x="2781904" y="1411076"/>
                    </a:lnTo>
                    <a:cubicBezTo>
                      <a:pt x="2776813" y="1775149"/>
                      <a:pt x="2632619" y="2116654"/>
                      <a:pt x="2374616" y="2374656"/>
                    </a:cubicBezTo>
                    <a:cubicBezTo>
                      <a:pt x="2111884" y="2637389"/>
                      <a:pt x="1762562" y="2782064"/>
                      <a:pt x="1390992" y="2782064"/>
                    </a:cubicBezTo>
                    <a:close/>
                  </a:path>
                </a:pathLst>
              </a:custGeom>
              <a:solidFill>
                <a:srgbClr val="231F20"/>
              </a:solidFill>
              <a:ln w="40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44" name="Triângulo isósceles 143">
                <a:extLst>
                  <a:ext uri="{FF2B5EF4-FFF2-40B4-BE49-F238E27FC236}">
                    <a16:creationId xmlns:a16="http://schemas.microsoft.com/office/drawing/2014/main" id="{A3847C5E-4A41-7C5F-B578-ABDE3A6670F6}"/>
                  </a:ext>
                </a:extLst>
              </p:cNvPr>
              <p:cNvSpPr/>
              <p:nvPr/>
            </p:nvSpPr>
            <p:spPr>
              <a:xfrm rot="5400000">
                <a:off x="4425246" y="2273514"/>
                <a:ext cx="130051" cy="112113"/>
              </a:xfrm>
              <a:prstGeom prst="triangle">
                <a:avLst/>
              </a:prstGeom>
              <a:solidFill>
                <a:srgbClr val="2424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145" name="Elipse 144">
              <a:extLst>
                <a:ext uri="{FF2B5EF4-FFF2-40B4-BE49-F238E27FC236}">
                  <a16:creationId xmlns:a16="http://schemas.microsoft.com/office/drawing/2014/main" id="{F79DF1CA-88A1-FFAC-6AAA-4DAF8E93A8BB}"/>
                </a:ext>
              </a:extLst>
            </p:cNvPr>
            <p:cNvSpPr/>
            <p:nvPr/>
          </p:nvSpPr>
          <p:spPr>
            <a:xfrm>
              <a:off x="-3397683" y="2086231"/>
              <a:ext cx="1091957" cy="1091957"/>
            </a:xfrm>
            <a:prstGeom prst="ellipse">
              <a:avLst/>
            </a:prstGeom>
            <a:solidFill>
              <a:srgbClr val="0095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47" name="Agrupar 146">
            <a:extLst>
              <a:ext uri="{FF2B5EF4-FFF2-40B4-BE49-F238E27FC236}">
                <a16:creationId xmlns:a16="http://schemas.microsoft.com/office/drawing/2014/main" id="{1A6BE51A-2CBF-AC90-AF3C-01D3FEBAC72D}"/>
              </a:ext>
            </a:extLst>
          </p:cNvPr>
          <p:cNvGrpSpPr/>
          <p:nvPr/>
        </p:nvGrpSpPr>
        <p:grpSpPr>
          <a:xfrm>
            <a:off x="5563697" y="1550225"/>
            <a:ext cx="1328018" cy="1139166"/>
            <a:chOff x="-3459264" y="2026482"/>
            <a:chExt cx="1410314" cy="1209758"/>
          </a:xfrm>
        </p:grpSpPr>
        <p:grpSp>
          <p:nvGrpSpPr>
            <p:cNvPr id="148" name="Agrupar 147">
              <a:extLst>
                <a:ext uri="{FF2B5EF4-FFF2-40B4-BE49-F238E27FC236}">
                  <a16:creationId xmlns:a16="http://schemas.microsoft.com/office/drawing/2014/main" id="{6F3F6012-0094-1EB1-6624-B61A2BE3DFDE}"/>
                </a:ext>
              </a:extLst>
            </p:cNvPr>
            <p:cNvGrpSpPr/>
            <p:nvPr/>
          </p:nvGrpSpPr>
          <p:grpSpPr>
            <a:xfrm>
              <a:off x="-3459264" y="2026482"/>
              <a:ext cx="1410314" cy="1209758"/>
              <a:chOff x="3366805" y="1823678"/>
              <a:chExt cx="1179523" cy="1011788"/>
            </a:xfrm>
          </p:grpSpPr>
          <p:sp>
            <p:nvSpPr>
              <p:cNvPr id="150" name="Forma Livre: Forma 149">
                <a:extLst>
                  <a:ext uri="{FF2B5EF4-FFF2-40B4-BE49-F238E27FC236}">
                    <a16:creationId xmlns:a16="http://schemas.microsoft.com/office/drawing/2014/main" id="{11DA7F99-2BB5-05CB-DA3A-4A4B223F1B87}"/>
                  </a:ext>
                </a:extLst>
              </p:cNvPr>
              <p:cNvSpPr/>
              <p:nvPr/>
            </p:nvSpPr>
            <p:spPr>
              <a:xfrm>
                <a:off x="3366805" y="1823678"/>
                <a:ext cx="1091973" cy="1011788"/>
              </a:xfrm>
              <a:custGeom>
                <a:avLst/>
                <a:gdLst>
                  <a:gd name="connsiteX0" fmla="*/ 1391032 w 3002545"/>
                  <a:gd name="connsiteY0" fmla="*/ 2782064 h 2782064"/>
                  <a:gd name="connsiteX1" fmla="*/ 407408 w 3002545"/>
                  <a:gd name="connsiteY1" fmla="*/ 2374656 h 2782064"/>
                  <a:gd name="connsiteX2" fmla="*/ 0 w 3002545"/>
                  <a:gd name="connsiteY2" fmla="*/ 1391032 h 2782064"/>
                  <a:gd name="connsiteX3" fmla="*/ 407408 w 3002545"/>
                  <a:gd name="connsiteY3" fmla="*/ 407408 h 2782064"/>
                  <a:gd name="connsiteX4" fmla="*/ 1391032 w 3002545"/>
                  <a:gd name="connsiteY4" fmla="*/ 0 h 2782064"/>
                  <a:gd name="connsiteX5" fmla="*/ 1944679 w 3002545"/>
                  <a:gd name="connsiteY5" fmla="*/ 114530 h 2782064"/>
                  <a:gd name="connsiteX6" fmla="*/ 2392936 w 3002545"/>
                  <a:gd name="connsiteY6" fmla="*/ 426049 h 2782064"/>
                  <a:gd name="connsiteX7" fmla="*/ 2392415 w 3002545"/>
                  <a:gd name="connsiteY7" fmla="*/ 454390 h 2782064"/>
                  <a:gd name="connsiteX8" fmla="*/ 2364073 w 3002545"/>
                  <a:gd name="connsiteY8" fmla="*/ 453869 h 2782064"/>
                  <a:gd name="connsiteX9" fmla="*/ 1391032 w 3002545"/>
                  <a:gd name="connsiteY9" fmla="*/ 40087 h 2782064"/>
                  <a:gd name="connsiteX10" fmla="*/ 40087 w 3002545"/>
                  <a:gd name="connsiteY10" fmla="*/ 1391032 h 2782064"/>
                  <a:gd name="connsiteX11" fmla="*/ 1391032 w 3002545"/>
                  <a:gd name="connsiteY11" fmla="*/ 2741977 h 2782064"/>
                  <a:gd name="connsiteX12" fmla="*/ 2741977 w 3002545"/>
                  <a:gd name="connsiteY12" fmla="*/ 1391032 h 2782064"/>
                  <a:gd name="connsiteX13" fmla="*/ 2741977 w 3002545"/>
                  <a:gd name="connsiteY13" fmla="*/ 1370988 h 2782064"/>
                  <a:gd name="connsiteX14" fmla="*/ 2982501 w 3002545"/>
                  <a:gd name="connsiteY14" fmla="*/ 1370988 h 2782064"/>
                  <a:gd name="connsiteX15" fmla="*/ 3002545 w 3002545"/>
                  <a:gd name="connsiteY15" fmla="*/ 1391032 h 2782064"/>
                  <a:gd name="connsiteX16" fmla="*/ 2982501 w 3002545"/>
                  <a:gd name="connsiteY16" fmla="*/ 1411076 h 2782064"/>
                  <a:gd name="connsiteX17" fmla="*/ 2781904 w 3002545"/>
                  <a:gd name="connsiteY17" fmla="*/ 1411076 h 2782064"/>
                  <a:gd name="connsiteX18" fmla="*/ 2374616 w 3002545"/>
                  <a:gd name="connsiteY18" fmla="*/ 2374656 h 2782064"/>
                  <a:gd name="connsiteX19" fmla="*/ 1390992 w 3002545"/>
                  <a:gd name="connsiteY19" fmla="*/ 2782064 h 2782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002545" h="2782064">
                    <a:moveTo>
                      <a:pt x="1391032" y="2782064"/>
                    </a:moveTo>
                    <a:cubicBezTo>
                      <a:pt x="1019462" y="2782064"/>
                      <a:pt x="670141" y="2637389"/>
                      <a:pt x="407408" y="2374656"/>
                    </a:cubicBezTo>
                    <a:cubicBezTo>
                      <a:pt x="144675" y="2111924"/>
                      <a:pt x="0" y="1762602"/>
                      <a:pt x="0" y="1391032"/>
                    </a:cubicBezTo>
                    <a:cubicBezTo>
                      <a:pt x="0" y="1019462"/>
                      <a:pt x="144675" y="670141"/>
                      <a:pt x="407408" y="407408"/>
                    </a:cubicBezTo>
                    <a:cubicBezTo>
                      <a:pt x="670141" y="144675"/>
                      <a:pt x="1019462" y="0"/>
                      <a:pt x="1391032" y="0"/>
                    </a:cubicBezTo>
                    <a:cubicBezTo>
                      <a:pt x="1583412" y="0"/>
                      <a:pt x="1769658" y="38524"/>
                      <a:pt x="1944679" y="114530"/>
                    </a:cubicBezTo>
                    <a:cubicBezTo>
                      <a:pt x="2113728" y="187930"/>
                      <a:pt x="2264536" y="292758"/>
                      <a:pt x="2392936" y="426049"/>
                    </a:cubicBezTo>
                    <a:cubicBezTo>
                      <a:pt x="2400633" y="434026"/>
                      <a:pt x="2400393" y="446694"/>
                      <a:pt x="2392415" y="454390"/>
                    </a:cubicBezTo>
                    <a:cubicBezTo>
                      <a:pt x="2384438" y="462087"/>
                      <a:pt x="2371770" y="461847"/>
                      <a:pt x="2364073" y="453869"/>
                    </a:cubicBezTo>
                    <a:cubicBezTo>
                      <a:pt x="2106993" y="187048"/>
                      <a:pt x="1761440" y="40087"/>
                      <a:pt x="1391032" y="40087"/>
                    </a:cubicBezTo>
                    <a:cubicBezTo>
                      <a:pt x="646129" y="40087"/>
                      <a:pt x="40087" y="646128"/>
                      <a:pt x="40087" y="1391032"/>
                    </a:cubicBezTo>
                    <a:cubicBezTo>
                      <a:pt x="40087" y="2135936"/>
                      <a:pt x="646129" y="2741977"/>
                      <a:pt x="1391032" y="2741977"/>
                    </a:cubicBezTo>
                    <a:cubicBezTo>
                      <a:pt x="2135936" y="2741977"/>
                      <a:pt x="2741977" y="2135936"/>
                      <a:pt x="2741977" y="1391032"/>
                    </a:cubicBezTo>
                    <a:lnTo>
                      <a:pt x="2741977" y="1370988"/>
                    </a:lnTo>
                    <a:lnTo>
                      <a:pt x="2982501" y="1370988"/>
                    </a:lnTo>
                    <a:cubicBezTo>
                      <a:pt x="2993566" y="1370988"/>
                      <a:pt x="3002545" y="1379968"/>
                      <a:pt x="3002545" y="1391032"/>
                    </a:cubicBezTo>
                    <a:cubicBezTo>
                      <a:pt x="3002545" y="1402096"/>
                      <a:pt x="2993566" y="1411076"/>
                      <a:pt x="2982501" y="1411076"/>
                    </a:cubicBezTo>
                    <a:lnTo>
                      <a:pt x="2781904" y="1411076"/>
                    </a:lnTo>
                    <a:cubicBezTo>
                      <a:pt x="2776813" y="1775149"/>
                      <a:pt x="2632619" y="2116654"/>
                      <a:pt x="2374616" y="2374656"/>
                    </a:cubicBezTo>
                    <a:cubicBezTo>
                      <a:pt x="2111884" y="2637389"/>
                      <a:pt x="1762562" y="2782064"/>
                      <a:pt x="1390992" y="2782064"/>
                    </a:cubicBezTo>
                    <a:close/>
                  </a:path>
                </a:pathLst>
              </a:custGeom>
              <a:solidFill>
                <a:srgbClr val="231F20"/>
              </a:solidFill>
              <a:ln w="40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51" name="Triângulo isósceles 150">
                <a:extLst>
                  <a:ext uri="{FF2B5EF4-FFF2-40B4-BE49-F238E27FC236}">
                    <a16:creationId xmlns:a16="http://schemas.microsoft.com/office/drawing/2014/main" id="{F4751044-CEA3-DD3B-9FEE-913CBBF920EB}"/>
                  </a:ext>
                </a:extLst>
              </p:cNvPr>
              <p:cNvSpPr/>
              <p:nvPr/>
            </p:nvSpPr>
            <p:spPr>
              <a:xfrm rot="5400000">
                <a:off x="4425246" y="2273514"/>
                <a:ext cx="130051" cy="112113"/>
              </a:xfrm>
              <a:prstGeom prst="triangle">
                <a:avLst/>
              </a:prstGeom>
              <a:solidFill>
                <a:srgbClr val="2424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149" name="Elipse 148">
              <a:extLst>
                <a:ext uri="{FF2B5EF4-FFF2-40B4-BE49-F238E27FC236}">
                  <a16:creationId xmlns:a16="http://schemas.microsoft.com/office/drawing/2014/main" id="{E18401DB-71ED-5090-57D0-ADF4563E9C56}"/>
                </a:ext>
              </a:extLst>
            </p:cNvPr>
            <p:cNvSpPr/>
            <p:nvPr/>
          </p:nvSpPr>
          <p:spPr>
            <a:xfrm>
              <a:off x="-3397683" y="2086231"/>
              <a:ext cx="1091957" cy="1091957"/>
            </a:xfrm>
            <a:prstGeom prst="ellipse">
              <a:avLst/>
            </a:prstGeom>
            <a:solidFill>
              <a:srgbClr val="0095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52" name="Agrupar 151">
            <a:extLst>
              <a:ext uri="{FF2B5EF4-FFF2-40B4-BE49-F238E27FC236}">
                <a16:creationId xmlns:a16="http://schemas.microsoft.com/office/drawing/2014/main" id="{3F5C85CE-2F85-79F6-1E00-BCA73A002AD1}"/>
              </a:ext>
            </a:extLst>
          </p:cNvPr>
          <p:cNvGrpSpPr/>
          <p:nvPr/>
        </p:nvGrpSpPr>
        <p:grpSpPr>
          <a:xfrm>
            <a:off x="253174" y="3351227"/>
            <a:ext cx="1328018" cy="1139166"/>
            <a:chOff x="-3459264" y="2026482"/>
            <a:chExt cx="1410314" cy="1209758"/>
          </a:xfrm>
        </p:grpSpPr>
        <p:grpSp>
          <p:nvGrpSpPr>
            <p:cNvPr id="153" name="Agrupar 152">
              <a:extLst>
                <a:ext uri="{FF2B5EF4-FFF2-40B4-BE49-F238E27FC236}">
                  <a16:creationId xmlns:a16="http://schemas.microsoft.com/office/drawing/2014/main" id="{F145128D-3486-3BEE-9807-F08C25D372F8}"/>
                </a:ext>
              </a:extLst>
            </p:cNvPr>
            <p:cNvGrpSpPr/>
            <p:nvPr/>
          </p:nvGrpSpPr>
          <p:grpSpPr>
            <a:xfrm>
              <a:off x="-3459264" y="2026482"/>
              <a:ext cx="1410314" cy="1209758"/>
              <a:chOff x="3366805" y="1823678"/>
              <a:chExt cx="1179523" cy="1011788"/>
            </a:xfrm>
          </p:grpSpPr>
          <p:sp>
            <p:nvSpPr>
              <p:cNvPr id="155" name="Forma Livre: Forma 154">
                <a:extLst>
                  <a:ext uri="{FF2B5EF4-FFF2-40B4-BE49-F238E27FC236}">
                    <a16:creationId xmlns:a16="http://schemas.microsoft.com/office/drawing/2014/main" id="{F32CC6AC-D320-88B8-1CFD-159EF51B54A2}"/>
                  </a:ext>
                </a:extLst>
              </p:cNvPr>
              <p:cNvSpPr/>
              <p:nvPr/>
            </p:nvSpPr>
            <p:spPr>
              <a:xfrm>
                <a:off x="3366805" y="1823678"/>
                <a:ext cx="1091973" cy="1011788"/>
              </a:xfrm>
              <a:custGeom>
                <a:avLst/>
                <a:gdLst>
                  <a:gd name="connsiteX0" fmla="*/ 1391032 w 3002545"/>
                  <a:gd name="connsiteY0" fmla="*/ 2782064 h 2782064"/>
                  <a:gd name="connsiteX1" fmla="*/ 407408 w 3002545"/>
                  <a:gd name="connsiteY1" fmla="*/ 2374656 h 2782064"/>
                  <a:gd name="connsiteX2" fmla="*/ 0 w 3002545"/>
                  <a:gd name="connsiteY2" fmla="*/ 1391032 h 2782064"/>
                  <a:gd name="connsiteX3" fmla="*/ 407408 w 3002545"/>
                  <a:gd name="connsiteY3" fmla="*/ 407408 h 2782064"/>
                  <a:gd name="connsiteX4" fmla="*/ 1391032 w 3002545"/>
                  <a:gd name="connsiteY4" fmla="*/ 0 h 2782064"/>
                  <a:gd name="connsiteX5" fmla="*/ 1944679 w 3002545"/>
                  <a:gd name="connsiteY5" fmla="*/ 114530 h 2782064"/>
                  <a:gd name="connsiteX6" fmla="*/ 2392936 w 3002545"/>
                  <a:gd name="connsiteY6" fmla="*/ 426049 h 2782064"/>
                  <a:gd name="connsiteX7" fmla="*/ 2392415 w 3002545"/>
                  <a:gd name="connsiteY7" fmla="*/ 454390 h 2782064"/>
                  <a:gd name="connsiteX8" fmla="*/ 2364073 w 3002545"/>
                  <a:gd name="connsiteY8" fmla="*/ 453869 h 2782064"/>
                  <a:gd name="connsiteX9" fmla="*/ 1391032 w 3002545"/>
                  <a:gd name="connsiteY9" fmla="*/ 40087 h 2782064"/>
                  <a:gd name="connsiteX10" fmla="*/ 40087 w 3002545"/>
                  <a:gd name="connsiteY10" fmla="*/ 1391032 h 2782064"/>
                  <a:gd name="connsiteX11" fmla="*/ 1391032 w 3002545"/>
                  <a:gd name="connsiteY11" fmla="*/ 2741977 h 2782064"/>
                  <a:gd name="connsiteX12" fmla="*/ 2741977 w 3002545"/>
                  <a:gd name="connsiteY12" fmla="*/ 1391032 h 2782064"/>
                  <a:gd name="connsiteX13" fmla="*/ 2741977 w 3002545"/>
                  <a:gd name="connsiteY13" fmla="*/ 1370988 h 2782064"/>
                  <a:gd name="connsiteX14" fmla="*/ 2982501 w 3002545"/>
                  <a:gd name="connsiteY14" fmla="*/ 1370988 h 2782064"/>
                  <a:gd name="connsiteX15" fmla="*/ 3002545 w 3002545"/>
                  <a:gd name="connsiteY15" fmla="*/ 1391032 h 2782064"/>
                  <a:gd name="connsiteX16" fmla="*/ 2982501 w 3002545"/>
                  <a:gd name="connsiteY16" fmla="*/ 1411076 h 2782064"/>
                  <a:gd name="connsiteX17" fmla="*/ 2781904 w 3002545"/>
                  <a:gd name="connsiteY17" fmla="*/ 1411076 h 2782064"/>
                  <a:gd name="connsiteX18" fmla="*/ 2374616 w 3002545"/>
                  <a:gd name="connsiteY18" fmla="*/ 2374656 h 2782064"/>
                  <a:gd name="connsiteX19" fmla="*/ 1390992 w 3002545"/>
                  <a:gd name="connsiteY19" fmla="*/ 2782064 h 2782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002545" h="2782064">
                    <a:moveTo>
                      <a:pt x="1391032" y="2782064"/>
                    </a:moveTo>
                    <a:cubicBezTo>
                      <a:pt x="1019462" y="2782064"/>
                      <a:pt x="670141" y="2637389"/>
                      <a:pt x="407408" y="2374656"/>
                    </a:cubicBezTo>
                    <a:cubicBezTo>
                      <a:pt x="144675" y="2111924"/>
                      <a:pt x="0" y="1762602"/>
                      <a:pt x="0" y="1391032"/>
                    </a:cubicBezTo>
                    <a:cubicBezTo>
                      <a:pt x="0" y="1019462"/>
                      <a:pt x="144675" y="670141"/>
                      <a:pt x="407408" y="407408"/>
                    </a:cubicBezTo>
                    <a:cubicBezTo>
                      <a:pt x="670141" y="144675"/>
                      <a:pt x="1019462" y="0"/>
                      <a:pt x="1391032" y="0"/>
                    </a:cubicBezTo>
                    <a:cubicBezTo>
                      <a:pt x="1583412" y="0"/>
                      <a:pt x="1769658" y="38524"/>
                      <a:pt x="1944679" y="114530"/>
                    </a:cubicBezTo>
                    <a:cubicBezTo>
                      <a:pt x="2113728" y="187930"/>
                      <a:pt x="2264536" y="292758"/>
                      <a:pt x="2392936" y="426049"/>
                    </a:cubicBezTo>
                    <a:cubicBezTo>
                      <a:pt x="2400633" y="434026"/>
                      <a:pt x="2400393" y="446694"/>
                      <a:pt x="2392415" y="454390"/>
                    </a:cubicBezTo>
                    <a:cubicBezTo>
                      <a:pt x="2384438" y="462087"/>
                      <a:pt x="2371770" y="461847"/>
                      <a:pt x="2364073" y="453869"/>
                    </a:cubicBezTo>
                    <a:cubicBezTo>
                      <a:pt x="2106993" y="187048"/>
                      <a:pt x="1761440" y="40087"/>
                      <a:pt x="1391032" y="40087"/>
                    </a:cubicBezTo>
                    <a:cubicBezTo>
                      <a:pt x="646129" y="40087"/>
                      <a:pt x="40087" y="646128"/>
                      <a:pt x="40087" y="1391032"/>
                    </a:cubicBezTo>
                    <a:cubicBezTo>
                      <a:pt x="40087" y="2135936"/>
                      <a:pt x="646129" y="2741977"/>
                      <a:pt x="1391032" y="2741977"/>
                    </a:cubicBezTo>
                    <a:cubicBezTo>
                      <a:pt x="2135936" y="2741977"/>
                      <a:pt x="2741977" y="2135936"/>
                      <a:pt x="2741977" y="1391032"/>
                    </a:cubicBezTo>
                    <a:lnTo>
                      <a:pt x="2741977" y="1370988"/>
                    </a:lnTo>
                    <a:lnTo>
                      <a:pt x="2982501" y="1370988"/>
                    </a:lnTo>
                    <a:cubicBezTo>
                      <a:pt x="2993566" y="1370988"/>
                      <a:pt x="3002545" y="1379968"/>
                      <a:pt x="3002545" y="1391032"/>
                    </a:cubicBezTo>
                    <a:cubicBezTo>
                      <a:pt x="3002545" y="1402096"/>
                      <a:pt x="2993566" y="1411076"/>
                      <a:pt x="2982501" y="1411076"/>
                    </a:cubicBezTo>
                    <a:lnTo>
                      <a:pt x="2781904" y="1411076"/>
                    </a:lnTo>
                    <a:cubicBezTo>
                      <a:pt x="2776813" y="1775149"/>
                      <a:pt x="2632619" y="2116654"/>
                      <a:pt x="2374616" y="2374656"/>
                    </a:cubicBezTo>
                    <a:cubicBezTo>
                      <a:pt x="2111884" y="2637389"/>
                      <a:pt x="1762562" y="2782064"/>
                      <a:pt x="1390992" y="2782064"/>
                    </a:cubicBezTo>
                    <a:close/>
                  </a:path>
                </a:pathLst>
              </a:custGeom>
              <a:solidFill>
                <a:srgbClr val="231F20"/>
              </a:solidFill>
              <a:ln w="40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56" name="Triângulo isósceles 155">
                <a:extLst>
                  <a:ext uri="{FF2B5EF4-FFF2-40B4-BE49-F238E27FC236}">
                    <a16:creationId xmlns:a16="http://schemas.microsoft.com/office/drawing/2014/main" id="{D0153D28-2354-3C3E-868E-1057D9FB1EF5}"/>
                  </a:ext>
                </a:extLst>
              </p:cNvPr>
              <p:cNvSpPr/>
              <p:nvPr/>
            </p:nvSpPr>
            <p:spPr>
              <a:xfrm rot="5400000">
                <a:off x="4425246" y="2273514"/>
                <a:ext cx="130051" cy="112113"/>
              </a:xfrm>
              <a:prstGeom prst="triangle">
                <a:avLst/>
              </a:prstGeom>
              <a:solidFill>
                <a:srgbClr val="2424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154" name="Elipse 153">
              <a:extLst>
                <a:ext uri="{FF2B5EF4-FFF2-40B4-BE49-F238E27FC236}">
                  <a16:creationId xmlns:a16="http://schemas.microsoft.com/office/drawing/2014/main" id="{F40E6E20-50CF-28D2-D187-127DD290D986}"/>
                </a:ext>
              </a:extLst>
            </p:cNvPr>
            <p:cNvSpPr/>
            <p:nvPr/>
          </p:nvSpPr>
          <p:spPr>
            <a:xfrm>
              <a:off x="-3397683" y="2086231"/>
              <a:ext cx="1091957" cy="1091957"/>
            </a:xfrm>
            <a:prstGeom prst="ellipse">
              <a:avLst/>
            </a:prstGeom>
            <a:solidFill>
              <a:srgbClr val="0095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57" name="Agrupar 156">
            <a:extLst>
              <a:ext uri="{FF2B5EF4-FFF2-40B4-BE49-F238E27FC236}">
                <a16:creationId xmlns:a16="http://schemas.microsoft.com/office/drawing/2014/main" id="{805D7BFA-5AF6-9D32-1DAC-EE9A77C21606}"/>
              </a:ext>
            </a:extLst>
          </p:cNvPr>
          <p:cNvGrpSpPr/>
          <p:nvPr/>
        </p:nvGrpSpPr>
        <p:grpSpPr>
          <a:xfrm>
            <a:off x="268992" y="1538576"/>
            <a:ext cx="1328018" cy="1139166"/>
            <a:chOff x="-3459264" y="2026482"/>
            <a:chExt cx="1410314" cy="1209758"/>
          </a:xfrm>
        </p:grpSpPr>
        <p:grpSp>
          <p:nvGrpSpPr>
            <p:cNvPr id="158" name="Agrupar 157">
              <a:extLst>
                <a:ext uri="{FF2B5EF4-FFF2-40B4-BE49-F238E27FC236}">
                  <a16:creationId xmlns:a16="http://schemas.microsoft.com/office/drawing/2014/main" id="{F8DF3E3B-447C-2EDB-2A51-AAF3644BF12D}"/>
                </a:ext>
              </a:extLst>
            </p:cNvPr>
            <p:cNvGrpSpPr/>
            <p:nvPr/>
          </p:nvGrpSpPr>
          <p:grpSpPr>
            <a:xfrm>
              <a:off x="-3459264" y="2026482"/>
              <a:ext cx="1410314" cy="1209758"/>
              <a:chOff x="3366805" y="1823678"/>
              <a:chExt cx="1179523" cy="1011788"/>
            </a:xfrm>
          </p:grpSpPr>
          <p:sp>
            <p:nvSpPr>
              <p:cNvPr id="160" name="Forma Livre: Forma 159">
                <a:extLst>
                  <a:ext uri="{FF2B5EF4-FFF2-40B4-BE49-F238E27FC236}">
                    <a16:creationId xmlns:a16="http://schemas.microsoft.com/office/drawing/2014/main" id="{C6AFC10E-0C3D-E74E-3A09-7C6F24CD4F50}"/>
                  </a:ext>
                </a:extLst>
              </p:cNvPr>
              <p:cNvSpPr/>
              <p:nvPr/>
            </p:nvSpPr>
            <p:spPr>
              <a:xfrm>
                <a:off x="3366805" y="1823678"/>
                <a:ext cx="1091973" cy="1011788"/>
              </a:xfrm>
              <a:custGeom>
                <a:avLst/>
                <a:gdLst>
                  <a:gd name="connsiteX0" fmla="*/ 1391032 w 3002545"/>
                  <a:gd name="connsiteY0" fmla="*/ 2782064 h 2782064"/>
                  <a:gd name="connsiteX1" fmla="*/ 407408 w 3002545"/>
                  <a:gd name="connsiteY1" fmla="*/ 2374656 h 2782064"/>
                  <a:gd name="connsiteX2" fmla="*/ 0 w 3002545"/>
                  <a:gd name="connsiteY2" fmla="*/ 1391032 h 2782064"/>
                  <a:gd name="connsiteX3" fmla="*/ 407408 w 3002545"/>
                  <a:gd name="connsiteY3" fmla="*/ 407408 h 2782064"/>
                  <a:gd name="connsiteX4" fmla="*/ 1391032 w 3002545"/>
                  <a:gd name="connsiteY4" fmla="*/ 0 h 2782064"/>
                  <a:gd name="connsiteX5" fmla="*/ 1944679 w 3002545"/>
                  <a:gd name="connsiteY5" fmla="*/ 114530 h 2782064"/>
                  <a:gd name="connsiteX6" fmla="*/ 2392936 w 3002545"/>
                  <a:gd name="connsiteY6" fmla="*/ 426049 h 2782064"/>
                  <a:gd name="connsiteX7" fmla="*/ 2392415 w 3002545"/>
                  <a:gd name="connsiteY7" fmla="*/ 454390 h 2782064"/>
                  <a:gd name="connsiteX8" fmla="*/ 2364073 w 3002545"/>
                  <a:gd name="connsiteY8" fmla="*/ 453869 h 2782064"/>
                  <a:gd name="connsiteX9" fmla="*/ 1391032 w 3002545"/>
                  <a:gd name="connsiteY9" fmla="*/ 40087 h 2782064"/>
                  <a:gd name="connsiteX10" fmla="*/ 40087 w 3002545"/>
                  <a:gd name="connsiteY10" fmla="*/ 1391032 h 2782064"/>
                  <a:gd name="connsiteX11" fmla="*/ 1391032 w 3002545"/>
                  <a:gd name="connsiteY11" fmla="*/ 2741977 h 2782064"/>
                  <a:gd name="connsiteX12" fmla="*/ 2741977 w 3002545"/>
                  <a:gd name="connsiteY12" fmla="*/ 1391032 h 2782064"/>
                  <a:gd name="connsiteX13" fmla="*/ 2741977 w 3002545"/>
                  <a:gd name="connsiteY13" fmla="*/ 1370988 h 2782064"/>
                  <a:gd name="connsiteX14" fmla="*/ 2982501 w 3002545"/>
                  <a:gd name="connsiteY14" fmla="*/ 1370988 h 2782064"/>
                  <a:gd name="connsiteX15" fmla="*/ 3002545 w 3002545"/>
                  <a:gd name="connsiteY15" fmla="*/ 1391032 h 2782064"/>
                  <a:gd name="connsiteX16" fmla="*/ 2982501 w 3002545"/>
                  <a:gd name="connsiteY16" fmla="*/ 1411076 h 2782064"/>
                  <a:gd name="connsiteX17" fmla="*/ 2781904 w 3002545"/>
                  <a:gd name="connsiteY17" fmla="*/ 1411076 h 2782064"/>
                  <a:gd name="connsiteX18" fmla="*/ 2374616 w 3002545"/>
                  <a:gd name="connsiteY18" fmla="*/ 2374656 h 2782064"/>
                  <a:gd name="connsiteX19" fmla="*/ 1390992 w 3002545"/>
                  <a:gd name="connsiteY19" fmla="*/ 2782064 h 2782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002545" h="2782064">
                    <a:moveTo>
                      <a:pt x="1391032" y="2782064"/>
                    </a:moveTo>
                    <a:cubicBezTo>
                      <a:pt x="1019462" y="2782064"/>
                      <a:pt x="670141" y="2637389"/>
                      <a:pt x="407408" y="2374656"/>
                    </a:cubicBezTo>
                    <a:cubicBezTo>
                      <a:pt x="144675" y="2111924"/>
                      <a:pt x="0" y="1762602"/>
                      <a:pt x="0" y="1391032"/>
                    </a:cubicBezTo>
                    <a:cubicBezTo>
                      <a:pt x="0" y="1019462"/>
                      <a:pt x="144675" y="670141"/>
                      <a:pt x="407408" y="407408"/>
                    </a:cubicBezTo>
                    <a:cubicBezTo>
                      <a:pt x="670141" y="144675"/>
                      <a:pt x="1019462" y="0"/>
                      <a:pt x="1391032" y="0"/>
                    </a:cubicBezTo>
                    <a:cubicBezTo>
                      <a:pt x="1583412" y="0"/>
                      <a:pt x="1769658" y="38524"/>
                      <a:pt x="1944679" y="114530"/>
                    </a:cubicBezTo>
                    <a:cubicBezTo>
                      <a:pt x="2113728" y="187930"/>
                      <a:pt x="2264536" y="292758"/>
                      <a:pt x="2392936" y="426049"/>
                    </a:cubicBezTo>
                    <a:cubicBezTo>
                      <a:pt x="2400633" y="434026"/>
                      <a:pt x="2400393" y="446694"/>
                      <a:pt x="2392415" y="454390"/>
                    </a:cubicBezTo>
                    <a:cubicBezTo>
                      <a:pt x="2384438" y="462087"/>
                      <a:pt x="2371770" y="461847"/>
                      <a:pt x="2364073" y="453869"/>
                    </a:cubicBezTo>
                    <a:cubicBezTo>
                      <a:pt x="2106993" y="187048"/>
                      <a:pt x="1761440" y="40087"/>
                      <a:pt x="1391032" y="40087"/>
                    </a:cubicBezTo>
                    <a:cubicBezTo>
                      <a:pt x="646129" y="40087"/>
                      <a:pt x="40087" y="646128"/>
                      <a:pt x="40087" y="1391032"/>
                    </a:cubicBezTo>
                    <a:cubicBezTo>
                      <a:pt x="40087" y="2135936"/>
                      <a:pt x="646129" y="2741977"/>
                      <a:pt x="1391032" y="2741977"/>
                    </a:cubicBezTo>
                    <a:cubicBezTo>
                      <a:pt x="2135936" y="2741977"/>
                      <a:pt x="2741977" y="2135936"/>
                      <a:pt x="2741977" y="1391032"/>
                    </a:cubicBezTo>
                    <a:lnTo>
                      <a:pt x="2741977" y="1370988"/>
                    </a:lnTo>
                    <a:lnTo>
                      <a:pt x="2982501" y="1370988"/>
                    </a:lnTo>
                    <a:cubicBezTo>
                      <a:pt x="2993566" y="1370988"/>
                      <a:pt x="3002545" y="1379968"/>
                      <a:pt x="3002545" y="1391032"/>
                    </a:cubicBezTo>
                    <a:cubicBezTo>
                      <a:pt x="3002545" y="1402096"/>
                      <a:pt x="2993566" y="1411076"/>
                      <a:pt x="2982501" y="1411076"/>
                    </a:cubicBezTo>
                    <a:lnTo>
                      <a:pt x="2781904" y="1411076"/>
                    </a:lnTo>
                    <a:cubicBezTo>
                      <a:pt x="2776813" y="1775149"/>
                      <a:pt x="2632619" y="2116654"/>
                      <a:pt x="2374616" y="2374656"/>
                    </a:cubicBezTo>
                    <a:cubicBezTo>
                      <a:pt x="2111884" y="2637389"/>
                      <a:pt x="1762562" y="2782064"/>
                      <a:pt x="1390992" y="2782064"/>
                    </a:cubicBezTo>
                    <a:close/>
                  </a:path>
                </a:pathLst>
              </a:custGeom>
              <a:solidFill>
                <a:srgbClr val="231F20"/>
              </a:solidFill>
              <a:ln w="40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61" name="Triângulo isósceles 160">
                <a:extLst>
                  <a:ext uri="{FF2B5EF4-FFF2-40B4-BE49-F238E27FC236}">
                    <a16:creationId xmlns:a16="http://schemas.microsoft.com/office/drawing/2014/main" id="{92A330E1-67D0-41F7-3854-A06CA3192498}"/>
                  </a:ext>
                </a:extLst>
              </p:cNvPr>
              <p:cNvSpPr/>
              <p:nvPr/>
            </p:nvSpPr>
            <p:spPr>
              <a:xfrm rot="5400000">
                <a:off x="4425246" y="2273514"/>
                <a:ext cx="130051" cy="112113"/>
              </a:xfrm>
              <a:prstGeom prst="triangle">
                <a:avLst/>
              </a:prstGeom>
              <a:solidFill>
                <a:srgbClr val="2424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159" name="Elipse 158">
              <a:extLst>
                <a:ext uri="{FF2B5EF4-FFF2-40B4-BE49-F238E27FC236}">
                  <a16:creationId xmlns:a16="http://schemas.microsoft.com/office/drawing/2014/main" id="{02157D3D-9A6D-BBE5-B0AE-6D5CC198857A}"/>
                </a:ext>
              </a:extLst>
            </p:cNvPr>
            <p:cNvSpPr/>
            <p:nvPr/>
          </p:nvSpPr>
          <p:spPr>
            <a:xfrm>
              <a:off x="-3397683" y="2086231"/>
              <a:ext cx="1091957" cy="1091957"/>
            </a:xfrm>
            <a:prstGeom prst="ellipse">
              <a:avLst/>
            </a:prstGeom>
            <a:solidFill>
              <a:srgbClr val="0095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62" name="Agrupar 161">
            <a:extLst>
              <a:ext uri="{FF2B5EF4-FFF2-40B4-BE49-F238E27FC236}">
                <a16:creationId xmlns:a16="http://schemas.microsoft.com/office/drawing/2014/main" id="{42AA2F02-FD0B-82F8-CCF5-CA2B5E379834}"/>
              </a:ext>
            </a:extLst>
          </p:cNvPr>
          <p:cNvGrpSpPr/>
          <p:nvPr/>
        </p:nvGrpSpPr>
        <p:grpSpPr>
          <a:xfrm>
            <a:off x="318526" y="5185133"/>
            <a:ext cx="1328018" cy="1139166"/>
            <a:chOff x="-3459264" y="2026482"/>
            <a:chExt cx="1410314" cy="1209758"/>
          </a:xfrm>
        </p:grpSpPr>
        <p:grpSp>
          <p:nvGrpSpPr>
            <p:cNvPr id="163" name="Agrupar 162">
              <a:extLst>
                <a:ext uri="{FF2B5EF4-FFF2-40B4-BE49-F238E27FC236}">
                  <a16:creationId xmlns:a16="http://schemas.microsoft.com/office/drawing/2014/main" id="{E2011996-B9D3-8534-6655-ACE2546261B6}"/>
                </a:ext>
              </a:extLst>
            </p:cNvPr>
            <p:cNvGrpSpPr/>
            <p:nvPr/>
          </p:nvGrpSpPr>
          <p:grpSpPr>
            <a:xfrm>
              <a:off x="-3459264" y="2026482"/>
              <a:ext cx="1410314" cy="1209758"/>
              <a:chOff x="3366805" y="1823678"/>
              <a:chExt cx="1179523" cy="1011788"/>
            </a:xfrm>
          </p:grpSpPr>
          <p:sp>
            <p:nvSpPr>
              <p:cNvPr id="165" name="Forma Livre: Forma 164">
                <a:extLst>
                  <a:ext uri="{FF2B5EF4-FFF2-40B4-BE49-F238E27FC236}">
                    <a16:creationId xmlns:a16="http://schemas.microsoft.com/office/drawing/2014/main" id="{1CC32A6C-D7E1-CB3E-E4AF-2E372B893693}"/>
                  </a:ext>
                </a:extLst>
              </p:cNvPr>
              <p:cNvSpPr/>
              <p:nvPr/>
            </p:nvSpPr>
            <p:spPr>
              <a:xfrm>
                <a:off x="3366805" y="1823678"/>
                <a:ext cx="1091973" cy="1011788"/>
              </a:xfrm>
              <a:custGeom>
                <a:avLst/>
                <a:gdLst>
                  <a:gd name="connsiteX0" fmla="*/ 1391032 w 3002545"/>
                  <a:gd name="connsiteY0" fmla="*/ 2782064 h 2782064"/>
                  <a:gd name="connsiteX1" fmla="*/ 407408 w 3002545"/>
                  <a:gd name="connsiteY1" fmla="*/ 2374656 h 2782064"/>
                  <a:gd name="connsiteX2" fmla="*/ 0 w 3002545"/>
                  <a:gd name="connsiteY2" fmla="*/ 1391032 h 2782064"/>
                  <a:gd name="connsiteX3" fmla="*/ 407408 w 3002545"/>
                  <a:gd name="connsiteY3" fmla="*/ 407408 h 2782064"/>
                  <a:gd name="connsiteX4" fmla="*/ 1391032 w 3002545"/>
                  <a:gd name="connsiteY4" fmla="*/ 0 h 2782064"/>
                  <a:gd name="connsiteX5" fmla="*/ 1944679 w 3002545"/>
                  <a:gd name="connsiteY5" fmla="*/ 114530 h 2782064"/>
                  <a:gd name="connsiteX6" fmla="*/ 2392936 w 3002545"/>
                  <a:gd name="connsiteY6" fmla="*/ 426049 h 2782064"/>
                  <a:gd name="connsiteX7" fmla="*/ 2392415 w 3002545"/>
                  <a:gd name="connsiteY7" fmla="*/ 454390 h 2782064"/>
                  <a:gd name="connsiteX8" fmla="*/ 2364073 w 3002545"/>
                  <a:gd name="connsiteY8" fmla="*/ 453869 h 2782064"/>
                  <a:gd name="connsiteX9" fmla="*/ 1391032 w 3002545"/>
                  <a:gd name="connsiteY9" fmla="*/ 40087 h 2782064"/>
                  <a:gd name="connsiteX10" fmla="*/ 40087 w 3002545"/>
                  <a:gd name="connsiteY10" fmla="*/ 1391032 h 2782064"/>
                  <a:gd name="connsiteX11" fmla="*/ 1391032 w 3002545"/>
                  <a:gd name="connsiteY11" fmla="*/ 2741977 h 2782064"/>
                  <a:gd name="connsiteX12" fmla="*/ 2741977 w 3002545"/>
                  <a:gd name="connsiteY12" fmla="*/ 1391032 h 2782064"/>
                  <a:gd name="connsiteX13" fmla="*/ 2741977 w 3002545"/>
                  <a:gd name="connsiteY13" fmla="*/ 1370988 h 2782064"/>
                  <a:gd name="connsiteX14" fmla="*/ 2982501 w 3002545"/>
                  <a:gd name="connsiteY14" fmla="*/ 1370988 h 2782064"/>
                  <a:gd name="connsiteX15" fmla="*/ 3002545 w 3002545"/>
                  <a:gd name="connsiteY15" fmla="*/ 1391032 h 2782064"/>
                  <a:gd name="connsiteX16" fmla="*/ 2982501 w 3002545"/>
                  <a:gd name="connsiteY16" fmla="*/ 1411076 h 2782064"/>
                  <a:gd name="connsiteX17" fmla="*/ 2781904 w 3002545"/>
                  <a:gd name="connsiteY17" fmla="*/ 1411076 h 2782064"/>
                  <a:gd name="connsiteX18" fmla="*/ 2374616 w 3002545"/>
                  <a:gd name="connsiteY18" fmla="*/ 2374656 h 2782064"/>
                  <a:gd name="connsiteX19" fmla="*/ 1390992 w 3002545"/>
                  <a:gd name="connsiteY19" fmla="*/ 2782064 h 2782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002545" h="2782064">
                    <a:moveTo>
                      <a:pt x="1391032" y="2782064"/>
                    </a:moveTo>
                    <a:cubicBezTo>
                      <a:pt x="1019462" y="2782064"/>
                      <a:pt x="670141" y="2637389"/>
                      <a:pt x="407408" y="2374656"/>
                    </a:cubicBezTo>
                    <a:cubicBezTo>
                      <a:pt x="144675" y="2111924"/>
                      <a:pt x="0" y="1762602"/>
                      <a:pt x="0" y="1391032"/>
                    </a:cubicBezTo>
                    <a:cubicBezTo>
                      <a:pt x="0" y="1019462"/>
                      <a:pt x="144675" y="670141"/>
                      <a:pt x="407408" y="407408"/>
                    </a:cubicBezTo>
                    <a:cubicBezTo>
                      <a:pt x="670141" y="144675"/>
                      <a:pt x="1019462" y="0"/>
                      <a:pt x="1391032" y="0"/>
                    </a:cubicBezTo>
                    <a:cubicBezTo>
                      <a:pt x="1583412" y="0"/>
                      <a:pt x="1769658" y="38524"/>
                      <a:pt x="1944679" y="114530"/>
                    </a:cubicBezTo>
                    <a:cubicBezTo>
                      <a:pt x="2113728" y="187930"/>
                      <a:pt x="2264536" y="292758"/>
                      <a:pt x="2392936" y="426049"/>
                    </a:cubicBezTo>
                    <a:cubicBezTo>
                      <a:pt x="2400633" y="434026"/>
                      <a:pt x="2400393" y="446694"/>
                      <a:pt x="2392415" y="454390"/>
                    </a:cubicBezTo>
                    <a:cubicBezTo>
                      <a:pt x="2384438" y="462087"/>
                      <a:pt x="2371770" y="461847"/>
                      <a:pt x="2364073" y="453869"/>
                    </a:cubicBezTo>
                    <a:cubicBezTo>
                      <a:pt x="2106993" y="187048"/>
                      <a:pt x="1761440" y="40087"/>
                      <a:pt x="1391032" y="40087"/>
                    </a:cubicBezTo>
                    <a:cubicBezTo>
                      <a:pt x="646129" y="40087"/>
                      <a:pt x="40087" y="646128"/>
                      <a:pt x="40087" y="1391032"/>
                    </a:cubicBezTo>
                    <a:cubicBezTo>
                      <a:pt x="40087" y="2135936"/>
                      <a:pt x="646129" y="2741977"/>
                      <a:pt x="1391032" y="2741977"/>
                    </a:cubicBezTo>
                    <a:cubicBezTo>
                      <a:pt x="2135936" y="2741977"/>
                      <a:pt x="2741977" y="2135936"/>
                      <a:pt x="2741977" y="1391032"/>
                    </a:cubicBezTo>
                    <a:lnTo>
                      <a:pt x="2741977" y="1370988"/>
                    </a:lnTo>
                    <a:lnTo>
                      <a:pt x="2982501" y="1370988"/>
                    </a:lnTo>
                    <a:cubicBezTo>
                      <a:pt x="2993566" y="1370988"/>
                      <a:pt x="3002545" y="1379968"/>
                      <a:pt x="3002545" y="1391032"/>
                    </a:cubicBezTo>
                    <a:cubicBezTo>
                      <a:pt x="3002545" y="1402096"/>
                      <a:pt x="2993566" y="1411076"/>
                      <a:pt x="2982501" y="1411076"/>
                    </a:cubicBezTo>
                    <a:lnTo>
                      <a:pt x="2781904" y="1411076"/>
                    </a:lnTo>
                    <a:cubicBezTo>
                      <a:pt x="2776813" y="1775149"/>
                      <a:pt x="2632619" y="2116654"/>
                      <a:pt x="2374616" y="2374656"/>
                    </a:cubicBezTo>
                    <a:cubicBezTo>
                      <a:pt x="2111884" y="2637389"/>
                      <a:pt x="1762562" y="2782064"/>
                      <a:pt x="1390992" y="2782064"/>
                    </a:cubicBezTo>
                    <a:close/>
                  </a:path>
                </a:pathLst>
              </a:custGeom>
              <a:solidFill>
                <a:srgbClr val="231F20"/>
              </a:solidFill>
              <a:ln w="40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66" name="Triângulo isósceles 165">
                <a:extLst>
                  <a:ext uri="{FF2B5EF4-FFF2-40B4-BE49-F238E27FC236}">
                    <a16:creationId xmlns:a16="http://schemas.microsoft.com/office/drawing/2014/main" id="{A6BCBFF6-0F02-F33A-B2D3-E283FE656690}"/>
                  </a:ext>
                </a:extLst>
              </p:cNvPr>
              <p:cNvSpPr/>
              <p:nvPr/>
            </p:nvSpPr>
            <p:spPr>
              <a:xfrm rot="5400000">
                <a:off x="4425246" y="2273514"/>
                <a:ext cx="130051" cy="112113"/>
              </a:xfrm>
              <a:prstGeom prst="triangle">
                <a:avLst/>
              </a:prstGeom>
              <a:solidFill>
                <a:srgbClr val="2424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164" name="Elipse 163">
              <a:extLst>
                <a:ext uri="{FF2B5EF4-FFF2-40B4-BE49-F238E27FC236}">
                  <a16:creationId xmlns:a16="http://schemas.microsoft.com/office/drawing/2014/main" id="{3D8F3EED-F2B3-44BB-DCC1-23B77F28070A}"/>
                </a:ext>
              </a:extLst>
            </p:cNvPr>
            <p:cNvSpPr/>
            <p:nvPr/>
          </p:nvSpPr>
          <p:spPr>
            <a:xfrm>
              <a:off x="-3397683" y="2086231"/>
              <a:ext cx="1091957" cy="1091957"/>
            </a:xfrm>
            <a:prstGeom prst="ellipse">
              <a:avLst/>
            </a:prstGeom>
            <a:solidFill>
              <a:srgbClr val="0095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67" name="Agrupar 166">
            <a:extLst>
              <a:ext uri="{FF2B5EF4-FFF2-40B4-BE49-F238E27FC236}">
                <a16:creationId xmlns:a16="http://schemas.microsoft.com/office/drawing/2014/main" id="{65C7D3C9-A950-38F8-A667-D3EF0C8681EE}"/>
              </a:ext>
            </a:extLst>
          </p:cNvPr>
          <p:cNvGrpSpPr/>
          <p:nvPr/>
        </p:nvGrpSpPr>
        <p:grpSpPr>
          <a:xfrm>
            <a:off x="5563697" y="5177381"/>
            <a:ext cx="1328018" cy="1139166"/>
            <a:chOff x="-3459264" y="2026482"/>
            <a:chExt cx="1410314" cy="1209758"/>
          </a:xfrm>
        </p:grpSpPr>
        <p:grpSp>
          <p:nvGrpSpPr>
            <p:cNvPr id="168" name="Agrupar 167">
              <a:extLst>
                <a:ext uri="{FF2B5EF4-FFF2-40B4-BE49-F238E27FC236}">
                  <a16:creationId xmlns:a16="http://schemas.microsoft.com/office/drawing/2014/main" id="{8844816E-A5C4-0643-EFAD-BC4217D37818}"/>
                </a:ext>
              </a:extLst>
            </p:cNvPr>
            <p:cNvGrpSpPr/>
            <p:nvPr/>
          </p:nvGrpSpPr>
          <p:grpSpPr>
            <a:xfrm>
              <a:off x="-3459264" y="2026482"/>
              <a:ext cx="1410314" cy="1209758"/>
              <a:chOff x="3366805" y="1823678"/>
              <a:chExt cx="1179523" cy="1011788"/>
            </a:xfrm>
          </p:grpSpPr>
          <p:sp>
            <p:nvSpPr>
              <p:cNvPr id="170" name="Forma Livre: Forma 169">
                <a:extLst>
                  <a:ext uri="{FF2B5EF4-FFF2-40B4-BE49-F238E27FC236}">
                    <a16:creationId xmlns:a16="http://schemas.microsoft.com/office/drawing/2014/main" id="{4F23731C-AE21-19B6-CFAB-30CE8BCB8A6C}"/>
                  </a:ext>
                </a:extLst>
              </p:cNvPr>
              <p:cNvSpPr/>
              <p:nvPr/>
            </p:nvSpPr>
            <p:spPr>
              <a:xfrm>
                <a:off x="3366805" y="1823678"/>
                <a:ext cx="1091973" cy="1011788"/>
              </a:xfrm>
              <a:custGeom>
                <a:avLst/>
                <a:gdLst>
                  <a:gd name="connsiteX0" fmla="*/ 1391032 w 3002545"/>
                  <a:gd name="connsiteY0" fmla="*/ 2782064 h 2782064"/>
                  <a:gd name="connsiteX1" fmla="*/ 407408 w 3002545"/>
                  <a:gd name="connsiteY1" fmla="*/ 2374656 h 2782064"/>
                  <a:gd name="connsiteX2" fmla="*/ 0 w 3002545"/>
                  <a:gd name="connsiteY2" fmla="*/ 1391032 h 2782064"/>
                  <a:gd name="connsiteX3" fmla="*/ 407408 w 3002545"/>
                  <a:gd name="connsiteY3" fmla="*/ 407408 h 2782064"/>
                  <a:gd name="connsiteX4" fmla="*/ 1391032 w 3002545"/>
                  <a:gd name="connsiteY4" fmla="*/ 0 h 2782064"/>
                  <a:gd name="connsiteX5" fmla="*/ 1944679 w 3002545"/>
                  <a:gd name="connsiteY5" fmla="*/ 114530 h 2782064"/>
                  <a:gd name="connsiteX6" fmla="*/ 2392936 w 3002545"/>
                  <a:gd name="connsiteY6" fmla="*/ 426049 h 2782064"/>
                  <a:gd name="connsiteX7" fmla="*/ 2392415 w 3002545"/>
                  <a:gd name="connsiteY7" fmla="*/ 454390 h 2782064"/>
                  <a:gd name="connsiteX8" fmla="*/ 2364073 w 3002545"/>
                  <a:gd name="connsiteY8" fmla="*/ 453869 h 2782064"/>
                  <a:gd name="connsiteX9" fmla="*/ 1391032 w 3002545"/>
                  <a:gd name="connsiteY9" fmla="*/ 40087 h 2782064"/>
                  <a:gd name="connsiteX10" fmla="*/ 40087 w 3002545"/>
                  <a:gd name="connsiteY10" fmla="*/ 1391032 h 2782064"/>
                  <a:gd name="connsiteX11" fmla="*/ 1391032 w 3002545"/>
                  <a:gd name="connsiteY11" fmla="*/ 2741977 h 2782064"/>
                  <a:gd name="connsiteX12" fmla="*/ 2741977 w 3002545"/>
                  <a:gd name="connsiteY12" fmla="*/ 1391032 h 2782064"/>
                  <a:gd name="connsiteX13" fmla="*/ 2741977 w 3002545"/>
                  <a:gd name="connsiteY13" fmla="*/ 1370988 h 2782064"/>
                  <a:gd name="connsiteX14" fmla="*/ 2982501 w 3002545"/>
                  <a:gd name="connsiteY14" fmla="*/ 1370988 h 2782064"/>
                  <a:gd name="connsiteX15" fmla="*/ 3002545 w 3002545"/>
                  <a:gd name="connsiteY15" fmla="*/ 1391032 h 2782064"/>
                  <a:gd name="connsiteX16" fmla="*/ 2982501 w 3002545"/>
                  <a:gd name="connsiteY16" fmla="*/ 1411076 h 2782064"/>
                  <a:gd name="connsiteX17" fmla="*/ 2781904 w 3002545"/>
                  <a:gd name="connsiteY17" fmla="*/ 1411076 h 2782064"/>
                  <a:gd name="connsiteX18" fmla="*/ 2374616 w 3002545"/>
                  <a:gd name="connsiteY18" fmla="*/ 2374656 h 2782064"/>
                  <a:gd name="connsiteX19" fmla="*/ 1390992 w 3002545"/>
                  <a:gd name="connsiteY19" fmla="*/ 2782064 h 2782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002545" h="2782064">
                    <a:moveTo>
                      <a:pt x="1391032" y="2782064"/>
                    </a:moveTo>
                    <a:cubicBezTo>
                      <a:pt x="1019462" y="2782064"/>
                      <a:pt x="670141" y="2637389"/>
                      <a:pt x="407408" y="2374656"/>
                    </a:cubicBezTo>
                    <a:cubicBezTo>
                      <a:pt x="144675" y="2111924"/>
                      <a:pt x="0" y="1762602"/>
                      <a:pt x="0" y="1391032"/>
                    </a:cubicBezTo>
                    <a:cubicBezTo>
                      <a:pt x="0" y="1019462"/>
                      <a:pt x="144675" y="670141"/>
                      <a:pt x="407408" y="407408"/>
                    </a:cubicBezTo>
                    <a:cubicBezTo>
                      <a:pt x="670141" y="144675"/>
                      <a:pt x="1019462" y="0"/>
                      <a:pt x="1391032" y="0"/>
                    </a:cubicBezTo>
                    <a:cubicBezTo>
                      <a:pt x="1583412" y="0"/>
                      <a:pt x="1769658" y="38524"/>
                      <a:pt x="1944679" y="114530"/>
                    </a:cubicBezTo>
                    <a:cubicBezTo>
                      <a:pt x="2113728" y="187930"/>
                      <a:pt x="2264536" y="292758"/>
                      <a:pt x="2392936" y="426049"/>
                    </a:cubicBezTo>
                    <a:cubicBezTo>
                      <a:pt x="2400633" y="434026"/>
                      <a:pt x="2400393" y="446694"/>
                      <a:pt x="2392415" y="454390"/>
                    </a:cubicBezTo>
                    <a:cubicBezTo>
                      <a:pt x="2384438" y="462087"/>
                      <a:pt x="2371770" y="461847"/>
                      <a:pt x="2364073" y="453869"/>
                    </a:cubicBezTo>
                    <a:cubicBezTo>
                      <a:pt x="2106993" y="187048"/>
                      <a:pt x="1761440" y="40087"/>
                      <a:pt x="1391032" y="40087"/>
                    </a:cubicBezTo>
                    <a:cubicBezTo>
                      <a:pt x="646129" y="40087"/>
                      <a:pt x="40087" y="646128"/>
                      <a:pt x="40087" y="1391032"/>
                    </a:cubicBezTo>
                    <a:cubicBezTo>
                      <a:pt x="40087" y="2135936"/>
                      <a:pt x="646129" y="2741977"/>
                      <a:pt x="1391032" y="2741977"/>
                    </a:cubicBezTo>
                    <a:cubicBezTo>
                      <a:pt x="2135936" y="2741977"/>
                      <a:pt x="2741977" y="2135936"/>
                      <a:pt x="2741977" y="1391032"/>
                    </a:cubicBezTo>
                    <a:lnTo>
                      <a:pt x="2741977" y="1370988"/>
                    </a:lnTo>
                    <a:lnTo>
                      <a:pt x="2982501" y="1370988"/>
                    </a:lnTo>
                    <a:cubicBezTo>
                      <a:pt x="2993566" y="1370988"/>
                      <a:pt x="3002545" y="1379968"/>
                      <a:pt x="3002545" y="1391032"/>
                    </a:cubicBezTo>
                    <a:cubicBezTo>
                      <a:pt x="3002545" y="1402096"/>
                      <a:pt x="2993566" y="1411076"/>
                      <a:pt x="2982501" y="1411076"/>
                    </a:cubicBezTo>
                    <a:lnTo>
                      <a:pt x="2781904" y="1411076"/>
                    </a:lnTo>
                    <a:cubicBezTo>
                      <a:pt x="2776813" y="1775149"/>
                      <a:pt x="2632619" y="2116654"/>
                      <a:pt x="2374616" y="2374656"/>
                    </a:cubicBezTo>
                    <a:cubicBezTo>
                      <a:pt x="2111884" y="2637389"/>
                      <a:pt x="1762562" y="2782064"/>
                      <a:pt x="1390992" y="2782064"/>
                    </a:cubicBezTo>
                    <a:close/>
                  </a:path>
                </a:pathLst>
              </a:custGeom>
              <a:solidFill>
                <a:srgbClr val="231F20"/>
              </a:solidFill>
              <a:ln w="40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71" name="Triângulo isósceles 170">
                <a:extLst>
                  <a:ext uri="{FF2B5EF4-FFF2-40B4-BE49-F238E27FC236}">
                    <a16:creationId xmlns:a16="http://schemas.microsoft.com/office/drawing/2014/main" id="{5782D8F8-FE6B-0F17-D6F7-8F7532AA8B4C}"/>
                  </a:ext>
                </a:extLst>
              </p:cNvPr>
              <p:cNvSpPr/>
              <p:nvPr/>
            </p:nvSpPr>
            <p:spPr>
              <a:xfrm rot="5400000">
                <a:off x="4425246" y="2273514"/>
                <a:ext cx="130051" cy="112113"/>
              </a:xfrm>
              <a:prstGeom prst="triangle">
                <a:avLst/>
              </a:prstGeom>
              <a:solidFill>
                <a:srgbClr val="2424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169" name="Elipse 168">
              <a:extLst>
                <a:ext uri="{FF2B5EF4-FFF2-40B4-BE49-F238E27FC236}">
                  <a16:creationId xmlns:a16="http://schemas.microsoft.com/office/drawing/2014/main" id="{F4C8E3B6-C0EF-2D78-4947-1EC4DD7DBED1}"/>
                </a:ext>
              </a:extLst>
            </p:cNvPr>
            <p:cNvSpPr/>
            <p:nvPr/>
          </p:nvSpPr>
          <p:spPr>
            <a:xfrm>
              <a:off x="-3397683" y="2086231"/>
              <a:ext cx="1091957" cy="1091957"/>
            </a:xfrm>
            <a:prstGeom prst="ellipse">
              <a:avLst/>
            </a:prstGeom>
            <a:solidFill>
              <a:srgbClr val="0095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12" name="Gráfico 356">
            <a:extLst>
              <a:ext uri="{FF2B5EF4-FFF2-40B4-BE49-F238E27FC236}">
                <a16:creationId xmlns:a16="http://schemas.microsoft.com/office/drawing/2014/main" id="{4AD432A4-23CF-4ABD-0B99-2D7997835987}"/>
              </a:ext>
            </a:extLst>
          </p:cNvPr>
          <p:cNvGrpSpPr>
            <a:grpSpLocks noChangeAspect="1"/>
          </p:cNvGrpSpPr>
          <p:nvPr/>
        </p:nvGrpSpPr>
        <p:grpSpPr>
          <a:xfrm>
            <a:off x="556764" y="1832127"/>
            <a:ext cx="600330" cy="551176"/>
            <a:chOff x="6329467" y="4201531"/>
            <a:chExt cx="656607" cy="602844"/>
          </a:xfrm>
          <a:solidFill>
            <a:schemeClr val="bg1"/>
          </a:solidFill>
        </p:grpSpPr>
        <p:sp>
          <p:nvSpPr>
            <p:cNvPr id="113" name="Forma Livre: Forma 112">
              <a:extLst>
                <a:ext uri="{FF2B5EF4-FFF2-40B4-BE49-F238E27FC236}">
                  <a16:creationId xmlns:a16="http://schemas.microsoft.com/office/drawing/2014/main" id="{5FA517BE-6BE5-3579-BC73-0D922425A428}"/>
                </a:ext>
              </a:extLst>
            </p:cNvPr>
            <p:cNvSpPr/>
            <p:nvPr/>
          </p:nvSpPr>
          <p:spPr>
            <a:xfrm>
              <a:off x="6595590" y="4242629"/>
              <a:ext cx="95170" cy="11341"/>
            </a:xfrm>
            <a:custGeom>
              <a:avLst/>
              <a:gdLst>
                <a:gd name="connsiteX0" fmla="*/ 89500 w 95170"/>
                <a:gd name="connsiteY0" fmla="*/ 0 h 11341"/>
                <a:gd name="connsiteX1" fmla="*/ 5671 w 95170"/>
                <a:gd name="connsiteY1" fmla="*/ 0 h 11341"/>
                <a:gd name="connsiteX2" fmla="*/ 0 w 95170"/>
                <a:gd name="connsiteY2" fmla="*/ 5671 h 11341"/>
                <a:gd name="connsiteX3" fmla="*/ 5671 w 95170"/>
                <a:gd name="connsiteY3" fmla="*/ 11341 h 11341"/>
                <a:gd name="connsiteX4" fmla="*/ 89500 w 95170"/>
                <a:gd name="connsiteY4" fmla="*/ 11341 h 11341"/>
                <a:gd name="connsiteX5" fmla="*/ 95171 w 95170"/>
                <a:gd name="connsiteY5" fmla="*/ 5671 h 11341"/>
                <a:gd name="connsiteX6" fmla="*/ 89500 w 95170"/>
                <a:gd name="connsiteY6" fmla="*/ 0 h 1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170" h="11341">
                  <a:moveTo>
                    <a:pt x="89500" y="0"/>
                  </a:moveTo>
                  <a:lnTo>
                    <a:pt x="5671" y="0"/>
                  </a:lnTo>
                  <a:cubicBezTo>
                    <a:pt x="2535" y="0"/>
                    <a:pt x="0" y="2535"/>
                    <a:pt x="0" y="5671"/>
                  </a:cubicBezTo>
                  <a:cubicBezTo>
                    <a:pt x="0" y="8807"/>
                    <a:pt x="2542" y="11341"/>
                    <a:pt x="5671" y="11341"/>
                  </a:cubicBezTo>
                  <a:lnTo>
                    <a:pt x="89500" y="11341"/>
                  </a:lnTo>
                  <a:cubicBezTo>
                    <a:pt x="92636" y="11341"/>
                    <a:pt x="95171" y="8800"/>
                    <a:pt x="95171" y="5671"/>
                  </a:cubicBezTo>
                  <a:cubicBezTo>
                    <a:pt x="95171" y="2542"/>
                    <a:pt x="92629" y="0"/>
                    <a:pt x="89500" y="0"/>
                  </a:cubicBezTo>
                  <a:close/>
                </a:path>
              </a:pathLst>
            </a:custGeom>
            <a:grpFill/>
            <a:ln w="714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4" name="Forma Livre: Forma 113">
              <a:extLst>
                <a:ext uri="{FF2B5EF4-FFF2-40B4-BE49-F238E27FC236}">
                  <a16:creationId xmlns:a16="http://schemas.microsoft.com/office/drawing/2014/main" id="{9DCCBD0A-58E9-AB3F-0F85-F2FC7B63D217}"/>
                </a:ext>
              </a:extLst>
            </p:cNvPr>
            <p:cNvSpPr/>
            <p:nvPr/>
          </p:nvSpPr>
          <p:spPr>
            <a:xfrm>
              <a:off x="6518634" y="4242629"/>
              <a:ext cx="33945" cy="11341"/>
            </a:xfrm>
            <a:custGeom>
              <a:avLst/>
              <a:gdLst>
                <a:gd name="connsiteX0" fmla="*/ 28282 w 33945"/>
                <a:gd name="connsiteY0" fmla="*/ 0 h 11341"/>
                <a:gd name="connsiteX1" fmla="*/ 5671 w 33945"/>
                <a:gd name="connsiteY1" fmla="*/ 0 h 11341"/>
                <a:gd name="connsiteX2" fmla="*/ 0 w 33945"/>
                <a:gd name="connsiteY2" fmla="*/ 5671 h 11341"/>
                <a:gd name="connsiteX3" fmla="*/ 5671 w 33945"/>
                <a:gd name="connsiteY3" fmla="*/ 11341 h 11341"/>
                <a:gd name="connsiteX4" fmla="*/ 28275 w 33945"/>
                <a:gd name="connsiteY4" fmla="*/ 11341 h 11341"/>
                <a:gd name="connsiteX5" fmla="*/ 33946 w 33945"/>
                <a:gd name="connsiteY5" fmla="*/ 5671 h 11341"/>
                <a:gd name="connsiteX6" fmla="*/ 28282 w 33945"/>
                <a:gd name="connsiteY6" fmla="*/ 0 h 1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945" h="11341">
                  <a:moveTo>
                    <a:pt x="28282" y="0"/>
                  </a:moveTo>
                  <a:lnTo>
                    <a:pt x="5671" y="0"/>
                  </a:lnTo>
                  <a:cubicBezTo>
                    <a:pt x="2542" y="0"/>
                    <a:pt x="0" y="2535"/>
                    <a:pt x="0" y="5671"/>
                  </a:cubicBezTo>
                  <a:cubicBezTo>
                    <a:pt x="0" y="8807"/>
                    <a:pt x="2535" y="11341"/>
                    <a:pt x="5671" y="11341"/>
                  </a:cubicBezTo>
                  <a:lnTo>
                    <a:pt x="28275" y="11341"/>
                  </a:lnTo>
                  <a:cubicBezTo>
                    <a:pt x="31411" y="11341"/>
                    <a:pt x="33946" y="8800"/>
                    <a:pt x="33946" y="5671"/>
                  </a:cubicBezTo>
                  <a:cubicBezTo>
                    <a:pt x="33946" y="2542"/>
                    <a:pt x="31418" y="0"/>
                    <a:pt x="28282" y="0"/>
                  </a:cubicBezTo>
                  <a:close/>
                </a:path>
              </a:pathLst>
            </a:custGeom>
            <a:grpFill/>
            <a:ln w="714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5" name="Forma Livre: Forma 114">
              <a:extLst>
                <a:ext uri="{FF2B5EF4-FFF2-40B4-BE49-F238E27FC236}">
                  <a16:creationId xmlns:a16="http://schemas.microsoft.com/office/drawing/2014/main" id="{8FFF5BD6-F735-3CAF-FBB2-3C1A4737C67C}"/>
                </a:ext>
              </a:extLst>
            </p:cNvPr>
            <p:cNvSpPr/>
            <p:nvPr/>
          </p:nvSpPr>
          <p:spPr>
            <a:xfrm>
              <a:off x="6595590" y="4751928"/>
              <a:ext cx="95170" cy="11334"/>
            </a:xfrm>
            <a:custGeom>
              <a:avLst/>
              <a:gdLst>
                <a:gd name="connsiteX0" fmla="*/ 89500 w 95170"/>
                <a:gd name="connsiteY0" fmla="*/ 0 h 11334"/>
                <a:gd name="connsiteX1" fmla="*/ 5671 w 95170"/>
                <a:gd name="connsiteY1" fmla="*/ 0 h 11334"/>
                <a:gd name="connsiteX2" fmla="*/ 0 w 95170"/>
                <a:gd name="connsiteY2" fmla="*/ 5664 h 11334"/>
                <a:gd name="connsiteX3" fmla="*/ 5671 w 95170"/>
                <a:gd name="connsiteY3" fmla="*/ 11334 h 11334"/>
                <a:gd name="connsiteX4" fmla="*/ 89500 w 95170"/>
                <a:gd name="connsiteY4" fmla="*/ 11334 h 11334"/>
                <a:gd name="connsiteX5" fmla="*/ 95171 w 95170"/>
                <a:gd name="connsiteY5" fmla="*/ 5664 h 11334"/>
                <a:gd name="connsiteX6" fmla="*/ 89500 w 95170"/>
                <a:gd name="connsiteY6" fmla="*/ 0 h 11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170" h="11334">
                  <a:moveTo>
                    <a:pt x="89500" y="0"/>
                  </a:moveTo>
                  <a:lnTo>
                    <a:pt x="5671" y="0"/>
                  </a:lnTo>
                  <a:cubicBezTo>
                    <a:pt x="2535" y="0"/>
                    <a:pt x="0" y="2535"/>
                    <a:pt x="0" y="5664"/>
                  </a:cubicBezTo>
                  <a:cubicBezTo>
                    <a:pt x="0" y="8792"/>
                    <a:pt x="2542" y="11334"/>
                    <a:pt x="5671" y="11334"/>
                  </a:cubicBezTo>
                  <a:lnTo>
                    <a:pt x="89500" y="11334"/>
                  </a:lnTo>
                  <a:cubicBezTo>
                    <a:pt x="92636" y="11334"/>
                    <a:pt x="95171" y="8800"/>
                    <a:pt x="95171" y="5664"/>
                  </a:cubicBezTo>
                  <a:cubicBezTo>
                    <a:pt x="95171" y="2527"/>
                    <a:pt x="92629" y="0"/>
                    <a:pt x="89500" y="0"/>
                  </a:cubicBezTo>
                  <a:close/>
                </a:path>
              </a:pathLst>
            </a:custGeom>
            <a:grpFill/>
            <a:ln w="714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6" name="Forma Livre: Forma 115">
              <a:extLst>
                <a:ext uri="{FF2B5EF4-FFF2-40B4-BE49-F238E27FC236}">
                  <a16:creationId xmlns:a16="http://schemas.microsoft.com/office/drawing/2014/main" id="{18279B1D-3002-6F35-8180-4DCC4912F56B}"/>
                </a:ext>
              </a:extLst>
            </p:cNvPr>
            <p:cNvSpPr/>
            <p:nvPr/>
          </p:nvSpPr>
          <p:spPr>
            <a:xfrm>
              <a:off x="6329467" y="4201531"/>
              <a:ext cx="656607" cy="602844"/>
            </a:xfrm>
            <a:custGeom>
              <a:avLst/>
              <a:gdLst>
                <a:gd name="connsiteX0" fmla="*/ 645803 w 656607"/>
                <a:gd name="connsiteY0" fmla="*/ 119894 h 602844"/>
                <a:gd name="connsiteX1" fmla="*/ 624474 w 656607"/>
                <a:gd name="connsiteY1" fmla="*/ 111761 h 602844"/>
                <a:gd name="connsiteX2" fmla="*/ 506148 w 656607"/>
                <a:gd name="connsiteY2" fmla="*/ 111761 h 602844"/>
                <a:gd name="connsiteX3" fmla="*/ 506148 w 656607"/>
                <a:gd name="connsiteY3" fmla="*/ 52025 h 602844"/>
                <a:gd name="connsiteX4" fmla="*/ 454123 w 656607"/>
                <a:gd name="connsiteY4" fmla="*/ 0 h 602844"/>
                <a:gd name="connsiteX5" fmla="*/ 173294 w 656607"/>
                <a:gd name="connsiteY5" fmla="*/ 0 h 602844"/>
                <a:gd name="connsiteX6" fmla="*/ 121290 w 656607"/>
                <a:gd name="connsiteY6" fmla="*/ 52025 h 602844"/>
                <a:gd name="connsiteX7" fmla="*/ 121290 w 656607"/>
                <a:gd name="connsiteY7" fmla="*/ 84517 h 602844"/>
                <a:gd name="connsiteX8" fmla="*/ 121283 w 656607"/>
                <a:gd name="connsiteY8" fmla="*/ 84567 h 602844"/>
                <a:gd name="connsiteX9" fmla="*/ 121290 w 656607"/>
                <a:gd name="connsiteY9" fmla="*/ 84624 h 602844"/>
                <a:gd name="connsiteX10" fmla="*/ 121290 w 656607"/>
                <a:gd name="connsiteY10" fmla="*/ 231032 h 602844"/>
                <a:gd name="connsiteX11" fmla="*/ 32134 w 656607"/>
                <a:gd name="connsiteY11" fmla="*/ 231032 h 602844"/>
                <a:gd name="connsiteX12" fmla="*/ 10790 w 656607"/>
                <a:gd name="connsiteY12" fmla="*/ 239180 h 602844"/>
                <a:gd name="connsiteX13" fmla="*/ 0 w 656607"/>
                <a:gd name="connsiteY13" fmla="*/ 263174 h 602844"/>
                <a:gd name="connsiteX14" fmla="*/ 0 w 656607"/>
                <a:gd name="connsiteY14" fmla="*/ 397409 h 602844"/>
                <a:gd name="connsiteX15" fmla="*/ 32134 w 656607"/>
                <a:gd name="connsiteY15" fmla="*/ 429544 h 602844"/>
                <a:gd name="connsiteX16" fmla="*/ 121290 w 656607"/>
                <a:gd name="connsiteY16" fmla="*/ 429544 h 602844"/>
                <a:gd name="connsiteX17" fmla="*/ 121290 w 656607"/>
                <a:gd name="connsiteY17" fmla="*/ 518235 h 602844"/>
                <a:gd name="connsiteX18" fmla="*/ 121283 w 656607"/>
                <a:gd name="connsiteY18" fmla="*/ 518285 h 602844"/>
                <a:gd name="connsiteX19" fmla="*/ 121290 w 656607"/>
                <a:gd name="connsiteY19" fmla="*/ 518328 h 602844"/>
                <a:gd name="connsiteX20" fmla="*/ 121290 w 656607"/>
                <a:gd name="connsiteY20" fmla="*/ 550827 h 602844"/>
                <a:gd name="connsiteX21" fmla="*/ 173294 w 656607"/>
                <a:gd name="connsiteY21" fmla="*/ 602845 h 602844"/>
                <a:gd name="connsiteX22" fmla="*/ 454123 w 656607"/>
                <a:gd name="connsiteY22" fmla="*/ 602845 h 602844"/>
                <a:gd name="connsiteX23" fmla="*/ 506126 w 656607"/>
                <a:gd name="connsiteY23" fmla="*/ 550827 h 602844"/>
                <a:gd name="connsiteX24" fmla="*/ 506126 w 656607"/>
                <a:gd name="connsiteY24" fmla="*/ 518314 h 602844"/>
                <a:gd name="connsiteX25" fmla="*/ 506140 w 656607"/>
                <a:gd name="connsiteY25" fmla="*/ 518285 h 602844"/>
                <a:gd name="connsiteX26" fmla="*/ 506126 w 656607"/>
                <a:gd name="connsiteY26" fmla="*/ 518256 h 602844"/>
                <a:gd name="connsiteX27" fmla="*/ 506126 w 656607"/>
                <a:gd name="connsiteY27" fmla="*/ 490339 h 602844"/>
                <a:gd name="connsiteX28" fmla="*/ 506148 w 656607"/>
                <a:gd name="connsiteY28" fmla="*/ 490189 h 602844"/>
                <a:gd name="connsiteX29" fmla="*/ 506148 w 656607"/>
                <a:gd name="connsiteY29" fmla="*/ 310272 h 602844"/>
                <a:gd name="connsiteX30" fmla="*/ 624474 w 656607"/>
                <a:gd name="connsiteY30" fmla="*/ 310272 h 602844"/>
                <a:gd name="connsiteX31" fmla="*/ 656608 w 656607"/>
                <a:gd name="connsiteY31" fmla="*/ 278138 h 602844"/>
                <a:gd name="connsiteX32" fmla="*/ 656608 w 656607"/>
                <a:gd name="connsiteY32" fmla="*/ 143902 h 602844"/>
                <a:gd name="connsiteX33" fmla="*/ 645803 w 656607"/>
                <a:gd name="connsiteY33" fmla="*/ 119894 h 602844"/>
                <a:gd name="connsiteX34" fmla="*/ 132632 w 656607"/>
                <a:gd name="connsiteY34" fmla="*/ 52025 h 602844"/>
                <a:gd name="connsiteX35" fmla="*/ 173294 w 656607"/>
                <a:gd name="connsiteY35" fmla="*/ 11341 h 602844"/>
                <a:gd name="connsiteX36" fmla="*/ 454123 w 656607"/>
                <a:gd name="connsiteY36" fmla="*/ 11341 h 602844"/>
                <a:gd name="connsiteX37" fmla="*/ 494799 w 656607"/>
                <a:gd name="connsiteY37" fmla="*/ 52025 h 602844"/>
                <a:gd name="connsiteX38" fmla="*/ 494799 w 656607"/>
                <a:gd name="connsiteY38" fmla="*/ 78889 h 602844"/>
                <a:gd name="connsiteX39" fmla="*/ 132639 w 656607"/>
                <a:gd name="connsiteY39" fmla="*/ 78889 h 602844"/>
                <a:gd name="connsiteX40" fmla="*/ 132639 w 656607"/>
                <a:gd name="connsiteY40" fmla="*/ 52025 h 602844"/>
                <a:gd name="connsiteX41" fmla="*/ 32134 w 656607"/>
                <a:gd name="connsiteY41" fmla="*/ 418195 h 602844"/>
                <a:gd name="connsiteX42" fmla="*/ 11341 w 656607"/>
                <a:gd name="connsiteY42" fmla="*/ 397402 h 602844"/>
                <a:gd name="connsiteX43" fmla="*/ 11341 w 656607"/>
                <a:gd name="connsiteY43" fmla="*/ 263166 h 602844"/>
                <a:gd name="connsiteX44" fmla="*/ 18337 w 656607"/>
                <a:gd name="connsiteY44" fmla="*/ 247636 h 602844"/>
                <a:gd name="connsiteX45" fmla="*/ 32141 w 656607"/>
                <a:gd name="connsiteY45" fmla="*/ 242366 h 602844"/>
                <a:gd name="connsiteX46" fmla="*/ 280171 w 656607"/>
                <a:gd name="connsiteY46" fmla="*/ 242366 h 602844"/>
                <a:gd name="connsiteX47" fmla="*/ 300963 w 656607"/>
                <a:gd name="connsiteY47" fmla="*/ 263166 h 602844"/>
                <a:gd name="connsiteX48" fmla="*/ 300963 w 656607"/>
                <a:gd name="connsiteY48" fmla="*/ 397402 h 602844"/>
                <a:gd name="connsiteX49" fmla="*/ 280171 w 656607"/>
                <a:gd name="connsiteY49" fmla="*/ 418188 h 602844"/>
                <a:gd name="connsiteX50" fmla="*/ 236760 w 656607"/>
                <a:gd name="connsiteY50" fmla="*/ 418195 h 602844"/>
                <a:gd name="connsiteX51" fmla="*/ 231089 w 656607"/>
                <a:gd name="connsiteY51" fmla="*/ 423859 h 602844"/>
                <a:gd name="connsiteX52" fmla="*/ 231046 w 656607"/>
                <a:gd name="connsiteY52" fmla="*/ 472490 h 602844"/>
                <a:gd name="connsiteX53" fmla="*/ 173608 w 656607"/>
                <a:gd name="connsiteY53" fmla="*/ 419684 h 602844"/>
                <a:gd name="connsiteX54" fmla="*/ 173193 w 656607"/>
                <a:gd name="connsiteY54" fmla="*/ 419377 h 602844"/>
                <a:gd name="connsiteX55" fmla="*/ 172850 w 656607"/>
                <a:gd name="connsiteY55" fmla="*/ 419111 h 602844"/>
                <a:gd name="connsiteX56" fmla="*/ 172227 w 656607"/>
                <a:gd name="connsiteY56" fmla="*/ 418775 h 602844"/>
                <a:gd name="connsiteX57" fmla="*/ 171883 w 656607"/>
                <a:gd name="connsiteY57" fmla="*/ 418610 h 602844"/>
                <a:gd name="connsiteX58" fmla="*/ 171167 w 656607"/>
                <a:gd name="connsiteY58" fmla="*/ 418395 h 602844"/>
                <a:gd name="connsiteX59" fmla="*/ 170823 w 656607"/>
                <a:gd name="connsiteY59" fmla="*/ 418302 h 602844"/>
                <a:gd name="connsiteX60" fmla="*/ 170014 w 656607"/>
                <a:gd name="connsiteY60" fmla="*/ 418224 h 602844"/>
                <a:gd name="connsiteX61" fmla="*/ 169778 w 656607"/>
                <a:gd name="connsiteY61" fmla="*/ 418195 h 602844"/>
                <a:gd name="connsiteX62" fmla="*/ 169570 w 656607"/>
                <a:gd name="connsiteY62" fmla="*/ 418195 h 602844"/>
                <a:gd name="connsiteX63" fmla="*/ 169534 w 656607"/>
                <a:gd name="connsiteY63" fmla="*/ 418195 h 602844"/>
                <a:gd name="connsiteX64" fmla="*/ 32134 w 656607"/>
                <a:gd name="connsiteY64" fmla="*/ 418195 h 602844"/>
                <a:gd name="connsiteX65" fmla="*/ 32134 w 656607"/>
                <a:gd name="connsiteY65" fmla="*/ 418195 h 602844"/>
                <a:gd name="connsiteX66" fmla="*/ 494785 w 656607"/>
                <a:gd name="connsiteY66" fmla="*/ 550820 h 602844"/>
                <a:gd name="connsiteX67" fmla="*/ 454116 w 656607"/>
                <a:gd name="connsiteY67" fmla="*/ 591489 h 602844"/>
                <a:gd name="connsiteX68" fmla="*/ 173294 w 656607"/>
                <a:gd name="connsiteY68" fmla="*/ 591489 h 602844"/>
                <a:gd name="connsiteX69" fmla="*/ 132632 w 656607"/>
                <a:gd name="connsiteY69" fmla="*/ 550820 h 602844"/>
                <a:gd name="connsiteX70" fmla="*/ 132632 w 656607"/>
                <a:gd name="connsiteY70" fmla="*/ 523941 h 602844"/>
                <a:gd name="connsiteX71" fmla="*/ 412058 w 656607"/>
                <a:gd name="connsiteY71" fmla="*/ 523941 h 602844"/>
                <a:gd name="connsiteX72" fmla="*/ 494785 w 656607"/>
                <a:gd name="connsiteY72" fmla="*/ 523941 h 602844"/>
                <a:gd name="connsiteX73" fmla="*/ 494785 w 656607"/>
                <a:gd name="connsiteY73" fmla="*/ 550820 h 602844"/>
                <a:gd name="connsiteX74" fmla="*/ 494792 w 656607"/>
                <a:gd name="connsiteY74" fmla="*/ 490046 h 602844"/>
                <a:gd name="connsiteX75" fmla="*/ 494785 w 656607"/>
                <a:gd name="connsiteY75" fmla="*/ 490182 h 602844"/>
                <a:gd name="connsiteX76" fmla="*/ 494785 w 656607"/>
                <a:gd name="connsiteY76" fmla="*/ 512607 h 602844"/>
                <a:gd name="connsiteX77" fmla="*/ 412058 w 656607"/>
                <a:gd name="connsiteY77" fmla="*/ 512607 h 602844"/>
                <a:gd name="connsiteX78" fmla="*/ 132632 w 656607"/>
                <a:gd name="connsiteY78" fmla="*/ 512607 h 602844"/>
                <a:gd name="connsiteX79" fmla="*/ 132632 w 656607"/>
                <a:gd name="connsiteY79" fmla="*/ 429536 h 602844"/>
                <a:gd name="connsiteX80" fmla="*/ 167565 w 656607"/>
                <a:gd name="connsiteY80" fmla="*/ 429536 h 602844"/>
                <a:gd name="connsiteX81" fmla="*/ 232865 w 656607"/>
                <a:gd name="connsiteY81" fmla="*/ 489573 h 602844"/>
                <a:gd name="connsiteX82" fmla="*/ 233194 w 656607"/>
                <a:gd name="connsiteY82" fmla="*/ 489824 h 602844"/>
                <a:gd name="connsiteX83" fmla="*/ 233631 w 656607"/>
                <a:gd name="connsiteY83" fmla="*/ 490153 h 602844"/>
                <a:gd name="connsiteX84" fmla="*/ 234154 w 656607"/>
                <a:gd name="connsiteY84" fmla="*/ 490440 h 602844"/>
                <a:gd name="connsiteX85" fmla="*/ 234583 w 656607"/>
                <a:gd name="connsiteY85" fmla="*/ 490647 h 602844"/>
                <a:gd name="connsiteX86" fmla="*/ 235220 w 656607"/>
                <a:gd name="connsiteY86" fmla="*/ 490841 h 602844"/>
                <a:gd name="connsiteX87" fmla="*/ 235621 w 656607"/>
                <a:gd name="connsiteY87" fmla="*/ 490962 h 602844"/>
                <a:gd name="connsiteX88" fmla="*/ 236674 w 656607"/>
                <a:gd name="connsiteY88" fmla="*/ 491070 h 602844"/>
                <a:gd name="connsiteX89" fmla="*/ 236702 w 656607"/>
                <a:gd name="connsiteY89" fmla="*/ 491070 h 602844"/>
                <a:gd name="connsiteX90" fmla="*/ 236702 w 656607"/>
                <a:gd name="connsiteY90" fmla="*/ 491070 h 602844"/>
                <a:gd name="connsiteX91" fmla="*/ 238929 w 656607"/>
                <a:gd name="connsiteY91" fmla="*/ 490619 h 602844"/>
                <a:gd name="connsiteX92" fmla="*/ 239194 w 656607"/>
                <a:gd name="connsiteY92" fmla="*/ 490475 h 602844"/>
                <a:gd name="connsiteX93" fmla="*/ 239924 w 656607"/>
                <a:gd name="connsiteY93" fmla="*/ 490060 h 602844"/>
                <a:gd name="connsiteX94" fmla="*/ 240225 w 656607"/>
                <a:gd name="connsiteY94" fmla="*/ 489817 h 602844"/>
                <a:gd name="connsiteX95" fmla="*/ 240798 w 656607"/>
                <a:gd name="connsiteY95" fmla="*/ 489308 h 602844"/>
                <a:gd name="connsiteX96" fmla="*/ 240884 w 656607"/>
                <a:gd name="connsiteY96" fmla="*/ 489237 h 602844"/>
                <a:gd name="connsiteX97" fmla="*/ 241106 w 656607"/>
                <a:gd name="connsiteY97" fmla="*/ 488936 h 602844"/>
                <a:gd name="connsiteX98" fmla="*/ 241485 w 656607"/>
                <a:gd name="connsiteY98" fmla="*/ 488435 h 602844"/>
                <a:gd name="connsiteX99" fmla="*/ 241743 w 656607"/>
                <a:gd name="connsiteY99" fmla="*/ 487969 h 602844"/>
                <a:gd name="connsiteX100" fmla="*/ 241979 w 656607"/>
                <a:gd name="connsiteY100" fmla="*/ 487461 h 602844"/>
                <a:gd name="connsiteX101" fmla="*/ 242151 w 656607"/>
                <a:gd name="connsiteY101" fmla="*/ 486924 h 602844"/>
                <a:gd name="connsiteX102" fmla="*/ 242280 w 656607"/>
                <a:gd name="connsiteY102" fmla="*/ 486409 h 602844"/>
                <a:gd name="connsiteX103" fmla="*/ 242345 w 656607"/>
                <a:gd name="connsiteY103" fmla="*/ 485786 h 602844"/>
                <a:gd name="connsiteX104" fmla="*/ 242380 w 656607"/>
                <a:gd name="connsiteY104" fmla="*/ 485406 h 602844"/>
                <a:gd name="connsiteX105" fmla="*/ 242430 w 656607"/>
                <a:gd name="connsiteY105" fmla="*/ 429544 h 602844"/>
                <a:gd name="connsiteX106" fmla="*/ 280178 w 656607"/>
                <a:gd name="connsiteY106" fmla="*/ 429536 h 602844"/>
                <a:gd name="connsiteX107" fmla="*/ 312312 w 656607"/>
                <a:gd name="connsiteY107" fmla="*/ 397409 h 602844"/>
                <a:gd name="connsiteX108" fmla="*/ 312312 w 656607"/>
                <a:gd name="connsiteY108" fmla="*/ 263174 h 602844"/>
                <a:gd name="connsiteX109" fmla="*/ 280178 w 656607"/>
                <a:gd name="connsiteY109" fmla="*/ 231032 h 602844"/>
                <a:gd name="connsiteX110" fmla="*/ 132646 w 656607"/>
                <a:gd name="connsiteY110" fmla="*/ 231032 h 602844"/>
                <a:gd name="connsiteX111" fmla="*/ 132646 w 656607"/>
                <a:gd name="connsiteY111" fmla="*/ 90238 h 602844"/>
                <a:gd name="connsiteX112" fmla="*/ 494806 w 656607"/>
                <a:gd name="connsiteY112" fmla="*/ 90238 h 602844"/>
                <a:gd name="connsiteX113" fmla="*/ 494806 w 656607"/>
                <a:gd name="connsiteY113" fmla="*/ 111761 h 602844"/>
                <a:gd name="connsiteX114" fmla="*/ 376459 w 656607"/>
                <a:gd name="connsiteY114" fmla="*/ 111761 h 602844"/>
                <a:gd name="connsiteX115" fmla="*/ 344324 w 656607"/>
                <a:gd name="connsiteY115" fmla="*/ 143902 h 602844"/>
                <a:gd name="connsiteX116" fmla="*/ 344324 w 656607"/>
                <a:gd name="connsiteY116" fmla="*/ 278138 h 602844"/>
                <a:gd name="connsiteX117" fmla="*/ 376459 w 656607"/>
                <a:gd name="connsiteY117" fmla="*/ 310265 h 602844"/>
                <a:gd name="connsiteX118" fmla="*/ 414199 w 656607"/>
                <a:gd name="connsiteY118" fmla="*/ 310272 h 602844"/>
                <a:gd name="connsiteX119" fmla="*/ 414249 w 656607"/>
                <a:gd name="connsiteY119" fmla="*/ 366142 h 602844"/>
                <a:gd name="connsiteX120" fmla="*/ 414285 w 656607"/>
                <a:gd name="connsiteY120" fmla="*/ 366528 h 602844"/>
                <a:gd name="connsiteX121" fmla="*/ 414349 w 656607"/>
                <a:gd name="connsiteY121" fmla="*/ 367137 h 602844"/>
                <a:gd name="connsiteX122" fmla="*/ 414478 w 656607"/>
                <a:gd name="connsiteY122" fmla="*/ 367660 h 602844"/>
                <a:gd name="connsiteX123" fmla="*/ 414643 w 656607"/>
                <a:gd name="connsiteY123" fmla="*/ 368189 h 602844"/>
                <a:gd name="connsiteX124" fmla="*/ 414893 w 656607"/>
                <a:gd name="connsiteY124" fmla="*/ 368705 h 602844"/>
                <a:gd name="connsiteX125" fmla="*/ 415137 w 656607"/>
                <a:gd name="connsiteY125" fmla="*/ 369163 h 602844"/>
                <a:gd name="connsiteX126" fmla="*/ 415516 w 656607"/>
                <a:gd name="connsiteY126" fmla="*/ 369664 h 602844"/>
                <a:gd name="connsiteX127" fmla="*/ 415738 w 656607"/>
                <a:gd name="connsiteY127" fmla="*/ 369965 h 602844"/>
                <a:gd name="connsiteX128" fmla="*/ 415824 w 656607"/>
                <a:gd name="connsiteY128" fmla="*/ 370044 h 602844"/>
                <a:gd name="connsiteX129" fmla="*/ 416383 w 656607"/>
                <a:gd name="connsiteY129" fmla="*/ 370531 h 602844"/>
                <a:gd name="connsiteX130" fmla="*/ 416712 w 656607"/>
                <a:gd name="connsiteY130" fmla="*/ 370796 h 602844"/>
                <a:gd name="connsiteX131" fmla="*/ 417363 w 656607"/>
                <a:gd name="connsiteY131" fmla="*/ 371168 h 602844"/>
                <a:gd name="connsiteX132" fmla="*/ 417707 w 656607"/>
                <a:gd name="connsiteY132" fmla="*/ 371347 h 602844"/>
                <a:gd name="connsiteX133" fmla="*/ 418645 w 656607"/>
                <a:gd name="connsiteY133" fmla="*/ 371641 h 602844"/>
                <a:gd name="connsiteX134" fmla="*/ 419920 w 656607"/>
                <a:gd name="connsiteY134" fmla="*/ 371798 h 602844"/>
                <a:gd name="connsiteX135" fmla="*/ 421015 w 656607"/>
                <a:gd name="connsiteY135" fmla="*/ 371684 h 602844"/>
                <a:gd name="connsiteX136" fmla="*/ 421373 w 656607"/>
                <a:gd name="connsiteY136" fmla="*/ 371583 h 602844"/>
                <a:gd name="connsiteX137" fmla="*/ 422046 w 656607"/>
                <a:gd name="connsiteY137" fmla="*/ 371368 h 602844"/>
                <a:gd name="connsiteX138" fmla="*/ 422461 w 656607"/>
                <a:gd name="connsiteY138" fmla="*/ 371175 h 602844"/>
                <a:gd name="connsiteX139" fmla="*/ 422999 w 656607"/>
                <a:gd name="connsiteY139" fmla="*/ 370874 h 602844"/>
                <a:gd name="connsiteX140" fmla="*/ 423421 w 656607"/>
                <a:gd name="connsiteY140" fmla="*/ 370559 h 602844"/>
                <a:gd name="connsiteX141" fmla="*/ 423765 w 656607"/>
                <a:gd name="connsiteY141" fmla="*/ 370295 h 602844"/>
                <a:gd name="connsiteX142" fmla="*/ 489071 w 656607"/>
                <a:gd name="connsiteY142" fmla="*/ 310258 h 602844"/>
                <a:gd name="connsiteX143" fmla="*/ 494828 w 656607"/>
                <a:gd name="connsiteY143" fmla="*/ 310258 h 602844"/>
                <a:gd name="connsiteX144" fmla="*/ 494792 w 656607"/>
                <a:gd name="connsiteY144" fmla="*/ 490046 h 602844"/>
                <a:gd name="connsiteX145" fmla="*/ 494792 w 656607"/>
                <a:gd name="connsiteY145" fmla="*/ 490046 h 602844"/>
                <a:gd name="connsiteX146" fmla="*/ 645266 w 656607"/>
                <a:gd name="connsiteY146" fmla="*/ 278131 h 602844"/>
                <a:gd name="connsiteX147" fmla="*/ 624474 w 656607"/>
                <a:gd name="connsiteY147" fmla="*/ 298923 h 602844"/>
                <a:gd name="connsiteX148" fmla="*/ 486837 w 656607"/>
                <a:gd name="connsiteY148" fmla="*/ 298923 h 602844"/>
                <a:gd name="connsiteX149" fmla="*/ 486558 w 656607"/>
                <a:gd name="connsiteY149" fmla="*/ 298959 h 602844"/>
                <a:gd name="connsiteX150" fmla="*/ 485813 w 656607"/>
                <a:gd name="connsiteY150" fmla="*/ 299031 h 602844"/>
                <a:gd name="connsiteX151" fmla="*/ 485405 w 656607"/>
                <a:gd name="connsiteY151" fmla="*/ 299131 h 602844"/>
                <a:gd name="connsiteX152" fmla="*/ 484754 w 656607"/>
                <a:gd name="connsiteY152" fmla="*/ 299332 h 602844"/>
                <a:gd name="connsiteX153" fmla="*/ 484345 w 656607"/>
                <a:gd name="connsiteY153" fmla="*/ 299518 h 602844"/>
                <a:gd name="connsiteX154" fmla="*/ 483765 w 656607"/>
                <a:gd name="connsiteY154" fmla="*/ 299833 h 602844"/>
                <a:gd name="connsiteX155" fmla="*/ 483379 w 656607"/>
                <a:gd name="connsiteY155" fmla="*/ 300119 h 602844"/>
                <a:gd name="connsiteX156" fmla="*/ 482992 w 656607"/>
                <a:gd name="connsiteY156" fmla="*/ 300413 h 602844"/>
                <a:gd name="connsiteX157" fmla="*/ 425555 w 656607"/>
                <a:gd name="connsiteY157" fmla="*/ 353218 h 602844"/>
                <a:gd name="connsiteX158" fmla="*/ 425512 w 656607"/>
                <a:gd name="connsiteY158" fmla="*/ 304587 h 602844"/>
                <a:gd name="connsiteX159" fmla="*/ 419841 w 656607"/>
                <a:gd name="connsiteY159" fmla="*/ 298916 h 602844"/>
                <a:gd name="connsiteX160" fmla="*/ 376430 w 656607"/>
                <a:gd name="connsiteY160" fmla="*/ 298909 h 602844"/>
                <a:gd name="connsiteX161" fmla="*/ 355637 w 656607"/>
                <a:gd name="connsiteY161" fmla="*/ 278124 h 602844"/>
                <a:gd name="connsiteX162" fmla="*/ 355637 w 656607"/>
                <a:gd name="connsiteY162" fmla="*/ 143888 h 602844"/>
                <a:gd name="connsiteX163" fmla="*/ 376430 w 656607"/>
                <a:gd name="connsiteY163" fmla="*/ 123088 h 602844"/>
                <a:gd name="connsiteX164" fmla="*/ 624459 w 656607"/>
                <a:gd name="connsiteY164" fmla="*/ 123088 h 602844"/>
                <a:gd name="connsiteX165" fmla="*/ 638250 w 656607"/>
                <a:gd name="connsiteY165" fmla="*/ 128350 h 602844"/>
                <a:gd name="connsiteX166" fmla="*/ 645259 w 656607"/>
                <a:gd name="connsiteY166" fmla="*/ 143888 h 602844"/>
                <a:gd name="connsiteX167" fmla="*/ 645266 w 656607"/>
                <a:gd name="connsiteY167" fmla="*/ 278131 h 602844"/>
                <a:gd name="connsiteX168" fmla="*/ 645266 w 656607"/>
                <a:gd name="connsiteY168" fmla="*/ 278131 h 602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</a:cxnLst>
              <a:rect l="l" t="t" r="r" b="b"/>
              <a:pathLst>
                <a:path w="656607" h="602844">
                  <a:moveTo>
                    <a:pt x="645803" y="119894"/>
                  </a:moveTo>
                  <a:cubicBezTo>
                    <a:pt x="639904" y="114646"/>
                    <a:pt x="632321" y="111761"/>
                    <a:pt x="624474" y="111761"/>
                  </a:cubicBezTo>
                  <a:lnTo>
                    <a:pt x="506148" y="111761"/>
                  </a:lnTo>
                  <a:lnTo>
                    <a:pt x="506148" y="52025"/>
                  </a:lnTo>
                  <a:cubicBezTo>
                    <a:pt x="506148" y="23342"/>
                    <a:pt x="482806" y="0"/>
                    <a:pt x="454123" y="0"/>
                  </a:cubicBezTo>
                  <a:lnTo>
                    <a:pt x="173294" y="0"/>
                  </a:lnTo>
                  <a:cubicBezTo>
                    <a:pt x="144618" y="0"/>
                    <a:pt x="121290" y="23342"/>
                    <a:pt x="121290" y="52025"/>
                  </a:cubicBezTo>
                  <a:lnTo>
                    <a:pt x="121290" y="84517"/>
                  </a:lnTo>
                  <a:cubicBezTo>
                    <a:pt x="121290" y="84531"/>
                    <a:pt x="121283" y="84553"/>
                    <a:pt x="121283" y="84567"/>
                  </a:cubicBezTo>
                  <a:cubicBezTo>
                    <a:pt x="121283" y="84588"/>
                    <a:pt x="121290" y="84603"/>
                    <a:pt x="121290" y="84624"/>
                  </a:cubicBezTo>
                  <a:lnTo>
                    <a:pt x="121290" y="231032"/>
                  </a:lnTo>
                  <a:lnTo>
                    <a:pt x="32134" y="231032"/>
                  </a:lnTo>
                  <a:cubicBezTo>
                    <a:pt x="24279" y="231032"/>
                    <a:pt x="16704" y="233918"/>
                    <a:pt x="10790" y="239180"/>
                  </a:cubicBezTo>
                  <a:cubicBezTo>
                    <a:pt x="3931" y="245302"/>
                    <a:pt x="0" y="254052"/>
                    <a:pt x="0" y="263174"/>
                  </a:cubicBezTo>
                  <a:lnTo>
                    <a:pt x="0" y="397409"/>
                  </a:lnTo>
                  <a:cubicBezTo>
                    <a:pt x="0" y="415131"/>
                    <a:pt x="14420" y="429544"/>
                    <a:pt x="32134" y="429544"/>
                  </a:cubicBezTo>
                  <a:lnTo>
                    <a:pt x="121290" y="429544"/>
                  </a:lnTo>
                  <a:lnTo>
                    <a:pt x="121290" y="518235"/>
                  </a:lnTo>
                  <a:cubicBezTo>
                    <a:pt x="121290" y="518256"/>
                    <a:pt x="121283" y="518271"/>
                    <a:pt x="121283" y="518285"/>
                  </a:cubicBezTo>
                  <a:cubicBezTo>
                    <a:pt x="121283" y="518299"/>
                    <a:pt x="121290" y="518314"/>
                    <a:pt x="121290" y="518328"/>
                  </a:cubicBezTo>
                  <a:lnTo>
                    <a:pt x="121290" y="550827"/>
                  </a:lnTo>
                  <a:cubicBezTo>
                    <a:pt x="121290" y="579510"/>
                    <a:pt x="144618" y="602845"/>
                    <a:pt x="173294" y="602845"/>
                  </a:cubicBezTo>
                  <a:lnTo>
                    <a:pt x="454123" y="602845"/>
                  </a:lnTo>
                  <a:cubicBezTo>
                    <a:pt x="482799" y="602845"/>
                    <a:pt x="506126" y="579510"/>
                    <a:pt x="506126" y="550827"/>
                  </a:cubicBezTo>
                  <a:lnTo>
                    <a:pt x="506126" y="518314"/>
                  </a:lnTo>
                  <a:cubicBezTo>
                    <a:pt x="506126" y="518306"/>
                    <a:pt x="506140" y="518292"/>
                    <a:pt x="506140" y="518285"/>
                  </a:cubicBezTo>
                  <a:cubicBezTo>
                    <a:pt x="506140" y="518278"/>
                    <a:pt x="506126" y="518271"/>
                    <a:pt x="506126" y="518256"/>
                  </a:cubicBezTo>
                  <a:lnTo>
                    <a:pt x="506126" y="490339"/>
                  </a:lnTo>
                  <a:cubicBezTo>
                    <a:pt x="506140" y="490282"/>
                    <a:pt x="506148" y="490239"/>
                    <a:pt x="506148" y="490189"/>
                  </a:cubicBezTo>
                  <a:lnTo>
                    <a:pt x="506148" y="310272"/>
                  </a:lnTo>
                  <a:lnTo>
                    <a:pt x="624474" y="310272"/>
                  </a:lnTo>
                  <a:cubicBezTo>
                    <a:pt x="642195" y="310272"/>
                    <a:pt x="656608" y="295859"/>
                    <a:pt x="656608" y="278138"/>
                  </a:cubicBezTo>
                  <a:lnTo>
                    <a:pt x="656608" y="143902"/>
                  </a:lnTo>
                  <a:cubicBezTo>
                    <a:pt x="656608" y="134773"/>
                    <a:pt x="652670" y="126031"/>
                    <a:pt x="645803" y="119894"/>
                  </a:cubicBezTo>
                  <a:close/>
                  <a:moveTo>
                    <a:pt x="132632" y="52025"/>
                  </a:moveTo>
                  <a:cubicBezTo>
                    <a:pt x="132632" y="29592"/>
                    <a:pt x="150868" y="11341"/>
                    <a:pt x="173294" y="11341"/>
                  </a:cubicBezTo>
                  <a:lnTo>
                    <a:pt x="454123" y="11341"/>
                  </a:lnTo>
                  <a:cubicBezTo>
                    <a:pt x="476555" y="11341"/>
                    <a:pt x="494799" y="29592"/>
                    <a:pt x="494799" y="52025"/>
                  </a:cubicBezTo>
                  <a:lnTo>
                    <a:pt x="494799" y="78889"/>
                  </a:lnTo>
                  <a:lnTo>
                    <a:pt x="132639" y="78889"/>
                  </a:lnTo>
                  <a:lnTo>
                    <a:pt x="132639" y="52025"/>
                  </a:lnTo>
                  <a:close/>
                  <a:moveTo>
                    <a:pt x="32134" y="418195"/>
                  </a:moveTo>
                  <a:cubicBezTo>
                    <a:pt x="20664" y="418195"/>
                    <a:pt x="11341" y="408865"/>
                    <a:pt x="11341" y="397402"/>
                  </a:cubicBezTo>
                  <a:lnTo>
                    <a:pt x="11341" y="263166"/>
                  </a:lnTo>
                  <a:cubicBezTo>
                    <a:pt x="11341" y="257267"/>
                    <a:pt x="13890" y="251603"/>
                    <a:pt x="18337" y="247636"/>
                  </a:cubicBezTo>
                  <a:cubicBezTo>
                    <a:pt x="22160" y="244235"/>
                    <a:pt x="27065" y="242366"/>
                    <a:pt x="32141" y="242366"/>
                  </a:cubicBezTo>
                  <a:lnTo>
                    <a:pt x="280171" y="242366"/>
                  </a:lnTo>
                  <a:cubicBezTo>
                    <a:pt x="291641" y="242366"/>
                    <a:pt x="300963" y="251696"/>
                    <a:pt x="300963" y="263166"/>
                  </a:cubicBezTo>
                  <a:lnTo>
                    <a:pt x="300963" y="397402"/>
                  </a:lnTo>
                  <a:cubicBezTo>
                    <a:pt x="300963" y="408865"/>
                    <a:pt x="291634" y="418188"/>
                    <a:pt x="280171" y="418188"/>
                  </a:cubicBezTo>
                  <a:lnTo>
                    <a:pt x="236760" y="418195"/>
                  </a:lnTo>
                  <a:cubicBezTo>
                    <a:pt x="233631" y="418195"/>
                    <a:pt x="231089" y="420730"/>
                    <a:pt x="231089" y="423859"/>
                  </a:cubicBezTo>
                  <a:lnTo>
                    <a:pt x="231046" y="472490"/>
                  </a:lnTo>
                  <a:lnTo>
                    <a:pt x="173608" y="419684"/>
                  </a:lnTo>
                  <a:cubicBezTo>
                    <a:pt x="173480" y="419563"/>
                    <a:pt x="173329" y="419484"/>
                    <a:pt x="173193" y="419377"/>
                  </a:cubicBezTo>
                  <a:cubicBezTo>
                    <a:pt x="173079" y="419276"/>
                    <a:pt x="172971" y="419190"/>
                    <a:pt x="172850" y="419111"/>
                  </a:cubicBezTo>
                  <a:cubicBezTo>
                    <a:pt x="172649" y="418983"/>
                    <a:pt x="172434" y="418882"/>
                    <a:pt x="172227" y="418775"/>
                  </a:cubicBezTo>
                  <a:cubicBezTo>
                    <a:pt x="172105" y="418718"/>
                    <a:pt x="171998" y="418653"/>
                    <a:pt x="171883" y="418610"/>
                  </a:cubicBezTo>
                  <a:cubicBezTo>
                    <a:pt x="171647" y="418517"/>
                    <a:pt x="171410" y="418453"/>
                    <a:pt x="171167" y="418395"/>
                  </a:cubicBezTo>
                  <a:cubicBezTo>
                    <a:pt x="171052" y="418367"/>
                    <a:pt x="170938" y="418324"/>
                    <a:pt x="170823" y="418302"/>
                  </a:cubicBezTo>
                  <a:cubicBezTo>
                    <a:pt x="170551" y="418252"/>
                    <a:pt x="170286" y="418231"/>
                    <a:pt x="170014" y="418224"/>
                  </a:cubicBezTo>
                  <a:cubicBezTo>
                    <a:pt x="169935" y="418216"/>
                    <a:pt x="169864" y="418195"/>
                    <a:pt x="169778" y="418195"/>
                  </a:cubicBezTo>
                  <a:lnTo>
                    <a:pt x="169570" y="418195"/>
                  </a:lnTo>
                  <a:cubicBezTo>
                    <a:pt x="169563" y="418195"/>
                    <a:pt x="169549" y="418195"/>
                    <a:pt x="169534" y="418195"/>
                  </a:cubicBezTo>
                  <a:lnTo>
                    <a:pt x="32134" y="418195"/>
                  </a:lnTo>
                  <a:lnTo>
                    <a:pt x="32134" y="418195"/>
                  </a:lnTo>
                  <a:close/>
                  <a:moveTo>
                    <a:pt x="494785" y="550820"/>
                  </a:moveTo>
                  <a:cubicBezTo>
                    <a:pt x="494785" y="573245"/>
                    <a:pt x="476541" y="591489"/>
                    <a:pt x="454116" y="591489"/>
                  </a:cubicBezTo>
                  <a:lnTo>
                    <a:pt x="173294" y="591489"/>
                  </a:lnTo>
                  <a:cubicBezTo>
                    <a:pt x="150875" y="591489"/>
                    <a:pt x="132632" y="573252"/>
                    <a:pt x="132632" y="550820"/>
                  </a:cubicBezTo>
                  <a:lnTo>
                    <a:pt x="132632" y="523941"/>
                  </a:lnTo>
                  <a:lnTo>
                    <a:pt x="412058" y="523941"/>
                  </a:lnTo>
                  <a:lnTo>
                    <a:pt x="494785" y="523941"/>
                  </a:lnTo>
                  <a:lnTo>
                    <a:pt x="494785" y="550820"/>
                  </a:lnTo>
                  <a:close/>
                  <a:moveTo>
                    <a:pt x="494792" y="490046"/>
                  </a:moveTo>
                  <a:cubicBezTo>
                    <a:pt x="494792" y="490089"/>
                    <a:pt x="494785" y="490132"/>
                    <a:pt x="494785" y="490182"/>
                  </a:cubicBezTo>
                  <a:lnTo>
                    <a:pt x="494785" y="512607"/>
                  </a:lnTo>
                  <a:lnTo>
                    <a:pt x="412058" y="512607"/>
                  </a:lnTo>
                  <a:lnTo>
                    <a:pt x="132632" y="512607"/>
                  </a:lnTo>
                  <a:lnTo>
                    <a:pt x="132632" y="429536"/>
                  </a:lnTo>
                  <a:lnTo>
                    <a:pt x="167565" y="429536"/>
                  </a:lnTo>
                  <a:lnTo>
                    <a:pt x="232865" y="489573"/>
                  </a:lnTo>
                  <a:cubicBezTo>
                    <a:pt x="232972" y="489666"/>
                    <a:pt x="233087" y="489738"/>
                    <a:pt x="233194" y="489824"/>
                  </a:cubicBezTo>
                  <a:cubicBezTo>
                    <a:pt x="233344" y="489946"/>
                    <a:pt x="233480" y="490053"/>
                    <a:pt x="233631" y="490153"/>
                  </a:cubicBezTo>
                  <a:cubicBezTo>
                    <a:pt x="233795" y="490261"/>
                    <a:pt x="233974" y="490347"/>
                    <a:pt x="234154" y="490440"/>
                  </a:cubicBezTo>
                  <a:cubicBezTo>
                    <a:pt x="234297" y="490511"/>
                    <a:pt x="234433" y="490590"/>
                    <a:pt x="234583" y="490647"/>
                  </a:cubicBezTo>
                  <a:cubicBezTo>
                    <a:pt x="234791" y="490733"/>
                    <a:pt x="235005" y="490791"/>
                    <a:pt x="235220" y="490841"/>
                  </a:cubicBezTo>
                  <a:cubicBezTo>
                    <a:pt x="235356" y="490876"/>
                    <a:pt x="235478" y="490934"/>
                    <a:pt x="235621" y="490962"/>
                  </a:cubicBezTo>
                  <a:cubicBezTo>
                    <a:pt x="235965" y="491027"/>
                    <a:pt x="236323" y="491070"/>
                    <a:pt x="236674" y="491070"/>
                  </a:cubicBezTo>
                  <a:cubicBezTo>
                    <a:pt x="236681" y="491070"/>
                    <a:pt x="236688" y="491070"/>
                    <a:pt x="236702" y="491070"/>
                  </a:cubicBezTo>
                  <a:cubicBezTo>
                    <a:pt x="236702" y="491070"/>
                    <a:pt x="236702" y="491070"/>
                    <a:pt x="236702" y="491070"/>
                  </a:cubicBezTo>
                  <a:cubicBezTo>
                    <a:pt x="237490" y="491070"/>
                    <a:pt x="238242" y="490912"/>
                    <a:pt x="238929" y="490619"/>
                  </a:cubicBezTo>
                  <a:cubicBezTo>
                    <a:pt x="239022" y="490583"/>
                    <a:pt x="239101" y="490518"/>
                    <a:pt x="239194" y="490475"/>
                  </a:cubicBezTo>
                  <a:cubicBezTo>
                    <a:pt x="239452" y="490347"/>
                    <a:pt x="239695" y="490218"/>
                    <a:pt x="239924" y="490060"/>
                  </a:cubicBezTo>
                  <a:cubicBezTo>
                    <a:pt x="240032" y="489989"/>
                    <a:pt x="240125" y="489896"/>
                    <a:pt x="240225" y="489817"/>
                  </a:cubicBezTo>
                  <a:cubicBezTo>
                    <a:pt x="240426" y="489652"/>
                    <a:pt x="240626" y="489495"/>
                    <a:pt x="240798" y="489308"/>
                  </a:cubicBezTo>
                  <a:cubicBezTo>
                    <a:pt x="240819" y="489287"/>
                    <a:pt x="240855" y="489265"/>
                    <a:pt x="240884" y="489237"/>
                  </a:cubicBezTo>
                  <a:cubicBezTo>
                    <a:pt x="240970" y="489144"/>
                    <a:pt x="241034" y="489029"/>
                    <a:pt x="241106" y="488936"/>
                  </a:cubicBezTo>
                  <a:cubicBezTo>
                    <a:pt x="241242" y="488779"/>
                    <a:pt x="241371" y="488614"/>
                    <a:pt x="241485" y="488435"/>
                  </a:cubicBezTo>
                  <a:cubicBezTo>
                    <a:pt x="241578" y="488284"/>
                    <a:pt x="241657" y="488127"/>
                    <a:pt x="241743" y="487969"/>
                  </a:cubicBezTo>
                  <a:cubicBezTo>
                    <a:pt x="241829" y="487805"/>
                    <a:pt x="241915" y="487633"/>
                    <a:pt x="241979" y="487461"/>
                  </a:cubicBezTo>
                  <a:cubicBezTo>
                    <a:pt x="242051" y="487282"/>
                    <a:pt x="242101" y="487103"/>
                    <a:pt x="242151" y="486924"/>
                  </a:cubicBezTo>
                  <a:cubicBezTo>
                    <a:pt x="242194" y="486752"/>
                    <a:pt x="242244" y="486580"/>
                    <a:pt x="242280" y="486409"/>
                  </a:cubicBezTo>
                  <a:cubicBezTo>
                    <a:pt x="242323" y="486201"/>
                    <a:pt x="242337" y="485993"/>
                    <a:pt x="242345" y="485786"/>
                  </a:cubicBezTo>
                  <a:cubicBezTo>
                    <a:pt x="242352" y="485657"/>
                    <a:pt x="242380" y="485542"/>
                    <a:pt x="242380" y="485406"/>
                  </a:cubicBezTo>
                  <a:lnTo>
                    <a:pt x="242430" y="429544"/>
                  </a:lnTo>
                  <a:lnTo>
                    <a:pt x="280178" y="429536"/>
                  </a:lnTo>
                  <a:cubicBezTo>
                    <a:pt x="297899" y="429536"/>
                    <a:pt x="312312" y="415116"/>
                    <a:pt x="312312" y="397409"/>
                  </a:cubicBezTo>
                  <a:lnTo>
                    <a:pt x="312312" y="263174"/>
                  </a:lnTo>
                  <a:cubicBezTo>
                    <a:pt x="312312" y="245452"/>
                    <a:pt x="297899" y="231032"/>
                    <a:pt x="280178" y="231032"/>
                  </a:cubicBezTo>
                  <a:lnTo>
                    <a:pt x="132646" y="231032"/>
                  </a:lnTo>
                  <a:lnTo>
                    <a:pt x="132646" y="90238"/>
                  </a:lnTo>
                  <a:lnTo>
                    <a:pt x="494806" y="90238"/>
                  </a:lnTo>
                  <a:lnTo>
                    <a:pt x="494806" y="111761"/>
                  </a:lnTo>
                  <a:lnTo>
                    <a:pt x="376459" y="111761"/>
                  </a:lnTo>
                  <a:cubicBezTo>
                    <a:pt x="358730" y="111761"/>
                    <a:pt x="344324" y="126181"/>
                    <a:pt x="344324" y="143902"/>
                  </a:cubicBezTo>
                  <a:lnTo>
                    <a:pt x="344324" y="278138"/>
                  </a:lnTo>
                  <a:cubicBezTo>
                    <a:pt x="344324" y="295852"/>
                    <a:pt x="358737" y="310265"/>
                    <a:pt x="376459" y="310265"/>
                  </a:cubicBezTo>
                  <a:lnTo>
                    <a:pt x="414199" y="310272"/>
                  </a:lnTo>
                  <a:lnTo>
                    <a:pt x="414249" y="366142"/>
                  </a:lnTo>
                  <a:cubicBezTo>
                    <a:pt x="414249" y="366271"/>
                    <a:pt x="414278" y="366399"/>
                    <a:pt x="414285" y="366528"/>
                  </a:cubicBezTo>
                  <a:cubicBezTo>
                    <a:pt x="414299" y="366729"/>
                    <a:pt x="414313" y="366937"/>
                    <a:pt x="414349" y="367137"/>
                  </a:cubicBezTo>
                  <a:cubicBezTo>
                    <a:pt x="414378" y="367309"/>
                    <a:pt x="414435" y="367495"/>
                    <a:pt x="414478" y="367660"/>
                  </a:cubicBezTo>
                  <a:cubicBezTo>
                    <a:pt x="414535" y="367832"/>
                    <a:pt x="414578" y="368018"/>
                    <a:pt x="414643" y="368189"/>
                  </a:cubicBezTo>
                  <a:cubicBezTo>
                    <a:pt x="414714" y="368368"/>
                    <a:pt x="414800" y="368533"/>
                    <a:pt x="414893" y="368705"/>
                  </a:cubicBezTo>
                  <a:cubicBezTo>
                    <a:pt x="414972" y="368855"/>
                    <a:pt x="415044" y="369020"/>
                    <a:pt x="415137" y="369163"/>
                  </a:cubicBezTo>
                  <a:cubicBezTo>
                    <a:pt x="415251" y="369342"/>
                    <a:pt x="415387" y="369507"/>
                    <a:pt x="415516" y="369664"/>
                  </a:cubicBezTo>
                  <a:cubicBezTo>
                    <a:pt x="415602" y="369757"/>
                    <a:pt x="415660" y="369872"/>
                    <a:pt x="415738" y="369965"/>
                  </a:cubicBezTo>
                  <a:cubicBezTo>
                    <a:pt x="415767" y="369994"/>
                    <a:pt x="415795" y="370015"/>
                    <a:pt x="415824" y="370044"/>
                  </a:cubicBezTo>
                  <a:cubicBezTo>
                    <a:pt x="416003" y="370216"/>
                    <a:pt x="416196" y="370373"/>
                    <a:pt x="416383" y="370531"/>
                  </a:cubicBezTo>
                  <a:cubicBezTo>
                    <a:pt x="416497" y="370624"/>
                    <a:pt x="416597" y="370717"/>
                    <a:pt x="416712" y="370796"/>
                  </a:cubicBezTo>
                  <a:cubicBezTo>
                    <a:pt x="416912" y="370939"/>
                    <a:pt x="417149" y="371053"/>
                    <a:pt x="417363" y="371168"/>
                  </a:cubicBezTo>
                  <a:cubicBezTo>
                    <a:pt x="417478" y="371225"/>
                    <a:pt x="417578" y="371304"/>
                    <a:pt x="417707" y="371347"/>
                  </a:cubicBezTo>
                  <a:cubicBezTo>
                    <a:pt x="418001" y="371476"/>
                    <a:pt x="418323" y="371562"/>
                    <a:pt x="418645" y="371641"/>
                  </a:cubicBezTo>
                  <a:cubicBezTo>
                    <a:pt x="419068" y="371741"/>
                    <a:pt x="419497" y="371798"/>
                    <a:pt x="419920" y="371798"/>
                  </a:cubicBezTo>
                  <a:cubicBezTo>
                    <a:pt x="420292" y="371798"/>
                    <a:pt x="420664" y="371755"/>
                    <a:pt x="421015" y="371684"/>
                  </a:cubicBezTo>
                  <a:cubicBezTo>
                    <a:pt x="421137" y="371655"/>
                    <a:pt x="421251" y="371612"/>
                    <a:pt x="421373" y="371583"/>
                  </a:cubicBezTo>
                  <a:cubicBezTo>
                    <a:pt x="421595" y="371512"/>
                    <a:pt x="421824" y="371454"/>
                    <a:pt x="422046" y="371368"/>
                  </a:cubicBezTo>
                  <a:cubicBezTo>
                    <a:pt x="422189" y="371311"/>
                    <a:pt x="422318" y="371233"/>
                    <a:pt x="422461" y="371175"/>
                  </a:cubicBezTo>
                  <a:cubicBezTo>
                    <a:pt x="422640" y="371082"/>
                    <a:pt x="422827" y="370996"/>
                    <a:pt x="422999" y="370874"/>
                  </a:cubicBezTo>
                  <a:cubicBezTo>
                    <a:pt x="423149" y="370781"/>
                    <a:pt x="423278" y="370674"/>
                    <a:pt x="423421" y="370559"/>
                  </a:cubicBezTo>
                  <a:cubicBezTo>
                    <a:pt x="423543" y="370473"/>
                    <a:pt x="423657" y="370402"/>
                    <a:pt x="423765" y="370295"/>
                  </a:cubicBezTo>
                  <a:lnTo>
                    <a:pt x="489071" y="310258"/>
                  </a:lnTo>
                  <a:lnTo>
                    <a:pt x="494828" y="310258"/>
                  </a:lnTo>
                  <a:lnTo>
                    <a:pt x="494792" y="490046"/>
                  </a:lnTo>
                  <a:lnTo>
                    <a:pt x="494792" y="490046"/>
                  </a:lnTo>
                  <a:close/>
                  <a:moveTo>
                    <a:pt x="645266" y="278131"/>
                  </a:moveTo>
                  <a:cubicBezTo>
                    <a:pt x="645266" y="289594"/>
                    <a:pt x="635937" y="298923"/>
                    <a:pt x="624474" y="298923"/>
                  </a:cubicBezTo>
                  <a:lnTo>
                    <a:pt x="486837" y="298923"/>
                  </a:lnTo>
                  <a:cubicBezTo>
                    <a:pt x="486744" y="298923"/>
                    <a:pt x="486658" y="298952"/>
                    <a:pt x="486558" y="298959"/>
                  </a:cubicBezTo>
                  <a:cubicBezTo>
                    <a:pt x="486307" y="298966"/>
                    <a:pt x="486064" y="298988"/>
                    <a:pt x="485813" y="299031"/>
                  </a:cubicBezTo>
                  <a:cubicBezTo>
                    <a:pt x="485663" y="299052"/>
                    <a:pt x="485541" y="299095"/>
                    <a:pt x="485405" y="299131"/>
                  </a:cubicBezTo>
                  <a:cubicBezTo>
                    <a:pt x="485190" y="299188"/>
                    <a:pt x="484961" y="299253"/>
                    <a:pt x="484754" y="299332"/>
                  </a:cubicBezTo>
                  <a:cubicBezTo>
                    <a:pt x="484610" y="299382"/>
                    <a:pt x="484481" y="299453"/>
                    <a:pt x="484345" y="299518"/>
                  </a:cubicBezTo>
                  <a:cubicBezTo>
                    <a:pt x="484152" y="299618"/>
                    <a:pt x="483952" y="299711"/>
                    <a:pt x="483765" y="299833"/>
                  </a:cubicBezTo>
                  <a:cubicBezTo>
                    <a:pt x="483629" y="299919"/>
                    <a:pt x="483515" y="300019"/>
                    <a:pt x="483379" y="300119"/>
                  </a:cubicBezTo>
                  <a:cubicBezTo>
                    <a:pt x="483250" y="300219"/>
                    <a:pt x="483114" y="300298"/>
                    <a:pt x="482992" y="300413"/>
                  </a:cubicBezTo>
                  <a:lnTo>
                    <a:pt x="425555" y="353218"/>
                  </a:lnTo>
                  <a:lnTo>
                    <a:pt x="425512" y="304587"/>
                  </a:lnTo>
                  <a:cubicBezTo>
                    <a:pt x="425512" y="301451"/>
                    <a:pt x="422977" y="298916"/>
                    <a:pt x="419841" y="298916"/>
                  </a:cubicBezTo>
                  <a:lnTo>
                    <a:pt x="376430" y="298909"/>
                  </a:lnTo>
                  <a:cubicBezTo>
                    <a:pt x="364959" y="298909"/>
                    <a:pt x="355637" y="289580"/>
                    <a:pt x="355637" y="278124"/>
                  </a:cubicBezTo>
                  <a:lnTo>
                    <a:pt x="355637" y="143888"/>
                  </a:lnTo>
                  <a:cubicBezTo>
                    <a:pt x="355637" y="132417"/>
                    <a:pt x="364967" y="123088"/>
                    <a:pt x="376430" y="123088"/>
                  </a:cubicBezTo>
                  <a:lnTo>
                    <a:pt x="624459" y="123088"/>
                  </a:lnTo>
                  <a:cubicBezTo>
                    <a:pt x="629543" y="123088"/>
                    <a:pt x="634441" y="124964"/>
                    <a:pt x="638250" y="128350"/>
                  </a:cubicBezTo>
                  <a:cubicBezTo>
                    <a:pt x="642703" y="132331"/>
                    <a:pt x="645259" y="137995"/>
                    <a:pt x="645259" y="143888"/>
                  </a:cubicBezTo>
                  <a:lnTo>
                    <a:pt x="645266" y="278131"/>
                  </a:lnTo>
                  <a:lnTo>
                    <a:pt x="645266" y="278131"/>
                  </a:lnTo>
                  <a:close/>
                </a:path>
              </a:pathLst>
            </a:custGeom>
            <a:grpFill/>
            <a:ln w="714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7" name="Forma Livre: Forma 116">
              <a:extLst>
                <a:ext uri="{FF2B5EF4-FFF2-40B4-BE49-F238E27FC236}">
                  <a16:creationId xmlns:a16="http://schemas.microsoft.com/office/drawing/2014/main" id="{E0A2584F-1384-CF06-795F-39CCDAE01BB3}"/>
                </a:ext>
              </a:extLst>
            </p:cNvPr>
            <p:cNvSpPr/>
            <p:nvPr/>
          </p:nvSpPr>
          <p:spPr>
            <a:xfrm>
              <a:off x="6404110" y="4461733"/>
              <a:ext cx="137178" cy="146930"/>
            </a:xfrm>
            <a:custGeom>
              <a:avLst/>
              <a:gdLst>
                <a:gd name="connsiteX0" fmla="*/ 137178 w 137178"/>
                <a:gd name="connsiteY0" fmla="*/ 120288 h 146930"/>
                <a:gd name="connsiteX1" fmla="*/ 110543 w 137178"/>
                <a:gd name="connsiteY1" fmla="*/ 93646 h 146930"/>
                <a:gd name="connsiteX2" fmla="*/ 90617 w 137178"/>
                <a:gd name="connsiteY2" fmla="*/ 102675 h 146930"/>
                <a:gd name="connsiteX3" fmla="*/ 52118 w 137178"/>
                <a:gd name="connsiteY3" fmla="*/ 81188 h 146930"/>
                <a:gd name="connsiteX4" fmla="*/ 53270 w 137178"/>
                <a:gd name="connsiteY4" fmla="*/ 73455 h 146930"/>
                <a:gd name="connsiteX5" fmla="*/ 52118 w 137178"/>
                <a:gd name="connsiteY5" fmla="*/ 65736 h 146930"/>
                <a:gd name="connsiteX6" fmla="*/ 90617 w 137178"/>
                <a:gd name="connsiteY6" fmla="*/ 44249 h 146930"/>
                <a:gd name="connsiteX7" fmla="*/ 110536 w 137178"/>
                <a:gd name="connsiteY7" fmla="*/ 53271 h 146930"/>
                <a:gd name="connsiteX8" fmla="*/ 137171 w 137178"/>
                <a:gd name="connsiteY8" fmla="*/ 26635 h 146930"/>
                <a:gd name="connsiteX9" fmla="*/ 110536 w 137178"/>
                <a:gd name="connsiteY9" fmla="*/ 0 h 146930"/>
                <a:gd name="connsiteX10" fmla="*/ 83901 w 137178"/>
                <a:gd name="connsiteY10" fmla="*/ 26635 h 146930"/>
                <a:gd name="connsiteX11" fmla="*/ 85054 w 137178"/>
                <a:gd name="connsiteY11" fmla="*/ 34368 h 146930"/>
                <a:gd name="connsiteX12" fmla="*/ 46554 w 137178"/>
                <a:gd name="connsiteY12" fmla="*/ 55855 h 146930"/>
                <a:gd name="connsiteX13" fmla="*/ 26628 w 137178"/>
                <a:gd name="connsiteY13" fmla="*/ 46834 h 146930"/>
                <a:gd name="connsiteX14" fmla="*/ 0 w 137178"/>
                <a:gd name="connsiteY14" fmla="*/ 73462 h 146930"/>
                <a:gd name="connsiteX15" fmla="*/ 26628 w 137178"/>
                <a:gd name="connsiteY15" fmla="*/ 100097 h 146930"/>
                <a:gd name="connsiteX16" fmla="*/ 46547 w 137178"/>
                <a:gd name="connsiteY16" fmla="*/ 91083 h 146930"/>
                <a:gd name="connsiteX17" fmla="*/ 85054 w 137178"/>
                <a:gd name="connsiteY17" fmla="*/ 112570 h 146930"/>
                <a:gd name="connsiteX18" fmla="*/ 83901 w 137178"/>
                <a:gd name="connsiteY18" fmla="*/ 120295 h 146930"/>
                <a:gd name="connsiteX19" fmla="*/ 110536 w 137178"/>
                <a:gd name="connsiteY19" fmla="*/ 146931 h 146930"/>
                <a:gd name="connsiteX20" fmla="*/ 137178 w 137178"/>
                <a:gd name="connsiteY20" fmla="*/ 120288 h 146930"/>
                <a:gd name="connsiteX21" fmla="*/ 110543 w 137178"/>
                <a:gd name="connsiteY21" fmla="*/ 11334 h 146930"/>
                <a:gd name="connsiteX22" fmla="*/ 125837 w 137178"/>
                <a:gd name="connsiteY22" fmla="*/ 26621 h 146930"/>
                <a:gd name="connsiteX23" fmla="*/ 110543 w 137178"/>
                <a:gd name="connsiteY23" fmla="*/ 41915 h 146930"/>
                <a:gd name="connsiteX24" fmla="*/ 95249 w 137178"/>
                <a:gd name="connsiteY24" fmla="*/ 26621 h 146930"/>
                <a:gd name="connsiteX25" fmla="*/ 110543 w 137178"/>
                <a:gd name="connsiteY25" fmla="*/ 11334 h 146930"/>
                <a:gd name="connsiteX26" fmla="*/ 26635 w 137178"/>
                <a:gd name="connsiteY26" fmla="*/ 88749 h 146930"/>
                <a:gd name="connsiteX27" fmla="*/ 11341 w 137178"/>
                <a:gd name="connsiteY27" fmla="*/ 73447 h 146930"/>
                <a:gd name="connsiteX28" fmla="*/ 26635 w 137178"/>
                <a:gd name="connsiteY28" fmla="*/ 58154 h 146930"/>
                <a:gd name="connsiteX29" fmla="*/ 41929 w 137178"/>
                <a:gd name="connsiteY29" fmla="*/ 73447 h 146930"/>
                <a:gd name="connsiteX30" fmla="*/ 26635 w 137178"/>
                <a:gd name="connsiteY30" fmla="*/ 88749 h 146930"/>
                <a:gd name="connsiteX31" fmla="*/ 95249 w 137178"/>
                <a:gd name="connsiteY31" fmla="*/ 120288 h 146930"/>
                <a:gd name="connsiteX32" fmla="*/ 97140 w 137178"/>
                <a:gd name="connsiteY32" fmla="*/ 112935 h 146930"/>
                <a:gd name="connsiteX33" fmla="*/ 97197 w 137178"/>
                <a:gd name="connsiteY33" fmla="*/ 112842 h 146930"/>
                <a:gd name="connsiteX34" fmla="*/ 97211 w 137178"/>
                <a:gd name="connsiteY34" fmla="*/ 112813 h 146930"/>
                <a:gd name="connsiteX35" fmla="*/ 110536 w 137178"/>
                <a:gd name="connsiteY35" fmla="*/ 104994 h 146930"/>
                <a:gd name="connsiteX36" fmla="*/ 125830 w 137178"/>
                <a:gd name="connsiteY36" fmla="*/ 120281 h 146930"/>
                <a:gd name="connsiteX37" fmla="*/ 110536 w 137178"/>
                <a:gd name="connsiteY37" fmla="*/ 135575 h 146930"/>
                <a:gd name="connsiteX38" fmla="*/ 95249 w 137178"/>
                <a:gd name="connsiteY38" fmla="*/ 120288 h 14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37178" h="146930">
                  <a:moveTo>
                    <a:pt x="137178" y="120288"/>
                  </a:moveTo>
                  <a:cubicBezTo>
                    <a:pt x="137178" y="105596"/>
                    <a:pt x="125236" y="93646"/>
                    <a:pt x="110543" y="93646"/>
                  </a:cubicBezTo>
                  <a:cubicBezTo>
                    <a:pt x="102617" y="93646"/>
                    <a:pt x="95500" y="97147"/>
                    <a:pt x="90617" y="102675"/>
                  </a:cubicBezTo>
                  <a:lnTo>
                    <a:pt x="52118" y="81188"/>
                  </a:lnTo>
                  <a:cubicBezTo>
                    <a:pt x="52862" y="78732"/>
                    <a:pt x="53270" y="76147"/>
                    <a:pt x="53270" y="73455"/>
                  </a:cubicBezTo>
                  <a:cubicBezTo>
                    <a:pt x="53270" y="70777"/>
                    <a:pt x="52862" y="68178"/>
                    <a:pt x="52118" y="65736"/>
                  </a:cubicBezTo>
                  <a:lnTo>
                    <a:pt x="90617" y="44249"/>
                  </a:lnTo>
                  <a:cubicBezTo>
                    <a:pt x="95500" y="49769"/>
                    <a:pt x="102610" y="53271"/>
                    <a:pt x="110536" y="53271"/>
                  </a:cubicBezTo>
                  <a:cubicBezTo>
                    <a:pt x="125221" y="53271"/>
                    <a:pt x="137171" y="41320"/>
                    <a:pt x="137171" y="26635"/>
                  </a:cubicBezTo>
                  <a:cubicBezTo>
                    <a:pt x="137171" y="11950"/>
                    <a:pt x="125228" y="0"/>
                    <a:pt x="110536" y="0"/>
                  </a:cubicBezTo>
                  <a:cubicBezTo>
                    <a:pt x="95851" y="0"/>
                    <a:pt x="83901" y="11943"/>
                    <a:pt x="83901" y="26635"/>
                  </a:cubicBezTo>
                  <a:cubicBezTo>
                    <a:pt x="83901" y="29320"/>
                    <a:pt x="84309" y="31919"/>
                    <a:pt x="85054" y="34368"/>
                  </a:cubicBezTo>
                  <a:lnTo>
                    <a:pt x="46554" y="55855"/>
                  </a:lnTo>
                  <a:cubicBezTo>
                    <a:pt x="41671" y="50335"/>
                    <a:pt x="34561" y="46834"/>
                    <a:pt x="26628" y="46834"/>
                  </a:cubicBezTo>
                  <a:cubicBezTo>
                    <a:pt x="11943" y="46834"/>
                    <a:pt x="0" y="58777"/>
                    <a:pt x="0" y="73462"/>
                  </a:cubicBezTo>
                  <a:cubicBezTo>
                    <a:pt x="0" y="88154"/>
                    <a:pt x="11943" y="100097"/>
                    <a:pt x="26628" y="100097"/>
                  </a:cubicBezTo>
                  <a:cubicBezTo>
                    <a:pt x="34554" y="100097"/>
                    <a:pt x="41671" y="96596"/>
                    <a:pt x="46547" y="91083"/>
                  </a:cubicBezTo>
                  <a:lnTo>
                    <a:pt x="85054" y="112570"/>
                  </a:lnTo>
                  <a:cubicBezTo>
                    <a:pt x="84309" y="115018"/>
                    <a:pt x="83901" y="117603"/>
                    <a:pt x="83901" y="120295"/>
                  </a:cubicBezTo>
                  <a:cubicBezTo>
                    <a:pt x="83901" y="134981"/>
                    <a:pt x="95851" y="146931"/>
                    <a:pt x="110536" y="146931"/>
                  </a:cubicBezTo>
                  <a:cubicBezTo>
                    <a:pt x="125228" y="146916"/>
                    <a:pt x="137178" y="134966"/>
                    <a:pt x="137178" y="120288"/>
                  </a:cubicBezTo>
                  <a:close/>
                  <a:moveTo>
                    <a:pt x="110543" y="11334"/>
                  </a:moveTo>
                  <a:cubicBezTo>
                    <a:pt x="118978" y="11334"/>
                    <a:pt x="125837" y="18194"/>
                    <a:pt x="125837" y="26621"/>
                  </a:cubicBezTo>
                  <a:cubicBezTo>
                    <a:pt x="125837" y="35056"/>
                    <a:pt x="118978" y="41915"/>
                    <a:pt x="110543" y="41915"/>
                  </a:cubicBezTo>
                  <a:cubicBezTo>
                    <a:pt x="102109" y="41915"/>
                    <a:pt x="95249" y="35056"/>
                    <a:pt x="95249" y="26621"/>
                  </a:cubicBezTo>
                  <a:cubicBezTo>
                    <a:pt x="95249" y="18194"/>
                    <a:pt x="102109" y="11334"/>
                    <a:pt x="110543" y="11334"/>
                  </a:cubicBezTo>
                  <a:close/>
                  <a:moveTo>
                    <a:pt x="26635" y="88749"/>
                  </a:moveTo>
                  <a:cubicBezTo>
                    <a:pt x="18208" y="88749"/>
                    <a:pt x="11341" y="81882"/>
                    <a:pt x="11341" y="73447"/>
                  </a:cubicBezTo>
                  <a:cubicBezTo>
                    <a:pt x="11341" y="65013"/>
                    <a:pt x="18201" y="58154"/>
                    <a:pt x="26635" y="58154"/>
                  </a:cubicBezTo>
                  <a:cubicBezTo>
                    <a:pt x="35070" y="58154"/>
                    <a:pt x="41929" y="65013"/>
                    <a:pt x="41929" y="73447"/>
                  </a:cubicBezTo>
                  <a:cubicBezTo>
                    <a:pt x="41929" y="81882"/>
                    <a:pt x="35062" y="88749"/>
                    <a:pt x="26635" y="88749"/>
                  </a:cubicBezTo>
                  <a:close/>
                  <a:moveTo>
                    <a:pt x="95249" y="120288"/>
                  </a:moveTo>
                  <a:cubicBezTo>
                    <a:pt x="95249" y="117618"/>
                    <a:pt x="95937" y="115112"/>
                    <a:pt x="97140" y="112935"/>
                  </a:cubicBezTo>
                  <a:cubicBezTo>
                    <a:pt x="97154" y="112899"/>
                    <a:pt x="97183" y="112871"/>
                    <a:pt x="97197" y="112842"/>
                  </a:cubicBezTo>
                  <a:cubicBezTo>
                    <a:pt x="97197" y="112835"/>
                    <a:pt x="97197" y="112821"/>
                    <a:pt x="97211" y="112813"/>
                  </a:cubicBezTo>
                  <a:cubicBezTo>
                    <a:pt x="99832" y="108152"/>
                    <a:pt x="104822" y="104994"/>
                    <a:pt x="110536" y="104994"/>
                  </a:cubicBezTo>
                  <a:cubicBezTo>
                    <a:pt x="118971" y="104994"/>
                    <a:pt x="125830" y="111847"/>
                    <a:pt x="125830" y="120281"/>
                  </a:cubicBezTo>
                  <a:cubicBezTo>
                    <a:pt x="125830" y="128716"/>
                    <a:pt x="118971" y="135575"/>
                    <a:pt x="110536" y="135575"/>
                  </a:cubicBezTo>
                  <a:cubicBezTo>
                    <a:pt x="102102" y="135575"/>
                    <a:pt x="95249" y="128709"/>
                    <a:pt x="95249" y="120288"/>
                  </a:cubicBezTo>
                  <a:close/>
                </a:path>
              </a:pathLst>
            </a:custGeom>
            <a:grpFill/>
            <a:ln w="714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8" name="Forma Livre: Forma 117">
              <a:extLst>
                <a:ext uri="{FF2B5EF4-FFF2-40B4-BE49-F238E27FC236}">
                  <a16:creationId xmlns:a16="http://schemas.microsoft.com/office/drawing/2014/main" id="{D0B094D9-E3F2-5928-5010-D97638D5C0DD}"/>
                </a:ext>
              </a:extLst>
            </p:cNvPr>
            <p:cNvSpPr/>
            <p:nvPr/>
          </p:nvSpPr>
          <p:spPr>
            <a:xfrm>
              <a:off x="6755244" y="4352679"/>
              <a:ext cx="152214" cy="117896"/>
            </a:xfrm>
            <a:custGeom>
              <a:avLst/>
              <a:gdLst>
                <a:gd name="connsiteX0" fmla="*/ 111331 w 152214"/>
                <a:gd name="connsiteY0" fmla="*/ 0 h 117896"/>
                <a:gd name="connsiteX1" fmla="*/ 76111 w 152214"/>
                <a:gd name="connsiteY1" fmla="*/ 20134 h 117896"/>
                <a:gd name="connsiteX2" fmla="*/ 40891 w 152214"/>
                <a:gd name="connsiteY2" fmla="*/ 0 h 117896"/>
                <a:gd name="connsiteX3" fmla="*/ 0 w 152214"/>
                <a:gd name="connsiteY3" fmla="*/ 40891 h 117896"/>
                <a:gd name="connsiteX4" fmla="*/ 15315 w 152214"/>
                <a:gd name="connsiteY4" fmla="*/ 72782 h 117896"/>
                <a:gd name="connsiteX5" fmla="*/ 16697 w 152214"/>
                <a:gd name="connsiteY5" fmla="*/ 73848 h 117896"/>
                <a:gd name="connsiteX6" fmla="*/ 16826 w 152214"/>
                <a:gd name="connsiteY6" fmla="*/ 73941 h 117896"/>
                <a:gd name="connsiteX7" fmla="*/ 72660 w 152214"/>
                <a:gd name="connsiteY7" fmla="*/ 116722 h 117896"/>
                <a:gd name="connsiteX8" fmla="*/ 76111 w 152214"/>
                <a:gd name="connsiteY8" fmla="*/ 117897 h 117896"/>
                <a:gd name="connsiteX9" fmla="*/ 79555 w 152214"/>
                <a:gd name="connsiteY9" fmla="*/ 116722 h 117896"/>
                <a:gd name="connsiteX10" fmla="*/ 135417 w 152214"/>
                <a:gd name="connsiteY10" fmla="*/ 73920 h 117896"/>
                <a:gd name="connsiteX11" fmla="*/ 135510 w 152214"/>
                <a:gd name="connsiteY11" fmla="*/ 73848 h 117896"/>
                <a:gd name="connsiteX12" fmla="*/ 136584 w 152214"/>
                <a:gd name="connsiteY12" fmla="*/ 73032 h 117896"/>
                <a:gd name="connsiteX13" fmla="*/ 136949 w 152214"/>
                <a:gd name="connsiteY13" fmla="*/ 72746 h 117896"/>
                <a:gd name="connsiteX14" fmla="*/ 152214 w 152214"/>
                <a:gd name="connsiteY14" fmla="*/ 40884 h 117896"/>
                <a:gd name="connsiteX15" fmla="*/ 111331 w 152214"/>
                <a:gd name="connsiteY15" fmla="*/ 0 h 117896"/>
                <a:gd name="connsiteX16" fmla="*/ 129882 w 152214"/>
                <a:gd name="connsiteY16" fmla="*/ 63882 h 117896"/>
                <a:gd name="connsiteX17" fmla="*/ 129517 w 152214"/>
                <a:gd name="connsiteY17" fmla="*/ 64168 h 117896"/>
                <a:gd name="connsiteX18" fmla="*/ 128622 w 152214"/>
                <a:gd name="connsiteY18" fmla="*/ 64841 h 117896"/>
                <a:gd name="connsiteX19" fmla="*/ 128522 w 152214"/>
                <a:gd name="connsiteY19" fmla="*/ 64920 h 117896"/>
                <a:gd name="connsiteX20" fmla="*/ 76111 w 152214"/>
                <a:gd name="connsiteY20" fmla="*/ 105080 h 117896"/>
                <a:gd name="connsiteX21" fmla="*/ 22282 w 152214"/>
                <a:gd name="connsiteY21" fmla="*/ 63839 h 117896"/>
                <a:gd name="connsiteX22" fmla="*/ 11341 w 152214"/>
                <a:gd name="connsiteY22" fmla="*/ 40898 h 117896"/>
                <a:gd name="connsiteX23" fmla="*/ 40891 w 152214"/>
                <a:gd name="connsiteY23" fmla="*/ 11356 h 117896"/>
                <a:gd name="connsiteX24" fmla="*/ 70440 w 152214"/>
                <a:gd name="connsiteY24" fmla="*/ 40898 h 117896"/>
                <a:gd name="connsiteX25" fmla="*/ 76111 w 152214"/>
                <a:gd name="connsiteY25" fmla="*/ 46569 h 117896"/>
                <a:gd name="connsiteX26" fmla="*/ 81782 w 152214"/>
                <a:gd name="connsiteY26" fmla="*/ 40898 h 117896"/>
                <a:gd name="connsiteX27" fmla="*/ 111331 w 152214"/>
                <a:gd name="connsiteY27" fmla="*/ 11356 h 117896"/>
                <a:gd name="connsiteX28" fmla="*/ 140866 w 152214"/>
                <a:gd name="connsiteY28" fmla="*/ 40898 h 117896"/>
                <a:gd name="connsiteX29" fmla="*/ 129882 w 152214"/>
                <a:gd name="connsiteY29" fmla="*/ 63882 h 11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52214" h="117896">
                  <a:moveTo>
                    <a:pt x="111331" y="0"/>
                  </a:moveTo>
                  <a:cubicBezTo>
                    <a:pt x="96352" y="0"/>
                    <a:pt x="83235" y="8091"/>
                    <a:pt x="76111" y="20134"/>
                  </a:cubicBezTo>
                  <a:cubicBezTo>
                    <a:pt x="68986" y="8091"/>
                    <a:pt x="55862" y="0"/>
                    <a:pt x="40891" y="0"/>
                  </a:cubicBezTo>
                  <a:cubicBezTo>
                    <a:pt x="18344" y="0"/>
                    <a:pt x="0" y="18344"/>
                    <a:pt x="0" y="40891"/>
                  </a:cubicBezTo>
                  <a:cubicBezTo>
                    <a:pt x="0" y="53335"/>
                    <a:pt x="5563" y="64949"/>
                    <a:pt x="15315" y="72782"/>
                  </a:cubicBezTo>
                  <a:lnTo>
                    <a:pt x="16697" y="73848"/>
                  </a:lnTo>
                  <a:cubicBezTo>
                    <a:pt x="16740" y="73877"/>
                    <a:pt x="16790" y="73913"/>
                    <a:pt x="16826" y="73941"/>
                  </a:cubicBezTo>
                  <a:lnTo>
                    <a:pt x="72660" y="116722"/>
                  </a:lnTo>
                  <a:cubicBezTo>
                    <a:pt x="73683" y="117503"/>
                    <a:pt x="74901" y="117897"/>
                    <a:pt x="76111" y="117897"/>
                  </a:cubicBezTo>
                  <a:cubicBezTo>
                    <a:pt x="77321" y="117897"/>
                    <a:pt x="78538" y="117503"/>
                    <a:pt x="79555" y="116722"/>
                  </a:cubicBezTo>
                  <a:lnTo>
                    <a:pt x="135417" y="73920"/>
                  </a:lnTo>
                  <a:cubicBezTo>
                    <a:pt x="135446" y="73899"/>
                    <a:pt x="135482" y="73877"/>
                    <a:pt x="135510" y="73848"/>
                  </a:cubicBezTo>
                  <a:cubicBezTo>
                    <a:pt x="135890" y="73576"/>
                    <a:pt x="136255" y="73297"/>
                    <a:pt x="136584" y="73032"/>
                  </a:cubicBezTo>
                  <a:lnTo>
                    <a:pt x="136949" y="72746"/>
                  </a:lnTo>
                  <a:cubicBezTo>
                    <a:pt x="146644" y="64949"/>
                    <a:pt x="152214" y="53335"/>
                    <a:pt x="152214" y="40884"/>
                  </a:cubicBezTo>
                  <a:cubicBezTo>
                    <a:pt x="152214" y="18344"/>
                    <a:pt x="133878" y="0"/>
                    <a:pt x="111331" y="0"/>
                  </a:cubicBezTo>
                  <a:close/>
                  <a:moveTo>
                    <a:pt x="129882" y="63882"/>
                  </a:moveTo>
                  <a:lnTo>
                    <a:pt x="129517" y="64168"/>
                  </a:lnTo>
                  <a:cubicBezTo>
                    <a:pt x="129224" y="64397"/>
                    <a:pt x="128923" y="64626"/>
                    <a:pt x="128622" y="64841"/>
                  </a:cubicBezTo>
                  <a:cubicBezTo>
                    <a:pt x="128586" y="64870"/>
                    <a:pt x="128558" y="64891"/>
                    <a:pt x="128522" y="64920"/>
                  </a:cubicBezTo>
                  <a:lnTo>
                    <a:pt x="76111" y="105080"/>
                  </a:lnTo>
                  <a:lnTo>
                    <a:pt x="22282" y="63839"/>
                  </a:lnTo>
                  <a:cubicBezTo>
                    <a:pt x="15329" y="58204"/>
                    <a:pt x="11341" y="49841"/>
                    <a:pt x="11341" y="40898"/>
                  </a:cubicBezTo>
                  <a:cubicBezTo>
                    <a:pt x="11341" y="24609"/>
                    <a:pt x="24602" y="11356"/>
                    <a:pt x="40891" y="11356"/>
                  </a:cubicBezTo>
                  <a:cubicBezTo>
                    <a:pt x="57187" y="11356"/>
                    <a:pt x="70440" y="24609"/>
                    <a:pt x="70440" y="40898"/>
                  </a:cubicBezTo>
                  <a:cubicBezTo>
                    <a:pt x="70440" y="44034"/>
                    <a:pt x="72975" y="46569"/>
                    <a:pt x="76111" y="46569"/>
                  </a:cubicBezTo>
                  <a:cubicBezTo>
                    <a:pt x="79247" y="46569"/>
                    <a:pt x="81782" y="44027"/>
                    <a:pt x="81782" y="40898"/>
                  </a:cubicBezTo>
                  <a:cubicBezTo>
                    <a:pt x="81782" y="24609"/>
                    <a:pt x="95042" y="11356"/>
                    <a:pt x="111331" y="11356"/>
                  </a:cubicBezTo>
                  <a:cubicBezTo>
                    <a:pt x="127620" y="11356"/>
                    <a:pt x="140866" y="24609"/>
                    <a:pt x="140866" y="40898"/>
                  </a:cubicBezTo>
                  <a:cubicBezTo>
                    <a:pt x="140866" y="49891"/>
                    <a:pt x="136856" y="58283"/>
                    <a:pt x="129882" y="63882"/>
                  </a:cubicBezTo>
                  <a:close/>
                </a:path>
              </a:pathLst>
            </a:custGeom>
            <a:grpFill/>
            <a:ln w="714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pic>
        <p:nvPicPr>
          <p:cNvPr id="19" name="Gráfico 18">
            <a:extLst>
              <a:ext uri="{FF2B5EF4-FFF2-40B4-BE49-F238E27FC236}">
                <a16:creationId xmlns:a16="http://schemas.microsoft.com/office/drawing/2014/main" id="{AD3BAE78-2F0C-DF6C-0709-17B7FD5665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3805"/>
          <a:stretch/>
        </p:blipFill>
        <p:spPr>
          <a:xfrm>
            <a:off x="5827834" y="5485869"/>
            <a:ext cx="667034" cy="574956"/>
          </a:xfrm>
          <a:prstGeom prst="rect">
            <a:avLst/>
          </a:prstGeom>
        </p:spPr>
      </p:pic>
      <p:grpSp>
        <p:nvGrpSpPr>
          <p:cNvPr id="63" name="Agrupar 62">
            <a:extLst>
              <a:ext uri="{FF2B5EF4-FFF2-40B4-BE49-F238E27FC236}">
                <a16:creationId xmlns:a16="http://schemas.microsoft.com/office/drawing/2014/main" id="{23622DD0-E640-9D29-3304-9B8A25BB7107}"/>
              </a:ext>
            </a:extLst>
          </p:cNvPr>
          <p:cNvGrpSpPr/>
          <p:nvPr/>
        </p:nvGrpSpPr>
        <p:grpSpPr>
          <a:xfrm>
            <a:off x="5851469" y="1808994"/>
            <a:ext cx="569132" cy="568710"/>
            <a:chOff x="10740606" y="1749343"/>
            <a:chExt cx="821785" cy="821179"/>
          </a:xfrm>
          <a:solidFill>
            <a:schemeClr val="bg1"/>
          </a:solidFill>
        </p:grpSpPr>
        <p:sp>
          <p:nvSpPr>
            <p:cNvPr id="18" name="Forma Livre: Forma 17">
              <a:extLst>
                <a:ext uri="{FF2B5EF4-FFF2-40B4-BE49-F238E27FC236}">
                  <a16:creationId xmlns:a16="http://schemas.microsoft.com/office/drawing/2014/main" id="{C113ACDF-89F6-3ED9-F8C9-7AF19CA3F8FE}"/>
                </a:ext>
              </a:extLst>
            </p:cNvPr>
            <p:cNvSpPr/>
            <p:nvPr/>
          </p:nvSpPr>
          <p:spPr>
            <a:xfrm>
              <a:off x="10795677" y="1803804"/>
              <a:ext cx="465495" cy="465495"/>
            </a:xfrm>
            <a:custGeom>
              <a:avLst/>
              <a:gdLst>
                <a:gd name="connsiteX0" fmla="*/ 232748 w 465495"/>
                <a:gd name="connsiteY0" fmla="*/ 0 h 465495"/>
                <a:gd name="connsiteX1" fmla="*/ 68169 w 465495"/>
                <a:gd name="connsiteY1" fmla="*/ 68169 h 465495"/>
                <a:gd name="connsiteX2" fmla="*/ 0 w 465495"/>
                <a:gd name="connsiteY2" fmla="*/ 232748 h 465495"/>
                <a:gd name="connsiteX3" fmla="*/ 68169 w 465495"/>
                <a:gd name="connsiteY3" fmla="*/ 397326 h 465495"/>
                <a:gd name="connsiteX4" fmla="*/ 232748 w 465495"/>
                <a:gd name="connsiteY4" fmla="*/ 465495 h 465495"/>
                <a:gd name="connsiteX5" fmla="*/ 397326 w 465495"/>
                <a:gd name="connsiteY5" fmla="*/ 397326 h 465495"/>
                <a:gd name="connsiteX6" fmla="*/ 465495 w 465495"/>
                <a:gd name="connsiteY6" fmla="*/ 232748 h 465495"/>
                <a:gd name="connsiteX7" fmla="*/ 397326 w 465495"/>
                <a:gd name="connsiteY7" fmla="*/ 68169 h 465495"/>
                <a:gd name="connsiteX8" fmla="*/ 232748 w 465495"/>
                <a:gd name="connsiteY8" fmla="*/ 0 h 465495"/>
                <a:gd name="connsiteX9" fmla="*/ 136908 w 465495"/>
                <a:gd name="connsiteY9" fmla="*/ 414294 h 465495"/>
                <a:gd name="connsiteX10" fmla="*/ 109525 w 465495"/>
                <a:gd name="connsiteY10" fmla="*/ 397046 h 465495"/>
                <a:gd name="connsiteX11" fmla="*/ 109525 w 465495"/>
                <a:gd name="connsiteY11" fmla="*/ 246441 h 465495"/>
                <a:gd name="connsiteX12" fmla="*/ 136908 w 465495"/>
                <a:gd name="connsiteY12" fmla="*/ 246441 h 465495"/>
                <a:gd name="connsiteX13" fmla="*/ 219056 w 465495"/>
                <a:gd name="connsiteY13" fmla="*/ 438120 h 465495"/>
                <a:gd name="connsiteX14" fmla="*/ 219056 w 465495"/>
                <a:gd name="connsiteY14" fmla="*/ 191675 h 465495"/>
                <a:gd name="connsiteX15" fmla="*/ 246439 w 465495"/>
                <a:gd name="connsiteY15" fmla="*/ 191675 h 465495"/>
                <a:gd name="connsiteX16" fmla="*/ 246439 w 465495"/>
                <a:gd name="connsiteY16" fmla="*/ 438120 h 465495"/>
                <a:gd name="connsiteX17" fmla="*/ 232748 w 465495"/>
                <a:gd name="connsiteY17" fmla="*/ 438120 h 465495"/>
                <a:gd name="connsiteX18" fmla="*/ 219056 w 465495"/>
                <a:gd name="connsiteY18" fmla="*/ 438120 h 465495"/>
                <a:gd name="connsiteX19" fmla="*/ 355970 w 465495"/>
                <a:gd name="connsiteY19" fmla="*/ 397046 h 465495"/>
                <a:gd name="connsiteX20" fmla="*/ 328587 w 465495"/>
                <a:gd name="connsiteY20" fmla="*/ 414710 h 465495"/>
                <a:gd name="connsiteX21" fmla="*/ 328587 w 465495"/>
                <a:gd name="connsiteY21" fmla="*/ 136908 h 465495"/>
                <a:gd name="connsiteX22" fmla="*/ 355970 w 465495"/>
                <a:gd name="connsiteY22" fmla="*/ 136908 h 465495"/>
                <a:gd name="connsiteX23" fmla="*/ 383353 w 465495"/>
                <a:gd name="connsiteY23" fmla="*/ 372267 h 465495"/>
                <a:gd name="connsiteX24" fmla="*/ 383353 w 465495"/>
                <a:gd name="connsiteY24" fmla="*/ 123224 h 465495"/>
                <a:gd name="connsiteX25" fmla="*/ 379344 w 465495"/>
                <a:gd name="connsiteY25" fmla="*/ 113542 h 465495"/>
                <a:gd name="connsiteX26" fmla="*/ 369662 w 465495"/>
                <a:gd name="connsiteY26" fmla="*/ 109533 h 465495"/>
                <a:gd name="connsiteX27" fmla="*/ 314896 w 465495"/>
                <a:gd name="connsiteY27" fmla="*/ 109533 h 465495"/>
                <a:gd name="connsiteX28" fmla="*/ 301205 w 465495"/>
                <a:gd name="connsiteY28" fmla="*/ 123224 h 465495"/>
                <a:gd name="connsiteX29" fmla="*/ 301205 w 465495"/>
                <a:gd name="connsiteY29" fmla="*/ 426078 h 465495"/>
                <a:gd name="connsiteX30" fmla="*/ 273822 w 465495"/>
                <a:gd name="connsiteY30" fmla="*/ 434017 h 465495"/>
                <a:gd name="connsiteX31" fmla="*/ 273822 w 465495"/>
                <a:gd name="connsiteY31" fmla="*/ 177996 h 465495"/>
                <a:gd name="connsiteX32" fmla="*/ 269813 w 465495"/>
                <a:gd name="connsiteY32" fmla="*/ 168315 h 465495"/>
                <a:gd name="connsiteX33" fmla="*/ 260130 w 465495"/>
                <a:gd name="connsiteY33" fmla="*/ 164305 h 465495"/>
                <a:gd name="connsiteX34" fmla="*/ 205365 w 465495"/>
                <a:gd name="connsiteY34" fmla="*/ 164305 h 465495"/>
                <a:gd name="connsiteX35" fmla="*/ 191673 w 465495"/>
                <a:gd name="connsiteY35" fmla="*/ 177996 h 465495"/>
                <a:gd name="connsiteX36" fmla="*/ 191673 w 465495"/>
                <a:gd name="connsiteY36" fmla="*/ 434017 h 465495"/>
                <a:gd name="connsiteX37" fmla="*/ 164291 w 465495"/>
                <a:gd name="connsiteY37" fmla="*/ 426078 h 465495"/>
                <a:gd name="connsiteX38" fmla="*/ 164291 w 465495"/>
                <a:gd name="connsiteY38" fmla="*/ 232755 h 465495"/>
                <a:gd name="connsiteX39" fmla="*/ 160282 w 465495"/>
                <a:gd name="connsiteY39" fmla="*/ 223074 h 465495"/>
                <a:gd name="connsiteX40" fmla="*/ 150599 w 465495"/>
                <a:gd name="connsiteY40" fmla="*/ 219064 h 465495"/>
                <a:gd name="connsiteX41" fmla="*/ 95834 w 465495"/>
                <a:gd name="connsiteY41" fmla="*/ 219064 h 465495"/>
                <a:gd name="connsiteX42" fmla="*/ 82142 w 465495"/>
                <a:gd name="connsiteY42" fmla="*/ 232755 h 465495"/>
                <a:gd name="connsiteX43" fmla="*/ 82142 w 465495"/>
                <a:gd name="connsiteY43" fmla="*/ 371857 h 465495"/>
                <a:gd name="connsiteX44" fmla="*/ 27444 w 465495"/>
                <a:gd name="connsiteY44" fmla="*/ 227058 h 465495"/>
                <a:gd name="connsiteX45" fmla="*/ 89373 w 465495"/>
                <a:gd name="connsiteY45" fmla="*/ 85193 h 465495"/>
                <a:gd name="connsiteX46" fmla="*/ 232748 w 465495"/>
                <a:gd name="connsiteY46" fmla="*/ 26865 h 465495"/>
                <a:gd name="connsiteX47" fmla="*/ 376122 w 465495"/>
                <a:gd name="connsiteY47" fmla="*/ 85193 h 465495"/>
                <a:gd name="connsiteX48" fmla="*/ 438051 w 465495"/>
                <a:gd name="connsiteY48" fmla="*/ 227058 h 465495"/>
                <a:gd name="connsiteX49" fmla="*/ 383353 w 465495"/>
                <a:gd name="connsiteY49" fmla="*/ 371857 h 465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465495" h="465495">
                  <a:moveTo>
                    <a:pt x="232748" y="0"/>
                  </a:moveTo>
                  <a:cubicBezTo>
                    <a:pt x="171020" y="0"/>
                    <a:pt x="111817" y="24522"/>
                    <a:pt x="68169" y="68169"/>
                  </a:cubicBezTo>
                  <a:cubicBezTo>
                    <a:pt x="24521" y="111822"/>
                    <a:pt x="0" y="171025"/>
                    <a:pt x="0" y="232748"/>
                  </a:cubicBezTo>
                  <a:cubicBezTo>
                    <a:pt x="0" y="294470"/>
                    <a:pt x="24522" y="353678"/>
                    <a:pt x="68169" y="397326"/>
                  </a:cubicBezTo>
                  <a:cubicBezTo>
                    <a:pt x="111822" y="440974"/>
                    <a:pt x="171025" y="465495"/>
                    <a:pt x="232748" y="465495"/>
                  </a:cubicBezTo>
                  <a:cubicBezTo>
                    <a:pt x="294470" y="465495"/>
                    <a:pt x="353678" y="440973"/>
                    <a:pt x="397326" y="397326"/>
                  </a:cubicBezTo>
                  <a:cubicBezTo>
                    <a:pt x="440974" y="353673"/>
                    <a:pt x="465495" y="294470"/>
                    <a:pt x="465495" y="232748"/>
                  </a:cubicBezTo>
                  <a:cubicBezTo>
                    <a:pt x="465495" y="171025"/>
                    <a:pt x="440973" y="111817"/>
                    <a:pt x="397326" y="68169"/>
                  </a:cubicBezTo>
                  <a:cubicBezTo>
                    <a:pt x="353673" y="24521"/>
                    <a:pt x="294470" y="0"/>
                    <a:pt x="232748" y="0"/>
                  </a:cubicBezTo>
                  <a:close/>
                  <a:moveTo>
                    <a:pt x="136908" y="414294"/>
                  </a:moveTo>
                  <a:cubicBezTo>
                    <a:pt x="127355" y="409251"/>
                    <a:pt x="118198" y="403482"/>
                    <a:pt x="109525" y="397046"/>
                  </a:cubicBezTo>
                  <a:lnTo>
                    <a:pt x="109525" y="246441"/>
                  </a:lnTo>
                  <a:lnTo>
                    <a:pt x="136908" y="246441"/>
                  </a:lnTo>
                  <a:close/>
                  <a:moveTo>
                    <a:pt x="219056" y="438120"/>
                  </a:moveTo>
                  <a:lnTo>
                    <a:pt x="219056" y="191675"/>
                  </a:lnTo>
                  <a:lnTo>
                    <a:pt x="246439" y="191675"/>
                  </a:lnTo>
                  <a:lnTo>
                    <a:pt x="246439" y="438120"/>
                  </a:lnTo>
                  <a:lnTo>
                    <a:pt x="232748" y="438120"/>
                  </a:lnTo>
                  <a:lnTo>
                    <a:pt x="219056" y="438120"/>
                  </a:lnTo>
                  <a:close/>
                  <a:moveTo>
                    <a:pt x="355970" y="397046"/>
                  </a:moveTo>
                  <a:cubicBezTo>
                    <a:pt x="347309" y="403629"/>
                    <a:pt x="338153" y="409534"/>
                    <a:pt x="328587" y="414710"/>
                  </a:cubicBezTo>
                  <a:lnTo>
                    <a:pt x="328587" y="136908"/>
                  </a:lnTo>
                  <a:lnTo>
                    <a:pt x="355970" y="136908"/>
                  </a:lnTo>
                  <a:close/>
                  <a:moveTo>
                    <a:pt x="383353" y="372267"/>
                  </a:moveTo>
                  <a:lnTo>
                    <a:pt x="383353" y="123224"/>
                  </a:lnTo>
                  <a:cubicBezTo>
                    <a:pt x="383353" y="119594"/>
                    <a:pt x="381910" y="116109"/>
                    <a:pt x="379344" y="113542"/>
                  </a:cubicBezTo>
                  <a:cubicBezTo>
                    <a:pt x="376776" y="110975"/>
                    <a:pt x="373292" y="109533"/>
                    <a:pt x="369662" y="109533"/>
                  </a:cubicBezTo>
                  <a:lnTo>
                    <a:pt x="314896" y="109533"/>
                  </a:lnTo>
                  <a:cubicBezTo>
                    <a:pt x="307335" y="109533"/>
                    <a:pt x="301205" y="115663"/>
                    <a:pt x="301205" y="123224"/>
                  </a:cubicBezTo>
                  <a:lnTo>
                    <a:pt x="301205" y="426078"/>
                  </a:lnTo>
                  <a:cubicBezTo>
                    <a:pt x="292293" y="429422"/>
                    <a:pt x="283143" y="432080"/>
                    <a:pt x="273822" y="434017"/>
                  </a:cubicBezTo>
                  <a:lnTo>
                    <a:pt x="273822" y="177996"/>
                  </a:lnTo>
                  <a:cubicBezTo>
                    <a:pt x="273822" y="174366"/>
                    <a:pt x="272379" y="170881"/>
                    <a:pt x="269813" y="168315"/>
                  </a:cubicBezTo>
                  <a:cubicBezTo>
                    <a:pt x="267245" y="165747"/>
                    <a:pt x="263761" y="164305"/>
                    <a:pt x="260130" y="164305"/>
                  </a:cubicBezTo>
                  <a:lnTo>
                    <a:pt x="205365" y="164305"/>
                  </a:lnTo>
                  <a:cubicBezTo>
                    <a:pt x="197804" y="164305"/>
                    <a:pt x="191673" y="170435"/>
                    <a:pt x="191673" y="177996"/>
                  </a:cubicBezTo>
                  <a:lnTo>
                    <a:pt x="191673" y="434017"/>
                  </a:lnTo>
                  <a:cubicBezTo>
                    <a:pt x="182352" y="432080"/>
                    <a:pt x="173202" y="429422"/>
                    <a:pt x="164291" y="426078"/>
                  </a:cubicBezTo>
                  <a:lnTo>
                    <a:pt x="164291" y="232755"/>
                  </a:lnTo>
                  <a:cubicBezTo>
                    <a:pt x="164291" y="229125"/>
                    <a:pt x="162848" y="225641"/>
                    <a:pt x="160282" y="223074"/>
                  </a:cubicBezTo>
                  <a:cubicBezTo>
                    <a:pt x="157714" y="220507"/>
                    <a:pt x="154229" y="219064"/>
                    <a:pt x="150599" y="219064"/>
                  </a:cubicBezTo>
                  <a:lnTo>
                    <a:pt x="95834" y="219064"/>
                  </a:lnTo>
                  <a:cubicBezTo>
                    <a:pt x="88273" y="219064"/>
                    <a:pt x="82142" y="225195"/>
                    <a:pt x="82142" y="232755"/>
                  </a:cubicBezTo>
                  <a:lnTo>
                    <a:pt x="82142" y="371857"/>
                  </a:lnTo>
                  <a:cubicBezTo>
                    <a:pt x="45720" y="332574"/>
                    <a:pt x="26093" y="280614"/>
                    <a:pt x="27444" y="227058"/>
                  </a:cubicBezTo>
                  <a:cubicBezTo>
                    <a:pt x="28794" y="173502"/>
                    <a:pt x="51012" y="122594"/>
                    <a:pt x="89373" y="85193"/>
                  </a:cubicBezTo>
                  <a:cubicBezTo>
                    <a:pt x="127727" y="47799"/>
                    <a:pt x="179174" y="26865"/>
                    <a:pt x="232748" y="26865"/>
                  </a:cubicBezTo>
                  <a:cubicBezTo>
                    <a:pt x="286321" y="26865"/>
                    <a:pt x="337768" y="47799"/>
                    <a:pt x="376122" y="85193"/>
                  </a:cubicBezTo>
                  <a:cubicBezTo>
                    <a:pt x="414483" y="122594"/>
                    <a:pt x="436701" y="173504"/>
                    <a:pt x="438051" y="227058"/>
                  </a:cubicBezTo>
                  <a:cubicBezTo>
                    <a:pt x="439402" y="280613"/>
                    <a:pt x="419775" y="332574"/>
                    <a:pt x="383353" y="371857"/>
                  </a:cubicBezTo>
                  <a:close/>
                </a:path>
              </a:pathLst>
            </a:custGeom>
            <a:grpFill/>
            <a:ln w="15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" name="Forma Livre: Forma 19">
              <a:extLst>
                <a:ext uri="{FF2B5EF4-FFF2-40B4-BE49-F238E27FC236}">
                  <a16:creationId xmlns:a16="http://schemas.microsoft.com/office/drawing/2014/main" id="{9EA79E5C-DD9B-3C5D-C05C-3C6A35A7F293}"/>
                </a:ext>
              </a:extLst>
            </p:cNvPr>
            <p:cNvSpPr/>
            <p:nvPr/>
          </p:nvSpPr>
          <p:spPr>
            <a:xfrm>
              <a:off x="11288562" y="2241929"/>
              <a:ext cx="95839" cy="328593"/>
            </a:xfrm>
            <a:custGeom>
              <a:avLst/>
              <a:gdLst>
                <a:gd name="connsiteX0" fmla="*/ 0 w 95839"/>
                <a:gd name="connsiteY0" fmla="*/ 13691 h 328593"/>
                <a:gd name="connsiteX1" fmla="*/ 0 w 95839"/>
                <a:gd name="connsiteY1" fmla="*/ 177988 h 328593"/>
                <a:gd name="connsiteX2" fmla="*/ 4009 w 95839"/>
                <a:gd name="connsiteY2" fmla="*/ 187671 h 328593"/>
                <a:gd name="connsiteX3" fmla="*/ 13691 w 95839"/>
                <a:gd name="connsiteY3" fmla="*/ 191680 h 328593"/>
                <a:gd name="connsiteX4" fmla="*/ 30806 w 95839"/>
                <a:gd name="connsiteY4" fmla="*/ 191680 h 328593"/>
                <a:gd name="connsiteX5" fmla="*/ 39840 w 95839"/>
                <a:gd name="connsiteY5" fmla="*/ 301211 h 328593"/>
                <a:gd name="connsiteX6" fmla="*/ 13691 w 95839"/>
                <a:gd name="connsiteY6" fmla="*/ 301211 h 328593"/>
                <a:gd name="connsiteX7" fmla="*/ 13691 w 95839"/>
                <a:gd name="connsiteY7" fmla="*/ 328594 h 328593"/>
                <a:gd name="connsiteX8" fmla="*/ 95840 w 95839"/>
                <a:gd name="connsiteY8" fmla="*/ 328594 h 328593"/>
                <a:gd name="connsiteX9" fmla="*/ 95840 w 95839"/>
                <a:gd name="connsiteY9" fmla="*/ 301211 h 328593"/>
                <a:gd name="connsiteX10" fmla="*/ 67363 w 95839"/>
                <a:gd name="connsiteY10" fmla="*/ 301211 h 328593"/>
                <a:gd name="connsiteX11" fmla="*/ 57096 w 95839"/>
                <a:gd name="connsiteY11" fmla="*/ 176894 h 328593"/>
                <a:gd name="connsiteX12" fmla="*/ 43404 w 95839"/>
                <a:gd name="connsiteY12" fmla="*/ 164297 h 328593"/>
                <a:gd name="connsiteX13" fmla="*/ 27384 w 95839"/>
                <a:gd name="connsiteY13" fmla="*/ 164297 h 328593"/>
                <a:gd name="connsiteX14" fmla="*/ 27384 w 95839"/>
                <a:gd name="connsiteY14" fmla="*/ 27383 h 328593"/>
                <a:gd name="connsiteX15" fmla="*/ 54767 w 95839"/>
                <a:gd name="connsiteY15" fmla="*/ 27383 h 328593"/>
                <a:gd name="connsiteX16" fmla="*/ 54767 w 95839"/>
                <a:gd name="connsiteY16" fmla="*/ 0 h 328593"/>
                <a:gd name="connsiteX17" fmla="*/ 13693 w 95839"/>
                <a:gd name="connsiteY17" fmla="*/ 0 h 328593"/>
                <a:gd name="connsiteX18" fmla="*/ 2 w 95839"/>
                <a:gd name="connsiteY18" fmla="*/ 13691 h 3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5839" h="328593">
                  <a:moveTo>
                    <a:pt x="0" y="13691"/>
                  </a:moveTo>
                  <a:lnTo>
                    <a:pt x="0" y="177988"/>
                  </a:lnTo>
                  <a:cubicBezTo>
                    <a:pt x="0" y="181618"/>
                    <a:pt x="1443" y="185103"/>
                    <a:pt x="4009" y="187671"/>
                  </a:cubicBezTo>
                  <a:cubicBezTo>
                    <a:pt x="6577" y="190237"/>
                    <a:pt x="10061" y="191680"/>
                    <a:pt x="13691" y="191680"/>
                  </a:cubicBezTo>
                  <a:lnTo>
                    <a:pt x="30806" y="191680"/>
                  </a:lnTo>
                  <a:lnTo>
                    <a:pt x="39840" y="301211"/>
                  </a:lnTo>
                  <a:lnTo>
                    <a:pt x="13691" y="301211"/>
                  </a:lnTo>
                  <a:lnTo>
                    <a:pt x="13691" y="328594"/>
                  </a:lnTo>
                  <a:lnTo>
                    <a:pt x="95840" y="328594"/>
                  </a:lnTo>
                  <a:lnTo>
                    <a:pt x="95840" y="301211"/>
                  </a:lnTo>
                  <a:lnTo>
                    <a:pt x="67363" y="301211"/>
                  </a:lnTo>
                  <a:lnTo>
                    <a:pt x="57096" y="176894"/>
                  </a:lnTo>
                  <a:cubicBezTo>
                    <a:pt x="56521" y="169761"/>
                    <a:pt x="50555" y="164273"/>
                    <a:pt x="43404" y="164297"/>
                  </a:cubicBezTo>
                  <a:lnTo>
                    <a:pt x="27384" y="164297"/>
                  </a:lnTo>
                  <a:lnTo>
                    <a:pt x="27384" y="27383"/>
                  </a:lnTo>
                  <a:lnTo>
                    <a:pt x="54767" y="27383"/>
                  </a:lnTo>
                  <a:lnTo>
                    <a:pt x="54767" y="0"/>
                  </a:lnTo>
                  <a:lnTo>
                    <a:pt x="13693" y="0"/>
                  </a:lnTo>
                  <a:cubicBezTo>
                    <a:pt x="6132" y="0"/>
                    <a:pt x="2" y="6131"/>
                    <a:pt x="2" y="13691"/>
                  </a:cubicBezTo>
                  <a:close/>
                </a:path>
              </a:pathLst>
            </a:custGeom>
            <a:grpFill/>
            <a:ln w="15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1" name="Forma Livre: Forma 20">
              <a:extLst>
                <a:ext uri="{FF2B5EF4-FFF2-40B4-BE49-F238E27FC236}">
                  <a16:creationId xmlns:a16="http://schemas.microsoft.com/office/drawing/2014/main" id="{B19B645B-DFE4-EF78-F7EB-5D49B39B0202}"/>
                </a:ext>
              </a:extLst>
            </p:cNvPr>
            <p:cNvSpPr/>
            <p:nvPr/>
          </p:nvSpPr>
          <p:spPr>
            <a:xfrm>
              <a:off x="10740606" y="1749343"/>
              <a:ext cx="794401" cy="821169"/>
            </a:xfrm>
            <a:custGeom>
              <a:avLst/>
              <a:gdLst>
                <a:gd name="connsiteX0" fmla="*/ 725944 w 794401"/>
                <a:gd name="connsiteY0" fmla="*/ 492586 h 821169"/>
                <a:gd name="connsiteX1" fmla="*/ 781479 w 794401"/>
                <a:gd name="connsiteY1" fmla="*/ 464158 h 821169"/>
                <a:gd name="connsiteX2" fmla="*/ 790886 w 794401"/>
                <a:gd name="connsiteY2" fmla="*/ 402479 h 821169"/>
                <a:gd name="connsiteX3" fmla="*/ 746352 w 794401"/>
                <a:gd name="connsiteY3" fmla="*/ 358783 h 821169"/>
                <a:gd name="connsiteX4" fmla="*/ 684869 w 794401"/>
                <a:gd name="connsiteY4" fmla="*/ 369363 h 821169"/>
                <a:gd name="connsiteX5" fmla="*/ 643795 w 794401"/>
                <a:gd name="connsiteY5" fmla="*/ 355390 h 821169"/>
                <a:gd name="connsiteX6" fmla="*/ 602721 w 794401"/>
                <a:gd name="connsiteY6" fmla="*/ 369363 h 821169"/>
                <a:gd name="connsiteX7" fmla="*/ 566848 w 794401"/>
                <a:gd name="connsiteY7" fmla="*/ 355672 h 821169"/>
                <a:gd name="connsiteX8" fmla="*/ 555180 w 794401"/>
                <a:gd name="connsiteY8" fmla="*/ 182519 h 821169"/>
                <a:gd name="connsiteX9" fmla="*/ 446004 w 794401"/>
                <a:gd name="connsiteY9" fmla="*/ 47627 h 821169"/>
                <a:gd name="connsiteX10" fmla="*/ 279094 w 794401"/>
                <a:gd name="connsiteY10" fmla="*/ 124 h 821169"/>
                <a:gd name="connsiteX11" fmla="*/ 115251 w 794401"/>
                <a:gd name="connsiteY11" fmla="*/ 57329 h 821169"/>
                <a:gd name="connsiteX12" fmla="*/ 14165 w 794401"/>
                <a:gd name="connsiteY12" fmla="*/ 198387 h 821169"/>
                <a:gd name="connsiteX13" fmla="*/ 12668 w 794401"/>
                <a:gd name="connsiteY13" fmla="*/ 371915 h 821169"/>
                <a:gd name="connsiteX14" fmla="*/ 111295 w 794401"/>
                <a:gd name="connsiteY14" fmla="*/ 514703 h 821169"/>
                <a:gd name="connsiteX15" fmla="*/ 274121 w 794401"/>
                <a:gd name="connsiteY15" fmla="*/ 574725 h 821169"/>
                <a:gd name="connsiteX16" fmla="*/ 274121 w 794401"/>
                <a:gd name="connsiteY16" fmla="*/ 629490 h 821169"/>
                <a:gd name="connsiteX17" fmla="*/ 246738 w 794401"/>
                <a:gd name="connsiteY17" fmla="*/ 629490 h 821169"/>
                <a:gd name="connsiteX18" fmla="*/ 233047 w 794401"/>
                <a:gd name="connsiteY18" fmla="*/ 643182 h 821169"/>
                <a:gd name="connsiteX19" fmla="*/ 233047 w 794401"/>
                <a:gd name="connsiteY19" fmla="*/ 766404 h 821169"/>
                <a:gd name="connsiteX20" fmla="*/ 260430 w 794401"/>
                <a:gd name="connsiteY20" fmla="*/ 813835 h 821169"/>
                <a:gd name="connsiteX21" fmla="*/ 315195 w 794401"/>
                <a:gd name="connsiteY21" fmla="*/ 813835 h 821169"/>
                <a:gd name="connsiteX22" fmla="*/ 342578 w 794401"/>
                <a:gd name="connsiteY22" fmla="*/ 766404 h 821169"/>
                <a:gd name="connsiteX23" fmla="*/ 342578 w 794401"/>
                <a:gd name="connsiteY23" fmla="*/ 643182 h 821169"/>
                <a:gd name="connsiteX24" fmla="*/ 338568 w 794401"/>
                <a:gd name="connsiteY24" fmla="*/ 633499 h 821169"/>
                <a:gd name="connsiteX25" fmla="*/ 328887 w 794401"/>
                <a:gd name="connsiteY25" fmla="*/ 629490 h 821169"/>
                <a:gd name="connsiteX26" fmla="*/ 301504 w 794401"/>
                <a:gd name="connsiteY26" fmla="*/ 629490 h 821169"/>
                <a:gd name="connsiteX27" fmla="*/ 301504 w 794401"/>
                <a:gd name="connsiteY27" fmla="*/ 574725 h 821169"/>
                <a:gd name="connsiteX28" fmla="*/ 465801 w 794401"/>
                <a:gd name="connsiteY28" fmla="*/ 513248 h 821169"/>
                <a:gd name="connsiteX29" fmla="*/ 465801 w 794401"/>
                <a:gd name="connsiteY29" fmla="*/ 629490 h 821169"/>
                <a:gd name="connsiteX30" fmla="*/ 493183 w 794401"/>
                <a:gd name="connsiteY30" fmla="*/ 629490 h 821169"/>
                <a:gd name="connsiteX31" fmla="*/ 493183 w 794401"/>
                <a:gd name="connsiteY31" fmla="*/ 519959 h 821169"/>
                <a:gd name="connsiteX32" fmla="*/ 520566 w 794401"/>
                <a:gd name="connsiteY32" fmla="*/ 519959 h 821169"/>
                <a:gd name="connsiteX33" fmla="*/ 520566 w 794401"/>
                <a:gd name="connsiteY33" fmla="*/ 492576 h 821169"/>
                <a:gd name="connsiteX34" fmla="*/ 488941 w 794401"/>
                <a:gd name="connsiteY34" fmla="*/ 492576 h 821169"/>
                <a:gd name="connsiteX35" fmla="*/ 510438 w 794401"/>
                <a:gd name="connsiteY35" fmla="*/ 469026 h 821169"/>
                <a:gd name="connsiteX36" fmla="*/ 510432 w 794401"/>
                <a:gd name="connsiteY36" fmla="*/ 469026 h 821169"/>
                <a:gd name="connsiteX37" fmla="*/ 554616 w 794401"/>
                <a:gd name="connsiteY37" fmla="*/ 492282 h 821169"/>
                <a:gd name="connsiteX38" fmla="*/ 602713 w 794401"/>
                <a:gd name="connsiteY38" fmla="*/ 478884 h 821169"/>
                <a:gd name="connsiteX39" fmla="*/ 643787 w 794401"/>
                <a:gd name="connsiteY39" fmla="*/ 492857 h 821169"/>
                <a:gd name="connsiteX40" fmla="*/ 684862 w 794401"/>
                <a:gd name="connsiteY40" fmla="*/ 478884 h 821169"/>
                <a:gd name="connsiteX41" fmla="*/ 725936 w 794401"/>
                <a:gd name="connsiteY41" fmla="*/ 492575 h 821169"/>
                <a:gd name="connsiteX42" fmla="*/ 315202 w 794401"/>
                <a:gd name="connsiteY42" fmla="*/ 656883 h 821169"/>
                <a:gd name="connsiteX43" fmla="*/ 315202 w 794401"/>
                <a:gd name="connsiteY43" fmla="*/ 766414 h 821169"/>
                <a:gd name="connsiteX44" fmla="*/ 301510 w 794401"/>
                <a:gd name="connsiteY44" fmla="*/ 790129 h 821169"/>
                <a:gd name="connsiteX45" fmla="*/ 274127 w 794401"/>
                <a:gd name="connsiteY45" fmla="*/ 790129 h 821169"/>
                <a:gd name="connsiteX46" fmla="*/ 260436 w 794401"/>
                <a:gd name="connsiteY46" fmla="*/ 766414 h 821169"/>
                <a:gd name="connsiteX47" fmla="*/ 260436 w 794401"/>
                <a:gd name="connsiteY47" fmla="*/ 656883 h 821169"/>
                <a:gd name="connsiteX48" fmla="*/ 725944 w 794401"/>
                <a:gd name="connsiteY48" fmla="*/ 383055 h 821169"/>
                <a:gd name="connsiteX49" fmla="*/ 754988 w 794401"/>
                <a:gd name="connsiteY49" fmla="*/ 395084 h 821169"/>
                <a:gd name="connsiteX50" fmla="*/ 767018 w 794401"/>
                <a:gd name="connsiteY50" fmla="*/ 424129 h 821169"/>
                <a:gd name="connsiteX51" fmla="*/ 754988 w 794401"/>
                <a:gd name="connsiteY51" fmla="*/ 453172 h 821169"/>
                <a:gd name="connsiteX52" fmla="*/ 725944 w 794401"/>
                <a:gd name="connsiteY52" fmla="*/ 465201 h 821169"/>
                <a:gd name="connsiteX53" fmla="*/ 696899 w 794401"/>
                <a:gd name="connsiteY53" fmla="*/ 453172 h 821169"/>
                <a:gd name="connsiteX54" fmla="*/ 684869 w 794401"/>
                <a:gd name="connsiteY54" fmla="*/ 424129 h 821169"/>
                <a:gd name="connsiteX55" fmla="*/ 696899 w 794401"/>
                <a:gd name="connsiteY55" fmla="*/ 395084 h 821169"/>
                <a:gd name="connsiteX56" fmla="*/ 725944 w 794401"/>
                <a:gd name="connsiteY56" fmla="*/ 383055 h 821169"/>
                <a:gd name="connsiteX57" fmla="*/ 287819 w 794401"/>
                <a:gd name="connsiteY57" fmla="*/ 547351 h 821169"/>
                <a:gd name="connsiteX58" fmla="*/ 103885 w 794401"/>
                <a:gd name="connsiteY58" fmla="*/ 471157 h 821169"/>
                <a:gd name="connsiteX59" fmla="*/ 27690 w 794401"/>
                <a:gd name="connsiteY59" fmla="*/ 287223 h 821169"/>
                <a:gd name="connsiteX60" fmla="*/ 103885 w 794401"/>
                <a:gd name="connsiteY60" fmla="*/ 103288 h 821169"/>
                <a:gd name="connsiteX61" fmla="*/ 287819 w 794401"/>
                <a:gd name="connsiteY61" fmla="*/ 27094 h 821169"/>
                <a:gd name="connsiteX62" fmla="*/ 471753 w 794401"/>
                <a:gd name="connsiteY62" fmla="*/ 103288 h 821169"/>
                <a:gd name="connsiteX63" fmla="*/ 547948 w 794401"/>
                <a:gd name="connsiteY63" fmla="*/ 287223 h 821169"/>
                <a:gd name="connsiteX64" fmla="*/ 537270 w 794401"/>
                <a:gd name="connsiteY64" fmla="*/ 360338 h 821169"/>
                <a:gd name="connsiteX65" fmla="*/ 505321 w 794401"/>
                <a:gd name="connsiteY65" fmla="*/ 385392 h 821169"/>
                <a:gd name="connsiteX66" fmla="*/ 493182 w 794401"/>
                <a:gd name="connsiteY66" fmla="*/ 424138 h 821169"/>
                <a:gd name="connsiteX67" fmla="*/ 496055 w 794401"/>
                <a:gd name="connsiteY67" fmla="*/ 442755 h 821169"/>
                <a:gd name="connsiteX68" fmla="*/ 404304 w 794401"/>
                <a:gd name="connsiteY68" fmla="*/ 519684 h 821169"/>
                <a:gd name="connsiteX69" fmla="*/ 287811 w 794401"/>
                <a:gd name="connsiteY69" fmla="*/ 547361 h 821169"/>
                <a:gd name="connsiteX70" fmla="*/ 520573 w 794401"/>
                <a:gd name="connsiteY70" fmla="*/ 424129 h 821169"/>
                <a:gd name="connsiteX71" fmla="*/ 532602 w 794401"/>
                <a:gd name="connsiteY71" fmla="*/ 395084 h 821169"/>
                <a:gd name="connsiteX72" fmla="*/ 561647 w 794401"/>
                <a:gd name="connsiteY72" fmla="*/ 383055 h 821169"/>
                <a:gd name="connsiteX73" fmla="*/ 584645 w 794401"/>
                <a:gd name="connsiteY73" fmla="*/ 390310 h 821169"/>
                <a:gd name="connsiteX74" fmla="*/ 575343 w 794401"/>
                <a:gd name="connsiteY74" fmla="*/ 424129 h 821169"/>
                <a:gd name="connsiteX75" fmla="*/ 584645 w 794401"/>
                <a:gd name="connsiteY75" fmla="*/ 457947 h 821169"/>
                <a:gd name="connsiteX76" fmla="*/ 561647 w 794401"/>
                <a:gd name="connsiteY76" fmla="*/ 465203 h 821169"/>
                <a:gd name="connsiteX77" fmla="*/ 532602 w 794401"/>
                <a:gd name="connsiteY77" fmla="*/ 453173 h 821169"/>
                <a:gd name="connsiteX78" fmla="*/ 520573 w 794401"/>
                <a:gd name="connsiteY78" fmla="*/ 424129 h 821169"/>
                <a:gd name="connsiteX79" fmla="*/ 602721 w 794401"/>
                <a:gd name="connsiteY79" fmla="*/ 424129 h 821169"/>
                <a:gd name="connsiteX80" fmla="*/ 614751 w 794401"/>
                <a:gd name="connsiteY80" fmla="*/ 395084 h 821169"/>
                <a:gd name="connsiteX81" fmla="*/ 643795 w 794401"/>
                <a:gd name="connsiteY81" fmla="*/ 383055 h 821169"/>
                <a:gd name="connsiteX82" fmla="*/ 666794 w 794401"/>
                <a:gd name="connsiteY82" fmla="*/ 390310 h 821169"/>
                <a:gd name="connsiteX83" fmla="*/ 657491 w 794401"/>
                <a:gd name="connsiteY83" fmla="*/ 424129 h 821169"/>
                <a:gd name="connsiteX84" fmla="*/ 666794 w 794401"/>
                <a:gd name="connsiteY84" fmla="*/ 457947 h 821169"/>
                <a:gd name="connsiteX85" fmla="*/ 643795 w 794401"/>
                <a:gd name="connsiteY85" fmla="*/ 465203 h 821169"/>
                <a:gd name="connsiteX86" fmla="*/ 614751 w 794401"/>
                <a:gd name="connsiteY86" fmla="*/ 453173 h 821169"/>
                <a:gd name="connsiteX87" fmla="*/ 602721 w 794401"/>
                <a:gd name="connsiteY87" fmla="*/ 424129 h 821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794401" h="821169">
                  <a:moveTo>
                    <a:pt x="725944" y="492586"/>
                  </a:moveTo>
                  <a:cubicBezTo>
                    <a:pt x="747947" y="492586"/>
                    <a:pt x="768614" y="482005"/>
                    <a:pt x="781479" y="464158"/>
                  </a:cubicBezTo>
                  <a:cubicBezTo>
                    <a:pt x="794346" y="446304"/>
                    <a:pt x="797848" y="423359"/>
                    <a:pt x="790886" y="402479"/>
                  </a:cubicBezTo>
                  <a:cubicBezTo>
                    <a:pt x="783929" y="381606"/>
                    <a:pt x="767360" y="365348"/>
                    <a:pt x="746352" y="358783"/>
                  </a:cubicBezTo>
                  <a:cubicBezTo>
                    <a:pt x="725350" y="352225"/>
                    <a:pt x="702473" y="356160"/>
                    <a:pt x="684869" y="369363"/>
                  </a:cubicBezTo>
                  <a:cubicBezTo>
                    <a:pt x="673090" y="360305"/>
                    <a:pt x="658654" y="355390"/>
                    <a:pt x="643795" y="355390"/>
                  </a:cubicBezTo>
                  <a:cubicBezTo>
                    <a:pt x="628936" y="355390"/>
                    <a:pt x="614499" y="360305"/>
                    <a:pt x="602721" y="369363"/>
                  </a:cubicBezTo>
                  <a:cubicBezTo>
                    <a:pt x="592311" y="361472"/>
                    <a:pt x="579868" y="356723"/>
                    <a:pt x="566848" y="355672"/>
                  </a:cubicBezTo>
                  <a:cubicBezTo>
                    <a:pt x="580887" y="298132"/>
                    <a:pt x="576811" y="237663"/>
                    <a:pt x="555180" y="182519"/>
                  </a:cubicBezTo>
                  <a:cubicBezTo>
                    <a:pt x="533555" y="127380"/>
                    <a:pt x="495421" y="80272"/>
                    <a:pt x="446004" y="47627"/>
                  </a:cubicBezTo>
                  <a:cubicBezTo>
                    <a:pt x="396593" y="14976"/>
                    <a:pt x="338294" y="-1613"/>
                    <a:pt x="279094" y="124"/>
                  </a:cubicBezTo>
                  <a:cubicBezTo>
                    <a:pt x="219891" y="1860"/>
                    <a:pt x="162668" y="21841"/>
                    <a:pt x="115251" y="57329"/>
                  </a:cubicBezTo>
                  <a:cubicBezTo>
                    <a:pt x="67832" y="92811"/>
                    <a:pt x="32528" y="142075"/>
                    <a:pt x="14165" y="198387"/>
                  </a:cubicBezTo>
                  <a:cubicBezTo>
                    <a:pt x="-4195" y="254692"/>
                    <a:pt x="-4721" y="315302"/>
                    <a:pt x="12668" y="371915"/>
                  </a:cubicBezTo>
                  <a:cubicBezTo>
                    <a:pt x="30051" y="428534"/>
                    <a:pt x="64500" y="478403"/>
                    <a:pt x="111295" y="514703"/>
                  </a:cubicBezTo>
                  <a:cubicBezTo>
                    <a:pt x="158096" y="551004"/>
                    <a:pt x="214965" y="571969"/>
                    <a:pt x="274121" y="574725"/>
                  </a:cubicBezTo>
                  <a:lnTo>
                    <a:pt x="274121" y="629490"/>
                  </a:lnTo>
                  <a:lnTo>
                    <a:pt x="246738" y="629490"/>
                  </a:lnTo>
                  <a:cubicBezTo>
                    <a:pt x="239177" y="629490"/>
                    <a:pt x="233047" y="635621"/>
                    <a:pt x="233047" y="643182"/>
                  </a:cubicBezTo>
                  <a:lnTo>
                    <a:pt x="233047" y="766404"/>
                  </a:lnTo>
                  <a:cubicBezTo>
                    <a:pt x="233047" y="785970"/>
                    <a:pt x="243487" y="804050"/>
                    <a:pt x="260430" y="813835"/>
                  </a:cubicBezTo>
                  <a:cubicBezTo>
                    <a:pt x="277373" y="823614"/>
                    <a:pt x="298252" y="823614"/>
                    <a:pt x="315195" y="813835"/>
                  </a:cubicBezTo>
                  <a:cubicBezTo>
                    <a:pt x="332138" y="804049"/>
                    <a:pt x="342578" y="785968"/>
                    <a:pt x="342578" y="766404"/>
                  </a:cubicBezTo>
                  <a:lnTo>
                    <a:pt x="342578" y="643182"/>
                  </a:lnTo>
                  <a:cubicBezTo>
                    <a:pt x="342578" y="639550"/>
                    <a:pt x="341135" y="636067"/>
                    <a:pt x="338568" y="633499"/>
                  </a:cubicBezTo>
                  <a:cubicBezTo>
                    <a:pt x="336001" y="630933"/>
                    <a:pt x="332517" y="629490"/>
                    <a:pt x="328887" y="629490"/>
                  </a:cubicBezTo>
                  <a:lnTo>
                    <a:pt x="301504" y="629490"/>
                  </a:lnTo>
                  <a:lnTo>
                    <a:pt x="301504" y="574725"/>
                  </a:lnTo>
                  <a:cubicBezTo>
                    <a:pt x="361336" y="571846"/>
                    <a:pt x="418773" y="550356"/>
                    <a:pt x="465801" y="513248"/>
                  </a:cubicBezTo>
                  <a:lnTo>
                    <a:pt x="465801" y="629490"/>
                  </a:lnTo>
                  <a:lnTo>
                    <a:pt x="493183" y="629490"/>
                  </a:lnTo>
                  <a:lnTo>
                    <a:pt x="493183" y="519959"/>
                  </a:lnTo>
                  <a:lnTo>
                    <a:pt x="520566" y="519959"/>
                  </a:lnTo>
                  <a:lnTo>
                    <a:pt x="520566" y="492576"/>
                  </a:lnTo>
                  <a:lnTo>
                    <a:pt x="488941" y="492576"/>
                  </a:lnTo>
                  <a:cubicBezTo>
                    <a:pt x="496471" y="485180"/>
                    <a:pt x="503592" y="477241"/>
                    <a:pt x="510438" y="469026"/>
                  </a:cubicBezTo>
                  <a:lnTo>
                    <a:pt x="510432" y="469026"/>
                  </a:lnTo>
                  <a:cubicBezTo>
                    <a:pt x="521660" y="482130"/>
                    <a:pt x="537459" y="490448"/>
                    <a:pt x="554616" y="492282"/>
                  </a:cubicBezTo>
                  <a:cubicBezTo>
                    <a:pt x="571767" y="494110"/>
                    <a:pt x="588973" y="489317"/>
                    <a:pt x="602713" y="478884"/>
                  </a:cubicBezTo>
                  <a:cubicBezTo>
                    <a:pt x="614491" y="487942"/>
                    <a:pt x="628929" y="492857"/>
                    <a:pt x="643787" y="492857"/>
                  </a:cubicBezTo>
                  <a:cubicBezTo>
                    <a:pt x="658646" y="492857"/>
                    <a:pt x="673084" y="487942"/>
                    <a:pt x="684862" y="478884"/>
                  </a:cubicBezTo>
                  <a:cubicBezTo>
                    <a:pt x="696713" y="487771"/>
                    <a:pt x="711126" y="492575"/>
                    <a:pt x="725936" y="492575"/>
                  </a:cubicBezTo>
                  <a:close/>
                  <a:moveTo>
                    <a:pt x="315202" y="656883"/>
                  </a:moveTo>
                  <a:lnTo>
                    <a:pt x="315202" y="766414"/>
                  </a:lnTo>
                  <a:cubicBezTo>
                    <a:pt x="315202" y="776200"/>
                    <a:pt x="309982" y="785239"/>
                    <a:pt x="301510" y="790129"/>
                  </a:cubicBezTo>
                  <a:cubicBezTo>
                    <a:pt x="293039" y="795019"/>
                    <a:pt x="282599" y="795019"/>
                    <a:pt x="274127" y="790129"/>
                  </a:cubicBezTo>
                  <a:cubicBezTo>
                    <a:pt x="265656" y="785239"/>
                    <a:pt x="260436" y="776200"/>
                    <a:pt x="260436" y="766414"/>
                  </a:cubicBezTo>
                  <a:lnTo>
                    <a:pt x="260436" y="656883"/>
                  </a:lnTo>
                  <a:close/>
                  <a:moveTo>
                    <a:pt x="725944" y="383055"/>
                  </a:moveTo>
                  <a:cubicBezTo>
                    <a:pt x="736836" y="383055"/>
                    <a:pt x="747288" y="387383"/>
                    <a:pt x="754988" y="395084"/>
                  </a:cubicBezTo>
                  <a:cubicBezTo>
                    <a:pt x="762688" y="402784"/>
                    <a:pt x="767018" y="413237"/>
                    <a:pt x="767018" y="424129"/>
                  </a:cubicBezTo>
                  <a:cubicBezTo>
                    <a:pt x="767018" y="435019"/>
                    <a:pt x="762690" y="445473"/>
                    <a:pt x="754988" y="453172"/>
                  </a:cubicBezTo>
                  <a:cubicBezTo>
                    <a:pt x="747286" y="460873"/>
                    <a:pt x="736834" y="465201"/>
                    <a:pt x="725944" y="465201"/>
                  </a:cubicBezTo>
                  <a:cubicBezTo>
                    <a:pt x="715053" y="465201"/>
                    <a:pt x="704599" y="460873"/>
                    <a:pt x="696899" y="453172"/>
                  </a:cubicBezTo>
                  <a:cubicBezTo>
                    <a:pt x="689199" y="445472"/>
                    <a:pt x="684869" y="435019"/>
                    <a:pt x="684869" y="424129"/>
                  </a:cubicBezTo>
                  <a:cubicBezTo>
                    <a:pt x="684869" y="413237"/>
                    <a:pt x="689197" y="402783"/>
                    <a:pt x="696899" y="395084"/>
                  </a:cubicBezTo>
                  <a:cubicBezTo>
                    <a:pt x="704601" y="387384"/>
                    <a:pt x="715053" y="383055"/>
                    <a:pt x="725944" y="383055"/>
                  </a:cubicBezTo>
                  <a:close/>
                  <a:moveTo>
                    <a:pt x="287819" y="547351"/>
                  </a:moveTo>
                  <a:cubicBezTo>
                    <a:pt x="218823" y="547351"/>
                    <a:pt x="152659" y="519944"/>
                    <a:pt x="103885" y="471157"/>
                  </a:cubicBezTo>
                  <a:cubicBezTo>
                    <a:pt x="55096" y="422375"/>
                    <a:pt x="27690" y="356210"/>
                    <a:pt x="27690" y="287223"/>
                  </a:cubicBezTo>
                  <a:cubicBezTo>
                    <a:pt x="27690" y="218235"/>
                    <a:pt x="55098" y="152063"/>
                    <a:pt x="103885" y="103288"/>
                  </a:cubicBezTo>
                  <a:cubicBezTo>
                    <a:pt x="152667" y="54500"/>
                    <a:pt x="218831" y="27094"/>
                    <a:pt x="287819" y="27094"/>
                  </a:cubicBezTo>
                  <a:cubicBezTo>
                    <a:pt x="356806" y="27094"/>
                    <a:pt x="422979" y="54502"/>
                    <a:pt x="471753" y="103288"/>
                  </a:cubicBezTo>
                  <a:cubicBezTo>
                    <a:pt x="520541" y="152071"/>
                    <a:pt x="547948" y="218235"/>
                    <a:pt x="547948" y="287223"/>
                  </a:cubicBezTo>
                  <a:cubicBezTo>
                    <a:pt x="547954" y="311983"/>
                    <a:pt x="544353" y="336609"/>
                    <a:pt x="537270" y="360338"/>
                  </a:cubicBezTo>
                  <a:cubicBezTo>
                    <a:pt x="524329" y="365264"/>
                    <a:pt x="513187" y="373998"/>
                    <a:pt x="505321" y="385392"/>
                  </a:cubicBezTo>
                  <a:cubicBezTo>
                    <a:pt x="497449" y="396785"/>
                    <a:pt x="493218" y="410293"/>
                    <a:pt x="493182" y="424138"/>
                  </a:cubicBezTo>
                  <a:cubicBezTo>
                    <a:pt x="493291" y="430446"/>
                    <a:pt x="494257" y="436711"/>
                    <a:pt x="496055" y="442755"/>
                  </a:cubicBezTo>
                  <a:cubicBezTo>
                    <a:pt x="471869" y="475188"/>
                    <a:pt x="440452" y="501525"/>
                    <a:pt x="404304" y="519684"/>
                  </a:cubicBezTo>
                  <a:cubicBezTo>
                    <a:pt x="368150" y="537843"/>
                    <a:pt x="328267" y="547317"/>
                    <a:pt x="287811" y="547361"/>
                  </a:cubicBezTo>
                  <a:close/>
                  <a:moveTo>
                    <a:pt x="520573" y="424129"/>
                  </a:moveTo>
                  <a:cubicBezTo>
                    <a:pt x="520573" y="413237"/>
                    <a:pt x="524901" y="402784"/>
                    <a:pt x="532602" y="395084"/>
                  </a:cubicBezTo>
                  <a:cubicBezTo>
                    <a:pt x="540302" y="387384"/>
                    <a:pt x="550755" y="383055"/>
                    <a:pt x="561647" y="383055"/>
                  </a:cubicBezTo>
                  <a:cubicBezTo>
                    <a:pt x="569873" y="383067"/>
                    <a:pt x="577906" y="385597"/>
                    <a:pt x="584645" y="390310"/>
                  </a:cubicBezTo>
                  <a:cubicBezTo>
                    <a:pt x="578558" y="400542"/>
                    <a:pt x="575343" y="412223"/>
                    <a:pt x="575343" y="424129"/>
                  </a:cubicBezTo>
                  <a:cubicBezTo>
                    <a:pt x="575343" y="436035"/>
                    <a:pt x="578558" y="447716"/>
                    <a:pt x="584645" y="457947"/>
                  </a:cubicBezTo>
                  <a:cubicBezTo>
                    <a:pt x="577904" y="462660"/>
                    <a:pt x="569873" y="465191"/>
                    <a:pt x="561647" y="465203"/>
                  </a:cubicBezTo>
                  <a:cubicBezTo>
                    <a:pt x="550755" y="465203"/>
                    <a:pt x="540301" y="460875"/>
                    <a:pt x="532602" y="453173"/>
                  </a:cubicBezTo>
                  <a:cubicBezTo>
                    <a:pt x="524902" y="445473"/>
                    <a:pt x="520573" y="435019"/>
                    <a:pt x="520573" y="424129"/>
                  </a:cubicBezTo>
                  <a:close/>
                  <a:moveTo>
                    <a:pt x="602721" y="424129"/>
                  </a:moveTo>
                  <a:cubicBezTo>
                    <a:pt x="602721" y="413237"/>
                    <a:pt x="607049" y="402784"/>
                    <a:pt x="614751" y="395084"/>
                  </a:cubicBezTo>
                  <a:cubicBezTo>
                    <a:pt x="622451" y="387384"/>
                    <a:pt x="632903" y="383055"/>
                    <a:pt x="643795" y="383055"/>
                  </a:cubicBezTo>
                  <a:cubicBezTo>
                    <a:pt x="652021" y="383067"/>
                    <a:pt x="660054" y="385597"/>
                    <a:pt x="666794" y="390310"/>
                  </a:cubicBezTo>
                  <a:cubicBezTo>
                    <a:pt x="660707" y="400542"/>
                    <a:pt x="657491" y="412223"/>
                    <a:pt x="657491" y="424129"/>
                  </a:cubicBezTo>
                  <a:cubicBezTo>
                    <a:pt x="657491" y="436035"/>
                    <a:pt x="660707" y="447716"/>
                    <a:pt x="666794" y="457947"/>
                  </a:cubicBezTo>
                  <a:cubicBezTo>
                    <a:pt x="660053" y="462660"/>
                    <a:pt x="652021" y="465191"/>
                    <a:pt x="643795" y="465203"/>
                  </a:cubicBezTo>
                  <a:cubicBezTo>
                    <a:pt x="632903" y="465203"/>
                    <a:pt x="622449" y="460875"/>
                    <a:pt x="614751" y="453173"/>
                  </a:cubicBezTo>
                  <a:cubicBezTo>
                    <a:pt x="607051" y="445473"/>
                    <a:pt x="602721" y="435019"/>
                    <a:pt x="602721" y="424129"/>
                  </a:cubicBezTo>
                  <a:close/>
                </a:path>
              </a:pathLst>
            </a:custGeom>
            <a:grpFill/>
            <a:ln w="15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2" name="Forma Livre: Forma 21">
              <a:extLst>
                <a:ext uri="{FF2B5EF4-FFF2-40B4-BE49-F238E27FC236}">
                  <a16:creationId xmlns:a16="http://schemas.microsoft.com/office/drawing/2014/main" id="{ACF6E4F0-77DC-DE66-B585-FD3E2D8AA22F}"/>
                </a:ext>
              </a:extLst>
            </p:cNvPr>
            <p:cNvSpPr/>
            <p:nvPr/>
          </p:nvSpPr>
          <p:spPr>
            <a:xfrm>
              <a:off x="11370710" y="2241929"/>
              <a:ext cx="191681" cy="328593"/>
            </a:xfrm>
            <a:custGeom>
              <a:avLst/>
              <a:gdLst>
                <a:gd name="connsiteX0" fmla="*/ 177988 w 191681"/>
                <a:gd name="connsiteY0" fmla="*/ 0 h 328593"/>
                <a:gd name="connsiteX1" fmla="*/ 13691 w 191681"/>
                <a:gd name="connsiteY1" fmla="*/ 0 h 328593"/>
                <a:gd name="connsiteX2" fmla="*/ 0 w 191681"/>
                <a:gd name="connsiteY2" fmla="*/ 13691 h 328593"/>
                <a:gd name="connsiteX3" fmla="*/ 0 w 191681"/>
                <a:gd name="connsiteY3" fmla="*/ 177988 h 328593"/>
                <a:gd name="connsiteX4" fmla="*/ 4009 w 191681"/>
                <a:gd name="connsiteY4" fmla="*/ 187671 h 328593"/>
                <a:gd name="connsiteX5" fmla="*/ 13691 w 191681"/>
                <a:gd name="connsiteY5" fmla="*/ 191680 h 328593"/>
                <a:gd name="connsiteX6" fmla="*/ 30806 w 191681"/>
                <a:gd name="connsiteY6" fmla="*/ 191680 h 328593"/>
                <a:gd name="connsiteX7" fmla="*/ 41074 w 191681"/>
                <a:gd name="connsiteY7" fmla="*/ 315996 h 328593"/>
                <a:gd name="connsiteX8" fmla="*/ 54766 w 191681"/>
                <a:gd name="connsiteY8" fmla="*/ 328594 h 328593"/>
                <a:gd name="connsiteX9" fmla="*/ 136914 w 191681"/>
                <a:gd name="connsiteY9" fmla="*/ 328594 h 328593"/>
                <a:gd name="connsiteX10" fmla="*/ 150605 w 191681"/>
                <a:gd name="connsiteY10" fmla="*/ 315996 h 328593"/>
                <a:gd name="connsiteX11" fmla="*/ 160875 w 191681"/>
                <a:gd name="connsiteY11" fmla="*/ 191680 h 328593"/>
                <a:gd name="connsiteX12" fmla="*/ 177990 w 191681"/>
                <a:gd name="connsiteY12" fmla="*/ 191680 h 328593"/>
                <a:gd name="connsiteX13" fmla="*/ 187671 w 191681"/>
                <a:gd name="connsiteY13" fmla="*/ 187671 h 328593"/>
                <a:gd name="connsiteX14" fmla="*/ 191681 w 191681"/>
                <a:gd name="connsiteY14" fmla="*/ 177988 h 328593"/>
                <a:gd name="connsiteX15" fmla="*/ 191681 w 191681"/>
                <a:gd name="connsiteY15" fmla="*/ 13691 h 328593"/>
                <a:gd name="connsiteX16" fmla="*/ 187671 w 191681"/>
                <a:gd name="connsiteY16" fmla="*/ 4009 h 328593"/>
                <a:gd name="connsiteX17" fmla="*/ 177990 w 191681"/>
                <a:gd name="connsiteY17" fmla="*/ 0 h 328593"/>
                <a:gd name="connsiteX18" fmla="*/ 164297 w 191681"/>
                <a:gd name="connsiteY18" fmla="*/ 164297 h 328593"/>
                <a:gd name="connsiteX19" fmla="*/ 148277 w 191681"/>
                <a:gd name="connsiteY19" fmla="*/ 164297 h 328593"/>
                <a:gd name="connsiteX20" fmla="*/ 134586 w 191681"/>
                <a:gd name="connsiteY20" fmla="*/ 176894 h 328593"/>
                <a:gd name="connsiteX21" fmla="*/ 124318 w 191681"/>
                <a:gd name="connsiteY21" fmla="*/ 301211 h 328593"/>
                <a:gd name="connsiteX22" fmla="*/ 67365 w 191681"/>
                <a:gd name="connsiteY22" fmla="*/ 301211 h 328593"/>
                <a:gd name="connsiteX23" fmla="*/ 56961 w 191681"/>
                <a:gd name="connsiteY23" fmla="*/ 176894 h 328593"/>
                <a:gd name="connsiteX24" fmla="*/ 56955 w 191681"/>
                <a:gd name="connsiteY24" fmla="*/ 176894 h 328593"/>
                <a:gd name="connsiteX25" fmla="*/ 43263 w 191681"/>
                <a:gd name="connsiteY25" fmla="*/ 164297 h 328593"/>
                <a:gd name="connsiteX26" fmla="*/ 27384 w 191681"/>
                <a:gd name="connsiteY26" fmla="*/ 164297 h 328593"/>
                <a:gd name="connsiteX27" fmla="*/ 27384 w 191681"/>
                <a:gd name="connsiteY27" fmla="*/ 27383 h 328593"/>
                <a:gd name="connsiteX28" fmla="*/ 164298 w 191681"/>
                <a:gd name="connsiteY28" fmla="*/ 27383 h 3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91681" h="328593">
                  <a:moveTo>
                    <a:pt x="177988" y="0"/>
                  </a:moveTo>
                  <a:lnTo>
                    <a:pt x="13691" y="0"/>
                  </a:lnTo>
                  <a:cubicBezTo>
                    <a:pt x="6131" y="0"/>
                    <a:pt x="0" y="6131"/>
                    <a:pt x="0" y="13691"/>
                  </a:cubicBezTo>
                  <a:lnTo>
                    <a:pt x="0" y="177988"/>
                  </a:lnTo>
                  <a:cubicBezTo>
                    <a:pt x="0" y="181618"/>
                    <a:pt x="1443" y="185103"/>
                    <a:pt x="4009" y="187671"/>
                  </a:cubicBezTo>
                  <a:cubicBezTo>
                    <a:pt x="6577" y="190237"/>
                    <a:pt x="10061" y="191680"/>
                    <a:pt x="13691" y="191680"/>
                  </a:cubicBezTo>
                  <a:lnTo>
                    <a:pt x="30806" y="191680"/>
                  </a:lnTo>
                  <a:lnTo>
                    <a:pt x="41074" y="315996"/>
                  </a:lnTo>
                  <a:cubicBezTo>
                    <a:pt x="41650" y="323130"/>
                    <a:pt x="47615" y="328617"/>
                    <a:pt x="54766" y="328594"/>
                  </a:cubicBezTo>
                  <a:lnTo>
                    <a:pt x="136914" y="328594"/>
                  </a:lnTo>
                  <a:cubicBezTo>
                    <a:pt x="144066" y="328617"/>
                    <a:pt x="150031" y="323130"/>
                    <a:pt x="150605" y="315996"/>
                  </a:cubicBezTo>
                  <a:lnTo>
                    <a:pt x="160875" y="191680"/>
                  </a:lnTo>
                  <a:lnTo>
                    <a:pt x="177990" y="191680"/>
                  </a:lnTo>
                  <a:cubicBezTo>
                    <a:pt x="181620" y="191680"/>
                    <a:pt x="185105" y="190237"/>
                    <a:pt x="187671" y="187671"/>
                  </a:cubicBezTo>
                  <a:cubicBezTo>
                    <a:pt x="190238" y="185103"/>
                    <a:pt x="191681" y="181618"/>
                    <a:pt x="191681" y="177988"/>
                  </a:cubicBezTo>
                  <a:lnTo>
                    <a:pt x="191681" y="13691"/>
                  </a:lnTo>
                  <a:cubicBezTo>
                    <a:pt x="191681" y="10061"/>
                    <a:pt x="190238" y="6577"/>
                    <a:pt x="187671" y="4009"/>
                  </a:cubicBezTo>
                  <a:cubicBezTo>
                    <a:pt x="185105" y="1443"/>
                    <a:pt x="181620" y="0"/>
                    <a:pt x="177990" y="0"/>
                  </a:cubicBezTo>
                  <a:close/>
                  <a:moveTo>
                    <a:pt x="164297" y="164297"/>
                  </a:moveTo>
                  <a:lnTo>
                    <a:pt x="148277" y="164297"/>
                  </a:lnTo>
                  <a:cubicBezTo>
                    <a:pt x="141126" y="164272"/>
                    <a:pt x="135160" y="169761"/>
                    <a:pt x="134586" y="176894"/>
                  </a:cubicBezTo>
                  <a:lnTo>
                    <a:pt x="124318" y="301211"/>
                  </a:lnTo>
                  <a:lnTo>
                    <a:pt x="67365" y="301211"/>
                  </a:lnTo>
                  <a:lnTo>
                    <a:pt x="56961" y="176894"/>
                  </a:lnTo>
                  <a:lnTo>
                    <a:pt x="56955" y="176894"/>
                  </a:lnTo>
                  <a:cubicBezTo>
                    <a:pt x="56387" y="169761"/>
                    <a:pt x="50420" y="164272"/>
                    <a:pt x="43263" y="164297"/>
                  </a:cubicBezTo>
                  <a:lnTo>
                    <a:pt x="27384" y="164297"/>
                  </a:lnTo>
                  <a:lnTo>
                    <a:pt x="27384" y="27383"/>
                  </a:lnTo>
                  <a:lnTo>
                    <a:pt x="164298" y="27383"/>
                  </a:lnTo>
                  <a:close/>
                </a:path>
              </a:pathLst>
            </a:custGeom>
            <a:grpFill/>
            <a:ln w="15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3" name="Forma Livre: Forma 22">
              <a:extLst>
                <a:ext uri="{FF2B5EF4-FFF2-40B4-BE49-F238E27FC236}">
                  <a16:creationId xmlns:a16="http://schemas.microsoft.com/office/drawing/2014/main" id="{1B21CED0-C3E7-CAC7-FA24-1513B9F3C319}"/>
                </a:ext>
              </a:extLst>
            </p:cNvPr>
            <p:cNvSpPr/>
            <p:nvPr/>
          </p:nvSpPr>
          <p:spPr>
            <a:xfrm>
              <a:off x="11110573" y="2406226"/>
              <a:ext cx="164296" cy="164296"/>
            </a:xfrm>
            <a:custGeom>
              <a:avLst/>
              <a:gdLst>
                <a:gd name="connsiteX0" fmla="*/ 150605 w 164296"/>
                <a:gd name="connsiteY0" fmla="*/ 164297 h 164296"/>
                <a:gd name="connsiteX1" fmla="*/ 160288 w 164296"/>
                <a:gd name="connsiteY1" fmla="*/ 160288 h 164296"/>
                <a:gd name="connsiteX2" fmla="*/ 164297 w 164296"/>
                <a:gd name="connsiteY2" fmla="*/ 150605 h 164296"/>
                <a:gd name="connsiteX3" fmla="*/ 164297 w 164296"/>
                <a:gd name="connsiteY3" fmla="*/ 13691 h 164296"/>
                <a:gd name="connsiteX4" fmla="*/ 160288 w 164296"/>
                <a:gd name="connsiteY4" fmla="*/ 4009 h 164296"/>
                <a:gd name="connsiteX5" fmla="*/ 150605 w 164296"/>
                <a:gd name="connsiteY5" fmla="*/ 0 h 164296"/>
                <a:gd name="connsiteX6" fmla="*/ 13691 w 164296"/>
                <a:gd name="connsiteY6" fmla="*/ 0 h 164296"/>
                <a:gd name="connsiteX7" fmla="*/ 0 w 164296"/>
                <a:gd name="connsiteY7" fmla="*/ 13691 h 164296"/>
                <a:gd name="connsiteX8" fmla="*/ 0 w 164296"/>
                <a:gd name="connsiteY8" fmla="*/ 150605 h 164296"/>
                <a:gd name="connsiteX9" fmla="*/ 4009 w 164296"/>
                <a:gd name="connsiteY9" fmla="*/ 160288 h 164296"/>
                <a:gd name="connsiteX10" fmla="*/ 13691 w 164296"/>
                <a:gd name="connsiteY10" fmla="*/ 164297 h 164296"/>
                <a:gd name="connsiteX11" fmla="*/ 27383 w 164296"/>
                <a:gd name="connsiteY11" fmla="*/ 27383 h 164296"/>
                <a:gd name="connsiteX12" fmla="*/ 121303 w 164296"/>
                <a:gd name="connsiteY12" fmla="*/ 27383 h 164296"/>
                <a:gd name="connsiteX13" fmla="*/ 81188 w 164296"/>
                <a:gd name="connsiteY13" fmla="*/ 75578 h 164296"/>
                <a:gd name="connsiteX14" fmla="*/ 64483 w 164296"/>
                <a:gd name="connsiteY14" fmla="*/ 58738 h 164296"/>
                <a:gd name="connsiteX15" fmla="*/ 45039 w 164296"/>
                <a:gd name="connsiteY15" fmla="*/ 78182 h 164296"/>
                <a:gd name="connsiteX16" fmla="*/ 72422 w 164296"/>
                <a:gd name="connsiteY16" fmla="*/ 105565 h 164296"/>
                <a:gd name="connsiteX17" fmla="*/ 72428 w 164296"/>
                <a:gd name="connsiteY17" fmla="*/ 105558 h 164296"/>
                <a:gd name="connsiteX18" fmla="*/ 82147 w 164296"/>
                <a:gd name="connsiteY18" fmla="*/ 109531 h 164296"/>
                <a:gd name="connsiteX19" fmla="*/ 92139 w 164296"/>
                <a:gd name="connsiteY19" fmla="*/ 104605 h 164296"/>
                <a:gd name="connsiteX20" fmla="*/ 136912 w 164296"/>
                <a:gd name="connsiteY20" fmla="*/ 51478 h 164296"/>
                <a:gd name="connsiteX21" fmla="*/ 136912 w 164296"/>
                <a:gd name="connsiteY21" fmla="*/ 136916 h 164296"/>
                <a:gd name="connsiteX22" fmla="*/ 27381 w 164296"/>
                <a:gd name="connsiteY22" fmla="*/ 136916 h 16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64296" h="164296">
                  <a:moveTo>
                    <a:pt x="150605" y="164297"/>
                  </a:moveTo>
                  <a:cubicBezTo>
                    <a:pt x="154236" y="164297"/>
                    <a:pt x="157720" y="162854"/>
                    <a:pt x="160288" y="160288"/>
                  </a:cubicBezTo>
                  <a:cubicBezTo>
                    <a:pt x="162854" y="157720"/>
                    <a:pt x="164297" y="154236"/>
                    <a:pt x="164297" y="150605"/>
                  </a:cubicBezTo>
                  <a:lnTo>
                    <a:pt x="164297" y="13691"/>
                  </a:lnTo>
                  <a:cubicBezTo>
                    <a:pt x="164297" y="10061"/>
                    <a:pt x="162854" y="6577"/>
                    <a:pt x="160288" y="4009"/>
                  </a:cubicBezTo>
                  <a:cubicBezTo>
                    <a:pt x="157720" y="1443"/>
                    <a:pt x="154236" y="0"/>
                    <a:pt x="150605" y="0"/>
                  </a:cubicBezTo>
                  <a:lnTo>
                    <a:pt x="13691" y="0"/>
                  </a:lnTo>
                  <a:cubicBezTo>
                    <a:pt x="6131" y="0"/>
                    <a:pt x="0" y="6131"/>
                    <a:pt x="0" y="13691"/>
                  </a:cubicBezTo>
                  <a:lnTo>
                    <a:pt x="0" y="150605"/>
                  </a:lnTo>
                  <a:cubicBezTo>
                    <a:pt x="0" y="154236"/>
                    <a:pt x="1443" y="157720"/>
                    <a:pt x="4009" y="160288"/>
                  </a:cubicBezTo>
                  <a:cubicBezTo>
                    <a:pt x="6577" y="162854"/>
                    <a:pt x="10061" y="164297"/>
                    <a:pt x="13691" y="164297"/>
                  </a:cubicBezTo>
                  <a:close/>
                  <a:moveTo>
                    <a:pt x="27383" y="27383"/>
                  </a:moveTo>
                  <a:lnTo>
                    <a:pt x="121303" y="27383"/>
                  </a:lnTo>
                  <a:lnTo>
                    <a:pt x="81188" y="75578"/>
                  </a:lnTo>
                  <a:lnTo>
                    <a:pt x="64483" y="58738"/>
                  </a:lnTo>
                  <a:lnTo>
                    <a:pt x="45039" y="78182"/>
                  </a:lnTo>
                  <a:lnTo>
                    <a:pt x="72422" y="105565"/>
                  </a:lnTo>
                  <a:lnTo>
                    <a:pt x="72428" y="105558"/>
                  </a:lnTo>
                  <a:cubicBezTo>
                    <a:pt x="75007" y="108126"/>
                    <a:pt x="78510" y="109550"/>
                    <a:pt x="82147" y="109531"/>
                  </a:cubicBezTo>
                  <a:cubicBezTo>
                    <a:pt x="86027" y="109379"/>
                    <a:pt x="89659" y="107588"/>
                    <a:pt x="92139" y="104605"/>
                  </a:cubicBezTo>
                  <a:lnTo>
                    <a:pt x="136912" y="51478"/>
                  </a:lnTo>
                  <a:lnTo>
                    <a:pt x="136912" y="136916"/>
                  </a:lnTo>
                  <a:lnTo>
                    <a:pt x="27381" y="136916"/>
                  </a:lnTo>
                  <a:close/>
                </a:path>
              </a:pathLst>
            </a:custGeom>
            <a:grpFill/>
            <a:ln w="15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4" name="Forma Livre: Forma 23">
              <a:extLst>
                <a:ext uri="{FF2B5EF4-FFF2-40B4-BE49-F238E27FC236}">
                  <a16:creationId xmlns:a16="http://schemas.microsoft.com/office/drawing/2014/main" id="{B7195612-47D6-F4A8-62B5-A9FA93161F69}"/>
                </a:ext>
              </a:extLst>
            </p:cNvPr>
            <p:cNvSpPr/>
            <p:nvPr/>
          </p:nvSpPr>
          <p:spPr>
            <a:xfrm>
              <a:off x="11425476" y="2296694"/>
              <a:ext cx="82148" cy="82148"/>
            </a:xfrm>
            <a:custGeom>
              <a:avLst/>
              <a:gdLst>
                <a:gd name="connsiteX0" fmla="*/ 27383 w 82148"/>
                <a:gd name="connsiteY0" fmla="*/ 82148 h 82148"/>
                <a:gd name="connsiteX1" fmla="*/ 54766 w 82148"/>
                <a:gd name="connsiteY1" fmla="*/ 82148 h 82148"/>
                <a:gd name="connsiteX2" fmla="*/ 54766 w 82148"/>
                <a:gd name="connsiteY2" fmla="*/ 54766 h 82148"/>
                <a:gd name="connsiteX3" fmla="*/ 82148 w 82148"/>
                <a:gd name="connsiteY3" fmla="*/ 54766 h 82148"/>
                <a:gd name="connsiteX4" fmla="*/ 82148 w 82148"/>
                <a:gd name="connsiteY4" fmla="*/ 27383 h 82148"/>
                <a:gd name="connsiteX5" fmla="*/ 54766 w 82148"/>
                <a:gd name="connsiteY5" fmla="*/ 27383 h 82148"/>
                <a:gd name="connsiteX6" fmla="*/ 54766 w 82148"/>
                <a:gd name="connsiteY6" fmla="*/ 0 h 82148"/>
                <a:gd name="connsiteX7" fmla="*/ 27383 w 82148"/>
                <a:gd name="connsiteY7" fmla="*/ 0 h 82148"/>
                <a:gd name="connsiteX8" fmla="*/ 27383 w 82148"/>
                <a:gd name="connsiteY8" fmla="*/ 27383 h 82148"/>
                <a:gd name="connsiteX9" fmla="*/ 0 w 82148"/>
                <a:gd name="connsiteY9" fmla="*/ 27383 h 82148"/>
                <a:gd name="connsiteX10" fmla="*/ 0 w 82148"/>
                <a:gd name="connsiteY10" fmla="*/ 54766 h 82148"/>
                <a:gd name="connsiteX11" fmla="*/ 27383 w 82148"/>
                <a:gd name="connsiteY11" fmla="*/ 54766 h 82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2148" h="82148">
                  <a:moveTo>
                    <a:pt x="27383" y="82148"/>
                  </a:moveTo>
                  <a:lnTo>
                    <a:pt x="54766" y="82148"/>
                  </a:lnTo>
                  <a:lnTo>
                    <a:pt x="54766" y="54766"/>
                  </a:lnTo>
                  <a:lnTo>
                    <a:pt x="82148" y="54766"/>
                  </a:lnTo>
                  <a:lnTo>
                    <a:pt x="82148" y="27383"/>
                  </a:lnTo>
                  <a:lnTo>
                    <a:pt x="54766" y="27383"/>
                  </a:lnTo>
                  <a:lnTo>
                    <a:pt x="54766" y="0"/>
                  </a:lnTo>
                  <a:lnTo>
                    <a:pt x="27383" y="0"/>
                  </a:lnTo>
                  <a:lnTo>
                    <a:pt x="27383" y="27383"/>
                  </a:lnTo>
                  <a:lnTo>
                    <a:pt x="0" y="27383"/>
                  </a:lnTo>
                  <a:lnTo>
                    <a:pt x="0" y="54766"/>
                  </a:lnTo>
                  <a:lnTo>
                    <a:pt x="27383" y="54766"/>
                  </a:lnTo>
                  <a:close/>
                </a:path>
              </a:pathLst>
            </a:custGeom>
            <a:grpFill/>
            <a:ln w="15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DDC7BDF8-87E3-E28E-DFDB-CA98513A4E85}"/>
              </a:ext>
            </a:extLst>
          </p:cNvPr>
          <p:cNvGrpSpPr>
            <a:grpSpLocks noChangeAspect="1"/>
          </p:cNvGrpSpPr>
          <p:nvPr/>
        </p:nvGrpSpPr>
        <p:grpSpPr>
          <a:xfrm>
            <a:off x="6020363" y="3594869"/>
            <a:ext cx="558334" cy="558334"/>
            <a:chOff x="2250097" y="1181885"/>
            <a:chExt cx="1350000" cy="1260000"/>
          </a:xfrm>
          <a:solidFill>
            <a:schemeClr val="bg1"/>
          </a:solidFill>
        </p:grpSpPr>
        <p:sp>
          <p:nvSpPr>
            <p:cNvPr id="73" name="Forma Livre: Forma 72">
              <a:extLst>
                <a:ext uri="{FF2B5EF4-FFF2-40B4-BE49-F238E27FC236}">
                  <a16:creationId xmlns:a16="http://schemas.microsoft.com/office/drawing/2014/main" id="{5C70D6EC-1E16-421E-C586-FA795B12611C}"/>
                </a:ext>
              </a:extLst>
            </p:cNvPr>
            <p:cNvSpPr/>
            <p:nvPr/>
          </p:nvSpPr>
          <p:spPr>
            <a:xfrm>
              <a:off x="2250097" y="1181885"/>
              <a:ext cx="1350000" cy="1260000"/>
            </a:xfrm>
            <a:custGeom>
              <a:avLst/>
              <a:gdLst>
                <a:gd name="connsiteX0" fmla="*/ 1327500 w 1350000"/>
                <a:gd name="connsiteY0" fmla="*/ 945000 h 1260000"/>
                <a:gd name="connsiteX1" fmla="*/ 1240425 w 1350000"/>
                <a:gd name="connsiteY1" fmla="*/ 945000 h 1260000"/>
                <a:gd name="connsiteX2" fmla="*/ 1243350 w 1350000"/>
                <a:gd name="connsiteY2" fmla="*/ 933525 h 1260000"/>
                <a:gd name="connsiteX3" fmla="*/ 1296000 w 1350000"/>
                <a:gd name="connsiteY3" fmla="*/ 618525 h 1260000"/>
                <a:gd name="connsiteX4" fmla="*/ 1240432 w 1350000"/>
                <a:gd name="connsiteY4" fmla="*/ 540907 h 1260000"/>
                <a:gd name="connsiteX5" fmla="*/ 1229400 w 1350000"/>
                <a:gd name="connsiteY5" fmla="*/ 540000 h 1260000"/>
                <a:gd name="connsiteX6" fmla="*/ 867150 w 1350000"/>
                <a:gd name="connsiteY6" fmla="*/ 540000 h 1260000"/>
                <a:gd name="connsiteX7" fmla="*/ 778500 w 1350000"/>
                <a:gd name="connsiteY7" fmla="*/ 615150 h 1260000"/>
                <a:gd name="connsiteX8" fmla="*/ 738450 w 1350000"/>
                <a:gd name="connsiteY8" fmla="*/ 855000 h 1260000"/>
                <a:gd name="connsiteX9" fmla="*/ 720000 w 1350000"/>
                <a:gd name="connsiteY9" fmla="*/ 855000 h 1260000"/>
                <a:gd name="connsiteX10" fmla="*/ 720000 w 1350000"/>
                <a:gd name="connsiteY10" fmla="*/ 756000 h 1260000"/>
                <a:gd name="connsiteX11" fmla="*/ 586575 w 1350000"/>
                <a:gd name="connsiteY11" fmla="*/ 565875 h 1260000"/>
                <a:gd name="connsiteX12" fmla="*/ 472500 w 1350000"/>
                <a:gd name="connsiteY12" fmla="*/ 524250 h 1260000"/>
                <a:gd name="connsiteX13" fmla="*/ 472500 w 1350000"/>
                <a:gd name="connsiteY13" fmla="*/ 505575 h 1260000"/>
                <a:gd name="connsiteX14" fmla="*/ 607500 w 1350000"/>
                <a:gd name="connsiteY14" fmla="*/ 315000 h 1260000"/>
                <a:gd name="connsiteX15" fmla="*/ 607500 w 1350000"/>
                <a:gd name="connsiteY15" fmla="*/ 22500 h 1260000"/>
                <a:gd name="connsiteX16" fmla="*/ 585000 w 1350000"/>
                <a:gd name="connsiteY16" fmla="*/ 0 h 1260000"/>
                <a:gd name="connsiteX17" fmla="*/ 315000 w 1350000"/>
                <a:gd name="connsiteY17" fmla="*/ 0 h 1260000"/>
                <a:gd name="connsiteX18" fmla="*/ 202500 w 1350000"/>
                <a:gd name="connsiteY18" fmla="*/ 112500 h 1260000"/>
                <a:gd name="connsiteX19" fmla="*/ 202500 w 1350000"/>
                <a:gd name="connsiteY19" fmla="*/ 183150 h 1260000"/>
                <a:gd name="connsiteX20" fmla="*/ 137803 w 1350000"/>
                <a:gd name="connsiteY20" fmla="*/ 292426 h 1260000"/>
                <a:gd name="connsiteX21" fmla="*/ 207225 w 1350000"/>
                <a:gd name="connsiteY21" fmla="*/ 358200 h 1260000"/>
                <a:gd name="connsiteX22" fmla="*/ 261675 w 1350000"/>
                <a:gd name="connsiteY22" fmla="*/ 458325 h 1260000"/>
                <a:gd name="connsiteX23" fmla="*/ 292500 w 1350000"/>
                <a:gd name="connsiteY23" fmla="*/ 483525 h 1260000"/>
                <a:gd name="connsiteX24" fmla="*/ 292500 w 1350000"/>
                <a:gd name="connsiteY24" fmla="*/ 524250 h 1260000"/>
                <a:gd name="connsiteX25" fmla="*/ 178425 w 1350000"/>
                <a:gd name="connsiteY25" fmla="*/ 565875 h 1260000"/>
                <a:gd name="connsiteX26" fmla="*/ 45000 w 1350000"/>
                <a:gd name="connsiteY26" fmla="*/ 756000 h 1260000"/>
                <a:gd name="connsiteX27" fmla="*/ 45000 w 1350000"/>
                <a:gd name="connsiteY27" fmla="*/ 877500 h 1260000"/>
                <a:gd name="connsiteX28" fmla="*/ 68175 w 1350000"/>
                <a:gd name="connsiteY28" fmla="*/ 945000 h 1260000"/>
                <a:gd name="connsiteX29" fmla="*/ 22500 w 1350000"/>
                <a:gd name="connsiteY29" fmla="*/ 945000 h 1260000"/>
                <a:gd name="connsiteX30" fmla="*/ 0 w 1350000"/>
                <a:gd name="connsiteY30" fmla="*/ 967500 h 1260000"/>
                <a:gd name="connsiteX31" fmla="*/ 0 w 1350000"/>
                <a:gd name="connsiteY31" fmla="*/ 1057500 h 1260000"/>
                <a:gd name="connsiteX32" fmla="*/ 22500 w 1350000"/>
                <a:gd name="connsiteY32" fmla="*/ 1080000 h 1260000"/>
                <a:gd name="connsiteX33" fmla="*/ 67500 w 1350000"/>
                <a:gd name="connsiteY33" fmla="*/ 1080000 h 1260000"/>
                <a:gd name="connsiteX34" fmla="*/ 67500 w 1350000"/>
                <a:gd name="connsiteY34" fmla="*/ 1237500 h 1260000"/>
                <a:gd name="connsiteX35" fmla="*/ 90000 w 1350000"/>
                <a:gd name="connsiteY35" fmla="*/ 1260000 h 1260000"/>
                <a:gd name="connsiteX36" fmla="*/ 1260000 w 1350000"/>
                <a:gd name="connsiteY36" fmla="*/ 1260000 h 1260000"/>
                <a:gd name="connsiteX37" fmla="*/ 1282500 w 1350000"/>
                <a:gd name="connsiteY37" fmla="*/ 1237500 h 1260000"/>
                <a:gd name="connsiteX38" fmla="*/ 1282500 w 1350000"/>
                <a:gd name="connsiteY38" fmla="*/ 1080000 h 1260000"/>
                <a:gd name="connsiteX39" fmla="*/ 1327500 w 1350000"/>
                <a:gd name="connsiteY39" fmla="*/ 1080000 h 1260000"/>
                <a:gd name="connsiteX40" fmla="*/ 1350000 w 1350000"/>
                <a:gd name="connsiteY40" fmla="*/ 1057500 h 1260000"/>
                <a:gd name="connsiteX41" fmla="*/ 1350000 w 1350000"/>
                <a:gd name="connsiteY41" fmla="*/ 967500 h 1260000"/>
                <a:gd name="connsiteX42" fmla="*/ 1327500 w 1350000"/>
                <a:gd name="connsiteY42" fmla="*/ 945000 h 1260000"/>
                <a:gd name="connsiteX43" fmla="*/ 1229400 w 1350000"/>
                <a:gd name="connsiteY43" fmla="*/ 585000 h 1260000"/>
                <a:gd name="connsiteX44" fmla="*/ 1251965 w 1350000"/>
                <a:gd name="connsiteY44" fmla="*/ 607435 h 1260000"/>
                <a:gd name="connsiteX45" fmla="*/ 1251675 w 1350000"/>
                <a:gd name="connsiteY45" fmla="*/ 611100 h 1260000"/>
                <a:gd name="connsiteX46" fmla="*/ 1199025 w 1350000"/>
                <a:gd name="connsiteY46" fmla="*/ 926100 h 1260000"/>
                <a:gd name="connsiteX47" fmla="*/ 1176975 w 1350000"/>
                <a:gd name="connsiteY47" fmla="*/ 945000 h 1260000"/>
                <a:gd name="connsiteX48" fmla="*/ 859050 w 1350000"/>
                <a:gd name="connsiteY48" fmla="*/ 945000 h 1260000"/>
                <a:gd name="connsiteX49" fmla="*/ 919125 w 1350000"/>
                <a:gd name="connsiteY49" fmla="*/ 585000 h 1260000"/>
                <a:gd name="connsiteX50" fmla="*/ 822825 w 1350000"/>
                <a:gd name="connsiteY50" fmla="*/ 622575 h 1260000"/>
                <a:gd name="connsiteX51" fmla="*/ 867150 w 1350000"/>
                <a:gd name="connsiteY51" fmla="*/ 585000 h 1260000"/>
                <a:gd name="connsiteX52" fmla="*/ 873450 w 1350000"/>
                <a:gd name="connsiteY52" fmla="*/ 585000 h 1260000"/>
                <a:gd name="connsiteX53" fmla="*/ 813375 w 1350000"/>
                <a:gd name="connsiteY53" fmla="*/ 945000 h 1260000"/>
                <a:gd name="connsiteX54" fmla="*/ 769050 w 1350000"/>
                <a:gd name="connsiteY54" fmla="*/ 945000 h 1260000"/>
                <a:gd name="connsiteX55" fmla="*/ 731025 w 1350000"/>
                <a:gd name="connsiteY55" fmla="*/ 900000 h 1260000"/>
                <a:gd name="connsiteX56" fmla="*/ 723375 w 1350000"/>
                <a:gd name="connsiteY56" fmla="*/ 945000 h 1260000"/>
                <a:gd name="connsiteX57" fmla="*/ 562500 w 1350000"/>
                <a:gd name="connsiteY57" fmla="*/ 945000 h 1260000"/>
                <a:gd name="connsiteX58" fmla="*/ 540000 w 1350000"/>
                <a:gd name="connsiteY58" fmla="*/ 922500 h 1260000"/>
                <a:gd name="connsiteX59" fmla="*/ 540000 w 1350000"/>
                <a:gd name="connsiteY59" fmla="*/ 900000 h 1260000"/>
                <a:gd name="connsiteX60" fmla="*/ 247500 w 1350000"/>
                <a:gd name="connsiteY60" fmla="*/ 112500 h 1260000"/>
                <a:gd name="connsiteX61" fmla="*/ 315000 w 1350000"/>
                <a:gd name="connsiteY61" fmla="*/ 45000 h 1260000"/>
                <a:gd name="connsiteX62" fmla="*/ 562500 w 1350000"/>
                <a:gd name="connsiteY62" fmla="*/ 45000 h 1260000"/>
                <a:gd name="connsiteX63" fmla="*/ 562500 w 1350000"/>
                <a:gd name="connsiteY63" fmla="*/ 117225 h 1260000"/>
                <a:gd name="connsiteX64" fmla="*/ 525825 w 1350000"/>
                <a:gd name="connsiteY64" fmla="*/ 125325 h 1260000"/>
                <a:gd name="connsiteX65" fmla="*/ 450000 w 1350000"/>
                <a:gd name="connsiteY65" fmla="*/ 135000 h 1260000"/>
                <a:gd name="connsiteX66" fmla="*/ 376200 w 1350000"/>
                <a:gd name="connsiteY66" fmla="*/ 123300 h 1260000"/>
                <a:gd name="connsiteX67" fmla="*/ 315000 w 1350000"/>
                <a:gd name="connsiteY67" fmla="*/ 112500 h 1260000"/>
                <a:gd name="connsiteX68" fmla="*/ 292500 w 1350000"/>
                <a:gd name="connsiteY68" fmla="*/ 135000 h 1260000"/>
                <a:gd name="connsiteX69" fmla="*/ 292500 w 1350000"/>
                <a:gd name="connsiteY69" fmla="*/ 180000 h 1260000"/>
                <a:gd name="connsiteX70" fmla="*/ 247500 w 1350000"/>
                <a:gd name="connsiteY70" fmla="*/ 180000 h 1260000"/>
                <a:gd name="connsiteX71" fmla="*/ 180000 w 1350000"/>
                <a:gd name="connsiteY71" fmla="*/ 270000 h 1260000"/>
                <a:gd name="connsiteX72" fmla="*/ 225000 w 1350000"/>
                <a:gd name="connsiteY72" fmla="*/ 225000 h 1260000"/>
                <a:gd name="connsiteX73" fmla="*/ 270000 w 1350000"/>
                <a:gd name="connsiteY73" fmla="*/ 270000 h 1260000"/>
                <a:gd name="connsiteX74" fmla="*/ 225000 w 1350000"/>
                <a:gd name="connsiteY74" fmla="*/ 315000 h 1260000"/>
                <a:gd name="connsiteX75" fmla="*/ 180000 w 1350000"/>
                <a:gd name="connsiteY75" fmla="*/ 270000 h 1260000"/>
                <a:gd name="connsiteX76" fmla="*/ 253125 w 1350000"/>
                <a:gd name="connsiteY76" fmla="*/ 355050 h 1260000"/>
                <a:gd name="connsiteX77" fmla="*/ 270450 w 1350000"/>
                <a:gd name="connsiteY77" fmla="*/ 347175 h 1260000"/>
                <a:gd name="connsiteX78" fmla="*/ 321525 w 1350000"/>
                <a:gd name="connsiteY78" fmla="*/ 398475 h 1260000"/>
                <a:gd name="connsiteX79" fmla="*/ 337500 w 1350000"/>
                <a:gd name="connsiteY79" fmla="*/ 405000 h 1260000"/>
                <a:gd name="connsiteX80" fmla="*/ 405000 w 1350000"/>
                <a:gd name="connsiteY80" fmla="*/ 405000 h 1260000"/>
                <a:gd name="connsiteX81" fmla="*/ 405000 w 1350000"/>
                <a:gd name="connsiteY81" fmla="*/ 360000 h 1260000"/>
                <a:gd name="connsiteX82" fmla="*/ 346725 w 1350000"/>
                <a:gd name="connsiteY82" fmla="*/ 360000 h 1260000"/>
                <a:gd name="connsiteX83" fmla="*/ 302175 w 1350000"/>
                <a:gd name="connsiteY83" fmla="*/ 315450 h 1260000"/>
                <a:gd name="connsiteX84" fmla="*/ 315000 w 1350000"/>
                <a:gd name="connsiteY84" fmla="*/ 270000 h 1260000"/>
                <a:gd name="connsiteX85" fmla="*/ 302400 w 1350000"/>
                <a:gd name="connsiteY85" fmla="*/ 225000 h 1260000"/>
                <a:gd name="connsiteX86" fmla="*/ 315000 w 1350000"/>
                <a:gd name="connsiteY86" fmla="*/ 225000 h 1260000"/>
                <a:gd name="connsiteX87" fmla="*/ 337500 w 1350000"/>
                <a:gd name="connsiteY87" fmla="*/ 202500 h 1260000"/>
                <a:gd name="connsiteX88" fmla="*/ 337500 w 1350000"/>
                <a:gd name="connsiteY88" fmla="*/ 159300 h 1260000"/>
                <a:gd name="connsiteX89" fmla="*/ 362475 w 1350000"/>
                <a:gd name="connsiteY89" fmla="*/ 166275 h 1260000"/>
                <a:gd name="connsiteX90" fmla="*/ 450000 w 1350000"/>
                <a:gd name="connsiteY90" fmla="*/ 180000 h 1260000"/>
                <a:gd name="connsiteX91" fmla="*/ 536850 w 1350000"/>
                <a:gd name="connsiteY91" fmla="*/ 168975 h 1260000"/>
                <a:gd name="connsiteX92" fmla="*/ 562500 w 1350000"/>
                <a:gd name="connsiteY92" fmla="*/ 163125 h 1260000"/>
                <a:gd name="connsiteX93" fmla="*/ 562500 w 1350000"/>
                <a:gd name="connsiteY93" fmla="*/ 315000 h 1260000"/>
                <a:gd name="connsiteX94" fmla="*/ 406474 w 1350000"/>
                <a:gd name="connsiteY94" fmla="*/ 473247 h 1260000"/>
                <a:gd name="connsiteX95" fmla="*/ 253125 w 1350000"/>
                <a:gd name="connsiteY95" fmla="*/ 355050 h 1260000"/>
                <a:gd name="connsiteX96" fmla="*/ 427500 w 1350000"/>
                <a:gd name="connsiteY96" fmla="*/ 516150 h 1260000"/>
                <a:gd name="connsiteX97" fmla="*/ 427500 w 1350000"/>
                <a:gd name="connsiteY97" fmla="*/ 540000 h 1260000"/>
                <a:gd name="connsiteX98" fmla="*/ 382500 w 1350000"/>
                <a:gd name="connsiteY98" fmla="*/ 585000 h 1260000"/>
                <a:gd name="connsiteX99" fmla="*/ 337500 w 1350000"/>
                <a:gd name="connsiteY99" fmla="*/ 540000 h 1260000"/>
                <a:gd name="connsiteX100" fmla="*/ 337500 w 1350000"/>
                <a:gd name="connsiteY100" fmla="*/ 505800 h 1260000"/>
                <a:gd name="connsiteX101" fmla="*/ 405000 w 1350000"/>
                <a:gd name="connsiteY101" fmla="*/ 517500 h 1260000"/>
                <a:gd name="connsiteX102" fmla="*/ 427500 w 1350000"/>
                <a:gd name="connsiteY102" fmla="*/ 516150 h 1260000"/>
                <a:gd name="connsiteX103" fmla="*/ 90000 w 1350000"/>
                <a:gd name="connsiteY103" fmla="*/ 756000 h 1260000"/>
                <a:gd name="connsiteX104" fmla="*/ 193725 w 1350000"/>
                <a:gd name="connsiteY104" fmla="*/ 608175 h 1260000"/>
                <a:gd name="connsiteX105" fmla="*/ 298125 w 1350000"/>
                <a:gd name="connsiteY105" fmla="*/ 570150 h 1260000"/>
                <a:gd name="connsiteX106" fmla="*/ 412027 w 1350000"/>
                <a:gd name="connsiteY106" fmla="*/ 624998 h 1260000"/>
                <a:gd name="connsiteX107" fmla="*/ 466875 w 1350000"/>
                <a:gd name="connsiteY107" fmla="*/ 570150 h 1260000"/>
                <a:gd name="connsiteX108" fmla="*/ 571275 w 1350000"/>
                <a:gd name="connsiteY108" fmla="*/ 608175 h 1260000"/>
                <a:gd name="connsiteX109" fmla="*/ 675000 w 1350000"/>
                <a:gd name="connsiteY109" fmla="*/ 756000 h 1260000"/>
                <a:gd name="connsiteX110" fmla="*/ 675000 w 1350000"/>
                <a:gd name="connsiteY110" fmla="*/ 855000 h 1260000"/>
                <a:gd name="connsiteX111" fmla="*/ 607500 w 1350000"/>
                <a:gd name="connsiteY111" fmla="*/ 855000 h 1260000"/>
                <a:gd name="connsiteX112" fmla="*/ 607500 w 1350000"/>
                <a:gd name="connsiteY112" fmla="*/ 720000 h 1260000"/>
                <a:gd name="connsiteX113" fmla="*/ 562500 w 1350000"/>
                <a:gd name="connsiteY113" fmla="*/ 720000 h 1260000"/>
                <a:gd name="connsiteX114" fmla="*/ 562500 w 1350000"/>
                <a:gd name="connsiteY114" fmla="*/ 855000 h 1260000"/>
                <a:gd name="connsiteX115" fmla="*/ 517500 w 1350000"/>
                <a:gd name="connsiteY115" fmla="*/ 855000 h 1260000"/>
                <a:gd name="connsiteX116" fmla="*/ 495000 w 1350000"/>
                <a:gd name="connsiteY116" fmla="*/ 877500 h 1260000"/>
                <a:gd name="connsiteX117" fmla="*/ 495000 w 1350000"/>
                <a:gd name="connsiteY117" fmla="*/ 922500 h 1260000"/>
                <a:gd name="connsiteX118" fmla="*/ 499050 w 1350000"/>
                <a:gd name="connsiteY118" fmla="*/ 945000 h 1260000"/>
                <a:gd name="connsiteX119" fmla="*/ 382500 w 1350000"/>
                <a:gd name="connsiteY119" fmla="*/ 945000 h 1260000"/>
                <a:gd name="connsiteX120" fmla="*/ 270000 w 1350000"/>
                <a:gd name="connsiteY120" fmla="*/ 832500 h 1260000"/>
                <a:gd name="connsiteX121" fmla="*/ 202500 w 1350000"/>
                <a:gd name="connsiteY121" fmla="*/ 832500 h 1260000"/>
                <a:gd name="connsiteX122" fmla="*/ 202500 w 1350000"/>
                <a:gd name="connsiteY122" fmla="*/ 720000 h 1260000"/>
                <a:gd name="connsiteX123" fmla="*/ 157500 w 1350000"/>
                <a:gd name="connsiteY123" fmla="*/ 720000 h 1260000"/>
                <a:gd name="connsiteX124" fmla="*/ 157500 w 1350000"/>
                <a:gd name="connsiteY124" fmla="*/ 855000 h 1260000"/>
                <a:gd name="connsiteX125" fmla="*/ 180000 w 1350000"/>
                <a:gd name="connsiteY125" fmla="*/ 877500 h 1260000"/>
                <a:gd name="connsiteX126" fmla="*/ 225000 w 1350000"/>
                <a:gd name="connsiteY126" fmla="*/ 877500 h 1260000"/>
                <a:gd name="connsiteX127" fmla="*/ 225000 w 1350000"/>
                <a:gd name="connsiteY127" fmla="*/ 945000 h 1260000"/>
                <a:gd name="connsiteX128" fmla="*/ 157500 w 1350000"/>
                <a:gd name="connsiteY128" fmla="*/ 945000 h 1260000"/>
                <a:gd name="connsiteX129" fmla="*/ 90000 w 1350000"/>
                <a:gd name="connsiteY129" fmla="*/ 877500 h 1260000"/>
                <a:gd name="connsiteX130" fmla="*/ 337500 w 1350000"/>
                <a:gd name="connsiteY130" fmla="*/ 945000 h 1260000"/>
                <a:gd name="connsiteX131" fmla="*/ 270000 w 1350000"/>
                <a:gd name="connsiteY131" fmla="*/ 945000 h 1260000"/>
                <a:gd name="connsiteX132" fmla="*/ 270000 w 1350000"/>
                <a:gd name="connsiteY132" fmla="*/ 877500 h 1260000"/>
                <a:gd name="connsiteX133" fmla="*/ 337500 w 1350000"/>
                <a:gd name="connsiteY133" fmla="*/ 945000 h 1260000"/>
                <a:gd name="connsiteX134" fmla="*/ 1237500 w 1350000"/>
                <a:gd name="connsiteY134" fmla="*/ 1215000 h 1260000"/>
                <a:gd name="connsiteX135" fmla="*/ 112500 w 1350000"/>
                <a:gd name="connsiteY135" fmla="*/ 1215000 h 1260000"/>
                <a:gd name="connsiteX136" fmla="*/ 112500 w 1350000"/>
                <a:gd name="connsiteY136" fmla="*/ 1080000 h 1260000"/>
                <a:gd name="connsiteX137" fmla="*/ 1237500 w 1350000"/>
                <a:gd name="connsiteY137" fmla="*/ 1080000 h 1260000"/>
                <a:gd name="connsiteX138" fmla="*/ 1305000 w 1350000"/>
                <a:gd name="connsiteY138" fmla="*/ 1035000 h 1260000"/>
                <a:gd name="connsiteX139" fmla="*/ 45000 w 1350000"/>
                <a:gd name="connsiteY139" fmla="*/ 1035000 h 1260000"/>
                <a:gd name="connsiteX140" fmla="*/ 45000 w 1350000"/>
                <a:gd name="connsiteY140" fmla="*/ 990000 h 1260000"/>
                <a:gd name="connsiteX141" fmla="*/ 1305000 w 1350000"/>
                <a:gd name="connsiteY141" fmla="*/ 990000 h 126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</a:cxnLst>
              <a:rect l="l" t="t" r="r" b="b"/>
              <a:pathLst>
                <a:path w="1350000" h="1260000">
                  <a:moveTo>
                    <a:pt x="1327500" y="945000"/>
                  </a:moveTo>
                  <a:lnTo>
                    <a:pt x="1240425" y="945000"/>
                  </a:lnTo>
                  <a:cubicBezTo>
                    <a:pt x="1241872" y="941312"/>
                    <a:pt x="1242855" y="937456"/>
                    <a:pt x="1243350" y="933525"/>
                  </a:cubicBezTo>
                  <a:lnTo>
                    <a:pt x="1296000" y="618525"/>
                  </a:lnTo>
                  <a:cubicBezTo>
                    <a:pt x="1302089" y="581747"/>
                    <a:pt x="1277210" y="546995"/>
                    <a:pt x="1240432" y="540907"/>
                  </a:cubicBezTo>
                  <a:cubicBezTo>
                    <a:pt x="1236785" y="540304"/>
                    <a:pt x="1233097" y="540000"/>
                    <a:pt x="1229400" y="540000"/>
                  </a:cubicBezTo>
                  <a:lnTo>
                    <a:pt x="867150" y="540000"/>
                  </a:lnTo>
                  <a:cubicBezTo>
                    <a:pt x="823172" y="539926"/>
                    <a:pt x="785628" y="571752"/>
                    <a:pt x="778500" y="615150"/>
                  </a:cubicBezTo>
                  <a:lnTo>
                    <a:pt x="738450" y="855000"/>
                  </a:lnTo>
                  <a:lnTo>
                    <a:pt x="720000" y="855000"/>
                  </a:lnTo>
                  <a:lnTo>
                    <a:pt x="720000" y="756000"/>
                  </a:lnTo>
                  <a:cubicBezTo>
                    <a:pt x="719996" y="670853"/>
                    <a:pt x="666648" y="594833"/>
                    <a:pt x="586575" y="565875"/>
                  </a:cubicBezTo>
                  <a:lnTo>
                    <a:pt x="472500" y="524250"/>
                  </a:lnTo>
                  <a:lnTo>
                    <a:pt x="472500" y="505575"/>
                  </a:lnTo>
                  <a:cubicBezTo>
                    <a:pt x="553327" y="477063"/>
                    <a:pt x="607415" y="400709"/>
                    <a:pt x="607500" y="315000"/>
                  </a:cubicBezTo>
                  <a:lnTo>
                    <a:pt x="607500" y="22500"/>
                  </a:lnTo>
                  <a:cubicBezTo>
                    <a:pt x="607500" y="10074"/>
                    <a:pt x="597427" y="0"/>
                    <a:pt x="585000" y="0"/>
                  </a:cubicBezTo>
                  <a:lnTo>
                    <a:pt x="315000" y="0"/>
                  </a:lnTo>
                  <a:cubicBezTo>
                    <a:pt x="252869" y="0"/>
                    <a:pt x="202500" y="50368"/>
                    <a:pt x="202500" y="112500"/>
                  </a:cubicBezTo>
                  <a:lnTo>
                    <a:pt x="202500" y="183150"/>
                  </a:lnTo>
                  <a:cubicBezTo>
                    <a:pt x="154458" y="195460"/>
                    <a:pt x="125492" y="244386"/>
                    <a:pt x="137803" y="292426"/>
                  </a:cubicBezTo>
                  <a:cubicBezTo>
                    <a:pt x="146373" y="325874"/>
                    <a:pt x="173363" y="351446"/>
                    <a:pt x="207225" y="358200"/>
                  </a:cubicBezTo>
                  <a:cubicBezTo>
                    <a:pt x="215649" y="396013"/>
                    <a:pt x="234513" y="430702"/>
                    <a:pt x="261675" y="458325"/>
                  </a:cubicBezTo>
                  <a:cubicBezTo>
                    <a:pt x="271211" y="467593"/>
                    <a:pt x="281522" y="476024"/>
                    <a:pt x="292500" y="483525"/>
                  </a:cubicBezTo>
                  <a:lnTo>
                    <a:pt x="292500" y="524250"/>
                  </a:lnTo>
                  <a:lnTo>
                    <a:pt x="178425" y="565875"/>
                  </a:lnTo>
                  <a:cubicBezTo>
                    <a:pt x="98353" y="594833"/>
                    <a:pt x="45004" y="670853"/>
                    <a:pt x="45000" y="756000"/>
                  </a:cubicBezTo>
                  <a:lnTo>
                    <a:pt x="45000" y="877500"/>
                  </a:lnTo>
                  <a:cubicBezTo>
                    <a:pt x="45068" y="901940"/>
                    <a:pt x="53216" y="925673"/>
                    <a:pt x="68175" y="945000"/>
                  </a:cubicBezTo>
                  <a:lnTo>
                    <a:pt x="22500" y="945000"/>
                  </a:lnTo>
                  <a:cubicBezTo>
                    <a:pt x="10074" y="945000"/>
                    <a:pt x="0" y="955073"/>
                    <a:pt x="0" y="967500"/>
                  </a:cubicBezTo>
                  <a:lnTo>
                    <a:pt x="0" y="1057500"/>
                  </a:lnTo>
                  <a:cubicBezTo>
                    <a:pt x="0" y="1069927"/>
                    <a:pt x="10074" y="1080000"/>
                    <a:pt x="22500" y="1080000"/>
                  </a:cubicBezTo>
                  <a:lnTo>
                    <a:pt x="67500" y="1080000"/>
                  </a:lnTo>
                  <a:lnTo>
                    <a:pt x="67500" y="1237500"/>
                  </a:lnTo>
                  <a:cubicBezTo>
                    <a:pt x="67500" y="1249927"/>
                    <a:pt x="77574" y="1260000"/>
                    <a:pt x="90000" y="1260000"/>
                  </a:cubicBezTo>
                  <a:lnTo>
                    <a:pt x="1260000" y="1260000"/>
                  </a:lnTo>
                  <a:cubicBezTo>
                    <a:pt x="1272427" y="1260000"/>
                    <a:pt x="1282500" y="1249927"/>
                    <a:pt x="1282500" y="1237500"/>
                  </a:cubicBezTo>
                  <a:lnTo>
                    <a:pt x="1282500" y="1080000"/>
                  </a:lnTo>
                  <a:lnTo>
                    <a:pt x="1327500" y="1080000"/>
                  </a:lnTo>
                  <a:cubicBezTo>
                    <a:pt x="1339927" y="1080000"/>
                    <a:pt x="1350000" y="1069927"/>
                    <a:pt x="1350000" y="1057500"/>
                  </a:cubicBezTo>
                  <a:lnTo>
                    <a:pt x="1350000" y="967500"/>
                  </a:lnTo>
                  <a:cubicBezTo>
                    <a:pt x="1350000" y="955073"/>
                    <a:pt x="1339927" y="945000"/>
                    <a:pt x="1327500" y="945000"/>
                  </a:cubicBezTo>
                  <a:close/>
                  <a:moveTo>
                    <a:pt x="1229400" y="585000"/>
                  </a:moveTo>
                  <a:cubicBezTo>
                    <a:pt x="1241827" y="584964"/>
                    <a:pt x="1251929" y="595008"/>
                    <a:pt x="1251965" y="607435"/>
                  </a:cubicBezTo>
                  <a:cubicBezTo>
                    <a:pt x="1251968" y="608663"/>
                    <a:pt x="1251871" y="609887"/>
                    <a:pt x="1251675" y="611100"/>
                  </a:cubicBezTo>
                  <a:lnTo>
                    <a:pt x="1199025" y="926100"/>
                  </a:lnTo>
                  <a:cubicBezTo>
                    <a:pt x="1197365" y="936990"/>
                    <a:pt x="1187989" y="945025"/>
                    <a:pt x="1176975" y="945000"/>
                  </a:cubicBezTo>
                  <a:lnTo>
                    <a:pt x="859050" y="945000"/>
                  </a:lnTo>
                  <a:lnTo>
                    <a:pt x="919125" y="585000"/>
                  </a:lnTo>
                  <a:close/>
                  <a:moveTo>
                    <a:pt x="822825" y="622575"/>
                  </a:moveTo>
                  <a:cubicBezTo>
                    <a:pt x="826353" y="600856"/>
                    <a:pt x="845147" y="584926"/>
                    <a:pt x="867150" y="585000"/>
                  </a:cubicBezTo>
                  <a:lnTo>
                    <a:pt x="873450" y="585000"/>
                  </a:lnTo>
                  <a:lnTo>
                    <a:pt x="813375" y="945000"/>
                  </a:lnTo>
                  <a:lnTo>
                    <a:pt x="769050" y="945000"/>
                  </a:lnTo>
                  <a:close/>
                  <a:moveTo>
                    <a:pt x="731025" y="900000"/>
                  </a:moveTo>
                  <a:lnTo>
                    <a:pt x="723375" y="945000"/>
                  </a:lnTo>
                  <a:lnTo>
                    <a:pt x="562500" y="945000"/>
                  </a:lnTo>
                  <a:cubicBezTo>
                    <a:pt x="550073" y="945000"/>
                    <a:pt x="540000" y="934927"/>
                    <a:pt x="540000" y="922500"/>
                  </a:cubicBezTo>
                  <a:lnTo>
                    <a:pt x="540000" y="900000"/>
                  </a:lnTo>
                  <a:close/>
                  <a:moveTo>
                    <a:pt x="247500" y="112500"/>
                  </a:moveTo>
                  <a:cubicBezTo>
                    <a:pt x="247610" y="75267"/>
                    <a:pt x="277767" y="45111"/>
                    <a:pt x="315000" y="45000"/>
                  </a:cubicBezTo>
                  <a:lnTo>
                    <a:pt x="562500" y="45000"/>
                  </a:lnTo>
                  <a:lnTo>
                    <a:pt x="562500" y="117225"/>
                  </a:lnTo>
                  <a:cubicBezTo>
                    <a:pt x="547875" y="119925"/>
                    <a:pt x="536400" y="122625"/>
                    <a:pt x="525825" y="125325"/>
                  </a:cubicBezTo>
                  <a:cubicBezTo>
                    <a:pt x="501170" y="132291"/>
                    <a:pt x="475614" y="135551"/>
                    <a:pt x="450000" y="135000"/>
                  </a:cubicBezTo>
                  <a:cubicBezTo>
                    <a:pt x="424892" y="135630"/>
                    <a:pt x="399881" y="131666"/>
                    <a:pt x="376200" y="123300"/>
                  </a:cubicBezTo>
                  <a:cubicBezTo>
                    <a:pt x="356591" y="116136"/>
                    <a:pt x="335875" y="112480"/>
                    <a:pt x="315000" y="112500"/>
                  </a:cubicBezTo>
                  <a:cubicBezTo>
                    <a:pt x="302573" y="112500"/>
                    <a:pt x="292500" y="122573"/>
                    <a:pt x="292500" y="135000"/>
                  </a:cubicBezTo>
                  <a:lnTo>
                    <a:pt x="292500" y="180000"/>
                  </a:lnTo>
                  <a:lnTo>
                    <a:pt x="247500" y="180000"/>
                  </a:lnTo>
                  <a:close/>
                  <a:moveTo>
                    <a:pt x="180000" y="270000"/>
                  </a:moveTo>
                  <a:cubicBezTo>
                    <a:pt x="180000" y="245146"/>
                    <a:pt x="200147" y="225000"/>
                    <a:pt x="225000" y="225000"/>
                  </a:cubicBezTo>
                  <a:cubicBezTo>
                    <a:pt x="249854" y="225000"/>
                    <a:pt x="270000" y="245146"/>
                    <a:pt x="270000" y="270000"/>
                  </a:cubicBezTo>
                  <a:cubicBezTo>
                    <a:pt x="270000" y="294854"/>
                    <a:pt x="249854" y="315000"/>
                    <a:pt x="225000" y="315000"/>
                  </a:cubicBezTo>
                  <a:cubicBezTo>
                    <a:pt x="200178" y="314926"/>
                    <a:pt x="180074" y="294822"/>
                    <a:pt x="180000" y="270000"/>
                  </a:cubicBezTo>
                  <a:close/>
                  <a:moveTo>
                    <a:pt x="253125" y="355050"/>
                  </a:moveTo>
                  <a:cubicBezTo>
                    <a:pt x="259191" y="353122"/>
                    <a:pt x="265007" y="350478"/>
                    <a:pt x="270450" y="347175"/>
                  </a:cubicBezTo>
                  <a:lnTo>
                    <a:pt x="321525" y="398475"/>
                  </a:lnTo>
                  <a:cubicBezTo>
                    <a:pt x="325816" y="402620"/>
                    <a:pt x="331535" y="404955"/>
                    <a:pt x="337500" y="405000"/>
                  </a:cubicBezTo>
                  <a:lnTo>
                    <a:pt x="405000" y="405000"/>
                  </a:lnTo>
                  <a:lnTo>
                    <a:pt x="405000" y="360000"/>
                  </a:lnTo>
                  <a:lnTo>
                    <a:pt x="346725" y="360000"/>
                  </a:lnTo>
                  <a:lnTo>
                    <a:pt x="302175" y="315450"/>
                  </a:lnTo>
                  <a:cubicBezTo>
                    <a:pt x="310433" y="301718"/>
                    <a:pt x="314861" y="286025"/>
                    <a:pt x="315000" y="270000"/>
                  </a:cubicBezTo>
                  <a:cubicBezTo>
                    <a:pt x="314937" y="254138"/>
                    <a:pt x="310583" y="238588"/>
                    <a:pt x="302400" y="225000"/>
                  </a:cubicBezTo>
                  <a:lnTo>
                    <a:pt x="315000" y="225000"/>
                  </a:lnTo>
                  <a:cubicBezTo>
                    <a:pt x="327427" y="225000"/>
                    <a:pt x="337500" y="214927"/>
                    <a:pt x="337500" y="202500"/>
                  </a:cubicBezTo>
                  <a:lnTo>
                    <a:pt x="337500" y="159300"/>
                  </a:lnTo>
                  <a:cubicBezTo>
                    <a:pt x="345996" y="160965"/>
                    <a:pt x="354346" y="163298"/>
                    <a:pt x="362475" y="166275"/>
                  </a:cubicBezTo>
                  <a:cubicBezTo>
                    <a:pt x="390627" y="175921"/>
                    <a:pt x="420248" y="180565"/>
                    <a:pt x="450000" y="180000"/>
                  </a:cubicBezTo>
                  <a:cubicBezTo>
                    <a:pt x="479329" y="180524"/>
                    <a:pt x="508581" y="176812"/>
                    <a:pt x="536850" y="168975"/>
                  </a:cubicBezTo>
                  <a:cubicBezTo>
                    <a:pt x="544725" y="166950"/>
                    <a:pt x="553050" y="164925"/>
                    <a:pt x="562500" y="163125"/>
                  </a:cubicBezTo>
                  <a:lnTo>
                    <a:pt x="562500" y="315000"/>
                  </a:lnTo>
                  <a:cubicBezTo>
                    <a:pt x="563114" y="401785"/>
                    <a:pt x="493259" y="472633"/>
                    <a:pt x="406474" y="473247"/>
                  </a:cubicBezTo>
                  <a:cubicBezTo>
                    <a:pt x="334274" y="473758"/>
                    <a:pt x="271017" y="425000"/>
                    <a:pt x="253125" y="355050"/>
                  </a:cubicBezTo>
                  <a:close/>
                  <a:moveTo>
                    <a:pt x="427500" y="516150"/>
                  </a:moveTo>
                  <a:lnTo>
                    <a:pt x="427500" y="540000"/>
                  </a:lnTo>
                  <a:cubicBezTo>
                    <a:pt x="427500" y="564854"/>
                    <a:pt x="407354" y="585000"/>
                    <a:pt x="382500" y="585000"/>
                  </a:cubicBezTo>
                  <a:cubicBezTo>
                    <a:pt x="357646" y="585000"/>
                    <a:pt x="337500" y="564854"/>
                    <a:pt x="337500" y="540000"/>
                  </a:cubicBezTo>
                  <a:lnTo>
                    <a:pt x="337500" y="505800"/>
                  </a:lnTo>
                  <a:cubicBezTo>
                    <a:pt x="359188" y="513448"/>
                    <a:pt x="382005" y="517403"/>
                    <a:pt x="405000" y="517500"/>
                  </a:cubicBezTo>
                  <a:cubicBezTo>
                    <a:pt x="412520" y="517505"/>
                    <a:pt x="420035" y="517055"/>
                    <a:pt x="427500" y="516150"/>
                  </a:cubicBezTo>
                  <a:close/>
                  <a:moveTo>
                    <a:pt x="90000" y="756000"/>
                  </a:moveTo>
                  <a:cubicBezTo>
                    <a:pt x="90009" y="689803"/>
                    <a:pt x="131479" y="630702"/>
                    <a:pt x="193725" y="608175"/>
                  </a:cubicBezTo>
                  <a:lnTo>
                    <a:pt x="298125" y="570150"/>
                  </a:lnTo>
                  <a:cubicBezTo>
                    <a:pt x="314433" y="616750"/>
                    <a:pt x="365429" y="641304"/>
                    <a:pt x="412027" y="624998"/>
                  </a:cubicBezTo>
                  <a:cubicBezTo>
                    <a:pt x="437704" y="616012"/>
                    <a:pt x="457891" y="595825"/>
                    <a:pt x="466875" y="570150"/>
                  </a:cubicBezTo>
                  <a:lnTo>
                    <a:pt x="571275" y="608175"/>
                  </a:lnTo>
                  <a:cubicBezTo>
                    <a:pt x="633521" y="630702"/>
                    <a:pt x="674991" y="689803"/>
                    <a:pt x="675000" y="756000"/>
                  </a:cubicBezTo>
                  <a:lnTo>
                    <a:pt x="675000" y="855000"/>
                  </a:lnTo>
                  <a:lnTo>
                    <a:pt x="607500" y="855000"/>
                  </a:lnTo>
                  <a:lnTo>
                    <a:pt x="607500" y="720000"/>
                  </a:lnTo>
                  <a:lnTo>
                    <a:pt x="562500" y="720000"/>
                  </a:lnTo>
                  <a:lnTo>
                    <a:pt x="562500" y="855000"/>
                  </a:lnTo>
                  <a:lnTo>
                    <a:pt x="517500" y="855000"/>
                  </a:lnTo>
                  <a:cubicBezTo>
                    <a:pt x="505073" y="855000"/>
                    <a:pt x="495000" y="865073"/>
                    <a:pt x="495000" y="877500"/>
                  </a:cubicBezTo>
                  <a:lnTo>
                    <a:pt x="495000" y="922500"/>
                  </a:lnTo>
                  <a:cubicBezTo>
                    <a:pt x="495061" y="930175"/>
                    <a:pt x="496431" y="937784"/>
                    <a:pt x="499050" y="945000"/>
                  </a:cubicBezTo>
                  <a:lnTo>
                    <a:pt x="382500" y="945000"/>
                  </a:lnTo>
                  <a:cubicBezTo>
                    <a:pt x="382500" y="882869"/>
                    <a:pt x="332132" y="832500"/>
                    <a:pt x="270000" y="832500"/>
                  </a:cubicBezTo>
                  <a:lnTo>
                    <a:pt x="202500" y="832500"/>
                  </a:lnTo>
                  <a:lnTo>
                    <a:pt x="202500" y="720000"/>
                  </a:lnTo>
                  <a:lnTo>
                    <a:pt x="157500" y="720000"/>
                  </a:lnTo>
                  <a:lnTo>
                    <a:pt x="157500" y="855000"/>
                  </a:lnTo>
                  <a:cubicBezTo>
                    <a:pt x="157500" y="867427"/>
                    <a:pt x="167573" y="877500"/>
                    <a:pt x="180000" y="877500"/>
                  </a:cubicBezTo>
                  <a:lnTo>
                    <a:pt x="225000" y="877500"/>
                  </a:lnTo>
                  <a:lnTo>
                    <a:pt x="225000" y="945000"/>
                  </a:lnTo>
                  <a:lnTo>
                    <a:pt x="157500" y="945000"/>
                  </a:lnTo>
                  <a:cubicBezTo>
                    <a:pt x="120267" y="944890"/>
                    <a:pt x="90111" y="914733"/>
                    <a:pt x="90000" y="877500"/>
                  </a:cubicBezTo>
                  <a:close/>
                  <a:moveTo>
                    <a:pt x="337500" y="945000"/>
                  </a:moveTo>
                  <a:lnTo>
                    <a:pt x="270000" y="945000"/>
                  </a:lnTo>
                  <a:lnTo>
                    <a:pt x="270000" y="877500"/>
                  </a:lnTo>
                  <a:cubicBezTo>
                    <a:pt x="307233" y="877610"/>
                    <a:pt x="337390" y="907767"/>
                    <a:pt x="337500" y="945000"/>
                  </a:cubicBezTo>
                  <a:close/>
                  <a:moveTo>
                    <a:pt x="1237500" y="1215000"/>
                  </a:moveTo>
                  <a:lnTo>
                    <a:pt x="112500" y="1215000"/>
                  </a:lnTo>
                  <a:lnTo>
                    <a:pt x="112500" y="1080000"/>
                  </a:lnTo>
                  <a:lnTo>
                    <a:pt x="1237500" y="1080000"/>
                  </a:lnTo>
                  <a:close/>
                  <a:moveTo>
                    <a:pt x="1305000" y="1035000"/>
                  </a:moveTo>
                  <a:lnTo>
                    <a:pt x="45000" y="1035000"/>
                  </a:lnTo>
                  <a:lnTo>
                    <a:pt x="45000" y="990000"/>
                  </a:lnTo>
                  <a:lnTo>
                    <a:pt x="1305000" y="990000"/>
                  </a:lnTo>
                  <a:close/>
                </a:path>
              </a:pathLst>
            </a:custGeom>
            <a:grpFill/>
            <a:ln w="22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4" name="Forma Livre: Forma 73">
              <a:extLst>
                <a:ext uri="{FF2B5EF4-FFF2-40B4-BE49-F238E27FC236}">
                  <a16:creationId xmlns:a16="http://schemas.microsoft.com/office/drawing/2014/main" id="{28C6D3BE-E5FD-63B8-FA2C-0A8EC0733C34}"/>
                </a:ext>
              </a:extLst>
            </p:cNvPr>
            <p:cNvSpPr/>
            <p:nvPr/>
          </p:nvSpPr>
          <p:spPr>
            <a:xfrm>
              <a:off x="2626807" y="1437330"/>
              <a:ext cx="45000" cy="45000"/>
            </a:xfrm>
            <a:custGeom>
              <a:avLst/>
              <a:gdLst>
                <a:gd name="connsiteX0" fmla="*/ 0 w 45000"/>
                <a:gd name="connsiteY0" fmla="*/ 0 h 45000"/>
                <a:gd name="connsiteX1" fmla="*/ 45000 w 45000"/>
                <a:gd name="connsiteY1" fmla="*/ 0 h 45000"/>
                <a:gd name="connsiteX2" fmla="*/ 45000 w 45000"/>
                <a:gd name="connsiteY2" fmla="*/ 45000 h 45000"/>
                <a:gd name="connsiteX3" fmla="*/ 0 w 45000"/>
                <a:gd name="connsiteY3" fmla="*/ 45000 h 4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000" h="45000">
                  <a:moveTo>
                    <a:pt x="0" y="0"/>
                  </a:moveTo>
                  <a:lnTo>
                    <a:pt x="45000" y="0"/>
                  </a:lnTo>
                  <a:lnTo>
                    <a:pt x="45000" y="45000"/>
                  </a:lnTo>
                  <a:lnTo>
                    <a:pt x="0" y="45000"/>
                  </a:lnTo>
                  <a:close/>
                </a:path>
              </a:pathLst>
            </a:custGeom>
            <a:grpFill/>
            <a:ln w="22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5" name="Forma Livre: Forma 74">
              <a:extLst>
                <a:ext uri="{FF2B5EF4-FFF2-40B4-BE49-F238E27FC236}">
                  <a16:creationId xmlns:a16="http://schemas.microsoft.com/office/drawing/2014/main" id="{E856336C-0D9E-7D30-9D55-D22A4AB5C4AA}"/>
                </a:ext>
              </a:extLst>
            </p:cNvPr>
            <p:cNvSpPr/>
            <p:nvPr/>
          </p:nvSpPr>
          <p:spPr>
            <a:xfrm>
              <a:off x="2739307" y="1437330"/>
              <a:ext cx="45000" cy="45000"/>
            </a:xfrm>
            <a:custGeom>
              <a:avLst/>
              <a:gdLst>
                <a:gd name="connsiteX0" fmla="*/ 0 w 45000"/>
                <a:gd name="connsiteY0" fmla="*/ 0 h 45000"/>
                <a:gd name="connsiteX1" fmla="*/ 45000 w 45000"/>
                <a:gd name="connsiteY1" fmla="*/ 0 h 45000"/>
                <a:gd name="connsiteX2" fmla="*/ 45000 w 45000"/>
                <a:gd name="connsiteY2" fmla="*/ 45000 h 45000"/>
                <a:gd name="connsiteX3" fmla="*/ 0 w 45000"/>
                <a:gd name="connsiteY3" fmla="*/ 45000 h 4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000" h="45000">
                  <a:moveTo>
                    <a:pt x="0" y="0"/>
                  </a:moveTo>
                  <a:lnTo>
                    <a:pt x="45000" y="0"/>
                  </a:lnTo>
                  <a:lnTo>
                    <a:pt x="45000" y="45000"/>
                  </a:lnTo>
                  <a:lnTo>
                    <a:pt x="0" y="45000"/>
                  </a:lnTo>
                  <a:close/>
                </a:path>
              </a:pathLst>
            </a:custGeom>
            <a:grpFill/>
            <a:ln w="22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119" name="Gráfico 348">
            <a:extLst>
              <a:ext uri="{FF2B5EF4-FFF2-40B4-BE49-F238E27FC236}">
                <a16:creationId xmlns:a16="http://schemas.microsoft.com/office/drawing/2014/main" id="{A5CA8B21-9060-9DC9-937F-3393DC1E5103}"/>
              </a:ext>
            </a:extLst>
          </p:cNvPr>
          <p:cNvGrpSpPr>
            <a:grpSpLocks noChangeAspect="1"/>
          </p:cNvGrpSpPr>
          <p:nvPr/>
        </p:nvGrpSpPr>
        <p:grpSpPr>
          <a:xfrm>
            <a:off x="526597" y="3629495"/>
            <a:ext cx="566978" cy="512526"/>
            <a:chOff x="6215696" y="2673195"/>
            <a:chExt cx="624840" cy="564832"/>
          </a:xfrm>
          <a:solidFill>
            <a:schemeClr val="bg1"/>
          </a:solidFill>
        </p:grpSpPr>
        <p:sp>
          <p:nvSpPr>
            <p:cNvPr id="120" name="Forma Livre: Forma 119">
              <a:extLst>
                <a:ext uri="{FF2B5EF4-FFF2-40B4-BE49-F238E27FC236}">
                  <a16:creationId xmlns:a16="http://schemas.microsoft.com/office/drawing/2014/main" id="{099673DF-E31C-AD65-1805-BD2E11DDA865}"/>
                </a:ext>
              </a:extLst>
            </p:cNvPr>
            <p:cNvSpPr/>
            <p:nvPr/>
          </p:nvSpPr>
          <p:spPr>
            <a:xfrm>
              <a:off x="6664323" y="2778923"/>
              <a:ext cx="171450" cy="184784"/>
            </a:xfrm>
            <a:custGeom>
              <a:avLst/>
              <a:gdLst>
                <a:gd name="connsiteX0" fmla="*/ 94298 w 171450"/>
                <a:gd name="connsiteY0" fmla="*/ 115253 h 184784"/>
                <a:gd name="connsiteX1" fmla="*/ 32385 w 171450"/>
                <a:gd name="connsiteY1" fmla="*/ 115253 h 184784"/>
                <a:gd name="connsiteX2" fmla="*/ 101918 w 171450"/>
                <a:gd name="connsiteY2" fmla="*/ 184785 h 184784"/>
                <a:gd name="connsiteX3" fmla="*/ 171450 w 171450"/>
                <a:gd name="connsiteY3" fmla="*/ 115253 h 184784"/>
                <a:gd name="connsiteX4" fmla="*/ 109538 w 171450"/>
                <a:gd name="connsiteY4" fmla="*/ 115253 h 184784"/>
                <a:gd name="connsiteX5" fmla="*/ 109538 w 171450"/>
                <a:gd name="connsiteY5" fmla="*/ 0 h 184784"/>
                <a:gd name="connsiteX6" fmla="*/ 0 w 171450"/>
                <a:gd name="connsiteY6" fmla="*/ 0 h 184784"/>
                <a:gd name="connsiteX7" fmla="*/ 0 w 171450"/>
                <a:gd name="connsiteY7" fmla="*/ 14288 h 184784"/>
                <a:gd name="connsiteX8" fmla="*/ 94298 w 171450"/>
                <a:gd name="connsiteY8" fmla="*/ 14288 h 184784"/>
                <a:gd name="connsiteX9" fmla="*/ 94298 w 171450"/>
                <a:gd name="connsiteY9" fmla="*/ 115253 h 184784"/>
                <a:gd name="connsiteX10" fmla="*/ 100965 w 171450"/>
                <a:gd name="connsiteY10" fmla="*/ 163830 h 184784"/>
                <a:gd name="connsiteX11" fmla="*/ 66675 w 171450"/>
                <a:gd name="connsiteY11" fmla="*/ 129540 h 184784"/>
                <a:gd name="connsiteX12" fmla="*/ 136208 w 171450"/>
                <a:gd name="connsiteY12" fmla="*/ 129540 h 184784"/>
                <a:gd name="connsiteX13" fmla="*/ 100965 w 171450"/>
                <a:gd name="connsiteY13" fmla="*/ 163830 h 184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1450" h="184784">
                  <a:moveTo>
                    <a:pt x="94298" y="115253"/>
                  </a:moveTo>
                  <a:lnTo>
                    <a:pt x="32385" y="115253"/>
                  </a:lnTo>
                  <a:lnTo>
                    <a:pt x="101918" y="184785"/>
                  </a:lnTo>
                  <a:lnTo>
                    <a:pt x="171450" y="115253"/>
                  </a:lnTo>
                  <a:lnTo>
                    <a:pt x="109538" y="115253"/>
                  </a:lnTo>
                  <a:lnTo>
                    <a:pt x="109538" y="0"/>
                  </a:lnTo>
                  <a:lnTo>
                    <a:pt x="0" y="0"/>
                  </a:lnTo>
                  <a:lnTo>
                    <a:pt x="0" y="14288"/>
                  </a:lnTo>
                  <a:lnTo>
                    <a:pt x="94298" y="14288"/>
                  </a:lnTo>
                  <a:lnTo>
                    <a:pt x="94298" y="115253"/>
                  </a:lnTo>
                  <a:close/>
                  <a:moveTo>
                    <a:pt x="100965" y="163830"/>
                  </a:moveTo>
                  <a:lnTo>
                    <a:pt x="66675" y="129540"/>
                  </a:lnTo>
                  <a:lnTo>
                    <a:pt x="136208" y="129540"/>
                  </a:lnTo>
                  <a:lnTo>
                    <a:pt x="100965" y="163830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3" name="Forma Livre: Forma 122">
              <a:extLst>
                <a:ext uri="{FF2B5EF4-FFF2-40B4-BE49-F238E27FC236}">
                  <a16:creationId xmlns:a16="http://schemas.microsoft.com/office/drawing/2014/main" id="{9D038653-2E97-02BE-9420-1F122996096D}"/>
                </a:ext>
              </a:extLst>
            </p:cNvPr>
            <p:cNvSpPr/>
            <p:nvPr/>
          </p:nvSpPr>
          <p:spPr>
            <a:xfrm>
              <a:off x="6216648" y="2761778"/>
              <a:ext cx="184785" cy="170497"/>
            </a:xfrm>
            <a:custGeom>
              <a:avLst/>
              <a:gdLst>
                <a:gd name="connsiteX0" fmla="*/ 14288 w 184785"/>
                <a:gd name="connsiteY0" fmla="*/ 77153 h 170497"/>
                <a:gd name="connsiteX1" fmla="*/ 115253 w 184785"/>
                <a:gd name="connsiteY1" fmla="*/ 77153 h 170497"/>
                <a:gd name="connsiteX2" fmla="*/ 115253 w 184785"/>
                <a:gd name="connsiteY2" fmla="*/ 139065 h 170497"/>
                <a:gd name="connsiteX3" fmla="*/ 184785 w 184785"/>
                <a:gd name="connsiteY3" fmla="*/ 69532 h 170497"/>
                <a:gd name="connsiteX4" fmla="*/ 115253 w 184785"/>
                <a:gd name="connsiteY4" fmla="*/ 0 h 170497"/>
                <a:gd name="connsiteX5" fmla="*/ 115253 w 184785"/>
                <a:gd name="connsiteY5" fmla="*/ 61913 h 170497"/>
                <a:gd name="connsiteX6" fmla="*/ 0 w 184785"/>
                <a:gd name="connsiteY6" fmla="*/ 61913 h 170497"/>
                <a:gd name="connsiteX7" fmla="*/ 0 w 184785"/>
                <a:gd name="connsiteY7" fmla="*/ 170498 h 170497"/>
                <a:gd name="connsiteX8" fmla="*/ 14288 w 184785"/>
                <a:gd name="connsiteY8" fmla="*/ 170498 h 170497"/>
                <a:gd name="connsiteX9" fmla="*/ 14288 w 184785"/>
                <a:gd name="connsiteY9" fmla="*/ 77153 h 170497"/>
                <a:gd name="connsiteX10" fmla="*/ 128588 w 184785"/>
                <a:gd name="connsiteY10" fmla="*/ 35243 h 170497"/>
                <a:gd name="connsiteX11" fmla="*/ 162878 w 184785"/>
                <a:gd name="connsiteY11" fmla="*/ 69532 h 170497"/>
                <a:gd name="connsiteX12" fmla="*/ 128588 w 184785"/>
                <a:gd name="connsiteY12" fmla="*/ 103823 h 170497"/>
                <a:gd name="connsiteX13" fmla="*/ 128588 w 184785"/>
                <a:gd name="connsiteY13" fmla="*/ 35243 h 170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4785" h="170497">
                  <a:moveTo>
                    <a:pt x="14288" y="77153"/>
                  </a:moveTo>
                  <a:lnTo>
                    <a:pt x="115253" y="77153"/>
                  </a:lnTo>
                  <a:lnTo>
                    <a:pt x="115253" y="139065"/>
                  </a:lnTo>
                  <a:lnTo>
                    <a:pt x="184785" y="69532"/>
                  </a:lnTo>
                  <a:lnTo>
                    <a:pt x="115253" y="0"/>
                  </a:lnTo>
                  <a:lnTo>
                    <a:pt x="115253" y="61913"/>
                  </a:lnTo>
                  <a:lnTo>
                    <a:pt x="0" y="61913"/>
                  </a:lnTo>
                  <a:lnTo>
                    <a:pt x="0" y="170498"/>
                  </a:lnTo>
                  <a:lnTo>
                    <a:pt x="14288" y="170498"/>
                  </a:lnTo>
                  <a:lnTo>
                    <a:pt x="14288" y="77153"/>
                  </a:lnTo>
                  <a:close/>
                  <a:moveTo>
                    <a:pt x="128588" y="35243"/>
                  </a:moveTo>
                  <a:lnTo>
                    <a:pt x="162878" y="69532"/>
                  </a:lnTo>
                  <a:lnTo>
                    <a:pt x="128588" y="103823"/>
                  </a:lnTo>
                  <a:lnTo>
                    <a:pt x="128588" y="35243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4" name="Forma Livre: Forma 123">
              <a:extLst>
                <a:ext uri="{FF2B5EF4-FFF2-40B4-BE49-F238E27FC236}">
                  <a16:creationId xmlns:a16="http://schemas.microsoft.com/office/drawing/2014/main" id="{83E5C633-EACA-EDCE-38D6-E8C05E352855}"/>
                </a:ext>
              </a:extLst>
            </p:cNvPr>
            <p:cNvSpPr/>
            <p:nvPr/>
          </p:nvSpPr>
          <p:spPr>
            <a:xfrm>
              <a:off x="6438581" y="3018953"/>
              <a:ext cx="178117" cy="139065"/>
            </a:xfrm>
            <a:custGeom>
              <a:avLst/>
              <a:gdLst>
                <a:gd name="connsiteX0" fmla="*/ 178117 w 178117"/>
                <a:gd name="connsiteY0" fmla="*/ 76200 h 139065"/>
                <a:gd name="connsiteX1" fmla="*/ 178117 w 178117"/>
                <a:gd name="connsiteY1" fmla="*/ 61913 h 139065"/>
                <a:gd name="connsiteX2" fmla="*/ 69532 w 178117"/>
                <a:gd name="connsiteY2" fmla="*/ 61913 h 139065"/>
                <a:gd name="connsiteX3" fmla="*/ 69532 w 178117"/>
                <a:gd name="connsiteY3" fmla="*/ 0 h 139065"/>
                <a:gd name="connsiteX4" fmla="*/ 0 w 178117"/>
                <a:gd name="connsiteY4" fmla="*/ 69533 h 139065"/>
                <a:gd name="connsiteX5" fmla="*/ 69532 w 178117"/>
                <a:gd name="connsiteY5" fmla="*/ 139065 h 139065"/>
                <a:gd name="connsiteX6" fmla="*/ 69532 w 178117"/>
                <a:gd name="connsiteY6" fmla="*/ 77153 h 139065"/>
                <a:gd name="connsiteX7" fmla="*/ 178117 w 178117"/>
                <a:gd name="connsiteY7" fmla="*/ 77153 h 139065"/>
                <a:gd name="connsiteX8" fmla="*/ 55245 w 178117"/>
                <a:gd name="connsiteY8" fmla="*/ 103823 h 139065"/>
                <a:gd name="connsiteX9" fmla="*/ 20955 w 178117"/>
                <a:gd name="connsiteY9" fmla="*/ 69533 h 139065"/>
                <a:gd name="connsiteX10" fmla="*/ 55245 w 178117"/>
                <a:gd name="connsiteY10" fmla="*/ 35243 h 139065"/>
                <a:gd name="connsiteX11" fmla="*/ 55245 w 178117"/>
                <a:gd name="connsiteY11" fmla="*/ 103823 h 139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8117" h="139065">
                  <a:moveTo>
                    <a:pt x="178117" y="76200"/>
                  </a:moveTo>
                  <a:lnTo>
                    <a:pt x="178117" y="61913"/>
                  </a:lnTo>
                  <a:lnTo>
                    <a:pt x="69532" y="61913"/>
                  </a:lnTo>
                  <a:lnTo>
                    <a:pt x="69532" y="0"/>
                  </a:lnTo>
                  <a:lnTo>
                    <a:pt x="0" y="69533"/>
                  </a:lnTo>
                  <a:lnTo>
                    <a:pt x="69532" y="139065"/>
                  </a:lnTo>
                  <a:lnTo>
                    <a:pt x="69532" y="77153"/>
                  </a:lnTo>
                  <a:lnTo>
                    <a:pt x="178117" y="77153"/>
                  </a:lnTo>
                  <a:close/>
                  <a:moveTo>
                    <a:pt x="55245" y="103823"/>
                  </a:moveTo>
                  <a:lnTo>
                    <a:pt x="20955" y="69533"/>
                  </a:lnTo>
                  <a:lnTo>
                    <a:pt x="55245" y="35243"/>
                  </a:lnTo>
                  <a:lnTo>
                    <a:pt x="55245" y="103823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5" name="Forma Livre: Forma 124">
              <a:extLst>
                <a:ext uri="{FF2B5EF4-FFF2-40B4-BE49-F238E27FC236}">
                  <a16:creationId xmlns:a16="http://schemas.microsoft.com/office/drawing/2014/main" id="{B7BACC50-B061-EEDB-55F7-876180F8CAC8}"/>
                </a:ext>
              </a:extLst>
            </p:cNvPr>
            <p:cNvSpPr/>
            <p:nvPr/>
          </p:nvSpPr>
          <p:spPr>
            <a:xfrm>
              <a:off x="6667181" y="2996093"/>
              <a:ext cx="106706" cy="106680"/>
            </a:xfrm>
            <a:custGeom>
              <a:avLst/>
              <a:gdLst>
                <a:gd name="connsiteX0" fmla="*/ 53340 w 106706"/>
                <a:gd name="connsiteY0" fmla="*/ 0 h 106680"/>
                <a:gd name="connsiteX1" fmla="*/ 0 w 106706"/>
                <a:gd name="connsiteY1" fmla="*/ 53340 h 106680"/>
                <a:gd name="connsiteX2" fmla="*/ 53340 w 106706"/>
                <a:gd name="connsiteY2" fmla="*/ 106680 h 106680"/>
                <a:gd name="connsiteX3" fmla="*/ 106680 w 106706"/>
                <a:gd name="connsiteY3" fmla="*/ 53340 h 106680"/>
                <a:gd name="connsiteX4" fmla="*/ 53340 w 106706"/>
                <a:gd name="connsiteY4" fmla="*/ 0 h 106680"/>
                <a:gd name="connsiteX5" fmla="*/ 53340 w 106706"/>
                <a:gd name="connsiteY5" fmla="*/ 93345 h 106680"/>
                <a:gd name="connsiteX6" fmla="*/ 14288 w 106706"/>
                <a:gd name="connsiteY6" fmla="*/ 54293 h 106680"/>
                <a:gd name="connsiteX7" fmla="*/ 53340 w 106706"/>
                <a:gd name="connsiteY7" fmla="*/ 15240 h 106680"/>
                <a:gd name="connsiteX8" fmla="*/ 92393 w 106706"/>
                <a:gd name="connsiteY8" fmla="*/ 54293 h 106680"/>
                <a:gd name="connsiteX9" fmla="*/ 53340 w 106706"/>
                <a:gd name="connsiteY9" fmla="*/ 93345 h 106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6706" h="106680">
                  <a:moveTo>
                    <a:pt x="53340" y="0"/>
                  </a:moveTo>
                  <a:cubicBezTo>
                    <a:pt x="23813" y="0"/>
                    <a:pt x="0" y="23813"/>
                    <a:pt x="0" y="53340"/>
                  </a:cubicBezTo>
                  <a:cubicBezTo>
                    <a:pt x="0" y="82868"/>
                    <a:pt x="23813" y="106680"/>
                    <a:pt x="53340" y="106680"/>
                  </a:cubicBezTo>
                  <a:cubicBezTo>
                    <a:pt x="82868" y="106680"/>
                    <a:pt x="106680" y="82868"/>
                    <a:pt x="106680" y="53340"/>
                  </a:cubicBezTo>
                  <a:cubicBezTo>
                    <a:pt x="107633" y="24765"/>
                    <a:pt x="82868" y="0"/>
                    <a:pt x="53340" y="0"/>
                  </a:cubicBezTo>
                  <a:close/>
                  <a:moveTo>
                    <a:pt x="53340" y="93345"/>
                  </a:moveTo>
                  <a:cubicBezTo>
                    <a:pt x="31433" y="93345"/>
                    <a:pt x="14288" y="75247"/>
                    <a:pt x="14288" y="54293"/>
                  </a:cubicBezTo>
                  <a:cubicBezTo>
                    <a:pt x="14288" y="32385"/>
                    <a:pt x="32385" y="15240"/>
                    <a:pt x="53340" y="15240"/>
                  </a:cubicBezTo>
                  <a:cubicBezTo>
                    <a:pt x="75248" y="15240"/>
                    <a:pt x="92393" y="33338"/>
                    <a:pt x="92393" y="54293"/>
                  </a:cubicBezTo>
                  <a:cubicBezTo>
                    <a:pt x="93345" y="76200"/>
                    <a:pt x="75248" y="93345"/>
                    <a:pt x="53340" y="93345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7" name="Forma Livre: Forma 126">
              <a:extLst>
                <a:ext uri="{FF2B5EF4-FFF2-40B4-BE49-F238E27FC236}">
                  <a16:creationId xmlns:a16="http://schemas.microsoft.com/office/drawing/2014/main" id="{4DEE8030-F68F-6BC3-66D4-08A05C8AA1D5}"/>
                </a:ext>
              </a:extLst>
            </p:cNvPr>
            <p:cNvSpPr/>
            <p:nvPr/>
          </p:nvSpPr>
          <p:spPr>
            <a:xfrm>
              <a:off x="6600506" y="3104678"/>
              <a:ext cx="240030" cy="133350"/>
            </a:xfrm>
            <a:custGeom>
              <a:avLst/>
              <a:gdLst>
                <a:gd name="connsiteX0" fmla="*/ 239077 w 240030"/>
                <a:gd name="connsiteY0" fmla="*/ 127635 h 133350"/>
                <a:gd name="connsiteX1" fmla="*/ 233363 w 240030"/>
                <a:gd name="connsiteY1" fmla="*/ 64770 h 133350"/>
                <a:gd name="connsiteX2" fmla="*/ 224790 w 240030"/>
                <a:gd name="connsiteY2" fmla="*/ 37148 h 133350"/>
                <a:gd name="connsiteX3" fmla="*/ 199073 w 240030"/>
                <a:gd name="connsiteY3" fmla="*/ 16193 h 133350"/>
                <a:gd name="connsiteX4" fmla="*/ 158115 w 240030"/>
                <a:gd name="connsiteY4" fmla="*/ 1905 h 133350"/>
                <a:gd name="connsiteX5" fmla="*/ 133350 w 240030"/>
                <a:gd name="connsiteY5" fmla="*/ 65723 h 133350"/>
                <a:gd name="connsiteX6" fmla="*/ 107633 w 240030"/>
                <a:gd name="connsiteY6" fmla="*/ 65723 h 133350"/>
                <a:gd name="connsiteX7" fmla="*/ 80963 w 240030"/>
                <a:gd name="connsiteY7" fmla="*/ 0 h 133350"/>
                <a:gd name="connsiteX8" fmla="*/ 40005 w 240030"/>
                <a:gd name="connsiteY8" fmla="*/ 14288 h 133350"/>
                <a:gd name="connsiteX9" fmla="*/ 14288 w 240030"/>
                <a:gd name="connsiteY9" fmla="*/ 35243 h 133350"/>
                <a:gd name="connsiteX10" fmla="*/ 5715 w 240030"/>
                <a:gd name="connsiteY10" fmla="*/ 62865 h 133350"/>
                <a:gd name="connsiteX11" fmla="*/ 0 w 240030"/>
                <a:gd name="connsiteY11" fmla="*/ 125730 h 133350"/>
                <a:gd name="connsiteX12" fmla="*/ 0 w 240030"/>
                <a:gd name="connsiteY12" fmla="*/ 133350 h 133350"/>
                <a:gd name="connsiteX13" fmla="*/ 240030 w 240030"/>
                <a:gd name="connsiteY13" fmla="*/ 133350 h 133350"/>
                <a:gd name="connsiteX14" fmla="*/ 239077 w 240030"/>
                <a:gd name="connsiteY14" fmla="*/ 127635 h 133350"/>
                <a:gd name="connsiteX15" fmla="*/ 15240 w 240030"/>
                <a:gd name="connsiteY15" fmla="*/ 120968 h 133350"/>
                <a:gd name="connsiteX16" fmla="*/ 20003 w 240030"/>
                <a:gd name="connsiteY16" fmla="*/ 65723 h 133350"/>
                <a:gd name="connsiteX17" fmla="*/ 20003 w 240030"/>
                <a:gd name="connsiteY17" fmla="*/ 64770 h 133350"/>
                <a:gd name="connsiteX18" fmla="*/ 26670 w 240030"/>
                <a:gd name="connsiteY18" fmla="*/ 43815 h 133350"/>
                <a:gd name="connsiteX19" fmla="*/ 44768 w 240030"/>
                <a:gd name="connsiteY19" fmla="*/ 28575 h 133350"/>
                <a:gd name="connsiteX20" fmla="*/ 72390 w 240030"/>
                <a:gd name="connsiteY20" fmla="*/ 19050 h 133350"/>
                <a:gd name="connsiteX21" fmla="*/ 97155 w 240030"/>
                <a:gd name="connsiteY21" fmla="*/ 80963 h 133350"/>
                <a:gd name="connsiteX22" fmla="*/ 141923 w 240030"/>
                <a:gd name="connsiteY22" fmla="*/ 80963 h 133350"/>
                <a:gd name="connsiteX23" fmla="*/ 166688 w 240030"/>
                <a:gd name="connsiteY23" fmla="*/ 19050 h 133350"/>
                <a:gd name="connsiteX24" fmla="*/ 194310 w 240030"/>
                <a:gd name="connsiteY24" fmla="*/ 28575 h 133350"/>
                <a:gd name="connsiteX25" fmla="*/ 212408 w 240030"/>
                <a:gd name="connsiteY25" fmla="*/ 43815 h 133350"/>
                <a:gd name="connsiteX26" fmla="*/ 219075 w 240030"/>
                <a:gd name="connsiteY26" fmla="*/ 64770 h 133350"/>
                <a:gd name="connsiteX27" fmla="*/ 219075 w 240030"/>
                <a:gd name="connsiteY27" fmla="*/ 65723 h 133350"/>
                <a:gd name="connsiteX28" fmla="*/ 223838 w 240030"/>
                <a:gd name="connsiteY28" fmla="*/ 120968 h 133350"/>
                <a:gd name="connsiteX29" fmla="*/ 15240 w 240030"/>
                <a:gd name="connsiteY29" fmla="*/ 120968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40030" h="133350">
                  <a:moveTo>
                    <a:pt x="239077" y="127635"/>
                  </a:moveTo>
                  <a:cubicBezTo>
                    <a:pt x="238125" y="95250"/>
                    <a:pt x="234315" y="68580"/>
                    <a:pt x="233363" y="64770"/>
                  </a:cubicBezTo>
                  <a:cubicBezTo>
                    <a:pt x="233363" y="55245"/>
                    <a:pt x="230505" y="45720"/>
                    <a:pt x="224790" y="37148"/>
                  </a:cubicBezTo>
                  <a:cubicBezTo>
                    <a:pt x="219075" y="27623"/>
                    <a:pt x="210503" y="20003"/>
                    <a:pt x="199073" y="16193"/>
                  </a:cubicBezTo>
                  <a:lnTo>
                    <a:pt x="158115" y="1905"/>
                  </a:lnTo>
                  <a:lnTo>
                    <a:pt x="133350" y="65723"/>
                  </a:lnTo>
                  <a:lnTo>
                    <a:pt x="107633" y="65723"/>
                  </a:lnTo>
                  <a:lnTo>
                    <a:pt x="80963" y="0"/>
                  </a:lnTo>
                  <a:lnTo>
                    <a:pt x="40005" y="14288"/>
                  </a:lnTo>
                  <a:cubicBezTo>
                    <a:pt x="28575" y="18098"/>
                    <a:pt x="20003" y="25718"/>
                    <a:pt x="14288" y="35243"/>
                  </a:cubicBezTo>
                  <a:cubicBezTo>
                    <a:pt x="8573" y="44768"/>
                    <a:pt x="5715" y="54293"/>
                    <a:pt x="5715" y="62865"/>
                  </a:cubicBezTo>
                  <a:cubicBezTo>
                    <a:pt x="4763" y="66675"/>
                    <a:pt x="1905" y="94298"/>
                    <a:pt x="0" y="125730"/>
                  </a:cubicBezTo>
                  <a:lnTo>
                    <a:pt x="0" y="133350"/>
                  </a:lnTo>
                  <a:lnTo>
                    <a:pt x="240030" y="133350"/>
                  </a:lnTo>
                  <a:lnTo>
                    <a:pt x="239077" y="127635"/>
                  </a:lnTo>
                  <a:close/>
                  <a:moveTo>
                    <a:pt x="15240" y="120968"/>
                  </a:moveTo>
                  <a:cubicBezTo>
                    <a:pt x="17145" y="90488"/>
                    <a:pt x="20003" y="66675"/>
                    <a:pt x="20003" y="65723"/>
                  </a:cubicBezTo>
                  <a:lnTo>
                    <a:pt x="20003" y="64770"/>
                  </a:lnTo>
                  <a:cubicBezTo>
                    <a:pt x="20003" y="56198"/>
                    <a:pt x="23813" y="48578"/>
                    <a:pt x="26670" y="43815"/>
                  </a:cubicBezTo>
                  <a:cubicBezTo>
                    <a:pt x="30480" y="37148"/>
                    <a:pt x="37148" y="31433"/>
                    <a:pt x="44768" y="28575"/>
                  </a:cubicBezTo>
                  <a:lnTo>
                    <a:pt x="72390" y="19050"/>
                  </a:lnTo>
                  <a:lnTo>
                    <a:pt x="97155" y="80963"/>
                  </a:lnTo>
                  <a:lnTo>
                    <a:pt x="141923" y="80963"/>
                  </a:lnTo>
                  <a:lnTo>
                    <a:pt x="166688" y="19050"/>
                  </a:lnTo>
                  <a:lnTo>
                    <a:pt x="194310" y="28575"/>
                  </a:lnTo>
                  <a:cubicBezTo>
                    <a:pt x="201930" y="31433"/>
                    <a:pt x="208598" y="37148"/>
                    <a:pt x="212408" y="43815"/>
                  </a:cubicBezTo>
                  <a:cubicBezTo>
                    <a:pt x="215265" y="48578"/>
                    <a:pt x="219075" y="57150"/>
                    <a:pt x="219075" y="64770"/>
                  </a:cubicBezTo>
                  <a:lnTo>
                    <a:pt x="219075" y="65723"/>
                  </a:lnTo>
                  <a:cubicBezTo>
                    <a:pt x="219075" y="65723"/>
                    <a:pt x="222885" y="90488"/>
                    <a:pt x="223838" y="120968"/>
                  </a:cubicBezTo>
                  <a:lnTo>
                    <a:pt x="15240" y="120968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8" name="Forma Livre: Forma 127">
              <a:extLst>
                <a:ext uri="{FF2B5EF4-FFF2-40B4-BE49-F238E27FC236}">
                  <a16:creationId xmlns:a16="http://schemas.microsoft.com/office/drawing/2014/main" id="{B8F98F07-2B71-B138-47BC-8B5C21FC2D05}"/>
                </a:ext>
              </a:extLst>
            </p:cNvPr>
            <p:cNvSpPr/>
            <p:nvPr/>
          </p:nvSpPr>
          <p:spPr>
            <a:xfrm>
              <a:off x="6281418" y="2997045"/>
              <a:ext cx="106679" cy="106680"/>
            </a:xfrm>
            <a:custGeom>
              <a:avLst/>
              <a:gdLst>
                <a:gd name="connsiteX0" fmla="*/ 0 w 106679"/>
                <a:gd name="connsiteY0" fmla="*/ 53340 h 106680"/>
                <a:gd name="connsiteX1" fmla="*/ 53340 w 106679"/>
                <a:gd name="connsiteY1" fmla="*/ 106680 h 106680"/>
                <a:gd name="connsiteX2" fmla="*/ 106680 w 106679"/>
                <a:gd name="connsiteY2" fmla="*/ 53340 h 106680"/>
                <a:gd name="connsiteX3" fmla="*/ 53340 w 106679"/>
                <a:gd name="connsiteY3" fmla="*/ 0 h 106680"/>
                <a:gd name="connsiteX4" fmla="*/ 0 w 106679"/>
                <a:gd name="connsiteY4" fmla="*/ 53340 h 106680"/>
                <a:gd name="connsiteX5" fmla="*/ 93345 w 106679"/>
                <a:gd name="connsiteY5" fmla="*/ 53340 h 106680"/>
                <a:gd name="connsiteX6" fmla="*/ 54293 w 106679"/>
                <a:gd name="connsiteY6" fmla="*/ 92393 h 106680"/>
                <a:gd name="connsiteX7" fmla="*/ 15240 w 106679"/>
                <a:gd name="connsiteY7" fmla="*/ 53340 h 106680"/>
                <a:gd name="connsiteX8" fmla="*/ 54293 w 106679"/>
                <a:gd name="connsiteY8" fmla="*/ 14288 h 106680"/>
                <a:gd name="connsiteX9" fmla="*/ 93345 w 106679"/>
                <a:gd name="connsiteY9" fmla="*/ 53340 h 106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6679" h="106680">
                  <a:moveTo>
                    <a:pt x="0" y="53340"/>
                  </a:moveTo>
                  <a:cubicBezTo>
                    <a:pt x="0" y="82868"/>
                    <a:pt x="23813" y="106680"/>
                    <a:pt x="53340" y="106680"/>
                  </a:cubicBezTo>
                  <a:cubicBezTo>
                    <a:pt x="82868" y="106680"/>
                    <a:pt x="106680" y="82868"/>
                    <a:pt x="106680" y="53340"/>
                  </a:cubicBezTo>
                  <a:cubicBezTo>
                    <a:pt x="106680" y="23813"/>
                    <a:pt x="82868" y="0"/>
                    <a:pt x="53340" y="0"/>
                  </a:cubicBezTo>
                  <a:cubicBezTo>
                    <a:pt x="23813" y="0"/>
                    <a:pt x="0" y="23813"/>
                    <a:pt x="0" y="53340"/>
                  </a:cubicBezTo>
                  <a:close/>
                  <a:moveTo>
                    <a:pt x="93345" y="53340"/>
                  </a:moveTo>
                  <a:cubicBezTo>
                    <a:pt x="93345" y="75248"/>
                    <a:pt x="75248" y="92393"/>
                    <a:pt x="54293" y="92393"/>
                  </a:cubicBezTo>
                  <a:cubicBezTo>
                    <a:pt x="33338" y="92393"/>
                    <a:pt x="15240" y="74295"/>
                    <a:pt x="15240" y="53340"/>
                  </a:cubicBezTo>
                  <a:cubicBezTo>
                    <a:pt x="15240" y="31432"/>
                    <a:pt x="33338" y="14288"/>
                    <a:pt x="54293" y="14288"/>
                  </a:cubicBezTo>
                  <a:cubicBezTo>
                    <a:pt x="75248" y="14288"/>
                    <a:pt x="93345" y="31432"/>
                    <a:pt x="93345" y="53340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9" name="Forma Livre: Forma 128">
              <a:extLst>
                <a:ext uri="{FF2B5EF4-FFF2-40B4-BE49-F238E27FC236}">
                  <a16:creationId xmlns:a16="http://schemas.microsoft.com/office/drawing/2014/main" id="{37B72A99-127C-A8DF-074D-BF728CAA4813}"/>
                </a:ext>
              </a:extLst>
            </p:cNvPr>
            <p:cNvSpPr/>
            <p:nvPr/>
          </p:nvSpPr>
          <p:spPr>
            <a:xfrm>
              <a:off x="6215696" y="3104678"/>
              <a:ext cx="240029" cy="133350"/>
            </a:xfrm>
            <a:custGeom>
              <a:avLst/>
              <a:gdLst>
                <a:gd name="connsiteX0" fmla="*/ 234315 w 240029"/>
                <a:gd name="connsiteY0" fmla="*/ 64770 h 133350"/>
                <a:gd name="connsiteX1" fmla="*/ 225743 w 240029"/>
                <a:gd name="connsiteY1" fmla="*/ 37148 h 133350"/>
                <a:gd name="connsiteX2" fmla="*/ 200025 w 240029"/>
                <a:gd name="connsiteY2" fmla="*/ 16193 h 133350"/>
                <a:gd name="connsiteX3" fmla="*/ 159068 w 240029"/>
                <a:gd name="connsiteY3" fmla="*/ 1905 h 133350"/>
                <a:gd name="connsiteX4" fmla="*/ 133350 w 240029"/>
                <a:gd name="connsiteY4" fmla="*/ 65723 h 133350"/>
                <a:gd name="connsiteX5" fmla="*/ 107633 w 240029"/>
                <a:gd name="connsiteY5" fmla="*/ 65723 h 133350"/>
                <a:gd name="connsiteX6" fmla="*/ 80963 w 240029"/>
                <a:gd name="connsiteY6" fmla="*/ 0 h 133350"/>
                <a:gd name="connsiteX7" fmla="*/ 40005 w 240029"/>
                <a:gd name="connsiteY7" fmla="*/ 14288 h 133350"/>
                <a:gd name="connsiteX8" fmla="*/ 14288 w 240029"/>
                <a:gd name="connsiteY8" fmla="*/ 35243 h 133350"/>
                <a:gd name="connsiteX9" fmla="*/ 5715 w 240029"/>
                <a:gd name="connsiteY9" fmla="*/ 62865 h 133350"/>
                <a:gd name="connsiteX10" fmla="*/ 0 w 240029"/>
                <a:gd name="connsiteY10" fmla="*/ 125730 h 133350"/>
                <a:gd name="connsiteX11" fmla="*/ 0 w 240029"/>
                <a:gd name="connsiteY11" fmla="*/ 133350 h 133350"/>
                <a:gd name="connsiteX12" fmla="*/ 240030 w 240029"/>
                <a:gd name="connsiteY12" fmla="*/ 133350 h 133350"/>
                <a:gd name="connsiteX13" fmla="*/ 240030 w 240029"/>
                <a:gd name="connsiteY13" fmla="*/ 125730 h 133350"/>
                <a:gd name="connsiteX14" fmla="*/ 234315 w 240029"/>
                <a:gd name="connsiteY14" fmla="*/ 64770 h 133350"/>
                <a:gd name="connsiteX15" fmla="*/ 15240 w 240029"/>
                <a:gd name="connsiteY15" fmla="*/ 120968 h 133350"/>
                <a:gd name="connsiteX16" fmla="*/ 20003 w 240029"/>
                <a:gd name="connsiteY16" fmla="*/ 65723 h 133350"/>
                <a:gd name="connsiteX17" fmla="*/ 20003 w 240029"/>
                <a:gd name="connsiteY17" fmla="*/ 64770 h 133350"/>
                <a:gd name="connsiteX18" fmla="*/ 26670 w 240029"/>
                <a:gd name="connsiteY18" fmla="*/ 43815 h 133350"/>
                <a:gd name="connsiteX19" fmla="*/ 44768 w 240029"/>
                <a:gd name="connsiteY19" fmla="*/ 28575 h 133350"/>
                <a:gd name="connsiteX20" fmla="*/ 72390 w 240029"/>
                <a:gd name="connsiteY20" fmla="*/ 19050 h 133350"/>
                <a:gd name="connsiteX21" fmla="*/ 97155 w 240029"/>
                <a:gd name="connsiteY21" fmla="*/ 80963 h 133350"/>
                <a:gd name="connsiteX22" fmla="*/ 141923 w 240029"/>
                <a:gd name="connsiteY22" fmla="*/ 80963 h 133350"/>
                <a:gd name="connsiteX23" fmla="*/ 166688 w 240029"/>
                <a:gd name="connsiteY23" fmla="*/ 19050 h 133350"/>
                <a:gd name="connsiteX24" fmla="*/ 194310 w 240029"/>
                <a:gd name="connsiteY24" fmla="*/ 28575 h 133350"/>
                <a:gd name="connsiteX25" fmla="*/ 212408 w 240029"/>
                <a:gd name="connsiteY25" fmla="*/ 43815 h 133350"/>
                <a:gd name="connsiteX26" fmla="*/ 219075 w 240029"/>
                <a:gd name="connsiteY26" fmla="*/ 64770 h 133350"/>
                <a:gd name="connsiteX27" fmla="*/ 219075 w 240029"/>
                <a:gd name="connsiteY27" fmla="*/ 65723 h 133350"/>
                <a:gd name="connsiteX28" fmla="*/ 223838 w 240029"/>
                <a:gd name="connsiteY28" fmla="*/ 120968 h 133350"/>
                <a:gd name="connsiteX29" fmla="*/ 15240 w 240029"/>
                <a:gd name="connsiteY29" fmla="*/ 120968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40029" h="133350">
                  <a:moveTo>
                    <a:pt x="234315" y="64770"/>
                  </a:moveTo>
                  <a:cubicBezTo>
                    <a:pt x="234315" y="55245"/>
                    <a:pt x="231458" y="45720"/>
                    <a:pt x="225743" y="37148"/>
                  </a:cubicBezTo>
                  <a:cubicBezTo>
                    <a:pt x="220028" y="27623"/>
                    <a:pt x="211455" y="20003"/>
                    <a:pt x="200025" y="16193"/>
                  </a:cubicBezTo>
                  <a:lnTo>
                    <a:pt x="159068" y="1905"/>
                  </a:lnTo>
                  <a:lnTo>
                    <a:pt x="133350" y="65723"/>
                  </a:lnTo>
                  <a:lnTo>
                    <a:pt x="107633" y="65723"/>
                  </a:lnTo>
                  <a:lnTo>
                    <a:pt x="80963" y="0"/>
                  </a:lnTo>
                  <a:lnTo>
                    <a:pt x="40005" y="14288"/>
                  </a:lnTo>
                  <a:cubicBezTo>
                    <a:pt x="28575" y="18098"/>
                    <a:pt x="20003" y="25718"/>
                    <a:pt x="14288" y="35243"/>
                  </a:cubicBezTo>
                  <a:cubicBezTo>
                    <a:pt x="8573" y="44768"/>
                    <a:pt x="5715" y="54293"/>
                    <a:pt x="5715" y="62865"/>
                  </a:cubicBezTo>
                  <a:cubicBezTo>
                    <a:pt x="4763" y="66675"/>
                    <a:pt x="1905" y="94298"/>
                    <a:pt x="0" y="125730"/>
                  </a:cubicBezTo>
                  <a:lnTo>
                    <a:pt x="0" y="133350"/>
                  </a:lnTo>
                  <a:lnTo>
                    <a:pt x="240030" y="133350"/>
                  </a:lnTo>
                  <a:lnTo>
                    <a:pt x="240030" y="125730"/>
                  </a:lnTo>
                  <a:cubicBezTo>
                    <a:pt x="238125" y="95250"/>
                    <a:pt x="234315" y="68580"/>
                    <a:pt x="234315" y="64770"/>
                  </a:cubicBezTo>
                  <a:close/>
                  <a:moveTo>
                    <a:pt x="15240" y="120968"/>
                  </a:moveTo>
                  <a:cubicBezTo>
                    <a:pt x="17145" y="90488"/>
                    <a:pt x="20003" y="65723"/>
                    <a:pt x="20003" y="65723"/>
                  </a:cubicBezTo>
                  <a:lnTo>
                    <a:pt x="20003" y="64770"/>
                  </a:lnTo>
                  <a:cubicBezTo>
                    <a:pt x="20003" y="56198"/>
                    <a:pt x="23813" y="48578"/>
                    <a:pt x="26670" y="43815"/>
                  </a:cubicBezTo>
                  <a:cubicBezTo>
                    <a:pt x="30480" y="37148"/>
                    <a:pt x="37148" y="31433"/>
                    <a:pt x="44768" y="28575"/>
                  </a:cubicBezTo>
                  <a:lnTo>
                    <a:pt x="72390" y="19050"/>
                  </a:lnTo>
                  <a:lnTo>
                    <a:pt x="97155" y="80963"/>
                  </a:lnTo>
                  <a:lnTo>
                    <a:pt x="141923" y="80963"/>
                  </a:lnTo>
                  <a:lnTo>
                    <a:pt x="166688" y="19050"/>
                  </a:lnTo>
                  <a:lnTo>
                    <a:pt x="194310" y="28575"/>
                  </a:lnTo>
                  <a:cubicBezTo>
                    <a:pt x="201930" y="31433"/>
                    <a:pt x="208598" y="37148"/>
                    <a:pt x="212408" y="43815"/>
                  </a:cubicBezTo>
                  <a:cubicBezTo>
                    <a:pt x="215265" y="48578"/>
                    <a:pt x="219075" y="57150"/>
                    <a:pt x="219075" y="64770"/>
                  </a:cubicBezTo>
                  <a:lnTo>
                    <a:pt x="219075" y="65723"/>
                  </a:lnTo>
                  <a:cubicBezTo>
                    <a:pt x="219075" y="65723"/>
                    <a:pt x="222885" y="90488"/>
                    <a:pt x="223838" y="120968"/>
                  </a:cubicBezTo>
                  <a:lnTo>
                    <a:pt x="15240" y="120968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0" name="Forma Livre: Forma 129">
              <a:extLst>
                <a:ext uri="{FF2B5EF4-FFF2-40B4-BE49-F238E27FC236}">
                  <a16:creationId xmlns:a16="http://schemas.microsoft.com/office/drawing/2014/main" id="{AE35537E-3EBA-DC10-452D-CD023AD76589}"/>
                </a:ext>
              </a:extLst>
            </p:cNvPr>
            <p:cNvSpPr/>
            <p:nvPr/>
          </p:nvSpPr>
          <p:spPr>
            <a:xfrm>
              <a:off x="6476681" y="2673195"/>
              <a:ext cx="102870" cy="102870"/>
            </a:xfrm>
            <a:custGeom>
              <a:avLst/>
              <a:gdLst>
                <a:gd name="connsiteX0" fmla="*/ 51435 w 102870"/>
                <a:gd name="connsiteY0" fmla="*/ 102870 h 102870"/>
                <a:gd name="connsiteX1" fmla="*/ 102870 w 102870"/>
                <a:gd name="connsiteY1" fmla="*/ 51435 h 102870"/>
                <a:gd name="connsiteX2" fmla="*/ 51435 w 102870"/>
                <a:gd name="connsiteY2" fmla="*/ 0 h 102870"/>
                <a:gd name="connsiteX3" fmla="*/ 0 w 102870"/>
                <a:gd name="connsiteY3" fmla="*/ 51435 h 102870"/>
                <a:gd name="connsiteX4" fmla="*/ 51435 w 102870"/>
                <a:gd name="connsiteY4" fmla="*/ 102870 h 102870"/>
                <a:gd name="connsiteX5" fmla="*/ 51435 w 102870"/>
                <a:gd name="connsiteY5" fmla="*/ 13335 h 102870"/>
                <a:gd name="connsiteX6" fmla="*/ 88583 w 102870"/>
                <a:gd name="connsiteY6" fmla="*/ 50483 h 102870"/>
                <a:gd name="connsiteX7" fmla="*/ 51435 w 102870"/>
                <a:gd name="connsiteY7" fmla="*/ 87630 h 102870"/>
                <a:gd name="connsiteX8" fmla="*/ 14288 w 102870"/>
                <a:gd name="connsiteY8" fmla="*/ 50483 h 102870"/>
                <a:gd name="connsiteX9" fmla="*/ 51435 w 102870"/>
                <a:gd name="connsiteY9" fmla="*/ 13335 h 10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2870" h="102870">
                  <a:moveTo>
                    <a:pt x="51435" y="102870"/>
                  </a:moveTo>
                  <a:cubicBezTo>
                    <a:pt x="80010" y="102870"/>
                    <a:pt x="102870" y="80010"/>
                    <a:pt x="102870" y="51435"/>
                  </a:cubicBezTo>
                  <a:cubicBezTo>
                    <a:pt x="102870" y="22860"/>
                    <a:pt x="80010" y="0"/>
                    <a:pt x="51435" y="0"/>
                  </a:cubicBezTo>
                  <a:cubicBezTo>
                    <a:pt x="22860" y="0"/>
                    <a:pt x="0" y="22860"/>
                    <a:pt x="0" y="51435"/>
                  </a:cubicBezTo>
                  <a:cubicBezTo>
                    <a:pt x="0" y="80010"/>
                    <a:pt x="22860" y="102870"/>
                    <a:pt x="51435" y="102870"/>
                  </a:cubicBezTo>
                  <a:close/>
                  <a:moveTo>
                    <a:pt x="51435" y="13335"/>
                  </a:moveTo>
                  <a:cubicBezTo>
                    <a:pt x="72390" y="13335"/>
                    <a:pt x="88583" y="30480"/>
                    <a:pt x="88583" y="50483"/>
                  </a:cubicBezTo>
                  <a:cubicBezTo>
                    <a:pt x="88583" y="71438"/>
                    <a:pt x="71437" y="87630"/>
                    <a:pt x="51435" y="87630"/>
                  </a:cubicBezTo>
                  <a:cubicBezTo>
                    <a:pt x="30480" y="87630"/>
                    <a:pt x="14288" y="70485"/>
                    <a:pt x="14288" y="50483"/>
                  </a:cubicBezTo>
                  <a:cubicBezTo>
                    <a:pt x="14288" y="30480"/>
                    <a:pt x="30480" y="13335"/>
                    <a:pt x="51435" y="13335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1" name="Forma Livre: Forma 130">
              <a:extLst>
                <a:ext uri="{FF2B5EF4-FFF2-40B4-BE49-F238E27FC236}">
                  <a16:creationId xmlns:a16="http://schemas.microsoft.com/office/drawing/2014/main" id="{EA1C131B-AB4D-349F-2161-BAB6B3BC342D}"/>
                </a:ext>
              </a:extLst>
            </p:cNvPr>
            <p:cNvSpPr/>
            <p:nvPr/>
          </p:nvSpPr>
          <p:spPr>
            <a:xfrm>
              <a:off x="6413816" y="2776066"/>
              <a:ext cx="229552" cy="128587"/>
            </a:xfrm>
            <a:custGeom>
              <a:avLst/>
              <a:gdLst>
                <a:gd name="connsiteX0" fmla="*/ 228600 w 229552"/>
                <a:gd name="connsiteY0" fmla="*/ 121920 h 128587"/>
                <a:gd name="connsiteX1" fmla="*/ 223838 w 229552"/>
                <a:gd name="connsiteY1" fmla="*/ 60960 h 128587"/>
                <a:gd name="connsiteX2" fmla="*/ 216218 w 229552"/>
                <a:gd name="connsiteY2" fmla="*/ 34290 h 128587"/>
                <a:gd name="connsiteX3" fmla="*/ 191452 w 229552"/>
                <a:gd name="connsiteY3" fmla="*/ 14288 h 128587"/>
                <a:gd name="connsiteX4" fmla="*/ 152400 w 229552"/>
                <a:gd name="connsiteY4" fmla="*/ 0 h 128587"/>
                <a:gd name="connsiteX5" fmla="*/ 126682 w 229552"/>
                <a:gd name="connsiteY5" fmla="*/ 62865 h 128587"/>
                <a:gd name="connsiteX6" fmla="*/ 102870 w 229552"/>
                <a:gd name="connsiteY6" fmla="*/ 62865 h 128587"/>
                <a:gd name="connsiteX7" fmla="*/ 77153 w 229552"/>
                <a:gd name="connsiteY7" fmla="*/ 0 h 128587"/>
                <a:gd name="connsiteX8" fmla="*/ 38100 w 229552"/>
                <a:gd name="connsiteY8" fmla="*/ 14288 h 128587"/>
                <a:gd name="connsiteX9" fmla="*/ 13335 w 229552"/>
                <a:gd name="connsiteY9" fmla="*/ 34290 h 128587"/>
                <a:gd name="connsiteX10" fmla="*/ 4763 w 229552"/>
                <a:gd name="connsiteY10" fmla="*/ 60960 h 128587"/>
                <a:gd name="connsiteX11" fmla="*/ 0 w 229552"/>
                <a:gd name="connsiteY11" fmla="*/ 120967 h 128587"/>
                <a:gd name="connsiteX12" fmla="*/ 0 w 229552"/>
                <a:gd name="connsiteY12" fmla="*/ 128588 h 128587"/>
                <a:gd name="connsiteX13" fmla="*/ 229552 w 229552"/>
                <a:gd name="connsiteY13" fmla="*/ 128588 h 128587"/>
                <a:gd name="connsiteX14" fmla="*/ 228600 w 229552"/>
                <a:gd name="connsiteY14" fmla="*/ 121920 h 128587"/>
                <a:gd name="connsiteX15" fmla="*/ 14288 w 229552"/>
                <a:gd name="connsiteY15" fmla="*/ 114300 h 128587"/>
                <a:gd name="connsiteX16" fmla="*/ 19050 w 229552"/>
                <a:gd name="connsiteY16" fmla="*/ 61913 h 128587"/>
                <a:gd name="connsiteX17" fmla="*/ 19050 w 229552"/>
                <a:gd name="connsiteY17" fmla="*/ 60960 h 128587"/>
                <a:gd name="connsiteX18" fmla="*/ 24765 w 229552"/>
                <a:gd name="connsiteY18" fmla="*/ 40957 h 128587"/>
                <a:gd name="connsiteX19" fmla="*/ 41910 w 229552"/>
                <a:gd name="connsiteY19" fmla="*/ 26670 h 128587"/>
                <a:gd name="connsiteX20" fmla="*/ 67628 w 229552"/>
                <a:gd name="connsiteY20" fmla="*/ 17145 h 128587"/>
                <a:gd name="connsiteX21" fmla="*/ 91440 w 229552"/>
                <a:gd name="connsiteY21" fmla="*/ 76200 h 128587"/>
                <a:gd name="connsiteX22" fmla="*/ 135255 w 229552"/>
                <a:gd name="connsiteY22" fmla="*/ 76200 h 128587"/>
                <a:gd name="connsiteX23" fmla="*/ 159068 w 229552"/>
                <a:gd name="connsiteY23" fmla="*/ 17145 h 128587"/>
                <a:gd name="connsiteX24" fmla="*/ 184785 w 229552"/>
                <a:gd name="connsiteY24" fmla="*/ 26670 h 128587"/>
                <a:gd name="connsiteX25" fmla="*/ 201930 w 229552"/>
                <a:gd name="connsiteY25" fmla="*/ 40957 h 128587"/>
                <a:gd name="connsiteX26" fmla="*/ 207645 w 229552"/>
                <a:gd name="connsiteY26" fmla="*/ 60960 h 128587"/>
                <a:gd name="connsiteX27" fmla="*/ 207645 w 229552"/>
                <a:gd name="connsiteY27" fmla="*/ 61913 h 128587"/>
                <a:gd name="connsiteX28" fmla="*/ 212408 w 229552"/>
                <a:gd name="connsiteY28" fmla="*/ 114300 h 128587"/>
                <a:gd name="connsiteX29" fmla="*/ 14288 w 229552"/>
                <a:gd name="connsiteY29" fmla="*/ 114300 h 128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29552" h="128587">
                  <a:moveTo>
                    <a:pt x="228600" y="121920"/>
                  </a:moveTo>
                  <a:cubicBezTo>
                    <a:pt x="227648" y="90488"/>
                    <a:pt x="223838" y="64770"/>
                    <a:pt x="223838" y="60960"/>
                  </a:cubicBezTo>
                  <a:cubicBezTo>
                    <a:pt x="223838" y="52388"/>
                    <a:pt x="220980" y="42863"/>
                    <a:pt x="216218" y="34290"/>
                  </a:cubicBezTo>
                  <a:cubicBezTo>
                    <a:pt x="210502" y="24765"/>
                    <a:pt x="201930" y="18097"/>
                    <a:pt x="191452" y="14288"/>
                  </a:cubicBezTo>
                  <a:lnTo>
                    <a:pt x="152400" y="0"/>
                  </a:lnTo>
                  <a:lnTo>
                    <a:pt x="126682" y="62865"/>
                  </a:lnTo>
                  <a:lnTo>
                    <a:pt x="102870" y="62865"/>
                  </a:lnTo>
                  <a:lnTo>
                    <a:pt x="77153" y="0"/>
                  </a:lnTo>
                  <a:lnTo>
                    <a:pt x="38100" y="14288"/>
                  </a:lnTo>
                  <a:cubicBezTo>
                    <a:pt x="27622" y="18097"/>
                    <a:pt x="19050" y="25717"/>
                    <a:pt x="13335" y="34290"/>
                  </a:cubicBezTo>
                  <a:cubicBezTo>
                    <a:pt x="7620" y="42863"/>
                    <a:pt x="4763" y="52388"/>
                    <a:pt x="4763" y="60960"/>
                  </a:cubicBezTo>
                  <a:cubicBezTo>
                    <a:pt x="3810" y="64770"/>
                    <a:pt x="953" y="90488"/>
                    <a:pt x="0" y="120967"/>
                  </a:cubicBezTo>
                  <a:lnTo>
                    <a:pt x="0" y="128588"/>
                  </a:lnTo>
                  <a:lnTo>
                    <a:pt x="229552" y="128588"/>
                  </a:lnTo>
                  <a:lnTo>
                    <a:pt x="228600" y="121920"/>
                  </a:lnTo>
                  <a:close/>
                  <a:moveTo>
                    <a:pt x="14288" y="114300"/>
                  </a:moveTo>
                  <a:cubicBezTo>
                    <a:pt x="16193" y="85725"/>
                    <a:pt x="19050" y="62865"/>
                    <a:pt x="19050" y="61913"/>
                  </a:cubicBezTo>
                  <a:lnTo>
                    <a:pt x="19050" y="60960"/>
                  </a:lnTo>
                  <a:cubicBezTo>
                    <a:pt x="19050" y="53340"/>
                    <a:pt x="21907" y="45720"/>
                    <a:pt x="24765" y="40957"/>
                  </a:cubicBezTo>
                  <a:cubicBezTo>
                    <a:pt x="28575" y="34290"/>
                    <a:pt x="34290" y="29528"/>
                    <a:pt x="41910" y="26670"/>
                  </a:cubicBezTo>
                  <a:lnTo>
                    <a:pt x="67628" y="17145"/>
                  </a:lnTo>
                  <a:lnTo>
                    <a:pt x="91440" y="76200"/>
                  </a:lnTo>
                  <a:lnTo>
                    <a:pt x="135255" y="76200"/>
                  </a:lnTo>
                  <a:lnTo>
                    <a:pt x="159068" y="17145"/>
                  </a:lnTo>
                  <a:lnTo>
                    <a:pt x="184785" y="26670"/>
                  </a:lnTo>
                  <a:cubicBezTo>
                    <a:pt x="192405" y="29528"/>
                    <a:pt x="198120" y="34290"/>
                    <a:pt x="201930" y="40957"/>
                  </a:cubicBezTo>
                  <a:cubicBezTo>
                    <a:pt x="204788" y="45720"/>
                    <a:pt x="207645" y="53340"/>
                    <a:pt x="207645" y="60960"/>
                  </a:cubicBezTo>
                  <a:lnTo>
                    <a:pt x="207645" y="61913"/>
                  </a:lnTo>
                  <a:cubicBezTo>
                    <a:pt x="207645" y="61913"/>
                    <a:pt x="210502" y="84773"/>
                    <a:pt x="212408" y="114300"/>
                  </a:cubicBezTo>
                  <a:lnTo>
                    <a:pt x="14288" y="114300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pic>
        <p:nvPicPr>
          <p:cNvPr id="17" name="Gráfico 16">
            <a:extLst>
              <a:ext uri="{FF2B5EF4-FFF2-40B4-BE49-F238E27FC236}">
                <a16:creationId xmlns:a16="http://schemas.microsoft.com/office/drawing/2014/main" id="{DAFBA271-D9F8-A752-A370-1341CD5A68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17340"/>
          <a:stretch/>
        </p:blipFill>
        <p:spPr>
          <a:xfrm>
            <a:off x="567796" y="5507433"/>
            <a:ext cx="656030" cy="542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0380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5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Forma Livre: Forma 323">
            <a:extLst>
              <a:ext uri="{FF2B5EF4-FFF2-40B4-BE49-F238E27FC236}">
                <a16:creationId xmlns:a16="http://schemas.microsoft.com/office/drawing/2014/main" id="{1EF74C64-F4AA-3493-1C68-EBED45721F1C}"/>
              </a:ext>
            </a:extLst>
          </p:cNvPr>
          <p:cNvSpPr/>
          <p:nvPr/>
        </p:nvSpPr>
        <p:spPr>
          <a:xfrm>
            <a:off x="0" y="6503834"/>
            <a:ext cx="5871663" cy="379922"/>
          </a:xfrm>
          <a:custGeom>
            <a:avLst/>
            <a:gdLst>
              <a:gd name="connsiteX0" fmla="*/ 0 w 511644"/>
              <a:gd name="connsiteY0" fmla="*/ 0 h 255777"/>
              <a:gd name="connsiteX1" fmla="*/ 511644 w 511644"/>
              <a:gd name="connsiteY1" fmla="*/ 0 h 255777"/>
              <a:gd name="connsiteX2" fmla="*/ 511644 w 511644"/>
              <a:gd name="connsiteY2" fmla="*/ 255778 h 255777"/>
              <a:gd name="connsiteX3" fmla="*/ 0 w 511644"/>
              <a:gd name="connsiteY3" fmla="*/ 255778 h 255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1644" h="255777">
                <a:moveTo>
                  <a:pt x="0" y="0"/>
                </a:moveTo>
                <a:lnTo>
                  <a:pt x="511644" y="0"/>
                </a:lnTo>
                <a:lnTo>
                  <a:pt x="511644" y="255778"/>
                </a:lnTo>
                <a:lnTo>
                  <a:pt x="0" y="255778"/>
                </a:lnTo>
                <a:close/>
              </a:path>
            </a:pathLst>
          </a:custGeom>
          <a:solidFill>
            <a:schemeClr val="bg1"/>
          </a:solidFill>
          <a:ln w="886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3" name="Forma Livre: Forma 2">
            <a:extLst>
              <a:ext uri="{FF2B5EF4-FFF2-40B4-BE49-F238E27FC236}">
                <a16:creationId xmlns:a16="http://schemas.microsoft.com/office/drawing/2014/main" id="{51459477-9ACB-FACE-1A8B-6F843DF84840}"/>
              </a:ext>
            </a:extLst>
          </p:cNvPr>
          <p:cNvSpPr/>
          <p:nvPr/>
        </p:nvSpPr>
        <p:spPr>
          <a:xfrm>
            <a:off x="4025900" y="2658886"/>
            <a:ext cx="8166099" cy="4224513"/>
          </a:xfrm>
          <a:custGeom>
            <a:avLst/>
            <a:gdLst>
              <a:gd name="connsiteX0" fmla="*/ 0 w 1023199"/>
              <a:gd name="connsiteY0" fmla="*/ 0 h 255777"/>
              <a:gd name="connsiteX1" fmla="*/ 1023199 w 1023199"/>
              <a:gd name="connsiteY1" fmla="*/ 0 h 255777"/>
              <a:gd name="connsiteX2" fmla="*/ 1023199 w 1023199"/>
              <a:gd name="connsiteY2" fmla="*/ 255778 h 255777"/>
              <a:gd name="connsiteX3" fmla="*/ 0 w 1023199"/>
              <a:gd name="connsiteY3" fmla="*/ 255778 h 255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3199" h="255777">
                <a:moveTo>
                  <a:pt x="0" y="0"/>
                </a:moveTo>
                <a:lnTo>
                  <a:pt x="1023199" y="0"/>
                </a:lnTo>
                <a:lnTo>
                  <a:pt x="1023199" y="255778"/>
                </a:lnTo>
                <a:lnTo>
                  <a:pt x="0" y="255778"/>
                </a:lnTo>
                <a:close/>
              </a:path>
            </a:pathLst>
          </a:custGeom>
          <a:solidFill>
            <a:srgbClr val="80C342"/>
          </a:solidFill>
          <a:ln w="886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325" name="Retângulo 324">
            <a:extLst>
              <a:ext uri="{FF2B5EF4-FFF2-40B4-BE49-F238E27FC236}">
                <a16:creationId xmlns:a16="http://schemas.microsoft.com/office/drawing/2014/main" id="{7276BA71-8DC7-F171-C2BE-ED57B5E46372}"/>
              </a:ext>
            </a:extLst>
          </p:cNvPr>
          <p:cNvSpPr/>
          <p:nvPr/>
        </p:nvSpPr>
        <p:spPr>
          <a:xfrm>
            <a:off x="-869945" y="75697"/>
            <a:ext cx="645458" cy="645458"/>
          </a:xfrm>
          <a:prstGeom prst="rect">
            <a:avLst/>
          </a:prstGeom>
          <a:solidFill>
            <a:srgbClr val="80C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6" name="Retângulo 325">
            <a:extLst>
              <a:ext uri="{FF2B5EF4-FFF2-40B4-BE49-F238E27FC236}">
                <a16:creationId xmlns:a16="http://schemas.microsoft.com/office/drawing/2014/main" id="{6CE37AB1-1173-576F-1252-97B25B17607E}"/>
              </a:ext>
            </a:extLst>
          </p:cNvPr>
          <p:cNvSpPr/>
          <p:nvPr/>
        </p:nvSpPr>
        <p:spPr>
          <a:xfrm>
            <a:off x="-869945" y="915588"/>
            <a:ext cx="645458" cy="645458"/>
          </a:xfrm>
          <a:prstGeom prst="rect">
            <a:avLst/>
          </a:prstGeom>
          <a:solidFill>
            <a:srgbClr val="0095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7" name="Retângulo 326">
            <a:extLst>
              <a:ext uri="{FF2B5EF4-FFF2-40B4-BE49-F238E27FC236}">
                <a16:creationId xmlns:a16="http://schemas.microsoft.com/office/drawing/2014/main" id="{B0D569A9-900F-B0D6-3754-EF7F4952868A}"/>
              </a:ext>
            </a:extLst>
          </p:cNvPr>
          <p:cNvSpPr/>
          <p:nvPr/>
        </p:nvSpPr>
        <p:spPr>
          <a:xfrm>
            <a:off x="-869945" y="1755479"/>
            <a:ext cx="645458" cy="645458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8" name="Retângulo 327">
            <a:extLst>
              <a:ext uri="{FF2B5EF4-FFF2-40B4-BE49-F238E27FC236}">
                <a16:creationId xmlns:a16="http://schemas.microsoft.com/office/drawing/2014/main" id="{CED67D9C-45F5-2AB0-7EF9-EF06D969EE7F}"/>
              </a:ext>
            </a:extLst>
          </p:cNvPr>
          <p:cNvSpPr/>
          <p:nvPr/>
        </p:nvSpPr>
        <p:spPr>
          <a:xfrm>
            <a:off x="-869945" y="2595369"/>
            <a:ext cx="645458" cy="645458"/>
          </a:xfrm>
          <a:prstGeom prst="rect">
            <a:avLst/>
          </a:prstGeom>
          <a:solidFill>
            <a:srgbClr val="4C4D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9" name="Retângulo 328">
            <a:extLst>
              <a:ext uri="{FF2B5EF4-FFF2-40B4-BE49-F238E27FC236}">
                <a16:creationId xmlns:a16="http://schemas.microsoft.com/office/drawing/2014/main" id="{A58BB3FE-C9F0-0D55-3D26-9E5963835DE3}"/>
              </a:ext>
            </a:extLst>
          </p:cNvPr>
          <p:cNvSpPr/>
          <p:nvPr/>
        </p:nvSpPr>
        <p:spPr>
          <a:xfrm>
            <a:off x="-869945" y="3429000"/>
            <a:ext cx="645458" cy="645458"/>
          </a:xfrm>
          <a:prstGeom prst="rect">
            <a:avLst/>
          </a:prstGeom>
          <a:solidFill>
            <a:srgbClr val="FFD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0" name="Retângulo 329">
            <a:extLst>
              <a:ext uri="{FF2B5EF4-FFF2-40B4-BE49-F238E27FC236}">
                <a16:creationId xmlns:a16="http://schemas.microsoft.com/office/drawing/2014/main" id="{E2C6B5F8-DFF2-CD51-4EA1-39E4CCC74B4C}"/>
              </a:ext>
            </a:extLst>
          </p:cNvPr>
          <p:cNvSpPr/>
          <p:nvPr/>
        </p:nvSpPr>
        <p:spPr>
          <a:xfrm>
            <a:off x="-869945" y="4262631"/>
            <a:ext cx="645458" cy="645458"/>
          </a:xfrm>
          <a:prstGeom prst="rect">
            <a:avLst/>
          </a:prstGeom>
          <a:solidFill>
            <a:srgbClr val="C5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1" name="Retângulo 330">
            <a:extLst>
              <a:ext uri="{FF2B5EF4-FFF2-40B4-BE49-F238E27FC236}">
                <a16:creationId xmlns:a16="http://schemas.microsoft.com/office/drawing/2014/main" id="{F402A4CD-16A3-73F8-A1DD-DA6775F24CB7}"/>
              </a:ext>
            </a:extLst>
          </p:cNvPr>
          <p:cNvSpPr/>
          <p:nvPr/>
        </p:nvSpPr>
        <p:spPr>
          <a:xfrm>
            <a:off x="-869945" y="5102521"/>
            <a:ext cx="645458" cy="645458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339" name="Agrupar 338">
            <a:extLst>
              <a:ext uri="{FF2B5EF4-FFF2-40B4-BE49-F238E27FC236}">
                <a16:creationId xmlns:a16="http://schemas.microsoft.com/office/drawing/2014/main" id="{F98891D5-3A7E-CBEC-A2E0-0966E67EA757}"/>
              </a:ext>
            </a:extLst>
          </p:cNvPr>
          <p:cNvGrpSpPr/>
          <p:nvPr/>
        </p:nvGrpSpPr>
        <p:grpSpPr>
          <a:xfrm flipV="1">
            <a:off x="-620209" y="2635866"/>
            <a:ext cx="12858623" cy="2558260"/>
            <a:chOff x="-647641" y="1519928"/>
            <a:chExt cx="12858623" cy="2558260"/>
          </a:xfrm>
        </p:grpSpPr>
        <p:sp>
          <p:nvSpPr>
            <p:cNvPr id="335" name="Forma Livre: Forma 334">
              <a:extLst>
                <a:ext uri="{FF2B5EF4-FFF2-40B4-BE49-F238E27FC236}">
                  <a16:creationId xmlns:a16="http://schemas.microsoft.com/office/drawing/2014/main" id="{E0ED495B-0ABF-86E9-3942-72A7350D1AE1}"/>
                </a:ext>
              </a:extLst>
            </p:cNvPr>
            <p:cNvSpPr/>
            <p:nvPr/>
          </p:nvSpPr>
          <p:spPr>
            <a:xfrm>
              <a:off x="-647641" y="1519928"/>
              <a:ext cx="12337921" cy="2555879"/>
            </a:xfrm>
            <a:custGeom>
              <a:avLst/>
              <a:gdLst>
                <a:gd name="connsiteX0" fmla="*/ 0 w 12337921"/>
                <a:gd name="connsiteY0" fmla="*/ 0 h 2555879"/>
                <a:gd name="connsiteX1" fmla="*/ 9779549 w 12337921"/>
                <a:gd name="connsiteY1" fmla="*/ 0 h 2555879"/>
                <a:gd name="connsiteX2" fmla="*/ 12324845 w 12337921"/>
                <a:gd name="connsiteY2" fmla="*/ 2296913 h 2555879"/>
                <a:gd name="connsiteX3" fmla="*/ 12337921 w 12337921"/>
                <a:gd name="connsiteY3" fmla="*/ 2555879 h 2555879"/>
                <a:gd name="connsiteX4" fmla="*/ 0 w 12337921"/>
                <a:gd name="connsiteY4" fmla="*/ 2555879 h 2555879"/>
                <a:gd name="connsiteX5" fmla="*/ 0 w 12337921"/>
                <a:gd name="connsiteY5" fmla="*/ 0 h 2555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337921" h="2555879">
                  <a:moveTo>
                    <a:pt x="0" y="0"/>
                  </a:moveTo>
                  <a:lnTo>
                    <a:pt x="9779549" y="0"/>
                  </a:lnTo>
                  <a:cubicBezTo>
                    <a:pt x="11104259" y="0"/>
                    <a:pt x="12193823" y="1006771"/>
                    <a:pt x="12324845" y="2296913"/>
                  </a:cubicBezTo>
                  <a:lnTo>
                    <a:pt x="12337921" y="2555879"/>
                  </a:lnTo>
                  <a:lnTo>
                    <a:pt x="0" y="2555879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2C2C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/>
            </a:p>
          </p:txBody>
        </p:sp>
        <p:cxnSp>
          <p:nvCxnSpPr>
            <p:cNvPr id="338" name="Conector reto 337">
              <a:extLst>
                <a:ext uri="{FF2B5EF4-FFF2-40B4-BE49-F238E27FC236}">
                  <a16:creationId xmlns:a16="http://schemas.microsoft.com/office/drawing/2014/main" id="{FAF8D092-22FC-38B2-E926-7E9DAF76A370}"/>
                </a:ext>
              </a:extLst>
            </p:cNvPr>
            <p:cNvCxnSpPr>
              <a:cxnSpLocks/>
            </p:cNvCxnSpPr>
            <p:nvPr/>
          </p:nvCxnSpPr>
          <p:spPr>
            <a:xfrm>
              <a:off x="11462574" y="4078188"/>
              <a:ext cx="748408" cy="0"/>
            </a:xfrm>
            <a:prstGeom prst="line">
              <a:avLst/>
            </a:prstGeom>
            <a:ln w="12700">
              <a:solidFill>
                <a:srgbClr val="2C2C2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9" name="Imagem 308">
            <a:extLst>
              <a:ext uri="{FF2B5EF4-FFF2-40B4-BE49-F238E27FC236}">
                <a16:creationId xmlns:a16="http://schemas.microsoft.com/office/drawing/2014/main" id="{A0AA3120-1364-C0CD-76F4-85DFEE3DA4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75" r="20900"/>
          <a:stretch/>
        </p:blipFill>
        <p:spPr>
          <a:xfrm>
            <a:off x="-1004775" y="264878"/>
            <a:ext cx="12564950" cy="4796108"/>
          </a:xfrm>
          <a:custGeom>
            <a:avLst/>
            <a:gdLst>
              <a:gd name="connsiteX0" fmla="*/ 0 w 12006716"/>
              <a:gd name="connsiteY0" fmla="*/ 0 h 4583028"/>
              <a:gd name="connsiteX1" fmla="*/ 9715202 w 12006716"/>
              <a:gd name="connsiteY1" fmla="*/ 0 h 4583028"/>
              <a:gd name="connsiteX2" fmla="*/ 12006716 w 12006716"/>
              <a:gd name="connsiteY2" fmla="*/ 2291514 h 4583028"/>
              <a:gd name="connsiteX3" fmla="*/ 9715202 w 12006716"/>
              <a:gd name="connsiteY3" fmla="*/ 4583028 h 4583028"/>
              <a:gd name="connsiteX4" fmla="*/ 0 w 12006716"/>
              <a:gd name="connsiteY4" fmla="*/ 4583027 h 4583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06716" h="4583028">
                <a:moveTo>
                  <a:pt x="0" y="0"/>
                </a:moveTo>
                <a:lnTo>
                  <a:pt x="9715202" y="0"/>
                </a:lnTo>
                <a:cubicBezTo>
                  <a:pt x="10980770" y="0"/>
                  <a:pt x="12006716" y="1025946"/>
                  <a:pt x="12006716" y="2291514"/>
                </a:cubicBezTo>
                <a:cubicBezTo>
                  <a:pt x="12006716" y="3557082"/>
                  <a:pt x="10980770" y="4583028"/>
                  <a:pt x="9715202" y="4583028"/>
                </a:cubicBezTo>
                <a:cubicBezTo>
                  <a:pt x="6476800" y="4583028"/>
                  <a:pt x="3238400" y="4583027"/>
                  <a:pt x="0" y="4583027"/>
                </a:cubicBezTo>
                <a:close/>
              </a:path>
            </a:pathLst>
          </a:custGeom>
          <a:ln w="76200">
            <a:noFill/>
          </a:ln>
        </p:spPr>
      </p:pic>
      <p:sp>
        <p:nvSpPr>
          <p:cNvPr id="24" name="Retângulo 23">
            <a:extLst>
              <a:ext uri="{FF2B5EF4-FFF2-40B4-BE49-F238E27FC236}">
                <a16:creationId xmlns:a16="http://schemas.microsoft.com/office/drawing/2014/main" id="{1507184E-40C4-3947-2996-455AB588EF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9191" y="5608204"/>
            <a:ext cx="3326756" cy="895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rgbClr val="000000"/>
                </a:solidFill>
                <a:latin typeface="Gill Sans" pitchFamily="124" charset="0"/>
                <a:ea typeface="Heiti SC Light" pitchFamily="124" charset="-122"/>
                <a:sym typeface="Gill Sans" pitchFamily="124" charset="0"/>
              </a:defRPr>
            </a:lvl1pPr>
            <a:lvl2pPr marL="742950" indent="-285750" eaLnBrk="0" hangingPunct="0">
              <a:defRPr sz="2800">
                <a:solidFill>
                  <a:srgbClr val="000000"/>
                </a:solidFill>
                <a:latin typeface="Gill Sans" pitchFamily="124" charset="0"/>
                <a:ea typeface="Heiti SC Light" pitchFamily="124" charset="-122"/>
                <a:sym typeface="Gill Sans" pitchFamily="124" charset="0"/>
              </a:defRPr>
            </a:lvl2pPr>
            <a:lvl3pPr marL="1143000" indent="-228600" eaLnBrk="0" hangingPunct="0">
              <a:defRPr sz="2800">
                <a:solidFill>
                  <a:srgbClr val="000000"/>
                </a:solidFill>
                <a:latin typeface="Gill Sans" pitchFamily="124" charset="0"/>
                <a:ea typeface="Heiti SC Light" pitchFamily="124" charset="-122"/>
                <a:sym typeface="Gill Sans" pitchFamily="124" charset="0"/>
              </a:defRPr>
            </a:lvl3pPr>
            <a:lvl4pPr marL="1600200" indent="-228600" eaLnBrk="0" hangingPunct="0">
              <a:defRPr sz="2800">
                <a:solidFill>
                  <a:srgbClr val="000000"/>
                </a:solidFill>
                <a:latin typeface="Gill Sans" pitchFamily="124" charset="0"/>
                <a:ea typeface="Heiti SC Light" pitchFamily="124" charset="-122"/>
                <a:sym typeface="Gill Sans" pitchFamily="124" charset="0"/>
              </a:defRPr>
            </a:lvl4pPr>
            <a:lvl5pPr marL="2057400" indent="-228600" eaLnBrk="0" hangingPunct="0">
              <a:defRPr sz="2800">
                <a:solidFill>
                  <a:srgbClr val="000000"/>
                </a:solidFill>
                <a:latin typeface="Gill Sans" pitchFamily="124" charset="0"/>
                <a:ea typeface="Heiti SC Light" pitchFamily="124" charset="-122"/>
                <a:sym typeface="Gill Sans" pitchFamily="12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Gill Sans" pitchFamily="124" charset="0"/>
                <a:ea typeface="Heiti SC Light" pitchFamily="124" charset="-122"/>
                <a:sym typeface="Gill Sans" pitchFamily="12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Gill Sans" pitchFamily="124" charset="0"/>
                <a:ea typeface="Heiti SC Light" pitchFamily="124" charset="-122"/>
                <a:sym typeface="Gill Sans" pitchFamily="12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Gill Sans" pitchFamily="124" charset="0"/>
                <a:ea typeface="Heiti SC Light" pitchFamily="124" charset="-122"/>
                <a:sym typeface="Gill Sans" pitchFamily="12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Gill Sans" pitchFamily="124" charset="0"/>
                <a:ea typeface="Heiti SC Light" pitchFamily="124" charset="-122"/>
                <a:sym typeface="Gill Sans" pitchFamily="124" charset="0"/>
              </a:defRPr>
            </a:lvl9pPr>
          </a:lstStyle>
          <a:p>
            <a:pPr defTabSz="457144" eaLnBrk="1" hangingPunct="1">
              <a:lnSpc>
                <a:spcPct val="90000"/>
              </a:lnSpc>
            </a:pPr>
            <a:r>
              <a:rPr lang="pt-BR" altLang="pt-BR" sz="1600" b="1" dirty="0">
                <a:solidFill>
                  <a:schemeClr val="bg1"/>
                </a:solidFill>
                <a:latin typeface="+mn-lt"/>
              </a:rPr>
              <a:t>São Paulo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z="1400" dirty="0">
                <a:solidFill>
                  <a:schemeClr val="bg1"/>
                </a:solidFill>
                <a:latin typeface="+mn-lt"/>
              </a:rPr>
              <a:t>Av. das Nações Unidas, 8.501  21º andar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z="1400" dirty="0">
                <a:solidFill>
                  <a:schemeClr val="bg1"/>
                </a:solidFill>
                <a:latin typeface="+mn-lt"/>
              </a:rPr>
              <a:t>05425-070  São Paulo  SP  Brasil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z="1400" dirty="0">
                <a:solidFill>
                  <a:schemeClr val="bg1"/>
                </a:solidFill>
                <a:latin typeface="+mn-lt"/>
              </a:rPr>
              <a:t>+ 55 11 3471 4200</a:t>
            </a: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D28E100F-83BD-AFF8-9548-708D4CC780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9234" y="5608204"/>
            <a:ext cx="4309650" cy="895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rgbClr val="000000"/>
                </a:solidFill>
                <a:latin typeface="Gill Sans" pitchFamily="124" charset="0"/>
                <a:ea typeface="Heiti SC Light" pitchFamily="124" charset="-122"/>
                <a:sym typeface="Gill Sans" pitchFamily="124" charset="0"/>
              </a:defRPr>
            </a:lvl1pPr>
            <a:lvl2pPr marL="742950" indent="-285750" eaLnBrk="0" hangingPunct="0">
              <a:defRPr sz="2800">
                <a:solidFill>
                  <a:srgbClr val="000000"/>
                </a:solidFill>
                <a:latin typeface="Gill Sans" pitchFamily="124" charset="0"/>
                <a:ea typeface="Heiti SC Light" pitchFamily="124" charset="-122"/>
                <a:sym typeface="Gill Sans" pitchFamily="124" charset="0"/>
              </a:defRPr>
            </a:lvl2pPr>
            <a:lvl3pPr marL="1143000" indent="-228600" eaLnBrk="0" hangingPunct="0">
              <a:defRPr sz="2800">
                <a:solidFill>
                  <a:srgbClr val="000000"/>
                </a:solidFill>
                <a:latin typeface="Gill Sans" pitchFamily="124" charset="0"/>
                <a:ea typeface="Heiti SC Light" pitchFamily="124" charset="-122"/>
                <a:sym typeface="Gill Sans" pitchFamily="124" charset="0"/>
              </a:defRPr>
            </a:lvl3pPr>
            <a:lvl4pPr marL="1600200" indent="-228600" eaLnBrk="0" hangingPunct="0">
              <a:defRPr sz="2800">
                <a:solidFill>
                  <a:srgbClr val="000000"/>
                </a:solidFill>
                <a:latin typeface="Gill Sans" pitchFamily="124" charset="0"/>
                <a:ea typeface="Heiti SC Light" pitchFamily="124" charset="-122"/>
                <a:sym typeface="Gill Sans" pitchFamily="124" charset="0"/>
              </a:defRPr>
            </a:lvl4pPr>
            <a:lvl5pPr marL="2057400" indent="-228600" eaLnBrk="0" hangingPunct="0">
              <a:defRPr sz="2800">
                <a:solidFill>
                  <a:srgbClr val="000000"/>
                </a:solidFill>
                <a:latin typeface="Gill Sans" pitchFamily="124" charset="0"/>
                <a:ea typeface="Heiti SC Light" pitchFamily="124" charset="-122"/>
                <a:sym typeface="Gill Sans" pitchFamily="12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Gill Sans" pitchFamily="124" charset="0"/>
                <a:ea typeface="Heiti SC Light" pitchFamily="124" charset="-122"/>
                <a:sym typeface="Gill Sans" pitchFamily="12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Gill Sans" pitchFamily="124" charset="0"/>
                <a:ea typeface="Heiti SC Light" pitchFamily="124" charset="-122"/>
                <a:sym typeface="Gill Sans" pitchFamily="12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Gill Sans" pitchFamily="124" charset="0"/>
                <a:ea typeface="Heiti SC Light" pitchFamily="124" charset="-122"/>
                <a:sym typeface="Gill Sans" pitchFamily="12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Gill Sans" pitchFamily="124" charset="0"/>
                <a:ea typeface="Heiti SC Light" pitchFamily="124" charset="-122"/>
                <a:sym typeface="Gill Sans" pitchFamily="12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pt-BR" altLang="pt-BR" sz="1600" b="1" dirty="0">
                <a:solidFill>
                  <a:schemeClr val="bg1"/>
                </a:solidFill>
                <a:latin typeface="+mn-lt"/>
              </a:rPr>
              <a:t>Rio de Janeiro</a:t>
            </a:r>
            <a:endParaRPr lang="pt-BR" altLang="pt-BR" sz="1600" dirty="0">
              <a:solidFill>
                <a:schemeClr val="bg1"/>
              </a:solidFill>
              <a:latin typeface="+mn-lt"/>
            </a:endParaRPr>
          </a:p>
          <a:p>
            <a:pPr eaLnBrk="1" hangingPunct="1">
              <a:lnSpc>
                <a:spcPct val="90000"/>
              </a:lnSpc>
            </a:pPr>
            <a:r>
              <a:rPr lang="pt-BR" altLang="pt-BR" sz="1400" dirty="0">
                <a:solidFill>
                  <a:schemeClr val="bg1"/>
                </a:solidFill>
                <a:latin typeface="+mn-lt"/>
              </a:rPr>
              <a:t>Av. República do Chile, 230  13º andar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z="1400" dirty="0">
                <a:solidFill>
                  <a:schemeClr val="bg1"/>
                </a:solidFill>
                <a:latin typeface="+mn-lt"/>
              </a:rPr>
              <a:t>20031-170  Rio de Janeiro  RJ  Brasil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z="1400" dirty="0">
                <a:solidFill>
                  <a:schemeClr val="bg1"/>
                </a:solidFill>
                <a:latin typeface="+mn-lt"/>
              </a:rPr>
              <a:t>+ 55 21 3814 3800</a:t>
            </a:r>
          </a:p>
        </p:txBody>
      </p:sp>
      <p:pic>
        <p:nvPicPr>
          <p:cNvPr id="320" name="Imagem 319" descr="Logotipo, nome da empresa&#10;&#10;Descrição gerada automaticamente">
            <a:extLst>
              <a:ext uri="{FF2B5EF4-FFF2-40B4-BE49-F238E27FC236}">
                <a16:creationId xmlns:a16="http://schemas.microsoft.com/office/drawing/2014/main" id="{44EC33CB-8A08-2CF2-5637-F2FB21E110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455" y="5149448"/>
            <a:ext cx="1818180" cy="128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252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orma Livre: Forma 27">
            <a:extLst>
              <a:ext uri="{FF2B5EF4-FFF2-40B4-BE49-F238E27FC236}">
                <a16:creationId xmlns:a16="http://schemas.microsoft.com/office/drawing/2014/main" id="{E0F05E40-0CA8-E2E6-8FB9-B935914C8113}"/>
              </a:ext>
            </a:extLst>
          </p:cNvPr>
          <p:cNvSpPr/>
          <p:nvPr/>
        </p:nvSpPr>
        <p:spPr>
          <a:xfrm>
            <a:off x="-3420" y="5340476"/>
            <a:ext cx="4067185" cy="1517524"/>
          </a:xfrm>
          <a:custGeom>
            <a:avLst/>
            <a:gdLst>
              <a:gd name="connsiteX0" fmla="*/ 0 w 511644"/>
              <a:gd name="connsiteY0" fmla="*/ 0 h 255777"/>
              <a:gd name="connsiteX1" fmla="*/ 511644 w 511644"/>
              <a:gd name="connsiteY1" fmla="*/ 0 h 255777"/>
              <a:gd name="connsiteX2" fmla="*/ 511644 w 511644"/>
              <a:gd name="connsiteY2" fmla="*/ 255778 h 255777"/>
              <a:gd name="connsiteX3" fmla="*/ 0 w 511644"/>
              <a:gd name="connsiteY3" fmla="*/ 255778 h 255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1644" h="255777">
                <a:moveTo>
                  <a:pt x="0" y="0"/>
                </a:moveTo>
                <a:lnTo>
                  <a:pt x="511644" y="0"/>
                </a:lnTo>
                <a:lnTo>
                  <a:pt x="511644" y="255778"/>
                </a:lnTo>
                <a:lnTo>
                  <a:pt x="0" y="255778"/>
                </a:lnTo>
                <a:close/>
              </a:path>
            </a:pathLst>
          </a:custGeom>
          <a:solidFill>
            <a:srgbClr val="FCAF17"/>
          </a:solidFill>
          <a:ln w="886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pic>
        <p:nvPicPr>
          <p:cNvPr id="287" name="Imagem 286" hidden="1">
            <a:extLst>
              <a:ext uri="{FF2B5EF4-FFF2-40B4-BE49-F238E27FC236}">
                <a16:creationId xmlns:a16="http://schemas.microsoft.com/office/drawing/2014/main" id="{163C2203-EC98-62B4-EBE7-662BB5A7CDC0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279" b="10279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32" name="Forma Livre: Forma 31">
            <a:extLst>
              <a:ext uri="{FF2B5EF4-FFF2-40B4-BE49-F238E27FC236}">
                <a16:creationId xmlns:a16="http://schemas.microsoft.com/office/drawing/2014/main" id="{B4A12B95-D7AA-C304-024C-0DFF604D5221}"/>
              </a:ext>
            </a:extLst>
          </p:cNvPr>
          <p:cNvSpPr/>
          <p:nvPr/>
        </p:nvSpPr>
        <p:spPr>
          <a:xfrm>
            <a:off x="0" y="1066800"/>
            <a:ext cx="12192000" cy="5791200"/>
          </a:xfrm>
          <a:custGeom>
            <a:avLst/>
            <a:gdLst>
              <a:gd name="connsiteX0" fmla="*/ 0 w 511644"/>
              <a:gd name="connsiteY0" fmla="*/ 0 h 1023199"/>
              <a:gd name="connsiteX1" fmla="*/ 511644 w 511644"/>
              <a:gd name="connsiteY1" fmla="*/ 0 h 1023199"/>
              <a:gd name="connsiteX2" fmla="*/ 511644 w 511644"/>
              <a:gd name="connsiteY2" fmla="*/ 1023199 h 1023199"/>
              <a:gd name="connsiteX3" fmla="*/ 0 w 511644"/>
              <a:gd name="connsiteY3" fmla="*/ 1023199 h 1023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1644" h="1023199">
                <a:moveTo>
                  <a:pt x="0" y="0"/>
                </a:moveTo>
                <a:lnTo>
                  <a:pt x="511644" y="0"/>
                </a:lnTo>
                <a:lnTo>
                  <a:pt x="511644" y="1023199"/>
                </a:lnTo>
                <a:lnTo>
                  <a:pt x="0" y="1023199"/>
                </a:lnTo>
                <a:close/>
              </a:path>
            </a:pathLst>
          </a:custGeom>
          <a:solidFill>
            <a:srgbClr val="80C342"/>
          </a:solidFill>
          <a:ln w="8866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Retângulo 2">
            <a:extLst>
              <a:ext uri="{FF2B5EF4-FFF2-40B4-BE49-F238E27FC236}">
                <a16:creationId xmlns:a16="http://schemas.microsoft.com/office/drawing/2014/main" id="{FE16F619-E4EE-8901-9B31-C8D6090F2B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677" y="1226352"/>
            <a:ext cx="11268536" cy="759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766" fontAlgn="auto">
              <a:lnSpc>
                <a:spcPts val="2600"/>
              </a:lnSpc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" altLang="pt-BR" sz="2400" b="1" dirty="0">
                <a:solidFill>
                  <a:schemeClr val="bg1"/>
                </a:solidFill>
                <a:latin typeface="+mn-lt"/>
                <a:cs typeface="+mn-cs"/>
              </a:rPr>
              <a:t>Obtener las estrategias de redes sociales correctas es un objetivo que se mueve todo el tiempo, todo cambia demasiado rápido</a:t>
            </a:r>
            <a:endParaRPr lang="en-US" altLang="pt-BR" sz="24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34" name="Retângulo 33">
            <a:extLst>
              <a:ext uri="{FF2B5EF4-FFF2-40B4-BE49-F238E27FC236}">
                <a16:creationId xmlns:a16="http://schemas.microsoft.com/office/drawing/2014/main" id="{F7B30705-2E1B-8B7E-C414-35F5465781E5}"/>
              </a:ext>
            </a:extLst>
          </p:cNvPr>
          <p:cNvSpPr/>
          <p:nvPr/>
        </p:nvSpPr>
        <p:spPr>
          <a:xfrm>
            <a:off x="-869945" y="75697"/>
            <a:ext cx="645458" cy="645458"/>
          </a:xfrm>
          <a:prstGeom prst="rect">
            <a:avLst/>
          </a:prstGeom>
          <a:solidFill>
            <a:srgbClr val="80C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Retângulo 34">
            <a:extLst>
              <a:ext uri="{FF2B5EF4-FFF2-40B4-BE49-F238E27FC236}">
                <a16:creationId xmlns:a16="http://schemas.microsoft.com/office/drawing/2014/main" id="{936F5B47-D133-29BA-A8B4-9F51AE9FB6EB}"/>
              </a:ext>
            </a:extLst>
          </p:cNvPr>
          <p:cNvSpPr/>
          <p:nvPr/>
        </p:nvSpPr>
        <p:spPr>
          <a:xfrm>
            <a:off x="-869945" y="915588"/>
            <a:ext cx="645458" cy="645458"/>
          </a:xfrm>
          <a:prstGeom prst="rect">
            <a:avLst/>
          </a:prstGeom>
          <a:solidFill>
            <a:srgbClr val="0095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AD34663F-DF4E-FEF1-74F8-99668FA00910}"/>
              </a:ext>
            </a:extLst>
          </p:cNvPr>
          <p:cNvSpPr/>
          <p:nvPr/>
        </p:nvSpPr>
        <p:spPr>
          <a:xfrm>
            <a:off x="-869945" y="1755479"/>
            <a:ext cx="645458" cy="645458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Retângulo 36">
            <a:extLst>
              <a:ext uri="{FF2B5EF4-FFF2-40B4-BE49-F238E27FC236}">
                <a16:creationId xmlns:a16="http://schemas.microsoft.com/office/drawing/2014/main" id="{219914F0-02E1-20FE-FEEF-A3E0208FF2E0}"/>
              </a:ext>
            </a:extLst>
          </p:cNvPr>
          <p:cNvSpPr/>
          <p:nvPr/>
        </p:nvSpPr>
        <p:spPr>
          <a:xfrm>
            <a:off x="-869945" y="2595369"/>
            <a:ext cx="645458" cy="645458"/>
          </a:xfrm>
          <a:prstGeom prst="rect">
            <a:avLst/>
          </a:prstGeom>
          <a:solidFill>
            <a:srgbClr val="4C4D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Retângulo 37">
            <a:extLst>
              <a:ext uri="{FF2B5EF4-FFF2-40B4-BE49-F238E27FC236}">
                <a16:creationId xmlns:a16="http://schemas.microsoft.com/office/drawing/2014/main" id="{503B68D8-1E41-1333-A6FC-5B7BFBBB180F}"/>
              </a:ext>
            </a:extLst>
          </p:cNvPr>
          <p:cNvSpPr/>
          <p:nvPr/>
        </p:nvSpPr>
        <p:spPr>
          <a:xfrm>
            <a:off x="-869945" y="3429000"/>
            <a:ext cx="645458" cy="645458"/>
          </a:xfrm>
          <a:prstGeom prst="rect">
            <a:avLst/>
          </a:prstGeom>
          <a:solidFill>
            <a:srgbClr val="FFD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" name="Retângulo 38">
            <a:extLst>
              <a:ext uri="{FF2B5EF4-FFF2-40B4-BE49-F238E27FC236}">
                <a16:creationId xmlns:a16="http://schemas.microsoft.com/office/drawing/2014/main" id="{A00D2B32-B876-8101-2E83-C24B80AC0416}"/>
              </a:ext>
            </a:extLst>
          </p:cNvPr>
          <p:cNvSpPr/>
          <p:nvPr/>
        </p:nvSpPr>
        <p:spPr>
          <a:xfrm>
            <a:off x="-869945" y="4262631"/>
            <a:ext cx="645458" cy="645458"/>
          </a:xfrm>
          <a:prstGeom prst="rect">
            <a:avLst/>
          </a:prstGeom>
          <a:solidFill>
            <a:srgbClr val="C5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0" name="Retângulo 39">
            <a:extLst>
              <a:ext uri="{FF2B5EF4-FFF2-40B4-BE49-F238E27FC236}">
                <a16:creationId xmlns:a16="http://schemas.microsoft.com/office/drawing/2014/main" id="{A7C2B33A-7099-1F14-0CF6-B2A6EC8610D7}"/>
              </a:ext>
            </a:extLst>
          </p:cNvPr>
          <p:cNvSpPr/>
          <p:nvPr/>
        </p:nvSpPr>
        <p:spPr>
          <a:xfrm>
            <a:off x="-869945" y="5102521"/>
            <a:ext cx="645458" cy="645458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7" name="Retângulo 76">
            <a:extLst>
              <a:ext uri="{FF2B5EF4-FFF2-40B4-BE49-F238E27FC236}">
                <a16:creationId xmlns:a16="http://schemas.microsoft.com/office/drawing/2014/main" id="{C0D3EC8E-4407-9E65-0ED9-603C5D87D2C2}"/>
              </a:ext>
            </a:extLst>
          </p:cNvPr>
          <p:cNvSpPr/>
          <p:nvPr/>
        </p:nvSpPr>
        <p:spPr>
          <a:xfrm>
            <a:off x="-869945" y="5814969"/>
            <a:ext cx="645458" cy="645458"/>
          </a:xfrm>
          <a:prstGeom prst="rect">
            <a:avLst/>
          </a:prstGeom>
          <a:solidFill>
            <a:srgbClr val="2C2C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2" name="Forma Livre: Forma 291">
            <a:extLst>
              <a:ext uri="{FF2B5EF4-FFF2-40B4-BE49-F238E27FC236}">
                <a16:creationId xmlns:a16="http://schemas.microsoft.com/office/drawing/2014/main" id="{91C7D0C4-599D-F03E-90EA-35DF9774D86E}"/>
              </a:ext>
            </a:extLst>
          </p:cNvPr>
          <p:cNvSpPr/>
          <p:nvPr/>
        </p:nvSpPr>
        <p:spPr>
          <a:xfrm>
            <a:off x="11617740" y="-4336"/>
            <a:ext cx="2063518" cy="1080665"/>
          </a:xfrm>
          <a:custGeom>
            <a:avLst/>
            <a:gdLst>
              <a:gd name="connsiteX0" fmla="*/ 539999 w 2063518"/>
              <a:gd name="connsiteY0" fmla="*/ 0 h 1080665"/>
              <a:gd name="connsiteX1" fmla="*/ 2063518 w 2063518"/>
              <a:gd name="connsiteY1" fmla="*/ 0 h 1080665"/>
              <a:gd name="connsiteX2" fmla="*/ 2063518 w 2063518"/>
              <a:gd name="connsiteY2" fmla="*/ 1080665 h 1080665"/>
              <a:gd name="connsiteX3" fmla="*/ 539999 w 2063518"/>
              <a:gd name="connsiteY3" fmla="*/ 1080665 h 1080665"/>
              <a:gd name="connsiteX4" fmla="*/ 539999 w 2063518"/>
              <a:gd name="connsiteY4" fmla="*/ 1080000 h 1080665"/>
              <a:gd name="connsiteX5" fmla="*/ 0 w 2063518"/>
              <a:gd name="connsiteY5" fmla="*/ 1080000 h 1080665"/>
              <a:gd name="connsiteX6" fmla="*/ 529029 w 2063518"/>
              <a:gd name="connsiteY6" fmla="*/ 648831 h 1080665"/>
              <a:gd name="connsiteX7" fmla="*/ 539999 w 2063518"/>
              <a:gd name="connsiteY7" fmla="*/ 540010 h 1080665"/>
              <a:gd name="connsiteX8" fmla="*/ 539999 w 2063518"/>
              <a:gd name="connsiteY8" fmla="*/ 539990 h 1080665"/>
              <a:gd name="connsiteX9" fmla="*/ 529029 w 2063518"/>
              <a:gd name="connsiteY9" fmla="*/ 431169 h 1080665"/>
              <a:gd name="connsiteX10" fmla="*/ 0 w 2063518"/>
              <a:gd name="connsiteY10" fmla="*/ 0 h 1080665"/>
              <a:gd name="connsiteX11" fmla="*/ 539999 w 2063518"/>
              <a:gd name="connsiteY11" fmla="*/ 0 h 1080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63518" h="1080665">
                <a:moveTo>
                  <a:pt x="539999" y="0"/>
                </a:moveTo>
                <a:lnTo>
                  <a:pt x="2063518" y="0"/>
                </a:lnTo>
                <a:lnTo>
                  <a:pt x="2063518" y="1080665"/>
                </a:lnTo>
                <a:lnTo>
                  <a:pt x="539999" y="1080665"/>
                </a:lnTo>
                <a:lnTo>
                  <a:pt x="539999" y="1080000"/>
                </a:lnTo>
                <a:lnTo>
                  <a:pt x="0" y="1080000"/>
                </a:lnTo>
                <a:cubicBezTo>
                  <a:pt x="260961" y="1080000"/>
                  <a:pt x="478678" y="894903"/>
                  <a:pt x="529029" y="648831"/>
                </a:cubicBezTo>
                <a:lnTo>
                  <a:pt x="539999" y="540010"/>
                </a:lnTo>
                <a:lnTo>
                  <a:pt x="539999" y="539990"/>
                </a:lnTo>
                <a:lnTo>
                  <a:pt x="529029" y="431169"/>
                </a:lnTo>
                <a:cubicBezTo>
                  <a:pt x="478678" y="185097"/>
                  <a:pt x="260961" y="0"/>
                  <a:pt x="0" y="0"/>
                </a:cubicBezTo>
                <a:lnTo>
                  <a:pt x="539999" y="0"/>
                </a:lnTo>
                <a:close/>
              </a:path>
            </a:pathLst>
          </a:custGeom>
          <a:solidFill>
            <a:srgbClr val="80C34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pt-BR"/>
          </a:p>
        </p:txBody>
      </p:sp>
      <p:sp>
        <p:nvSpPr>
          <p:cNvPr id="76" name="Retângulo 2">
            <a:extLst>
              <a:ext uri="{FF2B5EF4-FFF2-40B4-BE49-F238E27FC236}">
                <a16:creationId xmlns:a16="http://schemas.microsoft.com/office/drawing/2014/main" id="{A3EA4907-A23C-D854-0484-E47579604D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6235" y="6384152"/>
            <a:ext cx="2494270" cy="376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defTabSz="685766" fontAlgn="auto">
              <a:lnSpc>
                <a:spcPts val="2600"/>
              </a:lnSpc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altLang="pt-BR" sz="1000" dirty="0">
                <a:solidFill>
                  <a:schemeClr val="bg1"/>
                </a:solidFill>
                <a:latin typeface="+mj-lt"/>
                <a:cs typeface="+mn-cs"/>
              </a:rPr>
              <a:t>*</a:t>
            </a:r>
            <a:r>
              <a:rPr lang="pt-BR" altLang="pt-BR" sz="1000" dirty="0" err="1">
                <a:solidFill>
                  <a:schemeClr val="bg1"/>
                </a:solidFill>
                <a:latin typeface="+mj-lt"/>
                <a:cs typeface="+mn-cs"/>
              </a:rPr>
              <a:t>How</a:t>
            </a:r>
            <a:r>
              <a:rPr lang="pt-BR" altLang="pt-BR" sz="1000" dirty="0">
                <a:solidFill>
                  <a:schemeClr val="bg1"/>
                </a:solidFill>
                <a:latin typeface="+mj-lt"/>
                <a:cs typeface="+mn-cs"/>
              </a:rPr>
              <a:t> </a:t>
            </a:r>
            <a:r>
              <a:rPr lang="pt-BR" altLang="pt-BR" sz="1000" dirty="0" err="1">
                <a:solidFill>
                  <a:schemeClr val="bg1"/>
                </a:solidFill>
                <a:latin typeface="+mj-lt"/>
                <a:cs typeface="+mn-cs"/>
              </a:rPr>
              <a:t>to</a:t>
            </a:r>
            <a:r>
              <a:rPr lang="pt-BR" altLang="pt-BR" sz="1000" dirty="0">
                <a:solidFill>
                  <a:schemeClr val="bg1"/>
                </a:solidFill>
                <a:latin typeface="+mj-lt"/>
                <a:cs typeface="+mn-cs"/>
              </a:rPr>
              <a:t> </a:t>
            </a:r>
            <a:r>
              <a:rPr lang="pt-BR" altLang="pt-BR" sz="1000" dirty="0" err="1">
                <a:solidFill>
                  <a:schemeClr val="bg1"/>
                </a:solidFill>
                <a:latin typeface="+mj-lt"/>
                <a:cs typeface="+mn-cs"/>
              </a:rPr>
              <a:t>invest</a:t>
            </a:r>
            <a:endParaRPr lang="pt-BR" altLang="pt-BR" sz="1000" dirty="0">
              <a:solidFill>
                <a:schemeClr val="bg1"/>
              </a:solidFill>
              <a:latin typeface="+mj-lt"/>
              <a:cs typeface="+mn-cs"/>
            </a:endParaRPr>
          </a:p>
        </p:txBody>
      </p:sp>
      <p:sp>
        <p:nvSpPr>
          <p:cNvPr id="87" name="Retângulo 2">
            <a:extLst>
              <a:ext uri="{FF2B5EF4-FFF2-40B4-BE49-F238E27FC236}">
                <a16:creationId xmlns:a16="http://schemas.microsoft.com/office/drawing/2014/main" id="{BCC52E79-56D3-0177-312C-2468BCA4C6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749" y="157416"/>
            <a:ext cx="1183425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766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pt-BR" sz="4400" b="1" dirty="0">
                <a:solidFill>
                  <a:srgbClr val="4C4D4F"/>
                </a:solidFill>
                <a:latin typeface="+mn-lt"/>
                <a:cs typeface="+mn-cs"/>
              </a:rPr>
              <a:t>ALERTA IMPORTANTE: ESTAMOS APRENDIENDO</a:t>
            </a:r>
            <a:endParaRPr lang="pt-BR" altLang="pt-BR" sz="4400" b="1" dirty="0">
              <a:solidFill>
                <a:srgbClr val="4C4D4F"/>
              </a:solidFill>
              <a:latin typeface="+mn-lt"/>
              <a:cs typeface="+mn-cs"/>
            </a:endParaRPr>
          </a:p>
        </p:txBody>
      </p:sp>
      <p:grpSp>
        <p:nvGrpSpPr>
          <p:cNvPr id="177" name="Agrupar 176">
            <a:extLst>
              <a:ext uri="{FF2B5EF4-FFF2-40B4-BE49-F238E27FC236}">
                <a16:creationId xmlns:a16="http://schemas.microsoft.com/office/drawing/2014/main" id="{61C6B72C-F033-DBAA-3FA3-1B4DAC6EDC6B}"/>
              </a:ext>
            </a:extLst>
          </p:cNvPr>
          <p:cNvGrpSpPr/>
          <p:nvPr/>
        </p:nvGrpSpPr>
        <p:grpSpPr>
          <a:xfrm>
            <a:off x="7350606" y="3722423"/>
            <a:ext cx="2010710" cy="2936146"/>
            <a:chOff x="3966660" y="2459120"/>
            <a:chExt cx="1504197" cy="2196511"/>
          </a:xfrm>
        </p:grpSpPr>
        <p:sp>
          <p:nvSpPr>
            <p:cNvPr id="178" name="Forma Livre: Forma 177">
              <a:extLst>
                <a:ext uri="{FF2B5EF4-FFF2-40B4-BE49-F238E27FC236}">
                  <a16:creationId xmlns:a16="http://schemas.microsoft.com/office/drawing/2014/main" id="{E3B7602B-FFBF-C6E9-F2AB-22A3E87D29CD}"/>
                </a:ext>
              </a:extLst>
            </p:cNvPr>
            <p:cNvSpPr/>
            <p:nvPr/>
          </p:nvSpPr>
          <p:spPr>
            <a:xfrm flipH="1">
              <a:off x="4048545" y="2928052"/>
              <a:ext cx="36641" cy="32467"/>
            </a:xfrm>
            <a:custGeom>
              <a:avLst/>
              <a:gdLst>
                <a:gd name="connsiteX0" fmla="*/ 37624 w 37623"/>
                <a:gd name="connsiteY0" fmla="*/ 23146 h 33337"/>
                <a:gd name="connsiteX1" fmla="*/ 35623 w 37623"/>
                <a:gd name="connsiteY1" fmla="*/ 0 h 33337"/>
                <a:gd name="connsiteX2" fmla="*/ 0 w 37623"/>
                <a:gd name="connsiteY2" fmla="*/ 11906 h 33337"/>
                <a:gd name="connsiteX3" fmla="*/ 7144 w 37623"/>
                <a:gd name="connsiteY3" fmla="*/ 33338 h 33337"/>
                <a:gd name="connsiteX4" fmla="*/ 37624 w 37623"/>
                <a:gd name="connsiteY4" fmla="*/ 23146 h 33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623" h="33337">
                  <a:moveTo>
                    <a:pt x="37624" y="23146"/>
                  </a:moveTo>
                  <a:lnTo>
                    <a:pt x="35623" y="0"/>
                  </a:lnTo>
                  <a:lnTo>
                    <a:pt x="0" y="11906"/>
                  </a:lnTo>
                  <a:lnTo>
                    <a:pt x="7144" y="33338"/>
                  </a:lnTo>
                  <a:lnTo>
                    <a:pt x="37624" y="23146"/>
                  </a:lnTo>
                  <a:close/>
                </a:path>
              </a:pathLst>
            </a:custGeom>
            <a:solidFill>
              <a:srgbClr val="FB887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grpSp>
          <p:nvGrpSpPr>
            <p:cNvPr id="179" name="Gráfico 5">
              <a:extLst>
                <a:ext uri="{FF2B5EF4-FFF2-40B4-BE49-F238E27FC236}">
                  <a16:creationId xmlns:a16="http://schemas.microsoft.com/office/drawing/2014/main" id="{C783246E-CFB7-7A6D-2114-943FA82C83AC}"/>
                </a:ext>
              </a:extLst>
            </p:cNvPr>
            <p:cNvGrpSpPr/>
            <p:nvPr/>
          </p:nvGrpSpPr>
          <p:grpSpPr>
            <a:xfrm flipH="1">
              <a:off x="3966660" y="2905617"/>
              <a:ext cx="89274" cy="73268"/>
              <a:chOff x="6751161" y="2737690"/>
              <a:chExt cx="91667" cy="75232"/>
            </a:xfrm>
            <a:solidFill>
              <a:srgbClr val="FB8875"/>
            </a:solidFill>
          </p:grpSpPr>
          <p:sp>
            <p:nvSpPr>
              <p:cNvPr id="281" name="Forma Livre: Forma 280">
                <a:extLst>
                  <a:ext uri="{FF2B5EF4-FFF2-40B4-BE49-F238E27FC236}">
                    <a16:creationId xmlns:a16="http://schemas.microsoft.com/office/drawing/2014/main" id="{4467272F-2114-B53C-3822-FC216C20BEED}"/>
                  </a:ext>
                </a:extLst>
              </p:cNvPr>
              <p:cNvSpPr/>
              <p:nvPr/>
            </p:nvSpPr>
            <p:spPr>
              <a:xfrm>
                <a:off x="6751161" y="2751670"/>
                <a:ext cx="57590" cy="50108"/>
              </a:xfrm>
              <a:custGeom>
                <a:avLst/>
                <a:gdLst>
                  <a:gd name="connsiteX0" fmla="*/ 52355 w 57590"/>
                  <a:gd name="connsiteY0" fmla="*/ 13342 h 50108"/>
                  <a:gd name="connsiteX1" fmla="*/ 57308 w 57590"/>
                  <a:gd name="connsiteY1" fmla="*/ 37059 h 50108"/>
                  <a:gd name="connsiteX2" fmla="*/ 44259 w 57590"/>
                  <a:gd name="connsiteY2" fmla="*/ 50109 h 50108"/>
                  <a:gd name="connsiteX3" fmla="*/ 825 w 57590"/>
                  <a:gd name="connsiteY3" fmla="*/ 29058 h 50108"/>
                  <a:gd name="connsiteX4" fmla="*/ 4635 w 57590"/>
                  <a:gd name="connsiteY4" fmla="*/ 6389 h 50108"/>
                  <a:gd name="connsiteX5" fmla="*/ 17303 w 57590"/>
                  <a:gd name="connsiteY5" fmla="*/ 579 h 50108"/>
                  <a:gd name="connsiteX6" fmla="*/ 52355 w 57590"/>
                  <a:gd name="connsiteY6" fmla="*/ 13247 h 50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590" h="50108">
                    <a:moveTo>
                      <a:pt x="52355" y="13342"/>
                    </a:moveTo>
                    <a:cubicBezTo>
                      <a:pt x="52355" y="13342"/>
                      <a:pt x="59023" y="31249"/>
                      <a:pt x="57308" y="37059"/>
                    </a:cubicBezTo>
                    <a:cubicBezTo>
                      <a:pt x="55975" y="41536"/>
                      <a:pt x="44259" y="50109"/>
                      <a:pt x="44259" y="50109"/>
                    </a:cubicBezTo>
                    <a:cubicBezTo>
                      <a:pt x="44259" y="50109"/>
                      <a:pt x="5778" y="38869"/>
                      <a:pt x="825" y="29058"/>
                    </a:cubicBezTo>
                    <a:cubicBezTo>
                      <a:pt x="-1556" y="24391"/>
                      <a:pt x="1682" y="14009"/>
                      <a:pt x="4635" y="6389"/>
                    </a:cubicBezTo>
                    <a:cubicBezTo>
                      <a:pt x="6540" y="1341"/>
                      <a:pt x="12160" y="-1231"/>
                      <a:pt x="17303" y="579"/>
                    </a:cubicBezTo>
                    <a:lnTo>
                      <a:pt x="52355" y="13247"/>
                    </a:lnTo>
                    <a:close/>
                  </a:path>
                </a:pathLst>
              </a:custGeom>
              <a:solidFill>
                <a:srgbClr val="FB887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82" name="Forma Livre: Forma 281">
                <a:extLst>
                  <a:ext uri="{FF2B5EF4-FFF2-40B4-BE49-F238E27FC236}">
                    <a16:creationId xmlns:a16="http://schemas.microsoft.com/office/drawing/2014/main" id="{2E33F6C8-C572-0866-C766-1954D67767A0}"/>
                  </a:ext>
                </a:extLst>
              </p:cNvPr>
              <p:cNvSpPr/>
              <p:nvPr/>
            </p:nvSpPr>
            <p:spPr>
              <a:xfrm rot="-6908402">
                <a:off x="6774194" y="2732109"/>
                <a:ext cx="10001" cy="35147"/>
              </a:xfrm>
              <a:custGeom>
                <a:avLst/>
                <a:gdLst>
                  <a:gd name="connsiteX0" fmla="*/ 0 w 10001"/>
                  <a:gd name="connsiteY0" fmla="*/ 0 h 35147"/>
                  <a:gd name="connsiteX1" fmla="*/ 10001 w 10001"/>
                  <a:gd name="connsiteY1" fmla="*/ 0 h 35147"/>
                  <a:gd name="connsiteX2" fmla="*/ 10001 w 10001"/>
                  <a:gd name="connsiteY2" fmla="*/ 35147 h 35147"/>
                  <a:gd name="connsiteX3" fmla="*/ 7715 w 10001"/>
                  <a:gd name="connsiteY3" fmla="*/ 35147 h 35147"/>
                  <a:gd name="connsiteX4" fmla="*/ 0 w 10001"/>
                  <a:gd name="connsiteY4" fmla="*/ 27432 h 35147"/>
                  <a:gd name="connsiteX5" fmla="*/ 0 w 10001"/>
                  <a:gd name="connsiteY5" fmla="*/ 0 h 35147"/>
                  <a:gd name="connsiteX6" fmla="*/ 0 w 10001"/>
                  <a:gd name="connsiteY6" fmla="*/ 0 h 351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01" h="35147">
                    <a:moveTo>
                      <a:pt x="0" y="0"/>
                    </a:moveTo>
                    <a:lnTo>
                      <a:pt x="10001" y="0"/>
                    </a:lnTo>
                    <a:lnTo>
                      <a:pt x="10001" y="35147"/>
                    </a:lnTo>
                    <a:lnTo>
                      <a:pt x="7715" y="35147"/>
                    </a:lnTo>
                    <a:cubicBezTo>
                      <a:pt x="3429" y="35147"/>
                      <a:pt x="0" y="31718"/>
                      <a:pt x="0" y="27432"/>
                    </a:cubicBez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887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83" name="Forma Livre: Forma 282">
                <a:extLst>
                  <a:ext uri="{FF2B5EF4-FFF2-40B4-BE49-F238E27FC236}">
                    <a16:creationId xmlns:a16="http://schemas.microsoft.com/office/drawing/2014/main" id="{2C8D0230-A0D4-8579-8A40-9028FA0A1C95}"/>
                  </a:ext>
                </a:extLst>
              </p:cNvPr>
              <p:cNvSpPr/>
              <p:nvPr/>
            </p:nvSpPr>
            <p:spPr>
              <a:xfrm>
                <a:off x="6799040" y="2763773"/>
                <a:ext cx="37579" cy="13811"/>
              </a:xfrm>
              <a:custGeom>
                <a:avLst/>
                <a:gdLst>
                  <a:gd name="connsiteX0" fmla="*/ 37529 w 37579"/>
                  <a:gd name="connsiteY0" fmla="*/ 13811 h 13811"/>
                  <a:gd name="connsiteX1" fmla="*/ 37529 w 37579"/>
                  <a:gd name="connsiteY1" fmla="*/ 13811 h 13811"/>
                  <a:gd name="connsiteX2" fmla="*/ 27908 w 37579"/>
                  <a:gd name="connsiteY2" fmla="*/ 2762 h 13811"/>
                  <a:gd name="connsiteX3" fmla="*/ 1048 w 37579"/>
                  <a:gd name="connsiteY3" fmla="*/ 0 h 13811"/>
                  <a:gd name="connsiteX4" fmla="*/ 0 w 37579"/>
                  <a:gd name="connsiteY4" fmla="*/ 9906 h 13811"/>
                  <a:gd name="connsiteX5" fmla="*/ 37433 w 37579"/>
                  <a:gd name="connsiteY5" fmla="*/ 13811 h 13811"/>
                  <a:gd name="connsiteX6" fmla="*/ 37433 w 37579"/>
                  <a:gd name="connsiteY6" fmla="*/ 13811 h 13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579" h="13811">
                    <a:moveTo>
                      <a:pt x="37529" y="13811"/>
                    </a:moveTo>
                    <a:lnTo>
                      <a:pt x="37529" y="13811"/>
                    </a:lnTo>
                    <a:cubicBezTo>
                      <a:pt x="38100" y="8287"/>
                      <a:pt x="33814" y="3429"/>
                      <a:pt x="27908" y="2762"/>
                    </a:cubicBezTo>
                    <a:lnTo>
                      <a:pt x="1048" y="0"/>
                    </a:lnTo>
                    <a:lnTo>
                      <a:pt x="0" y="9906"/>
                    </a:lnTo>
                    <a:lnTo>
                      <a:pt x="37433" y="13811"/>
                    </a:lnTo>
                    <a:lnTo>
                      <a:pt x="37433" y="13811"/>
                    </a:lnTo>
                    <a:close/>
                  </a:path>
                </a:pathLst>
              </a:custGeom>
              <a:solidFill>
                <a:srgbClr val="FB887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84" name="Forma Livre: Forma 283">
                <a:extLst>
                  <a:ext uri="{FF2B5EF4-FFF2-40B4-BE49-F238E27FC236}">
                    <a16:creationId xmlns:a16="http://schemas.microsoft.com/office/drawing/2014/main" id="{5F20C07E-BDDD-39D8-FADC-383AB4BCA581}"/>
                  </a:ext>
                </a:extLst>
              </p:cNvPr>
              <p:cNvSpPr/>
              <p:nvPr/>
            </p:nvSpPr>
            <p:spPr>
              <a:xfrm>
                <a:off x="6800278" y="2772441"/>
                <a:ext cx="42550" cy="24479"/>
              </a:xfrm>
              <a:custGeom>
                <a:avLst/>
                <a:gdLst>
                  <a:gd name="connsiteX0" fmla="*/ 42100 w 42550"/>
                  <a:gd name="connsiteY0" fmla="*/ 24384 h 24479"/>
                  <a:gd name="connsiteX1" fmla="*/ 42100 w 42550"/>
                  <a:gd name="connsiteY1" fmla="*/ 24384 h 24479"/>
                  <a:gd name="connsiteX2" fmla="*/ 33528 w 42550"/>
                  <a:gd name="connsiteY2" fmla="*/ 10763 h 24479"/>
                  <a:gd name="connsiteX3" fmla="*/ 3334 w 42550"/>
                  <a:gd name="connsiteY3" fmla="*/ 0 h 24479"/>
                  <a:gd name="connsiteX4" fmla="*/ 0 w 42550"/>
                  <a:gd name="connsiteY4" fmla="*/ 9430 h 24479"/>
                  <a:gd name="connsiteX5" fmla="*/ 42196 w 42550"/>
                  <a:gd name="connsiteY5" fmla="*/ 24479 h 24479"/>
                  <a:gd name="connsiteX6" fmla="*/ 42196 w 42550"/>
                  <a:gd name="connsiteY6" fmla="*/ 24479 h 24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550" h="24479">
                    <a:moveTo>
                      <a:pt x="42100" y="24384"/>
                    </a:moveTo>
                    <a:lnTo>
                      <a:pt x="42100" y="24384"/>
                    </a:lnTo>
                    <a:cubicBezTo>
                      <a:pt x="43910" y="19145"/>
                      <a:pt x="40100" y="13049"/>
                      <a:pt x="33528" y="10763"/>
                    </a:cubicBezTo>
                    <a:lnTo>
                      <a:pt x="3334" y="0"/>
                    </a:lnTo>
                    <a:lnTo>
                      <a:pt x="0" y="9430"/>
                    </a:lnTo>
                    <a:lnTo>
                      <a:pt x="42196" y="24479"/>
                    </a:lnTo>
                    <a:lnTo>
                      <a:pt x="42196" y="24479"/>
                    </a:lnTo>
                    <a:close/>
                  </a:path>
                </a:pathLst>
              </a:custGeom>
              <a:solidFill>
                <a:srgbClr val="FB887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85" name="Forma Livre: Forma 284">
                <a:extLst>
                  <a:ext uri="{FF2B5EF4-FFF2-40B4-BE49-F238E27FC236}">
                    <a16:creationId xmlns:a16="http://schemas.microsoft.com/office/drawing/2014/main" id="{7A9B77AB-37ED-3A7B-382C-30194F647850}"/>
                  </a:ext>
                </a:extLst>
              </p:cNvPr>
              <p:cNvSpPr/>
              <p:nvPr/>
            </p:nvSpPr>
            <p:spPr>
              <a:xfrm>
                <a:off x="6799611" y="2781109"/>
                <a:ext cx="38410" cy="22955"/>
              </a:xfrm>
              <a:custGeom>
                <a:avLst/>
                <a:gdLst>
                  <a:gd name="connsiteX0" fmla="*/ 37910 w 38410"/>
                  <a:gd name="connsiteY0" fmla="*/ 22955 h 22955"/>
                  <a:gd name="connsiteX1" fmla="*/ 37910 w 38410"/>
                  <a:gd name="connsiteY1" fmla="*/ 22955 h 22955"/>
                  <a:gd name="connsiteX2" fmla="*/ 30480 w 38410"/>
                  <a:gd name="connsiteY2" fmla="*/ 9716 h 22955"/>
                  <a:gd name="connsiteX3" fmla="*/ 3334 w 38410"/>
                  <a:gd name="connsiteY3" fmla="*/ 0 h 22955"/>
                  <a:gd name="connsiteX4" fmla="*/ 0 w 38410"/>
                  <a:gd name="connsiteY4" fmla="*/ 9430 h 22955"/>
                  <a:gd name="connsiteX5" fmla="*/ 38005 w 38410"/>
                  <a:gd name="connsiteY5" fmla="*/ 22955 h 22955"/>
                  <a:gd name="connsiteX6" fmla="*/ 38005 w 38410"/>
                  <a:gd name="connsiteY6" fmla="*/ 22955 h 22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410" h="22955">
                    <a:moveTo>
                      <a:pt x="37910" y="22955"/>
                    </a:moveTo>
                    <a:lnTo>
                      <a:pt x="37910" y="22955"/>
                    </a:lnTo>
                    <a:cubicBezTo>
                      <a:pt x="39719" y="17717"/>
                      <a:pt x="36481" y="11811"/>
                      <a:pt x="30480" y="9716"/>
                    </a:cubicBezTo>
                    <a:lnTo>
                      <a:pt x="3334" y="0"/>
                    </a:lnTo>
                    <a:lnTo>
                      <a:pt x="0" y="9430"/>
                    </a:lnTo>
                    <a:lnTo>
                      <a:pt x="38005" y="22955"/>
                    </a:lnTo>
                    <a:lnTo>
                      <a:pt x="38005" y="22955"/>
                    </a:lnTo>
                    <a:close/>
                  </a:path>
                </a:pathLst>
              </a:custGeom>
              <a:solidFill>
                <a:srgbClr val="FB887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86" name="Forma Livre: Forma 285">
                <a:extLst>
                  <a:ext uri="{FF2B5EF4-FFF2-40B4-BE49-F238E27FC236}">
                    <a16:creationId xmlns:a16="http://schemas.microsoft.com/office/drawing/2014/main" id="{B12912DF-A738-4095-3703-13AA275ADB32}"/>
                  </a:ext>
                </a:extLst>
              </p:cNvPr>
              <p:cNvSpPr/>
              <p:nvPr/>
            </p:nvSpPr>
            <p:spPr>
              <a:xfrm>
                <a:off x="6784466" y="2787872"/>
                <a:ext cx="37394" cy="25050"/>
              </a:xfrm>
              <a:custGeom>
                <a:avLst/>
                <a:gdLst>
                  <a:gd name="connsiteX0" fmla="*/ 36671 w 37394"/>
                  <a:gd name="connsiteY0" fmla="*/ 25051 h 25050"/>
                  <a:gd name="connsiteX1" fmla="*/ 36671 w 37394"/>
                  <a:gd name="connsiteY1" fmla="*/ 25051 h 25050"/>
                  <a:gd name="connsiteX2" fmla="*/ 30099 w 37394"/>
                  <a:gd name="connsiteY2" fmla="*/ 11335 h 25050"/>
                  <a:gd name="connsiteX3" fmla="*/ 3524 w 37394"/>
                  <a:gd name="connsiteY3" fmla="*/ 0 h 25050"/>
                  <a:gd name="connsiteX4" fmla="*/ 0 w 37394"/>
                  <a:gd name="connsiteY4" fmla="*/ 9049 h 25050"/>
                  <a:gd name="connsiteX5" fmla="*/ 36671 w 37394"/>
                  <a:gd name="connsiteY5" fmla="*/ 25051 h 25050"/>
                  <a:gd name="connsiteX6" fmla="*/ 36671 w 37394"/>
                  <a:gd name="connsiteY6" fmla="*/ 25051 h 25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394" h="25050">
                    <a:moveTo>
                      <a:pt x="36671" y="25051"/>
                    </a:moveTo>
                    <a:lnTo>
                      <a:pt x="36671" y="25051"/>
                    </a:lnTo>
                    <a:cubicBezTo>
                      <a:pt x="38862" y="20003"/>
                      <a:pt x="35909" y="13907"/>
                      <a:pt x="30099" y="11335"/>
                    </a:cubicBezTo>
                    <a:lnTo>
                      <a:pt x="3524" y="0"/>
                    </a:lnTo>
                    <a:lnTo>
                      <a:pt x="0" y="9049"/>
                    </a:lnTo>
                    <a:lnTo>
                      <a:pt x="36671" y="25051"/>
                    </a:lnTo>
                    <a:lnTo>
                      <a:pt x="36671" y="25051"/>
                    </a:lnTo>
                    <a:close/>
                  </a:path>
                </a:pathLst>
              </a:custGeom>
              <a:solidFill>
                <a:srgbClr val="FB887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sp>
          <p:nvSpPr>
            <p:cNvPr id="180" name="Forma Livre: Forma 179">
              <a:extLst>
                <a:ext uri="{FF2B5EF4-FFF2-40B4-BE49-F238E27FC236}">
                  <a16:creationId xmlns:a16="http://schemas.microsoft.com/office/drawing/2014/main" id="{14A88A60-484A-472F-F7D4-7AEA0549700D}"/>
                </a:ext>
              </a:extLst>
            </p:cNvPr>
            <p:cNvSpPr/>
            <p:nvPr/>
          </p:nvSpPr>
          <p:spPr>
            <a:xfrm flipH="1">
              <a:off x="4062158" y="2931576"/>
              <a:ext cx="41858" cy="58904"/>
            </a:xfrm>
            <a:custGeom>
              <a:avLst/>
              <a:gdLst>
                <a:gd name="connsiteX0" fmla="*/ 0 w 42980"/>
                <a:gd name="connsiteY0" fmla="*/ 5143 h 60483"/>
                <a:gd name="connsiteX1" fmla="*/ 29813 w 42980"/>
                <a:gd name="connsiteY1" fmla="*/ 0 h 60483"/>
                <a:gd name="connsiteX2" fmla="*/ 42672 w 42980"/>
                <a:gd name="connsiteY2" fmla="*/ 50292 h 60483"/>
                <a:gd name="connsiteX3" fmla="*/ 3143 w 42980"/>
                <a:gd name="connsiteY3" fmla="*/ 60484 h 60483"/>
                <a:gd name="connsiteX4" fmla="*/ 95 w 42980"/>
                <a:gd name="connsiteY4" fmla="*/ 5048 h 60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980" h="60483">
                  <a:moveTo>
                    <a:pt x="0" y="5143"/>
                  </a:moveTo>
                  <a:lnTo>
                    <a:pt x="29813" y="0"/>
                  </a:lnTo>
                  <a:cubicBezTo>
                    <a:pt x="29813" y="0"/>
                    <a:pt x="45339" y="21241"/>
                    <a:pt x="42672" y="50292"/>
                  </a:cubicBezTo>
                  <a:lnTo>
                    <a:pt x="3143" y="60484"/>
                  </a:lnTo>
                  <a:lnTo>
                    <a:pt x="95" y="5048"/>
                  </a:lnTo>
                  <a:close/>
                </a:path>
              </a:pathLst>
            </a:custGeom>
            <a:solidFill>
              <a:srgbClr val="FBD0C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81" name="Forma Livre: Forma 180">
              <a:extLst>
                <a:ext uri="{FF2B5EF4-FFF2-40B4-BE49-F238E27FC236}">
                  <a16:creationId xmlns:a16="http://schemas.microsoft.com/office/drawing/2014/main" id="{4BFA5904-57D4-F211-5A83-0A672C94547A}"/>
                </a:ext>
              </a:extLst>
            </p:cNvPr>
            <p:cNvSpPr/>
            <p:nvPr/>
          </p:nvSpPr>
          <p:spPr>
            <a:xfrm flipH="1">
              <a:off x="4078600" y="2932040"/>
              <a:ext cx="451848" cy="202289"/>
            </a:xfrm>
            <a:custGeom>
              <a:avLst/>
              <a:gdLst>
                <a:gd name="connsiteX0" fmla="*/ 463963 w 463962"/>
                <a:gd name="connsiteY0" fmla="*/ 60674 h 207712"/>
                <a:gd name="connsiteX1" fmla="*/ 59627 w 463962"/>
                <a:gd name="connsiteY1" fmla="*/ 206883 h 207712"/>
                <a:gd name="connsiteX2" fmla="*/ 0 w 463962"/>
                <a:gd name="connsiteY2" fmla="*/ 52102 h 207712"/>
                <a:gd name="connsiteX3" fmla="*/ 179261 w 463962"/>
                <a:gd name="connsiteY3" fmla="*/ 30956 h 207712"/>
                <a:gd name="connsiteX4" fmla="*/ 445865 w 463962"/>
                <a:gd name="connsiteY4" fmla="*/ 0 h 207712"/>
                <a:gd name="connsiteX5" fmla="*/ 463963 w 463962"/>
                <a:gd name="connsiteY5" fmla="*/ 60674 h 207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3962" h="207712">
                  <a:moveTo>
                    <a:pt x="463963" y="60674"/>
                  </a:moveTo>
                  <a:cubicBezTo>
                    <a:pt x="423863" y="138113"/>
                    <a:pt x="198215" y="192119"/>
                    <a:pt x="59627" y="206883"/>
                  </a:cubicBezTo>
                  <a:cubicBezTo>
                    <a:pt x="-27051" y="216122"/>
                    <a:pt x="24003" y="147161"/>
                    <a:pt x="0" y="52102"/>
                  </a:cubicBezTo>
                  <a:cubicBezTo>
                    <a:pt x="0" y="52102"/>
                    <a:pt x="140780" y="37243"/>
                    <a:pt x="179261" y="30956"/>
                  </a:cubicBezTo>
                  <a:cubicBezTo>
                    <a:pt x="268891" y="16383"/>
                    <a:pt x="445865" y="0"/>
                    <a:pt x="445865" y="0"/>
                  </a:cubicBezTo>
                  <a:lnTo>
                    <a:pt x="463963" y="60674"/>
                  </a:lnTo>
                  <a:close/>
                </a:path>
              </a:pathLst>
            </a:custGeom>
            <a:solidFill>
              <a:srgbClr val="29446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82" name="Forma Livre: Forma 181">
              <a:extLst>
                <a:ext uri="{FF2B5EF4-FFF2-40B4-BE49-F238E27FC236}">
                  <a16:creationId xmlns:a16="http://schemas.microsoft.com/office/drawing/2014/main" id="{43467EBE-A67B-AE39-D3FC-DE5B4C298A60}"/>
                </a:ext>
              </a:extLst>
            </p:cNvPr>
            <p:cNvSpPr/>
            <p:nvPr/>
          </p:nvSpPr>
          <p:spPr>
            <a:xfrm flipH="1">
              <a:off x="4397056" y="3235468"/>
              <a:ext cx="737329" cy="418978"/>
            </a:xfrm>
            <a:custGeom>
              <a:avLst/>
              <a:gdLst>
                <a:gd name="connsiteX0" fmla="*/ 757096 w 757096"/>
                <a:gd name="connsiteY0" fmla="*/ 136017 h 430211"/>
                <a:gd name="connsiteX1" fmla="*/ 516495 w 757096"/>
                <a:gd name="connsiteY1" fmla="*/ 385382 h 430211"/>
                <a:gd name="connsiteX2" fmla="*/ 457059 w 757096"/>
                <a:gd name="connsiteY2" fmla="*/ 327374 h 430211"/>
                <a:gd name="connsiteX3" fmla="*/ 476585 w 757096"/>
                <a:gd name="connsiteY3" fmla="*/ 426815 h 430211"/>
                <a:gd name="connsiteX4" fmla="*/ 621 w 757096"/>
                <a:gd name="connsiteY4" fmla="*/ 280988 h 430211"/>
                <a:gd name="connsiteX5" fmla="*/ 272750 w 757096"/>
                <a:gd name="connsiteY5" fmla="*/ 39910 h 430211"/>
                <a:gd name="connsiteX6" fmla="*/ 432103 w 757096"/>
                <a:gd name="connsiteY6" fmla="*/ 0 h 430211"/>
                <a:gd name="connsiteX7" fmla="*/ 556500 w 757096"/>
                <a:gd name="connsiteY7" fmla="*/ 190405 h 430211"/>
                <a:gd name="connsiteX8" fmla="*/ 757096 w 757096"/>
                <a:gd name="connsiteY8" fmla="*/ 136112 h 430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7096" h="430211">
                  <a:moveTo>
                    <a:pt x="757096" y="136017"/>
                  </a:moveTo>
                  <a:cubicBezTo>
                    <a:pt x="757096" y="136017"/>
                    <a:pt x="568882" y="454342"/>
                    <a:pt x="516495" y="385382"/>
                  </a:cubicBezTo>
                  <a:cubicBezTo>
                    <a:pt x="508494" y="374809"/>
                    <a:pt x="457059" y="327374"/>
                    <a:pt x="457059" y="327374"/>
                  </a:cubicBezTo>
                  <a:cubicBezTo>
                    <a:pt x="457059" y="327374"/>
                    <a:pt x="497350" y="417862"/>
                    <a:pt x="476585" y="426815"/>
                  </a:cubicBezTo>
                  <a:cubicBezTo>
                    <a:pt x="455059" y="436055"/>
                    <a:pt x="52246" y="437388"/>
                    <a:pt x="621" y="280988"/>
                  </a:cubicBezTo>
                  <a:cubicBezTo>
                    <a:pt x="-15095" y="233363"/>
                    <a:pt x="272750" y="39910"/>
                    <a:pt x="272750" y="39910"/>
                  </a:cubicBezTo>
                  <a:lnTo>
                    <a:pt x="432103" y="0"/>
                  </a:lnTo>
                  <a:lnTo>
                    <a:pt x="556500" y="190405"/>
                  </a:lnTo>
                  <a:lnTo>
                    <a:pt x="757096" y="136112"/>
                  </a:lnTo>
                  <a:close/>
                </a:path>
              </a:pathLst>
            </a:custGeom>
            <a:solidFill>
              <a:srgbClr val="062B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83" name="Forma Livre: Forma 182">
              <a:extLst>
                <a:ext uri="{FF2B5EF4-FFF2-40B4-BE49-F238E27FC236}">
                  <a16:creationId xmlns:a16="http://schemas.microsoft.com/office/drawing/2014/main" id="{0B1B3B8D-E990-E86F-853D-AD978E82D2C9}"/>
                </a:ext>
              </a:extLst>
            </p:cNvPr>
            <p:cNvSpPr/>
            <p:nvPr/>
          </p:nvSpPr>
          <p:spPr>
            <a:xfrm flipH="1">
              <a:off x="4828311" y="4448621"/>
              <a:ext cx="60949" cy="164841"/>
            </a:xfrm>
            <a:custGeom>
              <a:avLst/>
              <a:gdLst>
                <a:gd name="connsiteX0" fmla="*/ 15815 w 62583"/>
                <a:gd name="connsiteY0" fmla="*/ 169261 h 169260"/>
                <a:gd name="connsiteX1" fmla="*/ 15815 w 62583"/>
                <a:gd name="connsiteY1" fmla="*/ 169261 h 169260"/>
                <a:gd name="connsiteX2" fmla="*/ 4 w 62583"/>
                <a:gd name="connsiteY2" fmla="*/ 152783 h 169260"/>
                <a:gd name="connsiteX3" fmla="*/ 1528 w 62583"/>
                <a:gd name="connsiteY3" fmla="*/ 8098 h 169260"/>
                <a:gd name="connsiteX4" fmla="*/ 62583 w 62583"/>
                <a:gd name="connsiteY4" fmla="*/ 5526 h 169260"/>
                <a:gd name="connsiteX5" fmla="*/ 32294 w 62583"/>
                <a:gd name="connsiteY5" fmla="*/ 153354 h 169260"/>
                <a:gd name="connsiteX6" fmla="*/ 15815 w 62583"/>
                <a:gd name="connsiteY6" fmla="*/ 169166 h 169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583" h="169260">
                  <a:moveTo>
                    <a:pt x="15815" y="169261"/>
                  </a:moveTo>
                  <a:lnTo>
                    <a:pt x="15815" y="169261"/>
                  </a:lnTo>
                  <a:cubicBezTo>
                    <a:pt x="6862" y="169070"/>
                    <a:pt x="-187" y="161736"/>
                    <a:pt x="4" y="152783"/>
                  </a:cubicBezTo>
                  <a:lnTo>
                    <a:pt x="1528" y="8098"/>
                  </a:lnTo>
                  <a:cubicBezTo>
                    <a:pt x="1718" y="-856"/>
                    <a:pt x="62774" y="-3332"/>
                    <a:pt x="62583" y="5526"/>
                  </a:cubicBezTo>
                  <a:lnTo>
                    <a:pt x="32294" y="153354"/>
                  </a:lnTo>
                  <a:cubicBezTo>
                    <a:pt x="32103" y="162308"/>
                    <a:pt x="24769" y="169356"/>
                    <a:pt x="15815" y="169166"/>
                  </a:cubicBezTo>
                  <a:close/>
                </a:path>
              </a:pathLst>
            </a:custGeom>
            <a:solidFill>
              <a:srgbClr val="FA6E5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84" name="Forma Livre: Forma 183">
              <a:extLst>
                <a:ext uri="{FF2B5EF4-FFF2-40B4-BE49-F238E27FC236}">
                  <a16:creationId xmlns:a16="http://schemas.microsoft.com/office/drawing/2014/main" id="{9C8BB886-3928-4FEE-D658-E7F5F5A3DFAC}"/>
                </a:ext>
              </a:extLst>
            </p:cNvPr>
            <p:cNvSpPr/>
            <p:nvPr/>
          </p:nvSpPr>
          <p:spPr>
            <a:xfrm flipH="1">
              <a:off x="4698981" y="3380086"/>
              <a:ext cx="297138" cy="1140520"/>
            </a:xfrm>
            <a:custGeom>
              <a:avLst/>
              <a:gdLst>
                <a:gd name="connsiteX0" fmla="*/ 211931 w 305104"/>
                <a:gd name="connsiteY0" fmla="*/ 0 h 1171098"/>
                <a:gd name="connsiteX1" fmla="*/ 304800 w 305104"/>
                <a:gd name="connsiteY1" fmla="*/ 303943 h 1171098"/>
                <a:gd name="connsiteX2" fmla="*/ 177832 w 305104"/>
                <a:gd name="connsiteY2" fmla="*/ 1171099 h 1171098"/>
                <a:gd name="connsiteX3" fmla="*/ 91345 w 305104"/>
                <a:gd name="connsiteY3" fmla="*/ 1162336 h 1171098"/>
                <a:gd name="connsiteX4" fmla="*/ 65437 w 305104"/>
                <a:gd name="connsiteY4" fmla="*/ 367570 h 1171098"/>
                <a:gd name="connsiteX5" fmla="*/ 0 w 305104"/>
                <a:gd name="connsiteY5" fmla="*/ 198501 h 1171098"/>
                <a:gd name="connsiteX6" fmla="*/ 49435 w 305104"/>
                <a:gd name="connsiteY6" fmla="*/ 31528 h 1171098"/>
                <a:gd name="connsiteX7" fmla="*/ 212027 w 305104"/>
                <a:gd name="connsiteY7" fmla="*/ 95 h 1171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5104" h="1171098">
                  <a:moveTo>
                    <a:pt x="211931" y="0"/>
                  </a:moveTo>
                  <a:cubicBezTo>
                    <a:pt x="257365" y="67246"/>
                    <a:pt x="297847" y="146875"/>
                    <a:pt x="304800" y="303943"/>
                  </a:cubicBezTo>
                  <a:cubicBezTo>
                    <a:pt x="312325" y="474631"/>
                    <a:pt x="177832" y="1171099"/>
                    <a:pt x="177832" y="1171099"/>
                  </a:cubicBezTo>
                  <a:lnTo>
                    <a:pt x="91345" y="1162336"/>
                  </a:lnTo>
                  <a:lnTo>
                    <a:pt x="65437" y="367570"/>
                  </a:lnTo>
                  <a:lnTo>
                    <a:pt x="0" y="198501"/>
                  </a:lnTo>
                  <a:lnTo>
                    <a:pt x="49435" y="31528"/>
                  </a:lnTo>
                  <a:cubicBezTo>
                    <a:pt x="49435" y="31528"/>
                    <a:pt x="190500" y="5810"/>
                    <a:pt x="212027" y="95"/>
                  </a:cubicBezTo>
                  <a:close/>
                </a:path>
              </a:pathLst>
            </a:custGeom>
            <a:solidFill>
              <a:srgbClr val="29446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85" name="Forma Livre: Forma 184">
              <a:extLst>
                <a:ext uri="{FF2B5EF4-FFF2-40B4-BE49-F238E27FC236}">
                  <a16:creationId xmlns:a16="http://schemas.microsoft.com/office/drawing/2014/main" id="{3AB27741-FC26-D426-AE7E-36E9F16CE739}"/>
                </a:ext>
              </a:extLst>
            </p:cNvPr>
            <p:cNvSpPr/>
            <p:nvPr/>
          </p:nvSpPr>
          <p:spPr>
            <a:xfrm flipH="1">
              <a:off x="4730689" y="4420318"/>
              <a:ext cx="106526" cy="116278"/>
            </a:xfrm>
            <a:custGeom>
              <a:avLst/>
              <a:gdLst>
                <a:gd name="connsiteX0" fmla="*/ 106394 w 109382"/>
                <a:gd name="connsiteY0" fmla="*/ 113360 h 119395"/>
                <a:gd name="connsiteX1" fmla="*/ 106394 w 109382"/>
                <a:gd name="connsiteY1" fmla="*/ 113360 h 119395"/>
                <a:gd name="connsiteX2" fmla="*/ 103346 w 109382"/>
                <a:gd name="connsiteY2" fmla="*/ 92500 h 119395"/>
                <a:gd name="connsiteX3" fmla="*/ 35909 w 109382"/>
                <a:gd name="connsiteY3" fmla="*/ 394 h 119395"/>
                <a:gd name="connsiteX4" fmla="*/ 0 w 109382"/>
                <a:gd name="connsiteY4" fmla="*/ 38874 h 119395"/>
                <a:gd name="connsiteX5" fmla="*/ 85439 w 109382"/>
                <a:gd name="connsiteY5" fmla="*/ 116408 h 119395"/>
                <a:gd name="connsiteX6" fmla="*/ 106299 w 109382"/>
                <a:gd name="connsiteY6" fmla="*/ 113360 h 119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382" h="119395">
                  <a:moveTo>
                    <a:pt x="106394" y="113360"/>
                  </a:moveTo>
                  <a:lnTo>
                    <a:pt x="106394" y="113360"/>
                  </a:lnTo>
                  <a:cubicBezTo>
                    <a:pt x="111347" y="106788"/>
                    <a:pt x="110014" y="97358"/>
                    <a:pt x="103346" y="92500"/>
                  </a:cubicBezTo>
                  <a:lnTo>
                    <a:pt x="35909" y="394"/>
                  </a:lnTo>
                  <a:cubicBezTo>
                    <a:pt x="29337" y="-4559"/>
                    <a:pt x="0" y="38874"/>
                    <a:pt x="0" y="38874"/>
                  </a:cubicBezTo>
                  <a:lnTo>
                    <a:pt x="85439" y="116408"/>
                  </a:lnTo>
                  <a:cubicBezTo>
                    <a:pt x="92012" y="121361"/>
                    <a:pt x="101441" y="120028"/>
                    <a:pt x="106299" y="113360"/>
                  </a:cubicBezTo>
                  <a:close/>
                </a:path>
              </a:pathLst>
            </a:custGeom>
            <a:solidFill>
              <a:srgbClr val="FB887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86" name="Forma Livre: Forma 185">
              <a:extLst>
                <a:ext uri="{FF2B5EF4-FFF2-40B4-BE49-F238E27FC236}">
                  <a16:creationId xmlns:a16="http://schemas.microsoft.com/office/drawing/2014/main" id="{5C019295-9C5E-BA29-A05A-A6DA1D63CFB9}"/>
                </a:ext>
              </a:extLst>
            </p:cNvPr>
            <p:cNvSpPr/>
            <p:nvPr/>
          </p:nvSpPr>
          <p:spPr>
            <a:xfrm flipH="1">
              <a:off x="4774787" y="3372201"/>
              <a:ext cx="427665" cy="1126699"/>
            </a:xfrm>
            <a:custGeom>
              <a:avLst/>
              <a:gdLst>
                <a:gd name="connsiteX0" fmla="*/ 264347 w 439130"/>
                <a:gd name="connsiteY0" fmla="*/ 24479 h 1156906"/>
                <a:gd name="connsiteX1" fmla="*/ 242821 w 439130"/>
                <a:gd name="connsiteY1" fmla="*/ 240316 h 1156906"/>
                <a:gd name="connsiteX2" fmla="*/ 277301 w 439130"/>
                <a:gd name="connsiteY2" fmla="*/ 375571 h 1156906"/>
                <a:gd name="connsiteX3" fmla="*/ 207483 w 439130"/>
                <a:gd name="connsiteY3" fmla="*/ 683609 h 1156906"/>
                <a:gd name="connsiteX4" fmla="*/ 311591 w 439130"/>
                <a:gd name="connsiteY4" fmla="*/ 810768 h 1156906"/>
                <a:gd name="connsiteX5" fmla="*/ 439131 w 439130"/>
                <a:gd name="connsiteY5" fmla="*/ 1092232 h 1156906"/>
                <a:gd name="connsiteX6" fmla="*/ 359026 w 439130"/>
                <a:gd name="connsiteY6" fmla="*/ 1156906 h 1156906"/>
                <a:gd name="connsiteX7" fmla="*/ 28 w 439130"/>
                <a:gd name="connsiteY7" fmla="*/ 684276 h 1156906"/>
                <a:gd name="connsiteX8" fmla="*/ 162715 w 439130"/>
                <a:gd name="connsiteY8" fmla="*/ 0 h 1156906"/>
                <a:gd name="connsiteX9" fmla="*/ 264347 w 439130"/>
                <a:gd name="connsiteY9" fmla="*/ 24384 h 1156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9130" h="1156906">
                  <a:moveTo>
                    <a:pt x="264347" y="24479"/>
                  </a:moveTo>
                  <a:cubicBezTo>
                    <a:pt x="249298" y="63722"/>
                    <a:pt x="242821" y="240316"/>
                    <a:pt x="242821" y="240316"/>
                  </a:cubicBezTo>
                  <a:lnTo>
                    <a:pt x="277301" y="375571"/>
                  </a:lnTo>
                  <a:lnTo>
                    <a:pt x="207483" y="683609"/>
                  </a:lnTo>
                  <a:cubicBezTo>
                    <a:pt x="207483" y="683609"/>
                    <a:pt x="291303" y="775049"/>
                    <a:pt x="311591" y="810768"/>
                  </a:cubicBezTo>
                  <a:cubicBezTo>
                    <a:pt x="350072" y="878491"/>
                    <a:pt x="439131" y="1092232"/>
                    <a:pt x="439131" y="1092232"/>
                  </a:cubicBezTo>
                  <a:lnTo>
                    <a:pt x="359026" y="1156906"/>
                  </a:lnTo>
                  <a:cubicBezTo>
                    <a:pt x="359026" y="1156906"/>
                    <a:pt x="-3686" y="805148"/>
                    <a:pt x="28" y="684276"/>
                  </a:cubicBezTo>
                  <a:cubicBezTo>
                    <a:pt x="9172" y="379190"/>
                    <a:pt x="101184" y="90869"/>
                    <a:pt x="162715" y="0"/>
                  </a:cubicBezTo>
                  <a:cubicBezTo>
                    <a:pt x="188052" y="13906"/>
                    <a:pt x="200530" y="37814"/>
                    <a:pt x="264347" y="24384"/>
                  </a:cubicBezTo>
                  <a:close/>
                </a:path>
              </a:pathLst>
            </a:custGeom>
            <a:solidFill>
              <a:srgbClr val="3D619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grpSp>
          <p:nvGrpSpPr>
            <p:cNvPr id="187" name="Gráfico 5">
              <a:extLst>
                <a:ext uri="{FF2B5EF4-FFF2-40B4-BE49-F238E27FC236}">
                  <a16:creationId xmlns:a16="http://schemas.microsoft.com/office/drawing/2014/main" id="{33988648-8CA7-C271-C0F1-C5D3D3AAC4A0}"/>
                </a:ext>
              </a:extLst>
            </p:cNvPr>
            <p:cNvGrpSpPr/>
            <p:nvPr/>
          </p:nvGrpSpPr>
          <p:grpSpPr>
            <a:xfrm flipH="1">
              <a:off x="4838071" y="4531044"/>
              <a:ext cx="187413" cy="124583"/>
              <a:chOff x="5755618" y="4406695"/>
              <a:chExt cx="192437" cy="127923"/>
            </a:xfrm>
          </p:grpSpPr>
          <p:sp>
            <p:nvSpPr>
              <p:cNvPr id="270" name="Forma Livre: Forma 269">
                <a:extLst>
                  <a:ext uri="{FF2B5EF4-FFF2-40B4-BE49-F238E27FC236}">
                    <a16:creationId xmlns:a16="http://schemas.microsoft.com/office/drawing/2014/main" id="{E3B616A8-AB39-E4B5-08B3-07E530977ED3}"/>
                  </a:ext>
                </a:extLst>
              </p:cNvPr>
              <p:cNvSpPr/>
              <p:nvPr/>
            </p:nvSpPr>
            <p:spPr>
              <a:xfrm>
                <a:off x="5903892" y="4450124"/>
                <a:ext cx="39995" cy="35901"/>
              </a:xfrm>
              <a:custGeom>
                <a:avLst/>
                <a:gdLst>
                  <a:gd name="connsiteX0" fmla="*/ 83 w 39995"/>
                  <a:gd name="connsiteY0" fmla="*/ 16053 h 35901"/>
                  <a:gd name="connsiteX1" fmla="*/ 8370 w 39995"/>
                  <a:gd name="connsiteY1" fmla="*/ 20721 h 35901"/>
                  <a:gd name="connsiteX2" fmla="*/ 30944 w 39995"/>
                  <a:gd name="connsiteY2" fmla="*/ 51 h 35901"/>
                  <a:gd name="connsiteX3" fmla="*/ 39993 w 39995"/>
                  <a:gd name="connsiteY3" fmla="*/ 16720 h 35901"/>
                  <a:gd name="connsiteX4" fmla="*/ 6751 w 39995"/>
                  <a:gd name="connsiteY4" fmla="*/ 34055 h 35901"/>
                  <a:gd name="connsiteX5" fmla="*/ 83 w 39995"/>
                  <a:gd name="connsiteY5" fmla="*/ 16053 h 35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995" h="35901">
                    <a:moveTo>
                      <a:pt x="83" y="16053"/>
                    </a:moveTo>
                    <a:cubicBezTo>
                      <a:pt x="83" y="16053"/>
                      <a:pt x="4751" y="20911"/>
                      <a:pt x="8370" y="20721"/>
                    </a:cubicBezTo>
                    <a:cubicBezTo>
                      <a:pt x="17038" y="20149"/>
                      <a:pt x="27039" y="1004"/>
                      <a:pt x="30944" y="51"/>
                    </a:cubicBezTo>
                    <a:cubicBezTo>
                      <a:pt x="34850" y="-901"/>
                      <a:pt x="39707" y="11672"/>
                      <a:pt x="39993" y="16720"/>
                    </a:cubicBezTo>
                    <a:cubicBezTo>
                      <a:pt x="40279" y="21768"/>
                      <a:pt x="14752" y="42056"/>
                      <a:pt x="6751" y="34055"/>
                    </a:cubicBezTo>
                    <a:cubicBezTo>
                      <a:pt x="-1250" y="26150"/>
                      <a:pt x="83" y="16053"/>
                      <a:pt x="83" y="16053"/>
                    </a:cubicBezTo>
                    <a:close/>
                  </a:path>
                </a:pathLst>
              </a:custGeom>
              <a:solidFill>
                <a:srgbClr val="FBE5D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71" name="Forma Livre: Forma 270">
                <a:extLst>
                  <a:ext uri="{FF2B5EF4-FFF2-40B4-BE49-F238E27FC236}">
                    <a16:creationId xmlns:a16="http://schemas.microsoft.com/office/drawing/2014/main" id="{D50C8C48-4B89-BD12-A833-BF5FB2DD0BB4}"/>
                  </a:ext>
                </a:extLst>
              </p:cNvPr>
              <p:cNvSpPr/>
              <p:nvPr/>
            </p:nvSpPr>
            <p:spPr>
              <a:xfrm>
                <a:off x="5868923" y="4406695"/>
                <a:ext cx="37962" cy="56411"/>
              </a:xfrm>
              <a:custGeom>
                <a:avLst/>
                <a:gdLst>
                  <a:gd name="connsiteX0" fmla="*/ 35814 w 37962"/>
                  <a:gd name="connsiteY0" fmla="*/ 55577 h 56411"/>
                  <a:gd name="connsiteX1" fmla="*/ 29718 w 37962"/>
                  <a:gd name="connsiteY1" fmla="*/ 11286 h 56411"/>
                  <a:gd name="connsiteX2" fmla="*/ 9811 w 37962"/>
                  <a:gd name="connsiteY2" fmla="*/ 2713 h 56411"/>
                  <a:gd name="connsiteX3" fmla="*/ 0 w 37962"/>
                  <a:gd name="connsiteY3" fmla="*/ 28145 h 56411"/>
                  <a:gd name="connsiteX4" fmla="*/ 35909 w 37962"/>
                  <a:gd name="connsiteY4" fmla="*/ 55672 h 56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962" h="56411">
                    <a:moveTo>
                      <a:pt x="35814" y="55577"/>
                    </a:moveTo>
                    <a:cubicBezTo>
                      <a:pt x="35814" y="55577"/>
                      <a:pt x="43529" y="27002"/>
                      <a:pt x="29718" y="11286"/>
                    </a:cubicBezTo>
                    <a:cubicBezTo>
                      <a:pt x="26003" y="7095"/>
                      <a:pt x="16097" y="-5478"/>
                      <a:pt x="9811" y="2713"/>
                    </a:cubicBezTo>
                    <a:cubicBezTo>
                      <a:pt x="3524" y="10905"/>
                      <a:pt x="0" y="28145"/>
                      <a:pt x="0" y="28145"/>
                    </a:cubicBezTo>
                    <a:cubicBezTo>
                      <a:pt x="0" y="28145"/>
                      <a:pt x="31242" y="61768"/>
                      <a:pt x="35909" y="55672"/>
                    </a:cubicBezTo>
                    <a:close/>
                  </a:path>
                </a:pathLst>
              </a:custGeom>
              <a:solidFill>
                <a:srgbClr val="FBE5D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72" name="Forma Livre: Forma 271">
                <a:extLst>
                  <a:ext uri="{FF2B5EF4-FFF2-40B4-BE49-F238E27FC236}">
                    <a16:creationId xmlns:a16="http://schemas.microsoft.com/office/drawing/2014/main" id="{3BA15764-2707-7D2B-4021-13341804406B}"/>
                  </a:ext>
                </a:extLst>
              </p:cNvPr>
              <p:cNvSpPr/>
              <p:nvPr/>
            </p:nvSpPr>
            <p:spPr>
              <a:xfrm>
                <a:off x="5755618" y="4486655"/>
                <a:ext cx="192437" cy="47962"/>
              </a:xfrm>
              <a:custGeom>
                <a:avLst/>
                <a:gdLst>
                  <a:gd name="connsiteX0" fmla="*/ 189791 w 192437"/>
                  <a:gd name="connsiteY0" fmla="*/ 0 h 47962"/>
                  <a:gd name="connsiteX1" fmla="*/ 191887 w 192437"/>
                  <a:gd name="connsiteY1" fmla="*/ 40672 h 47962"/>
                  <a:gd name="connsiteX2" fmla="*/ 102066 w 192437"/>
                  <a:gd name="connsiteY2" fmla="*/ 46387 h 47962"/>
                  <a:gd name="connsiteX3" fmla="*/ 10055 w 192437"/>
                  <a:gd name="connsiteY3" fmla="*/ 37719 h 47962"/>
                  <a:gd name="connsiteX4" fmla="*/ 4435 w 192437"/>
                  <a:gd name="connsiteY4" fmla="*/ 9525 h 47962"/>
                  <a:gd name="connsiteX5" fmla="*/ 189791 w 192437"/>
                  <a:gd name="connsiteY5" fmla="*/ 0 h 47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2437" h="47962">
                    <a:moveTo>
                      <a:pt x="189791" y="0"/>
                    </a:moveTo>
                    <a:cubicBezTo>
                      <a:pt x="189791" y="0"/>
                      <a:pt x="193887" y="13907"/>
                      <a:pt x="191887" y="40672"/>
                    </a:cubicBezTo>
                    <a:cubicBezTo>
                      <a:pt x="191887" y="40672"/>
                      <a:pt x="174266" y="49340"/>
                      <a:pt x="102066" y="46387"/>
                    </a:cubicBezTo>
                    <a:cubicBezTo>
                      <a:pt x="102066" y="46387"/>
                      <a:pt x="33867" y="53435"/>
                      <a:pt x="10055" y="37719"/>
                    </a:cubicBezTo>
                    <a:cubicBezTo>
                      <a:pt x="-8614" y="25337"/>
                      <a:pt x="4435" y="9525"/>
                      <a:pt x="4435" y="9525"/>
                    </a:cubicBezTo>
                    <a:lnTo>
                      <a:pt x="189791" y="0"/>
                    </a:lnTo>
                    <a:close/>
                  </a:path>
                </a:pathLst>
              </a:custGeom>
              <a:solidFill>
                <a:srgbClr val="FBD0C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73" name="Forma Livre: Forma 272">
                <a:extLst>
                  <a:ext uri="{FF2B5EF4-FFF2-40B4-BE49-F238E27FC236}">
                    <a16:creationId xmlns:a16="http://schemas.microsoft.com/office/drawing/2014/main" id="{F66419B1-2D1F-715D-DC13-AD5EF4FF107C}"/>
                  </a:ext>
                </a:extLst>
              </p:cNvPr>
              <p:cNvSpPr/>
              <p:nvPr/>
            </p:nvSpPr>
            <p:spPr>
              <a:xfrm>
                <a:off x="5755858" y="4428778"/>
                <a:ext cx="191936" cy="92442"/>
              </a:xfrm>
              <a:custGeom>
                <a:avLst/>
                <a:gdLst>
                  <a:gd name="connsiteX0" fmla="*/ 190218 w 191936"/>
                  <a:gd name="connsiteY0" fmla="*/ 64640 h 92442"/>
                  <a:gd name="connsiteX1" fmla="*/ 186979 w 191936"/>
                  <a:gd name="connsiteY1" fmla="*/ 35494 h 92442"/>
                  <a:gd name="connsiteX2" fmla="*/ 160976 w 191936"/>
                  <a:gd name="connsiteY2" fmla="*/ 44828 h 92442"/>
                  <a:gd name="connsiteX3" fmla="*/ 148594 w 191936"/>
                  <a:gd name="connsiteY3" fmla="*/ 30731 h 92442"/>
                  <a:gd name="connsiteX4" fmla="*/ 114780 w 191936"/>
                  <a:gd name="connsiteY4" fmla="*/ 156 h 92442"/>
                  <a:gd name="connsiteX5" fmla="*/ 30198 w 191936"/>
                  <a:gd name="connsiteY5" fmla="*/ 54734 h 92442"/>
                  <a:gd name="connsiteX6" fmla="*/ 4 w 191936"/>
                  <a:gd name="connsiteY6" fmla="*/ 75023 h 92442"/>
                  <a:gd name="connsiteX7" fmla="*/ 90777 w 191936"/>
                  <a:gd name="connsiteY7" fmla="*/ 87881 h 92442"/>
                  <a:gd name="connsiteX8" fmla="*/ 133163 w 191936"/>
                  <a:gd name="connsiteY8" fmla="*/ 72737 h 92442"/>
                  <a:gd name="connsiteX9" fmla="*/ 190218 w 191936"/>
                  <a:gd name="connsiteY9" fmla="*/ 64640 h 92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1936" h="92442">
                    <a:moveTo>
                      <a:pt x="190218" y="64640"/>
                    </a:moveTo>
                    <a:cubicBezTo>
                      <a:pt x="190218" y="64640"/>
                      <a:pt x="195742" y="39018"/>
                      <a:pt x="186979" y="35494"/>
                    </a:cubicBezTo>
                    <a:cubicBezTo>
                      <a:pt x="178216" y="31970"/>
                      <a:pt x="170596" y="43114"/>
                      <a:pt x="160976" y="44828"/>
                    </a:cubicBezTo>
                    <a:cubicBezTo>
                      <a:pt x="151356" y="46543"/>
                      <a:pt x="149546" y="40161"/>
                      <a:pt x="148594" y="30731"/>
                    </a:cubicBezTo>
                    <a:cubicBezTo>
                      <a:pt x="147736" y="21302"/>
                      <a:pt x="127543" y="-2130"/>
                      <a:pt x="114780" y="156"/>
                    </a:cubicBezTo>
                    <a:cubicBezTo>
                      <a:pt x="114780" y="156"/>
                      <a:pt x="52582" y="42352"/>
                      <a:pt x="30198" y="54734"/>
                    </a:cubicBezTo>
                    <a:cubicBezTo>
                      <a:pt x="29436" y="55115"/>
                      <a:pt x="575" y="59783"/>
                      <a:pt x="4" y="75023"/>
                    </a:cubicBezTo>
                    <a:cubicBezTo>
                      <a:pt x="-568" y="90263"/>
                      <a:pt x="68298" y="97978"/>
                      <a:pt x="90777" y="87881"/>
                    </a:cubicBezTo>
                    <a:cubicBezTo>
                      <a:pt x="113256" y="77785"/>
                      <a:pt x="121828" y="73022"/>
                      <a:pt x="133163" y="72737"/>
                    </a:cubicBezTo>
                    <a:cubicBezTo>
                      <a:pt x="144498" y="72356"/>
                      <a:pt x="182217" y="72641"/>
                      <a:pt x="190218" y="64640"/>
                    </a:cubicBezTo>
                    <a:close/>
                  </a:path>
                </a:pathLst>
              </a:custGeom>
              <a:solidFill>
                <a:srgbClr val="F72A0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74" name="Forma Livre: Forma 273">
                <a:extLst>
                  <a:ext uri="{FF2B5EF4-FFF2-40B4-BE49-F238E27FC236}">
                    <a16:creationId xmlns:a16="http://schemas.microsoft.com/office/drawing/2014/main" id="{13BEC686-7FB9-8ED1-EE40-89C6B7B82B75}"/>
                  </a:ext>
                </a:extLst>
              </p:cNvPr>
              <p:cNvSpPr/>
              <p:nvPr/>
            </p:nvSpPr>
            <p:spPr>
              <a:xfrm>
                <a:off x="5871019" y="4506181"/>
                <a:ext cx="58924" cy="18248"/>
              </a:xfrm>
              <a:custGeom>
                <a:avLst/>
                <a:gdLst>
                  <a:gd name="connsiteX0" fmla="*/ 0 w 58924"/>
                  <a:gd name="connsiteY0" fmla="*/ 16479 h 18248"/>
                  <a:gd name="connsiteX1" fmla="*/ 47530 w 58924"/>
                  <a:gd name="connsiteY1" fmla="*/ 14955 h 18248"/>
                  <a:gd name="connsiteX2" fmla="*/ 47816 w 58924"/>
                  <a:gd name="connsiteY2" fmla="*/ 1 h 18248"/>
                  <a:gd name="connsiteX3" fmla="*/ 0 w 58924"/>
                  <a:gd name="connsiteY3" fmla="*/ 16479 h 18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8924" h="18248">
                    <a:moveTo>
                      <a:pt x="0" y="16479"/>
                    </a:moveTo>
                    <a:cubicBezTo>
                      <a:pt x="0" y="16479"/>
                      <a:pt x="30575" y="21337"/>
                      <a:pt x="47530" y="14955"/>
                    </a:cubicBezTo>
                    <a:cubicBezTo>
                      <a:pt x="64484" y="8573"/>
                      <a:pt x="60769" y="96"/>
                      <a:pt x="47816" y="1"/>
                    </a:cubicBezTo>
                    <a:cubicBezTo>
                      <a:pt x="34862" y="-95"/>
                      <a:pt x="4572" y="11812"/>
                      <a:pt x="0" y="16479"/>
                    </a:cubicBezTo>
                    <a:close/>
                  </a:path>
                </a:pathLst>
              </a:custGeom>
              <a:solidFill>
                <a:srgbClr val="FBE5D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75" name="Forma Livre: Forma 274">
                <a:extLst>
                  <a:ext uri="{FF2B5EF4-FFF2-40B4-BE49-F238E27FC236}">
                    <a16:creationId xmlns:a16="http://schemas.microsoft.com/office/drawing/2014/main" id="{3F8AEDB5-010E-A5EF-70B3-8FEBAF18A846}"/>
                  </a:ext>
                </a:extLst>
              </p:cNvPr>
              <p:cNvSpPr/>
              <p:nvPr/>
            </p:nvSpPr>
            <p:spPr>
              <a:xfrm>
                <a:off x="5786056" y="4432007"/>
                <a:ext cx="109338" cy="66053"/>
              </a:xfrm>
              <a:custGeom>
                <a:avLst/>
                <a:gdLst>
                  <a:gd name="connsiteX0" fmla="*/ 0 w 109338"/>
                  <a:gd name="connsiteY0" fmla="*/ 51410 h 66053"/>
                  <a:gd name="connsiteX1" fmla="*/ 24956 w 109338"/>
                  <a:gd name="connsiteY1" fmla="*/ 65221 h 66053"/>
                  <a:gd name="connsiteX2" fmla="*/ 109252 w 109338"/>
                  <a:gd name="connsiteY2" fmla="*/ 31598 h 66053"/>
                  <a:gd name="connsiteX3" fmla="*/ 72295 w 109338"/>
                  <a:gd name="connsiteY3" fmla="*/ 1308 h 66053"/>
                  <a:gd name="connsiteX4" fmla="*/ 0 w 109338"/>
                  <a:gd name="connsiteY4" fmla="*/ 51410 h 66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9338" h="66053">
                    <a:moveTo>
                      <a:pt x="0" y="51410"/>
                    </a:moveTo>
                    <a:cubicBezTo>
                      <a:pt x="0" y="51410"/>
                      <a:pt x="8858" y="70174"/>
                      <a:pt x="24956" y="65221"/>
                    </a:cubicBezTo>
                    <a:cubicBezTo>
                      <a:pt x="41053" y="60268"/>
                      <a:pt x="107632" y="35789"/>
                      <a:pt x="109252" y="31598"/>
                    </a:cubicBezTo>
                    <a:cubicBezTo>
                      <a:pt x="110871" y="27407"/>
                      <a:pt x="89535" y="-7074"/>
                      <a:pt x="72295" y="1308"/>
                    </a:cubicBezTo>
                    <a:cubicBezTo>
                      <a:pt x="54388" y="10071"/>
                      <a:pt x="0" y="51410"/>
                      <a:pt x="0" y="51410"/>
                    </a:cubicBezTo>
                    <a:close/>
                  </a:path>
                </a:pathLst>
              </a:custGeom>
              <a:solidFill>
                <a:srgbClr val="FBE5D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76" name="Forma Livre: Forma 275">
                <a:extLst>
                  <a:ext uri="{FF2B5EF4-FFF2-40B4-BE49-F238E27FC236}">
                    <a16:creationId xmlns:a16="http://schemas.microsoft.com/office/drawing/2014/main" id="{D6F8EEBE-B092-A440-6B0C-C195E6D50BC2}"/>
                  </a:ext>
                </a:extLst>
              </p:cNvPr>
              <p:cNvSpPr/>
              <p:nvPr/>
            </p:nvSpPr>
            <p:spPr>
              <a:xfrm>
                <a:off x="5802235" y="4467151"/>
                <a:ext cx="18569" cy="18456"/>
              </a:xfrm>
              <a:custGeom>
                <a:avLst/>
                <a:gdLst>
                  <a:gd name="connsiteX0" fmla="*/ 16587 w 18569"/>
                  <a:gd name="connsiteY0" fmla="*/ 18361 h 18456"/>
                  <a:gd name="connsiteX1" fmla="*/ 14872 w 18569"/>
                  <a:gd name="connsiteY1" fmla="*/ 17504 h 18456"/>
                  <a:gd name="connsiteX2" fmla="*/ 1442 w 18569"/>
                  <a:gd name="connsiteY2" fmla="*/ 3979 h 18456"/>
                  <a:gd name="connsiteX3" fmla="*/ 108 w 18569"/>
                  <a:gd name="connsiteY3" fmla="*/ 1407 h 18456"/>
                  <a:gd name="connsiteX4" fmla="*/ 2585 w 18569"/>
                  <a:gd name="connsiteY4" fmla="*/ 73 h 18456"/>
                  <a:gd name="connsiteX5" fmla="*/ 18206 w 18569"/>
                  <a:gd name="connsiteY5" fmla="*/ 15218 h 18456"/>
                  <a:gd name="connsiteX6" fmla="*/ 17634 w 18569"/>
                  <a:gd name="connsiteY6" fmla="*/ 18076 h 18456"/>
                  <a:gd name="connsiteX7" fmla="*/ 16491 w 18569"/>
                  <a:gd name="connsiteY7" fmla="*/ 18456 h 18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569" h="18456">
                    <a:moveTo>
                      <a:pt x="16587" y="18361"/>
                    </a:moveTo>
                    <a:cubicBezTo>
                      <a:pt x="15920" y="18361"/>
                      <a:pt x="15253" y="18076"/>
                      <a:pt x="14872" y="17504"/>
                    </a:cubicBezTo>
                    <a:cubicBezTo>
                      <a:pt x="7062" y="5884"/>
                      <a:pt x="1537" y="3979"/>
                      <a:pt x="1442" y="3979"/>
                    </a:cubicBezTo>
                    <a:cubicBezTo>
                      <a:pt x="394" y="3598"/>
                      <a:pt x="-273" y="2550"/>
                      <a:pt x="108" y="1407"/>
                    </a:cubicBezTo>
                    <a:cubicBezTo>
                      <a:pt x="394" y="359"/>
                      <a:pt x="1537" y="-212"/>
                      <a:pt x="2585" y="73"/>
                    </a:cubicBezTo>
                    <a:cubicBezTo>
                      <a:pt x="3252" y="264"/>
                      <a:pt x="9633" y="2359"/>
                      <a:pt x="18206" y="15218"/>
                    </a:cubicBezTo>
                    <a:cubicBezTo>
                      <a:pt x="18873" y="16171"/>
                      <a:pt x="18587" y="17409"/>
                      <a:pt x="17634" y="18076"/>
                    </a:cubicBezTo>
                    <a:cubicBezTo>
                      <a:pt x="17253" y="18266"/>
                      <a:pt x="16872" y="18456"/>
                      <a:pt x="16491" y="18456"/>
                    </a:cubicBezTo>
                    <a:close/>
                  </a:path>
                </a:pathLst>
              </a:custGeom>
              <a:solidFill>
                <a:srgbClr val="F72A0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77" name="Forma Livre: Forma 276">
                <a:extLst>
                  <a:ext uri="{FF2B5EF4-FFF2-40B4-BE49-F238E27FC236}">
                    <a16:creationId xmlns:a16="http://schemas.microsoft.com/office/drawing/2014/main" id="{40CF98A9-9053-106E-39EA-4C721203B3F0}"/>
                  </a:ext>
                </a:extLst>
              </p:cNvPr>
              <p:cNvSpPr/>
              <p:nvPr/>
            </p:nvSpPr>
            <p:spPr>
              <a:xfrm>
                <a:off x="5814691" y="4458768"/>
                <a:ext cx="18876" cy="19219"/>
              </a:xfrm>
              <a:custGeom>
                <a:avLst/>
                <a:gdLst>
                  <a:gd name="connsiteX0" fmla="*/ 16799 w 18876"/>
                  <a:gd name="connsiteY0" fmla="*/ 19029 h 19219"/>
                  <a:gd name="connsiteX1" fmla="*/ 15085 w 18876"/>
                  <a:gd name="connsiteY1" fmla="*/ 18172 h 19219"/>
                  <a:gd name="connsiteX2" fmla="*/ 1273 w 18876"/>
                  <a:gd name="connsiteY2" fmla="*/ 3980 h 19219"/>
                  <a:gd name="connsiteX3" fmla="*/ 130 w 18876"/>
                  <a:gd name="connsiteY3" fmla="*/ 1313 h 19219"/>
                  <a:gd name="connsiteX4" fmla="*/ 2702 w 18876"/>
                  <a:gd name="connsiteY4" fmla="*/ 170 h 19219"/>
                  <a:gd name="connsiteX5" fmla="*/ 18514 w 18876"/>
                  <a:gd name="connsiteY5" fmla="*/ 15981 h 19219"/>
                  <a:gd name="connsiteX6" fmla="*/ 17942 w 18876"/>
                  <a:gd name="connsiteY6" fmla="*/ 18839 h 19219"/>
                  <a:gd name="connsiteX7" fmla="*/ 16799 w 18876"/>
                  <a:gd name="connsiteY7" fmla="*/ 19220 h 19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876" h="19219">
                    <a:moveTo>
                      <a:pt x="16799" y="19029"/>
                    </a:moveTo>
                    <a:cubicBezTo>
                      <a:pt x="16132" y="19029"/>
                      <a:pt x="15466" y="18744"/>
                      <a:pt x="15085" y="18172"/>
                    </a:cubicBezTo>
                    <a:cubicBezTo>
                      <a:pt x="7179" y="6456"/>
                      <a:pt x="1273" y="3980"/>
                      <a:pt x="1273" y="3980"/>
                    </a:cubicBezTo>
                    <a:cubicBezTo>
                      <a:pt x="226" y="3599"/>
                      <a:pt x="-251" y="2361"/>
                      <a:pt x="130" y="1313"/>
                    </a:cubicBezTo>
                    <a:cubicBezTo>
                      <a:pt x="511" y="265"/>
                      <a:pt x="1654" y="-306"/>
                      <a:pt x="2702" y="170"/>
                    </a:cubicBezTo>
                    <a:cubicBezTo>
                      <a:pt x="2988" y="265"/>
                      <a:pt x="9751" y="2932"/>
                      <a:pt x="18514" y="15981"/>
                    </a:cubicBezTo>
                    <a:cubicBezTo>
                      <a:pt x="19180" y="16934"/>
                      <a:pt x="18895" y="18172"/>
                      <a:pt x="17942" y="18839"/>
                    </a:cubicBezTo>
                    <a:cubicBezTo>
                      <a:pt x="17561" y="19029"/>
                      <a:pt x="17180" y="19220"/>
                      <a:pt x="16799" y="19220"/>
                    </a:cubicBezTo>
                    <a:close/>
                  </a:path>
                </a:pathLst>
              </a:custGeom>
              <a:solidFill>
                <a:srgbClr val="F72A0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78" name="Forma Livre: Forma 277">
                <a:extLst>
                  <a:ext uri="{FF2B5EF4-FFF2-40B4-BE49-F238E27FC236}">
                    <a16:creationId xmlns:a16="http://schemas.microsoft.com/office/drawing/2014/main" id="{BBD8C9DB-0980-7A4E-CE97-EDA0154F83A1}"/>
                  </a:ext>
                </a:extLst>
              </p:cNvPr>
              <p:cNvSpPr/>
              <p:nvPr/>
            </p:nvSpPr>
            <p:spPr>
              <a:xfrm>
                <a:off x="5826244" y="4450643"/>
                <a:ext cx="19801" cy="21438"/>
              </a:xfrm>
              <a:custGeom>
                <a:avLst/>
                <a:gdLst>
                  <a:gd name="connsiteX0" fmla="*/ 17819 w 19801"/>
                  <a:gd name="connsiteY0" fmla="*/ 21248 h 21438"/>
                  <a:gd name="connsiteX1" fmla="*/ 16105 w 19801"/>
                  <a:gd name="connsiteY1" fmla="*/ 20391 h 21438"/>
                  <a:gd name="connsiteX2" fmla="*/ 960 w 19801"/>
                  <a:gd name="connsiteY2" fmla="*/ 3722 h 21438"/>
                  <a:gd name="connsiteX3" fmla="*/ 293 w 19801"/>
                  <a:gd name="connsiteY3" fmla="*/ 960 h 21438"/>
                  <a:gd name="connsiteX4" fmla="*/ 3055 w 19801"/>
                  <a:gd name="connsiteY4" fmla="*/ 293 h 21438"/>
                  <a:gd name="connsiteX5" fmla="*/ 19438 w 19801"/>
                  <a:gd name="connsiteY5" fmla="*/ 18200 h 21438"/>
                  <a:gd name="connsiteX6" fmla="*/ 18867 w 19801"/>
                  <a:gd name="connsiteY6" fmla="*/ 21058 h 21438"/>
                  <a:gd name="connsiteX7" fmla="*/ 17724 w 19801"/>
                  <a:gd name="connsiteY7" fmla="*/ 21439 h 21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801" h="21438">
                    <a:moveTo>
                      <a:pt x="17819" y="21248"/>
                    </a:moveTo>
                    <a:cubicBezTo>
                      <a:pt x="17152" y="21248"/>
                      <a:pt x="16486" y="20963"/>
                      <a:pt x="16105" y="20391"/>
                    </a:cubicBezTo>
                    <a:cubicBezTo>
                      <a:pt x="8008" y="8294"/>
                      <a:pt x="960" y="3722"/>
                      <a:pt x="960" y="3722"/>
                    </a:cubicBezTo>
                    <a:cubicBezTo>
                      <a:pt x="7" y="3151"/>
                      <a:pt x="-278" y="1817"/>
                      <a:pt x="293" y="960"/>
                    </a:cubicBezTo>
                    <a:cubicBezTo>
                      <a:pt x="865" y="7"/>
                      <a:pt x="2198" y="-278"/>
                      <a:pt x="3055" y="293"/>
                    </a:cubicBezTo>
                    <a:cubicBezTo>
                      <a:pt x="3341" y="484"/>
                      <a:pt x="10866" y="5342"/>
                      <a:pt x="19438" y="18200"/>
                    </a:cubicBezTo>
                    <a:cubicBezTo>
                      <a:pt x="20105" y="19153"/>
                      <a:pt x="19819" y="20391"/>
                      <a:pt x="18867" y="21058"/>
                    </a:cubicBezTo>
                    <a:cubicBezTo>
                      <a:pt x="18486" y="21248"/>
                      <a:pt x="18105" y="21439"/>
                      <a:pt x="17724" y="21439"/>
                    </a:cubicBezTo>
                    <a:close/>
                  </a:path>
                </a:pathLst>
              </a:custGeom>
              <a:solidFill>
                <a:srgbClr val="F72A0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79" name="Forma Livre: Forma 278">
                <a:extLst>
                  <a:ext uri="{FF2B5EF4-FFF2-40B4-BE49-F238E27FC236}">
                    <a16:creationId xmlns:a16="http://schemas.microsoft.com/office/drawing/2014/main" id="{A8C2ACA4-997D-786D-09A0-7E5B06B8A2ED}"/>
                  </a:ext>
                </a:extLst>
              </p:cNvPr>
              <p:cNvSpPr/>
              <p:nvPr/>
            </p:nvSpPr>
            <p:spPr>
              <a:xfrm>
                <a:off x="5837425" y="4441726"/>
                <a:ext cx="22929" cy="23402"/>
              </a:xfrm>
              <a:custGeom>
                <a:avLst/>
                <a:gdLst>
                  <a:gd name="connsiteX0" fmla="*/ 20831 w 22929"/>
                  <a:gd name="connsiteY0" fmla="*/ 23403 h 23402"/>
                  <a:gd name="connsiteX1" fmla="*/ 19116 w 22929"/>
                  <a:gd name="connsiteY1" fmla="*/ 22355 h 23402"/>
                  <a:gd name="connsiteX2" fmla="*/ 1495 w 22929"/>
                  <a:gd name="connsiteY2" fmla="*/ 3972 h 23402"/>
                  <a:gd name="connsiteX3" fmla="*/ 66 w 22929"/>
                  <a:gd name="connsiteY3" fmla="*/ 1495 h 23402"/>
                  <a:gd name="connsiteX4" fmla="*/ 2543 w 22929"/>
                  <a:gd name="connsiteY4" fmla="*/ 66 h 23402"/>
                  <a:gd name="connsiteX5" fmla="*/ 22641 w 22929"/>
                  <a:gd name="connsiteY5" fmla="*/ 20355 h 23402"/>
                  <a:gd name="connsiteX6" fmla="*/ 21879 w 22929"/>
                  <a:gd name="connsiteY6" fmla="*/ 23117 h 23402"/>
                  <a:gd name="connsiteX7" fmla="*/ 20831 w 22929"/>
                  <a:gd name="connsiteY7" fmla="*/ 23403 h 23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929" h="23402">
                    <a:moveTo>
                      <a:pt x="20831" y="23403"/>
                    </a:moveTo>
                    <a:cubicBezTo>
                      <a:pt x="20164" y="23403"/>
                      <a:pt x="19497" y="23022"/>
                      <a:pt x="19116" y="22355"/>
                    </a:cubicBezTo>
                    <a:cubicBezTo>
                      <a:pt x="9687" y="6448"/>
                      <a:pt x="1590" y="3972"/>
                      <a:pt x="1495" y="3972"/>
                    </a:cubicBezTo>
                    <a:cubicBezTo>
                      <a:pt x="447" y="3686"/>
                      <a:pt x="-219" y="2543"/>
                      <a:pt x="66" y="1495"/>
                    </a:cubicBezTo>
                    <a:cubicBezTo>
                      <a:pt x="352" y="447"/>
                      <a:pt x="1495" y="-219"/>
                      <a:pt x="2543" y="66"/>
                    </a:cubicBezTo>
                    <a:cubicBezTo>
                      <a:pt x="2924" y="66"/>
                      <a:pt x="12258" y="2733"/>
                      <a:pt x="22641" y="20355"/>
                    </a:cubicBezTo>
                    <a:cubicBezTo>
                      <a:pt x="23212" y="21307"/>
                      <a:pt x="22926" y="22545"/>
                      <a:pt x="21879" y="23117"/>
                    </a:cubicBezTo>
                    <a:cubicBezTo>
                      <a:pt x="21593" y="23307"/>
                      <a:pt x="21212" y="23403"/>
                      <a:pt x="20831" y="23403"/>
                    </a:cubicBezTo>
                    <a:close/>
                  </a:path>
                </a:pathLst>
              </a:custGeom>
              <a:solidFill>
                <a:srgbClr val="F72A0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80" name="Forma Livre: Forma 279">
                <a:extLst>
                  <a:ext uri="{FF2B5EF4-FFF2-40B4-BE49-F238E27FC236}">
                    <a16:creationId xmlns:a16="http://schemas.microsoft.com/office/drawing/2014/main" id="{B451B6BF-E38D-F236-E704-AB040B600137}"/>
                  </a:ext>
                </a:extLst>
              </p:cNvPr>
              <p:cNvSpPr/>
              <p:nvPr/>
            </p:nvSpPr>
            <p:spPr>
              <a:xfrm>
                <a:off x="5851242" y="4433445"/>
                <a:ext cx="23697" cy="25682"/>
              </a:xfrm>
              <a:custGeom>
                <a:avLst/>
                <a:gdLst>
                  <a:gd name="connsiteX0" fmla="*/ 21682 w 23697"/>
                  <a:gd name="connsiteY0" fmla="*/ 25683 h 25682"/>
                  <a:gd name="connsiteX1" fmla="*/ 19873 w 23697"/>
                  <a:gd name="connsiteY1" fmla="*/ 24635 h 25682"/>
                  <a:gd name="connsiteX2" fmla="*/ 1585 w 23697"/>
                  <a:gd name="connsiteY2" fmla="*/ 4061 h 25682"/>
                  <a:gd name="connsiteX3" fmla="*/ 61 w 23697"/>
                  <a:gd name="connsiteY3" fmla="*/ 1584 h 25682"/>
                  <a:gd name="connsiteX4" fmla="*/ 2442 w 23697"/>
                  <a:gd name="connsiteY4" fmla="*/ 61 h 25682"/>
                  <a:gd name="connsiteX5" fmla="*/ 23492 w 23697"/>
                  <a:gd name="connsiteY5" fmla="*/ 22730 h 25682"/>
                  <a:gd name="connsiteX6" fmla="*/ 22635 w 23697"/>
                  <a:gd name="connsiteY6" fmla="*/ 25492 h 25682"/>
                  <a:gd name="connsiteX7" fmla="*/ 21682 w 23697"/>
                  <a:gd name="connsiteY7" fmla="*/ 25683 h 256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3697" h="25682">
                    <a:moveTo>
                      <a:pt x="21682" y="25683"/>
                    </a:moveTo>
                    <a:cubicBezTo>
                      <a:pt x="20920" y="25683"/>
                      <a:pt x="20254" y="25302"/>
                      <a:pt x="19873" y="24635"/>
                    </a:cubicBezTo>
                    <a:cubicBezTo>
                      <a:pt x="10252" y="6252"/>
                      <a:pt x="1680" y="4061"/>
                      <a:pt x="1585" y="4061"/>
                    </a:cubicBezTo>
                    <a:cubicBezTo>
                      <a:pt x="537" y="3775"/>
                      <a:pt x="-225" y="2728"/>
                      <a:pt x="61" y="1584"/>
                    </a:cubicBezTo>
                    <a:cubicBezTo>
                      <a:pt x="346" y="537"/>
                      <a:pt x="1394" y="-225"/>
                      <a:pt x="2442" y="61"/>
                    </a:cubicBezTo>
                    <a:cubicBezTo>
                      <a:pt x="2823" y="61"/>
                      <a:pt x="12824" y="2442"/>
                      <a:pt x="23492" y="22730"/>
                    </a:cubicBezTo>
                    <a:cubicBezTo>
                      <a:pt x="23968" y="23683"/>
                      <a:pt x="23587" y="24921"/>
                      <a:pt x="22635" y="25492"/>
                    </a:cubicBezTo>
                    <a:cubicBezTo>
                      <a:pt x="22349" y="25683"/>
                      <a:pt x="21968" y="25683"/>
                      <a:pt x="21682" y="25683"/>
                    </a:cubicBezTo>
                    <a:close/>
                  </a:path>
                </a:pathLst>
              </a:custGeom>
              <a:solidFill>
                <a:srgbClr val="F72A0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grpSp>
          <p:nvGrpSpPr>
            <p:cNvPr id="188" name="Gráfico 5">
              <a:extLst>
                <a:ext uri="{FF2B5EF4-FFF2-40B4-BE49-F238E27FC236}">
                  <a16:creationId xmlns:a16="http://schemas.microsoft.com/office/drawing/2014/main" id="{AEC8C1E4-206E-E0FE-6C89-6B44FBC92A74}"/>
                </a:ext>
              </a:extLst>
            </p:cNvPr>
            <p:cNvGrpSpPr/>
            <p:nvPr/>
          </p:nvGrpSpPr>
          <p:grpSpPr>
            <a:xfrm flipH="1">
              <a:off x="4694917" y="4472833"/>
              <a:ext cx="133378" cy="182798"/>
              <a:chOff x="5958093" y="4346923"/>
              <a:chExt cx="136954" cy="187699"/>
            </a:xfrm>
          </p:grpSpPr>
          <p:sp>
            <p:nvSpPr>
              <p:cNvPr id="259" name="Forma Livre: Forma 258">
                <a:extLst>
                  <a:ext uri="{FF2B5EF4-FFF2-40B4-BE49-F238E27FC236}">
                    <a16:creationId xmlns:a16="http://schemas.microsoft.com/office/drawing/2014/main" id="{3ACD46E7-F6C8-8AFB-DACE-5A7CE29900F2}"/>
                  </a:ext>
                </a:extLst>
              </p:cNvPr>
              <p:cNvSpPr/>
              <p:nvPr/>
            </p:nvSpPr>
            <p:spPr>
              <a:xfrm>
                <a:off x="6020276" y="4346923"/>
                <a:ext cx="25898" cy="41038"/>
              </a:xfrm>
              <a:custGeom>
                <a:avLst/>
                <a:gdLst>
                  <a:gd name="connsiteX0" fmla="*/ 0 w 25898"/>
                  <a:gd name="connsiteY0" fmla="*/ 36577 h 41038"/>
                  <a:gd name="connsiteX1" fmla="*/ 8287 w 25898"/>
                  <a:gd name="connsiteY1" fmla="*/ 32005 h 41038"/>
                  <a:gd name="connsiteX2" fmla="*/ 2381 w 25898"/>
                  <a:gd name="connsiteY2" fmla="*/ 2001 h 41038"/>
                  <a:gd name="connsiteX3" fmla="*/ 21336 w 25898"/>
                  <a:gd name="connsiteY3" fmla="*/ 2954 h 41038"/>
                  <a:gd name="connsiteX4" fmla="*/ 18859 w 25898"/>
                  <a:gd name="connsiteY4" fmla="*/ 40387 h 41038"/>
                  <a:gd name="connsiteX5" fmla="*/ 0 w 25898"/>
                  <a:gd name="connsiteY5" fmla="*/ 36672 h 41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898" h="41038">
                    <a:moveTo>
                      <a:pt x="0" y="36577"/>
                    </a:moveTo>
                    <a:cubicBezTo>
                      <a:pt x="0" y="36577"/>
                      <a:pt x="6572" y="35148"/>
                      <a:pt x="8287" y="32005"/>
                    </a:cubicBezTo>
                    <a:cubicBezTo>
                      <a:pt x="12382" y="24290"/>
                      <a:pt x="1143" y="5811"/>
                      <a:pt x="2381" y="2001"/>
                    </a:cubicBezTo>
                    <a:cubicBezTo>
                      <a:pt x="3619" y="-1809"/>
                      <a:pt x="16954" y="572"/>
                      <a:pt x="21336" y="2954"/>
                    </a:cubicBezTo>
                    <a:cubicBezTo>
                      <a:pt x="25813" y="5335"/>
                      <a:pt x="29813" y="37625"/>
                      <a:pt x="18859" y="40387"/>
                    </a:cubicBezTo>
                    <a:cubicBezTo>
                      <a:pt x="7906" y="43054"/>
                      <a:pt x="0" y="36672"/>
                      <a:pt x="0" y="36672"/>
                    </a:cubicBezTo>
                    <a:close/>
                  </a:path>
                </a:pathLst>
              </a:custGeom>
              <a:solidFill>
                <a:srgbClr val="FBE5D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60" name="Forma Livre: Forma 259">
                <a:extLst>
                  <a:ext uri="{FF2B5EF4-FFF2-40B4-BE49-F238E27FC236}">
                    <a16:creationId xmlns:a16="http://schemas.microsoft.com/office/drawing/2014/main" id="{8001106E-4346-447F-51AC-FCFC41AE0336}"/>
                  </a:ext>
                </a:extLst>
              </p:cNvPr>
              <p:cNvSpPr/>
              <p:nvPr/>
            </p:nvSpPr>
            <p:spPr>
              <a:xfrm>
                <a:off x="5958093" y="4362609"/>
                <a:ext cx="59360" cy="34606"/>
              </a:xfrm>
              <a:custGeom>
                <a:avLst/>
                <a:gdLst>
                  <a:gd name="connsiteX0" fmla="*/ 59230 w 59360"/>
                  <a:gd name="connsiteY0" fmla="*/ 18224 h 34606"/>
                  <a:gd name="connsiteX1" fmla="*/ 18273 w 59360"/>
                  <a:gd name="connsiteY1" fmla="*/ 412 h 34606"/>
                  <a:gd name="connsiteX2" fmla="*/ 556 w 59360"/>
                  <a:gd name="connsiteY2" fmla="*/ 12985 h 34606"/>
                  <a:gd name="connsiteX3" fmla="*/ 17130 w 59360"/>
                  <a:gd name="connsiteY3" fmla="*/ 34607 h 34606"/>
                  <a:gd name="connsiteX4" fmla="*/ 59230 w 59360"/>
                  <a:gd name="connsiteY4" fmla="*/ 18224 h 34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360" h="34606">
                    <a:moveTo>
                      <a:pt x="59230" y="18224"/>
                    </a:moveTo>
                    <a:cubicBezTo>
                      <a:pt x="59230" y="18224"/>
                      <a:pt x="38847" y="-3208"/>
                      <a:pt x="18273" y="412"/>
                    </a:cubicBezTo>
                    <a:cubicBezTo>
                      <a:pt x="12748" y="1364"/>
                      <a:pt x="-3159" y="3365"/>
                      <a:pt x="556" y="12985"/>
                    </a:cubicBezTo>
                    <a:cubicBezTo>
                      <a:pt x="4271" y="22605"/>
                      <a:pt x="17130" y="34607"/>
                      <a:pt x="17130" y="34607"/>
                    </a:cubicBezTo>
                    <a:cubicBezTo>
                      <a:pt x="17130" y="34607"/>
                      <a:pt x="62088" y="25367"/>
                      <a:pt x="59230" y="18224"/>
                    </a:cubicBezTo>
                    <a:close/>
                  </a:path>
                </a:pathLst>
              </a:custGeom>
              <a:solidFill>
                <a:srgbClr val="FBE5D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61" name="Forma Livre: Forma 260">
                <a:extLst>
                  <a:ext uri="{FF2B5EF4-FFF2-40B4-BE49-F238E27FC236}">
                    <a16:creationId xmlns:a16="http://schemas.microsoft.com/office/drawing/2014/main" id="{9329A2FA-EE45-0500-522A-2CB4588C745D}"/>
                  </a:ext>
                </a:extLst>
              </p:cNvPr>
              <p:cNvSpPr/>
              <p:nvPr/>
            </p:nvSpPr>
            <p:spPr>
              <a:xfrm>
                <a:off x="5970936" y="4358830"/>
                <a:ext cx="124110" cy="175792"/>
              </a:xfrm>
              <a:custGeom>
                <a:avLst/>
                <a:gdLst>
                  <a:gd name="connsiteX0" fmla="*/ 88297 w 124110"/>
                  <a:gd name="connsiteY0" fmla="*/ 0 h 175792"/>
                  <a:gd name="connsiteX1" fmla="*/ 124111 w 124110"/>
                  <a:gd name="connsiteY1" fmla="*/ 19431 h 175792"/>
                  <a:gd name="connsiteX2" fmla="*/ 82296 w 124110"/>
                  <a:gd name="connsiteY2" fmla="*/ 99060 h 175792"/>
                  <a:gd name="connsiteX3" fmla="*/ 26956 w 124110"/>
                  <a:gd name="connsiteY3" fmla="*/ 173165 h 175792"/>
                  <a:gd name="connsiteX4" fmla="*/ 0 w 124110"/>
                  <a:gd name="connsiteY4" fmla="*/ 163259 h 175792"/>
                  <a:gd name="connsiteX5" fmla="*/ 88297 w 124110"/>
                  <a:gd name="connsiteY5" fmla="*/ 0 h 175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4110" h="175792">
                    <a:moveTo>
                      <a:pt x="88297" y="0"/>
                    </a:moveTo>
                    <a:cubicBezTo>
                      <a:pt x="88297" y="0"/>
                      <a:pt x="102298" y="3715"/>
                      <a:pt x="124111" y="19431"/>
                    </a:cubicBezTo>
                    <a:cubicBezTo>
                      <a:pt x="124111" y="19431"/>
                      <a:pt x="122396" y="38957"/>
                      <a:pt x="82296" y="99060"/>
                    </a:cubicBezTo>
                    <a:cubicBezTo>
                      <a:pt x="82296" y="99060"/>
                      <a:pt x="52864" y="160973"/>
                      <a:pt x="26956" y="173165"/>
                    </a:cubicBezTo>
                    <a:cubicBezTo>
                      <a:pt x="6667" y="182690"/>
                      <a:pt x="0" y="163259"/>
                      <a:pt x="0" y="163259"/>
                    </a:cubicBezTo>
                    <a:lnTo>
                      <a:pt x="88297" y="0"/>
                    </a:lnTo>
                    <a:close/>
                  </a:path>
                </a:pathLst>
              </a:custGeom>
              <a:solidFill>
                <a:srgbClr val="FBD0C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62" name="Forma Livre: Forma 261">
                <a:extLst>
                  <a:ext uri="{FF2B5EF4-FFF2-40B4-BE49-F238E27FC236}">
                    <a16:creationId xmlns:a16="http://schemas.microsoft.com/office/drawing/2014/main" id="{B2D0381E-E579-B546-477B-C0A8AC4B6AE3}"/>
                  </a:ext>
                </a:extLst>
              </p:cNvPr>
              <p:cNvSpPr/>
              <p:nvPr/>
            </p:nvSpPr>
            <p:spPr>
              <a:xfrm>
                <a:off x="5969139" y="4348218"/>
                <a:ext cx="96339" cy="182181"/>
              </a:xfrm>
              <a:custGeom>
                <a:avLst/>
                <a:gdLst>
                  <a:gd name="connsiteX0" fmla="*/ 96190 w 96339"/>
                  <a:gd name="connsiteY0" fmla="*/ 13469 h 182181"/>
                  <a:gd name="connsiteX1" fmla="*/ 69615 w 96339"/>
                  <a:gd name="connsiteY1" fmla="*/ 1087 h 182181"/>
                  <a:gd name="connsiteX2" fmla="*/ 63995 w 96339"/>
                  <a:gd name="connsiteY2" fmla="*/ 28138 h 182181"/>
                  <a:gd name="connsiteX3" fmla="*/ 45517 w 96339"/>
                  <a:gd name="connsiteY3" fmla="*/ 31376 h 182181"/>
                  <a:gd name="connsiteX4" fmla="*/ 1797 w 96339"/>
                  <a:gd name="connsiteY4" fmla="*/ 44330 h 182181"/>
                  <a:gd name="connsiteX5" fmla="*/ 4464 w 96339"/>
                  <a:gd name="connsiteY5" fmla="*/ 144914 h 182181"/>
                  <a:gd name="connsiteX6" fmla="*/ 6083 w 96339"/>
                  <a:gd name="connsiteY6" fmla="*/ 181300 h 182181"/>
                  <a:gd name="connsiteX7" fmla="*/ 64281 w 96339"/>
                  <a:gd name="connsiteY7" fmla="*/ 110434 h 182181"/>
                  <a:gd name="connsiteX8" fmla="*/ 73330 w 96339"/>
                  <a:gd name="connsiteY8" fmla="*/ 66333 h 182181"/>
                  <a:gd name="connsiteX9" fmla="*/ 96094 w 96339"/>
                  <a:gd name="connsiteY9" fmla="*/ 13374 h 182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6339" h="182181">
                    <a:moveTo>
                      <a:pt x="96190" y="13469"/>
                    </a:moveTo>
                    <a:cubicBezTo>
                      <a:pt x="96190" y="13469"/>
                      <a:pt x="77235" y="-4533"/>
                      <a:pt x="69615" y="1087"/>
                    </a:cubicBezTo>
                    <a:cubicBezTo>
                      <a:pt x="62090" y="6707"/>
                      <a:pt x="67615" y="19089"/>
                      <a:pt x="63995" y="28138"/>
                    </a:cubicBezTo>
                    <a:cubicBezTo>
                      <a:pt x="60471" y="37187"/>
                      <a:pt x="53994" y="35472"/>
                      <a:pt x="45517" y="31376"/>
                    </a:cubicBezTo>
                    <a:cubicBezTo>
                      <a:pt x="37039" y="27281"/>
                      <a:pt x="6464" y="32234"/>
                      <a:pt x="1797" y="44330"/>
                    </a:cubicBezTo>
                    <a:cubicBezTo>
                      <a:pt x="1797" y="44330"/>
                      <a:pt x="5512" y="119387"/>
                      <a:pt x="4464" y="144914"/>
                    </a:cubicBezTo>
                    <a:cubicBezTo>
                      <a:pt x="4464" y="145772"/>
                      <a:pt x="-6585" y="172823"/>
                      <a:pt x="6083" y="181300"/>
                    </a:cubicBezTo>
                    <a:cubicBezTo>
                      <a:pt x="18847" y="189777"/>
                      <a:pt x="61233" y="134913"/>
                      <a:pt x="64281" y="110434"/>
                    </a:cubicBezTo>
                    <a:cubicBezTo>
                      <a:pt x="67329" y="85955"/>
                      <a:pt x="67710" y="76239"/>
                      <a:pt x="73330" y="66333"/>
                    </a:cubicBezTo>
                    <a:cubicBezTo>
                      <a:pt x="78949" y="56427"/>
                      <a:pt x="98761" y="24328"/>
                      <a:pt x="96094" y="13374"/>
                    </a:cubicBezTo>
                    <a:close/>
                  </a:path>
                </a:pathLst>
              </a:custGeom>
              <a:solidFill>
                <a:srgbClr val="F72A0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63" name="Forma Livre: Forma 262">
                <a:extLst>
                  <a:ext uri="{FF2B5EF4-FFF2-40B4-BE49-F238E27FC236}">
                    <a16:creationId xmlns:a16="http://schemas.microsoft.com/office/drawing/2014/main" id="{FE814A74-6D84-2BBD-691B-62FCB2A8DC87}"/>
                  </a:ext>
                </a:extLst>
              </p:cNvPr>
              <p:cNvSpPr/>
              <p:nvPr/>
            </p:nvSpPr>
            <p:spPr>
              <a:xfrm>
                <a:off x="6051043" y="4384695"/>
                <a:ext cx="24454" cy="56431"/>
              </a:xfrm>
              <a:custGeom>
                <a:avLst/>
                <a:gdLst>
                  <a:gd name="connsiteX0" fmla="*/ 284 w 24454"/>
                  <a:gd name="connsiteY0" fmla="*/ 56431 h 56431"/>
                  <a:gd name="connsiteX1" fmla="*/ 23716 w 24454"/>
                  <a:gd name="connsiteY1" fmla="*/ 15093 h 56431"/>
                  <a:gd name="connsiteX2" fmla="*/ 11048 w 24454"/>
                  <a:gd name="connsiteY2" fmla="*/ 6996 h 56431"/>
                  <a:gd name="connsiteX3" fmla="*/ 284 w 24454"/>
                  <a:gd name="connsiteY3" fmla="*/ 56431 h 56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54" h="56431">
                    <a:moveTo>
                      <a:pt x="284" y="56431"/>
                    </a:moveTo>
                    <a:cubicBezTo>
                      <a:pt x="284" y="56431"/>
                      <a:pt x="20287" y="32809"/>
                      <a:pt x="23716" y="15093"/>
                    </a:cubicBezTo>
                    <a:cubicBezTo>
                      <a:pt x="27145" y="-2624"/>
                      <a:pt x="17906" y="-3957"/>
                      <a:pt x="11048" y="6996"/>
                    </a:cubicBezTo>
                    <a:cubicBezTo>
                      <a:pt x="4190" y="17950"/>
                      <a:pt x="-1335" y="50145"/>
                      <a:pt x="284" y="56431"/>
                    </a:cubicBezTo>
                    <a:close/>
                  </a:path>
                </a:pathLst>
              </a:custGeom>
              <a:solidFill>
                <a:srgbClr val="FBE5D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64" name="Forma Livre: Forma 263">
                <a:extLst>
                  <a:ext uri="{FF2B5EF4-FFF2-40B4-BE49-F238E27FC236}">
                    <a16:creationId xmlns:a16="http://schemas.microsoft.com/office/drawing/2014/main" id="{0B95DE3C-EA51-9B9A-5216-7237E1890E06}"/>
                  </a:ext>
                </a:extLst>
              </p:cNvPr>
              <p:cNvSpPr/>
              <p:nvPr/>
            </p:nvSpPr>
            <p:spPr>
              <a:xfrm>
                <a:off x="5968159" y="4387816"/>
                <a:ext cx="45718" cy="105510"/>
              </a:xfrm>
              <a:custGeom>
                <a:avLst/>
                <a:gdLst>
                  <a:gd name="connsiteX0" fmla="*/ 5444 w 45718"/>
                  <a:gd name="connsiteY0" fmla="*/ 105412 h 105510"/>
                  <a:gd name="connsiteX1" fmla="*/ 30209 w 45718"/>
                  <a:gd name="connsiteY1" fmla="*/ 91315 h 105510"/>
                  <a:gd name="connsiteX2" fmla="*/ 45354 w 45718"/>
                  <a:gd name="connsiteY2" fmla="*/ 1780 h 105510"/>
                  <a:gd name="connsiteX3" fmla="*/ 301 w 45718"/>
                  <a:gd name="connsiteY3" fmla="*/ 17687 h 105510"/>
                  <a:gd name="connsiteX4" fmla="*/ 5444 w 45718"/>
                  <a:gd name="connsiteY4" fmla="*/ 105412 h 105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18" h="105510">
                    <a:moveTo>
                      <a:pt x="5444" y="105412"/>
                    </a:moveTo>
                    <a:cubicBezTo>
                      <a:pt x="5444" y="105412"/>
                      <a:pt x="26018" y="107603"/>
                      <a:pt x="30209" y="91315"/>
                    </a:cubicBezTo>
                    <a:cubicBezTo>
                      <a:pt x="34400" y="75027"/>
                      <a:pt x="48116" y="5399"/>
                      <a:pt x="45354" y="1780"/>
                    </a:cubicBezTo>
                    <a:cubicBezTo>
                      <a:pt x="42592" y="-1840"/>
                      <a:pt x="2015" y="-1459"/>
                      <a:pt x="301" y="17687"/>
                    </a:cubicBezTo>
                    <a:cubicBezTo>
                      <a:pt x="-1509" y="37594"/>
                      <a:pt x="5444" y="105412"/>
                      <a:pt x="5444" y="105412"/>
                    </a:cubicBezTo>
                    <a:close/>
                  </a:path>
                </a:pathLst>
              </a:custGeom>
              <a:solidFill>
                <a:srgbClr val="FBE5D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65" name="Forma Livre: Forma 264">
                <a:extLst>
                  <a:ext uri="{FF2B5EF4-FFF2-40B4-BE49-F238E27FC236}">
                    <a16:creationId xmlns:a16="http://schemas.microsoft.com/office/drawing/2014/main" id="{7EEC5386-49A9-AC54-AF8B-AB5C715A8B3C}"/>
                  </a:ext>
                </a:extLst>
              </p:cNvPr>
              <p:cNvSpPr/>
              <p:nvPr/>
            </p:nvSpPr>
            <p:spPr>
              <a:xfrm>
                <a:off x="5968886" y="4463224"/>
                <a:ext cx="23862" cy="9048"/>
              </a:xfrm>
              <a:custGeom>
                <a:avLst/>
                <a:gdLst>
                  <a:gd name="connsiteX0" fmla="*/ 2050 w 23862"/>
                  <a:gd name="connsiteY0" fmla="*/ 9049 h 9048"/>
                  <a:gd name="connsiteX1" fmla="*/ 526 w 23862"/>
                  <a:gd name="connsiteY1" fmla="*/ 8382 h 9048"/>
                  <a:gd name="connsiteX2" fmla="*/ 621 w 23862"/>
                  <a:gd name="connsiteY2" fmla="*/ 5525 h 9048"/>
                  <a:gd name="connsiteX3" fmla="*/ 21767 w 23862"/>
                  <a:gd name="connsiteY3" fmla="*/ 0 h 9048"/>
                  <a:gd name="connsiteX4" fmla="*/ 23862 w 23862"/>
                  <a:gd name="connsiteY4" fmla="*/ 2000 h 9048"/>
                  <a:gd name="connsiteX5" fmla="*/ 21957 w 23862"/>
                  <a:gd name="connsiteY5" fmla="*/ 4096 h 9048"/>
                  <a:gd name="connsiteX6" fmla="*/ 3384 w 23862"/>
                  <a:gd name="connsiteY6" fmla="*/ 8477 h 9048"/>
                  <a:gd name="connsiteX7" fmla="*/ 2050 w 23862"/>
                  <a:gd name="connsiteY7" fmla="*/ 8954 h 90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3862" h="9048">
                    <a:moveTo>
                      <a:pt x="2050" y="9049"/>
                    </a:moveTo>
                    <a:cubicBezTo>
                      <a:pt x="1479" y="9049"/>
                      <a:pt x="907" y="8858"/>
                      <a:pt x="526" y="8382"/>
                    </a:cubicBezTo>
                    <a:cubicBezTo>
                      <a:pt x="-236" y="7525"/>
                      <a:pt x="-141" y="6287"/>
                      <a:pt x="621" y="5525"/>
                    </a:cubicBezTo>
                    <a:cubicBezTo>
                      <a:pt x="1193" y="5048"/>
                      <a:pt x="6241" y="667"/>
                      <a:pt x="21767" y="0"/>
                    </a:cubicBezTo>
                    <a:cubicBezTo>
                      <a:pt x="23005" y="0"/>
                      <a:pt x="23862" y="857"/>
                      <a:pt x="23862" y="2000"/>
                    </a:cubicBezTo>
                    <a:cubicBezTo>
                      <a:pt x="23862" y="3143"/>
                      <a:pt x="23005" y="4096"/>
                      <a:pt x="21957" y="4096"/>
                    </a:cubicBezTo>
                    <a:cubicBezTo>
                      <a:pt x="7956" y="4667"/>
                      <a:pt x="3479" y="8477"/>
                      <a:pt x="3384" y="8477"/>
                    </a:cubicBezTo>
                    <a:cubicBezTo>
                      <a:pt x="3003" y="8858"/>
                      <a:pt x="2526" y="8954"/>
                      <a:pt x="2050" y="8954"/>
                    </a:cubicBezTo>
                    <a:close/>
                  </a:path>
                </a:pathLst>
              </a:custGeom>
              <a:solidFill>
                <a:srgbClr val="F72A0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66" name="Forma Livre: Forma 265">
                <a:extLst>
                  <a:ext uri="{FF2B5EF4-FFF2-40B4-BE49-F238E27FC236}">
                    <a16:creationId xmlns:a16="http://schemas.microsoft.com/office/drawing/2014/main" id="{DD78154F-F0B0-05A9-13AF-89AEC8B4FDF8}"/>
                  </a:ext>
                </a:extLst>
              </p:cNvPr>
              <p:cNvSpPr/>
              <p:nvPr/>
            </p:nvSpPr>
            <p:spPr>
              <a:xfrm>
                <a:off x="5968220" y="4448365"/>
                <a:ext cx="24623" cy="8858"/>
              </a:xfrm>
              <a:custGeom>
                <a:avLst/>
                <a:gdLst>
                  <a:gd name="connsiteX0" fmla="*/ 2049 w 24623"/>
                  <a:gd name="connsiteY0" fmla="*/ 8858 h 8858"/>
                  <a:gd name="connsiteX1" fmla="*/ 430 w 24623"/>
                  <a:gd name="connsiteY1" fmla="*/ 8096 h 8858"/>
                  <a:gd name="connsiteX2" fmla="*/ 811 w 24623"/>
                  <a:gd name="connsiteY2" fmla="*/ 5239 h 8858"/>
                  <a:gd name="connsiteX3" fmla="*/ 22528 w 24623"/>
                  <a:gd name="connsiteY3" fmla="*/ 0 h 8858"/>
                  <a:gd name="connsiteX4" fmla="*/ 24623 w 24623"/>
                  <a:gd name="connsiteY4" fmla="*/ 2000 h 8858"/>
                  <a:gd name="connsiteX5" fmla="*/ 22718 w 24623"/>
                  <a:gd name="connsiteY5" fmla="*/ 4096 h 8858"/>
                  <a:gd name="connsiteX6" fmla="*/ 3383 w 24623"/>
                  <a:gd name="connsiteY6" fmla="*/ 8477 h 8858"/>
                  <a:gd name="connsiteX7" fmla="*/ 2144 w 24623"/>
                  <a:gd name="connsiteY7" fmla="*/ 8858 h 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623" h="8858">
                    <a:moveTo>
                      <a:pt x="2049" y="8858"/>
                    </a:moveTo>
                    <a:cubicBezTo>
                      <a:pt x="1478" y="8858"/>
                      <a:pt x="811" y="8572"/>
                      <a:pt x="430" y="8096"/>
                    </a:cubicBezTo>
                    <a:cubicBezTo>
                      <a:pt x="-237" y="7239"/>
                      <a:pt x="-142" y="5905"/>
                      <a:pt x="811" y="5239"/>
                    </a:cubicBezTo>
                    <a:cubicBezTo>
                      <a:pt x="1097" y="5048"/>
                      <a:pt x="6812" y="667"/>
                      <a:pt x="22528" y="0"/>
                    </a:cubicBezTo>
                    <a:cubicBezTo>
                      <a:pt x="23861" y="0"/>
                      <a:pt x="24623" y="857"/>
                      <a:pt x="24623" y="2000"/>
                    </a:cubicBezTo>
                    <a:cubicBezTo>
                      <a:pt x="24623" y="3143"/>
                      <a:pt x="23766" y="4096"/>
                      <a:pt x="22718" y="4096"/>
                    </a:cubicBezTo>
                    <a:cubicBezTo>
                      <a:pt x="8621" y="4667"/>
                      <a:pt x="3383" y="8477"/>
                      <a:pt x="3383" y="8477"/>
                    </a:cubicBezTo>
                    <a:cubicBezTo>
                      <a:pt x="3002" y="8763"/>
                      <a:pt x="2621" y="8858"/>
                      <a:pt x="2144" y="8858"/>
                    </a:cubicBezTo>
                    <a:close/>
                  </a:path>
                </a:pathLst>
              </a:custGeom>
              <a:solidFill>
                <a:srgbClr val="F72A0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67" name="Forma Livre: Forma 266">
                <a:extLst>
                  <a:ext uri="{FF2B5EF4-FFF2-40B4-BE49-F238E27FC236}">
                    <a16:creationId xmlns:a16="http://schemas.microsoft.com/office/drawing/2014/main" id="{A4C76C51-AFB8-FF38-98EA-9F1DF463F556}"/>
                  </a:ext>
                </a:extLst>
              </p:cNvPr>
              <p:cNvSpPr/>
              <p:nvPr/>
            </p:nvSpPr>
            <p:spPr>
              <a:xfrm>
                <a:off x="5967225" y="4434649"/>
                <a:ext cx="27047" cy="8572"/>
              </a:xfrm>
              <a:custGeom>
                <a:avLst/>
                <a:gdLst>
                  <a:gd name="connsiteX0" fmla="*/ 1997 w 27047"/>
                  <a:gd name="connsiteY0" fmla="*/ 8572 h 8572"/>
                  <a:gd name="connsiteX1" fmla="*/ 187 w 27047"/>
                  <a:gd name="connsiteY1" fmla="*/ 7429 h 8572"/>
                  <a:gd name="connsiteX2" fmla="*/ 1139 w 27047"/>
                  <a:gd name="connsiteY2" fmla="*/ 4667 h 8572"/>
                  <a:gd name="connsiteX3" fmla="*/ 24952 w 27047"/>
                  <a:gd name="connsiteY3" fmla="*/ 0 h 8572"/>
                  <a:gd name="connsiteX4" fmla="*/ 27047 w 27047"/>
                  <a:gd name="connsiteY4" fmla="*/ 2000 h 8572"/>
                  <a:gd name="connsiteX5" fmla="*/ 25142 w 27047"/>
                  <a:gd name="connsiteY5" fmla="*/ 4096 h 8572"/>
                  <a:gd name="connsiteX6" fmla="*/ 2949 w 27047"/>
                  <a:gd name="connsiteY6" fmla="*/ 8382 h 8572"/>
                  <a:gd name="connsiteX7" fmla="*/ 2092 w 27047"/>
                  <a:gd name="connsiteY7" fmla="*/ 8572 h 8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047" h="8572">
                    <a:moveTo>
                      <a:pt x="1997" y="8572"/>
                    </a:moveTo>
                    <a:cubicBezTo>
                      <a:pt x="1235" y="8572"/>
                      <a:pt x="568" y="8192"/>
                      <a:pt x="187" y="7429"/>
                    </a:cubicBezTo>
                    <a:cubicBezTo>
                      <a:pt x="-289" y="6382"/>
                      <a:pt x="187" y="5239"/>
                      <a:pt x="1139" y="4667"/>
                    </a:cubicBezTo>
                    <a:cubicBezTo>
                      <a:pt x="1425" y="4477"/>
                      <a:pt x="9521" y="571"/>
                      <a:pt x="24952" y="0"/>
                    </a:cubicBezTo>
                    <a:cubicBezTo>
                      <a:pt x="26095" y="0"/>
                      <a:pt x="27047" y="857"/>
                      <a:pt x="27047" y="2000"/>
                    </a:cubicBezTo>
                    <a:cubicBezTo>
                      <a:pt x="27047" y="3143"/>
                      <a:pt x="26190" y="4096"/>
                      <a:pt x="25142" y="4096"/>
                    </a:cubicBezTo>
                    <a:cubicBezTo>
                      <a:pt x="10664" y="4667"/>
                      <a:pt x="3044" y="8382"/>
                      <a:pt x="2949" y="8382"/>
                    </a:cubicBezTo>
                    <a:cubicBezTo>
                      <a:pt x="2663" y="8477"/>
                      <a:pt x="2378" y="8572"/>
                      <a:pt x="2092" y="8572"/>
                    </a:cubicBezTo>
                    <a:close/>
                  </a:path>
                </a:pathLst>
              </a:custGeom>
              <a:solidFill>
                <a:srgbClr val="F72A0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68" name="Forma Livre: Forma 267">
                <a:extLst>
                  <a:ext uri="{FF2B5EF4-FFF2-40B4-BE49-F238E27FC236}">
                    <a16:creationId xmlns:a16="http://schemas.microsoft.com/office/drawing/2014/main" id="{EFFC1201-9F1D-41EF-C1B7-8DC200025CFB}"/>
                  </a:ext>
                </a:extLst>
              </p:cNvPr>
              <p:cNvSpPr/>
              <p:nvPr/>
            </p:nvSpPr>
            <p:spPr>
              <a:xfrm>
                <a:off x="5965507" y="4418924"/>
                <a:ext cx="30289" cy="10200"/>
              </a:xfrm>
              <a:custGeom>
                <a:avLst/>
                <a:gdLst>
                  <a:gd name="connsiteX0" fmla="*/ 2000 w 30289"/>
                  <a:gd name="connsiteY0" fmla="*/ 10201 h 10200"/>
                  <a:gd name="connsiteX1" fmla="*/ 572 w 30289"/>
                  <a:gd name="connsiteY1" fmla="*/ 9534 h 10200"/>
                  <a:gd name="connsiteX2" fmla="*/ 572 w 30289"/>
                  <a:gd name="connsiteY2" fmla="*/ 6677 h 10200"/>
                  <a:gd name="connsiteX3" fmla="*/ 28289 w 30289"/>
                  <a:gd name="connsiteY3" fmla="*/ 9 h 10200"/>
                  <a:gd name="connsiteX4" fmla="*/ 30290 w 30289"/>
                  <a:gd name="connsiteY4" fmla="*/ 2104 h 10200"/>
                  <a:gd name="connsiteX5" fmla="*/ 28289 w 30289"/>
                  <a:gd name="connsiteY5" fmla="*/ 4105 h 10200"/>
                  <a:gd name="connsiteX6" fmla="*/ 26956 w 30289"/>
                  <a:gd name="connsiteY6" fmla="*/ 4105 h 10200"/>
                  <a:gd name="connsiteX7" fmla="*/ 3334 w 30289"/>
                  <a:gd name="connsiteY7" fmla="*/ 9629 h 10200"/>
                  <a:gd name="connsiteX8" fmla="*/ 1905 w 30289"/>
                  <a:gd name="connsiteY8" fmla="*/ 10201 h 10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289" h="10200">
                    <a:moveTo>
                      <a:pt x="2000" y="10201"/>
                    </a:moveTo>
                    <a:cubicBezTo>
                      <a:pt x="1429" y="10201"/>
                      <a:pt x="953" y="10010"/>
                      <a:pt x="572" y="9534"/>
                    </a:cubicBezTo>
                    <a:cubicBezTo>
                      <a:pt x="-191" y="8677"/>
                      <a:pt x="-191" y="7439"/>
                      <a:pt x="572" y="6677"/>
                    </a:cubicBezTo>
                    <a:cubicBezTo>
                      <a:pt x="857" y="6391"/>
                      <a:pt x="8001" y="-277"/>
                      <a:pt x="28289" y="9"/>
                    </a:cubicBezTo>
                    <a:cubicBezTo>
                      <a:pt x="29432" y="9"/>
                      <a:pt x="30290" y="961"/>
                      <a:pt x="30290" y="2104"/>
                    </a:cubicBezTo>
                    <a:cubicBezTo>
                      <a:pt x="30290" y="3248"/>
                      <a:pt x="29337" y="4105"/>
                      <a:pt x="28289" y="4105"/>
                    </a:cubicBezTo>
                    <a:cubicBezTo>
                      <a:pt x="27718" y="4010"/>
                      <a:pt x="27432" y="4105"/>
                      <a:pt x="26956" y="4105"/>
                    </a:cubicBezTo>
                    <a:cubicBezTo>
                      <a:pt x="9430" y="4105"/>
                      <a:pt x="3429" y="9534"/>
                      <a:pt x="3334" y="9629"/>
                    </a:cubicBezTo>
                    <a:cubicBezTo>
                      <a:pt x="2953" y="10010"/>
                      <a:pt x="2476" y="10201"/>
                      <a:pt x="1905" y="10201"/>
                    </a:cubicBezTo>
                    <a:close/>
                  </a:path>
                </a:pathLst>
              </a:custGeom>
              <a:solidFill>
                <a:srgbClr val="F72A0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69" name="Forma Livre: Forma 268">
                <a:extLst>
                  <a:ext uri="{FF2B5EF4-FFF2-40B4-BE49-F238E27FC236}">
                    <a16:creationId xmlns:a16="http://schemas.microsoft.com/office/drawing/2014/main" id="{29319312-0EB2-544C-C25A-CD5E667A49F3}"/>
                  </a:ext>
                </a:extLst>
              </p:cNvPr>
              <p:cNvSpPr/>
              <p:nvPr/>
            </p:nvSpPr>
            <p:spPr>
              <a:xfrm>
                <a:off x="5965566" y="4403053"/>
                <a:ext cx="32809" cy="9783"/>
              </a:xfrm>
              <a:custGeom>
                <a:avLst/>
                <a:gdLst>
                  <a:gd name="connsiteX0" fmla="*/ 2036 w 32809"/>
                  <a:gd name="connsiteY0" fmla="*/ 9784 h 9783"/>
                  <a:gd name="connsiteX1" fmla="*/ 608 w 32809"/>
                  <a:gd name="connsiteY1" fmla="*/ 9213 h 9783"/>
                  <a:gd name="connsiteX2" fmla="*/ 608 w 32809"/>
                  <a:gd name="connsiteY2" fmla="*/ 6355 h 9783"/>
                  <a:gd name="connsiteX3" fmla="*/ 30897 w 32809"/>
                  <a:gd name="connsiteY3" fmla="*/ 164 h 9783"/>
                  <a:gd name="connsiteX4" fmla="*/ 32802 w 32809"/>
                  <a:gd name="connsiteY4" fmla="*/ 2354 h 9783"/>
                  <a:gd name="connsiteX5" fmla="*/ 30611 w 32809"/>
                  <a:gd name="connsiteY5" fmla="*/ 4260 h 9783"/>
                  <a:gd name="connsiteX6" fmla="*/ 3465 w 32809"/>
                  <a:gd name="connsiteY6" fmla="*/ 9213 h 9783"/>
                  <a:gd name="connsiteX7" fmla="*/ 2036 w 32809"/>
                  <a:gd name="connsiteY7" fmla="*/ 9784 h 9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809" h="9783">
                    <a:moveTo>
                      <a:pt x="2036" y="9784"/>
                    </a:moveTo>
                    <a:cubicBezTo>
                      <a:pt x="1560" y="9784"/>
                      <a:pt x="989" y="9594"/>
                      <a:pt x="608" y="9213"/>
                    </a:cubicBezTo>
                    <a:cubicBezTo>
                      <a:pt x="-154" y="8450"/>
                      <a:pt x="-250" y="7212"/>
                      <a:pt x="608" y="6355"/>
                    </a:cubicBezTo>
                    <a:cubicBezTo>
                      <a:pt x="894" y="6069"/>
                      <a:pt x="8037" y="-1170"/>
                      <a:pt x="30897" y="164"/>
                    </a:cubicBezTo>
                    <a:cubicBezTo>
                      <a:pt x="32040" y="164"/>
                      <a:pt x="32898" y="1212"/>
                      <a:pt x="32802" y="2354"/>
                    </a:cubicBezTo>
                    <a:cubicBezTo>
                      <a:pt x="32802" y="3498"/>
                      <a:pt x="31850" y="4260"/>
                      <a:pt x="30611" y="4260"/>
                    </a:cubicBezTo>
                    <a:cubicBezTo>
                      <a:pt x="9942" y="2926"/>
                      <a:pt x="3560" y="9117"/>
                      <a:pt x="3465" y="9213"/>
                    </a:cubicBezTo>
                    <a:cubicBezTo>
                      <a:pt x="3084" y="9594"/>
                      <a:pt x="2513" y="9784"/>
                      <a:pt x="2036" y="9784"/>
                    </a:cubicBezTo>
                    <a:close/>
                  </a:path>
                </a:pathLst>
              </a:custGeom>
              <a:solidFill>
                <a:srgbClr val="F72A0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sp>
          <p:nvSpPr>
            <p:cNvPr id="189" name="Forma Livre: Forma 188">
              <a:extLst>
                <a:ext uri="{FF2B5EF4-FFF2-40B4-BE49-F238E27FC236}">
                  <a16:creationId xmlns:a16="http://schemas.microsoft.com/office/drawing/2014/main" id="{58C1BED3-6202-0B83-232F-D950B8A0C2E8}"/>
                </a:ext>
              </a:extLst>
            </p:cNvPr>
            <p:cNvSpPr/>
            <p:nvPr/>
          </p:nvSpPr>
          <p:spPr>
            <a:xfrm flipH="1">
              <a:off x="4800296" y="3668764"/>
              <a:ext cx="238285" cy="785053"/>
            </a:xfrm>
            <a:custGeom>
              <a:avLst/>
              <a:gdLst>
                <a:gd name="connsiteX0" fmla="*/ 99703 w 244673"/>
                <a:gd name="connsiteY0" fmla="*/ 286 h 806100"/>
                <a:gd name="connsiteX1" fmla="*/ 81320 w 244673"/>
                <a:gd name="connsiteY1" fmla="*/ 100489 h 806100"/>
                <a:gd name="connsiteX2" fmla="*/ 58841 w 244673"/>
                <a:gd name="connsiteY2" fmla="*/ 199644 h 806100"/>
                <a:gd name="connsiteX3" fmla="*/ 31409 w 244673"/>
                <a:gd name="connsiteY3" fmla="*/ 297656 h 806100"/>
                <a:gd name="connsiteX4" fmla="*/ 5977 w 244673"/>
                <a:gd name="connsiteY4" fmla="*/ 396145 h 806100"/>
                <a:gd name="connsiteX5" fmla="*/ 5310 w 244673"/>
                <a:gd name="connsiteY5" fmla="*/ 393478 h 806100"/>
                <a:gd name="connsiteX6" fmla="*/ 81891 w 244673"/>
                <a:gd name="connsiteY6" fmla="*/ 485680 h 806100"/>
                <a:gd name="connsiteX7" fmla="*/ 116276 w 244673"/>
                <a:gd name="connsiteY7" fmla="*/ 535210 h 806100"/>
                <a:gd name="connsiteX8" fmla="*/ 146566 w 244673"/>
                <a:gd name="connsiteY8" fmla="*/ 587121 h 806100"/>
                <a:gd name="connsiteX9" fmla="*/ 199239 w 244673"/>
                <a:gd name="connsiteY9" fmla="*/ 694658 h 806100"/>
                <a:gd name="connsiteX10" fmla="*/ 244673 w 244673"/>
                <a:gd name="connsiteY10" fmla="*/ 805339 h 806100"/>
                <a:gd name="connsiteX11" fmla="*/ 243054 w 244673"/>
                <a:gd name="connsiteY11" fmla="*/ 806101 h 806100"/>
                <a:gd name="connsiteX12" fmla="*/ 129516 w 244673"/>
                <a:gd name="connsiteY12" fmla="*/ 596455 h 806100"/>
                <a:gd name="connsiteX13" fmla="*/ 100751 w 244673"/>
                <a:gd name="connsiteY13" fmla="*/ 544735 h 806100"/>
                <a:gd name="connsiteX14" fmla="*/ 69032 w 244673"/>
                <a:gd name="connsiteY14" fmla="*/ 494919 h 806100"/>
                <a:gd name="connsiteX15" fmla="*/ 738 w 244673"/>
                <a:gd name="connsiteY15" fmla="*/ 397573 h 806100"/>
                <a:gd name="connsiteX16" fmla="*/ 643 w 244673"/>
                <a:gd name="connsiteY16" fmla="*/ 397573 h 806100"/>
                <a:gd name="connsiteX17" fmla="*/ 71 w 244673"/>
                <a:gd name="connsiteY17" fmla="*/ 394906 h 806100"/>
                <a:gd name="connsiteX18" fmla="*/ 22550 w 244673"/>
                <a:gd name="connsiteY18" fmla="*/ 295751 h 806100"/>
                <a:gd name="connsiteX19" fmla="*/ 43029 w 244673"/>
                <a:gd name="connsiteY19" fmla="*/ 196025 h 806100"/>
                <a:gd name="connsiteX20" fmla="*/ 68461 w 244673"/>
                <a:gd name="connsiteY20" fmla="*/ 97536 h 806100"/>
                <a:gd name="connsiteX21" fmla="*/ 97893 w 244673"/>
                <a:gd name="connsiteY21" fmla="*/ 0 h 806100"/>
                <a:gd name="connsiteX22" fmla="*/ 99608 w 244673"/>
                <a:gd name="connsiteY22" fmla="*/ 381 h 806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44673" h="806100">
                  <a:moveTo>
                    <a:pt x="99703" y="286"/>
                  </a:moveTo>
                  <a:cubicBezTo>
                    <a:pt x="94464" y="33909"/>
                    <a:pt x="88273" y="67246"/>
                    <a:pt x="81320" y="100489"/>
                  </a:cubicBezTo>
                  <a:cubicBezTo>
                    <a:pt x="74271" y="133636"/>
                    <a:pt x="66937" y="166783"/>
                    <a:pt x="58841" y="199644"/>
                  </a:cubicBezTo>
                  <a:cubicBezTo>
                    <a:pt x="50744" y="232600"/>
                    <a:pt x="40743" y="264985"/>
                    <a:pt x="31409" y="297656"/>
                  </a:cubicBezTo>
                  <a:cubicBezTo>
                    <a:pt x="21788" y="330232"/>
                    <a:pt x="13406" y="363093"/>
                    <a:pt x="5977" y="396145"/>
                  </a:cubicBezTo>
                  <a:lnTo>
                    <a:pt x="5310" y="393478"/>
                  </a:lnTo>
                  <a:cubicBezTo>
                    <a:pt x="31885" y="423481"/>
                    <a:pt x="57888" y="453771"/>
                    <a:pt x="81891" y="485680"/>
                  </a:cubicBezTo>
                  <a:cubicBezTo>
                    <a:pt x="93797" y="501491"/>
                    <a:pt x="105799" y="518065"/>
                    <a:pt x="116276" y="535210"/>
                  </a:cubicBezTo>
                  <a:cubicBezTo>
                    <a:pt x="127040" y="552164"/>
                    <a:pt x="137041" y="569595"/>
                    <a:pt x="146566" y="587121"/>
                  </a:cubicBezTo>
                  <a:cubicBezTo>
                    <a:pt x="165616" y="622268"/>
                    <a:pt x="182856" y="658273"/>
                    <a:pt x="199239" y="694658"/>
                  </a:cubicBezTo>
                  <a:cubicBezTo>
                    <a:pt x="215432" y="731044"/>
                    <a:pt x="230957" y="767810"/>
                    <a:pt x="244673" y="805339"/>
                  </a:cubicBezTo>
                  <a:lnTo>
                    <a:pt x="243054" y="806101"/>
                  </a:lnTo>
                  <a:cubicBezTo>
                    <a:pt x="204192" y="736473"/>
                    <a:pt x="167235" y="666083"/>
                    <a:pt x="129516" y="596455"/>
                  </a:cubicBezTo>
                  <a:cubicBezTo>
                    <a:pt x="119991" y="579120"/>
                    <a:pt x="110657" y="561689"/>
                    <a:pt x="100751" y="544735"/>
                  </a:cubicBezTo>
                  <a:cubicBezTo>
                    <a:pt x="91130" y="527495"/>
                    <a:pt x="79986" y="511683"/>
                    <a:pt x="69032" y="494919"/>
                  </a:cubicBezTo>
                  <a:cubicBezTo>
                    <a:pt x="46744" y="462153"/>
                    <a:pt x="25694" y="428244"/>
                    <a:pt x="738" y="397573"/>
                  </a:cubicBezTo>
                  <a:lnTo>
                    <a:pt x="643" y="397573"/>
                  </a:lnTo>
                  <a:cubicBezTo>
                    <a:pt x="71" y="396716"/>
                    <a:pt x="-119" y="395764"/>
                    <a:pt x="71" y="394906"/>
                  </a:cubicBezTo>
                  <a:cubicBezTo>
                    <a:pt x="8549" y="362045"/>
                    <a:pt x="16264" y="329089"/>
                    <a:pt x="22550" y="295751"/>
                  </a:cubicBezTo>
                  <a:cubicBezTo>
                    <a:pt x="29218" y="262509"/>
                    <a:pt x="35123" y="229076"/>
                    <a:pt x="43029" y="196025"/>
                  </a:cubicBezTo>
                  <a:cubicBezTo>
                    <a:pt x="50840" y="163068"/>
                    <a:pt x="59507" y="130207"/>
                    <a:pt x="68461" y="97536"/>
                  </a:cubicBezTo>
                  <a:cubicBezTo>
                    <a:pt x="77414" y="64865"/>
                    <a:pt x="87225" y="32290"/>
                    <a:pt x="97893" y="0"/>
                  </a:cubicBezTo>
                  <a:lnTo>
                    <a:pt x="99608" y="381"/>
                  </a:lnTo>
                  <a:close/>
                </a:path>
              </a:pathLst>
            </a:custGeom>
            <a:solidFill>
              <a:srgbClr val="29446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0" name="Forma Livre: Forma 189">
              <a:extLst>
                <a:ext uri="{FF2B5EF4-FFF2-40B4-BE49-F238E27FC236}">
                  <a16:creationId xmlns:a16="http://schemas.microsoft.com/office/drawing/2014/main" id="{93B001E7-BFD4-E879-32B4-03B45CA7308F}"/>
                </a:ext>
              </a:extLst>
            </p:cNvPr>
            <p:cNvSpPr/>
            <p:nvPr/>
          </p:nvSpPr>
          <p:spPr>
            <a:xfrm flipH="1">
              <a:off x="4719779" y="3496596"/>
              <a:ext cx="61409" cy="126900"/>
            </a:xfrm>
            <a:custGeom>
              <a:avLst/>
              <a:gdLst>
                <a:gd name="connsiteX0" fmla="*/ 0 w 63055"/>
                <a:gd name="connsiteY0" fmla="*/ 0 h 130302"/>
                <a:gd name="connsiteX1" fmla="*/ 12859 w 63055"/>
                <a:gd name="connsiteY1" fmla="*/ 90106 h 130302"/>
                <a:gd name="connsiteX2" fmla="*/ 63056 w 63055"/>
                <a:gd name="connsiteY2" fmla="*/ 130302 h 130302"/>
                <a:gd name="connsiteX3" fmla="*/ 0 w 63055"/>
                <a:gd name="connsiteY3" fmla="*/ 0 h 130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055" h="130302">
                  <a:moveTo>
                    <a:pt x="0" y="0"/>
                  </a:moveTo>
                  <a:cubicBezTo>
                    <a:pt x="0" y="0"/>
                    <a:pt x="572" y="72676"/>
                    <a:pt x="12859" y="90106"/>
                  </a:cubicBezTo>
                  <a:cubicBezTo>
                    <a:pt x="25146" y="107537"/>
                    <a:pt x="63056" y="130302"/>
                    <a:pt x="63056" y="13030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62B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1" name="Forma Livre: Forma 190">
              <a:extLst>
                <a:ext uri="{FF2B5EF4-FFF2-40B4-BE49-F238E27FC236}">
                  <a16:creationId xmlns:a16="http://schemas.microsoft.com/office/drawing/2014/main" id="{78AA3870-A8BB-46B2-7EED-889CE02A3F2E}"/>
                </a:ext>
              </a:extLst>
            </p:cNvPr>
            <p:cNvSpPr/>
            <p:nvPr/>
          </p:nvSpPr>
          <p:spPr>
            <a:xfrm flipH="1">
              <a:off x="5038605" y="2971742"/>
              <a:ext cx="38032" cy="37661"/>
            </a:xfrm>
            <a:custGeom>
              <a:avLst/>
              <a:gdLst>
                <a:gd name="connsiteX0" fmla="*/ 39052 w 39052"/>
                <a:gd name="connsiteY0" fmla="*/ 1619 h 38671"/>
                <a:gd name="connsiteX1" fmla="*/ 28003 w 39052"/>
                <a:gd name="connsiteY1" fmla="*/ 38672 h 38671"/>
                <a:gd name="connsiteX2" fmla="*/ 0 w 39052"/>
                <a:gd name="connsiteY2" fmla="*/ 30290 h 38671"/>
                <a:gd name="connsiteX3" fmla="*/ 19241 w 39052"/>
                <a:gd name="connsiteY3" fmla="*/ 95 h 38671"/>
                <a:gd name="connsiteX4" fmla="*/ 34576 w 39052"/>
                <a:gd name="connsiteY4" fmla="*/ 0 h 38671"/>
                <a:gd name="connsiteX5" fmla="*/ 39052 w 39052"/>
                <a:gd name="connsiteY5" fmla="*/ 1619 h 38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052" h="38671">
                  <a:moveTo>
                    <a:pt x="39052" y="1619"/>
                  </a:moveTo>
                  <a:lnTo>
                    <a:pt x="28003" y="38672"/>
                  </a:lnTo>
                  <a:lnTo>
                    <a:pt x="0" y="30290"/>
                  </a:lnTo>
                  <a:lnTo>
                    <a:pt x="19241" y="95"/>
                  </a:lnTo>
                  <a:lnTo>
                    <a:pt x="34576" y="0"/>
                  </a:lnTo>
                  <a:lnTo>
                    <a:pt x="39052" y="1619"/>
                  </a:lnTo>
                </a:path>
              </a:pathLst>
            </a:custGeom>
            <a:solidFill>
              <a:srgbClr val="FB887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2" name="Forma Livre: Forma 191">
              <a:extLst>
                <a:ext uri="{FF2B5EF4-FFF2-40B4-BE49-F238E27FC236}">
                  <a16:creationId xmlns:a16="http://schemas.microsoft.com/office/drawing/2014/main" id="{ED27D682-5138-E02D-4F2A-E836AA89B60C}"/>
                </a:ext>
              </a:extLst>
            </p:cNvPr>
            <p:cNvSpPr/>
            <p:nvPr/>
          </p:nvSpPr>
          <p:spPr>
            <a:xfrm flipH="1">
              <a:off x="5044264" y="2992667"/>
              <a:ext cx="60574" cy="45215"/>
            </a:xfrm>
            <a:custGeom>
              <a:avLst/>
              <a:gdLst>
                <a:gd name="connsiteX0" fmla="*/ 0 w 62198"/>
                <a:gd name="connsiteY0" fmla="*/ 34236 h 46427"/>
                <a:gd name="connsiteX1" fmla="*/ 8573 w 62198"/>
                <a:gd name="connsiteY1" fmla="*/ 517 h 46427"/>
                <a:gd name="connsiteX2" fmla="*/ 62198 w 62198"/>
                <a:gd name="connsiteY2" fmla="*/ 9280 h 46427"/>
                <a:gd name="connsiteX3" fmla="*/ 56198 w 62198"/>
                <a:gd name="connsiteY3" fmla="*/ 46428 h 46427"/>
                <a:gd name="connsiteX4" fmla="*/ 0 w 62198"/>
                <a:gd name="connsiteY4" fmla="*/ 34236 h 46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198" h="46427">
                  <a:moveTo>
                    <a:pt x="0" y="34236"/>
                  </a:moveTo>
                  <a:lnTo>
                    <a:pt x="8573" y="517"/>
                  </a:lnTo>
                  <a:cubicBezTo>
                    <a:pt x="8573" y="517"/>
                    <a:pt x="35909" y="-3197"/>
                    <a:pt x="62198" y="9280"/>
                  </a:cubicBezTo>
                  <a:lnTo>
                    <a:pt x="56198" y="46428"/>
                  </a:lnTo>
                  <a:lnTo>
                    <a:pt x="0" y="34236"/>
                  </a:lnTo>
                  <a:close/>
                </a:path>
              </a:pathLst>
            </a:custGeom>
            <a:solidFill>
              <a:srgbClr val="FBD0C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3" name="Forma Livre: Forma 192">
              <a:extLst>
                <a:ext uri="{FF2B5EF4-FFF2-40B4-BE49-F238E27FC236}">
                  <a16:creationId xmlns:a16="http://schemas.microsoft.com/office/drawing/2014/main" id="{363499C3-2909-C70A-4C54-7256CD84F33F}"/>
                </a:ext>
              </a:extLst>
            </p:cNvPr>
            <p:cNvSpPr/>
            <p:nvPr/>
          </p:nvSpPr>
          <p:spPr>
            <a:xfrm flipH="1">
              <a:off x="4919497" y="2986585"/>
              <a:ext cx="214282" cy="359765"/>
            </a:xfrm>
            <a:custGeom>
              <a:avLst/>
              <a:gdLst>
                <a:gd name="connsiteX0" fmla="*/ 83629 w 220027"/>
                <a:gd name="connsiteY0" fmla="*/ 358902 h 369410"/>
                <a:gd name="connsiteX1" fmla="*/ 0 w 220027"/>
                <a:gd name="connsiteY1" fmla="*/ 340423 h 369410"/>
                <a:gd name="connsiteX2" fmla="*/ 77915 w 220027"/>
                <a:gd name="connsiteY2" fmla="*/ 125063 h 369410"/>
                <a:gd name="connsiteX3" fmla="*/ 217742 w 220027"/>
                <a:gd name="connsiteY3" fmla="*/ 0 h 369410"/>
                <a:gd name="connsiteX4" fmla="*/ 220027 w 220027"/>
                <a:gd name="connsiteY4" fmla="*/ 14192 h 369410"/>
                <a:gd name="connsiteX5" fmla="*/ 83629 w 220027"/>
                <a:gd name="connsiteY5" fmla="*/ 358902 h 369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0027" h="369410">
                  <a:moveTo>
                    <a:pt x="83629" y="358902"/>
                  </a:moveTo>
                  <a:cubicBezTo>
                    <a:pt x="34576" y="390620"/>
                    <a:pt x="0" y="340423"/>
                    <a:pt x="0" y="340423"/>
                  </a:cubicBezTo>
                  <a:cubicBezTo>
                    <a:pt x="0" y="340423"/>
                    <a:pt x="61246" y="178022"/>
                    <a:pt x="77915" y="125063"/>
                  </a:cubicBezTo>
                  <a:cubicBezTo>
                    <a:pt x="99536" y="56293"/>
                    <a:pt x="138303" y="3619"/>
                    <a:pt x="217742" y="0"/>
                  </a:cubicBezTo>
                  <a:lnTo>
                    <a:pt x="220027" y="14192"/>
                  </a:lnTo>
                  <a:cubicBezTo>
                    <a:pt x="220027" y="14192"/>
                    <a:pt x="163544" y="307372"/>
                    <a:pt x="83629" y="358902"/>
                  </a:cubicBezTo>
                  <a:close/>
                </a:path>
              </a:pathLst>
            </a:custGeom>
            <a:solidFill>
              <a:srgbClr val="29446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4" name="Forma Livre: Forma 193">
              <a:extLst>
                <a:ext uri="{FF2B5EF4-FFF2-40B4-BE49-F238E27FC236}">
                  <a16:creationId xmlns:a16="http://schemas.microsoft.com/office/drawing/2014/main" id="{9C92A32D-6EAE-7014-14C0-438490659573}"/>
                </a:ext>
              </a:extLst>
            </p:cNvPr>
            <p:cNvSpPr/>
            <p:nvPr/>
          </p:nvSpPr>
          <p:spPr>
            <a:xfrm flipH="1">
              <a:off x="5044345" y="3012651"/>
              <a:ext cx="123639" cy="333574"/>
            </a:xfrm>
            <a:custGeom>
              <a:avLst/>
              <a:gdLst>
                <a:gd name="connsiteX0" fmla="*/ 63507 w 126954"/>
                <a:gd name="connsiteY0" fmla="*/ 0 h 342517"/>
                <a:gd name="connsiteX1" fmla="*/ 1308 w 126954"/>
                <a:gd name="connsiteY1" fmla="*/ 216503 h 342517"/>
                <a:gd name="connsiteX2" fmla="*/ 94844 w 126954"/>
                <a:gd name="connsiteY2" fmla="*/ 342329 h 342517"/>
                <a:gd name="connsiteX3" fmla="*/ 121419 w 126954"/>
                <a:gd name="connsiteY3" fmla="*/ 281940 h 342517"/>
                <a:gd name="connsiteX4" fmla="*/ 126848 w 126954"/>
                <a:gd name="connsiteY4" fmla="*/ 11716 h 342517"/>
                <a:gd name="connsiteX5" fmla="*/ 63507 w 126954"/>
                <a:gd name="connsiteY5" fmla="*/ 95 h 342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6954" h="342517">
                  <a:moveTo>
                    <a:pt x="63507" y="0"/>
                  </a:moveTo>
                  <a:cubicBezTo>
                    <a:pt x="63507" y="0"/>
                    <a:pt x="12834" y="126016"/>
                    <a:pt x="1308" y="216503"/>
                  </a:cubicBezTo>
                  <a:cubicBezTo>
                    <a:pt x="-8598" y="294704"/>
                    <a:pt x="39218" y="346043"/>
                    <a:pt x="94844" y="342329"/>
                  </a:cubicBezTo>
                  <a:cubicBezTo>
                    <a:pt x="111322" y="341186"/>
                    <a:pt x="118085" y="325469"/>
                    <a:pt x="121419" y="281940"/>
                  </a:cubicBezTo>
                  <a:cubicBezTo>
                    <a:pt x="128181" y="194596"/>
                    <a:pt x="126848" y="11716"/>
                    <a:pt x="126848" y="11716"/>
                  </a:cubicBezTo>
                  <a:lnTo>
                    <a:pt x="63507" y="95"/>
                  </a:lnTo>
                  <a:close/>
                </a:path>
              </a:pathLst>
            </a:custGeom>
            <a:solidFill>
              <a:srgbClr val="29446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5" name="Forma Livre: Forma 194">
              <a:extLst>
                <a:ext uri="{FF2B5EF4-FFF2-40B4-BE49-F238E27FC236}">
                  <a16:creationId xmlns:a16="http://schemas.microsoft.com/office/drawing/2014/main" id="{E1C29806-83E9-631A-EE36-9497A7BEA69F}"/>
                </a:ext>
              </a:extLst>
            </p:cNvPr>
            <p:cNvSpPr/>
            <p:nvPr/>
          </p:nvSpPr>
          <p:spPr>
            <a:xfrm flipH="1">
              <a:off x="4297335" y="2964229"/>
              <a:ext cx="464937" cy="173594"/>
            </a:xfrm>
            <a:custGeom>
              <a:avLst/>
              <a:gdLst>
                <a:gd name="connsiteX0" fmla="*/ 408918 w 477402"/>
                <a:gd name="connsiteY0" fmla="*/ 95 h 178248"/>
                <a:gd name="connsiteX1" fmla="*/ 477403 w 477402"/>
                <a:gd name="connsiteY1" fmla="*/ 141065 h 178248"/>
                <a:gd name="connsiteX2" fmla="*/ 200606 w 477402"/>
                <a:gd name="connsiteY2" fmla="*/ 178213 h 178248"/>
                <a:gd name="connsiteX3" fmla="*/ 71733 w 477402"/>
                <a:gd name="connsiteY3" fmla="*/ 161068 h 178248"/>
                <a:gd name="connsiteX4" fmla="*/ 105 w 477402"/>
                <a:gd name="connsiteY4" fmla="*/ 45529 h 178248"/>
                <a:gd name="connsiteX5" fmla="*/ 408918 w 477402"/>
                <a:gd name="connsiteY5" fmla="*/ 0 h 178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7402" h="178248">
                  <a:moveTo>
                    <a:pt x="408918" y="95"/>
                  </a:moveTo>
                  <a:lnTo>
                    <a:pt x="477403" y="141065"/>
                  </a:lnTo>
                  <a:cubicBezTo>
                    <a:pt x="477403" y="141065"/>
                    <a:pt x="362436" y="177260"/>
                    <a:pt x="200606" y="178213"/>
                  </a:cubicBezTo>
                  <a:cubicBezTo>
                    <a:pt x="158982" y="178499"/>
                    <a:pt x="106690" y="177451"/>
                    <a:pt x="71733" y="161068"/>
                  </a:cubicBezTo>
                  <a:cubicBezTo>
                    <a:pt x="22203" y="137922"/>
                    <a:pt x="-1800" y="81058"/>
                    <a:pt x="105" y="45529"/>
                  </a:cubicBezTo>
                  <a:lnTo>
                    <a:pt x="408918" y="0"/>
                  </a:lnTo>
                  <a:close/>
                </a:path>
              </a:pathLst>
            </a:custGeom>
            <a:solidFill>
              <a:srgbClr val="29446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6" name="Forma Livre: Forma 195">
              <a:extLst>
                <a:ext uri="{FF2B5EF4-FFF2-40B4-BE49-F238E27FC236}">
                  <a16:creationId xmlns:a16="http://schemas.microsoft.com/office/drawing/2014/main" id="{11BBC10A-2F6D-1846-F1B4-5EB483E3CFF7}"/>
                </a:ext>
              </a:extLst>
            </p:cNvPr>
            <p:cNvSpPr/>
            <p:nvPr/>
          </p:nvSpPr>
          <p:spPr>
            <a:xfrm flipH="1">
              <a:off x="4650193" y="2988591"/>
              <a:ext cx="433232" cy="622193"/>
            </a:xfrm>
            <a:custGeom>
              <a:avLst/>
              <a:gdLst>
                <a:gd name="connsiteX0" fmla="*/ 47164 w 444846"/>
                <a:gd name="connsiteY0" fmla="*/ 331220 h 638874"/>
                <a:gd name="connsiteX1" fmla="*/ 4397 w 444846"/>
                <a:gd name="connsiteY1" fmla="*/ 431518 h 638874"/>
                <a:gd name="connsiteX2" fmla="*/ 28114 w 444846"/>
                <a:gd name="connsiteY2" fmla="*/ 617827 h 638874"/>
                <a:gd name="connsiteX3" fmla="*/ 129460 w 444846"/>
                <a:gd name="connsiteY3" fmla="*/ 503146 h 638874"/>
                <a:gd name="connsiteX4" fmla="*/ 208327 w 444846"/>
                <a:gd name="connsiteY4" fmla="*/ 638306 h 638874"/>
                <a:gd name="connsiteX5" fmla="*/ 383206 w 444846"/>
                <a:gd name="connsiteY5" fmla="*/ 518291 h 638874"/>
                <a:gd name="connsiteX6" fmla="*/ 369490 w 444846"/>
                <a:gd name="connsiteY6" fmla="*/ 463999 h 638874"/>
                <a:gd name="connsiteX7" fmla="*/ 344344 w 444846"/>
                <a:gd name="connsiteY7" fmla="*/ 394657 h 638874"/>
                <a:gd name="connsiteX8" fmla="*/ 444357 w 444846"/>
                <a:gd name="connsiteY8" fmla="*/ 106906 h 638874"/>
                <a:gd name="connsiteX9" fmla="*/ 296053 w 444846"/>
                <a:gd name="connsiteY9" fmla="*/ 3370 h 638874"/>
                <a:gd name="connsiteX10" fmla="*/ 189754 w 444846"/>
                <a:gd name="connsiteY10" fmla="*/ 36 h 638874"/>
                <a:gd name="connsiteX11" fmla="*/ 74596 w 444846"/>
                <a:gd name="connsiteY11" fmla="*/ 85285 h 638874"/>
                <a:gd name="connsiteX12" fmla="*/ 47164 w 444846"/>
                <a:gd name="connsiteY12" fmla="*/ 331220 h 638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44846" h="638874">
                  <a:moveTo>
                    <a:pt x="47164" y="331220"/>
                  </a:moveTo>
                  <a:lnTo>
                    <a:pt x="4397" y="431518"/>
                  </a:lnTo>
                  <a:cubicBezTo>
                    <a:pt x="4397" y="431518"/>
                    <a:pt x="-15129" y="588109"/>
                    <a:pt x="28114" y="617827"/>
                  </a:cubicBezTo>
                  <a:cubicBezTo>
                    <a:pt x="54022" y="635639"/>
                    <a:pt x="129460" y="503146"/>
                    <a:pt x="129460" y="503146"/>
                  </a:cubicBezTo>
                  <a:cubicBezTo>
                    <a:pt x="129460" y="503146"/>
                    <a:pt x="184134" y="635925"/>
                    <a:pt x="208327" y="638306"/>
                  </a:cubicBezTo>
                  <a:cubicBezTo>
                    <a:pt x="315579" y="648498"/>
                    <a:pt x="383206" y="518291"/>
                    <a:pt x="383206" y="518291"/>
                  </a:cubicBezTo>
                  <a:cubicBezTo>
                    <a:pt x="383206" y="518291"/>
                    <a:pt x="373586" y="477429"/>
                    <a:pt x="369490" y="463999"/>
                  </a:cubicBezTo>
                  <a:cubicBezTo>
                    <a:pt x="364061" y="446377"/>
                    <a:pt x="344344" y="394657"/>
                    <a:pt x="344344" y="394657"/>
                  </a:cubicBezTo>
                  <a:lnTo>
                    <a:pt x="444357" y="106906"/>
                  </a:lnTo>
                  <a:cubicBezTo>
                    <a:pt x="451691" y="53376"/>
                    <a:pt x="375396" y="14228"/>
                    <a:pt x="296053" y="3370"/>
                  </a:cubicBezTo>
                  <a:cubicBezTo>
                    <a:pt x="296053" y="3370"/>
                    <a:pt x="222901" y="512"/>
                    <a:pt x="189754" y="36"/>
                  </a:cubicBezTo>
                  <a:cubicBezTo>
                    <a:pt x="121555" y="-1107"/>
                    <a:pt x="83074" y="25087"/>
                    <a:pt x="74596" y="85285"/>
                  </a:cubicBezTo>
                  <a:cubicBezTo>
                    <a:pt x="66310" y="143578"/>
                    <a:pt x="47164" y="331220"/>
                    <a:pt x="47164" y="331220"/>
                  </a:cubicBezTo>
                  <a:close/>
                </a:path>
              </a:pathLst>
            </a:custGeom>
            <a:solidFill>
              <a:srgbClr val="FBD0C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7" name="Forma Livre: Forma 196">
              <a:extLst>
                <a:ext uri="{FF2B5EF4-FFF2-40B4-BE49-F238E27FC236}">
                  <a16:creationId xmlns:a16="http://schemas.microsoft.com/office/drawing/2014/main" id="{C8AD66F7-708A-58A7-7660-38B85C34134F}"/>
                </a:ext>
              </a:extLst>
            </p:cNvPr>
            <p:cNvSpPr/>
            <p:nvPr/>
          </p:nvSpPr>
          <p:spPr>
            <a:xfrm flipH="1">
              <a:off x="5038289" y="2952263"/>
              <a:ext cx="42987" cy="38300"/>
            </a:xfrm>
            <a:custGeom>
              <a:avLst/>
              <a:gdLst>
                <a:gd name="connsiteX0" fmla="*/ 18098 w 44139"/>
                <a:gd name="connsiteY0" fmla="*/ 95 h 39327"/>
                <a:gd name="connsiteX1" fmla="*/ 2286 w 44139"/>
                <a:gd name="connsiteY1" fmla="*/ 10573 h 39327"/>
                <a:gd name="connsiteX2" fmla="*/ 0 w 44139"/>
                <a:gd name="connsiteY2" fmla="*/ 24098 h 39327"/>
                <a:gd name="connsiteX3" fmla="*/ 31623 w 44139"/>
                <a:gd name="connsiteY3" fmla="*/ 39052 h 39327"/>
                <a:gd name="connsiteX4" fmla="*/ 43053 w 44139"/>
                <a:gd name="connsiteY4" fmla="*/ 24003 h 39327"/>
                <a:gd name="connsiteX5" fmla="*/ 40862 w 44139"/>
                <a:gd name="connsiteY5" fmla="*/ 13335 h 39327"/>
                <a:gd name="connsiteX6" fmla="*/ 18098 w 44139"/>
                <a:gd name="connsiteY6" fmla="*/ 0 h 39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139" h="39327">
                  <a:moveTo>
                    <a:pt x="18098" y="95"/>
                  </a:moveTo>
                  <a:cubicBezTo>
                    <a:pt x="18098" y="95"/>
                    <a:pt x="4858" y="6286"/>
                    <a:pt x="2286" y="10573"/>
                  </a:cubicBezTo>
                  <a:cubicBezTo>
                    <a:pt x="286" y="13811"/>
                    <a:pt x="0" y="24098"/>
                    <a:pt x="0" y="24098"/>
                  </a:cubicBezTo>
                  <a:cubicBezTo>
                    <a:pt x="0" y="24098"/>
                    <a:pt x="23813" y="41720"/>
                    <a:pt x="31623" y="39052"/>
                  </a:cubicBezTo>
                  <a:cubicBezTo>
                    <a:pt x="35338" y="37814"/>
                    <a:pt x="40005" y="30099"/>
                    <a:pt x="43053" y="24003"/>
                  </a:cubicBezTo>
                  <a:cubicBezTo>
                    <a:pt x="45149" y="20002"/>
                    <a:pt x="44101" y="15240"/>
                    <a:pt x="40862" y="13335"/>
                  </a:cubicBezTo>
                  <a:lnTo>
                    <a:pt x="18098" y="0"/>
                  </a:lnTo>
                  <a:close/>
                </a:path>
              </a:pathLst>
            </a:custGeom>
            <a:solidFill>
              <a:srgbClr val="FB887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grpSp>
          <p:nvGrpSpPr>
            <p:cNvPr id="198" name="Gráfico 5">
              <a:extLst>
                <a:ext uri="{FF2B5EF4-FFF2-40B4-BE49-F238E27FC236}">
                  <a16:creationId xmlns:a16="http://schemas.microsoft.com/office/drawing/2014/main" id="{008361A3-6DB6-C0A8-0050-1C5A279DA490}"/>
                </a:ext>
              </a:extLst>
            </p:cNvPr>
            <p:cNvGrpSpPr/>
            <p:nvPr/>
          </p:nvGrpSpPr>
          <p:grpSpPr>
            <a:xfrm flipH="1">
              <a:off x="4918448" y="2459120"/>
              <a:ext cx="552409" cy="573839"/>
              <a:chOff x="5298305" y="2279222"/>
              <a:chExt cx="567219" cy="589224"/>
            </a:xfrm>
          </p:grpSpPr>
          <p:sp>
            <p:nvSpPr>
              <p:cNvPr id="244" name="Forma Livre: Forma 243">
                <a:extLst>
                  <a:ext uri="{FF2B5EF4-FFF2-40B4-BE49-F238E27FC236}">
                    <a16:creationId xmlns:a16="http://schemas.microsoft.com/office/drawing/2014/main" id="{F46CE587-A06F-269A-6DEF-2BC80BF77834}"/>
                  </a:ext>
                </a:extLst>
              </p:cNvPr>
              <p:cNvSpPr/>
              <p:nvPr/>
            </p:nvSpPr>
            <p:spPr>
              <a:xfrm>
                <a:off x="5620336" y="2693574"/>
                <a:ext cx="156385" cy="174872"/>
              </a:xfrm>
              <a:custGeom>
                <a:avLst/>
                <a:gdLst>
                  <a:gd name="connsiteX0" fmla="*/ 156385 w 156385"/>
                  <a:gd name="connsiteY0" fmla="*/ 43720 h 174872"/>
                  <a:gd name="connsiteX1" fmla="*/ 144955 w 156385"/>
                  <a:gd name="connsiteY1" fmla="*/ 60484 h 174872"/>
                  <a:gd name="connsiteX2" fmla="*/ 139621 w 156385"/>
                  <a:gd name="connsiteY2" fmla="*/ 63722 h 174872"/>
                  <a:gd name="connsiteX3" fmla="*/ 127334 w 156385"/>
                  <a:gd name="connsiteY3" fmla="*/ 72199 h 174872"/>
                  <a:gd name="connsiteX4" fmla="*/ 50182 w 156385"/>
                  <a:gd name="connsiteY4" fmla="*/ 173831 h 174872"/>
                  <a:gd name="connsiteX5" fmla="*/ 366 w 156385"/>
                  <a:gd name="connsiteY5" fmla="*/ 134398 h 174872"/>
                  <a:gd name="connsiteX6" fmla="*/ 56658 w 156385"/>
                  <a:gd name="connsiteY6" fmla="*/ 100870 h 174872"/>
                  <a:gd name="connsiteX7" fmla="*/ 58468 w 156385"/>
                  <a:gd name="connsiteY7" fmla="*/ 96298 h 174872"/>
                  <a:gd name="connsiteX8" fmla="*/ 69803 w 156385"/>
                  <a:gd name="connsiteY8" fmla="*/ 73819 h 174872"/>
                  <a:gd name="connsiteX9" fmla="*/ 80090 w 156385"/>
                  <a:gd name="connsiteY9" fmla="*/ 53721 h 174872"/>
                  <a:gd name="connsiteX10" fmla="*/ 66374 w 156385"/>
                  <a:gd name="connsiteY10" fmla="*/ 29051 h 174872"/>
                  <a:gd name="connsiteX11" fmla="*/ 78280 w 156385"/>
                  <a:gd name="connsiteY11" fmla="*/ 0 h 174872"/>
                  <a:gd name="connsiteX12" fmla="*/ 156385 w 156385"/>
                  <a:gd name="connsiteY12" fmla="*/ 43815 h 174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6385" h="174872">
                    <a:moveTo>
                      <a:pt x="156385" y="43720"/>
                    </a:moveTo>
                    <a:lnTo>
                      <a:pt x="144955" y="60484"/>
                    </a:lnTo>
                    <a:cubicBezTo>
                      <a:pt x="143717" y="62294"/>
                      <a:pt x="141812" y="63532"/>
                      <a:pt x="139621" y="63722"/>
                    </a:cubicBezTo>
                    <a:cubicBezTo>
                      <a:pt x="136573" y="64008"/>
                      <a:pt x="131620" y="65722"/>
                      <a:pt x="127334" y="72199"/>
                    </a:cubicBezTo>
                    <a:cubicBezTo>
                      <a:pt x="120381" y="82487"/>
                      <a:pt x="78566" y="166783"/>
                      <a:pt x="50182" y="173831"/>
                    </a:cubicBezTo>
                    <a:cubicBezTo>
                      <a:pt x="21797" y="180880"/>
                      <a:pt x="-3349" y="150400"/>
                      <a:pt x="366" y="134398"/>
                    </a:cubicBezTo>
                    <a:cubicBezTo>
                      <a:pt x="4080" y="118396"/>
                      <a:pt x="50372" y="116015"/>
                      <a:pt x="56658" y="100870"/>
                    </a:cubicBezTo>
                    <a:cubicBezTo>
                      <a:pt x="57325" y="99155"/>
                      <a:pt x="57992" y="97631"/>
                      <a:pt x="58468" y="96298"/>
                    </a:cubicBezTo>
                    <a:cubicBezTo>
                      <a:pt x="60849" y="90106"/>
                      <a:pt x="64850" y="78200"/>
                      <a:pt x="69803" y="73819"/>
                    </a:cubicBezTo>
                    <a:cubicBezTo>
                      <a:pt x="74661" y="69532"/>
                      <a:pt x="78947" y="69628"/>
                      <a:pt x="80090" y="53721"/>
                    </a:cubicBezTo>
                    <a:cubicBezTo>
                      <a:pt x="80471" y="47911"/>
                      <a:pt x="66660" y="37338"/>
                      <a:pt x="66374" y="29051"/>
                    </a:cubicBezTo>
                    <a:cubicBezTo>
                      <a:pt x="65803" y="13430"/>
                      <a:pt x="78280" y="0"/>
                      <a:pt x="78280" y="0"/>
                    </a:cubicBezTo>
                    <a:lnTo>
                      <a:pt x="156385" y="43815"/>
                    </a:lnTo>
                    <a:close/>
                  </a:path>
                </a:pathLst>
              </a:custGeom>
              <a:solidFill>
                <a:srgbClr val="3D619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45" name="Forma Livre: Forma 244">
                <a:extLst>
                  <a:ext uri="{FF2B5EF4-FFF2-40B4-BE49-F238E27FC236}">
                    <a16:creationId xmlns:a16="http://schemas.microsoft.com/office/drawing/2014/main" id="{276A7921-949A-BA55-B42B-5A46739BBEAF}"/>
                  </a:ext>
                </a:extLst>
              </p:cNvPr>
              <p:cNvSpPr/>
              <p:nvPr/>
            </p:nvSpPr>
            <p:spPr>
              <a:xfrm>
                <a:off x="5779263" y="2614956"/>
                <a:ext cx="86261" cy="134376"/>
              </a:xfrm>
              <a:custGeom>
                <a:avLst/>
                <a:gdLst>
                  <a:gd name="connsiteX0" fmla="*/ 12127 w 86261"/>
                  <a:gd name="connsiteY0" fmla="*/ 53758 h 134376"/>
                  <a:gd name="connsiteX1" fmla="*/ 13175 w 86261"/>
                  <a:gd name="connsiteY1" fmla="*/ 133006 h 134376"/>
                  <a:gd name="connsiteX2" fmla="*/ 74135 w 86261"/>
                  <a:gd name="connsiteY2" fmla="*/ 80619 h 134376"/>
                  <a:gd name="connsiteX3" fmla="*/ 73087 w 86261"/>
                  <a:gd name="connsiteY3" fmla="*/ 1371 h 134376"/>
                  <a:gd name="connsiteX4" fmla="*/ 12127 w 86261"/>
                  <a:gd name="connsiteY4" fmla="*/ 53758 h 134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6261" h="134376">
                    <a:moveTo>
                      <a:pt x="12127" y="53758"/>
                    </a:moveTo>
                    <a:cubicBezTo>
                      <a:pt x="-4446" y="90144"/>
                      <a:pt x="-3970" y="125577"/>
                      <a:pt x="13175" y="133006"/>
                    </a:cubicBezTo>
                    <a:cubicBezTo>
                      <a:pt x="30320" y="140436"/>
                      <a:pt x="57657" y="116909"/>
                      <a:pt x="74135" y="80619"/>
                    </a:cubicBezTo>
                    <a:cubicBezTo>
                      <a:pt x="90708" y="44233"/>
                      <a:pt x="90232" y="8800"/>
                      <a:pt x="73087" y="1371"/>
                    </a:cubicBezTo>
                    <a:cubicBezTo>
                      <a:pt x="55942" y="-6059"/>
                      <a:pt x="28605" y="17468"/>
                      <a:pt x="12127" y="53758"/>
                    </a:cubicBezTo>
                    <a:close/>
                  </a:path>
                </a:pathLst>
              </a:custGeom>
              <a:solidFill>
                <a:srgbClr val="29446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46" name="Forma Livre: Forma 245">
                <a:extLst>
                  <a:ext uri="{FF2B5EF4-FFF2-40B4-BE49-F238E27FC236}">
                    <a16:creationId xmlns:a16="http://schemas.microsoft.com/office/drawing/2014/main" id="{29024DC5-D4F9-1DFD-88C4-BE01BD00F104}"/>
                  </a:ext>
                </a:extLst>
              </p:cNvPr>
              <p:cNvSpPr/>
              <p:nvPr/>
            </p:nvSpPr>
            <p:spPr>
              <a:xfrm>
                <a:off x="5666279" y="2558616"/>
                <a:ext cx="92677" cy="130279"/>
              </a:xfrm>
              <a:custGeom>
                <a:avLst/>
                <a:gdLst>
                  <a:gd name="connsiteX0" fmla="*/ 16430 w 92677"/>
                  <a:gd name="connsiteY0" fmla="*/ 49614 h 130279"/>
                  <a:gd name="connsiteX1" fmla="*/ 10906 w 92677"/>
                  <a:gd name="connsiteY1" fmla="*/ 128386 h 130279"/>
                  <a:gd name="connsiteX2" fmla="*/ 76247 w 92677"/>
                  <a:gd name="connsiteY2" fmla="*/ 80666 h 130279"/>
                  <a:gd name="connsiteX3" fmla="*/ 81772 w 92677"/>
                  <a:gd name="connsiteY3" fmla="*/ 1894 h 130279"/>
                  <a:gd name="connsiteX4" fmla="*/ 16430 w 92677"/>
                  <a:gd name="connsiteY4" fmla="*/ 49614 h 130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677" h="130279">
                    <a:moveTo>
                      <a:pt x="16430" y="49614"/>
                    </a:moveTo>
                    <a:cubicBezTo>
                      <a:pt x="-3096" y="84571"/>
                      <a:pt x="-5572" y="119813"/>
                      <a:pt x="10906" y="128386"/>
                    </a:cubicBezTo>
                    <a:cubicBezTo>
                      <a:pt x="27479" y="136958"/>
                      <a:pt x="56721" y="115622"/>
                      <a:pt x="76247" y="80666"/>
                    </a:cubicBezTo>
                    <a:cubicBezTo>
                      <a:pt x="95774" y="45709"/>
                      <a:pt x="98250" y="10466"/>
                      <a:pt x="81772" y="1894"/>
                    </a:cubicBezTo>
                    <a:cubicBezTo>
                      <a:pt x="65294" y="-6679"/>
                      <a:pt x="35957" y="14657"/>
                      <a:pt x="16430" y="49614"/>
                    </a:cubicBezTo>
                    <a:close/>
                  </a:path>
                </a:pathLst>
              </a:custGeom>
              <a:solidFill>
                <a:srgbClr val="FE008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47" name="Forma Livre: Forma 246">
                <a:extLst>
                  <a:ext uri="{FF2B5EF4-FFF2-40B4-BE49-F238E27FC236}">
                    <a16:creationId xmlns:a16="http://schemas.microsoft.com/office/drawing/2014/main" id="{0F4DA899-53A1-16D5-1997-0CB8119D8A2A}"/>
                  </a:ext>
                </a:extLst>
              </p:cNvPr>
              <p:cNvSpPr/>
              <p:nvPr/>
            </p:nvSpPr>
            <p:spPr>
              <a:xfrm>
                <a:off x="5677185" y="2559748"/>
                <a:ext cx="175641" cy="188118"/>
              </a:xfrm>
              <a:custGeom>
                <a:avLst/>
                <a:gdLst>
                  <a:gd name="connsiteX0" fmla="*/ 175641 w 175641"/>
                  <a:gd name="connsiteY0" fmla="*/ 56959 h 188118"/>
                  <a:gd name="connsiteX1" fmla="*/ 69628 w 175641"/>
                  <a:gd name="connsiteY1" fmla="*/ 0 h 188118"/>
                  <a:gd name="connsiteX2" fmla="*/ 0 w 175641"/>
                  <a:gd name="connsiteY2" fmla="*/ 127254 h 188118"/>
                  <a:gd name="connsiteX3" fmla="*/ 114586 w 175641"/>
                  <a:gd name="connsiteY3" fmla="*/ 188119 h 188118"/>
                  <a:gd name="connsiteX4" fmla="*/ 175641 w 175641"/>
                  <a:gd name="connsiteY4" fmla="*/ 56959 h 188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5641" h="188118">
                    <a:moveTo>
                      <a:pt x="175641" y="56959"/>
                    </a:moveTo>
                    <a:lnTo>
                      <a:pt x="69628" y="0"/>
                    </a:lnTo>
                    <a:lnTo>
                      <a:pt x="0" y="127254"/>
                    </a:lnTo>
                    <a:lnTo>
                      <a:pt x="114586" y="188119"/>
                    </a:lnTo>
                    <a:lnTo>
                      <a:pt x="175641" y="56959"/>
                    </a:lnTo>
                    <a:close/>
                  </a:path>
                </a:pathLst>
              </a:custGeom>
              <a:solidFill>
                <a:srgbClr val="29446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48" name="Forma Livre: Forma 247">
                <a:extLst>
                  <a:ext uri="{FF2B5EF4-FFF2-40B4-BE49-F238E27FC236}">
                    <a16:creationId xmlns:a16="http://schemas.microsoft.com/office/drawing/2014/main" id="{B836F962-FFBB-6EE8-80B1-9F185E399062}"/>
                  </a:ext>
                </a:extLst>
              </p:cNvPr>
              <p:cNvSpPr/>
              <p:nvPr/>
            </p:nvSpPr>
            <p:spPr>
              <a:xfrm>
                <a:off x="5670719" y="2561043"/>
                <a:ext cx="81036" cy="125426"/>
              </a:xfrm>
              <a:custGeom>
                <a:avLst/>
                <a:gdLst>
                  <a:gd name="connsiteX0" fmla="*/ 20087 w 81036"/>
                  <a:gd name="connsiteY0" fmla="*/ 51093 h 125426"/>
                  <a:gd name="connsiteX1" fmla="*/ 5514 w 81036"/>
                  <a:gd name="connsiteY1" fmla="*/ 124340 h 125426"/>
                  <a:gd name="connsiteX2" fmla="*/ 60949 w 81036"/>
                  <a:gd name="connsiteY2" fmla="*/ 74334 h 125426"/>
                  <a:gd name="connsiteX3" fmla="*/ 75523 w 81036"/>
                  <a:gd name="connsiteY3" fmla="*/ 1087 h 125426"/>
                  <a:gd name="connsiteX4" fmla="*/ 20087 w 81036"/>
                  <a:gd name="connsiteY4" fmla="*/ 51093 h 1254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036" h="125426">
                    <a:moveTo>
                      <a:pt x="20087" y="51093"/>
                    </a:moveTo>
                    <a:cubicBezTo>
                      <a:pt x="751" y="85097"/>
                      <a:pt x="-5726" y="117958"/>
                      <a:pt x="5514" y="124340"/>
                    </a:cubicBezTo>
                    <a:cubicBezTo>
                      <a:pt x="16753" y="130722"/>
                      <a:pt x="41614" y="108338"/>
                      <a:pt x="60949" y="74334"/>
                    </a:cubicBezTo>
                    <a:cubicBezTo>
                      <a:pt x="80285" y="40330"/>
                      <a:pt x="86762" y="7468"/>
                      <a:pt x="75523" y="1087"/>
                    </a:cubicBezTo>
                    <a:cubicBezTo>
                      <a:pt x="64188" y="-5295"/>
                      <a:pt x="39423" y="17089"/>
                      <a:pt x="20087" y="51093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49" name="Forma Livre: Forma 248">
                <a:extLst>
                  <a:ext uri="{FF2B5EF4-FFF2-40B4-BE49-F238E27FC236}">
                    <a16:creationId xmlns:a16="http://schemas.microsoft.com/office/drawing/2014/main" id="{ECB596FD-46CD-1BA9-4C98-42C220FDADDE}"/>
                  </a:ext>
                </a:extLst>
              </p:cNvPr>
              <p:cNvSpPr/>
              <p:nvPr/>
            </p:nvSpPr>
            <p:spPr>
              <a:xfrm>
                <a:off x="5428583" y="2379726"/>
                <a:ext cx="317087" cy="305942"/>
              </a:xfrm>
              <a:custGeom>
                <a:avLst/>
                <a:gdLst>
                  <a:gd name="connsiteX0" fmla="*/ 190786 w 317087"/>
                  <a:gd name="connsiteY0" fmla="*/ 0 h 305942"/>
                  <a:gd name="connsiteX1" fmla="*/ 317087 w 317087"/>
                  <a:gd name="connsiteY1" fmla="*/ 182213 h 305942"/>
                  <a:gd name="connsiteX2" fmla="*/ 248126 w 317087"/>
                  <a:gd name="connsiteY2" fmla="*/ 305943 h 305942"/>
                  <a:gd name="connsiteX3" fmla="*/ 0 w 317087"/>
                  <a:gd name="connsiteY3" fmla="*/ 291656 h 305942"/>
                  <a:gd name="connsiteX4" fmla="*/ 190786 w 317087"/>
                  <a:gd name="connsiteY4" fmla="*/ 0 h 305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7087" h="305942">
                    <a:moveTo>
                      <a:pt x="190786" y="0"/>
                    </a:moveTo>
                    <a:cubicBezTo>
                      <a:pt x="190786" y="0"/>
                      <a:pt x="215837" y="108394"/>
                      <a:pt x="317087" y="182213"/>
                    </a:cubicBezTo>
                    <a:lnTo>
                      <a:pt x="248126" y="305943"/>
                    </a:lnTo>
                    <a:cubicBezTo>
                      <a:pt x="248126" y="305943"/>
                      <a:pt x="169640" y="253270"/>
                      <a:pt x="0" y="291656"/>
                    </a:cubicBezTo>
                    <a:lnTo>
                      <a:pt x="190786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50" name="Forma Livre: Forma 249">
                <a:extLst>
                  <a:ext uri="{FF2B5EF4-FFF2-40B4-BE49-F238E27FC236}">
                    <a16:creationId xmlns:a16="http://schemas.microsoft.com/office/drawing/2014/main" id="{9021AC1C-553D-960D-5B6A-0E9C598CEF01}"/>
                  </a:ext>
                </a:extLst>
              </p:cNvPr>
              <p:cNvSpPr/>
              <p:nvPr/>
            </p:nvSpPr>
            <p:spPr>
              <a:xfrm>
                <a:off x="5689472" y="2742011"/>
                <a:ext cx="18822" cy="31631"/>
              </a:xfrm>
              <a:custGeom>
                <a:avLst/>
                <a:gdLst>
                  <a:gd name="connsiteX0" fmla="*/ 0 w 18822"/>
                  <a:gd name="connsiteY0" fmla="*/ 28430 h 31631"/>
                  <a:gd name="connsiteX1" fmla="*/ 8287 w 18822"/>
                  <a:gd name="connsiteY1" fmla="*/ 31574 h 31631"/>
                  <a:gd name="connsiteX2" fmla="*/ 9906 w 18822"/>
                  <a:gd name="connsiteY2" fmla="*/ 30812 h 31631"/>
                  <a:gd name="connsiteX3" fmla="*/ 18764 w 18822"/>
                  <a:gd name="connsiteY3" fmla="*/ 6047 h 31631"/>
                  <a:gd name="connsiteX4" fmla="*/ 18002 w 18822"/>
                  <a:gd name="connsiteY4" fmla="*/ 4427 h 31631"/>
                  <a:gd name="connsiteX5" fmla="*/ 7525 w 18822"/>
                  <a:gd name="connsiteY5" fmla="*/ 46 h 31631"/>
                  <a:gd name="connsiteX6" fmla="*/ 0 w 18822"/>
                  <a:gd name="connsiteY6" fmla="*/ 28335 h 31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22" h="31631">
                    <a:moveTo>
                      <a:pt x="0" y="28430"/>
                    </a:moveTo>
                    <a:lnTo>
                      <a:pt x="8287" y="31574"/>
                    </a:lnTo>
                    <a:cubicBezTo>
                      <a:pt x="8953" y="31764"/>
                      <a:pt x="9620" y="31478"/>
                      <a:pt x="9906" y="30812"/>
                    </a:cubicBezTo>
                    <a:lnTo>
                      <a:pt x="18764" y="6047"/>
                    </a:lnTo>
                    <a:cubicBezTo>
                      <a:pt x="18955" y="5380"/>
                      <a:pt x="18669" y="4713"/>
                      <a:pt x="18002" y="4427"/>
                    </a:cubicBezTo>
                    <a:cubicBezTo>
                      <a:pt x="18002" y="4427"/>
                      <a:pt x="7810" y="-526"/>
                      <a:pt x="7525" y="46"/>
                    </a:cubicBezTo>
                    <a:lnTo>
                      <a:pt x="0" y="28335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51" name="Forma Livre: Forma 250">
                <a:extLst>
                  <a:ext uri="{FF2B5EF4-FFF2-40B4-BE49-F238E27FC236}">
                    <a16:creationId xmlns:a16="http://schemas.microsoft.com/office/drawing/2014/main" id="{E19DD3D4-84F8-F7ED-3396-98A1A405BE4E}"/>
                  </a:ext>
                </a:extLst>
              </p:cNvPr>
              <p:cNvSpPr/>
              <p:nvPr/>
            </p:nvSpPr>
            <p:spPr>
              <a:xfrm rot="-3490802">
                <a:off x="5291822" y="2397443"/>
                <a:ext cx="390715" cy="202120"/>
              </a:xfrm>
              <a:custGeom>
                <a:avLst/>
                <a:gdLst>
                  <a:gd name="connsiteX0" fmla="*/ 390716 w 390715"/>
                  <a:gd name="connsiteY0" fmla="*/ 101060 h 202120"/>
                  <a:gd name="connsiteX1" fmla="*/ 195358 w 390715"/>
                  <a:gd name="connsiteY1" fmla="*/ 202121 h 202120"/>
                  <a:gd name="connsiteX2" fmla="*/ 0 w 390715"/>
                  <a:gd name="connsiteY2" fmla="*/ 101060 h 202120"/>
                  <a:gd name="connsiteX3" fmla="*/ 195358 w 390715"/>
                  <a:gd name="connsiteY3" fmla="*/ 0 h 202120"/>
                  <a:gd name="connsiteX4" fmla="*/ 390716 w 390715"/>
                  <a:gd name="connsiteY4" fmla="*/ 101060 h 202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715" h="202120">
                    <a:moveTo>
                      <a:pt x="390716" y="101060"/>
                    </a:moveTo>
                    <a:cubicBezTo>
                      <a:pt x="390716" y="156874"/>
                      <a:pt x="303251" y="202121"/>
                      <a:pt x="195358" y="202121"/>
                    </a:cubicBezTo>
                    <a:cubicBezTo>
                      <a:pt x="87465" y="202121"/>
                      <a:pt x="0" y="156874"/>
                      <a:pt x="0" y="101060"/>
                    </a:cubicBezTo>
                    <a:cubicBezTo>
                      <a:pt x="0" y="45246"/>
                      <a:pt x="87465" y="0"/>
                      <a:pt x="195358" y="0"/>
                    </a:cubicBezTo>
                    <a:cubicBezTo>
                      <a:pt x="303251" y="0"/>
                      <a:pt x="390716" y="45246"/>
                      <a:pt x="390716" y="101060"/>
                    </a:cubicBezTo>
                    <a:close/>
                  </a:path>
                </a:pathLst>
              </a:custGeom>
              <a:solidFill>
                <a:srgbClr val="5F5EA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52" name="Forma Livre: Forma 251">
                <a:extLst>
                  <a:ext uri="{FF2B5EF4-FFF2-40B4-BE49-F238E27FC236}">
                    <a16:creationId xmlns:a16="http://schemas.microsoft.com/office/drawing/2014/main" id="{3C2CD621-ECF1-CB32-A1CA-0BE1AFD898BC}"/>
                  </a:ext>
                </a:extLst>
              </p:cNvPr>
              <p:cNvSpPr/>
              <p:nvPr/>
            </p:nvSpPr>
            <p:spPr>
              <a:xfrm>
                <a:off x="5372194" y="2347672"/>
                <a:ext cx="231611" cy="304371"/>
              </a:xfrm>
              <a:custGeom>
                <a:avLst/>
                <a:gdLst>
                  <a:gd name="connsiteX0" fmla="*/ 43149 w 231611"/>
                  <a:gd name="connsiteY0" fmla="*/ 107206 h 304371"/>
                  <a:gd name="connsiteX1" fmla="*/ 25623 w 231611"/>
                  <a:gd name="connsiteY1" fmla="*/ 297515 h 304371"/>
                  <a:gd name="connsiteX2" fmla="*/ 188405 w 231611"/>
                  <a:gd name="connsiteY2" fmla="*/ 197217 h 304371"/>
                  <a:gd name="connsiteX3" fmla="*/ 206026 w 231611"/>
                  <a:gd name="connsiteY3" fmla="*/ 6812 h 304371"/>
                  <a:gd name="connsiteX4" fmla="*/ 43149 w 231611"/>
                  <a:gd name="connsiteY4" fmla="*/ 107206 h 304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1611" h="304371">
                    <a:moveTo>
                      <a:pt x="43149" y="107206"/>
                    </a:moveTo>
                    <a:cubicBezTo>
                      <a:pt x="-6667" y="187406"/>
                      <a:pt x="-14477" y="272655"/>
                      <a:pt x="25623" y="297515"/>
                    </a:cubicBezTo>
                    <a:cubicBezTo>
                      <a:pt x="65723" y="322376"/>
                      <a:pt x="138589" y="277513"/>
                      <a:pt x="188405" y="197217"/>
                    </a:cubicBezTo>
                    <a:cubicBezTo>
                      <a:pt x="238221" y="116921"/>
                      <a:pt x="246127" y="31768"/>
                      <a:pt x="206026" y="6812"/>
                    </a:cubicBezTo>
                    <a:cubicBezTo>
                      <a:pt x="165831" y="-17953"/>
                      <a:pt x="92965" y="26910"/>
                      <a:pt x="43149" y="107206"/>
                    </a:cubicBezTo>
                    <a:close/>
                  </a:path>
                </a:pathLst>
              </a:custGeom>
              <a:solidFill>
                <a:srgbClr val="66C4D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53" name="Forma Livre: Forma 252">
                <a:extLst>
                  <a:ext uri="{FF2B5EF4-FFF2-40B4-BE49-F238E27FC236}">
                    <a16:creationId xmlns:a16="http://schemas.microsoft.com/office/drawing/2014/main" id="{17AC9DED-4BD1-2BCA-7F2E-5729F2B6B62E}"/>
                  </a:ext>
                </a:extLst>
              </p:cNvPr>
              <p:cNvSpPr/>
              <p:nvPr/>
            </p:nvSpPr>
            <p:spPr>
              <a:xfrm>
                <a:off x="5474523" y="2472774"/>
                <a:ext cx="117413" cy="114120"/>
              </a:xfrm>
              <a:custGeom>
                <a:avLst/>
                <a:gdLst>
                  <a:gd name="connsiteX0" fmla="*/ 11972 w 117413"/>
                  <a:gd name="connsiteY0" fmla="*/ 78307 h 114120"/>
                  <a:gd name="connsiteX1" fmla="*/ 71884 w 117413"/>
                  <a:gd name="connsiteY1" fmla="*/ 114121 h 114120"/>
                  <a:gd name="connsiteX2" fmla="*/ 117414 w 117413"/>
                  <a:gd name="connsiteY2" fmla="*/ 40969 h 114120"/>
                  <a:gd name="connsiteX3" fmla="*/ 56263 w 117413"/>
                  <a:gd name="connsiteY3" fmla="*/ 4393 h 114120"/>
                  <a:gd name="connsiteX4" fmla="*/ 13020 w 117413"/>
                  <a:gd name="connsiteY4" fmla="*/ 26776 h 114120"/>
                  <a:gd name="connsiteX5" fmla="*/ 12353 w 117413"/>
                  <a:gd name="connsiteY5" fmla="*/ 27824 h 114120"/>
                  <a:gd name="connsiteX6" fmla="*/ 12067 w 117413"/>
                  <a:gd name="connsiteY6" fmla="*/ 78402 h 114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413" h="114120">
                    <a:moveTo>
                      <a:pt x="11972" y="78307"/>
                    </a:moveTo>
                    <a:lnTo>
                      <a:pt x="71884" y="114121"/>
                    </a:lnTo>
                    <a:lnTo>
                      <a:pt x="117414" y="40969"/>
                    </a:lnTo>
                    <a:lnTo>
                      <a:pt x="56263" y="4393"/>
                    </a:lnTo>
                    <a:cubicBezTo>
                      <a:pt x="36261" y="-7609"/>
                      <a:pt x="24926" y="6679"/>
                      <a:pt x="13020" y="26776"/>
                    </a:cubicBezTo>
                    <a:lnTo>
                      <a:pt x="12353" y="27824"/>
                    </a:lnTo>
                    <a:cubicBezTo>
                      <a:pt x="351" y="47827"/>
                      <a:pt x="-7935" y="66400"/>
                      <a:pt x="12067" y="78402"/>
                    </a:cubicBezTo>
                    <a:close/>
                  </a:path>
                </a:pathLst>
              </a:custGeom>
              <a:solidFill>
                <a:srgbClr val="FBF4F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54" name="Forma Livre: Forma 253">
                <a:extLst>
                  <a:ext uri="{FF2B5EF4-FFF2-40B4-BE49-F238E27FC236}">
                    <a16:creationId xmlns:a16="http://schemas.microsoft.com/office/drawing/2014/main" id="{58230FEC-ACC9-E627-2925-1CD8510BC754}"/>
                  </a:ext>
                </a:extLst>
              </p:cNvPr>
              <p:cNvSpPr/>
              <p:nvPr/>
            </p:nvSpPr>
            <p:spPr>
              <a:xfrm>
                <a:off x="5473784" y="2472838"/>
                <a:ext cx="55519" cy="73140"/>
              </a:xfrm>
              <a:custGeom>
                <a:avLst/>
                <a:gdLst>
                  <a:gd name="connsiteX0" fmla="*/ 10329 w 55519"/>
                  <a:gd name="connsiteY0" fmla="*/ 25760 h 73140"/>
                  <a:gd name="connsiteX1" fmla="*/ 6138 w 55519"/>
                  <a:gd name="connsiteY1" fmla="*/ 71480 h 73140"/>
                  <a:gd name="connsiteX2" fmla="*/ 45191 w 55519"/>
                  <a:gd name="connsiteY2" fmla="*/ 47381 h 73140"/>
                  <a:gd name="connsiteX3" fmla="*/ 49382 w 55519"/>
                  <a:gd name="connsiteY3" fmla="*/ 1661 h 73140"/>
                  <a:gd name="connsiteX4" fmla="*/ 10329 w 55519"/>
                  <a:gd name="connsiteY4" fmla="*/ 25760 h 73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519" h="73140">
                    <a:moveTo>
                      <a:pt x="10329" y="25760"/>
                    </a:moveTo>
                    <a:cubicBezTo>
                      <a:pt x="-1577" y="45000"/>
                      <a:pt x="-3482" y="65479"/>
                      <a:pt x="6138" y="71480"/>
                    </a:cubicBezTo>
                    <a:cubicBezTo>
                      <a:pt x="15758" y="77480"/>
                      <a:pt x="33284" y="66717"/>
                      <a:pt x="45191" y="47381"/>
                    </a:cubicBezTo>
                    <a:cubicBezTo>
                      <a:pt x="57097" y="28141"/>
                      <a:pt x="59002" y="7662"/>
                      <a:pt x="49382" y="1661"/>
                    </a:cubicBezTo>
                    <a:cubicBezTo>
                      <a:pt x="39761" y="-4339"/>
                      <a:pt x="22235" y="6424"/>
                      <a:pt x="10329" y="25760"/>
                    </a:cubicBezTo>
                    <a:close/>
                  </a:path>
                </a:pathLst>
              </a:custGeom>
              <a:solidFill>
                <a:srgbClr val="3D619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55" name="Forma Livre: Forma 254">
                <a:extLst>
                  <a:ext uri="{FF2B5EF4-FFF2-40B4-BE49-F238E27FC236}">
                    <a16:creationId xmlns:a16="http://schemas.microsoft.com/office/drawing/2014/main" id="{664BD8C1-FC28-FB48-21B2-896B37173DBC}"/>
                  </a:ext>
                </a:extLst>
              </p:cNvPr>
              <p:cNvSpPr/>
              <p:nvPr/>
            </p:nvSpPr>
            <p:spPr>
              <a:xfrm>
                <a:off x="5353071" y="2324092"/>
                <a:ext cx="268244" cy="348820"/>
              </a:xfrm>
              <a:custGeom>
                <a:avLst/>
                <a:gdLst>
                  <a:gd name="connsiteX0" fmla="*/ 31125 w 268244"/>
                  <a:gd name="connsiteY0" fmla="*/ 340431 h 348820"/>
                  <a:gd name="connsiteX1" fmla="*/ 220006 w 268244"/>
                  <a:gd name="connsiteY1" fmla="*/ 227750 h 348820"/>
                  <a:gd name="connsiteX2" fmla="*/ 237151 w 268244"/>
                  <a:gd name="connsiteY2" fmla="*/ 8389 h 348820"/>
                  <a:gd name="connsiteX3" fmla="*/ 48270 w 268244"/>
                  <a:gd name="connsiteY3" fmla="*/ 121165 h 348820"/>
                  <a:gd name="connsiteX4" fmla="*/ 31125 w 268244"/>
                  <a:gd name="connsiteY4" fmla="*/ 340431 h 348820"/>
                  <a:gd name="connsiteX5" fmla="*/ 62272 w 268244"/>
                  <a:gd name="connsiteY5" fmla="*/ 130785 h 348820"/>
                  <a:gd name="connsiteX6" fmla="*/ 225054 w 268244"/>
                  <a:gd name="connsiteY6" fmla="*/ 30487 h 348820"/>
                  <a:gd name="connsiteX7" fmla="*/ 207433 w 268244"/>
                  <a:gd name="connsiteY7" fmla="*/ 220892 h 348820"/>
                  <a:gd name="connsiteX8" fmla="*/ 44650 w 268244"/>
                  <a:gd name="connsiteY8" fmla="*/ 321190 h 348820"/>
                  <a:gd name="connsiteX9" fmla="*/ 62272 w 268244"/>
                  <a:gd name="connsiteY9" fmla="*/ 130785 h 348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8244" h="348820">
                    <a:moveTo>
                      <a:pt x="31125" y="340431"/>
                    </a:moveTo>
                    <a:cubicBezTo>
                      <a:pt x="78559" y="369863"/>
                      <a:pt x="163141" y="319380"/>
                      <a:pt x="220006" y="227750"/>
                    </a:cubicBezTo>
                    <a:cubicBezTo>
                      <a:pt x="276870" y="136119"/>
                      <a:pt x="284585" y="37821"/>
                      <a:pt x="237151" y="8389"/>
                    </a:cubicBezTo>
                    <a:cubicBezTo>
                      <a:pt x="189716" y="-21043"/>
                      <a:pt x="105134" y="29439"/>
                      <a:pt x="48270" y="121165"/>
                    </a:cubicBezTo>
                    <a:cubicBezTo>
                      <a:pt x="-8690" y="212796"/>
                      <a:pt x="-16310" y="310998"/>
                      <a:pt x="31125" y="340431"/>
                    </a:cubicBezTo>
                    <a:close/>
                    <a:moveTo>
                      <a:pt x="62272" y="130785"/>
                    </a:moveTo>
                    <a:cubicBezTo>
                      <a:pt x="112087" y="50490"/>
                      <a:pt x="184954" y="5627"/>
                      <a:pt x="225054" y="30487"/>
                    </a:cubicBezTo>
                    <a:cubicBezTo>
                      <a:pt x="265154" y="55347"/>
                      <a:pt x="257248" y="140596"/>
                      <a:pt x="207433" y="220892"/>
                    </a:cubicBezTo>
                    <a:cubicBezTo>
                      <a:pt x="157617" y="301188"/>
                      <a:pt x="84751" y="346050"/>
                      <a:pt x="44650" y="321190"/>
                    </a:cubicBezTo>
                    <a:cubicBezTo>
                      <a:pt x="4645" y="296235"/>
                      <a:pt x="12456" y="210986"/>
                      <a:pt x="62272" y="130785"/>
                    </a:cubicBezTo>
                    <a:close/>
                  </a:path>
                </a:pathLst>
              </a:custGeom>
              <a:solidFill>
                <a:srgbClr val="3D619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56" name="Forma Livre: Forma 255">
                <a:extLst>
                  <a:ext uri="{FF2B5EF4-FFF2-40B4-BE49-F238E27FC236}">
                    <a16:creationId xmlns:a16="http://schemas.microsoft.com/office/drawing/2014/main" id="{3D26F572-F556-4877-1B7A-9B5C2243F599}"/>
                  </a:ext>
                </a:extLst>
              </p:cNvPr>
              <p:cNvSpPr/>
              <p:nvPr/>
            </p:nvSpPr>
            <p:spPr>
              <a:xfrm>
                <a:off x="5682917" y="2741978"/>
                <a:ext cx="21301" cy="28636"/>
              </a:xfrm>
              <a:custGeom>
                <a:avLst/>
                <a:gdLst>
                  <a:gd name="connsiteX0" fmla="*/ 650 w 21301"/>
                  <a:gd name="connsiteY0" fmla="*/ 25224 h 28636"/>
                  <a:gd name="connsiteX1" fmla="*/ 6460 w 21301"/>
                  <a:gd name="connsiteY1" fmla="*/ 28463 h 28636"/>
                  <a:gd name="connsiteX2" fmla="*/ 8174 w 21301"/>
                  <a:gd name="connsiteY2" fmla="*/ 27987 h 28636"/>
                  <a:gd name="connsiteX3" fmla="*/ 21128 w 21301"/>
                  <a:gd name="connsiteY3" fmla="*/ 5126 h 28636"/>
                  <a:gd name="connsiteX4" fmla="*/ 20652 w 21301"/>
                  <a:gd name="connsiteY4" fmla="*/ 3412 h 28636"/>
                  <a:gd name="connsiteX5" fmla="*/ 14842 w 21301"/>
                  <a:gd name="connsiteY5" fmla="*/ 173 h 28636"/>
                  <a:gd name="connsiteX6" fmla="*/ 13127 w 21301"/>
                  <a:gd name="connsiteY6" fmla="*/ 650 h 28636"/>
                  <a:gd name="connsiteX7" fmla="*/ 173 w 21301"/>
                  <a:gd name="connsiteY7" fmla="*/ 23510 h 28636"/>
                  <a:gd name="connsiteX8" fmla="*/ 650 w 21301"/>
                  <a:gd name="connsiteY8" fmla="*/ 25224 h 28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301" h="28636">
                    <a:moveTo>
                      <a:pt x="650" y="25224"/>
                    </a:moveTo>
                    <a:lnTo>
                      <a:pt x="6460" y="28463"/>
                    </a:lnTo>
                    <a:cubicBezTo>
                      <a:pt x="7031" y="28844"/>
                      <a:pt x="7793" y="28558"/>
                      <a:pt x="8174" y="27987"/>
                    </a:cubicBezTo>
                    <a:lnTo>
                      <a:pt x="21128" y="5126"/>
                    </a:lnTo>
                    <a:cubicBezTo>
                      <a:pt x="21509" y="4555"/>
                      <a:pt x="21224" y="3793"/>
                      <a:pt x="20652" y="3412"/>
                    </a:cubicBezTo>
                    <a:lnTo>
                      <a:pt x="14842" y="173"/>
                    </a:lnTo>
                    <a:cubicBezTo>
                      <a:pt x="14270" y="-208"/>
                      <a:pt x="13508" y="78"/>
                      <a:pt x="13127" y="650"/>
                    </a:cubicBezTo>
                    <a:lnTo>
                      <a:pt x="173" y="23510"/>
                    </a:lnTo>
                    <a:cubicBezTo>
                      <a:pt x="-208" y="24081"/>
                      <a:pt x="78" y="24843"/>
                      <a:pt x="650" y="25224"/>
                    </a:cubicBezTo>
                    <a:close/>
                  </a:path>
                </a:pathLst>
              </a:custGeom>
              <a:solidFill>
                <a:srgbClr val="66C4D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57" name="Forma Livre: Forma 256">
                <a:extLst>
                  <a:ext uri="{FF2B5EF4-FFF2-40B4-BE49-F238E27FC236}">
                    <a16:creationId xmlns:a16="http://schemas.microsoft.com/office/drawing/2014/main" id="{F52C5527-2CEB-AF79-4320-10F35DBFB090}"/>
                  </a:ext>
                </a:extLst>
              </p:cNvPr>
              <p:cNvSpPr/>
              <p:nvPr/>
            </p:nvSpPr>
            <p:spPr>
              <a:xfrm>
                <a:off x="5611700" y="2473118"/>
                <a:ext cx="128198" cy="131837"/>
              </a:xfrm>
              <a:custGeom>
                <a:avLst/>
                <a:gdLst>
                  <a:gd name="connsiteX0" fmla="*/ 106633 w 128198"/>
                  <a:gd name="connsiteY0" fmla="*/ 131112 h 131837"/>
                  <a:gd name="connsiteX1" fmla="*/ 125873 w 128198"/>
                  <a:gd name="connsiteY1" fmla="*/ 123683 h 131837"/>
                  <a:gd name="connsiteX2" fmla="*/ 120063 w 128198"/>
                  <a:gd name="connsiteY2" fmla="*/ 100823 h 131837"/>
                  <a:gd name="connsiteX3" fmla="*/ 31766 w 128198"/>
                  <a:gd name="connsiteY3" fmla="*/ 9668 h 131837"/>
                  <a:gd name="connsiteX4" fmla="*/ 9668 w 128198"/>
                  <a:gd name="connsiteY4" fmla="*/ 1572 h 131837"/>
                  <a:gd name="connsiteX5" fmla="*/ 1572 w 128198"/>
                  <a:gd name="connsiteY5" fmla="*/ 23670 h 131837"/>
                  <a:gd name="connsiteX6" fmla="*/ 103109 w 128198"/>
                  <a:gd name="connsiteY6" fmla="*/ 129493 h 131837"/>
                  <a:gd name="connsiteX7" fmla="*/ 106728 w 128198"/>
                  <a:gd name="connsiteY7" fmla="*/ 131112 h 131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8198" h="131837">
                    <a:moveTo>
                      <a:pt x="106633" y="131112"/>
                    </a:moveTo>
                    <a:cubicBezTo>
                      <a:pt x="113872" y="133303"/>
                      <a:pt x="121873" y="130445"/>
                      <a:pt x="125873" y="123683"/>
                    </a:cubicBezTo>
                    <a:cubicBezTo>
                      <a:pt x="130541" y="115777"/>
                      <a:pt x="127969" y="105490"/>
                      <a:pt x="120063" y="100823"/>
                    </a:cubicBezTo>
                    <a:cubicBezTo>
                      <a:pt x="57293" y="63580"/>
                      <a:pt x="32052" y="10145"/>
                      <a:pt x="31766" y="9668"/>
                    </a:cubicBezTo>
                    <a:cubicBezTo>
                      <a:pt x="27861" y="1286"/>
                      <a:pt x="17955" y="-2333"/>
                      <a:pt x="9668" y="1572"/>
                    </a:cubicBezTo>
                    <a:cubicBezTo>
                      <a:pt x="1286" y="5477"/>
                      <a:pt x="-2333" y="15383"/>
                      <a:pt x="1572" y="23670"/>
                    </a:cubicBezTo>
                    <a:cubicBezTo>
                      <a:pt x="2715" y="26242"/>
                      <a:pt x="31481" y="87011"/>
                      <a:pt x="103109" y="129493"/>
                    </a:cubicBezTo>
                    <a:cubicBezTo>
                      <a:pt x="104252" y="130160"/>
                      <a:pt x="105490" y="130731"/>
                      <a:pt x="106728" y="131112"/>
                    </a:cubicBezTo>
                    <a:close/>
                  </a:path>
                </a:pathLst>
              </a:custGeom>
              <a:solidFill>
                <a:srgbClr val="FFF9F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58" name="Forma Livre: Forma 257">
                <a:extLst>
                  <a:ext uri="{FF2B5EF4-FFF2-40B4-BE49-F238E27FC236}">
                    <a16:creationId xmlns:a16="http://schemas.microsoft.com/office/drawing/2014/main" id="{56E80A01-5FAC-A244-FBAB-3EB7C78FF6F0}"/>
                  </a:ext>
                </a:extLst>
              </p:cNvPr>
              <p:cNvSpPr/>
              <p:nvPr/>
            </p:nvSpPr>
            <p:spPr>
              <a:xfrm>
                <a:off x="5746776" y="2591048"/>
                <a:ext cx="100086" cy="66200"/>
              </a:xfrm>
              <a:custGeom>
                <a:avLst/>
                <a:gdLst>
                  <a:gd name="connsiteX0" fmla="*/ 81571 w 100086"/>
                  <a:gd name="connsiteY0" fmla="*/ 65569 h 66200"/>
                  <a:gd name="connsiteX1" fmla="*/ 98430 w 100086"/>
                  <a:gd name="connsiteY1" fmla="*/ 58521 h 66200"/>
                  <a:gd name="connsiteX2" fmla="*/ 92430 w 100086"/>
                  <a:gd name="connsiteY2" fmla="*/ 39185 h 66200"/>
                  <a:gd name="connsiteX3" fmla="*/ 20992 w 100086"/>
                  <a:gd name="connsiteY3" fmla="*/ 1656 h 66200"/>
                  <a:gd name="connsiteX4" fmla="*/ 1656 w 100086"/>
                  <a:gd name="connsiteY4" fmla="*/ 7657 h 66200"/>
                  <a:gd name="connsiteX5" fmla="*/ 7657 w 100086"/>
                  <a:gd name="connsiteY5" fmla="*/ 26993 h 66200"/>
                  <a:gd name="connsiteX6" fmla="*/ 79095 w 100086"/>
                  <a:gd name="connsiteY6" fmla="*/ 64521 h 66200"/>
                  <a:gd name="connsiteX7" fmla="*/ 81571 w 100086"/>
                  <a:gd name="connsiteY7" fmla="*/ 65569 h 6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0086" h="66200">
                    <a:moveTo>
                      <a:pt x="81571" y="65569"/>
                    </a:moveTo>
                    <a:cubicBezTo>
                      <a:pt x="88048" y="67569"/>
                      <a:pt x="95192" y="64712"/>
                      <a:pt x="98430" y="58521"/>
                    </a:cubicBezTo>
                    <a:cubicBezTo>
                      <a:pt x="102145" y="51567"/>
                      <a:pt x="99383" y="42900"/>
                      <a:pt x="92430" y="39185"/>
                    </a:cubicBezTo>
                    <a:lnTo>
                      <a:pt x="20992" y="1656"/>
                    </a:lnTo>
                    <a:cubicBezTo>
                      <a:pt x="13944" y="-2058"/>
                      <a:pt x="5371" y="704"/>
                      <a:pt x="1656" y="7657"/>
                    </a:cubicBezTo>
                    <a:cubicBezTo>
                      <a:pt x="-2058" y="14610"/>
                      <a:pt x="704" y="23278"/>
                      <a:pt x="7657" y="26993"/>
                    </a:cubicBezTo>
                    <a:lnTo>
                      <a:pt x="79095" y="64521"/>
                    </a:lnTo>
                    <a:cubicBezTo>
                      <a:pt x="79857" y="64902"/>
                      <a:pt x="80714" y="65283"/>
                      <a:pt x="81571" y="65569"/>
                    </a:cubicBezTo>
                    <a:close/>
                  </a:path>
                </a:pathLst>
              </a:custGeom>
              <a:solidFill>
                <a:srgbClr val="FFF9F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grpSp>
          <p:nvGrpSpPr>
            <p:cNvPr id="199" name="Gráfico 5">
              <a:extLst>
                <a:ext uri="{FF2B5EF4-FFF2-40B4-BE49-F238E27FC236}">
                  <a16:creationId xmlns:a16="http://schemas.microsoft.com/office/drawing/2014/main" id="{9A4BD161-1B7E-13C1-E8BF-D30F5188846E}"/>
                </a:ext>
              </a:extLst>
            </p:cNvPr>
            <p:cNvGrpSpPr/>
            <p:nvPr/>
          </p:nvGrpSpPr>
          <p:grpSpPr>
            <a:xfrm flipH="1">
              <a:off x="5085208" y="2933247"/>
              <a:ext cx="19286" cy="33303"/>
              <a:chOff x="5674490" y="2766060"/>
              <a:chExt cx="19803" cy="34196"/>
            </a:xfrm>
            <a:solidFill>
              <a:srgbClr val="FB8875"/>
            </a:solidFill>
          </p:grpSpPr>
          <p:sp>
            <p:nvSpPr>
              <p:cNvPr id="240" name="Forma Livre: Forma 239">
                <a:extLst>
                  <a:ext uri="{FF2B5EF4-FFF2-40B4-BE49-F238E27FC236}">
                    <a16:creationId xmlns:a16="http://schemas.microsoft.com/office/drawing/2014/main" id="{006B9F70-9F13-9E04-8569-34DAE286E046}"/>
                  </a:ext>
                </a:extLst>
              </p:cNvPr>
              <p:cNvSpPr/>
              <p:nvPr/>
            </p:nvSpPr>
            <p:spPr>
              <a:xfrm>
                <a:off x="5681184" y="2766060"/>
                <a:ext cx="13109" cy="18478"/>
              </a:xfrm>
              <a:custGeom>
                <a:avLst/>
                <a:gdLst>
                  <a:gd name="connsiteX0" fmla="*/ 10479 w 13109"/>
                  <a:gd name="connsiteY0" fmla="*/ 0 h 18478"/>
                  <a:gd name="connsiteX1" fmla="*/ 10479 w 13109"/>
                  <a:gd name="connsiteY1" fmla="*/ 0 h 18478"/>
                  <a:gd name="connsiteX2" fmla="*/ 12194 w 13109"/>
                  <a:gd name="connsiteY2" fmla="*/ 7810 h 18478"/>
                  <a:gd name="connsiteX3" fmla="*/ 3526 w 13109"/>
                  <a:gd name="connsiteY3" fmla="*/ 18478 h 18478"/>
                  <a:gd name="connsiteX4" fmla="*/ 2 w 13109"/>
                  <a:gd name="connsiteY4" fmla="*/ 13811 h 18478"/>
                  <a:gd name="connsiteX5" fmla="*/ 10479 w 13109"/>
                  <a:gd name="connsiteY5" fmla="*/ 0 h 18478"/>
                  <a:gd name="connsiteX6" fmla="*/ 10479 w 13109"/>
                  <a:gd name="connsiteY6" fmla="*/ 0 h 18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109" h="18478">
                    <a:moveTo>
                      <a:pt x="10479" y="0"/>
                    </a:moveTo>
                    <a:lnTo>
                      <a:pt x="10479" y="0"/>
                    </a:lnTo>
                    <a:cubicBezTo>
                      <a:pt x="13146" y="2286"/>
                      <a:pt x="13908" y="5715"/>
                      <a:pt x="12194" y="7810"/>
                    </a:cubicBezTo>
                    <a:lnTo>
                      <a:pt x="3526" y="18478"/>
                    </a:lnTo>
                    <a:cubicBezTo>
                      <a:pt x="3526" y="18478"/>
                      <a:pt x="-93" y="15621"/>
                      <a:pt x="2" y="13811"/>
                    </a:cubicBezTo>
                    <a:cubicBezTo>
                      <a:pt x="2" y="9525"/>
                      <a:pt x="10479" y="0"/>
                      <a:pt x="10479" y="0"/>
                    </a:cubicBezTo>
                    <a:lnTo>
                      <a:pt x="10479" y="0"/>
                    </a:lnTo>
                    <a:close/>
                  </a:path>
                </a:pathLst>
              </a:custGeom>
              <a:solidFill>
                <a:srgbClr val="FB887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41" name="Forma Livre: Forma 240">
                <a:extLst>
                  <a:ext uri="{FF2B5EF4-FFF2-40B4-BE49-F238E27FC236}">
                    <a16:creationId xmlns:a16="http://schemas.microsoft.com/office/drawing/2014/main" id="{CC05BE1D-294A-CC94-D021-EF0C74502FD7}"/>
                  </a:ext>
                </a:extLst>
              </p:cNvPr>
              <p:cNvSpPr/>
              <p:nvPr/>
            </p:nvSpPr>
            <p:spPr>
              <a:xfrm>
                <a:off x="5679852" y="2773013"/>
                <a:ext cx="13869" cy="18478"/>
              </a:xfrm>
              <a:custGeom>
                <a:avLst/>
                <a:gdLst>
                  <a:gd name="connsiteX0" fmla="*/ 11240 w 13869"/>
                  <a:gd name="connsiteY0" fmla="*/ 0 h 18478"/>
                  <a:gd name="connsiteX1" fmla="*/ 11240 w 13869"/>
                  <a:gd name="connsiteY1" fmla="*/ 0 h 18478"/>
                  <a:gd name="connsiteX2" fmla="*/ 12954 w 13869"/>
                  <a:gd name="connsiteY2" fmla="*/ 7810 h 18478"/>
                  <a:gd name="connsiteX3" fmla="*/ 4286 w 13869"/>
                  <a:gd name="connsiteY3" fmla="*/ 18478 h 18478"/>
                  <a:gd name="connsiteX4" fmla="*/ 0 w 13869"/>
                  <a:gd name="connsiteY4" fmla="*/ 13049 h 18478"/>
                  <a:gd name="connsiteX5" fmla="*/ 11144 w 13869"/>
                  <a:gd name="connsiteY5" fmla="*/ 0 h 18478"/>
                  <a:gd name="connsiteX6" fmla="*/ 11144 w 13869"/>
                  <a:gd name="connsiteY6" fmla="*/ 0 h 18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869" h="18478">
                    <a:moveTo>
                      <a:pt x="11240" y="0"/>
                    </a:moveTo>
                    <a:lnTo>
                      <a:pt x="11240" y="0"/>
                    </a:lnTo>
                    <a:cubicBezTo>
                      <a:pt x="13906" y="2286"/>
                      <a:pt x="14668" y="5715"/>
                      <a:pt x="12954" y="7810"/>
                    </a:cubicBezTo>
                    <a:lnTo>
                      <a:pt x="4286" y="18478"/>
                    </a:lnTo>
                    <a:cubicBezTo>
                      <a:pt x="4286" y="18478"/>
                      <a:pt x="0" y="14764"/>
                      <a:pt x="0" y="13049"/>
                    </a:cubicBezTo>
                    <a:cubicBezTo>
                      <a:pt x="0" y="8763"/>
                      <a:pt x="11144" y="0"/>
                      <a:pt x="11144" y="0"/>
                    </a:cubicBezTo>
                    <a:lnTo>
                      <a:pt x="11144" y="0"/>
                    </a:lnTo>
                    <a:close/>
                  </a:path>
                </a:pathLst>
              </a:custGeom>
              <a:solidFill>
                <a:srgbClr val="FB887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42" name="Forma Livre: Forma 241">
                <a:extLst>
                  <a:ext uri="{FF2B5EF4-FFF2-40B4-BE49-F238E27FC236}">
                    <a16:creationId xmlns:a16="http://schemas.microsoft.com/office/drawing/2014/main" id="{CCB23F11-0F09-84CB-9901-ECD745B3AA49}"/>
                  </a:ext>
                </a:extLst>
              </p:cNvPr>
              <p:cNvSpPr/>
              <p:nvPr/>
            </p:nvSpPr>
            <p:spPr>
              <a:xfrm>
                <a:off x="5677031" y="2780633"/>
                <a:ext cx="14863" cy="16192"/>
              </a:xfrm>
              <a:custGeom>
                <a:avLst/>
                <a:gdLst>
                  <a:gd name="connsiteX0" fmla="*/ 13394 w 14863"/>
                  <a:gd name="connsiteY0" fmla="*/ 0 h 16192"/>
                  <a:gd name="connsiteX1" fmla="*/ 13394 w 14863"/>
                  <a:gd name="connsiteY1" fmla="*/ 0 h 16192"/>
                  <a:gd name="connsiteX2" fmla="*/ 13108 w 14863"/>
                  <a:gd name="connsiteY2" fmla="*/ 8001 h 16192"/>
                  <a:gd name="connsiteX3" fmla="*/ 2154 w 14863"/>
                  <a:gd name="connsiteY3" fmla="*/ 16193 h 16192"/>
                  <a:gd name="connsiteX4" fmla="*/ 59 w 14863"/>
                  <a:gd name="connsiteY4" fmla="*/ 10858 h 16192"/>
                  <a:gd name="connsiteX5" fmla="*/ 13394 w 14863"/>
                  <a:gd name="connsiteY5" fmla="*/ 0 h 16192"/>
                  <a:gd name="connsiteX6" fmla="*/ 13394 w 14863"/>
                  <a:gd name="connsiteY6" fmla="*/ 0 h 16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863" h="16192">
                    <a:moveTo>
                      <a:pt x="13394" y="0"/>
                    </a:moveTo>
                    <a:lnTo>
                      <a:pt x="13394" y="0"/>
                    </a:lnTo>
                    <a:cubicBezTo>
                      <a:pt x="15489" y="2857"/>
                      <a:pt x="15299" y="6382"/>
                      <a:pt x="13108" y="8001"/>
                    </a:cubicBezTo>
                    <a:lnTo>
                      <a:pt x="2154" y="16193"/>
                    </a:lnTo>
                    <a:cubicBezTo>
                      <a:pt x="2154" y="16193"/>
                      <a:pt x="-417" y="12573"/>
                      <a:pt x="59" y="10858"/>
                    </a:cubicBezTo>
                    <a:cubicBezTo>
                      <a:pt x="1202" y="6763"/>
                      <a:pt x="13394" y="0"/>
                      <a:pt x="13394" y="0"/>
                    </a:cubicBezTo>
                    <a:lnTo>
                      <a:pt x="13394" y="0"/>
                    </a:lnTo>
                    <a:close/>
                  </a:path>
                </a:pathLst>
              </a:custGeom>
              <a:solidFill>
                <a:srgbClr val="FB887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43" name="Forma Livre: Forma 242">
                <a:extLst>
                  <a:ext uri="{FF2B5EF4-FFF2-40B4-BE49-F238E27FC236}">
                    <a16:creationId xmlns:a16="http://schemas.microsoft.com/office/drawing/2014/main" id="{E0A4AF89-0056-34F4-B0BA-146B3B5E4C8F}"/>
                  </a:ext>
                </a:extLst>
              </p:cNvPr>
              <p:cNvSpPr/>
              <p:nvPr/>
            </p:nvSpPr>
            <p:spPr>
              <a:xfrm>
                <a:off x="5674490" y="2787110"/>
                <a:ext cx="15067" cy="13146"/>
              </a:xfrm>
              <a:custGeom>
                <a:avLst/>
                <a:gdLst>
                  <a:gd name="connsiteX0" fmla="*/ 14411 w 15067"/>
                  <a:gd name="connsiteY0" fmla="*/ 0 h 13146"/>
                  <a:gd name="connsiteX1" fmla="*/ 14411 w 15067"/>
                  <a:gd name="connsiteY1" fmla="*/ 0 h 13146"/>
                  <a:gd name="connsiteX2" fmla="*/ 12697 w 15067"/>
                  <a:gd name="connsiteY2" fmla="*/ 6668 h 13146"/>
                  <a:gd name="connsiteX3" fmla="*/ 2029 w 15067"/>
                  <a:gd name="connsiteY3" fmla="*/ 13145 h 13146"/>
                  <a:gd name="connsiteX4" fmla="*/ 124 w 15067"/>
                  <a:gd name="connsiteY4" fmla="*/ 8572 h 13146"/>
                  <a:gd name="connsiteX5" fmla="*/ 14411 w 15067"/>
                  <a:gd name="connsiteY5" fmla="*/ 0 h 13146"/>
                  <a:gd name="connsiteX6" fmla="*/ 14411 w 15067"/>
                  <a:gd name="connsiteY6" fmla="*/ 0 h 13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067" h="13146">
                    <a:moveTo>
                      <a:pt x="14411" y="0"/>
                    </a:moveTo>
                    <a:lnTo>
                      <a:pt x="14411" y="0"/>
                    </a:lnTo>
                    <a:cubicBezTo>
                      <a:pt x="15745" y="2476"/>
                      <a:pt x="14983" y="5429"/>
                      <a:pt x="12697" y="6668"/>
                    </a:cubicBezTo>
                    <a:cubicBezTo>
                      <a:pt x="12697" y="6668"/>
                      <a:pt x="2791" y="13049"/>
                      <a:pt x="2029" y="13145"/>
                    </a:cubicBezTo>
                    <a:cubicBezTo>
                      <a:pt x="600" y="13240"/>
                      <a:pt x="-352" y="9811"/>
                      <a:pt x="124" y="8572"/>
                    </a:cubicBezTo>
                    <a:cubicBezTo>
                      <a:pt x="1743" y="4763"/>
                      <a:pt x="14411" y="0"/>
                      <a:pt x="14411" y="0"/>
                    </a:cubicBezTo>
                    <a:lnTo>
                      <a:pt x="14411" y="0"/>
                    </a:lnTo>
                    <a:close/>
                  </a:path>
                </a:pathLst>
              </a:custGeom>
              <a:solidFill>
                <a:srgbClr val="FB887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sp>
          <p:nvSpPr>
            <p:cNvPr id="200" name="Forma Livre: Forma 199">
              <a:extLst>
                <a:ext uri="{FF2B5EF4-FFF2-40B4-BE49-F238E27FC236}">
                  <a16:creationId xmlns:a16="http://schemas.microsoft.com/office/drawing/2014/main" id="{A655CD84-522E-0C84-7446-880F26E1176B}"/>
                </a:ext>
              </a:extLst>
            </p:cNvPr>
            <p:cNvSpPr/>
            <p:nvPr/>
          </p:nvSpPr>
          <p:spPr>
            <a:xfrm flipH="1">
              <a:off x="5039440" y="2941224"/>
              <a:ext cx="22574" cy="27735"/>
            </a:xfrm>
            <a:custGeom>
              <a:avLst/>
              <a:gdLst>
                <a:gd name="connsiteX0" fmla="*/ 2986 w 23179"/>
                <a:gd name="connsiteY0" fmla="*/ 0 h 28479"/>
                <a:gd name="connsiteX1" fmla="*/ 2986 w 23179"/>
                <a:gd name="connsiteY1" fmla="*/ 0 h 28479"/>
                <a:gd name="connsiteX2" fmla="*/ 1939 w 23179"/>
                <a:gd name="connsiteY2" fmla="*/ 11906 h 28479"/>
                <a:gd name="connsiteX3" fmla="*/ 14226 w 23179"/>
                <a:gd name="connsiteY3" fmla="*/ 28480 h 28479"/>
                <a:gd name="connsiteX4" fmla="*/ 23179 w 23179"/>
                <a:gd name="connsiteY4" fmla="*/ 26765 h 28479"/>
                <a:gd name="connsiteX5" fmla="*/ 2986 w 23179"/>
                <a:gd name="connsiteY5" fmla="*/ 0 h 28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179" h="28479">
                  <a:moveTo>
                    <a:pt x="2986" y="0"/>
                  </a:moveTo>
                  <a:lnTo>
                    <a:pt x="2986" y="0"/>
                  </a:lnTo>
                  <a:cubicBezTo>
                    <a:pt x="-538" y="3048"/>
                    <a:pt x="-1014" y="8382"/>
                    <a:pt x="1939" y="11906"/>
                  </a:cubicBezTo>
                  <a:lnTo>
                    <a:pt x="14226" y="28480"/>
                  </a:lnTo>
                  <a:lnTo>
                    <a:pt x="23179" y="26765"/>
                  </a:lnTo>
                  <a:lnTo>
                    <a:pt x="2986" y="0"/>
                  </a:lnTo>
                  <a:close/>
                </a:path>
              </a:pathLst>
            </a:custGeom>
            <a:solidFill>
              <a:srgbClr val="FB887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1" name="Forma Livre: Forma 200">
              <a:extLst>
                <a:ext uri="{FF2B5EF4-FFF2-40B4-BE49-F238E27FC236}">
                  <a16:creationId xmlns:a16="http://schemas.microsoft.com/office/drawing/2014/main" id="{2321F820-F033-7EF1-3887-629871C14CA5}"/>
                </a:ext>
              </a:extLst>
            </p:cNvPr>
            <p:cNvSpPr/>
            <p:nvPr/>
          </p:nvSpPr>
          <p:spPr>
            <a:xfrm flipH="1">
              <a:off x="4396962" y="2991779"/>
              <a:ext cx="416365" cy="498044"/>
            </a:xfrm>
            <a:custGeom>
              <a:avLst/>
              <a:gdLst>
                <a:gd name="connsiteX0" fmla="*/ 56338 w 427527"/>
                <a:gd name="connsiteY0" fmla="*/ 11144 h 511397"/>
                <a:gd name="connsiteX1" fmla="*/ 23286 w 427527"/>
                <a:gd name="connsiteY1" fmla="*/ 363950 h 511397"/>
                <a:gd name="connsiteX2" fmla="*/ 252839 w 427527"/>
                <a:gd name="connsiteY2" fmla="*/ 511397 h 511397"/>
                <a:gd name="connsiteX3" fmla="*/ 344564 w 427527"/>
                <a:gd name="connsiteY3" fmla="*/ 412814 h 511397"/>
                <a:gd name="connsiteX4" fmla="*/ 427527 w 427527"/>
                <a:gd name="connsiteY4" fmla="*/ 386239 h 511397"/>
                <a:gd name="connsiteX5" fmla="*/ 160637 w 427527"/>
                <a:gd name="connsiteY5" fmla="*/ 324803 h 511397"/>
                <a:gd name="connsiteX6" fmla="*/ 175686 w 427527"/>
                <a:gd name="connsiteY6" fmla="*/ 155924 h 511397"/>
                <a:gd name="connsiteX7" fmla="*/ 238742 w 427527"/>
                <a:gd name="connsiteY7" fmla="*/ 0 h 511397"/>
                <a:gd name="connsiteX8" fmla="*/ 56433 w 427527"/>
                <a:gd name="connsiteY8" fmla="*/ 11144 h 511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7527" h="511397">
                  <a:moveTo>
                    <a:pt x="56338" y="11144"/>
                  </a:moveTo>
                  <a:cubicBezTo>
                    <a:pt x="56338" y="11144"/>
                    <a:pt x="-44151" y="230791"/>
                    <a:pt x="23286" y="363950"/>
                  </a:cubicBezTo>
                  <a:cubicBezTo>
                    <a:pt x="90818" y="497015"/>
                    <a:pt x="252839" y="511397"/>
                    <a:pt x="252839" y="511397"/>
                  </a:cubicBezTo>
                  <a:cubicBezTo>
                    <a:pt x="252839" y="511397"/>
                    <a:pt x="260554" y="447675"/>
                    <a:pt x="344564" y="412814"/>
                  </a:cubicBezTo>
                  <a:cubicBezTo>
                    <a:pt x="377521" y="399193"/>
                    <a:pt x="427527" y="386239"/>
                    <a:pt x="427527" y="386239"/>
                  </a:cubicBezTo>
                  <a:cubicBezTo>
                    <a:pt x="427527" y="386239"/>
                    <a:pt x="186830" y="372428"/>
                    <a:pt x="160637" y="324803"/>
                  </a:cubicBezTo>
                  <a:cubicBezTo>
                    <a:pt x="126537" y="262700"/>
                    <a:pt x="175686" y="155924"/>
                    <a:pt x="175686" y="155924"/>
                  </a:cubicBezTo>
                  <a:lnTo>
                    <a:pt x="238742" y="0"/>
                  </a:lnTo>
                  <a:lnTo>
                    <a:pt x="56433" y="11144"/>
                  </a:lnTo>
                  <a:close/>
                </a:path>
              </a:pathLst>
            </a:custGeom>
            <a:solidFill>
              <a:srgbClr val="29446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2" name="Forma Livre: Forma 201">
              <a:extLst>
                <a:ext uri="{FF2B5EF4-FFF2-40B4-BE49-F238E27FC236}">
                  <a16:creationId xmlns:a16="http://schemas.microsoft.com/office/drawing/2014/main" id="{9E9F14AB-84AE-F79F-1797-BBD3AC0C2961}"/>
                </a:ext>
              </a:extLst>
            </p:cNvPr>
            <p:cNvSpPr/>
            <p:nvPr/>
          </p:nvSpPr>
          <p:spPr>
            <a:xfrm flipH="1">
              <a:off x="4707068" y="2959127"/>
              <a:ext cx="122726" cy="359271"/>
            </a:xfrm>
            <a:custGeom>
              <a:avLst/>
              <a:gdLst>
                <a:gd name="connsiteX0" fmla="*/ 0 w 126016"/>
                <a:gd name="connsiteY0" fmla="*/ 0 h 368903"/>
                <a:gd name="connsiteX1" fmla="*/ 109347 w 126016"/>
                <a:gd name="connsiteY1" fmla="*/ 44863 h 368903"/>
                <a:gd name="connsiteX2" fmla="*/ 69247 w 126016"/>
                <a:gd name="connsiteY2" fmla="*/ 75343 h 368903"/>
                <a:gd name="connsiteX3" fmla="*/ 126016 w 126016"/>
                <a:gd name="connsiteY3" fmla="*/ 94298 h 368903"/>
                <a:gd name="connsiteX4" fmla="*/ 56483 w 126016"/>
                <a:gd name="connsiteY4" fmla="*/ 233744 h 368903"/>
                <a:gd name="connsiteX5" fmla="*/ 28670 w 126016"/>
                <a:gd name="connsiteY5" fmla="*/ 368903 h 368903"/>
                <a:gd name="connsiteX6" fmla="*/ 38481 w 126016"/>
                <a:gd name="connsiteY6" fmla="*/ 121920 h 368903"/>
                <a:gd name="connsiteX7" fmla="*/ 0 w 126016"/>
                <a:gd name="connsiteY7" fmla="*/ 0 h 368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6016" h="368903">
                  <a:moveTo>
                    <a:pt x="0" y="0"/>
                  </a:moveTo>
                  <a:cubicBezTo>
                    <a:pt x="0" y="0"/>
                    <a:pt x="95440" y="33909"/>
                    <a:pt x="109347" y="44863"/>
                  </a:cubicBezTo>
                  <a:cubicBezTo>
                    <a:pt x="117538" y="51340"/>
                    <a:pt x="69247" y="75343"/>
                    <a:pt x="69247" y="75343"/>
                  </a:cubicBezTo>
                  <a:cubicBezTo>
                    <a:pt x="69247" y="75343"/>
                    <a:pt x="126206" y="76391"/>
                    <a:pt x="126016" y="94298"/>
                  </a:cubicBezTo>
                  <a:cubicBezTo>
                    <a:pt x="125921" y="109823"/>
                    <a:pt x="81534" y="167164"/>
                    <a:pt x="56483" y="233744"/>
                  </a:cubicBezTo>
                  <a:cubicBezTo>
                    <a:pt x="41243" y="274225"/>
                    <a:pt x="28670" y="368903"/>
                    <a:pt x="28670" y="368903"/>
                  </a:cubicBezTo>
                  <a:cubicBezTo>
                    <a:pt x="28670" y="368903"/>
                    <a:pt x="-6477" y="298228"/>
                    <a:pt x="38481" y="121920"/>
                  </a:cubicBezTo>
                  <a:cubicBezTo>
                    <a:pt x="42100" y="107633"/>
                    <a:pt x="51435" y="30194"/>
                    <a:pt x="0" y="0"/>
                  </a:cubicBezTo>
                  <a:close/>
                </a:path>
              </a:pathLst>
            </a:custGeom>
            <a:solidFill>
              <a:srgbClr val="062B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3" name="Forma Livre: Forma 202">
              <a:extLst>
                <a:ext uri="{FF2B5EF4-FFF2-40B4-BE49-F238E27FC236}">
                  <a16:creationId xmlns:a16="http://schemas.microsoft.com/office/drawing/2014/main" id="{F415D76C-7E7E-4595-52B2-5419DE8389BC}"/>
                </a:ext>
              </a:extLst>
            </p:cNvPr>
            <p:cNvSpPr/>
            <p:nvPr/>
          </p:nvSpPr>
          <p:spPr>
            <a:xfrm flipH="1">
              <a:off x="4898626" y="2986355"/>
              <a:ext cx="258052" cy="552232"/>
            </a:xfrm>
            <a:custGeom>
              <a:avLst/>
              <a:gdLst>
                <a:gd name="connsiteX0" fmla="*/ 264971 w 264970"/>
                <a:gd name="connsiteY0" fmla="*/ 2236 h 567037"/>
                <a:gd name="connsiteX1" fmla="*/ 172579 w 264970"/>
                <a:gd name="connsiteY1" fmla="*/ 266841 h 567037"/>
                <a:gd name="connsiteX2" fmla="*/ 12273 w 264970"/>
                <a:gd name="connsiteY2" fmla="*/ 566783 h 567037"/>
                <a:gd name="connsiteX3" fmla="*/ 3129 w 264970"/>
                <a:gd name="connsiteY3" fmla="*/ 467533 h 567037"/>
                <a:gd name="connsiteX4" fmla="*/ 44943 w 264970"/>
                <a:gd name="connsiteY4" fmla="*/ 428385 h 567037"/>
                <a:gd name="connsiteX5" fmla="*/ 104284 w 264970"/>
                <a:gd name="connsiteY5" fmla="*/ 345708 h 567037"/>
                <a:gd name="connsiteX6" fmla="*/ 149337 w 264970"/>
                <a:gd name="connsiteY6" fmla="*/ 66721 h 567037"/>
                <a:gd name="connsiteX7" fmla="*/ 264780 w 264970"/>
                <a:gd name="connsiteY7" fmla="*/ 2141 h 567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4970" h="567037">
                  <a:moveTo>
                    <a:pt x="264971" y="2236"/>
                  </a:moveTo>
                  <a:cubicBezTo>
                    <a:pt x="264971" y="2236"/>
                    <a:pt x="194581" y="49861"/>
                    <a:pt x="172579" y="266841"/>
                  </a:cubicBezTo>
                  <a:cubicBezTo>
                    <a:pt x="150480" y="483916"/>
                    <a:pt x="32751" y="560687"/>
                    <a:pt x="12273" y="566783"/>
                  </a:cubicBezTo>
                  <a:cubicBezTo>
                    <a:pt x="-8206" y="572879"/>
                    <a:pt x="3129" y="467533"/>
                    <a:pt x="3129" y="467533"/>
                  </a:cubicBezTo>
                  <a:cubicBezTo>
                    <a:pt x="3129" y="467533"/>
                    <a:pt x="35895" y="437815"/>
                    <a:pt x="44943" y="428385"/>
                  </a:cubicBezTo>
                  <a:cubicBezTo>
                    <a:pt x="84186" y="387713"/>
                    <a:pt x="104284" y="345708"/>
                    <a:pt x="104284" y="345708"/>
                  </a:cubicBezTo>
                  <a:cubicBezTo>
                    <a:pt x="104284" y="345708"/>
                    <a:pt x="106665" y="167400"/>
                    <a:pt x="149337" y="66721"/>
                  </a:cubicBezTo>
                  <a:cubicBezTo>
                    <a:pt x="170102" y="17762"/>
                    <a:pt x="220584" y="-7860"/>
                    <a:pt x="264780" y="2141"/>
                  </a:cubicBezTo>
                  <a:close/>
                </a:path>
              </a:pathLst>
            </a:custGeom>
            <a:solidFill>
              <a:srgbClr val="29446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4" name="Forma Livre: Forma 203">
              <a:extLst>
                <a:ext uri="{FF2B5EF4-FFF2-40B4-BE49-F238E27FC236}">
                  <a16:creationId xmlns:a16="http://schemas.microsoft.com/office/drawing/2014/main" id="{8463BE25-2E3E-87E7-8067-1BA035CC7F0D}"/>
                </a:ext>
              </a:extLst>
            </p:cNvPr>
            <p:cNvSpPr/>
            <p:nvPr/>
          </p:nvSpPr>
          <p:spPr>
            <a:xfrm flipH="1">
              <a:off x="4843895" y="2964507"/>
              <a:ext cx="150647" cy="324948"/>
            </a:xfrm>
            <a:custGeom>
              <a:avLst/>
              <a:gdLst>
                <a:gd name="connsiteX0" fmla="*/ 154591 w 154686"/>
                <a:gd name="connsiteY0" fmla="*/ 0 h 333660"/>
                <a:gd name="connsiteX1" fmla="*/ 35147 w 154686"/>
                <a:gd name="connsiteY1" fmla="*/ 18955 h 333660"/>
                <a:gd name="connsiteX2" fmla="*/ 48387 w 154686"/>
                <a:gd name="connsiteY2" fmla="*/ 47149 h 333660"/>
                <a:gd name="connsiteX3" fmla="*/ 6953 w 154686"/>
                <a:gd name="connsiteY3" fmla="*/ 62484 h 333660"/>
                <a:gd name="connsiteX4" fmla="*/ 1048 w 154686"/>
                <a:gd name="connsiteY4" fmla="*/ 212122 h 333660"/>
                <a:gd name="connsiteX5" fmla="*/ 0 w 154686"/>
                <a:gd name="connsiteY5" fmla="*/ 333661 h 333660"/>
                <a:gd name="connsiteX6" fmla="*/ 65913 w 154686"/>
                <a:gd name="connsiteY6" fmla="*/ 122301 h 333660"/>
                <a:gd name="connsiteX7" fmla="*/ 154686 w 154686"/>
                <a:gd name="connsiteY7" fmla="*/ 0 h 33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686" h="333660">
                  <a:moveTo>
                    <a:pt x="154591" y="0"/>
                  </a:moveTo>
                  <a:cubicBezTo>
                    <a:pt x="154591" y="0"/>
                    <a:pt x="50387" y="9906"/>
                    <a:pt x="35147" y="18955"/>
                  </a:cubicBezTo>
                  <a:cubicBezTo>
                    <a:pt x="19907" y="28003"/>
                    <a:pt x="48387" y="47149"/>
                    <a:pt x="48387" y="47149"/>
                  </a:cubicBezTo>
                  <a:cubicBezTo>
                    <a:pt x="48387" y="47149"/>
                    <a:pt x="9525" y="36290"/>
                    <a:pt x="6953" y="62484"/>
                  </a:cubicBezTo>
                  <a:cubicBezTo>
                    <a:pt x="4382" y="88868"/>
                    <a:pt x="1048" y="144875"/>
                    <a:pt x="1048" y="212122"/>
                  </a:cubicBezTo>
                  <a:cubicBezTo>
                    <a:pt x="1048" y="263557"/>
                    <a:pt x="0" y="333661"/>
                    <a:pt x="0" y="333661"/>
                  </a:cubicBezTo>
                  <a:cubicBezTo>
                    <a:pt x="0" y="333661"/>
                    <a:pt x="31147" y="212979"/>
                    <a:pt x="65913" y="122301"/>
                  </a:cubicBezTo>
                  <a:cubicBezTo>
                    <a:pt x="71152" y="108585"/>
                    <a:pt x="98489" y="10858"/>
                    <a:pt x="154686" y="0"/>
                  </a:cubicBezTo>
                  <a:close/>
                </a:path>
              </a:pathLst>
            </a:custGeom>
            <a:solidFill>
              <a:srgbClr val="062B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grpSp>
          <p:nvGrpSpPr>
            <p:cNvPr id="205" name="Gráfico 5">
              <a:extLst>
                <a:ext uri="{FF2B5EF4-FFF2-40B4-BE49-F238E27FC236}">
                  <a16:creationId xmlns:a16="http://schemas.microsoft.com/office/drawing/2014/main" id="{97BE5F98-26EA-6DC9-D836-5FDF8A08C1EE}"/>
                </a:ext>
              </a:extLst>
            </p:cNvPr>
            <p:cNvGrpSpPr/>
            <p:nvPr/>
          </p:nvGrpSpPr>
          <p:grpSpPr>
            <a:xfrm flipH="1">
              <a:off x="4815952" y="2904458"/>
              <a:ext cx="56199" cy="91889"/>
              <a:chOff x="5913061" y="2736500"/>
              <a:chExt cx="57706" cy="94353"/>
            </a:xfrm>
          </p:grpSpPr>
          <p:sp>
            <p:nvSpPr>
              <p:cNvPr id="238" name="Forma Livre: Forma 237">
                <a:extLst>
                  <a:ext uri="{FF2B5EF4-FFF2-40B4-BE49-F238E27FC236}">
                    <a16:creationId xmlns:a16="http://schemas.microsoft.com/office/drawing/2014/main" id="{0FAED31C-573A-8489-77A8-9B652D97FA55}"/>
                  </a:ext>
                </a:extLst>
              </p:cNvPr>
              <p:cNvSpPr/>
              <p:nvPr/>
            </p:nvSpPr>
            <p:spPr>
              <a:xfrm rot="-10711800">
                <a:off x="5914245" y="2737195"/>
                <a:ext cx="55340" cy="92964"/>
              </a:xfrm>
              <a:custGeom>
                <a:avLst/>
                <a:gdLst>
                  <a:gd name="connsiteX0" fmla="*/ 41624 w 55340"/>
                  <a:gd name="connsiteY0" fmla="*/ 0 h 92964"/>
                  <a:gd name="connsiteX1" fmla="*/ 55340 w 55340"/>
                  <a:gd name="connsiteY1" fmla="*/ 13716 h 92964"/>
                  <a:gd name="connsiteX2" fmla="*/ 55340 w 55340"/>
                  <a:gd name="connsiteY2" fmla="*/ 79248 h 92964"/>
                  <a:gd name="connsiteX3" fmla="*/ 41624 w 55340"/>
                  <a:gd name="connsiteY3" fmla="*/ 92964 h 92964"/>
                  <a:gd name="connsiteX4" fmla="*/ 13716 w 55340"/>
                  <a:gd name="connsiteY4" fmla="*/ 92964 h 92964"/>
                  <a:gd name="connsiteX5" fmla="*/ 0 w 55340"/>
                  <a:gd name="connsiteY5" fmla="*/ 79248 h 92964"/>
                  <a:gd name="connsiteX6" fmla="*/ 0 w 55340"/>
                  <a:gd name="connsiteY6" fmla="*/ 13716 h 92964"/>
                  <a:gd name="connsiteX7" fmla="*/ 13716 w 55340"/>
                  <a:gd name="connsiteY7" fmla="*/ 0 h 92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5340" h="92964">
                    <a:moveTo>
                      <a:pt x="41624" y="0"/>
                    </a:moveTo>
                    <a:cubicBezTo>
                      <a:pt x="49199" y="0"/>
                      <a:pt x="55340" y="6141"/>
                      <a:pt x="55340" y="13716"/>
                    </a:cubicBezTo>
                    <a:lnTo>
                      <a:pt x="55340" y="79248"/>
                    </a:lnTo>
                    <a:cubicBezTo>
                      <a:pt x="55340" y="86823"/>
                      <a:pt x="49199" y="92964"/>
                      <a:pt x="41624" y="92964"/>
                    </a:cubicBezTo>
                    <a:lnTo>
                      <a:pt x="13716" y="92964"/>
                    </a:lnTo>
                    <a:cubicBezTo>
                      <a:pt x="6141" y="92964"/>
                      <a:pt x="0" y="86823"/>
                      <a:pt x="0" y="79248"/>
                    </a:cubicBezTo>
                    <a:lnTo>
                      <a:pt x="0" y="13716"/>
                    </a:lnTo>
                    <a:cubicBezTo>
                      <a:pt x="0" y="6141"/>
                      <a:pt x="6141" y="0"/>
                      <a:pt x="13716" y="0"/>
                    </a:cubicBezTo>
                    <a:close/>
                  </a:path>
                </a:pathLst>
              </a:custGeom>
              <a:solidFill>
                <a:srgbClr val="FB887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39" name="Forma Livre: Forma 238">
                <a:extLst>
                  <a:ext uri="{FF2B5EF4-FFF2-40B4-BE49-F238E27FC236}">
                    <a16:creationId xmlns:a16="http://schemas.microsoft.com/office/drawing/2014/main" id="{B9A3F800-B3E2-EE06-B2C1-5072A239A4FA}"/>
                  </a:ext>
                </a:extLst>
              </p:cNvPr>
              <p:cNvSpPr/>
              <p:nvPr/>
            </p:nvSpPr>
            <p:spPr>
              <a:xfrm>
                <a:off x="5914071" y="2737188"/>
                <a:ext cx="56203" cy="58607"/>
              </a:xfrm>
              <a:custGeom>
                <a:avLst/>
                <a:gdLst>
                  <a:gd name="connsiteX0" fmla="*/ 56199 w 56203"/>
                  <a:gd name="connsiteY0" fmla="*/ 23442 h 58607"/>
                  <a:gd name="connsiteX1" fmla="*/ 29148 w 56203"/>
                  <a:gd name="connsiteY1" fmla="*/ 11 h 58607"/>
                  <a:gd name="connsiteX2" fmla="*/ 29148 w 56203"/>
                  <a:gd name="connsiteY2" fmla="*/ 11 h 58607"/>
                  <a:gd name="connsiteX3" fmla="*/ 858 w 56203"/>
                  <a:gd name="connsiteY3" fmla="*/ 22013 h 58607"/>
                  <a:gd name="connsiteX4" fmla="*/ 1 w 56203"/>
                  <a:gd name="connsiteY4" fmla="*/ 54779 h 58607"/>
                  <a:gd name="connsiteX5" fmla="*/ 38863 w 56203"/>
                  <a:gd name="connsiteY5" fmla="*/ 48779 h 58607"/>
                  <a:gd name="connsiteX6" fmla="*/ 56008 w 56203"/>
                  <a:gd name="connsiteY6" fmla="*/ 26966 h 58607"/>
                  <a:gd name="connsiteX7" fmla="*/ 56008 w 56203"/>
                  <a:gd name="connsiteY7" fmla="*/ 23347 h 58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203" h="58607">
                    <a:moveTo>
                      <a:pt x="56199" y="23442"/>
                    </a:moveTo>
                    <a:cubicBezTo>
                      <a:pt x="56484" y="10869"/>
                      <a:pt x="44388" y="392"/>
                      <a:pt x="29148" y="11"/>
                    </a:cubicBezTo>
                    <a:lnTo>
                      <a:pt x="29148" y="11"/>
                    </a:lnTo>
                    <a:cubicBezTo>
                      <a:pt x="13908" y="-370"/>
                      <a:pt x="1239" y="9440"/>
                      <a:pt x="858" y="22013"/>
                    </a:cubicBezTo>
                    <a:lnTo>
                      <a:pt x="1" y="54779"/>
                    </a:lnTo>
                    <a:cubicBezTo>
                      <a:pt x="-189" y="61637"/>
                      <a:pt x="22956" y="59066"/>
                      <a:pt x="38863" y="48779"/>
                    </a:cubicBezTo>
                    <a:cubicBezTo>
                      <a:pt x="49341" y="42016"/>
                      <a:pt x="56008" y="26966"/>
                      <a:pt x="56008" y="26966"/>
                    </a:cubicBezTo>
                    <a:lnTo>
                      <a:pt x="56008" y="23347"/>
                    </a:lnTo>
                    <a:close/>
                  </a:path>
                </a:pathLst>
              </a:custGeom>
              <a:solidFill>
                <a:srgbClr val="E5494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sp>
          <p:nvSpPr>
            <p:cNvPr id="206" name="Forma Livre: Forma 205">
              <a:extLst>
                <a:ext uri="{FF2B5EF4-FFF2-40B4-BE49-F238E27FC236}">
                  <a16:creationId xmlns:a16="http://schemas.microsoft.com/office/drawing/2014/main" id="{130F41DB-F3A7-EF85-1114-4ACA0DC004F2}"/>
                </a:ext>
              </a:extLst>
            </p:cNvPr>
            <p:cNvSpPr/>
            <p:nvPr/>
          </p:nvSpPr>
          <p:spPr>
            <a:xfrm flipH="1">
              <a:off x="4887772" y="2920816"/>
              <a:ext cx="6957" cy="2225"/>
            </a:xfrm>
            <a:custGeom>
              <a:avLst/>
              <a:gdLst>
                <a:gd name="connsiteX0" fmla="*/ 7144 w 7143"/>
                <a:gd name="connsiteY0" fmla="*/ 571 h 2285"/>
                <a:gd name="connsiteX1" fmla="*/ 3429 w 7143"/>
                <a:gd name="connsiteY1" fmla="*/ 2286 h 2285"/>
                <a:gd name="connsiteX2" fmla="*/ 0 w 7143"/>
                <a:gd name="connsiteY2" fmla="*/ 0 h 2285"/>
                <a:gd name="connsiteX3" fmla="*/ 3524 w 7143"/>
                <a:gd name="connsiteY3" fmla="*/ 762 h 2285"/>
                <a:gd name="connsiteX4" fmla="*/ 7144 w 7143"/>
                <a:gd name="connsiteY4" fmla="*/ 571 h 2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43" h="2285">
                  <a:moveTo>
                    <a:pt x="7144" y="571"/>
                  </a:moveTo>
                  <a:cubicBezTo>
                    <a:pt x="6382" y="1905"/>
                    <a:pt x="4858" y="2191"/>
                    <a:pt x="3429" y="2286"/>
                  </a:cubicBezTo>
                  <a:cubicBezTo>
                    <a:pt x="2000" y="1905"/>
                    <a:pt x="571" y="1333"/>
                    <a:pt x="0" y="0"/>
                  </a:cubicBezTo>
                  <a:cubicBezTo>
                    <a:pt x="1429" y="286"/>
                    <a:pt x="2381" y="857"/>
                    <a:pt x="3524" y="762"/>
                  </a:cubicBezTo>
                  <a:cubicBezTo>
                    <a:pt x="4667" y="1143"/>
                    <a:pt x="5715" y="762"/>
                    <a:pt x="7144" y="571"/>
                  </a:cubicBezTo>
                  <a:close/>
                </a:path>
              </a:pathLst>
            </a:custGeom>
            <a:solidFill>
              <a:srgbClr val="E5494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7" name="Forma Livre: Forma 206">
              <a:extLst>
                <a:ext uri="{FF2B5EF4-FFF2-40B4-BE49-F238E27FC236}">
                  <a16:creationId xmlns:a16="http://schemas.microsoft.com/office/drawing/2014/main" id="{20BFE3C8-F165-FBA1-8A6F-C1C07EE8102E}"/>
                </a:ext>
              </a:extLst>
            </p:cNvPr>
            <p:cNvSpPr/>
            <p:nvPr/>
          </p:nvSpPr>
          <p:spPr>
            <a:xfrm flipH="1">
              <a:off x="4746114" y="2847255"/>
              <a:ext cx="72610" cy="97585"/>
            </a:xfrm>
            <a:custGeom>
              <a:avLst/>
              <a:gdLst>
                <a:gd name="connsiteX0" fmla="*/ 74548 w 74557"/>
                <a:gd name="connsiteY0" fmla="*/ 34099 h 100201"/>
                <a:gd name="connsiteX1" fmla="*/ 8064 w 74557"/>
                <a:gd name="connsiteY1" fmla="*/ 99536 h 100201"/>
                <a:gd name="connsiteX2" fmla="*/ 348 w 74557"/>
                <a:gd name="connsiteY2" fmla="*/ 87630 h 100201"/>
                <a:gd name="connsiteX3" fmla="*/ 30162 w 74557"/>
                <a:gd name="connsiteY3" fmla="*/ 0 h 100201"/>
                <a:gd name="connsiteX4" fmla="*/ 74548 w 74557"/>
                <a:gd name="connsiteY4" fmla="*/ 34099 h 100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57" h="100201">
                  <a:moveTo>
                    <a:pt x="74548" y="34099"/>
                  </a:moveTo>
                  <a:cubicBezTo>
                    <a:pt x="75120" y="34671"/>
                    <a:pt x="50164" y="83725"/>
                    <a:pt x="8064" y="99536"/>
                  </a:cubicBezTo>
                  <a:cubicBezTo>
                    <a:pt x="-699" y="102775"/>
                    <a:pt x="-414" y="93440"/>
                    <a:pt x="348" y="87630"/>
                  </a:cubicBezTo>
                  <a:cubicBezTo>
                    <a:pt x="3682" y="62103"/>
                    <a:pt x="30162" y="0"/>
                    <a:pt x="30162" y="0"/>
                  </a:cubicBezTo>
                  <a:lnTo>
                    <a:pt x="74548" y="34099"/>
                  </a:lnTo>
                  <a:close/>
                </a:path>
              </a:pathLst>
            </a:custGeom>
            <a:solidFill>
              <a:srgbClr val="3D619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8" name="Forma Livre: Forma 207">
              <a:extLst>
                <a:ext uri="{FF2B5EF4-FFF2-40B4-BE49-F238E27FC236}">
                  <a16:creationId xmlns:a16="http://schemas.microsoft.com/office/drawing/2014/main" id="{A7F32B67-B8A6-335A-48C9-7BADF83648AB}"/>
                </a:ext>
              </a:extLst>
            </p:cNvPr>
            <p:cNvSpPr/>
            <p:nvPr/>
          </p:nvSpPr>
          <p:spPr>
            <a:xfrm flipH="1">
              <a:off x="4785754" y="2811567"/>
              <a:ext cx="123638" cy="137470"/>
            </a:xfrm>
            <a:custGeom>
              <a:avLst/>
              <a:gdLst>
                <a:gd name="connsiteX0" fmla="*/ 115354 w 126953"/>
                <a:gd name="connsiteY0" fmla="*/ 89223 h 141156"/>
                <a:gd name="connsiteX1" fmla="*/ 109925 w 126953"/>
                <a:gd name="connsiteY1" fmla="*/ 13308 h 141156"/>
                <a:gd name="connsiteX2" fmla="*/ 8484 w 126953"/>
                <a:gd name="connsiteY2" fmla="*/ 66744 h 141156"/>
                <a:gd name="connsiteX3" fmla="*/ 6484 w 126953"/>
                <a:gd name="connsiteY3" fmla="*/ 124179 h 141156"/>
                <a:gd name="connsiteX4" fmla="*/ 40107 w 126953"/>
                <a:gd name="connsiteY4" fmla="*/ 140848 h 141156"/>
                <a:gd name="connsiteX5" fmla="*/ 94209 w 126953"/>
                <a:gd name="connsiteY5" fmla="*/ 118464 h 141156"/>
                <a:gd name="connsiteX6" fmla="*/ 115450 w 126953"/>
                <a:gd name="connsiteY6" fmla="*/ 89223 h 141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953" h="141156">
                  <a:moveTo>
                    <a:pt x="115354" y="89223"/>
                  </a:moveTo>
                  <a:cubicBezTo>
                    <a:pt x="132023" y="63315"/>
                    <a:pt x="131166" y="32358"/>
                    <a:pt x="109925" y="13308"/>
                  </a:cubicBezTo>
                  <a:cubicBezTo>
                    <a:pt x="64300" y="-27554"/>
                    <a:pt x="24486" y="35882"/>
                    <a:pt x="8484" y="66744"/>
                  </a:cubicBezTo>
                  <a:cubicBezTo>
                    <a:pt x="-4470" y="91699"/>
                    <a:pt x="-470" y="112273"/>
                    <a:pt x="6484" y="124179"/>
                  </a:cubicBezTo>
                  <a:cubicBezTo>
                    <a:pt x="7817" y="126370"/>
                    <a:pt x="18104" y="138752"/>
                    <a:pt x="40107" y="140848"/>
                  </a:cubicBezTo>
                  <a:cubicBezTo>
                    <a:pt x="59919" y="142753"/>
                    <a:pt x="78493" y="135895"/>
                    <a:pt x="94209" y="118464"/>
                  </a:cubicBezTo>
                  <a:cubicBezTo>
                    <a:pt x="112211" y="98462"/>
                    <a:pt x="108401" y="100081"/>
                    <a:pt x="115450" y="89223"/>
                  </a:cubicBezTo>
                  <a:close/>
                </a:path>
              </a:pathLst>
            </a:custGeom>
            <a:solidFill>
              <a:srgbClr val="FB887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9" name="Forma Livre: Forma 208">
              <a:extLst>
                <a:ext uri="{FF2B5EF4-FFF2-40B4-BE49-F238E27FC236}">
                  <a16:creationId xmlns:a16="http://schemas.microsoft.com/office/drawing/2014/main" id="{6C9082A3-FFC0-A79F-C7B2-9F6DE7B766FD}"/>
                </a:ext>
              </a:extLst>
            </p:cNvPr>
            <p:cNvSpPr/>
            <p:nvPr/>
          </p:nvSpPr>
          <p:spPr>
            <a:xfrm flipH="1">
              <a:off x="4827931" y="2857155"/>
              <a:ext cx="16406" cy="18537"/>
            </a:xfrm>
            <a:custGeom>
              <a:avLst/>
              <a:gdLst>
                <a:gd name="connsiteX0" fmla="*/ 14742 w 16846"/>
                <a:gd name="connsiteY0" fmla="*/ 18601 h 19034"/>
                <a:gd name="connsiteX1" fmla="*/ 264 w 16846"/>
                <a:gd name="connsiteY1" fmla="*/ 1360 h 19034"/>
                <a:gd name="connsiteX2" fmla="*/ 13885 w 16846"/>
                <a:gd name="connsiteY2" fmla="*/ 5456 h 19034"/>
                <a:gd name="connsiteX3" fmla="*/ 14742 w 16846"/>
                <a:gd name="connsiteY3" fmla="*/ 18601 h 1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846" h="19034">
                  <a:moveTo>
                    <a:pt x="14742" y="18601"/>
                  </a:moveTo>
                  <a:cubicBezTo>
                    <a:pt x="14742" y="18601"/>
                    <a:pt x="-2308" y="4504"/>
                    <a:pt x="264" y="1360"/>
                  </a:cubicBezTo>
                  <a:cubicBezTo>
                    <a:pt x="2836" y="-1688"/>
                    <a:pt x="10456" y="694"/>
                    <a:pt x="13885" y="5456"/>
                  </a:cubicBezTo>
                  <a:cubicBezTo>
                    <a:pt x="17314" y="10219"/>
                    <a:pt x="17981" y="21363"/>
                    <a:pt x="14742" y="18601"/>
                  </a:cubicBezTo>
                  <a:close/>
                </a:path>
              </a:pathLst>
            </a:custGeom>
            <a:solidFill>
              <a:srgbClr val="062B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10" name="Forma Livre: Forma 209">
              <a:extLst>
                <a:ext uri="{FF2B5EF4-FFF2-40B4-BE49-F238E27FC236}">
                  <a16:creationId xmlns:a16="http://schemas.microsoft.com/office/drawing/2014/main" id="{74FFD741-A912-FD73-A63A-6DC8A7DDAB32}"/>
                </a:ext>
              </a:extLst>
            </p:cNvPr>
            <p:cNvSpPr/>
            <p:nvPr/>
          </p:nvSpPr>
          <p:spPr>
            <a:xfrm flipH="1">
              <a:off x="4868999" y="2837071"/>
              <a:ext cx="15906" cy="9292"/>
            </a:xfrm>
            <a:custGeom>
              <a:avLst/>
              <a:gdLst>
                <a:gd name="connsiteX0" fmla="*/ 390 w 16332"/>
                <a:gd name="connsiteY0" fmla="*/ 4742 h 9541"/>
                <a:gd name="connsiteX1" fmla="*/ 15344 w 16332"/>
                <a:gd name="connsiteY1" fmla="*/ 8742 h 9541"/>
                <a:gd name="connsiteX2" fmla="*/ 11248 w 16332"/>
                <a:gd name="connsiteY2" fmla="*/ 74 h 9541"/>
                <a:gd name="connsiteX3" fmla="*/ 390 w 16332"/>
                <a:gd name="connsiteY3" fmla="*/ 4742 h 9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332" h="9541">
                  <a:moveTo>
                    <a:pt x="390" y="4742"/>
                  </a:moveTo>
                  <a:cubicBezTo>
                    <a:pt x="390" y="4742"/>
                    <a:pt x="12867" y="11885"/>
                    <a:pt x="15344" y="8742"/>
                  </a:cubicBezTo>
                  <a:cubicBezTo>
                    <a:pt x="17820" y="5599"/>
                    <a:pt x="15344" y="836"/>
                    <a:pt x="11248" y="74"/>
                  </a:cubicBezTo>
                  <a:cubicBezTo>
                    <a:pt x="7152" y="-592"/>
                    <a:pt x="-1992" y="3408"/>
                    <a:pt x="390" y="4742"/>
                  </a:cubicBezTo>
                  <a:close/>
                </a:path>
              </a:pathLst>
            </a:custGeom>
            <a:solidFill>
              <a:srgbClr val="062B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grpSp>
          <p:nvGrpSpPr>
            <p:cNvPr id="211" name="Gráfico 5">
              <a:extLst>
                <a:ext uri="{FF2B5EF4-FFF2-40B4-BE49-F238E27FC236}">
                  <a16:creationId xmlns:a16="http://schemas.microsoft.com/office/drawing/2014/main" id="{9DEFC2BC-DC39-7791-1523-6D973125F332}"/>
                </a:ext>
              </a:extLst>
            </p:cNvPr>
            <p:cNvGrpSpPr/>
            <p:nvPr/>
          </p:nvGrpSpPr>
          <p:grpSpPr>
            <a:xfrm flipH="1">
              <a:off x="4874693" y="2873838"/>
              <a:ext cx="10667" cy="13304"/>
              <a:chOff x="5899499" y="2705059"/>
              <a:chExt cx="10953" cy="13661"/>
            </a:xfrm>
            <a:solidFill>
              <a:srgbClr val="E54945"/>
            </a:solidFill>
          </p:grpSpPr>
          <p:sp>
            <p:nvSpPr>
              <p:cNvPr id="236" name="Forma Livre: Forma 235">
                <a:extLst>
                  <a:ext uri="{FF2B5EF4-FFF2-40B4-BE49-F238E27FC236}">
                    <a16:creationId xmlns:a16="http://schemas.microsoft.com/office/drawing/2014/main" id="{CC9EFCB5-6185-3153-EEC3-0D65DFD41494}"/>
                  </a:ext>
                </a:extLst>
              </p:cNvPr>
              <p:cNvSpPr/>
              <p:nvPr/>
            </p:nvSpPr>
            <p:spPr>
              <a:xfrm>
                <a:off x="5900737" y="2706216"/>
                <a:ext cx="8477" cy="10980"/>
              </a:xfrm>
              <a:custGeom>
                <a:avLst/>
                <a:gdLst>
                  <a:gd name="connsiteX0" fmla="*/ 8477 w 8477"/>
                  <a:gd name="connsiteY0" fmla="*/ 10981 h 10980"/>
                  <a:gd name="connsiteX1" fmla="*/ 5144 w 8477"/>
                  <a:gd name="connsiteY1" fmla="*/ 217 h 10980"/>
                  <a:gd name="connsiteX2" fmla="*/ 0 w 8477"/>
                  <a:gd name="connsiteY2" fmla="*/ 3265 h 10980"/>
                  <a:gd name="connsiteX3" fmla="*/ 8382 w 8477"/>
                  <a:gd name="connsiteY3" fmla="*/ 10981 h 10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477" h="10980">
                    <a:moveTo>
                      <a:pt x="8477" y="10981"/>
                    </a:moveTo>
                    <a:cubicBezTo>
                      <a:pt x="8477" y="10981"/>
                      <a:pt x="7429" y="1360"/>
                      <a:pt x="5144" y="217"/>
                    </a:cubicBezTo>
                    <a:cubicBezTo>
                      <a:pt x="2953" y="-926"/>
                      <a:pt x="0" y="2789"/>
                      <a:pt x="0" y="3265"/>
                    </a:cubicBezTo>
                    <a:cubicBezTo>
                      <a:pt x="0" y="3646"/>
                      <a:pt x="8382" y="10981"/>
                      <a:pt x="8382" y="10981"/>
                    </a:cubicBezTo>
                    <a:close/>
                  </a:path>
                </a:pathLst>
              </a:custGeom>
              <a:solidFill>
                <a:srgbClr val="E5494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37" name="Forma Livre: Forma 236">
                <a:extLst>
                  <a:ext uri="{FF2B5EF4-FFF2-40B4-BE49-F238E27FC236}">
                    <a16:creationId xmlns:a16="http://schemas.microsoft.com/office/drawing/2014/main" id="{344F07AA-88E4-A776-975D-1EC321755BCD}"/>
                  </a:ext>
                </a:extLst>
              </p:cNvPr>
              <p:cNvSpPr/>
              <p:nvPr/>
            </p:nvSpPr>
            <p:spPr>
              <a:xfrm>
                <a:off x="5899499" y="2705059"/>
                <a:ext cx="10953" cy="13661"/>
              </a:xfrm>
              <a:custGeom>
                <a:avLst/>
                <a:gdLst>
                  <a:gd name="connsiteX0" fmla="*/ 9716 w 10953"/>
                  <a:gd name="connsiteY0" fmla="*/ 13471 h 13661"/>
                  <a:gd name="connsiteX1" fmla="*/ 8858 w 10953"/>
                  <a:gd name="connsiteY1" fmla="*/ 13185 h 13661"/>
                  <a:gd name="connsiteX2" fmla="*/ 0 w 10953"/>
                  <a:gd name="connsiteY2" fmla="*/ 4613 h 13661"/>
                  <a:gd name="connsiteX3" fmla="*/ 2857 w 10953"/>
                  <a:gd name="connsiteY3" fmla="*/ 898 h 13661"/>
                  <a:gd name="connsiteX4" fmla="*/ 6953 w 10953"/>
                  <a:gd name="connsiteY4" fmla="*/ 326 h 13661"/>
                  <a:gd name="connsiteX5" fmla="*/ 10954 w 10953"/>
                  <a:gd name="connsiteY5" fmla="*/ 12137 h 13661"/>
                  <a:gd name="connsiteX6" fmla="*/ 10287 w 10953"/>
                  <a:gd name="connsiteY6" fmla="*/ 13471 h 13661"/>
                  <a:gd name="connsiteX7" fmla="*/ 9716 w 10953"/>
                  <a:gd name="connsiteY7" fmla="*/ 13661 h 13661"/>
                  <a:gd name="connsiteX8" fmla="*/ 2953 w 10953"/>
                  <a:gd name="connsiteY8" fmla="*/ 4327 h 13661"/>
                  <a:gd name="connsiteX9" fmla="*/ 7906 w 10953"/>
                  <a:gd name="connsiteY9" fmla="*/ 8899 h 13661"/>
                  <a:gd name="connsiteX10" fmla="*/ 5810 w 10953"/>
                  <a:gd name="connsiteY10" fmla="*/ 2612 h 13661"/>
                  <a:gd name="connsiteX11" fmla="*/ 5048 w 10953"/>
                  <a:gd name="connsiteY11" fmla="*/ 2612 h 13661"/>
                  <a:gd name="connsiteX12" fmla="*/ 2857 w 10953"/>
                  <a:gd name="connsiteY12" fmla="*/ 4327 h 13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953" h="13661">
                    <a:moveTo>
                      <a:pt x="9716" y="13471"/>
                    </a:moveTo>
                    <a:cubicBezTo>
                      <a:pt x="9716" y="13471"/>
                      <a:pt x="9144" y="13376"/>
                      <a:pt x="8858" y="13185"/>
                    </a:cubicBezTo>
                    <a:cubicBezTo>
                      <a:pt x="95" y="5565"/>
                      <a:pt x="95" y="5184"/>
                      <a:pt x="0" y="4613"/>
                    </a:cubicBezTo>
                    <a:cubicBezTo>
                      <a:pt x="0" y="3374"/>
                      <a:pt x="1905" y="1565"/>
                      <a:pt x="2857" y="898"/>
                    </a:cubicBezTo>
                    <a:cubicBezTo>
                      <a:pt x="4667" y="-340"/>
                      <a:pt x="6096" y="-55"/>
                      <a:pt x="6953" y="326"/>
                    </a:cubicBezTo>
                    <a:cubicBezTo>
                      <a:pt x="9525" y="1660"/>
                      <a:pt x="10573" y="8994"/>
                      <a:pt x="10954" y="12137"/>
                    </a:cubicBezTo>
                    <a:cubicBezTo>
                      <a:pt x="10954" y="12709"/>
                      <a:pt x="10763" y="13185"/>
                      <a:pt x="10287" y="13471"/>
                    </a:cubicBezTo>
                    <a:cubicBezTo>
                      <a:pt x="10097" y="13566"/>
                      <a:pt x="9906" y="13661"/>
                      <a:pt x="9716" y="13661"/>
                    </a:cubicBezTo>
                    <a:close/>
                    <a:moveTo>
                      <a:pt x="2953" y="4327"/>
                    </a:moveTo>
                    <a:cubicBezTo>
                      <a:pt x="3905" y="5184"/>
                      <a:pt x="5810" y="6994"/>
                      <a:pt x="7906" y="8899"/>
                    </a:cubicBezTo>
                    <a:cubicBezTo>
                      <a:pt x="7334" y="5660"/>
                      <a:pt x="6477" y="2993"/>
                      <a:pt x="5810" y="2612"/>
                    </a:cubicBezTo>
                    <a:cubicBezTo>
                      <a:pt x="5715" y="2612"/>
                      <a:pt x="5525" y="2517"/>
                      <a:pt x="5048" y="2612"/>
                    </a:cubicBezTo>
                    <a:cubicBezTo>
                      <a:pt x="4191" y="2898"/>
                      <a:pt x="3334" y="3755"/>
                      <a:pt x="2857" y="4327"/>
                    </a:cubicBezTo>
                    <a:close/>
                  </a:path>
                </a:pathLst>
              </a:custGeom>
              <a:solidFill>
                <a:srgbClr val="E5494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sp>
          <p:nvSpPr>
            <p:cNvPr id="212" name="Forma Livre: Forma 211">
              <a:extLst>
                <a:ext uri="{FF2B5EF4-FFF2-40B4-BE49-F238E27FC236}">
                  <a16:creationId xmlns:a16="http://schemas.microsoft.com/office/drawing/2014/main" id="{723F8148-2CDB-277D-02C2-4F2D266631A0}"/>
                </a:ext>
              </a:extLst>
            </p:cNvPr>
            <p:cNvSpPr/>
            <p:nvPr/>
          </p:nvSpPr>
          <p:spPr>
            <a:xfrm flipH="1">
              <a:off x="4878702" y="2886375"/>
              <a:ext cx="17062" cy="33303"/>
            </a:xfrm>
            <a:custGeom>
              <a:avLst/>
              <a:gdLst>
                <a:gd name="connsiteX0" fmla="*/ 2491 w 17519"/>
                <a:gd name="connsiteY0" fmla="*/ 11266 h 34196"/>
                <a:gd name="connsiteX1" fmla="*/ 3444 w 17519"/>
                <a:gd name="connsiteY1" fmla="*/ 33935 h 34196"/>
                <a:gd name="connsiteX2" fmla="*/ 16493 w 17519"/>
                <a:gd name="connsiteY2" fmla="*/ 20505 h 34196"/>
                <a:gd name="connsiteX3" fmla="*/ 12969 w 17519"/>
                <a:gd name="connsiteY3" fmla="*/ 217 h 34196"/>
                <a:gd name="connsiteX4" fmla="*/ 2491 w 17519"/>
                <a:gd name="connsiteY4" fmla="*/ 11266 h 34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519" h="34196">
                  <a:moveTo>
                    <a:pt x="2491" y="11266"/>
                  </a:moveTo>
                  <a:cubicBezTo>
                    <a:pt x="-271" y="20029"/>
                    <a:pt x="-1700" y="30887"/>
                    <a:pt x="3444" y="33935"/>
                  </a:cubicBezTo>
                  <a:cubicBezTo>
                    <a:pt x="7063" y="36031"/>
                    <a:pt x="14874" y="24982"/>
                    <a:pt x="16493" y="20505"/>
                  </a:cubicBezTo>
                  <a:cubicBezTo>
                    <a:pt x="18874" y="13933"/>
                    <a:pt x="16874" y="1550"/>
                    <a:pt x="12969" y="217"/>
                  </a:cubicBezTo>
                  <a:cubicBezTo>
                    <a:pt x="9063" y="-1117"/>
                    <a:pt x="4777" y="3836"/>
                    <a:pt x="2491" y="11266"/>
                  </a:cubicBezTo>
                  <a:close/>
                </a:path>
              </a:pathLst>
            </a:custGeom>
            <a:solidFill>
              <a:srgbClr val="062B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13" name="Forma Livre: Forma 212">
              <a:extLst>
                <a:ext uri="{FF2B5EF4-FFF2-40B4-BE49-F238E27FC236}">
                  <a16:creationId xmlns:a16="http://schemas.microsoft.com/office/drawing/2014/main" id="{0D6ADFB9-8ACB-1C48-F08C-F56CC35307E6}"/>
                </a:ext>
              </a:extLst>
            </p:cNvPr>
            <p:cNvSpPr/>
            <p:nvPr/>
          </p:nvSpPr>
          <p:spPr>
            <a:xfrm flipH="1">
              <a:off x="4880747" y="2849531"/>
              <a:ext cx="10524" cy="11401"/>
            </a:xfrm>
            <a:custGeom>
              <a:avLst/>
              <a:gdLst>
                <a:gd name="connsiteX0" fmla="*/ 8737 w 10806"/>
                <a:gd name="connsiteY0" fmla="*/ 8521 h 11707"/>
                <a:gd name="connsiteX1" fmla="*/ 1212 w 10806"/>
                <a:gd name="connsiteY1" fmla="*/ 11093 h 11707"/>
                <a:gd name="connsiteX2" fmla="*/ 2069 w 10806"/>
                <a:gd name="connsiteY2" fmla="*/ 3187 h 11707"/>
                <a:gd name="connsiteX3" fmla="*/ 9594 w 10806"/>
                <a:gd name="connsiteY3" fmla="*/ 615 h 11707"/>
                <a:gd name="connsiteX4" fmla="*/ 8737 w 10806"/>
                <a:gd name="connsiteY4" fmla="*/ 8521 h 11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06" h="11707">
                  <a:moveTo>
                    <a:pt x="8737" y="8521"/>
                  </a:moveTo>
                  <a:cubicBezTo>
                    <a:pt x="6451" y="11378"/>
                    <a:pt x="3022" y="12521"/>
                    <a:pt x="1212" y="11093"/>
                  </a:cubicBezTo>
                  <a:cubicBezTo>
                    <a:pt x="-693" y="9569"/>
                    <a:pt x="-312" y="6044"/>
                    <a:pt x="2069" y="3187"/>
                  </a:cubicBezTo>
                  <a:cubicBezTo>
                    <a:pt x="4355" y="329"/>
                    <a:pt x="7784" y="-814"/>
                    <a:pt x="9594" y="615"/>
                  </a:cubicBezTo>
                  <a:cubicBezTo>
                    <a:pt x="11499" y="2139"/>
                    <a:pt x="11118" y="5663"/>
                    <a:pt x="8737" y="8521"/>
                  </a:cubicBezTo>
                  <a:close/>
                </a:path>
              </a:pathLst>
            </a:custGeom>
            <a:solidFill>
              <a:srgbClr val="062B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14" name="Forma Livre: Forma 213">
              <a:extLst>
                <a:ext uri="{FF2B5EF4-FFF2-40B4-BE49-F238E27FC236}">
                  <a16:creationId xmlns:a16="http://schemas.microsoft.com/office/drawing/2014/main" id="{C3FC2A23-110E-21FC-5501-0BD12A6E63F9}"/>
                </a:ext>
              </a:extLst>
            </p:cNvPr>
            <p:cNvSpPr/>
            <p:nvPr/>
          </p:nvSpPr>
          <p:spPr>
            <a:xfrm flipH="1">
              <a:off x="4843944" y="2875978"/>
              <a:ext cx="10662" cy="11291"/>
            </a:xfrm>
            <a:custGeom>
              <a:avLst/>
              <a:gdLst>
                <a:gd name="connsiteX0" fmla="*/ 8713 w 10948"/>
                <a:gd name="connsiteY0" fmla="*/ 8607 h 11594"/>
                <a:gd name="connsiteX1" fmla="*/ 1093 w 10948"/>
                <a:gd name="connsiteY1" fmla="*/ 10893 h 11594"/>
                <a:gd name="connsiteX2" fmla="*/ 2236 w 10948"/>
                <a:gd name="connsiteY2" fmla="*/ 2987 h 11594"/>
                <a:gd name="connsiteX3" fmla="*/ 9856 w 10948"/>
                <a:gd name="connsiteY3" fmla="*/ 701 h 11594"/>
                <a:gd name="connsiteX4" fmla="*/ 8713 w 10948"/>
                <a:gd name="connsiteY4" fmla="*/ 8607 h 1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8" h="11594">
                  <a:moveTo>
                    <a:pt x="8713" y="8607"/>
                  </a:moveTo>
                  <a:cubicBezTo>
                    <a:pt x="6332" y="11369"/>
                    <a:pt x="2903" y="12417"/>
                    <a:pt x="1093" y="10893"/>
                  </a:cubicBezTo>
                  <a:cubicBezTo>
                    <a:pt x="-717" y="9369"/>
                    <a:pt x="-241" y="5845"/>
                    <a:pt x="2236" y="2987"/>
                  </a:cubicBezTo>
                  <a:cubicBezTo>
                    <a:pt x="4617" y="225"/>
                    <a:pt x="8046" y="-823"/>
                    <a:pt x="9856" y="701"/>
                  </a:cubicBezTo>
                  <a:cubicBezTo>
                    <a:pt x="11666" y="2225"/>
                    <a:pt x="11189" y="5750"/>
                    <a:pt x="8713" y="8607"/>
                  </a:cubicBezTo>
                  <a:close/>
                </a:path>
              </a:pathLst>
            </a:custGeom>
            <a:solidFill>
              <a:srgbClr val="062B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15" name="Forma Livre: Forma 214">
              <a:extLst>
                <a:ext uri="{FF2B5EF4-FFF2-40B4-BE49-F238E27FC236}">
                  <a16:creationId xmlns:a16="http://schemas.microsoft.com/office/drawing/2014/main" id="{B1B17EC4-A1E0-BA07-2F8E-2E35A3BAB781}"/>
                </a:ext>
              </a:extLst>
            </p:cNvPr>
            <p:cNvSpPr/>
            <p:nvPr/>
          </p:nvSpPr>
          <p:spPr>
            <a:xfrm flipH="1">
              <a:off x="4879053" y="2886270"/>
              <a:ext cx="9554" cy="8571"/>
            </a:xfrm>
            <a:custGeom>
              <a:avLst/>
              <a:gdLst>
                <a:gd name="connsiteX0" fmla="*/ 95 w 9810"/>
                <a:gd name="connsiteY0" fmla="*/ 2229 h 8801"/>
                <a:gd name="connsiteX1" fmla="*/ 3810 w 9810"/>
                <a:gd name="connsiteY1" fmla="*/ 6897 h 8801"/>
                <a:gd name="connsiteX2" fmla="*/ 9811 w 9810"/>
                <a:gd name="connsiteY2" fmla="*/ 8801 h 8801"/>
                <a:gd name="connsiteX3" fmla="*/ 5239 w 9810"/>
                <a:gd name="connsiteY3" fmla="*/ 39 h 8801"/>
                <a:gd name="connsiteX4" fmla="*/ 0 w 9810"/>
                <a:gd name="connsiteY4" fmla="*/ 2229 h 8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10" h="8801">
                  <a:moveTo>
                    <a:pt x="95" y="2229"/>
                  </a:moveTo>
                  <a:cubicBezTo>
                    <a:pt x="95" y="2229"/>
                    <a:pt x="857" y="4896"/>
                    <a:pt x="3810" y="6897"/>
                  </a:cubicBezTo>
                  <a:cubicBezTo>
                    <a:pt x="6001" y="8421"/>
                    <a:pt x="9811" y="8801"/>
                    <a:pt x="9811" y="8801"/>
                  </a:cubicBezTo>
                  <a:cubicBezTo>
                    <a:pt x="9811" y="8801"/>
                    <a:pt x="9334" y="515"/>
                    <a:pt x="5239" y="39"/>
                  </a:cubicBezTo>
                  <a:cubicBezTo>
                    <a:pt x="1715" y="-342"/>
                    <a:pt x="0" y="2229"/>
                    <a:pt x="0" y="222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16" name="Forma Livre: Forma 215">
              <a:extLst>
                <a:ext uri="{FF2B5EF4-FFF2-40B4-BE49-F238E27FC236}">
                  <a16:creationId xmlns:a16="http://schemas.microsoft.com/office/drawing/2014/main" id="{59737E96-1F80-59CD-58F6-0D440F89A73C}"/>
                </a:ext>
              </a:extLst>
            </p:cNvPr>
            <p:cNvSpPr/>
            <p:nvPr/>
          </p:nvSpPr>
          <p:spPr>
            <a:xfrm flipH="1">
              <a:off x="4783043" y="2869054"/>
              <a:ext cx="37782" cy="37278"/>
            </a:xfrm>
            <a:custGeom>
              <a:avLst/>
              <a:gdLst>
                <a:gd name="connsiteX0" fmla="*/ 25842 w 38795"/>
                <a:gd name="connsiteY0" fmla="*/ 0 h 38277"/>
                <a:gd name="connsiteX1" fmla="*/ 791 w 38795"/>
                <a:gd name="connsiteY1" fmla="*/ 37243 h 38277"/>
                <a:gd name="connsiteX2" fmla="*/ 38796 w 38795"/>
                <a:gd name="connsiteY2" fmla="*/ 23146 h 38277"/>
                <a:gd name="connsiteX3" fmla="*/ 25842 w 38795"/>
                <a:gd name="connsiteY3" fmla="*/ 0 h 38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795" h="38277">
                  <a:moveTo>
                    <a:pt x="25842" y="0"/>
                  </a:moveTo>
                  <a:cubicBezTo>
                    <a:pt x="25842" y="0"/>
                    <a:pt x="-5305" y="31528"/>
                    <a:pt x="791" y="37243"/>
                  </a:cubicBezTo>
                  <a:cubicBezTo>
                    <a:pt x="6887" y="42958"/>
                    <a:pt x="38796" y="23146"/>
                    <a:pt x="38796" y="23146"/>
                  </a:cubicBezTo>
                  <a:lnTo>
                    <a:pt x="25842" y="0"/>
                  </a:lnTo>
                  <a:close/>
                </a:path>
              </a:pathLst>
            </a:custGeom>
            <a:solidFill>
              <a:srgbClr val="3D619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17" name="Forma Livre: Forma 216">
              <a:extLst>
                <a:ext uri="{FF2B5EF4-FFF2-40B4-BE49-F238E27FC236}">
                  <a16:creationId xmlns:a16="http://schemas.microsoft.com/office/drawing/2014/main" id="{E1EE024F-674A-0335-2B10-A45F05190BEB}"/>
                </a:ext>
              </a:extLst>
            </p:cNvPr>
            <p:cNvSpPr/>
            <p:nvPr/>
          </p:nvSpPr>
          <p:spPr>
            <a:xfrm flipH="1">
              <a:off x="4723303" y="2756527"/>
              <a:ext cx="173188" cy="145747"/>
            </a:xfrm>
            <a:custGeom>
              <a:avLst/>
              <a:gdLst>
                <a:gd name="connsiteX0" fmla="*/ 177832 w 177831"/>
                <a:gd name="connsiteY0" fmla="*/ 86588 h 149654"/>
                <a:gd name="connsiteX1" fmla="*/ 176022 w 177831"/>
                <a:gd name="connsiteY1" fmla="*/ 88588 h 149654"/>
                <a:gd name="connsiteX2" fmla="*/ 149828 w 177831"/>
                <a:gd name="connsiteY2" fmla="*/ 81635 h 149654"/>
                <a:gd name="connsiteX3" fmla="*/ 140208 w 177831"/>
                <a:gd name="connsiteY3" fmla="*/ 82301 h 149654"/>
                <a:gd name="connsiteX4" fmla="*/ 138113 w 177831"/>
                <a:gd name="connsiteY4" fmla="*/ 36677 h 149654"/>
                <a:gd name="connsiteX5" fmla="*/ 111538 w 177831"/>
                <a:gd name="connsiteY5" fmla="*/ 21627 h 149654"/>
                <a:gd name="connsiteX6" fmla="*/ 96488 w 177831"/>
                <a:gd name="connsiteY6" fmla="*/ 23246 h 149654"/>
                <a:gd name="connsiteX7" fmla="*/ 85535 w 177831"/>
                <a:gd name="connsiteY7" fmla="*/ 26866 h 149654"/>
                <a:gd name="connsiteX8" fmla="*/ 70771 w 177831"/>
                <a:gd name="connsiteY8" fmla="*/ 5 h 149654"/>
                <a:gd name="connsiteX9" fmla="*/ 36671 w 177831"/>
                <a:gd name="connsiteY9" fmla="*/ 9435 h 149654"/>
                <a:gd name="connsiteX10" fmla="*/ 38100 w 177831"/>
                <a:gd name="connsiteY10" fmla="*/ 1244 h 149654"/>
                <a:gd name="connsiteX11" fmla="*/ 37624 w 177831"/>
                <a:gd name="connsiteY11" fmla="*/ 672 h 149654"/>
                <a:gd name="connsiteX12" fmla="*/ 34766 w 177831"/>
                <a:gd name="connsiteY12" fmla="*/ 2101 h 149654"/>
                <a:gd name="connsiteX13" fmla="*/ 33242 w 177831"/>
                <a:gd name="connsiteY13" fmla="*/ 3530 h 149654"/>
                <a:gd name="connsiteX14" fmla="*/ 30766 w 177831"/>
                <a:gd name="connsiteY14" fmla="*/ 23056 h 149654"/>
                <a:gd name="connsiteX15" fmla="*/ 48006 w 177831"/>
                <a:gd name="connsiteY15" fmla="*/ 32486 h 149654"/>
                <a:gd name="connsiteX16" fmla="*/ 21431 w 177831"/>
                <a:gd name="connsiteY16" fmla="*/ 23913 h 149654"/>
                <a:gd name="connsiteX17" fmla="*/ 0 w 177831"/>
                <a:gd name="connsiteY17" fmla="*/ 43439 h 149654"/>
                <a:gd name="connsiteX18" fmla="*/ 572 w 177831"/>
                <a:gd name="connsiteY18" fmla="*/ 43630 h 149654"/>
                <a:gd name="connsiteX19" fmla="*/ 4477 w 177831"/>
                <a:gd name="connsiteY19" fmla="*/ 40487 h 149654"/>
                <a:gd name="connsiteX20" fmla="*/ 11716 w 177831"/>
                <a:gd name="connsiteY20" fmla="*/ 48583 h 149654"/>
                <a:gd name="connsiteX21" fmla="*/ 11430 w 177831"/>
                <a:gd name="connsiteY21" fmla="*/ 51059 h 149654"/>
                <a:gd name="connsiteX22" fmla="*/ 19812 w 177831"/>
                <a:gd name="connsiteY22" fmla="*/ 68109 h 149654"/>
                <a:gd name="connsiteX23" fmla="*/ 37243 w 177831"/>
                <a:gd name="connsiteY23" fmla="*/ 71633 h 149654"/>
                <a:gd name="connsiteX24" fmla="*/ 66104 w 177831"/>
                <a:gd name="connsiteY24" fmla="*/ 77253 h 149654"/>
                <a:gd name="connsiteX25" fmla="*/ 83058 w 177831"/>
                <a:gd name="connsiteY25" fmla="*/ 113829 h 149654"/>
                <a:gd name="connsiteX26" fmla="*/ 94869 w 177831"/>
                <a:gd name="connsiteY26" fmla="*/ 117449 h 149654"/>
                <a:gd name="connsiteX27" fmla="*/ 131636 w 177831"/>
                <a:gd name="connsiteY27" fmla="*/ 123640 h 149654"/>
                <a:gd name="connsiteX28" fmla="*/ 130588 w 177831"/>
                <a:gd name="connsiteY28" fmla="*/ 146024 h 149654"/>
                <a:gd name="connsiteX29" fmla="*/ 134302 w 177831"/>
                <a:gd name="connsiteY29" fmla="*/ 149643 h 149654"/>
                <a:gd name="connsiteX30" fmla="*/ 162211 w 177831"/>
                <a:gd name="connsiteY30" fmla="*/ 107447 h 149654"/>
                <a:gd name="connsiteX31" fmla="*/ 177737 w 177831"/>
                <a:gd name="connsiteY31" fmla="*/ 87064 h 14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77831" h="149654">
                  <a:moveTo>
                    <a:pt x="177832" y="86588"/>
                  </a:moveTo>
                  <a:cubicBezTo>
                    <a:pt x="177737" y="84683"/>
                    <a:pt x="178022" y="86778"/>
                    <a:pt x="176022" y="88588"/>
                  </a:cubicBezTo>
                  <a:cubicBezTo>
                    <a:pt x="167069" y="97065"/>
                    <a:pt x="163830" y="85635"/>
                    <a:pt x="149828" y="81635"/>
                  </a:cubicBezTo>
                  <a:cubicBezTo>
                    <a:pt x="144399" y="80111"/>
                    <a:pt x="141637" y="81539"/>
                    <a:pt x="140208" y="82301"/>
                  </a:cubicBezTo>
                  <a:cubicBezTo>
                    <a:pt x="149066" y="69157"/>
                    <a:pt x="147447" y="49726"/>
                    <a:pt x="138113" y="36677"/>
                  </a:cubicBezTo>
                  <a:cubicBezTo>
                    <a:pt x="132017" y="28295"/>
                    <a:pt x="122015" y="22008"/>
                    <a:pt x="111538" y="21627"/>
                  </a:cubicBezTo>
                  <a:cubicBezTo>
                    <a:pt x="107061" y="21532"/>
                    <a:pt x="101441" y="21913"/>
                    <a:pt x="96488" y="23246"/>
                  </a:cubicBezTo>
                  <a:cubicBezTo>
                    <a:pt x="92869" y="24199"/>
                    <a:pt x="89059" y="25151"/>
                    <a:pt x="85535" y="26866"/>
                  </a:cubicBezTo>
                  <a:cubicBezTo>
                    <a:pt x="85249" y="25723"/>
                    <a:pt x="86868" y="577"/>
                    <a:pt x="70771" y="5"/>
                  </a:cubicBezTo>
                  <a:cubicBezTo>
                    <a:pt x="59722" y="-376"/>
                    <a:pt x="45815" y="19627"/>
                    <a:pt x="36671" y="9435"/>
                  </a:cubicBezTo>
                  <a:cubicBezTo>
                    <a:pt x="34195" y="6673"/>
                    <a:pt x="38100" y="1244"/>
                    <a:pt x="38100" y="1244"/>
                  </a:cubicBezTo>
                  <a:cubicBezTo>
                    <a:pt x="38100" y="863"/>
                    <a:pt x="37910" y="672"/>
                    <a:pt x="37624" y="672"/>
                  </a:cubicBezTo>
                  <a:cubicBezTo>
                    <a:pt x="36957" y="958"/>
                    <a:pt x="35147" y="1910"/>
                    <a:pt x="34766" y="2101"/>
                  </a:cubicBezTo>
                  <a:cubicBezTo>
                    <a:pt x="34766" y="2101"/>
                    <a:pt x="33623" y="2958"/>
                    <a:pt x="33242" y="3530"/>
                  </a:cubicBezTo>
                  <a:cubicBezTo>
                    <a:pt x="28289" y="8483"/>
                    <a:pt x="27242" y="17627"/>
                    <a:pt x="30766" y="23056"/>
                  </a:cubicBezTo>
                  <a:cubicBezTo>
                    <a:pt x="37433" y="33533"/>
                    <a:pt x="47816" y="32486"/>
                    <a:pt x="48006" y="32486"/>
                  </a:cubicBezTo>
                  <a:cubicBezTo>
                    <a:pt x="40196" y="38010"/>
                    <a:pt x="30290" y="24866"/>
                    <a:pt x="21431" y="23913"/>
                  </a:cubicBezTo>
                  <a:cubicBezTo>
                    <a:pt x="7620" y="22484"/>
                    <a:pt x="381" y="32676"/>
                    <a:pt x="0" y="43439"/>
                  </a:cubicBezTo>
                  <a:cubicBezTo>
                    <a:pt x="0" y="44297"/>
                    <a:pt x="286" y="44297"/>
                    <a:pt x="572" y="43630"/>
                  </a:cubicBezTo>
                  <a:cubicBezTo>
                    <a:pt x="1048" y="42392"/>
                    <a:pt x="3429" y="40772"/>
                    <a:pt x="4477" y="40487"/>
                  </a:cubicBezTo>
                  <a:cubicBezTo>
                    <a:pt x="10668" y="38677"/>
                    <a:pt x="12954" y="44106"/>
                    <a:pt x="11716" y="48583"/>
                  </a:cubicBezTo>
                  <a:cubicBezTo>
                    <a:pt x="11621" y="49345"/>
                    <a:pt x="11525" y="50202"/>
                    <a:pt x="11430" y="51059"/>
                  </a:cubicBezTo>
                  <a:cubicBezTo>
                    <a:pt x="11430" y="62680"/>
                    <a:pt x="16002" y="65633"/>
                    <a:pt x="19812" y="68109"/>
                  </a:cubicBezTo>
                  <a:cubicBezTo>
                    <a:pt x="27623" y="72491"/>
                    <a:pt x="36290" y="71633"/>
                    <a:pt x="37243" y="71633"/>
                  </a:cubicBezTo>
                  <a:cubicBezTo>
                    <a:pt x="47435" y="71729"/>
                    <a:pt x="62389" y="64490"/>
                    <a:pt x="66104" y="77253"/>
                  </a:cubicBezTo>
                  <a:cubicBezTo>
                    <a:pt x="74581" y="106590"/>
                    <a:pt x="79058" y="109638"/>
                    <a:pt x="83058" y="113829"/>
                  </a:cubicBezTo>
                  <a:cubicBezTo>
                    <a:pt x="86582" y="117544"/>
                    <a:pt x="91154" y="117258"/>
                    <a:pt x="94869" y="117449"/>
                  </a:cubicBezTo>
                  <a:cubicBezTo>
                    <a:pt x="96869" y="141261"/>
                    <a:pt x="119253" y="137070"/>
                    <a:pt x="131636" y="123640"/>
                  </a:cubicBezTo>
                  <a:cubicBezTo>
                    <a:pt x="136970" y="126974"/>
                    <a:pt x="131540" y="140213"/>
                    <a:pt x="130588" y="146024"/>
                  </a:cubicBezTo>
                  <a:cubicBezTo>
                    <a:pt x="130302" y="147643"/>
                    <a:pt x="131826" y="149548"/>
                    <a:pt x="134302" y="149643"/>
                  </a:cubicBezTo>
                  <a:cubicBezTo>
                    <a:pt x="151162" y="150310"/>
                    <a:pt x="170593" y="120497"/>
                    <a:pt x="162211" y="107447"/>
                  </a:cubicBezTo>
                  <a:cubicBezTo>
                    <a:pt x="170402" y="103637"/>
                    <a:pt x="178022" y="95732"/>
                    <a:pt x="177737" y="87064"/>
                  </a:cubicBezTo>
                  <a:close/>
                </a:path>
              </a:pathLst>
            </a:custGeom>
            <a:solidFill>
              <a:srgbClr val="062B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18" name="Forma Livre: Forma 217">
              <a:extLst>
                <a:ext uri="{FF2B5EF4-FFF2-40B4-BE49-F238E27FC236}">
                  <a16:creationId xmlns:a16="http://schemas.microsoft.com/office/drawing/2014/main" id="{347EC1E5-245A-E883-C08A-924C4CA01A49}"/>
                </a:ext>
              </a:extLst>
            </p:cNvPr>
            <p:cNvSpPr/>
            <p:nvPr/>
          </p:nvSpPr>
          <p:spPr>
            <a:xfrm flipH="1">
              <a:off x="4776531" y="2897418"/>
              <a:ext cx="41686" cy="33901"/>
            </a:xfrm>
            <a:custGeom>
              <a:avLst/>
              <a:gdLst>
                <a:gd name="connsiteX0" fmla="*/ 15354 w 42804"/>
                <a:gd name="connsiteY0" fmla="*/ 1927 h 34810"/>
                <a:gd name="connsiteX1" fmla="*/ 876 w 42804"/>
                <a:gd name="connsiteY1" fmla="*/ 25359 h 34810"/>
                <a:gd name="connsiteX2" fmla="*/ 27450 w 42804"/>
                <a:gd name="connsiteY2" fmla="*/ 32883 h 34810"/>
                <a:gd name="connsiteX3" fmla="*/ 41928 w 42804"/>
                <a:gd name="connsiteY3" fmla="*/ 9452 h 34810"/>
                <a:gd name="connsiteX4" fmla="*/ 15354 w 42804"/>
                <a:gd name="connsiteY4" fmla="*/ 1927 h 34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804" h="34810">
                  <a:moveTo>
                    <a:pt x="15354" y="1927"/>
                  </a:moveTo>
                  <a:cubicBezTo>
                    <a:pt x="4019" y="6309"/>
                    <a:pt x="-2458" y="16881"/>
                    <a:pt x="876" y="25359"/>
                  </a:cubicBezTo>
                  <a:cubicBezTo>
                    <a:pt x="4209" y="33931"/>
                    <a:pt x="16116" y="37265"/>
                    <a:pt x="27450" y="32883"/>
                  </a:cubicBezTo>
                  <a:cubicBezTo>
                    <a:pt x="38785" y="28502"/>
                    <a:pt x="45262" y="17929"/>
                    <a:pt x="41928" y="9452"/>
                  </a:cubicBezTo>
                  <a:cubicBezTo>
                    <a:pt x="38595" y="879"/>
                    <a:pt x="26688" y="-2454"/>
                    <a:pt x="15354" y="1927"/>
                  </a:cubicBezTo>
                  <a:close/>
                </a:path>
              </a:pathLst>
            </a:custGeom>
            <a:solidFill>
              <a:srgbClr val="FB887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19" name="Forma Livre: Forma 218">
              <a:extLst>
                <a:ext uri="{FF2B5EF4-FFF2-40B4-BE49-F238E27FC236}">
                  <a16:creationId xmlns:a16="http://schemas.microsoft.com/office/drawing/2014/main" id="{AB202587-2C4A-FE40-777C-4BC553E8E865}"/>
                </a:ext>
              </a:extLst>
            </p:cNvPr>
            <p:cNvSpPr/>
            <p:nvPr/>
          </p:nvSpPr>
          <p:spPr>
            <a:xfrm flipH="1">
              <a:off x="4779703" y="2901698"/>
              <a:ext cx="30796" cy="20074"/>
            </a:xfrm>
            <a:custGeom>
              <a:avLst/>
              <a:gdLst>
                <a:gd name="connsiteX0" fmla="*/ 31623 w 31622"/>
                <a:gd name="connsiteY0" fmla="*/ 7819 h 20612"/>
                <a:gd name="connsiteX1" fmla="*/ 17431 w 31622"/>
                <a:gd name="connsiteY1" fmla="*/ 3819 h 20612"/>
                <a:gd name="connsiteX2" fmla="*/ 4477 w 31622"/>
                <a:gd name="connsiteY2" fmla="*/ 10963 h 20612"/>
                <a:gd name="connsiteX3" fmla="*/ 4000 w 31622"/>
                <a:gd name="connsiteY3" fmla="*/ 7438 h 20612"/>
                <a:gd name="connsiteX4" fmla="*/ 8192 w 31622"/>
                <a:gd name="connsiteY4" fmla="*/ 10867 h 20612"/>
                <a:gd name="connsiteX5" fmla="*/ 9811 w 31622"/>
                <a:gd name="connsiteY5" fmla="*/ 13630 h 20612"/>
                <a:gd name="connsiteX6" fmla="*/ 9620 w 31622"/>
                <a:gd name="connsiteY6" fmla="*/ 17059 h 20612"/>
                <a:gd name="connsiteX7" fmla="*/ 4953 w 31622"/>
                <a:gd name="connsiteY7" fmla="*/ 20583 h 20612"/>
                <a:gd name="connsiteX8" fmla="*/ 0 w 31622"/>
                <a:gd name="connsiteY8" fmla="*/ 20202 h 20612"/>
                <a:gd name="connsiteX9" fmla="*/ 4667 w 31622"/>
                <a:gd name="connsiteY9" fmla="*/ 18773 h 20612"/>
                <a:gd name="connsiteX10" fmla="*/ 6763 w 31622"/>
                <a:gd name="connsiteY10" fmla="*/ 16392 h 20612"/>
                <a:gd name="connsiteX11" fmla="*/ 6572 w 31622"/>
                <a:gd name="connsiteY11" fmla="*/ 15058 h 20612"/>
                <a:gd name="connsiteX12" fmla="*/ 5429 w 31622"/>
                <a:gd name="connsiteY12" fmla="*/ 13820 h 20612"/>
                <a:gd name="connsiteX13" fmla="*/ 2000 w 31622"/>
                <a:gd name="connsiteY13" fmla="*/ 11439 h 20612"/>
                <a:gd name="connsiteX14" fmla="*/ 1048 w 31622"/>
                <a:gd name="connsiteY14" fmla="*/ 8486 h 20612"/>
                <a:gd name="connsiteX15" fmla="*/ 1429 w 31622"/>
                <a:gd name="connsiteY15" fmla="*/ 8010 h 20612"/>
                <a:gd name="connsiteX16" fmla="*/ 1429 w 31622"/>
                <a:gd name="connsiteY16" fmla="*/ 8010 h 20612"/>
                <a:gd name="connsiteX17" fmla="*/ 8477 w 31622"/>
                <a:gd name="connsiteY17" fmla="*/ 2771 h 20612"/>
                <a:gd name="connsiteX18" fmla="*/ 16954 w 31622"/>
                <a:gd name="connsiteY18" fmla="*/ 9 h 20612"/>
                <a:gd name="connsiteX19" fmla="*/ 25622 w 31622"/>
                <a:gd name="connsiteY19" fmla="*/ 1819 h 20612"/>
                <a:gd name="connsiteX20" fmla="*/ 31528 w 31622"/>
                <a:gd name="connsiteY20" fmla="*/ 7915 h 2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622" h="20612">
                  <a:moveTo>
                    <a:pt x="31623" y="7819"/>
                  </a:moveTo>
                  <a:cubicBezTo>
                    <a:pt x="27718" y="3914"/>
                    <a:pt x="22098" y="2962"/>
                    <a:pt x="17431" y="3819"/>
                  </a:cubicBezTo>
                  <a:cubicBezTo>
                    <a:pt x="12668" y="4581"/>
                    <a:pt x="8287" y="7819"/>
                    <a:pt x="4477" y="10963"/>
                  </a:cubicBezTo>
                  <a:lnTo>
                    <a:pt x="4000" y="7438"/>
                  </a:lnTo>
                  <a:cubicBezTo>
                    <a:pt x="5524" y="8486"/>
                    <a:pt x="6858" y="9439"/>
                    <a:pt x="8192" y="10867"/>
                  </a:cubicBezTo>
                  <a:cubicBezTo>
                    <a:pt x="8858" y="11534"/>
                    <a:pt x="9430" y="12391"/>
                    <a:pt x="9811" y="13630"/>
                  </a:cubicBezTo>
                  <a:cubicBezTo>
                    <a:pt x="10192" y="14868"/>
                    <a:pt x="9811" y="16297"/>
                    <a:pt x="9620" y="17059"/>
                  </a:cubicBezTo>
                  <a:cubicBezTo>
                    <a:pt x="9239" y="19059"/>
                    <a:pt x="6667" y="20869"/>
                    <a:pt x="4953" y="20583"/>
                  </a:cubicBezTo>
                  <a:cubicBezTo>
                    <a:pt x="3238" y="20583"/>
                    <a:pt x="1619" y="20392"/>
                    <a:pt x="0" y="20202"/>
                  </a:cubicBezTo>
                  <a:cubicBezTo>
                    <a:pt x="1524" y="19630"/>
                    <a:pt x="3238" y="19345"/>
                    <a:pt x="4667" y="18773"/>
                  </a:cubicBezTo>
                  <a:cubicBezTo>
                    <a:pt x="6191" y="18106"/>
                    <a:pt x="6572" y="17725"/>
                    <a:pt x="6763" y="16392"/>
                  </a:cubicBezTo>
                  <a:cubicBezTo>
                    <a:pt x="6858" y="15535"/>
                    <a:pt x="6763" y="15344"/>
                    <a:pt x="6572" y="15058"/>
                  </a:cubicBezTo>
                  <a:cubicBezTo>
                    <a:pt x="6286" y="14773"/>
                    <a:pt x="5905" y="14296"/>
                    <a:pt x="5429" y="13820"/>
                  </a:cubicBezTo>
                  <a:cubicBezTo>
                    <a:pt x="4477" y="12963"/>
                    <a:pt x="3143" y="12106"/>
                    <a:pt x="2000" y="11439"/>
                  </a:cubicBezTo>
                  <a:cubicBezTo>
                    <a:pt x="952" y="10867"/>
                    <a:pt x="571" y="9534"/>
                    <a:pt x="1048" y="8486"/>
                  </a:cubicBezTo>
                  <a:cubicBezTo>
                    <a:pt x="1143" y="8296"/>
                    <a:pt x="1238" y="8105"/>
                    <a:pt x="1429" y="8010"/>
                  </a:cubicBezTo>
                  <a:lnTo>
                    <a:pt x="1429" y="8010"/>
                  </a:lnTo>
                  <a:cubicBezTo>
                    <a:pt x="3524" y="5724"/>
                    <a:pt x="5905" y="4105"/>
                    <a:pt x="8477" y="2771"/>
                  </a:cubicBezTo>
                  <a:cubicBezTo>
                    <a:pt x="11049" y="1438"/>
                    <a:pt x="13906" y="295"/>
                    <a:pt x="16954" y="9"/>
                  </a:cubicBezTo>
                  <a:cubicBezTo>
                    <a:pt x="20098" y="-86"/>
                    <a:pt x="22955" y="580"/>
                    <a:pt x="25622" y="1819"/>
                  </a:cubicBezTo>
                  <a:cubicBezTo>
                    <a:pt x="28194" y="3152"/>
                    <a:pt x="30575" y="5248"/>
                    <a:pt x="31528" y="7915"/>
                  </a:cubicBezTo>
                  <a:close/>
                </a:path>
              </a:pathLst>
            </a:custGeom>
            <a:solidFill>
              <a:srgbClr val="FA6E5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20" name="Forma Livre: Forma 219">
              <a:extLst>
                <a:ext uri="{FF2B5EF4-FFF2-40B4-BE49-F238E27FC236}">
                  <a16:creationId xmlns:a16="http://schemas.microsoft.com/office/drawing/2014/main" id="{88EB30E4-4D57-B755-79A7-4ED27C972258}"/>
                </a:ext>
              </a:extLst>
            </p:cNvPr>
            <p:cNvSpPr/>
            <p:nvPr/>
          </p:nvSpPr>
          <p:spPr>
            <a:xfrm flipH="1">
              <a:off x="4803914" y="2794414"/>
              <a:ext cx="92021" cy="76525"/>
            </a:xfrm>
            <a:custGeom>
              <a:avLst/>
              <a:gdLst>
                <a:gd name="connsiteX0" fmla="*/ 0 w 94488"/>
                <a:gd name="connsiteY0" fmla="*/ 4538 h 78577"/>
                <a:gd name="connsiteX1" fmla="*/ 8573 w 94488"/>
                <a:gd name="connsiteY1" fmla="*/ 251 h 78577"/>
                <a:gd name="connsiteX2" fmla="*/ 12859 w 94488"/>
                <a:gd name="connsiteY2" fmla="*/ 4252 h 78577"/>
                <a:gd name="connsiteX3" fmla="*/ 13430 w 94488"/>
                <a:gd name="connsiteY3" fmla="*/ 10062 h 78577"/>
                <a:gd name="connsiteX4" fmla="*/ 13430 w 94488"/>
                <a:gd name="connsiteY4" fmla="*/ 9872 h 78577"/>
                <a:gd name="connsiteX5" fmla="*/ 17050 w 94488"/>
                <a:gd name="connsiteY5" fmla="*/ 22540 h 78577"/>
                <a:gd name="connsiteX6" fmla="*/ 28670 w 94488"/>
                <a:gd name="connsiteY6" fmla="*/ 27874 h 78577"/>
                <a:gd name="connsiteX7" fmla="*/ 43053 w 94488"/>
                <a:gd name="connsiteY7" fmla="*/ 27398 h 78577"/>
                <a:gd name="connsiteX8" fmla="*/ 60770 w 94488"/>
                <a:gd name="connsiteY8" fmla="*/ 26921 h 78577"/>
                <a:gd name="connsiteX9" fmla="*/ 69056 w 94488"/>
                <a:gd name="connsiteY9" fmla="*/ 34541 h 78577"/>
                <a:gd name="connsiteX10" fmla="*/ 70390 w 94488"/>
                <a:gd name="connsiteY10" fmla="*/ 38828 h 78577"/>
                <a:gd name="connsiteX11" fmla="*/ 71342 w 94488"/>
                <a:gd name="connsiteY11" fmla="*/ 42638 h 78577"/>
                <a:gd name="connsiteX12" fmla="*/ 75724 w 94488"/>
                <a:gd name="connsiteY12" fmla="*/ 57497 h 78577"/>
                <a:gd name="connsiteX13" fmla="*/ 82010 w 94488"/>
                <a:gd name="connsiteY13" fmla="*/ 71022 h 78577"/>
                <a:gd name="connsiteX14" fmla="*/ 87059 w 94488"/>
                <a:gd name="connsiteY14" fmla="*/ 76166 h 78577"/>
                <a:gd name="connsiteX15" fmla="*/ 94488 w 94488"/>
                <a:gd name="connsiteY15" fmla="*/ 78166 h 78577"/>
                <a:gd name="connsiteX16" fmla="*/ 86297 w 94488"/>
                <a:gd name="connsiteY16" fmla="*/ 78166 h 78577"/>
                <a:gd name="connsiteX17" fmla="*/ 79057 w 94488"/>
                <a:gd name="connsiteY17" fmla="*/ 73594 h 78577"/>
                <a:gd name="connsiteX18" fmla="*/ 69628 w 94488"/>
                <a:gd name="connsiteY18" fmla="*/ 59878 h 78577"/>
                <a:gd name="connsiteX19" fmla="*/ 63532 w 94488"/>
                <a:gd name="connsiteY19" fmla="*/ 44924 h 78577"/>
                <a:gd name="connsiteX20" fmla="*/ 62198 w 94488"/>
                <a:gd name="connsiteY20" fmla="*/ 41114 h 78577"/>
                <a:gd name="connsiteX21" fmla="*/ 60960 w 94488"/>
                <a:gd name="connsiteY21" fmla="*/ 37970 h 78577"/>
                <a:gd name="connsiteX22" fmla="*/ 57912 w 94488"/>
                <a:gd name="connsiteY22" fmla="*/ 35208 h 78577"/>
                <a:gd name="connsiteX23" fmla="*/ 44196 w 94488"/>
                <a:gd name="connsiteY23" fmla="*/ 36065 h 78577"/>
                <a:gd name="connsiteX24" fmla="*/ 27051 w 94488"/>
                <a:gd name="connsiteY24" fmla="*/ 35875 h 78577"/>
                <a:gd name="connsiteX25" fmla="*/ 11430 w 94488"/>
                <a:gd name="connsiteY25" fmla="*/ 26540 h 78577"/>
                <a:gd name="connsiteX26" fmla="*/ 8858 w 94488"/>
                <a:gd name="connsiteY26" fmla="*/ 8919 h 78577"/>
                <a:gd name="connsiteX27" fmla="*/ 8858 w 94488"/>
                <a:gd name="connsiteY27" fmla="*/ 8919 h 78577"/>
                <a:gd name="connsiteX28" fmla="*/ 8858 w 94488"/>
                <a:gd name="connsiteY28" fmla="*/ 8729 h 78577"/>
                <a:gd name="connsiteX29" fmla="*/ 7620 w 94488"/>
                <a:gd name="connsiteY29" fmla="*/ 2442 h 78577"/>
                <a:gd name="connsiteX30" fmla="*/ 0 w 94488"/>
                <a:gd name="connsiteY30" fmla="*/ 4442 h 7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4488" h="78577">
                  <a:moveTo>
                    <a:pt x="0" y="4538"/>
                  </a:moveTo>
                  <a:cubicBezTo>
                    <a:pt x="1143" y="1585"/>
                    <a:pt x="4667" y="-796"/>
                    <a:pt x="8573" y="251"/>
                  </a:cubicBezTo>
                  <a:cubicBezTo>
                    <a:pt x="10573" y="728"/>
                    <a:pt x="12097" y="2442"/>
                    <a:pt x="12859" y="4252"/>
                  </a:cubicBezTo>
                  <a:cubicBezTo>
                    <a:pt x="13621" y="6062"/>
                    <a:pt x="13716" y="8062"/>
                    <a:pt x="13430" y="10062"/>
                  </a:cubicBezTo>
                  <a:lnTo>
                    <a:pt x="13430" y="9872"/>
                  </a:lnTo>
                  <a:cubicBezTo>
                    <a:pt x="13430" y="14348"/>
                    <a:pt x="14573" y="19778"/>
                    <a:pt x="17050" y="22540"/>
                  </a:cubicBezTo>
                  <a:cubicBezTo>
                    <a:pt x="19622" y="25302"/>
                    <a:pt x="24289" y="27207"/>
                    <a:pt x="28670" y="27874"/>
                  </a:cubicBezTo>
                  <a:cubicBezTo>
                    <a:pt x="33147" y="28445"/>
                    <a:pt x="38100" y="28160"/>
                    <a:pt x="43053" y="27398"/>
                  </a:cubicBezTo>
                  <a:cubicBezTo>
                    <a:pt x="48101" y="26731"/>
                    <a:pt x="53626" y="25016"/>
                    <a:pt x="60770" y="26921"/>
                  </a:cubicBezTo>
                  <a:cubicBezTo>
                    <a:pt x="64389" y="27969"/>
                    <a:pt x="67723" y="31208"/>
                    <a:pt x="69056" y="34541"/>
                  </a:cubicBezTo>
                  <a:cubicBezTo>
                    <a:pt x="69723" y="36351"/>
                    <a:pt x="70104" y="37685"/>
                    <a:pt x="70390" y="38828"/>
                  </a:cubicBezTo>
                  <a:lnTo>
                    <a:pt x="71342" y="42638"/>
                  </a:lnTo>
                  <a:cubicBezTo>
                    <a:pt x="72771" y="47686"/>
                    <a:pt x="74105" y="52639"/>
                    <a:pt x="75724" y="57497"/>
                  </a:cubicBezTo>
                  <a:cubicBezTo>
                    <a:pt x="77438" y="62354"/>
                    <a:pt x="79153" y="67022"/>
                    <a:pt x="82010" y="71022"/>
                  </a:cubicBezTo>
                  <a:cubicBezTo>
                    <a:pt x="83630" y="73118"/>
                    <a:pt x="84868" y="75213"/>
                    <a:pt x="87059" y="76166"/>
                  </a:cubicBezTo>
                  <a:cubicBezTo>
                    <a:pt x="89249" y="77213"/>
                    <a:pt x="91916" y="77594"/>
                    <a:pt x="94488" y="78166"/>
                  </a:cubicBezTo>
                  <a:cubicBezTo>
                    <a:pt x="91821" y="78452"/>
                    <a:pt x="89154" y="78928"/>
                    <a:pt x="86297" y="78166"/>
                  </a:cubicBezTo>
                  <a:cubicBezTo>
                    <a:pt x="83344" y="77594"/>
                    <a:pt x="81058" y="75308"/>
                    <a:pt x="79057" y="73594"/>
                  </a:cubicBezTo>
                  <a:cubicBezTo>
                    <a:pt x="74771" y="69784"/>
                    <a:pt x="72009" y="64736"/>
                    <a:pt x="69628" y="59878"/>
                  </a:cubicBezTo>
                  <a:cubicBezTo>
                    <a:pt x="67342" y="54925"/>
                    <a:pt x="65246" y="49972"/>
                    <a:pt x="63532" y="44924"/>
                  </a:cubicBezTo>
                  <a:lnTo>
                    <a:pt x="62198" y="41114"/>
                  </a:lnTo>
                  <a:cubicBezTo>
                    <a:pt x="61817" y="39780"/>
                    <a:pt x="61341" y="38637"/>
                    <a:pt x="60960" y="37970"/>
                  </a:cubicBezTo>
                  <a:cubicBezTo>
                    <a:pt x="60198" y="36446"/>
                    <a:pt x="59436" y="35684"/>
                    <a:pt x="57912" y="35208"/>
                  </a:cubicBezTo>
                  <a:cubicBezTo>
                    <a:pt x="54674" y="34256"/>
                    <a:pt x="49530" y="35303"/>
                    <a:pt x="44196" y="36065"/>
                  </a:cubicBezTo>
                  <a:cubicBezTo>
                    <a:pt x="38672" y="36827"/>
                    <a:pt x="32956" y="37113"/>
                    <a:pt x="27051" y="35875"/>
                  </a:cubicBezTo>
                  <a:cubicBezTo>
                    <a:pt x="21241" y="34541"/>
                    <a:pt x="15430" y="32160"/>
                    <a:pt x="11430" y="26540"/>
                  </a:cubicBezTo>
                  <a:cubicBezTo>
                    <a:pt x="7715" y="20635"/>
                    <a:pt x="7810" y="14729"/>
                    <a:pt x="8858" y="8919"/>
                  </a:cubicBezTo>
                  <a:lnTo>
                    <a:pt x="8858" y="8919"/>
                  </a:lnTo>
                  <a:lnTo>
                    <a:pt x="8858" y="8729"/>
                  </a:lnTo>
                  <a:cubicBezTo>
                    <a:pt x="9811" y="6633"/>
                    <a:pt x="9716" y="3585"/>
                    <a:pt x="7620" y="2442"/>
                  </a:cubicBezTo>
                  <a:cubicBezTo>
                    <a:pt x="5429" y="1204"/>
                    <a:pt x="2000" y="2061"/>
                    <a:pt x="0" y="4442"/>
                  </a:cubicBezTo>
                  <a:close/>
                </a:path>
              </a:pathLst>
            </a:custGeom>
            <a:solidFill>
              <a:srgbClr val="3D619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21" name="Forma Livre: Forma 220">
              <a:extLst>
                <a:ext uri="{FF2B5EF4-FFF2-40B4-BE49-F238E27FC236}">
                  <a16:creationId xmlns:a16="http://schemas.microsoft.com/office/drawing/2014/main" id="{C8A24ADD-56AC-FEB7-E35E-A8C318A853BB}"/>
                </a:ext>
              </a:extLst>
            </p:cNvPr>
            <p:cNvSpPr/>
            <p:nvPr/>
          </p:nvSpPr>
          <p:spPr>
            <a:xfrm flipH="1">
              <a:off x="4866714" y="3004674"/>
              <a:ext cx="90629" cy="474018"/>
            </a:xfrm>
            <a:custGeom>
              <a:avLst/>
              <a:gdLst>
                <a:gd name="connsiteX0" fmla="*/ 93059 w 93059"/>
                <a:gd name="connsiteY0" fmla="*/ 0 h 486727"/>
                <a:gd name="connsiteX1" fmla="*/ 73247 w 93059"/>
                <a:gd name="connsiteY1" fmla="*/ 58960 h 486727"/>
                <a:gd name="connsiteX2" fmla="*/ 56197 w 93059"/>
                <a:gd name="connsiteY2" fmla="*/ 118681 h 486727"/>
                <a:gd name="connsiteX3" fmla="*/ 29432 w 93059"/>
                <a:gd name="connsiteY3" fmla="*/ 239935 h 486727"/>
                <a:gd name="connsiteX4" fmla="*/ 11525 w 93059"/>
                <a:gd name="connsiteY4" fmla="*/ 362903 h 486727"/>
                <a:gd name="connsiteX5" fmla="*/ 5144 w 93059"/>
                <a:gd name="connsiteY5" fmla="*/ 424720 h 486727"/>
                <a:gd name="connsiteX6" fmla="*/ 0 w 93059"/>
                <a:gd name="connsiteY6" fmla="*/ 486728 h 486727"/>
                <a:gd name="connsiteX7" fmla="*/ 2096 w 93059"/>
                <a:gd name="connsiteY7" fmla="*/ 424529 h 486727"/>
                <a:gd name="connsiteX8" fmla="*/ 6763 w 93059"/>
                <a:gd name="connsiteY8" fmla="*/ 362426 h 486727"/>
                <a:gd name="connsiteX9" fmla="*/ 23241 w 93059"/>
                <a:gd name="connsiteY9" fmla="*/ 238887 h 486727"/>
                <a:gd name="connsiteX10" fmla="*/ 51530 w 93059"/>
                <a:gd name="connsiteY10" fmla="*/ 117443 h 486727"/>
                <a:gd name="connsiteX11" fmla="*/ 92964 w 93059"/>
                <a:gd name="connsiteY11" fmla="*/ 0 h 486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3059" h="486727">
                  <a:moveTo>
                    <a:pt x="93059" y="0"/>
                  </a:moveTo>
                  <a:cubicBezTo>
                    <a:pt x="85725" y="19431"/>
                    <a:pt x="79248" y="39148"/>
                    <a:pt x="73247" y="58960"/>
                  </a:cubicBezTo>
                  <a:cubicBezTo>
                    <a:pt x="67056" y="78772"/>
                    <a:pt x="61341" y="98679"/>
                    <a:pt x="56197" y="118681"/>
                  </a:cubicBezTo>
                  <a:cubicBezTo>
                    <a:pt x="45720" y="158782"/>
                    <a:pt x="36385" y="199073"/>
                    <a:pt x="29432" y="239935"/>
                  </a:cubicBezTo>
                  <a:cubicBezTo>
                    <a:pt x="22003" y="280702"/>
                    <a:pt x="16478" y="321755"/>
                    <a:pt x="11525" y="362903"/>
                  </a:cubicBezTo>
                  <a:cubicBezTo>
                    <a:pt x="9049" y="383477"/>
                    <a:pt x="6953" y="404050"/>
                    <a:pt x="5144" y="424720"/>
                  </a:cubicBezTo>
                  <a:cubicBezTo>
                    <a:pt x="3143" y="445389"/>
                    <a:pt x="1429" y="466058"/>
                    <a:pt x="0" y="486728"/>
                  </a:cubicBezTo>
                  <a:cubicBezTo>
                    <a:pt x="381" y="465963"/>
                    <a:pt x="1048" y="445198"/>
                    <a:pt x="2096" y="424529"/>
                  </a:cubicBezTo>
                  <a:cubicBezTo>
                    <a:pt x="3334" y="403765"/>
                    <a:pt x="4953" y="383096"/>
                    <a:pt x="6763" y="362426"/>
                  </a:cubicBezTo>
                  <a:cubicBezTo>
                    <a:pt x="10668" y="321088"/>
                    <a:pt x="16288" y="279845"/>
                    <a:pt x="23241" y="238887"/>
                  </a:cubicBezTo>
                  <a:cubicBezTo>
                    <a:pt x="30766" y="198025"/>
                    <a:pt x="40005" y="157448"/>
                    <a:pt x="51530" y="117443"/>
                  </a:cubicBezTo>
                  <a:cubicBezTo>
                    <a:pt x="62960" y="77534"/>
                    <a:pt x="76391" y="38100"/>
                    <a:pt x="92964" y="0"/>
                  </a:cubicBezTo>
                  <a:close/>
                </a:path>
              </a:pathLst>
            </a:custGeom>
            <a:solidFill>
              <a:srgbClr val="FBE5D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22" name="Forma Livre: Forma 221">
              <a:extLst>
                <a:ext uri="{FF2B5EF4-FFF2-40B4-BE49-F238E27FC236}">
                  <a16:creationId xmlns:a16="http://schemas.microsoft.com/office/drawing/2014/main" id="{04872AE7-C999-014C-5786-BED7036A6533}"/>
                </a:ext>
              </a:extLst>
            </p:cNvPr>
            <p:cNvSpPr/>
            <p:nvPr/>
          </p:nvSpPr>
          <p:spPr>
            <a:xfrm flipH="1">
              <a:off x="4870641" y="3070607"/>
              <a:ext cx="9866" cy="15904"/>
            </a:xfrm>
            <a:custGeom>
              <a:avLst/>
              <a:gdLst>
                <a:gd name="connsiteX0" fmla="*/ 9590 w 10130"/>
                <a:gd name="connsiteY0" fmla="*/ 9451 h 16330"/>
                <a:gd name="connsiteX1" fmla="*/ 2732 w 10130"/>
                <a:gd name="connsiteY1" fmla="*/ 16214 h 16330"/>
                <a:gd name="connsiteX2" fmla="*/ 541 w 10130"/>
                <a:gd name="connsiteY2" fmla="*/ 6880 h 16330"/>
                <a:gd name="connsiteX3" fmla="*/ 7399 w 10130"/>
                <a:gd name="connsiteY3" fmla="*/ 117 h 16330"/>
                <a:gd name="connsiteX4" fmla="*/ 9590 w 10130"/>
                <a:gd name="connsiteY4" fmla="*/ 9451 h 16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30" h="16330">
                  <a:moveTo>
                    <a:pt x="9590" y="9451"/>
                  </a:moveTo>
                  <a:cubicBezTo>
                    <a:pt x="8352" y="13928"/>
                    <a:pt x="5208" y="16976"/>
                    <a:pt x="2732" y="16214"/>
                  </a:cubicBezTo>
                  <a:cubicBezTo>
                    <a:pt x="255" y="15452"/>
                    <a:pt x="-697" y="11261"/>
                    <a:pt x="541" y="6880"/>
                  </a:cubicBezTo>
                  <a:cubicBezTo>
                    <a:pt x="1779" y="2403"/>
                    <a:pt x="4923" y="-645"/>
                    <a:pt x="7399" y="117"/>
                  </a:cubicBezTo>
                  <a:cubicBezTo>
                    <a:pt x="9876" y="879"/>
                    <a:pt x="10828" y="5070"/>
                    <a:pt x="9590" y="9451"/>
                  </a:cubicBezTo>
                  <a:close/>
                </a:path>
              </a:pathLst>
            </a:custGeom>
            <a:solidFill>
              <a:srgbClr val="FBE5D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23" name="Forma Livre: Forma 222">
              <a:extLst>
                <a:ext uri="{FF2B5EF4-FFF2-40B4-BE49-F238E27FC236}">
                  <a16:creationId xmlns:a16="http://schemas.microsoft.com/office/drawing/2014/main" id="{65114E96-686B-4F0D-FF1A-AD5330491851}"/>
                </a:ext>
              </a:extLst>
            </p:cNvPr>
            <p:cNvSpPr/>
            <p:nvPr/>
          </p:nvSpPr>
          <p:spPr>
            <a:xfrm flipH="1">
              <a:off x="4890957" y="3139344"/>
              <a:ext cx="9866" cy="15904"/>
            </a:xfrm>
            <a:custGeom>
              <a:avLst/>
              <a:gdLst>
                <a:gd name="connsiteX0" fmla="*/ 9590 w 10130"/>
                <a:gd name="connsiteY0" fmla="*/ 9451 h 16330"/>
                <a:gd name="connsiteX1" fmla="*/ 2732 w 10130"/>
                <a:gd name="connsiteY1" fmla="*/ 16214 h 16330"/>
                <a:gd name="connsiteX2" fmla="*/ 541 w 10130"/>
                <a:gd name="connsiteY2" fmla="*/ 6880 h 16330"/>
                <a:gd name="connsiteX3" fmla="*/ 7399 w 10130"/>
                <a:gd name="connsiteY3" fmla="*/ 117 h 16330"/>
                <a:gd name="connsiteX4" fmla="*/ 9590 w 10130"/>
                <a:gd name="connsiteY4" fmla="*/ 9451 h 16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30" h="16330">
                  <a:moveTo>
                    <a:pt x="9590" y="9451"/>
                  </a:moveTo>
                  <a:cubicBezTo>
                    <a:pt x="8352" y="13928"/>
                    <a:pt x="5208" y="16976"/>
                    <a:pt x="2732" y="16214"/>
                  </a:cubicBezTo>
                  <a:cubicBezTo>
                    <a:pt x="255" y="15452"/>
                    <a:pt x="-697" y="11261"/>
                    <a:pt x="541" y="6880"/>
                  </a:cubicBezTo>
                  <a:cubicBezTo>
                    <a:pt x="1779" y="2403"/>
                    <a:pt x="4923" y="-645"/>
                    <a:pt x="7399" y="117"/>
                  </a:cubicBezTo>
                  <a:cubicBezTo>
                    <a:pt x="9876" y="879"/>
                    <a:pt x="10828" y="5070"/>
                    <a:pt x="9590" y="9451"/>
                  </a:cubicBezTo>
                  <a:close/>
                </a:path>
              </a:pathLst>
            </a:custGeom>
            <a:solidFill>
              <a:srgbClr val="FBE5D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24" name="Forma Livre: Forma 223">
              <a:extLst>
                <a:ext uri="{FF2B5EF4-FFF2-40B4-BE49-F238E27FC236}">
                  <a16:creationId xmlns:a16="http://schemas.microsoft.com/office/drawing/2014/main" id="{F3D35FC7-8401-DA5E-6616-3A89A51F131D}"/>
                </a:ext>
              </a:extLst>
            </p:cNvPr>
            <p:cNvSpPr/>
            <p:nvPr/>
          </p:nvSpPr>
          <p:spPr>
            <a:xfrm flipH="1">
              <a:off x="4905178" y="3207948"/>
              <a:ext cx="9529" cy="16081"/>
            </a:xfrm>
            <a:custGeom>
              <a:avLst/>
              <a:gdLst>
                <a:gd name="connsiteX0" fmla="*/ 9464 w 9784"/>
                <a:gd name="connsiteY0" fmla="*/ 9208 h 16512"/>
                <a:gd name="connsiteX1" fmla="*/ 3178 w 9784"/>
                <a:gd name="connsiteY1" fmla="*/ 16447 h 16512"/>
                <a:gd name="connsiteX2" fmla="*/ 320 w 9784"/>
                <a:gd name="connsiteY2" fmla="*/ 7303 h 16512"/>
                <a:gd name="connsiteX3" fmla="*/ 6607 w 9784"/>
                <a:gd name="connsiteY3" fmla="*/ 64 h 16512"/>
                <a:gd name="connsiteX4" fmla="*/ 9464 w 9784"/>
                <a:gd name="connsiteY4" fmla="*/ 9208 h 16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84" h="16512">
                  <a:moveTo>
                    <a:pt x="9464" y="9208"/>
                  </a:moveTo>
                  <a:cubicBezTo>
                    <a:pt x="8512" y="13780"/>
                    <a:pt x="5654" y="17018"/>
                    <a:pt x="3178" y="16447"/>
                  </a:cubicBezTo>
                  <a:cubicBezTo>
                    <a:pt x="606" y="15875"/>
                    <a:pt x="-632" y="11780"/>
                    <a:pt x="320" y="7303"/>
                  </a:cubicBezTo>
                  <a:cubicBezTo>
                    <a:pt x="1273" y="2826"/>
                    <a:pt x="4130" y="-508"/>
                    <a:pt x="6607" y="64"/>
                  </a:cubicBezTo>
                  <a:cubicBezTo>
                    <a:pt x="9178" y="635"/>
                    <a:pt x="10417" y="4731"/>
                    <a:pt x="9464" y="9208"/>
                  </a:cubicBezTo>
                  <a:close/>
                </a:path>
              </a:pathLst>
            </a:custGeom>
            <a:solidFill>
              <a:srgbClr val="FBE5D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25" name="Forma Livre: Forma 224">
              <a:extLst>
                <a:ext uri="{FF2B5EF4-FFF2-40B4-BE49-F238E27FC236}">
                  <a16:creationId xmlns:a16="http://schemas.microsoft.com/office/drawing/2014/main" id="{B5E55C9B-0A4D-A4F9-443D-40E723DBF11A}"/>
                </a:ext>
              </a:extLst>
            </p:cNvPr>
            <p:cNvSpPr/>
            <p:nvPr/>
          </p:nvSpPr>
          <p:spPr>
            <a:xfrm flipH="1">
              <a:off x="4921319" y="3283548"/>
              <a:ext cx="9529" cy="16082"/>
            </a:xfrm>
            <a:custGeom>
              <a:avLst/>
              <a:gdLst>
                <a:gd name="connsiteX0" fmla="*/ 9464 w 9784"/>
                <a:gd name="connsiteY0" fmla="*/ 9209 h 16513"/>
                <a:gd name="connsiteX1" fmla="*/ 3178 w 9784"/>
                <a:gd name="connsiteY1" fmla="*/ 16448 h 16513"/>
                <a:gd name="connsiteX2" fmla="*/ 320 w 9784"/>
                <a:gd name="connsiteY2" fmla="*/ 7304 h 16513"/>
                <a:gd name="connsiteX3" fmla="*/ 6607 w 9784"/>
                <a:gd name="connsiteY3" fmla="*/ 65 h 16513"/>
                <a:gd name="connsiteX4" fmla="*/ 9464 w 9784"/>
                <a:gd name="connsiteY4" fmla="*/ 9209 h 16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84" h="16513">
                  <a:moveTo>
                    <a:pt x="9464" y="9209"/>
                  </a:moveTo>
                  <a:cubicBezTo>
                    <a:pt x="8512" y="13781"/>
                    <a:pt x="5654" y="17020"/>
                    <a:pt x="3178" y="16448"/>
                  </a:cubicBezTo>
                  <a:cubicBezTo>
                    <a:pt x="606" y="15877"/>
                    <a:pt x="-632" y="11781"/>
                    <a:pt x="320" y="7304"/>
                  </a:cubicBezTo>
                  <a:cubicBezTo>
                    <a:pt x="1273" y="2732"/>
                    <a:pt x="4130" y="-506"/>
                    <a:pt x="6607" y="65"/>
                  </a:cubicBezTo>
                  <a:cubicBezTo>
                    <a:pt x="9178" y="637"/>
                    <a:pt x="10417" y="4733"/>
                    <a:pt x="9464" y="9209"/>
                  </a:cubicBezTo>
                  <a:close/>
                </a:path>
              </a:pathLst>
            </a:custGeom>
            <a:solidFill>
              <a:srgbClr val="FBE5D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26" name="Forma Livre: Forma 225">
              <a:extLst>
                <a:ext uri="{FF2B5EF4-FFF2-40B4-BE49-F238E27FC236}">
                  <a16:creationId xmlns:a16="http://schemas.microsoft.com/office/drawing/2014/main" id="{A79AE5E2-AB9F-C6F8-5BC1-7BA4B134733C}"/>
                </a:ext>
              </a:extLst>
            </p:cNvPr>
            <p:cNvSpPr/>
            <p:nvPr/>
          </p:nvSpPr>
          <p:spPr>
            <a:xfrm flipH="1">
              <a:off x="4934120" y="3375662"/>
              <a:ext cx="9529" cy="16082"/>
            </a:xfrm>
            <a:custGeom>
              <a:avLst/>
              <a:gdLst>
                <a:gd name="connsiteX0" fmla="*/ 9464 w 9784"/>
                <a:gd name="connsiteY0" fmla="*/ 9209 h 16513"/>
                <a:gd name="connsiteX1" fmla="*/ 3178 w 9784"/>
                <a:gd name="connsiteY1" fmla="*/ 16448 h 16513"/>
                <a:gd name="connsiteX2" fmla="*/ 320 w 9784"/>
                <a:gd name="connsiteY2" fmla="*/ 7304 h 16513"/>
                <a:gd name="connsiteX3" fmla="*/ 6607 w 9784"/>
                <a:gd name="connsiteY3" fmla="*/ 65 h 16513"/>
                <a:gd name="connsiteX4" fmla="*/ 9464 w 9784"/>
                <a:gd name="connsiteY4" fmla="*/ 9209 h 16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84" h="16513">
                  <a:moveTo>
                    <a:pt x="9464" y="9209"/>
                  </a:moveTo>
                  <a:cubicBezTo>
                    <a:pt x="8512" y="13781"/>
                    <a:pt x="5654" y="17020"/>
                    <a:pt x="3178" y="16448"/>
                  </a:cubicBezTo>
                  <a:cubicBezTo>
                    <a:pt x="606" y="15877"/>
                    <a:pt x="-632" y="11781"/>
                    <a:pt x="320" y="7304"/>
                  </a:cubicBezTo>
                  <a:cubicBezTo>
                    <a:pt x="1273" y="2732"/>
                    <a:pt x="4130" y="-506"/>
                    <a:pt x="6607" y="65"/>
                  </a:cubicBezTo>
                  <a:cubicBezTo>
                    <a:pt x="9178" y="637"/>
                    <a:pt x="10417" y="4733"/>
                    <a:pt x="9464" y="9209"/>
                  </a:cubicBezTo>
                  <a:close/>
                </a:path>
              </a:pathLst>
            </a:custGeom>
            <a:solidFill>
              <a:srgbClr val="FBE5D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27" name="Forma Livre: Forma 226">
              <a:extLst>
                <a:ext uri="{FF2B5EF4-FFF2-40B4-BE49-F238E27FC236}">
                  <a16:creationId xmlns:a16="http://schemas.microsoft.com/office/drawing/2014/main" id="{63C65B3A-AFAF-8E24-2ECF-61A358FB1374}"/>
                </a:ext>
              </a:extLst>
            </p:cNvPr>
            <p:cNvSpPr/>
            <p:nvPr/>
          </p:nvSpPr>
          <p:spPr>
            <a:xfrm flipH="1">
              <a:off x="4559669" y="3012744"/>
              <a:ext cx="314682" cy="276804"/>
            </a:xfrm>
            <a:custGeom>
              <a:avLst/>
              <a:gdLst>
                <a:gd name="connsiteX0" fmla="*/ 256729 w 323118"/>
                <a:gd name="connsiteY0" fmla="*/ 284131 h 284225"/>
                <a:gd name="connsiteX1" fmla="*/ 323118 w 323118"/>
                <a:gd name="connsiteY1" fmla="*/ 237268 h 284225"/>
                <a:gd name="connsiteX2" fmla="*/ 283780 w 323118"/>
                <a:gd name="connsiteY2" fmla="*/ 169164 h 284225"/>
                <a:gd name="connsiteX3" fmla="*/ 10508 w 323118"/>
                <a:gd name="connsiteY3" fmla="*/ 1905 h 284225"/>
                <a:gd name="connsiteX4" fmla="*/ 1269 w 323118"/>
                <a:gd name="connsiteY4" fmla="*/ 1905 h 284225"/>
                <a:gd name="connsiteX5" fmla="*/ 256729 w 323118"/>
                <a:gd name="connsiteY5" fmla="*/ 284226 h 284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118" h="284225">
                  <a:moveTo>
                    <a:pt x="256729" y="284131"/>
                  </a:moveTo>
                  <a:cubicBezTo>
                    <a:pt x="280732" y="272510"/>
                    <a:pt x="303021" y="254603"/>
                    <a:pt x="323118" y="237268"/>
                  </a:cubicBezTo>
                  <a:cubicBezTo>
                    <a:pt x="307116" y="215551"/>
                    <a:pt x="294067" y="192691"/>
                    <a:pt x="283780" y="169164"/>
                  </a:cubicBezTo>
                  <a:cubicBezTo>
                    <a:pt x="149478" y="160306"/>
                    <a:pt x="60990" y="133350"/>
                    <a:pt x="10508" y="1905"/>
                  </a:cubicBezTo>
                  <a:cubicBezTo>
                    <a:pt x="10508" y="1905"/>
                    <a:pt x="1650" y="-2381"/>
                    <a:pt x="1269" y="1905"/>
                  </a:cubicBezTo>
                  <a:cubicBezTo>
                    <a:pt x="-18829" y="246412"/>
                    <a:pt x="205770" y="283655"/>
                    <a:pt x="256729" y="284226"/>
                  </a:cubicBezTo>
                  <a:close/>
                </a:path>
              </a:pathLst>
            </a:custGeom>
            <a:solidFill>
              <a:srgbClr val="FE6B4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28" name="Forma Livre: Forma 227">
              <a:extLst>
                <a:ext uri="{FF2B5EF4-FFF2-40B4-BE49-F238E27FC236}">
                  <a16:creationId xmlns:a16="http://schemas.microsoft.com/office/drawing/2014/main" id="{78B66510-EA0A-F109-3898-0D553E6ACA9F}"/>
                </a:ext>
              </a:extLst>
            </p:cNvPr>
            <p:cNvSpPr/>
            <p:nvPr/>
          </p:nvSpPr>
          <p:spPr>
            <a:xfrm flipH="1">
              <a:off x="4842102" y="2981576"/>
              <a:ext cx="39437" cy="40394"/>
            </a:xfrm>
            <a:custGeom>
              <a:avLst/>
              <a:gdLst>
                <a:gd name="connsiteX0" fmla="*/ 3411 w 40494"/>
                <a:gd name="connsiteY0" fmla="*/ 0 h 41477"/>
                <a:gd name="connsiteX1" fmla="*/ 33319 w 40494"/>
                <a:gd name="connsiteY1" fmla="*/ 7620 h 41477"/>
                <a:gd name="connsiteX2" fmla="*/ 7887 w 40494"/>
                <a:gd name="connsiteY2" fmla="*/ 39433 h 41477"/>
                <a:gd name="connsiteX3" fmla="*/ 3506 w 40494"/>
                <a:gd name="connsiteY3" fmla="*/ 0 h 41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494" h="41477">
                  <a:moveTo>
                    <a:pt x="3411" y="0"/>
                  </a:moveTo>
                  <a:cubicBezTo>
                    <a:pt x="3411" y="0"/>
                    <a:pt x="11793" y="7906"/>
                    <a:pt x="33319" y="7620"/>
                  </a:cubicBezTo>
                  <a:cubicBezTo>
                    <a:pt x="54846" y="7334"/>
                    <a:pt x="22461" y="51340"/>
                    <a:pt x="7887" y="39433"/>
                  </a:cubicBezTo>
                  <a:cubicBezTo>
                    <a:pt x="-6781" y="27527"/>
                    <a:pt x="3506" y="0"/>
                    <a:pt x="3506" y="0"/>
                  </a:cubicBezTo>
                  <a:close/>
                </a:path>
              </a:pathLst>
            </a:custGeom>
            <a:solidFill>
              <a:srgbClr val="F72A0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29" name="Forma Livre: Forma 228">
              <a:extLst>
                <a:ext uri="{FF2B5EF4-FFF2-40B4-BE49-F238E27FC236}">
                  <a16:creationId xmlns:a16="http://schemas.microsoft.com/office/drawing/2014/main" id="{4D17972F-E2A6-CB01-B388-4978911CD491}"/>
                </a:ext>
              </a:extLst>
            </p:cNvPr>
            <p:cNvSpPr/>
            <p:nvPr/>
          </p:nvSpPr>
          <p:spPr>
            <a:xfrm flipH="1">
              <a:off x="4865602" y="2969238"/>
              <a:ext cx="19899" cy="45313"/>
            </a:xfrm>
            <a:custGeom>
              <a:avLst/>
              <a:gdLst>
                <a:gd name="connsiteX0" fmla="*/ 14432 w 20432"/>
                <a:gd name="connsiteY0" fmla="*/ 0 h 46528"/>
                <a:gd name="connsiteX1" fmla="*/ 20433 w 20432"/>
                <a:gd name="connsiteY1" fmla="*/ 16574 h 46528"/>
                <a:gd name="connsiteX2" fmla="*/ 621 w 20432"/>
                <a:gd name="connsiteY2" fmla="*/ 44863 h 46528"/>
                <a:gd name="connsiteX3" fmla="*/ 1287 w 20432"/>
                <a:gd name="connsiteY3" fmla="*/ 23241 h 46528"/>
                <a:gd name="connsiteX4" fmla="*/ 14432 w 20432"/>
                <a:gd name="connsiteY4" fmla="*/ 0 h 46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432" h="46528">
                  <a:moveTo>
                    <a:pt x="14432" y="0"/>
                  </a:moveTo>
                  <a:cubicBezTo>
                    <a:pt x="14432" y="0"/>
                    <a:pt x="11955" y="8858"/>
                    <a:pt x="20433" y="16574"/>
                  </a:cubicBezTo>
                  <a:cubicBezTo>
                    <a:pt x="20433" y="16574"/>
                    <a:pt x="4716" y="54864"/>
                    <a:pt x="621" y="44863"/>
                  </a:cubicBezTo>
                  <a:cubicBezTo>
                    <a:pt x="-1094" y="40767"/>
                    <a:pt x="1287" y="23241"/>
                    <a:pt x="1287" y="23241"/>
                  </a:cubicBezTo>
                  <a:lnTo>
                    <a:pt x="14432" y="0"/>
                  </a:lnTo>
                  <a:close/>
                </a:path>
              </a:pathLst>
            </a:custGeom>
            <a:solidFill>
              <a:srgbClr val="FBE5D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30" name="Forma Livre: Forma 229">
              <a:extLst>
                <a:ext uri="{FF2B5EF4-FFF2-40B4-BE49-F238E27FC236}">
                  <a16:creationId xmlns:a16="http://schemas.microsoft.com/office/drawing/2014/main" id="{3BFB67AC-CDCD-43D8-3A56-6B83F5F651AC}"/>
                </a:ext>
              </a:extLst>
            </p:cNvPr>
            <p:cNvSpPr/>
            <p:nvPr/>
          </p:nvSpPr>
          <p:spPr>
            <a:xfrm flipH="1">
              <a:off x="4799833" y="2963579"/>
              <a:ext cx="65675" cy="56434"/>
            </a:xfrm>
            <a:custGeom>
              <a:avLst/>
              <a:gdLst>
                <a:gd name="connsiteX0" fmla="*/ 50197 w 67436"/>
                <a:gd name="connsiteY0" fmla="*/ 0 h 57947"/>
                <a:gd name="connsiteX1" fmla="*/ 0 w 67436"/>
                <a:gd name="connsiteY1" fmla="*/ 22384 h 57947"/>
                <a:gd name="connsiteX2" fmla="*/ 12954 w 67436"/>
                <a:gd name="connsiteY2" fmla="*/ 57626 h 57947"/>
                <a:gd name="connsiteX3" fmla="*/ 67437 w 67436"/>
                <a:gd name="connsiteY3" fmla="*/ 30004 h 57947"/>
                <a:gd name="connsiteX4" fmla="*/ 50197 w 67436"/>
                <a:gd name="connsiteY4" fmla="*/ 95 h 57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436" h="57947">
                  <a:moveTo>
                    <a:pt x="50197" y="0"/>
                  </a:moveTo>
                  <a:cubicBezTo>
                    <a:pt x="50197" y="0"/>
                    <a:pt x="15907" y="23813"/>
                    <a:pt x="0" y="22384"/>
                  </a:cubicBezTo>
                  <a:cubicBezTo>
                    <a:pt x="0" y="22384"/>
                    <a:pt x="9811" y="55150"/>
                    <a:pt x="12954" y="57626"/>
                  </a:cubicBezTo>
                  <a:cubicBezTo>
                    <a:pt x="16002" y="60103"/>
                    <a:pt x="60579" y="48006"/>
                    <a:pt x="67437" y="30004"/>
                  </a:cubicBezTo>
                  <a:lnTo>
                    <a:pt x="50197" y="95"/>
                  </a:lnTo>
                  <a:close/>
                </a:path>
              </a:pathLst>
            </a:custGeom>
            <a:solidFill>
              <a:srgbClr val="FBE5D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31" name="Forma Livre: Forma 230">
              <a:extLst>
                <a:ext uri="{FF2B5EF4-FFF2-40B4-BE49-F238E27FC236}">
                  <a16:creationId xmlns:a16="http://schemas.microsoft.com/office/drawing/2014/main" id="{7638FDBA-FE93-B2FC-6A77-907A05DA0EBE}"/>
                </a:ext>
              </a:extLst>
            </p:cNvPr>
            <p:cNvSpPr/>
            <p:nvPr/>
          </p:nvSpPr>
          <p:spPr>
            <a:xfrm flipH="1">
              <a:off x="5052798" y="3023968"/>
              <a:ext cx="26569" cy="256880"/>
            </a:xfrm>
            <a:custGeom>
              <a:avLst/>
              <a:gdLst>
                <a:gd name="connsiteX0" fmla="*/ 20138 w 27281"/>
                <a:gd name="connsiteY0" fmla="*/ 0 h 263767"/>
                <a:gd name="connsiteX1" fmla="*/ 15661 w 27281"/>
                <a:gd name="connsiteY1" fmla="*/ 71247 h 263767"/>
                <a:gd name="connsiteX2" fmla="*/ 10232 w 27281"/>
                <a:gd name="connsiteY2" fmla="*/ 142399 h 263767"/>
                <a:gd name="connsiteX3" fmla="*/ 4898 w 27281"/>
                <a:gd name="connsiteY3" fmla="*/ 213455 h 263767"/>
                <a:gd name="connsiteX4" fmla="*/ 4421 w 27281"/>
                <a:gd name="connsiteY4" fmla="*/ 248698 h 263767"/>
                <a:gd name="connsiteX5" fmla="*/ 12327 w 27281"/>
                <a:gd name="connsiteY5" fmla="*/ 262223 h 263767"/>
                <a:gd name="connsiteX6" fmla="*/ 27281 w 27281"/>
                <a:gd name="connsiteY6" fmla="*/ 254794 h 263767"/>
                <a:gd name="connsiteX7" fmla="*/ 12041 w 27281"/>
                <a:gd name="connsiteY7" fmla="*/ 263747 h 263767"/>
                <a:gd name="connsiteX8" fmla="*/ 4612 w 27281"/>
                <a:gd name="connsiteY8" fmla="*/ 257937 h 263767"/>
                <a:gd name="connsiteX9" fmla="*/ 1469 w 27281"/>
                <a:gd name="connsiteY9" fmla="*/ 249269 h 263767"/>
                <a:gd name="connsiteX10" fmla="*/ 135 w 27281"/>
                <a:gd name="connsiteY10" fmla="*/ 213265 h 263767"/>
                <a:gd name="connsiteX11" fmla="*/ 4040 w 27281"/>
                <a:gd name="connsiteY11" fmla="*/ 141923 h 263767"/>
                <a:gd name="connsiteX12" fmla="*/ 10898 w 27281"/>
                <a:gd name="connsiteY12" fmla="*/ 70866 h 263767"/>
                <a:gd name="connsiteX13" fmla="*/ 20138 w 27281"/>
                <a:gd name="connsiteY13" fmla="*/ 0 h 263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7281" h="263767">
                  <a:moveTo>
                    <a:pt x="20138" y="0"/>
                  </a:moveTo>
                  <a:cubicBezTo>
                    <a:pt x="18995" y="23813"/>
                    <a:pt x="17280" y="47530"/>
                    <a:pt x="15661" y="71247"/>
                  </a:cubicBezTo>
                  <a:lnTo>
                    <a:pt x="10232" y="142399"/>
                  </a:lnTo>
                  <a:cubicBezTo>
                    <a:pt x="8136" y="166116"/>
                    <a:pt x="6422" y="189833"/>
                    <a:pt x="4898" y="213455"/>
                  </a:cubicBezTo>
                  <a:cubicBezTo>
                    <a:pt x="4326" y="225266"/>
                    <a:pt x="3183" y="237268"/>
                    <a:pt x="4421" y="248698"/>
                  </a:cubicBezTo>
                  <a:cubicBezTo>
                    <a:pt x="5279" y="254127"/>
                    <a:pt x="6993" y="260890"/>
                    <a:pt x="12327" y="262223"/>
                  </a:cubicBezTo>
                  <a:cubicBezTo>
                    <a:pt x="17852" y="262985"/>
                    <a:pt x="23186" y="258794"/>
                    <a:pt x="27281" y="254794"/>
                  </a:cubicBezTo>
                  <a:cubicBezTo>
                    <a:pt x="23471" y="259080"/>
                    <a:pt x="18804" y="264128"/>
                    <a:pt x="12041" y="263747"/>
                  </a:cubicBezTo>
                  <a:cubicBezTo>
                    <a:pt x="8612" y="263366"/>
                    <a:pt x="6136" y="260604"/>
                    <a:pt x="4612" y="257937"/>
                  </a:cubicBezTo>
                  <a:cubicBezTo>
                    <a:pt x="3088" y="255175"/>
                    <a:pt x="2135" y="252222"/>
                    <a:pt x="1469" y="249269"/>
                  </a:cubicBezTo>
                  <a:cubicBezTo>
                    <a:pt x="-627" y="237077"/>
                    <a:pt x="135" y="225266"/>
                    <a:pt x="135" y="213265"/>
                  </a:cubicBezTo>
                  <a:cubicBezTo>
                    <a:pt x="611" y="189357"/>
                    <a:pt x="2421" y="165640"/>
                    <a:pt x="4040" y="141923"/>
                  </a:cubicBezTo>
                  <a:cubicBezTo>
                    <a:pt x="6136" y="118205"/>
                    <a:pt x="8231" y="94488"/>
                    <a:pt x="10898" y="70866"/>
                  </a:cubicBezTo>
                  <a:cubicBezTo>
                    <a:pt x="13565" y="47244"/>
                    <a:pt x="16423" y="23527"/>
                    <a:pt x="20138" y="0"/>
                  </a:cubicBezTo>
                  <a:close/>
                </a:path>
              </a:pathLst>
            </a:custGeom>
            <a:solidFill>
              <a:srgbClr val="29446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32" name="Forma Livre: Forma 231">
              <a:extLst>
                <a:ext uri="{FF2B5EF4-FFF2-40B4-BE49-F238E27FC236}">
                  <a16:creationId xmlns:a16="http://schemas.microsoft.com/office/drawing/2014/main" id="{418E026C-FFFB-7BA6-6698-E71EB4AA0432}"/>
                </a:ext>
              </a:extLst>
            </p:cNvPr>
            <p:cNvSpPr/>
            <p:nvPr/>
          </p:nvSpPr>
          <p:spPr>
            <a:xfrm flipH="1">
              <a:off x="4561067" y="3326451"/>
              <a:ext cx="110845" cy="64191"/>
            </a:xfrm>
            <a:custGeom>
              <a:avLst/>
              <a:gdLst>
                <a:gd name="connsiteX0" fmla="*/ 63437 w 113817"/>
                <a:gd name="connsiteY0" fmla="*/ 62503 h 65912"/>
                <a:gd name="connsiteX1" fmla="*/ 112871 w 113817"/>
                <a:gd name="connsiteY1" fmla="*/ 12687 h 65912"/>
                <a:gd name="connsiteX2" fmla="*/ 42386 w 113817"/>
                <a:gd name="connsiteY2" fmla="*/ 1352 h 65912"/>
                <a:gd name="connsiteX3" fmla="*/ 0 w 113817"/>
                <a:gd name="connsiteY3" fmla="*/ 44786 h 65912"/>
                <a:gd name="connsiteX4" fmla="*/ 63437 w 113817"/>
                <a:gd name="connsiteY4" fmla="*/ 62503 h 65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817" h="65912">
                  <a:moveTo>
                    <a:pt x="63437" y="62503"/>
                  </a:moveTo>
                  <a:cubicBezTo>
                    <a:pt x="63437" y="62503"/>
                    <a:pt x="89154" y="35737"/>
                    <a:pt x="112871" y="12687"/>
                  </a:cubicBezTo>
                  <a:cubicBezTo>
                    <a:pt x="122968" y="2876"/>
                    <a:pt x="49054" y="-2744"/>
                    <a:pt x="42386" y="1352"/>
                  </a:cubicBezTo>
                  <a:cubicBezTo>
                    <a:pt x="33814" y="6591"/>
                    <a:pt x="0" y="30594"/>
                    <a:pt x="0" y="44786"/>
                  </a:cubicBezTo>
                  <a:cubicBezTo>
                    <a:pt x="0" y="52978"/>
                    <a:pt x="53816" y="74123"/>
                    <a:pt x="63437" y="62503"/>
                  </a:cubicBezTo>
                  <a:close/>
                </a:path>
              </a:pathLst>
            </a:custGeom>
            <a:solidFill>
              <a:srgbClr val="062B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33" name="Forma Livre: Forma 232">
              <a:extLst>
                <a:ext uri="{FF2B5EF4-FFF2-40B4-BE49-F238E27FC236}">
                  <a16:creationId xmlns:a16="http://schemas.microsoft.com/office/drawing/2014/main" id="{0D6DE24E-3F89-5E42-66A0-C84232C69018}"/>
                </a:ext>
              </a:extLst>
            </p:cNvPr>
            <p:cNvSpPr/>
            <p:nvPr/>
          </p:nvSpPr>
          <p:spPr>
            <a:xfrm flipH="1">
              <a:off x="5051555" y="3346226"/>
              <a:ext cx="50494" cy="65229"/>
            </a:xfrm>
            <a:custGeom>
              <a:avLst/>
              <a:gdLst>
                <a:gd name="connsiteX0" fmla="*/ 34856 w 51848"/>
                <a:gd name="connsiteY0" fmla="*/ 0 h 66978"/>
                <a:gd name="connsiteX1" fmla="*/ 50668 w 51848"/>
                <a:gd name="connsiteY1" fmla="*/ 34766 h 66978"/>
                <a:gd name="connsiteX2" fmla="*/ 15044 w 51848"/>
                <a:gd name="connsiteY2" fmla="*/ 65627 h 66978"/>
                <a:gd name="connsiteX3" fmla="*/ 1138 w 51848"/>
                <a:gd name="connsiteY3" fmla="*/ 34766 h 66978"/>
                <a:gd name="connsiteX4" fmla="*/ 34856 w 51848"/>
                <a:gd name="connsiteY4" fmla="*/ 0 h 66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48" h="66978">
                  <a:moveTo>
                    <a:pt x="34856" y="0"/>
                  </a:moveTo>
                  <a:cubicBezTo>
                    <a:pt x="34856" y="0"/>
                    <a:pt x="57145" y="18288"/>
                    <a:pt x="50668" y="34766"/>
                  </a:cubicBezTo>
                  <a:cubicBezTo>
                    <a:pt x="44191" y="51245"/>
                    <a:pt x="24284" y="72581"/>
                    <a:pt x="15044" y="65627"/>
                  </a:cubicBezTo>
                  <a:cubicBezTo>
                    <a:pt x="5805" y="58674"/>
                    <a:pt x="-3244" y="41339"/>
                    <a:pt x="1138" y="34766"/>
                  </a:cubicBezTo>
                  <a:cubicBezTo>
                    <a:pt x="7710" y="24765"/>
                    <a:pt x="34856" y="0"/>
                    <a:pt x="34856" y="0"/>
                  </a:cubicBezTo>
                  <a:close/>
                </a:path>
              </a:pathLst>
            </a:custGeom>
            <a:solidFill>
              <a:srgbClr val="062B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34" name="Forma Livre: Forma 233">
              <a:extLst>
                <a:ext uri="{FF2B5EF4-FFF2-40B4-BE49-F238E27FC236}">
                  <a16:creationId xmlns:a16="http://schemas.microsoft.com/office/drawing/2014/main" id="{8D57193C-9A3B-C4D1-270D-7CE213D9A037}"/>
                </a:ext>
              </a:extLst>
            </p:cNvPr>
            <p:cNvSpPr/>
            <p:nvPr/>
          </p:nvSpPr>
          <p:spPr>
            <a:xfrm flipH="1">
              <a:off x="4774787" y="3312739"/>
              <a:ext cx="12801" cy="26159"/>
            </a:xfrm>
            <a:custGeom>
              <a:avLst/>
              <a:gdLst>
                <a:gd name="connsiteX0" fmla="*/ 13144 w 13144"/>
                <a:gd name="connsiteY0" fmla="*/ 13430 h 26860"/>
                <a:gd name="connsiteX1" fmla="*/ 6572 w 13144"/>
                <a:gd name="connsiteY1" fmla="*/ 26860 h 26860"/>
                <a:gd name="connsiteX2" fmla="*/ 0 w 13144"/>
                <a:gd name="connsiteY2" fmla="*/ 13430 h 26860"/>
                <a:gd name="connsiteX3" fmla="*/ 6572 w 13144"/>
                <a:gd name="connsiteY3" fmla="*/ 0 h 26860"/>
                <a:gd name="connsiteX4" fmla="*/ 13144 w 13144"/>
                <a:gd name="connsiteY4" fmla="*/ 13430 h 26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44" h="26860">
                  <a:moveTo>
                    <a:pt x="13144" y="13430"/>
                  </a:moveTo>
                  <a:cubicBezTo>
                    <a:pt x="13144" y="20860"/>
                    <a:pt x="10192" y="26860"/>
                    <a:pt x="6572" y="26860"/>
                  </a:cubicBezTo>
                  <a:cubicBezTo>
                    <a:pt x="2953" y="26860"/>
                    <a:pt x="0" y="20860"/>
                    <a:pt x="0" y="13430"/>
                  </a:cubicBezTo>
                  <a:cubicBezTo>
                    <a:pt x="0" y="6001"/>
                    <a:pt x="2953" y="0"/>
                    <a:pt x="6572" y="0"/>
                  </a:cubicBezTo>
                  <a:cubicBezTo>
                    <a:pt x="10192" y="0"/>
                    <a:pt x="13144" y="6001"/>
                    <a:pt x="13144" y="13430"/>
                  </a:cubicBezTo>
                  <a:close/>
                </a:path>
              </a:pathLst>
            </a:custGeom>
            <a:solidFill>
              <a:srgbClr val="062B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35" name="Forma Livre: Forma 234">
              <a:extLst>
                <a:ext uri="{FF2B5EF4-FFF2-40B4-BE49-F238E27FC236}">
                  <a16:creationId xmlns:a16="http://schemas.microsoft.com/office/drawing/2014/main" id="{1D063006-743D-3E1C-C235-1DA8933F4A99}"/>
                </a:ext>
              </a:extLst>
            </p:cNvPr>
            <p:cNvSpPr/>
            <p:nvPr/>
          </p:nvSpPr>
          <p:spPr>
            <a:xfrm flipH="1">
              <a:off x="5006322" y="3290198"/>
              <a:ext cx="16327" cy="24937"/>
            </a:xfrm>
            <a:custGeom>
              <a:avLst/>
              <a:gdLst>
                <a:gd name="connsiteX0" fmla="*/ 0 w 16765"/>
                <a:gd name="connsiteY0" fmla="*/ 0 h 25606"/>
                <a:gd name="connsiteX1" fmla="*/ 15240 w 16765"/>
                <a:gd name="connsiteY1" fmla="*/ 23813 h 25606"/>
                <a:gd name="connsiteX2" fmla="*/ 0 w 16765"/>
                <a:gd name="connsiteY2" fmla="*/ 0 h 25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765" h="25606">
                  <a:moveTo>
                    <a:pt x="0" y="0"/>
                  </a:moveTo>
                  <a:cubicBezTo>
                    <a:pt x="0" y="0"/>
                    <a:pt x="22765" y="7715"/>
                    <a:pt x="15240" y="23813"/>
                  </a:cubicBezTo>
                  <a:cubicBezTo>
                    <a:pt x="10668" y="3362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62B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104" name="Retângulo 103">
            <a:extLst>
              <a:ext uri="{FF2B5EF4-FFF2-40B4-BE49-F238E27FC236}">
                <a16:creationId xmlns:a16="http://schemas.microsoft.com/office/drawing/2014/main" id="{F778540E-0957-A90B-E330-8BB377B89EE7}"/>
              </a:ext>
            </a:extLst>
          </p:cNvPr>
          <p:cNvSpPr/>
          <p:nvPr/>
        </p:nvSpPr>
        <p:spPr bwMode="auto">
          <a:xfrm>
            <a:off x="10150684" y="2877008"/>
            <a:ext cx="18315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76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pt-BR" sz="2800" b="1" spc="225" dirty="0">
                <a:solidFill>
                  <a:schemeClr val="bg1"/>
                </a:solidFill>
                <a:ea typeface="MS PGothic" pitchFamily="34" charset="-128"/>
                <a:sym typeface="Calibri" pitchFamily="34" charset="0"/>
              </a:rPr>
              <a:t>319k</a:t>
            </a:r>
            <a:endParaRPr lang="en-US" altLang="pt-BR" sz="800" b="1" dirty="0">
              <a:solidFill>
                <a:schemeClr val="bg1"/>
              </a:solidFill>
              <a:latin typeface="+mn-lt"/>
              <a:ea typeface="MS PGothic" pitchFamily="34" charset="-128"/>
              <a:cs typeface="+mn-cs"/>
              <a:sym typeface="Calibri" pitchFamily="34" charset="0"/>
            </a:endParaRPr>
          </a:p>
        </p:txBody>
      </p:sp>
      <p:sp>
        <p:nvSpPr>
          <p:cNvPr id="105" name="Retângulo 104">
            <a:extLst>
              <a:ext uri="{FF2B5EF4-FFF2-40B4-BE49-F238E27FC236}">
                <a16:creationId xmlns:a16="http://schemas.microsoft.com/office/drawing/2014/main" id="{C9BFB918-98A2-40FB-FAD9-5A1EB59FA648}"/>
              </a:ext>
            </a:extLst>
          </p:cNvPr>
          <p:cNvSpPr/>
          <p:nvPr/>
        </p:nvSpPr>
        <p:spPr bwMode="auto">
          <a:xfrm>
            <a:off x="10210624" y="4198612"/>
            <a:ext cx="18315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76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pt-BR" sz="2800" b="1" spc="225" dirty="0">
                <a:solidFill>
                  <a:schemeClr val="bg1"/>
                </a:solidFill>
                <a:ea typeface="MS PGothic" pitchFamily="34" charset="-128"/>
                <a:sym typeface="Calibri" pitchFamily="34" charset="0"/>
              </a:rPr>
              <a:t>33k</a:t>
            </a:r>
            <a:endParaRPr lang="en-US" altLang="pt-BR" sz="800" b="1" dirty="0">
              <a:solidFill>
                <a:schemeClr val="bg1"/>
              </a:solidFill>
              <a:latin typeface="+mn-lt"/>
              <a:ea typeface="MS PGothic" pitchFamily="34" charset="-128"/>
              <a:cs typeface="+mn-cs"/>
              <a:sym typeface="Calibri" pitchFamily="34" charset="0"/>
            </a:endParaRPr>
          </a:p>
        </p:txBody>
      </p:sp>
      <p:sp>
        <p:nvSpPr>
          <p:cNvPr id="106" name="Retângulo 105">
            <a:extLst>
              <a:ext uri="{FF2B5EF4-FFF2-40B4-BE49-F238E27FC236}">
                <a16:creationId xmlns:a16="http://schemas.microsoft.com/office/drawing/2014/main" id="{FA2C7EB9-152F-0351-8641-ECFBE1E5E1BA}"/>
              </a:ext>
            </a:extLst>
          </p:cNvPr>
          <p:cNvSpPr/>
          <p:nvPr/>
        </p:nvSpPr>
        <p:spPr bwMode="auto">
          <a:xfrm>
            <a:off x="10277519" y="5547748"/>
            <a:ext cx="18315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76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pt-BR" sz="2800" b="1" spc="225" dirty="0">
                <a:solidFill>
                  <a:schemeClr val="bg1"/>
                </a:solidFill>
                <a:ea typeface="MS PGothic" pitchFamily="34" charset="-128"/>
                <a:sym typeface="Calibri" pitchFamily="34" charset="0"/>
              </a:rPr>
              <a:t>9k</a:t>
            </a:r>
            <a:endParaRPr lang="en-US" altLang="pt-BR" sz="800" b="1" dirty="0">
              <a:solidFill>
                <a:schemeClr val="bg1"/>
              </a:solidFill>
              <a:latin typeface="+mn-lt"/>
              <a:ea typeface="MS PGothic" pitchFamily="34" charset="-128"/>
              <a:cs typeface="+mn-cs"/>
              <a:sym typeface="Calibri" pitchFamily="34" charset="0"/>
            </a:endParaRPr>
          </a:p>
        </p:txBody>
      </p:sp>
      <p:grpSp>
        <p:nvGrpSpPr>
          <p:cNvPr id="115" name="Agrupar 114">
            <a:extLst>
              <a:ext uri="{FF2B5EF4-FFF2-40B4-BE49-F238E27FC236}">
                <a16:creationId xmlns:a16="http://schemas.microsoft.com/office/drawing/2014/main" id="{A2A6A39B-1D68-2454-C7B0-CE6909AD5E1B}"/>
              </a:ext>
            </a:extLst>
          </p:cNvPr>
          <p:cNvGrpSpPr>
            <a:grpSpLocks noChangeAspect="1"/>
          </p:cNvGrpSpPr>
          <p:nvPr/>
        </p:nvGrpSpPr>
        <p:grpSpPr>
          <a:xfrm>
            <a:off x="10274284" y="5026613"/>
            <a:ext cx="655888" cy="484662"/>
            <a:chOff x="4485084" y="2584393"/>
            <a:chExt cx="1948738" cy="1439999"/>
          </a:xfrm>
        </p:grpSpPr>
        <p:sp>
          <p:nvSpPr>
            <p:cNvPr id="116" name="Gráfico 6">
              <a:extLst>
                <a:ext uri="{FF2B5EF4-FFF2-40B4-BE49-F238E27FC236}">
                  <a16:creationId xmlns:a16="http://schemas.microsoft.com/office/drawing/2014/main" id="{85EBEDC0-2C56-349E-D8AD-9F559F7E8987}"/>
                </a:ext>
              </a:extLst>
            </p:cNvPr>
            <p:cNvSpPr/>
            <p:nvPr/>
          </p:nvSpPr>
          <p:spPr>
            <a:xfrm>
              <a:off x="4485084" y="2584393"/>
              <a:ext cx="1948738" cy="1439999"/>
            </a:xfrm>
            <a:custGeom>
              <a:avLst/>
              <a:gdLst>
                <a:gd name="connsiteX0" fmla="*/ 1687200 w 1948738"/>
                <a:gd name="connsiteY0" fmla="*/ 390769 h 1439999"/>
                <a:gd name="connsiteX1" fmla="*/ 1587200 w 1948738"/>
                <a:gd name="connsiteY1" fmla="*/ 149231 h 1439999"/>
                <a:gd name="connsiteX2" fmla="*/ 1582585 w 1948738"/>
                <a:gd name="connsiteY2" fmla="*/ 144615 h 1439999"/>
                <a:gd name="connsiteX3" fmla="*/ 1287200 w 1948738"/>
                <a:gd name="connsiteY3" fmla="*/ 1538 h 1439999"/>
                <a:gd name="connsiteX4" fmla="*/ 1250277 w 1948738"/>
                <a:gd name="connsiteY4" fmla="*/ 0 h 1439999"/>
                <a:gd name="connsiteX5" fmla="*/ 947200 w 1948738"/>
                <a:gd name="connsiteY5" fmla="*/ 180000 h 1439999"/>
                <a:gd name="connsiteX6" fmla="*/ 870277 w 1948738"/>
                <a:gd name="connsiteY6" fmla="*/ 355385 h 1439999"/>
                <a:gd name="connsiteX7" fmla="*/ 788738 w 1948738"/>
                <a:gd name="connsiteY7" fmla="*/ 536923 h 1439999"/>
                <a:gd name="connsiteX8" fmla="*/ 513354 w 1948738"/>
                <a:gd name="connsiteY8" fmla="*/ 656923 h 1439999"/>
                <a:gd name="connsiteX9" fmla="*/ 499508 w 1948738"/>
                <a:gd name="connsiteY9" fmla="*/ 656923 h 1439999"/>
                <a:gd name="connsiteX10" fmla="*/ 213354 w 1948738"/>
                <a:gd name="connsiteY10" fmla="*/ 578462 h 1439999"/>
                <a:gd name="connsiteX11" fmla="*/ 53354 w 1948738"/>
                <a:gd name="connsiteY11" fmla="*/ 435385 h 1439999"/>
                <a:gd name="connsiteX12" fmla="*/ 17969 w 1948738"/>
                <a:gd name="connsiteY12" fmla="*/ 393846 h 1439999"/>
                <a:gd name="connsiteX13" fmla="*/ 11815 w 1948738"/>
                <a:gd name="connsiteY13" fmla="*/ 447692 h 1439999"/>
                <a:gd name="connsiteX14" fmla="*/ 2585 w 1948738"/>
                <a:gd name="connsiteY14" fmla="*/ 735385 h 1439999"/>
                <a:gd name="connsiteX15" fmla="*/ 236431 w 1948738"/>
                <a:gd name="connsiteY15" fmla="*/ 1221539 h 1439999"/>
                <a:gd name="connsiteX16" fmla="*/ 887200 w 1948738"/>
                <a:gd name="connsiteY16" fmla="*/ 1440000 h 1439999"/>
                <a:gd name="connsiteX17" fmla="*/ 1581046 w 1948738"/>
                <a:gd name="connsiteY17" fmla="*/ 1013846 h 1439999"/>
                <a:gd name="connsiteX18" fmla="*/ 1679508 w 1948738"/>
                <a:gd name="connsiteY18" fmla="*/ 692308 h 1439999"/>
                <a:gd name="connsiteX19" fmla="*/ 1948738 w 1948738"/>
                <a:gd name="connsiteY19" fmla="*/ 521539 h 1439999"/>
                <a:gd name="connsiteX20" fmla="*/ 1687200 w 1948738"/>
                <a:gd name="connsiteY20" fmla="*/ 390769 h 1439999"/>
                <a:gd name="connsiteX21" fmla="*/ 1636431 w 1948738"/>
                <a:gd name="connsiteY21" fmla="*/ 667692 h 1439999"/>
                <a:gd name="connsiteX22" fmla="*/ 1636431 w 1948738"/>
                <a:gd name="connsiteY22" fmla="*/ 680000 h 1439999"/>
                <a:gd name="connsiteX23" fmla="*/ 1544123 w 1948738"/>
                <a:gd name="connsiteY23" fmla="*/ 990769 h 1439999"/>
                <a:gd name="connsiteX24" fmla="*/ 890277 w 1948738"/>
                <a:gd name="connsiteY24" fmla="*/ 1395385 h 1439999"/>
                <a:gd name="connsiteX25" fmla="*/ 271815 w 1948738"/>
                <a:gd name="connsiteY25" fmla="*/ 1189231 h 1439999"/>
                <a:gd name="connsiteX26" fmla="*/ 51815 w 1948738"/>
                <a:gd name="connsiteY26" fmla="*/ 732308 h 1439999"/>
                <a:gd name="connsiteX27" fmla="*/ 56431 w 1948738"/>
                <a:gd name="connsiteY27" fmla="*/ 506154 h 1439999"/>
                <a:gd name="connsiteX28" fmla="*/ 193354 w 1948738"/>
                <a:gd name="connsiteY28" fmla="*/ 620000 h 1439999"/>
                <a:gd name="connsiteX29" fmla="*/ 501046 w 1948738"/>
                <a:gd name="connsiteY29" fmla="*/ 704615 h 1439999"/>
                <a:gd name="connsiteX30" fmla="*/ 516431 w 1948738"/>
                <a:gd name="connsiteY30" fmla="*/ 704615 h 1439999"/>
                <a:gd name="connsiteX31" fmla="*/ 827200 w 1948738"/>
                <a:gd name="connsiteY31" fmla="*/ 566154 h 1439999"/>
                <a:gd name="connsiteX32" fmla="*/ 914892 w 1948738"/>
                <a:gd name="connsiteY32" fmla="*/ 372308 h 1439999"/>
                <a:gd name="connsiteX33" fmla="*/ 985662 w 1948738"/>
                <a:gd name="connsiteY33" fmla="*/ 209231 h 1439999"/>
                <a:gd name="connsiteX34" fmla="*/ 1250277 w 1948738"/>
                <a:gd name="connsiteY34" fmla="*/ 46154 h 1439999"/>
                <a:gd name="connsiteX35" fmla="*/ 1284123 w 1948738"/>
                <a:gd name="connsiteY35" fmla="*/ 47692 h 1439999"/>
                <a:gd name="connsiteX36" fmla="*/ 1550277 w 1948738"/>
                <a:gd name="connsiteY36" fmla="*/ 176923 h 1439999"/>
                <a:gd name="connsiteX37" fmla="*/ 1554892 w 1948738"/>
                <a:gd name="connsiteY37" fmla="*/ 181538 h 1439999"/>
                <a:gd name="connsiteX38" fmla="*/ 1644123 w 1948738"/>
                <a:gd name="connsiteY38" fmla="*/ 410769 h 1439999"/>
                <a:gd name="connsiteX39" fmla="*/ 1645662 w 1948738"/>
                <a:gd name="connsiteY39" fmla="*/ 421538 h 1439999"/>
                <a:gd name="connsiteX40" fmla="*/ 1856431 w 1948738"/>
                <a:gd name="connsiteY40" fmla="*/ 526154 h 1439999"/>
                <a:gd name="connsiteX41" fmla="*/ 1636431 w 1948738"/>
                <a:gd name="connsiteY41" fmla="*/ 667692 h 143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948738" h="1439999">
                  <a:moveTo>
                    <a:pt x="1687200" y="390769"/>
                  </a:moveTo>
                  <a:cubicBezTo>
                    <a:pt x="1677969" y="349231"/>
                    <a:pt x="1642585" y="204615"/>
                    <a:pt x="1587200" y="149231"/>
                  </a:cubicBezTo>
                  <a:lnTo>
                    <a:pt x="1582585" y="144615"/>
                  </a:lnTo>
                  <a:cubicBezTo>
                    <a:pt x="1522585" y="84615"/>
                    <a:pt x="1454892" y="16923"/>
                    <a:pt x="1287200" y="1538"/>
                  </a:cubicBezTo>
                  <a:cubicBezTo>
                    <a:pt x="1274892" y="0"/>
                    <a:pt x="1262585" y="0"/>
                    <a:pt x="1250277" y="0"/>
                  </a:cubicBezTo>
                  <a:cubicBezTo>
                    <a:pt x="1096431" y="0"/>
                    <a:pt x="1010277" y="90769"/>
                    <a:pt x="947200" y="180000"/>
                  </a:cubicBezTo>
                  <a:cubicBezTo>
                    <a:pt x="914892" y="224615"/>
                    <a:pt x="893354" y="287692"/>
                    <a:pt x="870277" y="355385"/>
                  </a:cubicBezTo>
                  <a:cubicBezTo>
                    <a:pt x="847200" y="421538"/>
                    <a:pt x="824123" y="490769"/>
                    <a:pt x="788738" y="536923"/>
                  </a:cubicBezTo>
                  <a:cubicBezTo>
                    <a:pt x="716431" y="635385"/>
                    <a:pt x="585662" y="653846"/>
                    <a:pt x="513354" y="656923"/>
                  </a:cubicBezTo>
                  <a:cubicBezTo>
                    <a:pt x="508738" y="656923"/>
                    <a:pt x="504123" y="656923"/>
                    <a:pt x="499508" y="656923"/>
                  </a:cubicBezTo>
                  <a:cubicBezTo>
                    <a:pt x="411815" y="656923"/>
                    <a:pt x="304123" y="627692"/>
                    <a:pt x="213354" y="578462"/>
                  </a:cubicBezTo>
                  <a:cubicBezTo>
                    <a:pt x="136431" y="536923"/>
                    <a:pt x="54892" y="436923"/>
                    <a:pt x="53354" y="435385"/>
                  </a:cubicBezTo>
                  <a:lnTo>
                    <a:pt x="17969" y="393846"/>
                  </a:lnTo>
                  <a:lnTo>
                    <a:pt x="11815" y="447692"/>
                  </a:lnTo>
                  <a:cubicBezTo>
                    <a:pt x="11815" y="455385"/>
                    <a:pt x="-6646" y="618462"/>
                    <a:pt x="2585" y="735385"/>
                  </a:cubicBezTo>
                  <a:cubicBezTo>
                    <a:pt x="16431" y="910769"/>
                    <a:pt x="107200" y="1096923"/>
                    <a:pt x="236431" y="1221539"/>
                  </a:cubicBezTo>
                  <a:cubicBezTo>
                    <a:pt x="388738" y="1367692"/>
                    <a:pt x="602585" y="1440000"/>
                    <a:pt x="887200" y="1440000"/>
                  </a:cubicBezTo>
                  <a:cubicBezTo>
                    <a:pt x="1316431" y="1440000"/>
                    <a:pt x="1508738" y="1130769"/>
                    <a:pt x="1581046" y="1013846"/>
                  </a:cubicBezTo>
                  <a:cubicBezTo>
                    <a:pt x="1659508" y="887692"/>
                    <a:pt x="1676431" y="736923"/>
                    <a:pt x="1679508" y="692308"/>
                  </a:cubicBezTo>
                  <a:lnTo>
                    <a:pt x="1948738" y="521539"/>
                  </a:lnTo>
                  <a:lnTo>
                    <a:pt x="1687200" y="390769"/>
                  </a:lnTo>
                  <a:close/>
                  <a:moveTo>
                    <a:pt x="1636431" y="667692"/>
                  </a:moveTo>
                  <a:lnTo>
                    <a:pt x="1636431" y="680000"/>
                  </a:lnTo>
                  <a:cubicBezTo>
                    <a:pt x="1636431" y="681538"/>
                    <a:pt x="1628738" y="853846"/>
                    <a:pt x="1544123" y="990769"/>
                  </a:cubicBezTo>
                  <a:cubicBezTo>
                    <a:pt x="1474892" y="1101539"/>
                    <a:pt x="1293354" y="1395385"/>
                    <a:pt x="890277" y="1395385"/>
                  </a:cubicBezTo>
                  <a:cubicBezTo>
                    <a:pt x="617969" y="1395385"/>
                    <a:pt x="416431" y="1327692"/>
                    <a:pt x="271815" y="1189231"/>
                  </a:cubicBezTo>
                  <a:cubicBezTo>
                    <a:pt x="150277" y="1073846"/>
                    <a:pt x="64123" y="893846"/>
                    <a:pt x="51815" y="732308"/>
                  </a:cubicBezTo>
                  <a:cubicBezTo>
                    <a:pt x="45662" y="660000"/>
                    <a:pt x="51815" y="564615"/>
                    <a:pt x="56431" y="506154"/>
                  </a:cubicBezTo>
                  <a:cubicBezTo>
                    <a:pt x="90277" y="541539"/>
                    <a:pt x="142585" y="590769"/>
                    <a:pt x="193354" y="620000"/>
                  </a:cubicBezTo>
                  <a:cubicBezTo>
                    <a:pt x="290277" y="672308"/>
                    <a:pt x="405662" y="704615"/>
                    <a:pt x="501046" y="704615"/>
                  </a:cubicBezTo>
                  <a:cubicBezTo>
                    <a:pt x="505662" y="704615"/>
                    <a:pt x="510277" y="704615"/>
                    <a:pt x="516431" y="704615"/>
                  </a:cubicBezTo>
                  <a:cubicBezTo>
                    <a:pt x="596431" y="701538"/>
                    <a:pt x="744123" y="680000"/>
                    <a:pt x="827200" y="566154"/>
                  </a:cubicBezTo>
                  <a:cubicBezTo>
                    <a:pt x="865661" y="513846"/>
                    <a:pt x="890277" y="441538"/>
                    <a:pt x="914892" y="372308"/>
                  </a:cubicBezTo>
                  <a:cubicBezTo>
                    <a:pt x="936431" y="309231"/>
                    <a:pt x="957969" y="249231"/>
                    <a:pt x="985662" y="209231"/>
                  </a:cubicBezTo>
                  <a:cubicBezTo>
                    <a:pt x="1044123" y="123077"/>
                    <a:pt x="1117969" y="46154"/>
                    <a:pt x="1250277" y="46154"/>
                  </a:cubicBezTo>
                  <a:cubicBezTo>
                    <a:pt x="1261046" y="46154"/>
                    <a:pt x="1271815" y="46154"/>
                    <a:pt x="1284123" y="47692"/>
                  </a:cubicBezTo>
                  <a:cubicBezTo>
                    <a:pt x="1433354" y="61538"/>
                    <a:pt x="1493354" y="120000"/>
                    <a:pt x="1550277" y="176923"/>
                  </a:cubicBezTo>
                  <a:lnTo>
                    <a:pt x="1554892" y="181538"/>
                  </a:lnTo>
                  <a:cubicBezTo>
                    <a:pt x="1599508" y="226154"/>
                    <a:pt x="1634892" y="361538"/>
                    <a:pt x="1644123" y="410769"/>
                  </a:cubicBezTo>
                  <a:lnTo>
                    <a:pt x="1645662" y="421538"/>
                  </a:lnTo>
                  <a:lnTo>
                    <a:pt x="1856431" y="526154"/>
                  </a:lnTo>
                  <a:lnTo>
                    <a:pt x="1636431" y="667692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  <p:sp>
          <p:nvSpPr>
            <p:cNvPr id="117" name="Gráfico 6">
              <a:extLst>
                <a:ext uri="{FF2B5EF4-FFF2-40B4-BE49-F238E27FC236}">
                  <a16:creationId xmlns:a16="http://schemas.microsoft.com/office/drawing/2014/main" id="{576C24FF-B474-F576-F485-253E17F4BBD3}"/>
                </a:ext>
              </a:extLst>
            </p:cNvPr>
            <p:cNvSpPr/>
            <p:nvPr/>
          </p:nvSpPr>
          <p:spPr>
            <a:xfrm>
              <a:off x="4703053" y="3241316"/>
              <a:ext cx="901351" cy="499999"/>
            </a:xfrm>
            <a:custGeom>
              <a:avLst/>
              <a:gdLst>
                <a:gd name="connsiteX0" fmla="*/ 898462 w 901351"/>
                <a:gd name="connsiteY0" fmla="*/ 0 h 499999"/>
                <a:gd name="connsiteX1" fmla="*/ 853846 w 901351"/>
                <a:gd name="connsiteY1" fmla="*/ 12308 h 499999"/>
                <a:gd name="connsiteX2" fmla="*/ 856923 w 901351"/>
                <a:gd name="connsiteY2" fmla="*/ 60000 h 499999"/>
                <a:gd name="connsiteX3" fmla="*/ 772308 w 901351"/>
                <a:gd name="connsiteY3" fmla="*/ 323077 h 499999"/>
                <a:gd name="connsiteX4" fmla="*/ 484615 w 901351"/>
                <a:gd name="connsiteY4" fmla="*/ 453846 h 499999"/>
                <a:gd name="connsiteX5" fmla="*/ 433846 w 901351"/>
                <a:gd name="connsiteY5" fmla="*/ 455385 h 499999"/>
                <a:gd name="connsiteX6" fmla="*/ 433846 w 901351"/>
                <a:gd name="connsiteY6" fmla="*/ 455385 h 499999"/>
                <a:gd name="connsiteX7" fmla="*/ 67692 w 901351"/>
                <a:gd name="connsiteY7" fmla="*/ 276923 h 499999"/>
                <a:gd name="connsiteX8" fmla="*/ 46154 w 901351"/>
                <a:gd name="connsiteY8" fmla="*/ 233846 h 499999"/>
                <a:gd name="connsiteX9" fmla="*/ 0 w 901351"/>
                <a:gd name="connsiteY9" fmla="*/ 246154 h 499999"/>
                <a:gd name="connsiteX10" fmla="*/ 10769 w 901351"/>
                <a:gd name="connsiteY10" fmla="*/ 270769 h 499999"/>
                <a:gd name="connsiteX11" fmla="*/ 432308 w 901351"/>
                <a:gd name="connsiteY11" fmla="*/ 500000 h 499999"/>
                <a:gd name="connsiteX12" fmla="*/ 432308 w 901351"/>
                <a:gd name="connsiteY12" fmla="*/ 500000 h 499999"/>
                <a:gd name="connsiteX13" fmla="*/ 486154 w 901351"/>
                <a:gd name="connsiteY13" fmla="*/ 498462 h 499999"/>
                <a:gd name="connsiteX14" fmla="*/ 806154 w 901351"/>
                <a:gd name="connsiteY14" fmla="*/ 350769 h 499999"/>
                <a:gd name="connsiteX15" fmla="*/ 900000 w 901351"/>
                <a:gd name="connsiteY15" fmla="*/ 26154 h 499999"/>
                <a:gd name="connsiteX16" fmla="*/ 898462 w 901351"/>
                <a:gd name="connsiteY16" fmla="*/ 0 h 49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01351" h="499999">
                  <a:moveTo>
                    <a:pt x="898462" y="0"/>
                  </a:moveTo>
                  <a:lnTo>
                    <a:pt x="853846" y="12308"/>
                  </a:lnTo>
                  <a:lnTo>
                    <a:pt x="856923" y="60000"/>
                  </a:lnTo>
                  <a:cubicBezTo>
                    <a:pt x="856923" y="112308"/>
                    <a:pt x="849231" y="230769"/>
                    <a:pt x="772308" y="323077"/>
                  </a:cubicBezTo>
                  <a:cubicBezTo>
                    <a:pt x="709231" y="400000"/>
                    <a:pt x="612308" y="443077"/>
                    <a:pt x="484615" y="453846"/>
                  </a:cubicBezTo>
                  <a:cubicBezTo>
                    <a:pt x="467692" y="455385"/>
                    <a:pt x="450769" y="455385"/>
                    <a:pt x="433846" y="455385"/>
                  </a:cubicBezTo>
                  <a:lnTo>
                    <a:pt x="433846" y="455385"/>
                  </a:lnTo>
                  <a:cubicBezTo>
                    <a:pt x="207692" y="455385"/>
                    <a:pt x="103077" y="330769"/>
                    <a:pt x="67692" y="276923"/>
                  </a:cubicBezTo>
                  <a:lnTo>
                    <a:pt x="46154" y="233846"/>
                  </a:lnTo>
                  <a:lnTo>
                    <a:pt x="0" y="246154"/>
                  </a:lnTo>
                  <a:lnTo>
                    <a:pt x="10769" y="270769"/>
                  </a:lnTo>
                  <a:cubicBezTo>
                    <a:pt x="15385" y="280000"/>
                    <a:pt x="120000" y="500000"/>
                    <a:pt x="432308" y="500000"/>
                  </a:cubicBezTo>
                  <a:lnTo>
                    <a:pt x="432308" y="500000"/>
                  </a:lnTo>
                  <a:cubicBezTo>
                    <a:pt x="449231" y="500000"/>
                    <a:pt x="467692" y="500000"/>
                    <a:pt x="486154" y="498462"/>
                  </a:cubicBezTo>
                  <a:cubicBezTo>
                    <a:pt x="626154" y="487692"/>
                    <a:pt x="733846" y="438461"/>
                    <a:pt x="806154" y="350769"/>
                  </a:cubicBezTo>
                  <a:cubicBezTo>
                    <a:pt x="920000" y="213846"/>
                    <a:pt x="900000" y="33846"/>
                    <a:pt x="900000" y="26154"/>
                  </a:cubicBezTo>
                  <a:lnTo>
                    <a:pt x="898462" y="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8" name="Gráfico 6">
              <a:extLst>
                <a:ext uri="{FF2B5EF4-FFF2-40B4-BE49-F238E27FC236}">
                  <a16:creationId xmlns:a16="http://schemas.microsoft.com/office/drawing/2014/main" id="{C7555FE4-B1DE-B5CB-79EB-15347DC9A753}"/>
                </a:ext>
              </a:extLst>
            </p:cNvPr>
            <p:cNvSpPr/>
            <p:nvPr/>
          </p:nvSpPr>
          <p:spPr>
            <a:xfrm>
              <a:off x="5729207" y="2810546"/>
              <a:ext cx="273846" cy="273846"/>
            </a:xfrm>
            <a:custGeom>
              <a:avLst/>
              <a:gdLst>
                <a:gd name="connsiteX0" fmla="*/ 136923 w 273846"/>
                <a:gd name="connsiteY0" fmla="*/ 0 h 273846"/>
                <a:gd name="connsiteX1" fmla="*/ 0 w 273846"/>
                <a:gd name="connsiteY1" fmla="*/ 136923 h 273846"/>
                <a:gd name="connsiteX2" fmla="*/ 136923 w 273846"/>
                <a:gd name="connsiteY2" fmla="*/ 273846 h 273846"/>
                <a:gd name="connsiteX3" fmla="*/ 273846 w 273846"/>
                <a:gd name="connsiteY3" fmla="*/ 136923 h 273846"/>
                <a:gd name="connsiteX4" fmla="*/ 136923 w 273846"/>
                <a:gd name="connsiteY4" fmla="*/ 0 h 273846"/>
                <a:gd name="connsiteX5" fmla="*/ 136923 w 273846"/>
                <a:gd name="connsiteY5" fmla="*/ 226154 h 273846"/>
                <a:gd name="connsiteX6" fmla="*/ 46154 w 273846"/>
                <a:gd name="connsiteY6" fmla="*/ 135385 h 273846"/>
                <a:gd name="connsiteX7" fmla="*/ 136923 w 273846"/>
                <a:gd name="connsiteY7" fmla="*/ 44615 h 273846"/>
                <a:gd name="connsiteX8" fmla="*/ 227692 w 273846"/>
                <a:gd name="connsiteY8" fmla="*/ 135385 h 273846"/>
                <a:gd name="connsiteX9" fmla="*/ 136923 w 273846"/>
                <a:gd name="connsiteY9" fmla="*/ 226154 h 273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3846" h="273846">
                  <a:moveTo>
                    <a:pt x="136923" y="0"/>
                  </a:moveTo>
                  <a:cubicBezTo>
                    <a:pt x="61538" y="0"/>
                    <a:pt x="0" y="61538"/>
                    <a:pt x="0" y="136923"/>
                  </a:cubicBezTo>
                  <a:cubicBezTo>
                    <a:pt x="0" y="212308"/>
                    <a:pt x="61538" y="273846"/>
                    <a:pt x="136923" y="273846"/>
                  </a:cubicBezTo>
                  <a:cubicBezTo>
                    <a:pt x="212308" y="273846"/>
                    <a:pt x="273846" y="212308"/>
                    <a:pt x="273846" y="136923"/>
                  </a:cubicBezTo>
                  <a:cubicBezTo>
                    <a:pt x="273846" y="61538"/>
                    <a:pt x="212308" y="0"/>
                    <a:pt x="136923" y="0"/>
                  </a:cubicBezTo>
                  <a:close/>
                  <a:moveTo>
                    <a:pt x="136923" y="226154"/>
                  </a:moveTo>
                  <a:cubicBezTo>
                    <a:pt x="87692" y="226154"/>
                    <a:pt x="46154" y="186154"/>
                    <a:pt x="46154" y="135385"/>
                  </a:cubicBezTo>
                  <a:cubicBezTo>
                    <a:pt x="46154" y="84615"/>
                    <a:pt x="86154" y="44615"/>
                    <a:pt x="136923" y="44615"/>
                  </a:cubicBezTo>
                  <a:cubicBezTo>
                    <a:pt x="187692" y="44615"/>
                    <a:pt x="227692" y="84615"/>
                    <a:pt x="227692" y="135385"/>
                  </a:cubicBezTo>
                  <a:cubicBezTo>
                    <a:pt x="227692" y="186154"/>
                    <a:pt x="187692" y="226154"/>
                    <a:pt x="136923" y="226154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4" name="Retângulo 3">
            <a:extLst>
              <a:ext uri="{FF2B5EF4-FFF2-40B4-BE49-F238E27FC236}">
                <a16:creationId xmlns:a16="http://schemas.microsoft.com/office/drawing/2014/main" id="{D5EF2579-5251-9408-0112-C5B7BE13E65E}"/>
              </a:ext>
            </a:extLst>
          </p:cNvPr>
          <p:cNvSpPr/>
          <p:nvPr/>
        </p:nvSpPr>
        <p:spPr>
          <a:xfrm>
            <a:off x="9987255" y="2141212"/>
            <a:ext cx="1258299" cy="4017540"/>
          </a:xfrm>
          <a:prstGeom prst="rect">
            <a:avLst/>
          </a:prstGeom>
          <a:noFill/>
          <a:ln w="19050">
            <a:solidFill>
              <a:srgbClr val="1902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0C16A638-2E41-049D-C932-910ECF47D101}"/>
              </a:ext>
            </a:extLst>
          </p:cNvPr>
          <p:cNvGrpSpPr/>
          <p:nvPr/>
        </p:nvGrpSpPr>
        <p:grpSpPr>
          <a:xfrm>
            <a:off x="1637215" y="2093390"/>
            <a:ext cx="2313764" cy="2302916"/>
            <a:chOff x="5508977" y="1389797"/>
            <a:chExt cx="3887466" cy="3869240"/>
          </a:xfrm>
        </p:grpSpPr>
        <p:sp>
          <p:nvSpPr>
            <p:cNvPr id="293" name="Elipse 292">
              <a:extLst>
                <a:ext uri="{FF2B5EF4-FFF2-40B4-BE49-F238E27FC236}">
                  <a16:creationId xmlns:a16="http://schemas.microsoft.com/office/drawing/2014/main" id="{85607C4D-72EA-4A46-4DD1-7460D8CD63D3}"/>
                </a:ext>
              </a:extLst>
            </p:cNvPr>
            <p:cNvSpPr/>
            <p:nvPr/>
          </p:nvSpPr>
          <p:spPr>
            <a:xfrm>
              <a:off x="5732576" y="1611136"/>
              <a:ext cx="3426564" cy="3426564"/>
            </a:xfrm>
            <a:prstGeom prst="ellipse">
              <a:avLst/>
            </a:prstGeom>
            <a:solidFill>
              <a:srgbClr val="FCAF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/>
            </a:p>
          </p:txBody>
        </p:sp>
        <p:sp>
          <p:nvSpPr>
            <p:cNvPr id="295" name="Forma Livre: Forma 294">
              <a:extLst>
                <a:ext uri="{FF2B5EF4-FFF2-40B4-BE49-F238E27FC236}">
                  <a16:creationId xmlns:a16="http://schemas.microsoft.com/office/drawing/2014/main" id="{0269958D-B8F2-44AD-DBD1-1009D628EF63}"/>
                </a:ext>
              </a:extLst>
            </p:cNvPr>
            <p:cNvSpPr/>
            <p:nvPr/>
          </p:nvSpPr>
          <p:spPr>
            <a:xfrm rot="11200027">
              <a:off x="5508977" y="1389797"/>
              <a:ext cx="3887466" cy="3869240"/>
            </a:xfrm>
            <a:custGeom>
              <a:avLst/>
              <a:gdLst>
                <a:gd name="connsiteX0" fmla="*/ 69713 w 3166695"/>
                <a:gd name="connsiteY0" fmla="*/ 1250748 h 3151850"/>
                <a:gd name="connsiteX1" fmla="*/ 94011 w 3166695"/>
                <a:gd name="connsiteY1" fmla="*/ 1226450 h 3151850"/>
                <a:gd name="connsiteX2" fmla="*/ 69713 w 3166695"/>
                <a:gd name="connsiteY2" fmla="*/ 1202152 h 3151850"/>
                <a:gd name="connsiteX3" fmla="*/ 45415 w 3166695"/>
                <a:gd name="connsiteY3" fmla="*/ 1226450 h 3151850"/>
                <a:gd name="connsiteX4" fmla="*/ 69713 w 3166695"/>
                <a:gd name="connsiteY4" fmla="*/ 1250748 h 3151850"/>
                <a:gd name="connsiteX5" fmla="*/ 301550 w 3166695"/>
                <a:gd name="connsiteY5" fmla="*/ 2480122 h 3151850"/>
                <a:gd name="connsiteX6" fmla="*/ 325848 w 3166695"/>
                <a:gd name="connsiteY6" fmla="*/ 2455825 h 3151850"/>
                <a:gd name="connsiteX7" fmla="*/ 301550 w 3166695"/>
                <a:gd name="connsiteY7" fmla="*/ 2431527 h 3151850"/>
                <a:gd name="connsiteX8" fmla="*/ 277252 w 3166695"/>
                <a:gd name="connsiteY8" fmla="*/ 2455825 h 3151850"/>
                <a:gd name="connsiteX9" fmla="*/ 301550 w 3166695"/>
                <a:gd name="connsiteY9" fmla="*/ 2480122 h 3151850"/>
                <a:gd name="connsiteX10" fmla="*/ 1747306 w 3166695"/>
                <a:gd name="connsiteY10" fmla="*/ 3144226 h 3151850"/>
                <a:gd name="connsiteX11" fmla="*/ 1590771 w 3166695"/>
                <a:gd name="connsiteY11" fmla="*/ 3151850 h 3151850"/>
                <a:gd name="connsiteX12" fmla="*/ 873203 w 3166695"/>
                <a:gd name="connsiteY12" fmla="*/ 2979361 h 3151850"/>
                <a:gd name="connsiteX13" fmla="*/ 443680 w 3166695"/>
                <a:gd name="connsiteY13" fmla="*/ 2656360 h 3151850"/>
                <a:gd name="connsiteX14" fmla="*/ 328879 w 3166695"/>
                <a:gd name="connsiteY14" fmla="*/ 2519895 h 3151850"/>
                <a:gd name="connsiteX15" fmla="*/ 328652 w 3166695"/>
                <a:gd name="connsiteY15" fmla="*/ 2520048 h 3151850"/>
                <a:gd name="connsiteX16" fmla="*/ 301550 w 3166695"/>
                <a:gd name="connsiteY16" fmla="*/ 2525537 h 3151850"/>
                <a:gd name="connsiteX17" fmla="*/ 231837 w 3166695"/>
                <a:gd name="connsiteY17" fmla="*/ 2455825 h 3151850"/>
                <a:gd name="connsiteX18" fmla="*/ 301550 w 3166695"/>
                <a:gd name="connsiteY18" fmla="*/ 2386112 h 3151850"/>
                <a:gd name="connsiteX19" fmla="*/ 371263 w 3166695"/>
                <a:gd name="connsiteY19" fmla="*/ 2455825 h 3151850"/>
                <a:gd name="connsiteX20" fmla="*/ 365773 w 3166695"/>
                <a:gd name="connsiteY20" fmla="*/ 2482926 h 3151850"/>
                <a:gd name="connsiteX21" fmla="*/ 361227 w 3166695"/>
                <a:gd name="connsiteY21" fmla="*/ 2489662 h 3151850"/>
                <a:gd name="connsiteX22" fmla="*/ 364184 w 3166695"/>
                <a:gd name="connsiteY22" fmla="*/ 2491416 h 3151850"/>
                <a:gd name="connsiteX23" fmla="*/ 1590816 w 3166695"/>
                <a:gd name="connsiteY23" fmla="*/ 3106435 h 3151850"/>
                <a:gd name="connsiteX24" fmla="*/ 3121325 w 3166695"/>
                <a:gd name="connsiteY24" fmla="*/ 1575925 h 3151850"/>
                <a:gd name="connsiteX25" fmla="*/ 1590771 w 3166695"/>
                <a:gd name="connsiteY25" fmla="*/ 45415 h 3151850"/>
                <a:gd name="connsiteX26" fmla="*/ 148967 w 3166695"/>
                <a:gd name="connsiteY26" fmla="*/ 1060973 h 3151850"/>
                <a:gd name="connsiteX27" fmla="*/ 114032 w 3166695"/>
                <a:gd name="connsiteY27" fmla="*/ 1173848 h 3151850"/>
                <a:gd name="connsiteX28" fmla="*/ 118978 w 3166695"/>
                <a:gd name="connsiteY28" fmla="*/ 1177185 h 3151850"/>
                <a:gd name="connsiteX29" fmla="*/ 139426 w 3166695"/>
                <a:gd name="connsiteY29" fmla="*/ 1226450 h 3151850"/>
                <a:gd name="connsiteX30" fmla="*/ 69713 w 3166695"/>
                <a:gd name="connsiteY30" fmla="*/ 1296163 h 3151850"/>
                <a:gd name="connsiteX31" fmla="*/ 0 w 3166695"/>
                <a:gd name="connsiteY31" fmla="*/ 1226450 h 3151850"/>
                <a:gd name="connsiteX32" fmla="*/ 69713 w 3166695"/>
                <a:gd name="connsiteY32" fmla="*/ 1156737 h 3151850"/>
                <a:gd name="connsiteX33" fmla="*/ 71702 w 3166695"/>
                <a:gd name="connsiteY33" fmla="*/ 1157140 h 3151850"/>
                <a:gd name="connsiteX34" fmla="*/ 106186 w 3166695"/>
                <a:gd name="connsiteY34" fmla="*/ 1045726 h 3151850"/>
                <a:gd name="connsiteX35" fmla="*/ 1590771 w 3166695"/>
                <a:gd name="connsiteY35" fmla="*/ 0 h 3151850"/>
                <a:gd name="connsiteX36" fmla="*/ 2705135 w 3166695"/>
                <a:gd name="connsiteY36" fmla="*/ 461560 h 3151850"/>
                <a:gd name="connsiteX37" fmla="*/ 3166695 w 3166695"/>
                <a:gd name="connsiteY37" fmla="*/ 1575925 h 3151850"/>
                <a:gd name="connsiteX38" fmla="*/ 2705135 w 3166695"/>
                <a:gd name="connsiteY38" fmla="*/ 2690290 h 3151850"/>
                <a:gd name="connsiteX39" fmla="*/ 1747306 w 3166695"/>
                <a:gd name="connsiteY39" fmla="*/ 3144226 h 3151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166695" h="3151850">
                  <a:moveTo>
                    <a:pt x="69713" y="1250748"/>
                  </a:moveTo>
                  <a:cubicBezTo>
                    <a:pt x="83111" y="1250748"/>
                    <a:pt x="94011" y="1239848"/>
                    <a:pt x="94011" y="1226450"/>
                  </a:cubicBezTo>
                  <a:cubicBezTo>
                    <a:pt x="94011" y="1213052"/>
                    <a:pt x="83111" y="1202152"/>
                    <a:pt x="69713" y="1202152"/>
                  </a:cubicBezTo>
                  <a:cubicBezTo>
                    <a:pt x="56315" y="1202152"/>
                    <a:pt x="45415" y="1213052"/>
                    <a:pt x="45415" y="1226450"/>
                  </a:cubicBezTo>
                  <a:cubicBezTo>
                    <a:pt x="45415" y="1239848"/>
                    <a:pt x="56315" y="1250748"/>
                    <a:pt x="69713" y="1250748"/>
                  </a:cubicBezTo>
                  <a:close/>
                  <a:moveTo>
                    <a:pt x="301550" y="2480122"/>
                  </a:moveTo>
                  <a:cubicBezTo>
                    <a:pt x="314948" y="2480122"/>
                    <a:pt x="325848" y="2469222"/>
                    <a:pt x="325848" y="2455825"/>
                  </a:cubicBezTo>
                  <a:cubicBezTo>
                    <a:pt x="325848" y="2442427"/>
                    <a:pt x="314948" y="2431527"/>
                    <a:pt x="301550" y="2431527"/>
                  </a:cubicBezTo>
                  <a:cubicBezTo>
                    <a:pt x="288152" y="2431527"/>
                    <a:pt x="277252" y="2442427"/>
                    <a:pt x="277252" y="2455825"/>
                  </a:cubicBezTo>
                  <a:cubicBezTo>
                    <a:pt x="277252" y="2469222"/>
                    <a:pt x="288152" y="2480122"/>
                    <a:pt x="301550" y="2480122"/>
                  </a:cubicBezTo>
                  <a:close/>
                  <a:moveTo>
                    <a:pt x="1747306" y="3144226"/>
                  </a:moveTo>
                  <a:cubicBezTo>
                    <a:pt x="1695617" y="3149289"/>
                    <a:pt x="1643391" y="3151850"/>
                    <a:pt x="1590771" y="3151850"/>
                  </a:cubicBezTo>
                  <a:cubicBezTo>
                    <a:pt x="1338033" y="3151850"/>
                    <a:pt x="1096603" y="3093808"/>
                    <a:pt x="873203" y="2979361"/>
                  </a:cubicBezTo>
                  <a:cubicBezTo>
                    <a:pt x="713385" y="2897477"/>
                    <a:pt x="567337" y="2787389"/>
                    <a:pt x="443680" y="2656360"/>
                  </a:cubicBezTo>
                  <a:lnTo>
                    <a:pt x="328879" y="2519895"/>
                  </a:lnTo>
                  <a:lnTo>
                    <a:pt x="328652" y="2520048"/>
                  </a:lnTo>
                  <a:cubicBezTo>
                    <a:pt x="320315" y="2523582"/>
                    <a:pt x="311156" y="2525537"/>
                    <a:pt x="301550" y="2525537"/>
                  </a:cubicBezTo>
                  <a:cubicBezTo>
                    <a:pt x="263128" y="2525537"/>
                    <a:pt x="231837" y="2494246"/>
                    <a:pt x="231837" y="2455825"/>
                  </a:cubicBezTo>
                  <a:cubicBezTo>
                    <a:pt x="231837" y="2417403"/>
                    <a:pt x="263129" y="2386112"/>
                    <a:pt x="301550" y="2386112"/>
                  </a:cubicBezTo>
                  <a:cubicBezTo>
                    <a:pt x="339972" y="2386112"/>
                    <a:pt x="371263" y="2417403"/>
                    <a:pt x="371263" y="2455825"/>
                  </a:cubicBezTo>
                  <a:cubicBezTo>
                    <a:pt x="371263" y="2465430"/>
                    <a:pt x="369307" y="2474590"/>
                    <a:pt x="365773" y="2482926"/>
                  </a:cubicBezTo>
                  <a:lnTo>
                    <a:pt x="361227" y="2489662"/>
                  </a:lnTo>
                  <a:lnTo>
                    <a:pt x="364184" y="2491416"/>
                  </a:lnTo>
                  <a:cubicBezTo>
                    <a:pt x="656388" y="2882263"/>
                    <a:pt x="1103460" y="3106435"/>
                    <a:pt x="1590816" y="3106435"/>
                  </a:cubicBezTo>
                  <a:cubicBezTo>
                    <a:pt x="2434731" y="3106435"/>
                    <a:pt x="3121325" y="2419840"/>
                    <a:pt x="3121325" y="1575925"/>
                  </a:cubicBezTo>
                  <a:cubicBezTo>
                    <a:pt x="3121325" y="732010"/>
                    <a:pt x="2434731" y="45415"/>
                    <a:pt x="1590771" y="45415"/>
                  </a:cubicBezTo>
                  <a:cubicBezTo>
                    <a:pt x="939765" y="45415"/>
                    <a:pt x="364201" y="457031"/>
                    <a:pt x="148967" y="1060973"/>
                  </a:cubicBezTo>
                  <a:lnTo>
                    <a:pt x="114032" y="1173848"/>
                  </a:lnTo>
                  <a:lnTo>
                    <a:pt x="118978" y="1177185"/>
                  </a:lnTo>
                  <a:cubicBezTo>
                    <a:pt x="131603" y="1189811"/>
                    <a:pt x="139426" y="1207240"/>
                    <a:pt x="139426" y="1226450"/>
                  </a:cubicBezTo>
                  <a:cubicBezTo>
                    <a:pt x="139426" y="1264872"/>
                    <a:pt x="108135" y="1296163"/>
                    <a:pt x="69713" y="1296163"/>
                  </a:cubicBezTo>
                  <a:cubicBezTo>
                    <a:pt x="31291" y="1296163"/>
                    <a:pt x="0" y="1264872"/>
                    <a:pt x="0" y="1226450"/>
                  </a:cubicBezTo>
                  <a:cubicBezTo>
                    <a:pt x="0" y="1188029"/>
                    <a:pt x="31291" y="1156737"/>
                    <a:pt x="69713" y="1156737"/>
                  </a:cubicBezTo>
                  <a:lnTo>
                    <a:pt x="71702" y="1157140"/>
                  </a:lnTo>
                  <a:lnTo>
                    <a:pt x="106186" y="1045726"/>
                  </a:lnTo>
                  <a:cubicBezTo>
                    <a:pt x="327822" y="423830"/>
                    <a:pt x="920478" y="0"/>
                    <a:pt x="1590771" y="0"/>
                  </a:cubicBezTo>
                  <a:cubicBezTo>
                    <a:pt x="2011729" y="0"/>
                    <a:pt x="2407481" y="163905"/>
                    <a:pt x="2705135" y="461560"/>
                  </a:cubicBezTo>
                  <a:cubicBezTo>
                    <a:pt x="3002790" y="759215"/>
                    <a:pt x="3166695" y="1154967"/>
                    <a:pt x="3166695" y="1575925"/>
                  </a:cubicBezTo>
                  <a:cubicBezTo>
                    <a:pt x="3166695" y="1996883"/>
                    <a:pt x="3002790" y="2392637"/>
                    <a:pt x="2705135" y="2690290"/>
                  </a:cubicBezTo>
                  <a:cubicBezTo>
                    <a:pt x="2444688" y="2950738"/>
                    <a:pt x="2109134" y="3108784"/>
                    <a:pt x="1747306" y="3144226"/>
                  </a:cubicBezTo>
                  <a:close/>
                </a:path>
              </a:pathLst>
            </a:custGeom>
            <a:solidFill>
              <a:srgbClr val="231F20"/>
            </a:solidFill>
            <a:ln w="1270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pt-BR" sz="2400"/>
            </a:p>
          </p:txBody>
        </p:sp>
      </p:grpSp>
      <p:sp>
        <p:nvSpPr>
          <p:cNvPr id="66" name="Retângulo 65">
            <a:extLst>
              <a:ext uri="{FF2B5EF4-FFF2-40B4-BE49-F238E27FC236}">
                <a16:creationId xmlns:a16="http://schemas.microsoft.com/office/drawing/2014/main" id="{AAFEA941-A5D4-AF38-A0C0-3EEAA82F52E1}"/>
              </a:ext>
            </a:extLst>
          </p:cNvPr>
          <p:cNvSpPr/>
          <p:nvPr/>
        </p:nvSpPr>
        <p:spPr bwMode="auto">
          <a:xfrm>
            <a:off x="1848072" y="2738308"/>
            <a:ext cx="18873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pt-BR" sz="4800" b="1" spc="225" dirty="0">
                <a:solidFill>
                  <a:schemeClr val="bg1"/>
                </a:solidFill>
                <a:ea typeface="MS PGothic" pitchFamily="34" charset="-128"/>
                <a:sym typeface="Calibri" pitchFamily="34" charset="0"/>
              </a:rPr>
              <a:t>393K</a:t>
            </a:r>
            <a:endParaRPr lang="en-US" altLang="pt-BR" sz="1200" b="1" dirty="0">
              <a:solidFill>
                <a:schemeClr val="bg1"/>
              </a:solidFill>
              <a:latin typeface="+mn-lt"/>
              <a:ea typeface="MS PGothic" pitchFamily="34" charset="-128"/>
              <a:cs typeface="+mn-cs"/>
              <a:sym typeface="Calibri" pitchFamily="34" charset="0"/>
            </a:endParaRPr>
          </a:p>
        </p:txBody>
      </p:sp>
      <p:grpSp>
        <p:nvGrpSpPr>
          <p:cNvPr id="297" name="Agrupar 296">
            <a:extLst>
              <a:ext uri="{FF2B5EF4-FFF2-40B4-BE49-F238E27FC236}">
                <a16:creationId xmlns:a16="http://schemas.microsoft.com/office/drawing/2014/main" id="{AE46E9AD-99CF-2E15-1A84-288241F9B935}"/>
              </a:ext>
            </a:extLst>
          </p:cNvPr>
          <p:cNvGrpSpPr/>
          <p:nvPr/>
        </p:nvGrpSpPr>
        <p:grpSpPr>
          <a:xfrm>
            <a:off x="5268537" y="2093390"/>
            <a:ext cx="2313764" cy="2302916"/>
            <a:chOff x="5508977" y="1389797"/>
            <a:chExt cx="3887466" cy="3869240"/>
          </a:xfrm>
        </p:grpSpPr>
        <p:sp>
          <p:nvSpPr>
            <p:cNvPr id="298" name="Elipse 297">
              <a:extLst>
                <a:ext uri="{FF2B5EF4-FFF2-40B4-BE49-F238E27FC236}">
                  <a16:creationId xmlns:a16="http://schemas.microsoft.com/office/drawing/2014/main" id="{A6C428E0-4471-E1B4-CD09-8AB4E20A0C47}"/>
                </a:ext>
              </a:extLst>
            </p:cNvPr>
            <p:cNvSpPr/>
            <p:nvPr/>
          </p:nvSpPr>
          <p:spPr>
            <a:xfrm>
              <a:off x="5732576" y="1611136"/>
              <a:ext cx="3426564" cy="3426564"/>
            </a:xfrm>
            <a:prstGeom prst="ellipse">
              <a:avLst/>
            </a:prstGeom>
            <a:solidFill>
              <a:srgbClr val="FCAF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/>
            </a:p>
          </p:txBody>
        </p:sp>
        <p:sp>
          <p:nvSpPr>
            <p:cNvPr id="299" name="Forma Livre: Forma 298">
              <a:extLst>
                <a:ext uri="{FF2B5EF4-FFF2-40B4-BE49-F238E27FC236}">
                  <a16:creationId xmlns:a16="http://schemas.microsoft.com/office/drawing/2014/main" id="{66D1B92B-18CC-6B18-E1EC-DA7F068682C9}"/>
                </a:ext>
              </a:extLst>
            </p:cNvPr>
            <p:cNvSpPr/>
            <p:nvPr/>
          </p:nvSpPr>
          <p:spPr>
            <a:xfrm rot="11200027">
              <a:off x="5508977" y="1389797"/>
              <a:ext cx="3887466" cy="3869240"/>
            </a:xfrm>
            <a:custGeom>
              <a:avLst/>
              <a:gdLst>
                <a:gd name="connsiteX0" fmla="*/ 69713 w 3166695"/>
                <a:gd name="connsiteY0" fmla="*/ 1250748 h 3151850"/>
                <a:gd name="connsiteX1" fmla="*/ 94011 w 3166695"/>
                <a:gd name="connsiteY1" fmla="*/ 1226450 h 3151850"/>
                <a:gd name="connsiteX2" fmla="*/ 69713 w 3166695"/>
                <a:gd name="connsiteY2" fmla="*/ 1202152 h 3151850"/>
                <a:gd name="connsiteX3" fmla="*/ 45415 w 3166695"/>
                <a:gd name="connsiteY3" fmla="*/ 1226450 h 3151850"/>
                <a:gd name="connsiteX4" fmla="*/ 69713 w 3166695"/>
                <a:gd name="connsiteY4" fmla="*/ 1250748 h 3151850"/>
                <a:gd name="connsiteX5" fmla="*/ 301550 w 3166695"/>
                <a:gd name="connsiteY5" fmla="*/ 2480122 h 3151850"/>
                <a:gd name="connsiteX6" fmla="*/ 325848 w 3166695"/>
                <a:gd name="connsiteY6" fmla="*/ 2455825 h 3151850"/>
                <a:gd name="connsiteX7" fmla="*/ 301550 w 3166695"/>
                <a:gd name="connsiteY7" fmla="*/ 2431527 h 3151850"/>
                <a:gd name="connsiteX8" fmla="*/ 277252 w 3166695"/>
                <a:gd name="connsiteY8" fmla="*/ 2455825 h 3151850"/>
                <a:gd name="connsiteX9" fmla="*/ 301550 w 3166695"/>
                <a:gd name="connsiteY9" fmla="*/ 2480122 h 3151850"/>
                <a:gd name="connsiteX10" fmla="*/ 1747306 w 3166695"/>
                <a:gd name="connsiteY10" fmla="*/ 3144226 h 3151850"/>
                <a:gd name="connsiteX11" fmla="*/ 1590771 w 3166695"/>
                <a:gd name="connsiteY11" fmla="*/ 3151850 h 3151850"/>
                <a:gd name="connsiteX12" fmla="*/ 873203 w 3166695"/>
                <a:gd name="connsiteY12" fmla="*/ 2979361 h 3151850"/>
                <a:gd name="connsiteX13" fmla="*/ 443680 w 3166695"/>
                <a:gd name="connsiteY13" fmla="*/ 2656360 h 3151850"/>
                <a:gd name="connsiteX14" fmla="*/ 328879 w 3166695"/>
                <a:gd name="connsiteY14" fmla="*/ 2519895 h 3151850"/>
                <a:gd name="connsiteX15" fmla="*/ 328652 w 3166695"/>
                <a:gd name="connsiteY15" fmla="*/ 2520048 h 3151850"/>
                <a:gd name="connsiteX16" fmla="*/ 301550 w 3166695"/>
                <a:gd name="connsiteY16" fmla="*/ 2525537 h 3151850"/>
                <a:gd name="connsiteX17" fmla="*/ 231837 w 3166695"/>
                <a:gd name="connsiteY17" fmla="*/ 2455825 h 3151850"/>
                <a:gd name="connsiteX18" fmla="*/ 301550 w 3166695"/>
                <a:gd name="connsiteY18" fmla="*/ 2386112 h 3151850"/>
                <a:gd name="connsiteX19" fmla="*/ 371263 w 3166695"/>
                <a:gd name="connsiteY19" fmla="*/ 2455825 h 3151850"/>
                <a:gd name="connsiteX20" fmla="*/ 365773 w 3166695"/>
                <a:gd name="connsiteY20" fmla="*/ 2482926 h 3151850"/>
                <a:gd name="connsiteX21" fmla="*/ 361227 w 3166695"/>
                <a:gd name="connsiteY21" fmla="*/ 2489662 h 3151850"/>
                <a:gd name="connsiteX22" fmla="*/ 364184 w 3166695"/>
                <a:gd name="connsiteY22" fmla="*/ 2491416 h 3151850"/>
                <a:gd name="connsiteX23" fmla="*/ 1590816 w 3166695"/>
                <a:gd name="connsiteY23" fmla="*/ 3106435 h 3151850"/>
                <a:gd name="connsiteX24" fmla="*/ 3121325 w 3166695"/>
                <a:gd name="connsiteY24" fmla="*/ 1575925 h 3151850"/>
                <a:gd name="connsiteX25" fmla="*/ 1590771 w 3166695"/>
                <a:gd name="connsiteY25" fmla="*/ 45415 h 3151850"/>
                <a:gd name="connsiteX26" fmla="*/ 148967 w 3166695"/>
                <a:gd name="connsiteY26" fmla="*/ 1060973 h 3151850"/>
                <a:gd name="connsiteX27" fmla="*/ 114032 w 3166695"/>
                <a:gd name="connsiteY27" fmla="*/ 1173848 h 3151850"/>
                <a:gd name="connsiteX28" fmla="*/ 118978 w 3166695"/>
                <a:gd name="connsiteY28" fmla="*/ 1177185 h 3151850"/>
                <a:gd name="connsiteX29" fmla="*/ 139426 w 3166695"/>
                <a:gd name="connsiteY29" fmla="*/ 1226450 h 3151850"/>
                <a:gd name="connsiteX30" fmla="*/ 69713 w 3166695"/>
                <a:gd name="connsiteY30" fmla="*/ 1296163 h 3151850"/>
                <a:gd name="connsiteX31" fmla="*/ 0 w 3166695"/>
                <a:gd name="connsiteY31" fmla="*/ 1226450 h 3151850"/>
                <a:gd name="connsiteX32" fmla="*/ 69713 w 3166695"/>
                <a:gd name="connsiteY32" fmla="*/ 1156737 h 3151850"/>
                <a:gd name="connsiteX33" fmla="*/ 71702 w 3166695"/>
                <a:gd name="connsiteY33" fmla="*/ 1157140 h 3151850"/>
                <a:gd name="connsiteX34" fmla="*/ 106186 w 3166695"/>
                <a:gd name="connsiteY34" fmla="*/ 1045726 h 3151850"/>
                <a:gd name="connsiteX35" fmla="*/ 1590771 w 3166695"/>
                <a:gd name="connsiteY35" fmla="*/ 0 h 3151850"/>
                <a:gd name="connsiteX36" fmla="*/ 2705135 w 3166695"/>
                <a:gd name="connsiteY36" fmla="*/ 461560 h 3151850"/>
                <a:gd name="connsiteX37" fmla="*/ 3166695 w 3166695"/>
                <a:gd name="connsiteY37" fmla="*/ 1575925 h 3151850"/>
                <a:gd name="connsiteX38" fmla="*/ 2705135 w 3166695"/>
                <a:gd name="connsiteY38" fmla="*/ 2690290 h 3151850"/>
                <a:gd name="connsiteX39" fmla="*/ 1747306 w 3166695"/>
                <a:gd name="connsiteY39" fmla="*/ 3144226 h 3151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166695" h="3151850">
                  <a:moveTo>
                    <a:pt x="69713" y="1250748"/>
                  </a:moveTo>
                  <a:cubicBezTo>
                    <a:pt x="83111" y="1250748"/>
                    <a:pt x="94011" y="1239848"/>
                    <a:pt x="94011" y="1226450"/>
                  </a:cubicBezTo>
                  <a:cubicBezTo>
                    <a:pt x="94011" y="1213052"/>
                    <a:pt x="83111" y="1202152"/>
                    <a:pt x="69713" y="1202152"/>
                  </a:cubicBezTo>
                  <a:cubicBezTo>
                    <a:pt x="56315" y="1202152"/>
                    <a:pt x="45415" y="1213052"/>
                    <a:pt x="45415" y="1226450"/>
                  </a:cubicBezTo>
                  <a:cubicBezTo>
                    <a:pt x="45415" y="1239848"/>
                    <a:pt x="56315" y="1250748"/>
                    <a:pt x="69713" y="1250748"/>
                  </a:cubicBezTo>
                  <a:close/>
                  <a:moveTo>
                    <a:pt x="301550" y="2480122"/>
                  </a:moveTo>
                  <a:cubicBezTo>
                    <a:pt x="314948" y="2480122"/>
                    <a:pt x="325848" y="2469222"/>
                    <a:pt x="325848" y="2455825"/>
                  </a:cubicBezTo>
                  <a:cubicBezTo>
                    <a:pt x="325848" y="2442427"/>
                    <a:pt x="314948" y="2431527"/>
                    <a:pt x="301550" y="2431527"/>
                  </a:cubicBezTo>
                  <a:cubicBezTo>
                    <a:pt x="288152" y="2431527"/>
                    <a:pt x="277252" y="2442427"/>
                    <a:pt x="277252" y="2455825"/>
                  </a:cubicBezTo>
                  <a:cubicBezTo>
                    <a:pt x="277252" y="2469222"/>
                    <a:pt x="288152" y="2480122"/>
                    <a:pt x="301550" y="2480122"/>
                  </a:cubicBezTo>
                  <a:close/>
                  <a:moveTo>
                    <a:pt x="1747306" y="3144226"/>
                  </a:moveTo>
                  <a:cubicBezTo>
                    <a:pt x="1695617" y="3149289"/>
                    <a:pt x="1643391" y="3151850"/>
                    <a:pt x="1590771" y="3151850"/>
                  </a:cubicBezTo>
                  <a:cubicBezTo>
                    <a:pt x="1338033" y="3151850"/>
                    <a:pt x="1096603" y="3093808"/>
                    <a:pt x="873203" y="2979361"/>
                  </a:cubicBezTo>
                  <a:cubicBezTo>
                    <a:pt x="713385" y="2897477"/>
                    <a:pt x="567337" y="2787389"/>
                    <a:pt x="443680" y="2656360"/>
                  </a:cubicBezTo>
                  <a:lnTo>
                    <a:pt x="328879" y="2519895"/>
                  </a:lnTo>
                  <a:lnTo>
                    <a:pt x="328652" y="2520048"/>
                  </a:lnTo>
                  <a:cubicBezTo>
                    <a:pt x="320315" y="2523582"/>
                    <a:pt x="311156" y="2525537"/>
                    <a:pt x="301550" y="2525537"/>
                  </a:cubicBezTo>
                  <a:cubicBezTo>
                    <a:pt x="263128" y="2525537"/>
                    <a:pt x="231837" y="2494246"/>
                    <a:pt x="231837" y="2455825"/>
                  </a:cubicBezTo>
                  <a:cubicBezTo>
                    <a:pt x="231837" y="2417403"/>
                    <a:pt x="263129" y="2386112"/>
                    <a:pt x="301550" y="2386112"/>
                  </a:cubicBezTo>
                  <a:cubicBezTo>
                    <a:pt x="339972" y="2386112"/>
                    <a:pt x="371263" y="2417403"/>
                    <a:pt x="371263" y="2455825"/>
                  </a:cubicBezTo>
                  <a:cubicBezTo>
                    <a:pt x="371263" y="2465430"/>
                    <a:pt x="369307" y="2474590"/>
                    <a:pt x="365773" y="2482926"/>
                  </a:cubicBezTo>
                  <a:lnTo>
                    <a:pt x="361227" y="2489662"/>
                  </a:lnTo>
                  <a:lnTo>
                    <a:pt x="364184" y="2491416"/>
                  </a:lnTo>
                  <a:cubicBezTo>
                    <a:pt x="656388" y="2882263"/>
                    <a:pt x="1103460" y="3106435"/>
                    <a:pt x="1590816" y="3106435"/>
                  </a:cubicBezTo>
                  <a:cubicBezTo>
                    <a:pt x="2434731" y="3106435"/>
                    <a:pt x="3121325" y="2419840"/>
                    <a:pt x="3121325" y="1575925"/>
                  </a:cubicBezTo>
                  <a:cubicBezTo>
                    <a:pt x="3121325" y="732010"/>
                    <a:pt x="2434731" y="45415"/>
                    <a:pt x="1590771" y="45415"/>
                  </a:cubicBezTo>
                  <a:cubicBezTo>
                    <a:pt x="939765" y="45415"/>
                    <a:pt x="364201" y="457031"/>
                    <a:pt x="148967" y="1060973"/>
                  </a:cubicBezTo>
                  <a:lnTo>
                    <a:pt x="114032" y="1173848"/>
                  </a:lnTo>
                  <a:lnTo>
                    <a:pt x="118978" y="1177185"/>
                  </a:lnTo>
                  <a:cubicBezTo>
                    <a:pt x="131603" y="1189811"/>
                    <a:pt x="139426" y="1207240"/>
                    <a:pt x="139426" y="1226450"/>
                  </a:cubicBezTo>
                  <a:cubicBezTo>
                    <a:pt x="139426" y="1264872"/>
                    <a:pt x="108135" y="1296163"/>
                    <a:pt x="69713" y="1296163"/>
                  </a:cubicBezTo>
                  <a:cubicBezTo>
                    <a:pt x="31291" y="1296163"/>
                    <a:pt x="0" y="1264872"/>
                    <a:pt x="0" y="1226450"/>
                  </a:cubicBezTo>
                  <a:cubicBezTo>
                    <a:pt x="0" y="1188029"/>
                    <a:pt x="31291" y="1156737"/>
                    <a:pt x="69713" y="1156737"/>
                  </a:cubicBezTo>
                  <a:lnTo>
                    <a:pt x="71702" y="1157140"/>
                  </a:lnTo>
                  <a:lnTo>
                    <a:pt x="106186" y="1045726"/>
                  </a:lnTo>
                  <a:cubicBezTo>
                    <a:pt x="327822" y="423830"/>
                    <a:pt x="920478" y="0"/>
                    <a:pt x="1590771" y="0"/>
                  </a:cubicBezTo>
                  <a:cubicBezTo>
                    <a:pt x="2011729" y="0"/>
                    <a:pt x="2407481" y="163905"/>
                    <a:pt x="2705135" y="461560"/>
                  </a:cubicBezTo>
                  <a:cubicBezTo>
                    <a:pt x="3002790" y="759215"/>
                    <a:pt x="3166695" y="1154967"/>
                    <a:pt x="3166695" y="1575925"/>
                  </a:cubicBezTo>
                  <a:cubicBezTo>
                    <a:pt x="3166695" y="1996883"/>
                    <a:pt x="3002790" y="2392637"/>
                    <a:pt x="2705135" y="2690290"/>
                  </a:cubicBezTo>
                  <a:cubicBezTo>
                    <a:pt x="2444688" y="2950738"/>
                    <a:pt x="2109134" y="3108784"/>
                    <a:pt x="1747306" y="3144226"/>
                  </a:cubicBezTo>
                  <a:close/>
                </a:path>
              </a:pathLst>
            </a:custGeom>
            <a:solidFill>
              <a:srgbClr val="231F20"/>
            </a:solidFill>
            <a:ln w="1270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pt-BR" sz="2400"/>
            </a:p>
          </p:txBody>
        </p:sp>
      </p:grpSp>
      <p:sp>
        <p:nvSpPr>
          <p:cNvPr id="300" name="Retângulo 299">
            <a:extLst>
              <a:ext uri="{FF2B5EF4-FFF2-40B4-BE49-F238E27FC236}">
                <a16:creationId xmlns:a16="http://schemas.microsoft.com/office/drawing/2014/main" id="{336D1792-8FFD-8572-3E1F-4E0DE2E11245}"/>
              </a:ext>
            </a:extLst>
          </p:cNvPr>
          <p:cNvSpPr/>
          <p:nvPr/>
        </p:nvSpPr>
        <p:spPr bwMode="auto">
          <a:xfrm>
            <a:off x="5479394" y="2747833"/>
            <a:ext cx="18873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pt-BR" sz="4800" b="1" spc="225" dirty="0">
                <a:solidFill>
                  <a:schemeClr val="bg1"/>
                </a:solidFill>
                <a:ea typeface="MS PGothic" pitchFamily="34" charset="-128"/>
                <a:sym typeface="Calibri" pitchFamily="34" charset="0"/>
              </a:rPr>
              <a:t>151K</a:t>
            </a:r>
            <a:endParaRPr lang="en-US" altLang="pt-BR" sz="1200" b="1" dirty="0">
              <a:solidFill>
                <a:schemeClr val="bg1"/>
              </a:solidFill>
              <a:latin typeface="+mn-lt"/>
              <a:ea typeface="MS PGothic" pitchFamily="34" charset="-128"/>
              <a:cs typeface="+mn-cs"/>
              <a:sym typeface="Calibri" pitchFamily="34" charset="0"/>
            </a:endParaRPr>
          </a:p>
        </p:txBody>
      </p:sp>
      <p:sp>
        <p:nvSpPr>
          <p:cNvPr id="110" name="Retângulo 109">
            <a:extLst>
              <a:ext uri="{FF2B5EF4-FFF2-40B4-BE49-F238E27FC236}">
                <a16:creationId xmlns:a16="http://schemas.microsoft.com/office/drawing/2014/main" id="{68D68CD8-AEBA-F1CA-E9C5-1114D2C028A5}"/>
              </a:ext>
            </a:extLst>
          </p:cNvPr>
          <p:cNvSpPr/>
          <p:nvPr/>
        </p:nvSpPr>
        <p:spPr bwMode="auto">
          <a:xfrm>
            <a:off x="1805465" y="3365165"/>
            <a:ext cx="201205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pt-BR" sz="1400" b="1" dirty="0">
                <a:solidFill>
                  <a:schemeClr val="bg1"/>
                </a:solidFill>
                <a:ea typeface="MS PGothic" pitchFamily="34" charset="-128"/>
                <a:sym typeface="Calibri" pitchFamily="34" charset="0"/>
              </a:rPr>
              <a:t>June 2022</a:t>
            </a:r>
            <a:endParaRPr lang="en-US" altLang="pt-BR" sz="1400" b="1" dirty="0">
              <a:solidFill>
                <a:schemeClr val="bg1"/>
              </a:solidFill>
              <a:latin typeface="+mn-lt"/>
              <a:ea typeface="MS PGothic" pitchFamily="34" charset="-128"/>
              <a:cs typeface="+mn-cs"/>
              <a:sym typeface="Calibri" pitchFamily="34" charset="0"/>
            </a:endParaRPr>
          </a:p>
        </p:txBody>
      </p:sp>
      <p:sp>
        <p:nvSpPr>
          <p:cNvPr id="310" name="Retângulo 309">
            <a:extLst>
              <a:ext uri="{FF2B5EF4-FFF2-40B4-BE49-F238E27FC236}">
                <a16:creationId xmlns:a16="http://schemas.microsoft.com/office/drawing/2014/main" id="{4AF90E2C-89CB-ED27-6E09-E0B4F68D2982}"/>
              </a:ext>
            </a:extLst>
          </p:cNvPr>
          <p:cNvSpPr/>
          <p:nvPr/>
        </p:nvSpPr>
        <p:spPr bwMode="auto">
          <a:xfrm>
            <a:off x="5434203" y="3374690"/>
            <a:ext cx="201205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pt-BR" sz="1400" b="1" dirty="0">
                <a:solidFill>
                  <a:schemeClr val="bg1"/>
                </a:solidFill>
                <a:ea typeface="MS PGothic" pitchFamily="34" charset="-128"/>
                <a:sym typeface="Calibri" pitchFamily="34" charset="0"/>
              </a:rPr>
              <a:t>June 2022</a:t>
            </a:r>
            <a:endParaRPr lang="en-US" altLang="pt-BR" sz="1400" b="1" dirty="0">
              <a:solidFill>
                <a:schemeClr val="bg1"/>
              </a:solidFill>
              <a:latin typeface="+mn-lt"/>
              <a:ea typeface="MS PGothic" pitchFamily="34" charset="-128"/>
              <a:cs typeface="+mn-cs"/>
              <a:sym typeface="Calibri" pitchFamily="34" charset="0"/>
            </a:endParaRPr>
          </a:p>
        </p:txBody>
      </p:sp>
      <p:sp>
        <p:nvSpPr>
          <p:cNvPr id="112" name="Gráfico 4">
            <a:extLst>
              <a:ext uri="{FF2B5EF4-FFF2-40B4-BE49-F238E27FC236}">
                <a16:creationId xmlns:a16="http://schemas.microsoft.com/office/drawing/2014/main" id="{23862F99-CA85-4416-1A80-CA9A70A47917}"/>
              </a:ext>
            </a:extLst>
          </p:cNvPr>
          <p:cNvSpPr/>
          <p:nvPr/>
        </p:nvSpPr>
        <p:spPr>
          <a:xfrm>
            <a:off x="5715153" y="4523959"/>
            <a:ext cx="479584" cy="479584"/>
          </a:xfrm>
          <a:custGeom>
            <a:avLst/>
            <a:gdLst>
              <a:gd name="connsiteX0" fmla="*/ 1226400 w 1440000"/>
              <a:gd name="connsiteY0" fmla="*/ 0 h 1440000"/>
              <a:gd name="connsiteX1" fmla="*/ 213600 w 1440000"/>
              <a:gd name="connsiteY1" fmla="*/ 0 h 1440000"/>
              <a:gd name="connsiteX2" fmla="*/ 0 w 1440000"/>
              <a:gd name="connsiteY2" fmla="*/ 213600 h 1440000"/>
              <a:gd name="connsiteX3" fmla="*/ 0 w 1440000"/>
              <a:gd name="connsiteY3" fmla="*/ 1226400 h 1440000"/>
              <a:gd name="connsiteX4" fmla="*/ 213600 w 1440000"/>
              <a:gd name="connsiteY4" fmla="*/ 1440000 h 1440000"/>
              <a:gd name="connsiteX5" fmla="*/ 1226400 w 1440000"/>
              <a:gd name="connsiteY5" fmla="*/ 1440000 h 1440000"/>
              <a:gd name="connsiteX6" fmla="*/ 1440000 w 1440000"/>
              <a:gd name="connsiteY6" fmla="*/ 1226400 h 1440000"/>
              <a:gd name="connsiteX7" fmla="*/ 1440000 w 1440000"/>
              <a:gd name="connsiteY7" fmla="*/ 213600 h 1440000"/>
              <a:gd name="connsiteX8" fmla="*/ 1226400 w 1440000"/>
              <a:gd name="connsiteY8" fmla="*/ 0 h 1440000"/>
              <a:gd name="connsiteX9" fmla="*/ 1320000 w 1440000"/>
              <a:gd name="connsiteY9" fmla="*/ 1226400 h 1440000"/>
              <a:gd name="connsiteX10" fmla="*/ 1226400 w 1440000"/>
              <a:gd name="connsiteY10" fmla="*/ 1320000 h 1440000"/>
              <a:gd name="connsiteX11" fmla="*/ 213600 w 1440000"/>
              <a:gd name="connsiteY11" fmla="*/ 1320000 h 1440000"/>
              <a:gd name="connsiteX12" fmla="*/ 120000 w 1440000"/>
              <a:gd name="connsiteY12" fmla="*/ 1226400 h 1440000"/>
              <a:gd name="connsiteX13" fmla="*/ 120000 w 1440000"/>
              <a:gd name="connsiteY13" fmla="*/ 213600 h 1440000"/>
              <a:gd name="connsiteX14" fmla="*/ 213600 w 1440000"/>
              <a:gd name="connsiteY14" fmla="*/ 120000 h 1440000"/>
              <a:gd name="connsiteX15" fmla="*/ 1226400 w 1440000"/>
              <a:gd name="connsiteY15" fmla="*/ 120000 h 1440000"/>
              <a:gd name="connsiteX16" fmla="*/ 1320000 w 1440000"/>
              <a:gd name="connsiteY16" fmla="*/ 2136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440000" h="1440000">
                <a:moveTo>
                  <a:pt x="1226400" y="0"/>
                </a:moveTo>
                <a:lnTo>
                  <a:pt x="213600" y="0"/>
                </a:lnTo>
                <a:cubicBezTo>
                  <a:pt x="95769" y="330"/>
                  <a:pt x="330" y="95769"/>
                  <a:pt x="0" y="213600"/>
                </a:cubicBezTo>
                <a:lnTo>
                  <a:pt x="0" y="1226400"/>
                </a:lnTo>
                <a:cubicBezTo>
                  <a:pt x="330" y="1344231"/>
                  <a:pt x="95769" y="1439670"/>
                  <a:pt x="213600" y="1440000"/>
                </a:cubicBezTo>
                <a:lnTo>
                  <a:pt x="1226400" y="1440000"/>
                </a:lnTo>
                <a:cubicBezTo>
                  <a:pt x="1344231" y="1439670"/>
                  <a:pt x="1439670" y="1344231"/>
                  <a:pt x="1440000" y="1226400"/>
                </a:cubicBezTo>
                <a:lnTo>
                  <a:pt x="1440000" y="213600"/>
                </a:lnTo>
                <a:cubicBezTo>
                  <a:pt x="1439670" y="95769"/>
                  <a:pt x="1344231" y="330"/>
                  <a:pt x="1226400" y="0"/>
                </a:cubicBezTo>
                <a:close/>
                <a:moveTo>
                  <a:pt x="1320000" y="1226400"/>
                </a:moveTo>
                <a:cubicBezTo>
                  <a:pt x="1320000" y="1278094"/>
                  <a:pt x="1278094" y="1320000"/>
                  <a:pt x="1226400" y="1320000"/>
                </a:cubicBezTo>
                <a:lnTo>
                  <a:pt x="213600" y="1320000"/>
                </a:lnTo>
                <a:cubicBezTo>
                  <a:pt x="161906" y="1320000"/>
                  <a:pt x="120000" y="1278094"/>
                  <a:pt x="120000" y="1226400"/>
                </a:cubicBezTo>
                <a:lnTo>
                  <a:pt x="120000" y="213600"/>
                </a:lnTo>
                <a:cubicBezTo>
                  <a:pt x="120000" y="161906"/>
                  <a:pt x="161906" y="120000"/>
                  <a:pt x="213600" y="120000"/>
                </a:cubicBezTo>
                <a:lnTo>
                  <a:pt x="1226400" y="120000"/>
                </a:lnTo>
                <a:cubicBezTo>
                  <a:pt x="1278094" y="120000"/>
                  <a:pt x="1320000" y="161906"/>
                  <a:pt x="1320000" y="213600"/>
                </a:cubicBezTo>
                <a:close/>
              </a:path>
            </a:pathLst>
          </a:custGeom>
          <a:solidFill>
            <a:srgbClr val="000000"/>
          </a:solidFill>
          <a:ln w="6350" cap="flat">
            <a:solidFill>
              <a:srgbClr val="80C342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13" name="Gráfico 4">
            <a:extLst>
              <a:ext uri="{FF2B5EF4-FFF2-40B4-BE49-F238E27FC236}">
                <a16:creationId xmlns:a16="http://schemas.microsoft.com/office/drawing/2014/main" id="{E82D1CA4-4491-BBE4-7BDE-4601D46E43A9}"/>
              </a:ext>
            </a:extLst>
          </p:cNvPr>
          <p:cNvSpPr/>
          <p:nvPr/>
        </p:nvSpPr>
        <p:spPr>
          <a:xfrm>
            <a:off x="5835049" y="4643855"/>
            <a:ext cx="239792" cy="239792"/>
          </a:xfrm>
          <a:custGeom>
            <a:avLst/>
            <a:gdLst>
              <a:gd name="connsiteX0" fmla="*/ 360000 w 720000"/>
              <a:gd name="connsiteY0" fmla="*/ 0 h 720000"/>
              <a:gd name="connsiteX1" fmla="*/ 0 w 720000"/>
              <a:gd name="connsiteY1" fmla="*/ 360000 h 720000"/>
              <a:gd name="connsiteX2" fmla="*/ 360000 w 720000"/>
              <a:gd name="connsiteY2" fmla="*/ 720000 h 720000"/>
              <a:gd name="connsiteX3" fmla="*/ 720000 w 720000"/>
              <a:gd name="connsiteY3" fmla="*/ 360000 h 720000"/>
              <a:gd name="connsiteX4" fmla="*/ 360000 w 720000"/>
              <a:gd name="connsiteY4" fmla="*/ 0 h 720000"/>
              <a:gd name="connsiteX5" fmla="*/ 360000 w 720000"/>
              <a:gd name="connsiteY5" fmla="*/ 600000 h 720000"/>
              <a:gd name="connsiteX6" fmla="*/ 120000 w 720000"/>
              <a:gd name="connsiteY6" fmla="*/ 360000 h 720000"/>
              <a:gd name="connsiteX7" fmla="*/ 360000 w 720000"/>
              <a:gd name="connsiteY7" fmla="*/ 120000 h 720000"/>
              <a:gd name="connsiteX8" fmla="*/ 600000 w 720000"/>
              <a:gd name="connsiteY8" fmla="*/ 360000 h 720000"/>
              <a:gd name="connsiteX9" fmla="*/ 360000 w 720000"/>
              <a:gd name="connsiteY9" fmla="*/ 60000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20000" h="720000">
                <a:moveTo>
                  <a:pt x="360000" y="0"/>
                </a:moveTo>
                <a:cubicBezTo>
                  <a:pt x="161178" y="0"/>
                  <a:pt x="0" y="161178"/>
                  <a:pt x="0" y="360000"/>
                </a:cubicBezTo>
                <a:cubicBezTo>
                  <a:pt x="0" y="558823"/>
                  <a:pt x="161178" y="720000"/>
                  <a:pt x="360000" y="720000"/>
                </a:cubicBezTo>
                <a:cubicBezTo>
                  <a:pt x="558823" y="720000"/>
                  <a:pt x="720000" y="558823"/>
                  <a:pt x="720000" y="360000"/>
                </a:cubicBezTo>
                <a:cubicBezTo>
                  <a:pt x="720000" y="161178"/>
                  <a:pt x="558823" y="0"/>
                  <a:pt x="360000" y="0"/>
                </a:cubicBezTo>
                <a:close/>
                <a:moveTo>
                  <a:pt x="360000" y="600000"/>
                </a:moveTo>
                <a:cubicBezTo>
                  <a:pt x="227452" y="600000"/>
                  <a:pt x="120000" y="492548"/>
                  <a:pt x="120000" y="360000"/>
                </a:cubicBezTo>
                <a:cubicBezTo>
                  <a:pt x="120000" y="227452"/>
                  <a:pt x="227452" y="120000"/>
                  <a:pt x="360000" y="120000"/>
                </a:cubicBezTo>
                <a:cubicBezTo>
                  <a:pt x="492548" y="120000"/>
                  <a:pt x="600000" y="227452"/>
                  <a:pt x="600000" y="360000"/>
                </a:cubicBezTo>
                <a:cubicBezTo>
                  <a:pt x="600000" y="492548"/>
                  <a:pt x="492548" y="600000"/>
                  <a:pt x="360000" y="600000"/>
                </a:cubicBezTo>
                <a:close/>
              </a:path>
            </a:pathLst>
          </a:custGeom>
          <a:solidFill>
            <a:srgbClr val="000000"/>
          </a:solidFill>
          <a:ln w="6350" cap="flat">
            <a:solidFill>
              <a:srgbClr val="80C342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14" name="Gráfico 4">
            <a:extLst>
              <a:ext uri="{FF2B5EF4-FFF2-40B4-BE49-F238E27FC236}">
                <a16:creationId xmlns:a16="http://schemas.microsoft.com/office/drawing/2014/main" id="{6281D931-6A18-E0EC-7BA0-687E15D9F82F}"/>
              </a:ext>
            </a:extLst>
          </p:cNvPr>
          <p:cNvSpPr/>
          <p:nvPr/>
        </p:nvSpPr>
        <p:spPr>
          <a:xfrm>
            <a:off x="6054859" y="4603890"/>
            <a:ext cx="59948" cy="59948"/>
          </a:xfrm>
          <a:custGeom>
            <a:avLst/>
            <a:gdLst>
              <a:gd name="connsiteX0" fmla="*/ 180000 w 180000"/>
              <a:gd name="connsiteY0" fmla="*/ 90000 h 180000"/>
              <a:gd name="connsiteX1" fmla="*/ 90000 w 180000"/>
              <a:gd name="connsiteY1" fmla="*/ 180000 h 180000"/>
              <a:gd name="connsiteX2" fmla="*/ 0 w 180000"/>
              <a:gd name="connsiteY2" fmla="*/ 90000 h 180000"/>
              <a:gd name="connsiteX3" fmla="*/ 90000 w 180000"/>
              <a:gd name="connsiteY3" fmla="*/ 0 h 180000"/>
              <a:gd name="connsiteX4" fmla="*/ 180000 w 180000"/>
              <a:gd name="connsiteY4" fmla="*/ 90000 h 1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000" h="180000">
                <a:moveTo>
                  <a:pt x="180000" y="90000"/>
                </a:moveTo>
                <a:cubicBezTo>
                  <a:pt x="180000" y="139706"/>
                  <a:pt x="139706" y="180000"/>
                  <a:pt x="90000" y="180000"/>
                </a:cubicBezTo>
                <a:cubicBezTo>
                  <a:pt x="40294" y="180000"/>
                  <a:pt x="0" y="139706"/>
                  <a:pt x="0" y="90000"/>
                </a:cubicBezTo>
                <a:cubicBezTo>
                  <a:pt x="0" y="40294"/>
                  <a:pt x="40294" y="0"/>
                  <a:pt x="90000" y="0"/>
                </a:cubicBezTo>
                <a:cubicBezTo>
                  <a:pt x="139706" y="0"/>
                  <a:pt x="180000" y="40294"/>
                  <a:pt x="180000" y="90000"/>
                </a:cubicBezTo>
                <a:close/>
              </a:path>
            </a:pathLst>
          </a:custGeom>
          <a:solidFill>
            <a:srgbClr val="000000"/>
          </a:solidFill>
          <a:ln w="6350" cap="flat">
            <a:solidFill>
              <a:srgbClr val="80C342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19" name="Forma Livre: Forma 118">
            <a:extLst>
              <a:ext uri="{FF2B5EF4-FFF2-40B4-BE49-F238E27FC236}">
                <a16:creationId xmlns:a16="http://schemas.microsoft.com/office/drawing/2014/main" id="{C61E6FA9-6894-12E1-A7D4-998A4E1FB5FD}"/>
              </a:ext>
            </a:extLst>
          </p:cNvPr>
          <p:cNvSpPr/>
          <p:nvPr/>
        </p:nvSpPr>
        <p:spPr>
          <a:xfrm>
            <a:off x="2967262" y="4482862"/>
            <a:ext cx="561778" cy="561778"/>
          </a:xfrm>
          <a:custGeom>
            <a:avLst/>
            <a:gdLst>
              <a:gd name="connsiteX0" fmla="*/ 172800 w 1238402"/>
              <a:gd name="connsiteY0" fmla="*/ 0 h 1238400"/>
              <a:gd name="connsiteX1" fmla="*/ 0 w 1238402"/>
              <a:gd name="connsiteY1" fmla="*/ 172800 h 1238400"/>
              <a:gd name="connsiteX2" fmla="*/ 172800 w 1238402"/>
              <a:gd name="connsiteY2" fmla="*/ 345600 h 1238400"/>
              <a:gd name="connsiteX3" fmla="*/ 345600 w 1238402"/>
              <a:gd name="connsiteY3" fmla="*/ 172800 h 1238400"/>
              <a:gd name="connsiteX4" fmla="*/ 172800 w 1238402"/>
              <a:gd name="connsiteY4" fmla="*/ 0 h 1238400"/>
              <a:gd name="connsiteX5" fmla="*/ 172800 w 1238402"/>
              <a:gd name="connsiteY5" fmla="*/ 57600 h 1238400"/>
              <a:gd name="connsiteX6" fmla="*/ 288000 w 1238402"/>
              <a:gd name="connsiteY6" fmla="*/ 172800 h 1238400"/>
              <a:gd name="connsiteX7" fmla="*/ 172800 w 1238402"/>
              <a:gd name="connsiteY7" fmla="*/ 288000 h 1238400"/>
              <a:gd name="connsiteX8" fmla="*/ 57600 w 1238402"/>
              <a:gd name="connsiteY8" fmla="*/ 172800 h 1238400"/>
              <a:gd name="connsiteX9" fmla="*/ 172800 w 1238402"/>
              <a:gd name="connsiteY9" fmla="*/ 57600 h 1238400"/>
              <a:gd name="connsiteX10" fmla="*/ 921600 w 1238402"/>
              <a:gd name="connsiteY10" fmla="*/ 374400 h 1238400"/>
              <a:gd name="connsiteX11" fmla="*/ 720000 w 1238402"/>
              <a:gd name="connsiteY11" fmla="*/ 458551 h 1238400"/>
              <a:gd name="connsiteX12" fmla="*/ 720000 w 1238402"/>
              <a:gd name="connsiteY12" fmla="*/ 432000 h 1238400"/>
              <a:gd name="connsiteX13" fmla="*/ 691200 w 1238402"/>
              <a:gd name="connsiteY13" fmla="*/ 403200 h 1238400"/>
              <a:gd name="connsiteX14" fmla="*/ 460800 w 1238402"/>
              <a:gd name="connsiteY14" fmla="*/ 403200 h 1238400"/>
              <a:gd name="connsiteX15" fmla="*/ 432000 w 1238402"/>
              <a:gd name="connsiteY15" fmla="*/ 432000 h 1238400"/>
              <a:gd name="connsiteX16" fmla="*/ 432000 w 1238402"/>
              <a:gd name="connsiteY16" fmla="*/ 1209600 h 1238400"/>
              <a:gd name="connsiteX17" fmla="*/ 460800 w 1238402"/>
              <a:gd name="connsiteY17" fmla="*/ 1238400 h 1238400"/>
              <a:gd name="connsiteX18" fmla="*/ 705600 w 1238402"/>
              <a:gd name="connsiteY18" fmla="*/ 1238400 h 1238400"/>
              <a:gd name="connsiteX19" fmla="*/ 734400 w 1238402"/>
              <a:gd name="connsiteY19" fmla="*/ 1209600 h 1238400"/>
              <a:gd name="connsiteX20" fmla="*/ 734400 w 1238402"/>
              <a:gd name="connsiteY20" fmla="*/ 777600 h 1238400"/>
              <a:gd name="connsiteX21" fmla="*/ 762751 w 1238402"/>
              <a:gd name="connsiteY21" fmla="*/ 683100 h 1238400"/>
              <a:gd name="connsiteX22" fmla="*/ 820800 w 1238402"/>
              <a:gd name="connsiteY22" fmla="*/ 648000 h 1238400"/>
              <a:gd name="connsiteX23" fmla="*/ 849600 w 1238402"/>
              <a:gd name="connsiteY23" fmla="*/ 648000 h 1238400"/>
              <a:gd name="connsiteX24" fmla="*/ 907649 w 1238402"/>
              <a:gd name="connsiteY24" fmla="*/ 683100 h 1238400"/>
              <a:gd name="connsiteX25" fmla="*/ 936000 w 1238402"/>
              <a:gd name="connsiteY25" fmla="*/ 777600 h 1238400"/>
              <a:gd name="connsiteX26" fmla="*/ 936000 w 1238402"/>
              <a:gd name="connsiteY26" fmla="*/ 1209600 h 1238400"/>
              <a:gd name="connsiteX27" fmla="*/ 964800 w 1238402"/>
              <a:gd name="connsiteY27" fmla="*/ 1238400 h 1238400"/>
              <a:gd name="connsiteX28" fmla="*/ 1209600 w 1238402"/>
              <a:gd name="connsiteY28" fmla="*/ 1238400 h 1238400"/>
              <a:gd name="connsiteX29" fmla="*/ 1238400 w 1238402"/>
              <a:gd name="connsiteY29" fmla="*/ 1209600 h 1238400"/>
              <a:gd name="connsiteX30" fmla="*/ 1238400 w 1238402"/>
              <a:gd name="connsiteY30" fmla="*/ 1051200 h 1238400"/>
              <a:gd name="connsiteX31" fmla="*/ 1209600 w 1238402"/>
              <a:gd name="connsiteY31" fmla="*/ 1021990 h 1238400"/>
              <a:gd name="connsiteX32" fmla="*/ 1180800 w 1238402"/>
              <a:gd name="connsiteY32" fmla="*/ 1051200 h 1238400"/>
              <a:gd name="connsiteX33" fmla="*/ 1180800 w 1238402"/>
              <a:gd name="connsiteY33" fmla="*/ 1180800 h 1238400"/>
              <a:gd name="connsiteX34" fmla="*/ 993600 w 1238402"/>
              <a:gd name="connsiteY34" fmla="*/ 1180800 h 1238400"/>
              <a:gd name="connsiteX35" fmla="*/ 993600 w 1238402"/>
              <a:gd name="connsiteY35" fmla="*/ 777600 h 1238400"/>
              <a:gd name="connsiteX36" fmla="*/ 954449 w 1238402"/>
              <a:gd name="connsiteY36" fmla="*/ 649800 h 1238400"/>
              <a:gd name="connsiteX37" fmla="*/ 849600 w 1238402"/>
              <a:gd name="connsiteY37" fmla="*/ 590400 h 1238400"/>
              <a:gd name="connsiteX38" fmla="*/ 820800 w 1238402"/>
              <a:gd name="connsiteY38" fmla="*/ 590400 h 1238400"/>
              <a:gd name="connsiteX39" fmla="*/ 715951 w 1238402"/>
              <a:gd name="connsiteY39" fmla="*/ 649800 h 1238400"/>
              <a:gd name="connsiteX40" fmla="*/ 676800 w 1238402"/>
              <a:gd name="connsiteY40" fmla="*/ 777600 h 1238400"/>
              <a:gd name="connsiteX41" fmla="*/ 676800 w 1238402"/>
              <a:gd name="connsiteY41" fmla="*/ 950400 h 1238400"/>
              <a:gd name="connsiteX42" fmla="*/ 659700 w 1238402"/>
              <a:gd name="connsiteY42" fmla="*/ 950400 h 1238400"/>
              <a:gd name="connsiteX43" fmla="*/ 632244 w 1238402"/>
              <a:gd name="connsiteY43" fmla="*/ 980551 h 1238400"/>
              <a:gd name="connsiteX44" fmla="*/ 662400 w 1238402"/>
              <a:gd name="connsiteY44" fmla="*/ 1008000 h 1238400"/>
              <a:gd name="connsiteX45" fmla="*/ 676800 w 1238402"/>
              <a:gd name="connsiteY45" fmla="*/ 1008000 h 1238400"/>
              <a:gd name="connsiteX46" fmla="*/ 676800 w 1238402"/>
              <a:gd name="connsiteY46" fmla="*/ 1065600 h 1238400"/>
              <a:gd name="connsiteX47" fmla="*/ 659700 w 1238402"/>
              <a:gd name="connsiteY47" fmla="*/ 1065600 h 1238400"/>
              <a:gd name="connsiteX48" fmla="*/ 632244 w 1238402"/>
              <a:gd name="connsiteY48" fmla="*/ 1095751 h 1238400"/>
              <a:gd name="connsiteX49" fmla="*/ 662400 w 1238402"/>
              <a:gd name="connsiteY49" fmla="*/ 1123200 h 1238400"/>
              <a:gd name="connsiteX50" fmla="*/ 676800 w 1238402"/>
              <a:gd name="connsiteY50" fmla="*/ 1123200 h 1238400"/>
              <a:gd name="connsiteX51" fmla="*/ 676800 w 1238402"/>
              <a:gd name="connsiteY51" fmla="*/ 1180800 h 1238400"/>
              <a:gd name="connsiteX52" fmla="*/ 489600 w 1238402"/>
              <a:gd name="connsiteY52" fmla="*/ 1180800 h 1238400"/>
              <a:gd name="connsiteX53" fmla="*/ 489600 w 1238402"/>
              <a:gd name="connsiteY53" fmla="*/ 460800 h 1238400"/>
              <a:gd name="connsiteX54" fmla="*/ 662400 w 1238402"/>
              <a:gd name="connsiteY54" fmla="*/ 460800 h 1238400"/>
              <a:gd name="connsiteX55" fmla="*/ 662400 w 1238402"/>
              <a:gd name="connsiteY55" fmla="*/ 532800 h 1238400"/>
              <a:gd name="connsiteX56" fmla="*/ 681667 w 1238402"/>
              <a:gd name="connsiteY56" fmla="*/ 559993 h 1238400"/>
              <a:gd name="connsiteX57" fmla="*/ 713700 w 1238402"/>
              <a:gd name="connsiteY57" fmla="*/ 550800 h 1238400"/>
              <a:gd name="connsiteX58" fmla="*/ 921600 w 1238402"/>
              <a:gd name="connsiteY58" fmla="*/ 432000 h 1238400"/>
              <a:gd name="connsiteX59" fmla="*/ 1125000 w 1238402"/>
              <a:gd name="connsiteY59" fmla="*/ 503551 h 1238400"/>
              <a:gd name="connsiteX60" fmla="*/ 1180800 w 1238402"/>
              <a:gd name="connsiteY60" fmla="*/ 705600 h 1238400"/>
              <a:gd name="connsiteX61" fmla="*/ 1180800 w 1238402"/>
              <a:gd name="connsiteY61" fmla="*/ 936000 h 1238400"/>
              <a:gd name="connsiteX62" fmla="*/ 1209600 w 1238402"/>
              <a:gd name="connsiteY62" fmla="*/ 965210 h 1238400"/>
              <a:gd name="connsiteX63" fmla="*/ 1238400 w 1238402"/>
              <a:gd name="connsiteY63" fmla="*/ 936000 h 1238400"/>
              <a:gd name="connsiteX64" fmla="*/ 1238400 w 1238402"/>
              <a:gd name="connsiteY64" fmla="*/ 705600 h 1238400"/>
              <a:gd name="connsiteX65" fmla="*/ 1169100 w 1238402"/>
              <a:gd name="connsiteY65" fmla="*/ 466200 h 1238400"/>
              <a:gd name="connsiteX66" fmla="*/ 921600 w 1238402"/>
              <a:gd name="connsiteY66" fmla="*/ 374400 h 1238400"/>
              <a:gd name="connsiteX67" fmla="*/ 54900 w 1238402"/>
              <a:gd name="connsiteY67" fmla="*/ 403200 h 1238400"/>
              <a:gd name="connsiteX68" fmla="*/ 28800 w 1238402"/>
              <a:gd name="connsiteY68" fmla="*/ 432000 h 1238400"/>
              <a:gd name="connsiteX69" fmla="*/ 28800 w 1238402"/>
              <a:gd name="connsiteY69" fmla="*/ 1209600 h 1238400"/>
              <a:gd name="connsiteX70" fmla="*/ 57600 w 1238402"/>
              <a:gd name="connsiteY70" fmla="*/ 1238400 h 1238400"/>
              <a:gd name="connsiteX71" fmla="*/ 302400 w 1238402"/>
              <a:gd name="connsiteY71" fmla="*/ 1238400 h 1238400"/>
              <a:gd name="connsiteX72" fmla="*/ 331200 w 1238402"/>
              <a:gd name="connsiteY72" fmla="*/ 1209600 h 1238400"/>
              <a:gd name="connsiteX73" fmla="*/ 331200 w 1238402"/>
              <a:gd name="connsiteY73" fmla="*/ 432000 h 1238400"/>
              <a:gd name="connsiteX74" fmla="*/ 302400 w 1238402"/>
              <a:gd name="connsiteY74" fmla="*/ 403200 h 1238400"/>
              <a:gd name="connsiteX75" fmla="*/ 54900 w 1238402"/>
              <a:gd name="connsiteY75" fmla="*/ 403200 h 1238400"/>
              <a:gd name="connsiteX76" fmla="*/ 86400 w 1238402"/>
              <a:gd name="connsiteY76" fmla="*/ 460800 h 1238400"/>
              <a:gd name="connsiteX77" fmla="*/ 273600 w 1238402"/>
              <a:gd name="connsiteY77" fmla="*/ 460800 h 1238400"/>
              <a:gd name="connsiteX78" fmla="*/ 273600 w 1238402"/>
              <a:gd name="connsiteY78" fmla="*/ 950400 h 1238400"/>
              <a:gd name="connsiteX79" fmla="*/ 256500 w 1238402"/>
              <a:gd name="connsiteY79" fmla="*/ 950400 h 1238400"/>
              <a:gd name="connsiteX80" fmla="*/ 229045 w 1238402"/>
              <a:gd name="connsiteY80" fmla="*/ 980551 h 1238400"/>
              <a:gd name="connsiteX81" fmla="*/ 259200 w 1238402"/>
              <a:gd name="connsiteY81" fmla="*/ 1008000 h 1238400"/>
              <a:gd name="connsiteX82" fmla="*/ 273600 w 1238402"/>
              <a:gd name="connsiteY82" fmla="*/ 1008000 h 1238400"/>
              <a:gd name="connsiteX83" fmla="*/ 273600 w 1238402"/>
              <a:gd name="connsiteY83" fmla="*/ 1065600 h 1238400"/>
              <a:gd name="connsiteX84" fmla="*/ 256500 w 1238402"/>
              <a:gd name="connsiteY84" fmla="*/ 1065600 h 1238400"/>
              <a:gd name="connsiteX85" fmla="*/ 229045 w 1238402"/>
              <a:gd name="connsiteY85" fmla="*/ 1095751 h 1238400"/>
              <a:gd name="connsiteX86" fmla="*/ 259200 w 1238402"/>
              <a:gd name="connsiteY86" fmla="*/ 1123200 h 1238400"/>
              <a:gd name="connsiteX87" fmla="*/ 273600 w 1238402"/>
              <a:gd name="connsiteY87" fmla="*/ 1123200 h 1238400"/>
              <a:gd name="connsiteX88" fmla="*/ 273600 w 1238402"/>
              <a:gd name="connsiteY88" fmla="*/ 1180800 h 1238400"/>
              <a:gd name="connsiteX89" fmla="*/ 86400 w 1238402"/>
              <a:gd name="connsiteY89" fmla="*/ 1180800 h 123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238402" h="1238400">
                <a:moveTo>
                  <a:pt x="172800" y="0"/>
                </a:moveTo>
                <a:cubicBezTo>
                  <a:pt x="77707" y="0"/>
                  <a:pt x="0" y="77707"/>
                  <a:pt x="0" y="172800"/>
                </a:cubicBezTo>
                <a:cubicBezTo>
                  <a:pt x="0" y="267893"/>
                  <a:pt x="77707" y="345600"/>
                  <a:pt x="172800" y="345600"/>
                </a:cubicBezTo>
                <a:cubicBezTo>
                  <a:pt x="267893" y="345600"/>
                  <a:pt x="345600" y="267893"/>
                  <a:pt x="345600" y="172800"/>
                </a:cubicBezTo>
                <a:cubicBezTo>
                  <a:pt x="345600" y="77707"/>
                  <a:pt x="267893" y="0"/>
                  <a:pt x="172800" y="0"/>
                </a:cubicBezTo>
                <a:close/>
                <a:moveTo>
                  <a:pt x="172800" y="57600"/>
                </a:moveTo>
                <a:cubicBezTo>
                  <a:pt x="236765" y="57600"/>
                  <a:pt x="288000" y="108835"/>
                  <a:pt x="288000" y="172800"/>
                </a:cubicBezTo>
                <a:cubicBezTo>
                  <a:pt x="288000" y="236765"/>
                  <a:pt x="236765" y="288000"/>
                  <a:pt x="172800" y="288000"/>
                </a:cubicBezTo>
                <a:cubicBezTo>
                  <a:pt x="108835" y="288000"/>
                  <a:pt x="57600" y="236765"/>
                  <a:pt x="57600" y="172800"/>
                </a:cubicBezTo>
                <a:cubicBezTo>
                  <a:pt x="57600" y="108835"/>
                  <a:pt x="108835" y="57600"/>
                  <a:pt x="172800" y="57600"/>
                </a:cubicBezTo>
                <a:close/>
                <a:moveTo>
                  <a:pt x="921600" y="374400"/>
                </a:moveTo>
                <a:cubicBezTo>
                  <a:pt x="829515" y="374400"/>
                  <a:pt x="766925" y="413558"/>
                  <a:pt x="720000" y="458551"/>
                </a:cubicBezTo>
                <a:lnTo>
                  <a:pt x="720000" y="432000"/>
                </a:lnTo>
                <a:cubicBezTo>
                  <a:pt x="719999" y="416920"/>
                  <a:pt x="706280" y="403201"/>
                  <a:pt x="691200" y="403200"/>
                </a:cubicBezTo>
                <a:lnTo>
                  <a:pt x="460800" y="403200"/>
                </a:lnTo>
                <a:cubicBezTo>
                  <a:pt x="445720" y="403201"/>
                  <a:pt x="432001" y="416920"/>
                  <a:pt x="432000" y="432000"/>
                </a:cubicBezTo>
                <a:lnTo>
                  <a:pt x="432000" y="1209600"/>
                </a:lnTo>
                <a:cubicBezTo>
                  <a:pt x="432001" y="1224680"/>
                  <a:pt x="445720" y="1238399"/>
                  <a:pt x="460800" y="1238400"/>
                </a:cubicBezTo>
                <a:lnTo>
                  <a:pt x="705600" y="1238400"/>
                </a:lnTo>
                <a:cubicBezTo>
                  <a:pt x="720680" y="1238399"/>
                  <a:pt x="734399" y="1224680"/>
                  <a:pt x="734400" y="1209600"/>
                </a:cubicBezTo>
                <a:lnTo>
                  <a:pt x="734400" y="777600"/>
                </a:lnTo>
                <a:cubicBezTo>
                  <a:pt x="734400" y="741152"/>
                  <a:pt x="745888" y="706608"/>
                  <a:pt x="762751" y="683100"/>
                </a:cubicBezTo>
                <a:cubicBezTo>
                  <a:pt x="779612" y="659592"/>
                  <a:pt x="799996" y="648000"/>
                  <a:pt x="820800" y="648000"/>
                </a:cubicBezTo>
                <a:lnTo>
                  <a:pt x="849600" y="648000"/>
                </a:lnTo>
                <a:cubicBezTo>
                  <a:pt x="870404" y="648000"/>
                  <a:pt x="890788" y="659592"/>
                  <a:pt x="907649" y="683100"/>
                </a:cubicBezTo>
                <a:cubicBezTo>
                  <a:pt x="924512" y="706608"/>
                  <a:pt x="936000" y="741152"/>
                  <a:pt x="936000" y="777600"/>
                </a:cubicBezTo>
                <a:lnTo>
                  <a:pt x="936000" y="1209600"/>
                </a:lnTo>
                <a:cubicBezTo>
                  <a:pt x="936001" y="1224680"/>
                  <a:pt x="949720" y="1238399"/>
                  <a:pt x="964800" y="1238400"/>
                </a:cubicBezTo>
                <a:lnTo>
                  <a:pt x="1209600" y="1238400"/>
                </a:lnTo>
                <a:cubicBezTo>
                  <a:pt x="1224680" y="1238399"/>
                  <a:pt x="1238399" y="1224680"/>
                  <a:pt x="1238400" y="1209600"/>
                </a:cubicBezTo>
                <a:lnTo>
                  <a:pt x="1238400" y="1051200"/>
                </a:lnTo>
                <a:cubicBezTo>
                  <a:pt x="1238615" y="1035985"/>
                  <a:pt x="1224817" y="1021990"/>
                  <a:pt x="1209600" y="1021990"/>
                </a:cubicBezTo>
                <a:cubicBezTo>
                  <a:pt x="1194384" y="1021990"/>
                  <a:pt x="1180585" y="1035985"/>
                  <a:pt x="1180800" y="1051200"/>
                </a:cubicBezTo>
                <a:lnTo>
                  <a:pt x="1180800" y="1180800"/>
                </a:lnTo>
                <a:lnTo>
                  <a:pt x="993600" y="1180800"/>
                </a:lnTo>
                <a:lnTo>
                  <a:pt x="993600" y="777600"/>
                </a:lnTo>
                <a:cubicBezTo>
                  <a:pt x="993600" y="729485"/>
                  <a:pt x="979233" y="684351"/>
                  <a:pt x="954449" y="649800"/>
                </a:cubicBezTo>
                <a:cubicBezTo>
                  <a:pt x="929667" y="615249"/>
                  <a:pt x="892617" y="590400"/>
                  <a:pt x="849600" y="590400"/>
                </a:cubicBezTo>
                <a:lnTo>
                  <a:pt x="820800" y="590400"/>
                </a:lnTo>
                <a:cubicBezTo>
                  <a:pt x="777783" y="590400"/>
                  <a:pt x="740733" y="615249"/>
                  <a:pt x="715951" y="649800"/>
                </a:cubicBezTo>
                <a:cubicBezTo>
                  <a:pt x="691167" y="684351"/>
                  <a:pt x="676800" y="729485"/>
                  <a:pt x="676800" y="777600"/>
                </a:cubicBezTo>
                <a:lnTo>
                  <a:pt x="676800" y="950400"/>
                </a:lnTo>
                <a:cubicBezTo>
                  <a:pt x="671191" y="950396"/>
                  <a:pt x="665109" y="950400"/>
                  <a:pt x="659700" y="950400"/>
                </a:cubicBezTo>
                <a:cubicBezTo>
                  <a:pt x="644619" y="951104"/>
                  <a:pt x="631538" y="965468"/>
                  <a:pt x="632244" y="980551"/>
                </a:cubicBezTo>
                <a:cubicBezTo>
                  <a:pt x="632951" y="995632"/>
                  <a:pt x="647319" y="1008710"/>
                  <a:pt x="662400" y="1008000"/>
                </a:cubicBezTo>
                <a:lnTo>
                  <a:pt x="676800" y="1008000"/>
                </a:lnTo>
                <a:lnTo>
                  <a:pt x="676800" y="1065600"/>
                </a:lnTo>
                <a:cubicBezTo>
                  <a:pt x="671191" y="1065596"/>
                  <a:pt x="665109" y="1065600"/>
                  <a:pt x="659700" y="1065600"/>
                </a:cubicBezTo>
                <a:cubicBezTo>
                  <a:pt x="644619" y="1066304"/>
                  <a:pt x="631538" y="1080668"/>
                  <a:pt x="632244" y="1095751"/>
                </a:cubicBezTo>
                <a:cubicBezTo>
                  <a:pt x="632951" y="1110832"/>
                  <a:pt x="647319" y="1123910"/>
                  <a:pt x="662400" y="1123200"/>
                </a:cubicBezTo>
                <a:lnTo>
                  <a:pt x="676800" y="1123200"/>
                </a:lnTo>
                <a:lnTo>
                  <a:pt x="676800" y="1180800"/>
                </a:lnTo>
                <a:lnTo>
                  <a:pt x="489600" y="1180800"/>
                </a:lnTo>
                <a:lnTo>
                  <a:pt x="489600" y="460800"/>
                </a:lnTo>
                <a:lnTo>
                  <a:pt x="662400" y="460800"/>
                </a:lnTo>
                <a:lnTo>
                  <a:pt x="662400" y="532800"/>
                </a:lnTo>
                <a:cubicBezTo>
                  <a:pt x="662394" y="544645"/>
                  <a:pt x="670488" y="556070"/>
                  <a:pt x="681667" y="559993"/>
                </a:cubicBezTo>
                <a:cubicBezTo>
                  <a:pt x="692845" y="563914"/>
                  <a:pt x="706303" y="560052"/>
                  <a:pt x="713700" y="550800"/>
                </a:cubicBezTo>
                <a:cubicBezTo>
                  <a:pt x="762049" y="490519"/>
                  <a:pt x="813574" y="432000"/>
                  <a:pt x="921600" y="432000"/>
                </a:cubicBezTo>
                <a:cubicBezTo>
                  <a:pt x="1024904" y="432000"/>
                  <a:pt x="1086559" y="458555"/>
                  <a:pt x="1125000" y="503551"/>
                </a:cubicBezTo>
                <a:cubicBezTo>
                  <a:pt x="1163441" y="548545"/>
                  <a:pt x="1180800" y="616975"/>
                  <a:pt x="1180800" y="705600"/>
                </a:cubicBezTo>
                <a:lnTo>
                  <a:pt x="1180800" y="936000"/>
                </a:lnTo>
                <a:cubicBezTo>
                  <a:pt x="1180585" y="951215"/>
                  <a:pt x="1194384" y="965210"/>
                  <a:pt x="1209600" y="965210"/>
                </a:cubicBezTo>
                <a:cubicBezTo>
                  <a:pt x="1224817" y="965210"/>
                  <a:pt x="1238615" y="951215"/>
                  <a:pt x="1238400" y="936000"/>
                </a:cubicBezTo>
                <a:lnTo>
                  <a:pt x="1238400" y="705600"/>
                </a:lnTo>
                <a:cubicBezTo>
                  <a:pt x="1238400" y="609595"/>
                  <a:pt x="1220401" y="526248"/>
                  <a:pt x="1169100" y="466200"/>
                </a:cubicBezTo>
                <a:cubicBezTo>
                  <a:pt x="1117799" y="406152"/>
                  <a:pt x="1035324" y="374400"/>
                  <a:pt x="921600" y="374400"/>
                </a:cubicBezTo>
                <a:close/>
                <a:moveTo>
                  <a:pt x="54900" y="403200"/>
                </a:moveTo>
                <a:cubicBezTo>
                  <a:pt x="40742" y="404535"/>
                  <a:pt x="28739" y="417780"/>
                  <a:pt x="28800" y="432000"/>
                </a:cubicBezTo>
                <a:lnTo>
                  <a:pt x="28800" y="1209600"/>
                </a:lnTo>
                <a:cubicBezTo>
                  <a:pt x="28801" y="1224680"/>
                  <a:pt x="42521" y="1238399"/>
                  <a:pt x="57600" y="1238400"/>
                </a:cubicBezTo>
                <a:lnTo>
                  <a:pt x="302400" y="1238400"/>
                </a:lnTo>
                <a:cubicBezTo>
                  <a:pt x="317480" y="1238399"/>
                  <a:pt x="331199" y="1224680"/>
                  <a:pt x="331200" y="1209600"/>
                </a:cubicBezTo>
                <a:lnTo>
                  <a:pt x="331200" y="432000"/>
                </a:lnTo>
                <a:cubicBezTo>
                  <a:pt x="331199" y="416920"/>
                  <a:pt x="317480" y="403201"/>
                  <a:pt x="302400" y="403200"/>
                </a:cubicBezTo>
                <a:cubicBezTo>
                  <a:pt x="219984" y="403200"/>
                  <a:pt x="137114" y="403200"/>
                  <a:pt x="54900" y="403200"/>
                </a:cubicBezTo>
                <a:close/>
                <a:moveTo>
                  <a:pt x="86400" y="460800"/>
                </a:moveTo>
                <a:lnTo>
                  <a:pt x="273600" y="460800"/>
                </a:lnTo>
                <a:lnTo>
                  <a:pt x="273600" y="950400"/>
                </a:lnTo>
                <a:cubicBezTo>
                  <a:pt x="267991" y="950396"/>
                  <a:pt x="261909" y="950400"/>
                  <a:pt x="256500" y="950400"/>
                </a:cubicBezTo>
                <a:cubicBezTo>
                  <a:pt x="241419" y="951104"/>
                  <a:pt x="228338" y="965468"/>
                  <a:pt x="229045" y="980551"/>
                </a:cubicBezTo>
                <a:cubicBezTo>
                  <a:pt x="229751" y="995632"/>
                  <a:pt x="244119" y="1008710"/>
                  <a:pt x="259200" y="1008000"/>
                </a:cubicBezTo>
                <a:lnTo>
                  <a:pt x="273600" y="1008000"/>
                </a:lnTo>
                <a:lnTo>
                  <a:pt x="273600" y="1065600"/>
                </a:lnTo>
                <a:cubicBezTo>
                  <a:pt x="267991" y="1065596"/>
                  <a:pt x="261909" y="1065600"/>
                  <a:pt x="256500" y="1065600"/>
                </a:cubicBezTo>
                <a:cubicBezTo>
                  <a:pt x="241419" y="1066304"/>
                  <a:pt x="228338" y="1080668"/>
                  <a:pt x="229045" y="1095751"/>
                </a:cubicBezTo>
                <a:cubicBezTo>
                  <a:pt x="229751" y="1110832"/>
                  <a:pt x="244119" y="1123910"/>
                  <a:pt x="259200" y="1123200"/>
                </a:cubicBezTo>
                <a:lnTo>
                  <a:pt x="273600" y="1123200"/>
                </a:lnTo>
                <a:lnTo>
                  <a:pt x="273600" y="1180800"/>
                </a:lnTo>
                <a:lnTo>
                  <a:pt x="86400" y="1180800"/>
                </a:lnTo>
                <a:close/>
              </a:path>
            </a:pathLst>
          </a:custGeom>
          <a:solidFill>
            <a:srgbClr val="000000"/>
          </a:solidFill>
          <a:ln w="14383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308" name="Elipse 307">
            <a:extLst>
              <a:ext uri="{FF2B5EF4-FFF2-40B4-BE49-F238E27FC236}">
                <a16:creationId xmlns:a16="http://schemas.microsoft.com/office/drawing/2014/main" id="{74260E4E-4AE0-0DB0-99E2-E80233A69AF3}"/>
              </a:ext>
            </a:extLst>
          </p:cNvPr>
          <p:cNvSpPr/>
          <p:nvPr/>
        </p:nvSpPr>
        <p:spPr>
          <a:xfrm>
            <a:off x="1497944" y="4638489"/>
            <a:ext cx="1314270" cy="1314268"/>
          </a:xfrm>
          <a:prstGeom prst="ellipse">
            <a:avLst/>
          </a:prstGeom>
          <a:solidFill>
            <a:srgbClr val="2424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9" name="Forma Livre: Forma 308">
            <a:extLst>
              <a:ext uri="{FF2B5EF4-FFF2-40B4-BE49-F238E27FC236}">
                <a16:creationId xmlns:a16="http://schemas.microsoft.com/office/drawing/2014/main" id="{81A50B4B-AB8F-34C4-AC08-67DA5313606A}"/>
              </a:ext>
            </a:extLst>
          </p:cNvPr>
          <p:cNvSpPr/>
          <p:nvPr/>
        </p:nvSpPr>
        <p:spPr>
          <a:xfrm rot="11200027">
            <a:off x="1412182" y="4553594"/>
            <a:ext cx="1491050" cy="1484058"/>
          </a:xfrm>
          <a:custGeom>
            <a:avLst/>
            <a:gdLst>
              <a:gd name="connsiteX0" fmla="*/ 69713 w 3166695"/>
              <a:gd name="connsiteY0" fmla="*/ 1250748 h 3151850"/>
              <a:gd name="connsiteX1" fmla="*/ 94011 w 3166695"/>
              <a:gd name="connsiteY1" fmla="*/ 1226450 h 3151850"/>
              <a:gd name="connsiteX2" fmla="*/ 69713 w 3166695"/>
              <a:gd name="connsiteY2" fmla="*/ 1202152 h 3151850"/>
              <a:gd name="connsiteX3" fmla="*/ 45415 w 3166695"/>
              <a:gd name="connsiteY3" fmla="*/ 1226450 h 3151850"/>
              <a:gd name="connsiteX4" fmla="*/ 69713 w 3166695"/>
              <a:gd name="connsiteY4" fmla="*/ 1250748 h 3151850"/>
              <a:gd name="connsiteX5" fmla="*/ 301550 w 3166695"/>
              <a:gd name="connsiteY5" fmla="*/ 2480122 h 3151850"/>
              <a:gd name="connsiteX6" fmla="*/ 325848 w 3166695"/>
              <a:gd name="connsiteY6" fmla="*/ 2455825 h 3151850"/>
              <a:gd name="connsiteX7" fmla="*/ 301550 w 3166695"/>
              <a:gd name="connsiteY7" fmla="*/ 2431527 h 3151850"/>
              <a:gd name="connsiteX8" fmla="*/ 277252 w 3166695"/>
              <a:gd name="connsiteY8" fmla="*/ 2455825 h 3151850"/>
              <a:gd name="connsiteX9" fmla="*/ 301550 w 3166695"/>
              <a:gd name="connsiteY9" fmla="*/ 2480122 h 3151850"/>
              <a:gd name="connsiteX10" fmla="*/ 1747306 w 3166695"/>
              <a:gd name="connsiteY10" fmla="*/ 3144226 h 3151850"/>
              <a:gd name="connsiteX11" fmla="*/ 1590771 w 3166695"/>
              <a:gd name="connsiteY11" fmla="*/ 3151850 h 3151850"/>
              <a:gd name="connsiteX12" fmla="*/ 873203 w 3166695"/>
              <a:gd name="connsiteY12" fmla="*/ 2979361 h 3151850"/>
              <a:gd name="connsiteX13" fmla="*/ 443680 w 3166695"/>
              <a:gd name="connsiteY13" fmla="*/ 2656360 h 3151850"/>
              <a:gd name="connsiteX14" fmla="*/ 328879 w 3166695"/>
              <a:gd name="connsiteY14" fmla="*/ 2519895 h 3151850"/>
              <a:gd name="connsiteX15" fmla="*/ 328652 w 3166695"/>
              <a:gd name="connsiteY15" fmla="*/ 2520048 h 3151850"/>
              <a:gd name="connsiteX16" fmla="*/ 301550 w 3166695"/>
              <a:gd name="connsiteY16" fmla="*/ 2525537 h 3151850"/>
              <a:gd name="connsiteX17" fmla="*/ 231837 w 3166695"/>
              <a:gd name="connsiteY17" fmla="*/ 2455825 h 3151850"/>
              <a:gd name="connsiteX18" fmla="*/ 301550 w 3166695"/>
              <a:gd name="connsiteY18" fmla="*/ 2386112 h 3151850"/>
              <a:gd name="connsiteX19" fmla="*/ 371263 w 3166695"/>
              <a:gd name="connsiteY19" fmla="*/ 2455825 h 3151850"/>
              <a:gd name="connsiteX20" fmla="*/ 365773 w 3166695"/>
              <a:gd name="connsiteY20" fmla="*/ 2482926 h 3151850"/>
              <a:gd name="connsiteX21" fmla="*/ 361227 w 3166695"/>
              <a:gd name="connsiteY21" fmla="*/ 2489662 h 3151850"/>
              <a:gd name="connsiteX22" fmla="*/ 364184 w 3166695"/>
              <a:gd name="connsiteY22" fmla="*/ 2491416 h 3151850"/>
              <a:gd name="connsiteX23" fmla="*/ 1590816 w 3166695"/>
              <a:gd name="connsiteY23" fmla="*/ 3106435 h 3151850"/>
              <a:gd name="connsiteX24" fmla="*/ 3121325 w 3166695"/>
              <a:gd name="connsiteY24" fmla="*/ 1575925 h 3151850"/>
              <a:gd name="connsiteX25" fmla="*/ 1590771 w 3166695"/>
              <a:gd name="connsiteY25" fmla="*/ 45415 h 3151850"/>
              <a:gd name="connsiteX26" fmla="*/ 148967 w 3166695"/>
              <a:gd name="connsiteY26" fmla="*/ 1060973 h 3151850"/>
              <a:gd name="connsiteX27" fmla="*/ 114032 w 3166695"/>
              <a:gd name="connsiteY27" fmla="*/ 1173848 h 3151850"/>
              <a:gd name="connsiteX28" fmla="*/ 118978 w 3166695"/>
              <a:gd name="connsiteY28" fmla="*/ 1177185 h 3151850"/>
              <a:gd name="connsiteX29" fmla="*/ 139426 w 3166695"/>
              <a:gd name="connsiteY29" fmla="*/ 1226450 h 3151850"/>
              <a:gd name="connsiteX30" fmla="*/ 69713 w 3166695"/>
              <a:gd name="connsiteY30" fmla="*/ 1296163 h 3151850"/>
              <a:gd name="connsiteX31" fmla="*/ 0 w 3166695"/>
              <a:gd name="connsiteY31" fmla="*/ 1226450 h 3151850"/>
              <a:gd name="connsiteX32" fmla="*/ 69713 w 3166695"/>
              <a:gd name="connsiteY32" fmla="*/ 1156737 h 3151850"/>
              <a:gd name="connsiteX33" fmla="*/ 71702 w 3166695"/>
              <a:gd name="connsiteY33" fmla="*/ 1157140 h 3151850"/>
              <a:gd name="connsiteX34" fmla="*/ 106186 w 3166695"/>
              <a:gd name="connsiteY34" fmla="*/ 1045726 h 3151850"/>
              <a:gd name="connsiteX35" fmla="*/ 1590771 w 3166695"/>
              <a:gd name="connsiteY35" fmla="*/ 0 h 3151850"/>
              <a:gd name="connsiteX36" fmla="*/ 2705135 w 3166695"/>
              <a:gd name="connsiteY36" fmla="*/ 461560 h 3151850"/>
              <a:gd name="connsiteX37" fmla="*/ 3166695 w 3166695"/>
              <a:gd name="connsiteY37" fmla="*/ 1575925 h 3151850"/>
              <a:gd name="connsiteX38" fmla="*/ 2705135 w 3166695"/>
              <a:gd name="connsiteY38" fmla="*/ 2690290 h 3151850"/>
              <a:gd name="connsiteX39" fmla="*/ 1747306 w 3166695"/>
              <a:gd name="connsiteY39" fmla="*/ 3144226 h 3151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3166695" h="3151850">
                <a:moveTo>
                  <a:pt x="69713" y="1250748"/>
                </a:moveTo>
                <a:cubicBezTo>
                  <a:pt x="83111" y="1250748"/>
                  <a:pt x="94011" y="1239848"/>
                  <a:pt x="94011" y="1226450"/>
                </a:cubicBezTo>
                <a:cubicBezTo>
                  <a:pt x="94011" y="1213052"/>
                  <a:pt x="83111" y="1202152"/>
                  <a:pt x="69713" y="1202152"/>
                </a:cubicBezTo>
                <a:cubicBezTo>
                  <a:pt x="56315" y="1202152"/>
                  <a:pt x="45415" y="1213052"/>
                  <a:pt x="45415" y="1226450"/>
                </a:cubicBezTo>
                <a:cubicBezTo>
                  <a:pt x="45415" y="1239848"/>
                  <a:pt x="56315" y="1250748"/>
                  <a:pt x="69713" y="1250748"/>
                </a:cubicBezTo>
                <a:close/>
                <a:moveTo>
                  <a:pt x="301550" y="2480122"/>
                </a:moveTo>
                <a:cubicBezTo>
                  <a:pt x="314948" y="2480122"/>
                  <a:pt x="325848" y="2469222"/>
                  <a:pt x="325848" y="2455825"/>
                </a:cubicBezTo>
                <a:cubicBezTo>
                  <a:pt x="325848" y="2442427"/>
                  <a:pt x="314948" y="2431527"/>
                  <a:pt x="301550" y="2431527"/>
                </a:cubicBezTo>
                <a:cubicBezTo>
                  <a:pt x="288152" y="2431527"/>
                  <a:pt x="277252" y="2442427"/>
                  <a:pt x="277252" y="2455825"/>
                </a:cubicBezTo>
                <a:cubicBezTo>
                  <a:pt x="277252" y="2469222"/>
                  <a:pt x="288152" y="2480122"/>
                  <a:pt x="301550" y="2480122"/>
                </a:cubicBezTo>
                <a:close/>
                <a:moveTo>
                  <a:pt x="1747306" y="3144226"/>
                </a:moveTo>
                <a:cubicBezTo>
                  <a:pt x="1695617" y="3149289"/>
                  <a:pt x="1643391" y="3151850"/>
                  <a:pt x="1590771" y="3151850"/>
                </a:cubicBezTo>
                <a:cubicBezTo>
                  <a:pt x="1338033" y="3151850"/>
                  <a:pt x="1096603" y="3093808"/>
                  <a:pt x="873203" y="2979361"/>
                </a:cubicBezTo>
                <a:cubicBezTo>
                  <a:pt x="713385" y="2897477"/>
                  <a:pt x="567337" y="2787389"/>
                  <a:pt x="443680" y="2656360"/>
                </a:cubicBezTo>
                <a:lnTo>
                  <a:pt x="328879" y="2519895"/>
                </a:lnTo>
                <a:lnTo>
                  <a:pt x="328652" y="2520048"/>
                </a:lnTo>
                <a:cubicBezTo>
                  <a:pt x="320315" y="2523582"/>
                  <a:pt x="311156" y="2525537"/>
                  <a:pt x="301550" y="2525537"/>
                </a:cubicBezTo>
                <a:cubicBezTo>
                  <a:pt x="263128" y="2525537"/>
                  <a:pt x="231837" y="2494246"/>
                  <a:pt x="231837" y="2455825"/>
                </a:cubicBezTo>
                <a:cubicBezTo>
                  <a:pt x="231837" y="2417403"/>
                  <a:pt x="263129" y="2386112"/>
                  <a:pt x="301550" y="2386112"/>
                </a:cubicBezTo>
                <a:cubicBezTo>
                  <a:pt x="339972" y="2386112"/>
                  <a:pt x="371263" y="2417403"/>
                  <a:pt x="371263" y="2455825"/>
                </a:cubicBezTo>
                <a:cubicBezTo>
                  <a:pt x="371263" y="2465430"/>
                  <a:pt x="369307" y="2474590"/>
                  <a:pt x="365773" y="2482926"/>
                </a:cubicBezTo>
                <a:lnTo>
                  <a:pt x="361227" y="2489662"/>
                </a:lnTo>
                <a:lnTo>
                  <a:pt x="364184" y="2491416"/>
                </a:lnTo>
                <a:cubicBezTo>
                  <a:pt x="656388" y="2882263"/>
                  <a:pt x="1103460" y="3106435"/>
                  <a:pt x="1590816" y="3106435"/>
                </a:cubicBezTo>
                <a:cubicBezTo>
                  <a:pt x="2434731" y="3106435"/>
                  <a:pt x="3121325" y="2419840"/>
                  <a:pt x="3121325" y="1575925"/>
                </a:cubicBezTo>
                <a:cubicBezTo>
                  <a:pt x="3121325" y="732010"/>
                  <a:pt x="2434731" y="45415"/>
                  <a:pt x="1590771" y="45415"/>
                </a:cubicBezTo>
                <a:cubicBezTo>
                  <a:pt x="939765" y="45415"/>
                  <a:pt x="364201" y="457031"/>
                  <a:pt x="148967" y="1060973"/>
                </a:cubicBezTo>
                <a:lnTo>
                  <a:pt x="114032" y="1173848"/>
                </a:lnTo>
                <a:lnTo>
                  <a:pt x="118978" y="1177185"/>
                </a:lnTo>
                <a:cubicBezTo>
                  <a:pt x="131603" y="1189811"/>
                  <a:pt x="139426" y="1207240"/>
                  <a:pt x="139426" y="1226450"/>
                </a:cubicBezTo>
                <a:cubicBezTo>
                  <a:pt x="139426" y="1264872"/>
                  <a:pt x="108135" y="1296163"/>
                  <a:pt x="69713" y="1296163"/>
                </a:cubicBezTo>
                <a:cubicBezTo>
                  <a:pt x="31291" y="1296163"/>
                  <a:pt x="0" y="1264872"/>
                  <a:pt x="0" y="1226450"/>
                </a:cubicBezTo>
                <a:cubicBezTo>
                  <a:pt x="0" y="1188029"/>
                  <a:pt x="31291" y="1156737"/>
                  <a:pt x="69713" y="1156737"/>
                </a:cubicBezTo>
                <a:lnTo>
                  <a:pt x="71702" y="1157140"/>
                </a:lnTo>
                <a:lnTo>
                  <a:pt x="106186" y="1045726"/>
                </a:lnTo>
                <a:cubicBezTo>
                  <a:pt x="327822" y="423830"/>
                  <a:pt x="920478" y="0"/>
                  <a:pt x="1590771" y="0"/>
                </a:cubicBezTo>
                <a:cubicBezTo>
                  <a:pt x="2011729" y="0"/>
                  <a:pt x="2407481" y="163905"/>
                  <a:pt x="2705135" y="461560"/>
                </a:cubicBezTo>
                <a:cubicBezTo>
                  <a:pt x="3002790" y="759215"/>
                  <a:pt x="3166695" y="1154967"/>
                  <a:pt x="3166695" y="1575925"/>
                </a:cubicBezTo>
                <a:cubicBezTo>
                  <a:pt x="3166695" y="1996883"/>
                  <a:pt x="3002790" y="2392637"/>
                  <a:pt x="2705135" y="2690290"/>
                </a:cubicBezTo>
                <a:cubicBezTo>
                  <a:pt x="2444688" y="2950738"/>
                  <a:pt x="2109134" y="3108784"/>
                  <a:pt x="1747306" y="3144226"/>
                </a:cubicBezTo>
                <a:close/>
              </a:path>
            </a:pathLst>
          </a:custGeom>
          <a:solidFill>
            <a:srgbClr val="231F20"/>
          </a:soli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pt-BR"/>
          </a:p>
        </p:txBody>
      </p:sp>
      <p:sp>
        <p:nvSpPr>
          <p:cNvPr id="303" name="Retângulo 302">
            <a:extLst>
              <a:ext uri="{FF2B5EF4-FFF2-40B4-BE49-F238E27FC236}">
                <a16:creationId xmlns:a16="http://schemas.microsoft.com/office/drawing/2014/main" id="{FBB4DCCD-2E00-45BD-4E89-EA04B53F9342}"/>
              </a:ext>
            </a:extLst>
          </p:cNvPr>
          <p:cNvSpPr/>
          <p:nvPr/>
        </p:nvSpPr>
        <p:spPr bwMode="auto">
          <a:xfrm>
            <a:off x="1548064" y="4945734"/>
            <a:ext cx="12162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pt-BR" sz="3200" b="1" spc="225" dirty="0">
                <a:solidFill>
                  <a:schemeClr val="bg1"/>
                </a:solidFill>
                <a:ea typeface="MS PGothic" pitchFamily="34" charset="-128"/>
                <a:sym typeface="Calibri" pitchFamily="34" charset="0"/>
              </a:rPr>
              <a:t>270K</a:t>
            </a:r>
            <a:endParaRPr lang="en-US" altLang="pt-BR" sz="900" b="1" dirty="0">
              <a:solidFill>
                <a:schemeClr val="bg1"/>
              </a:solidFill>
              <a:latin typeface="+mn-lt"/>
              <a:ea typeface="MS PGothic" pitchFamily="34" charset="-128"/>
              <a:cs typeface="+mn-cs"/>
              <a:sym typeface="Calibri" pitchFamily="34" charset="0"/>
            </a:endParaRPr>
          </a:p>
        </p:txBody>
      </p:sp>
      <p:sp>
        <p:nvSpPr>
          <p:cNvPr id="306" name="Elipse 305">
            <a:extLst>
              <a:ext uri="{FF2B5EF4-FFF2-40B4-BE49-F238E27FC236}">
                <a16:creationId xmlns:a16="http://schemas.microsoft.com/office/drawing/2014/main" id="{3F751677-20A9-DF1F-A81C-91A03D7EF716}"/>
              </a:ext>
            </a:extLst>
          </p:cNvPr>
          <p:cNvSpPr/>
          <p:nvPr/>
        </p:nvSpPr>
        <p:spPr>
          <a:xfrm>
            <a:off x="4281698" y="4638489"/>
            <a:ext cx="1314270" cy="1314268"/>
          </a:xfrm>
          <a:prstGeom prst="ellipse">
            <a:avLst/>
          </a:prstGeom>
          <a:solidFill>
            <a:srgbClr val="2424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7" name="Forma Livre: Forma 306">
            <a:extLst>
              <a:ext uri="{FF2B5EF4-FFF2-40B4-BE49-F238E27FC236}">
                <a16:creationId xmlns:a16="http://schemas.microsoft.com/office/drawing/2014/main" id="{C347AD2F-9C7D-AD66-C711-9030032A14A0}"/>
              </a:ext>
            </a:extLst>
          </p:cNvPr>
          <p:cNvSpPr/>
          <p:nvPr/>
        </p:nvSpPr>
        <p:spPr>
          <a:xfrm rot="11200027">
            <a:off x="4195936" y="4553594"/>
            <a:ext cx="1491050" cy="1484058"/>
          </a:xfrm>
          <a:custGeom>
            <a:avLst/>
            <a:gdLst>
              <a:gd name="connsiteX0" fmla="*/ 69713 w 3166695"/>
              <a:gd name="connsiteY0" fmla="*/ 1250748 h 3151850"/>
              <a:gd name="connsiteX1" fmla="*/ 94011 w 3166695"/>
              <a:gd name="connsiteY1" fmla="*/ 1226450 h 3151850"/>
              <a:gd name="connsiteX2" fmla="*/ 69713 w 3166695"/>
              <a:gd name="connsiteY2" fmla="*/ 1202152 h 3151850"/>
              <a:gd name="connsiteX3" fmla="*/ 45415 w 3166695"/>
              <a:gd name="connsiteY3" fmla="*/ 1226450 h 3151850"/>
              <a:gd name="connsiteX4" fmla="*/ 69713 w 3166695"/>
              <a:gd name="connsiteY4" fmla="*/ 1250748 h 3151850"/>
              <a:gd name="connsiteX5" fmla="*/ 301550 w 3166695"/>
              <a:gd name="connsiteY5" fmla="*/ 2480122 h 3151850"/>
              <a:gd name="connsiteX6" fmla="*/ 325848 w 3166695"/>
              <a:gd name="connsiteY6" fmla="*/ 2455825 h 3151850"/>
              <a:gd name="connsiteX7" fmla="*/ 301550 w 3166695"/>
              <a:gd name="connsiteY7" fmla="*/ 2431527 h 3151850"/>
              <a:gd name="connsiteX8" fmla="*/ 277252 w 3166695"/>
              <a:gd name="connsiteY8" fmla="*/ 2455825 h 3151850"/>
              <a:gd name="connsiteX9" fmla="*/ 301550 w 3166695"/>
              <a:gd name="connsiteY9" fmla="*/ 2480122 h 3151850"/>
              <a:gd name="connsiteX10" fmla="*/ 1747306 w 3166695"/>
              <a:gd name="connsiteY10" fmla="*/ 3144226 h 3151850"/>
              <a:gd name="connsiteX11" fmla="*/ 1590771 w 3166695"/>
              <a:gd name="connsiteY11" fmla="*/ 3151850 h 3151850"/>
              <a:gd name="connsiteX12" fmla="*/ 873203 w 3166695"/>
              <a:gd name="connsiteY12" fmla="*/ 2979361 h 3151850"/>
              <a:gd name="connsiteX13" fmla="*/ 443680 w 3166695"/>
              <a:gd name="connsiteY13" fmla="*/ 2656360 h 3151850"/>
              <a:gd name="connsiteX14" fmla="*/ 328879 w 3166695"/>
              <a:gd name="connsiteY14" fmla="*/ 2519895 h 3151850"/>
              <a:gd name="connsiteX15" fmla="*/ 328652 w 3166695"/>
              <a:gd name="connsiteY15" fmla="*/ 2520048 h 3151850"/>
              <a:gd name="connsiteX16" fmla="*/ 301550 w 3166695"/>
              <a:gd name="connsiteY16" fmla="*/ 2525537 h 3151850"/>
              <a:gd name="connsiteX17" fmla="*/ 231837 w 3166695"/>
              <a:gd name="connsiteY17" fmla="*/ 2455825 h 3151850"/>
              <a:gd name="connsiteX18" fmla="*/ 301550 w 3166695"/>
              <a:gd name="connsiteY18" fmla="*/ 2386112 h 3151850"/>
              <a:gd name="connsiteX19" fmla="*/ 371263 w 3166695"/>
              <a:gd name="connsiteY19" fmla="*/ 2455825 h 3151850"/>
              <a:gd name="connsiteX20" fmla="*/ 365773 w 3166695"/>
              <a:gd name="connsiteY20" fmla="*/ 2482926 h 3151850"/>
              <a:gd name="connsiteX21" fmla="*/ 361227 w 3166695"/>
              <a:gd name="connsiteY21" fmla="*/ 2489662 h 3151850"/>
              <a:gd name="connsiteX22" fmla="*/ 364184 w 3166695"/>
              <a:gd name="connsiteY22" fmla="*/ 2491416 h 3151850"/>
              <a:gd name="connsiteX23" fmla="*/ 1590816 w 3166695"/>
              <a:gd name="connsiteY23" fmla="*/ 3106435 h 3151850"/>
              <a:gd name="connsiteX24" fmla="*/ 3121325 w 3166695"/>
              <a:gd name="connsiteY24" fmla="*/ 1575925 h 3151850"/>
              <a:gd name="connsiteX25" fmla="*/ 1590771 w 3166695"/>
              <a:gd name="connsiteY25" fmla="*/ 45415 h 3151850"/>
              <a:gd name="connsiteX26" fmla="*/ 148967 w 3166695"/>
              <a:gd name="connsiteY26" fmla="*/ 1060973 h 3151850"/>
              <a:gd name="connsiteX27" fmla="*/ 114032 w 3166695"/>
              <a:gd name="connsiteY27" fmla="*/ 1173848 h 3151850"/>
              <a:gd name="connsiteX28" fmla="*/ 118978 w 3166695"/>
              <a:gd name="connsiteY28" fmla="*/ 1177185 h 3151850"/>
              <a:gd name="connsiteX29" fmla="*/ 139426 w 3166695"/>
              <a:gd name="connsiteY29" fmla="*/ 1226450 h 3151850"/>
              <a:gd name="connsiteX30" fmla="*/ 69713 w 3166695"/>
              <a:gd name="connsiteY30" fmla="*/ 1296163 h 3151850"/>
              <a:gd name="connsiteX31" fmla="*/ 0 w 3166695"/>
              <a:gd name="connsiteY31" fmla="*/ 1226450 h 3151850"/>
              <a:gd name="connsiteX32" fmla="*/ 69713 w 3166695"/>
              <a:gd name="connsiteY32" fmla="*/ 1156737 h 3151850"/>
              <a:gd name="connsiteX33" fmla="*/ 71702 w 3166695"/>
              <a:gd name="connsiteY33" fmla="*/ 1157140 h 3151850"/>
              <a:gd name="connsiteX34" fmla="*/ 106186 w 3166695"/>
              <a:gd name="connsiteY34" fmla="*/ 1045726 h 3151850"/>
              <a:gd name="connsiteX35" fmla="*/ 1590771 w 3166695"/>
              <a:gd name="connsiteY35" fmla="*/ 0 h 3151850"/>
              <a:gd name="connsiteX36" fmla="*/ 2705135 w 3166695"/>
              <a:gd name="connsiteY36" fmla="*/ 461560 h 3151850"/>
              <a:gd name="connsiteX37" fmla="*/ 3166695 w 3166695"/>
              <a:gd name="connsiteY37" fmla="*/ 1575925 h 3151850"/>
              <a:gd name="connsiteX38" fmla="*/ 2705135 w 3166695"/>
              <a:gd name="connsiteY38" fmla="*/ 2690290 h 3151850"/>
              <a:gd name="connsiteX39" fmla="*/ 1747306 w 3166695"/>
              <a:gd name="connsiteY39" fmla="*/ 3144226 h 3151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3166695" h="3151850">
                <a:moveTo>
                  <a:pt x="69713" y="1250748"/>
                </a:moveTo>
                <a:cubicBezTo>
                  <a:pt x="83111" y="1250748"/>
                  <a:pt x="94011" y="1239848"/>
                  <a:pt x="94011" y="1226450"/>
                </a:cubicBezTo>
                <a:cubicBezTo>
                  <a:pt x="94011" y="1213052"/>
                  <a:pt x="83111" y="1202152"/>
                  <a:pt x="69713" y="1202152"/>
                </a:cubicBezTo>
                <a:cubicBezTo>
                  <a:pt x="56315" y="1202152"/>
                  <a:pt x="45415" y="1213052"/>
                  <a:pt x="45415" y="1226450"/>
                </a:cubicBezTo>
                <a:cubicBezTo>
                  <a:pt x="45415" y="1239848"/>
                  <a:pt x="56315" y="1250748"/>
                  <a:pt x="69713" y="1250748"/>
                </a:cubicBezTo>
                <a:close/>
                <a:moveTo>
                  <a:pt x="301550" y="2480122"/>
                </a:moveTo>
                <a:cubicBezTo>
                  <a:pt x="314948" y="2480122"/>
                  <a:pt x="325848" y="2469222"/>
                  <a:pt x="325848" y="2455825"/>
                </a:cubicBezTo>
                <a:cubicBezTo>
                  <a:pt x="325848" y="2442427"/>
                  <a:pt x="314948" y="2431527"/>
                  <a:pt x="301550" y="2431527"/>
                </a:cubicBezTo>
                <a:cubicBezTo>
                  <a:pt x="288152" y="2431527"/>
                  <a:pt x="277252" y="2442427"/>
                  <a:pt x="277252" y="2455825"/>
                </a:cubicBezTo>
                <a:cubicBezTo>
                  <a:pt x="277252" y="2469222"/>
                  <a:pt x="288152" y="2480122"/>
                  <a:pt x="301550" y="2480122"/>
                </a:cubicBezTo>
                <a:close/>
                <a:moveTo>
                  <a:pt x="1747306" y="3144226"/>
                </a:moveTo>
                <a:cubicBezTo>
                  <a:pt x="1695617" y="3149289"/>
                  <a:pt x="1643391" y="3151850"/>
                  <a:pt x="1590771" y="3151850"/>
                </a:cubicBezTo>
                <a:cubicBezTo>
                  <a:pt x="1338033" y="3151850"/>
                  <a:pt x="1096603" y="3093808"/>
                  <a:pt x="873203" y="2979361"/>
                </a:cubicBezTo>
                <a:cubicBezTo>
                  <a:pt x="713385" y="2897477"/>
                  <a:pt x="567337" y="2787389"/>
                  <a:pt x="443680" y="2656360"/>
                </a:cubicBezTo>
                <a:lnTo>
                  <a:pt x="328879" y="2519895"/>
                </a:lnTo>
                <a:lnTo>
                  <a:pt x="328652" y="2520048"/>
                </a:lnTo>
                <a:cubicBezTo>
                  <a:pt x="320315" y="2523582"/>
                  <a:pt x="311156" y="2525537"/>
                  <a:pt x="301550" y="2525537"/>
                </a:cubicBezTo>
                <a:cubicBezTo>
                  <a:pt x="263128" y="2525537"/>
                  <a:pt x="231837" y="2494246"/>
                  <a:pt x="231837" y="2455825"/>
                </a:cubicBezTo>
                <a:cubicBezTo>
                  <a:pt x="231837" y="2417403"/>
                  <a:pt x="263129" y="2386112"/>
                  <a:pt x="301550" y="2386112"/>
                </a:cubicBezTo>
                <a:cubicBezTo>
                  <a:pt x="339972" y="2386112"/>
                  <a:pt x="371263" y="2417403"/>
                  <a:pt x="371263" y="2455825"/>
                </a:cubicBezTo>
                <a:cubicBezTo>
                  <a:pt x="371263" y="2465430"/>
                  <a:pt x="369307" y="2474590"/>
                  <a:pt x="365773" y="2482926"/>
                </a:cubicBezTo>
                <a:lnTo>
                  <a:pt x="361227" y="2489662"/>
                </a:lnTo>
                <a:lnTo>
                  <a:pt x="364184" y="2491416"/>
                </a:lnTo>
                <a:cubicBezTo>
                  <a:pt x="656388" y="2882263"/>
                  <a:pt x="1103460" y="3106435"/>
                  <a:pt x="1590816" y="3106435"/>
                </a:cubicBezTo>
                <a:cubicBezTo>
                  <a:pt x="2434731" y="3106435"/>
                  <a:pt x="3121325" y="2419840"/>
                  <a:pt x="3121325" y="1575925"/>
                </a:cubicBezTo>
                <a:cubicBezTo>
                  <a:pt x="3121325" y="732010"/>
                  <a:pt x="2434731" y="45415"/>
                  <a:pt x="1590771" y="45415"/>
                </a:cubicBezTo>
                <a:cubicBezTo>
                  <a:pt x="939765" y="45415"/>
                  <a:pt x="364201" y="457031"/>
                  <a:pt x="148967" y="1060973"/>
                </a:cubicBezTo>
                <a:lnTo>
                  <a:pt x="114032" y="1173848"/>
                </a:lnTo>
                <a:lnTo>
                  <a:pt x="118978" y="1177185"/>
                </a:lnTo>
                <a:cubicBezTo>
                  <a:pt x="131603" y="1189811"/>
                  <a:pt x="139426" y="1207240"/>
                  <a:pt x="139426" y="1226450"/>
                </a:cubicBezTo>
                <a:cubicBezTo>
                  <a:pt x="139426" y="1264872"/>
                  <a:pt x="108135" y="1296163"/>
                  <a:pt x="69713" y="1296163"/>
                </a:cubicBezTo>
                <a:cubicBezTo>
                  <a:pt x="31291" y="1296163"/>
                  <a:pt x="0" y="1264872"/>
                  <a:pt x="0" y="1226450"/>
                </a:cubicBezTo>
                <a:cubicBezTo>
                  <a:pt x="0" y="1188029"/>
                  <a:pt x="31291" y="1156737"/>
                  <a:pt x="69713" y="1156737"/>
                </a:cubicBezTo>
                <a:lnTo>
                  <a:pt x="71702" y="1157140"/>
                </a:lnTo>
                <a:lnTo>
                  <a:pt x="106186" y="1045726"/>
                </a:lnTo>
                <a:cubicBezTo>
                  <a:pt x="327822" y="423830"/>
                  <a:pt x="920478" y="0"/>
                  <a:pt x="1590771" y="0"/>
                </a:cubicBezTo>
                <a:cubicBezTo>
                  <a:pt x="2011729" y="0"/>
                  <a:pt x="2407481" y="163905"/>
                  <a:pt x="2705135" y="461560"/>
                </a:cubicBezTo>
                <a:cubicBezTo>
                  <a:pt x="3002790" y="759215"/>
                  <a:pt x="3166695" y="1154967"/>
                  <a:pt x="3166695" y="1575925"/>
                </a:cubicBezTo>
                <a:cubicBezTo>
                  <a:pt x="3166695" y="1996883"/>
                  <a:pt x="3002790" y="2392637"/>
                  <a:pt x="2705135" y="2690290"/>
                </a:cubicBezTo>
                <a:cubicBezTo>
                  <a:pt x="2444688" y="2950738"/>
                  <a:pt x="2109134" y="3108784"/>
                  <a:pt x="1747306" y="3144226"/>
                </a:cubicBezTo>
                <a:close/>
              </a:path>
            </a:pathLst>
          </a:custGeom>
          <a:solidFill>
            <a:srgbClr val="231F20"/>
          </a:soli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pt-BR"/>
          </a:p>
        </p:txBody>
      </p:sp>
      <p:sp>
        <p:nvSpPr>
          <p:cNvPr id="305" name="Retângulo 304">
            <a:extLst>
              <a:ext uri="{FF2B5EF4-FFF2-40B4-BE49-F238E27FC236}">
                <a16:creationId xmlns:a16="http://schemas.microsoft.com/office/drawing/2014/main" id="{9A0EEBC0-5957-E823-1A2A-69EB03DF699A}"/>
              </a:ext>
            </a:extLst>
          </p:cNvPr>
          <p:cNvSpPr/>
          <p:nvPr/>
        </p:nvSpPr>
        <p:spPr bwMode="auto">
          <a:xfrm>
            <a:off x="4331818" y="4945734"/>
            <a:ext cx="12162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pt-BR" sz="3200" b="1" spc="225" dirty="0">
                <a:solidFill>
                  <a:schemeClr val="bg1"/>
                </a:solidFill>
                <a:ea typeface="MS PGothic" pitchFamily="34" charset="-128"/>
                <a:sym typeface="Calibri" pitchFamily="34" charset="0"/>
              </a:rPr>
              <a:t>117K</a:t>
            </a:r>
            <a:endParaRPr lang="en-US" altLang="pt-BR" sz="900" b="1" dirty="0">
              <a:solidFill>
                <a:schemeClr val="bg1"/>
              </a:solidFill>
              <a:latin typeface="+mn-lt"/>
              <a:ea typeface="MS PGothic" pitchFamily="34" charset="-128"/>
              <a:cs typeface="+mn-cs"/>
              <a:sym typeface="Calibri" pitchFamily="34" charset="0"/>
            </a:endParaRPr>
          </a:p>
        </p:txBody>
      </p:sp>
      <p:sp>
        <p:nvSpPr>
          <p:cNvPr id="311" name="Retângulo 310">
            <a:extLst>
              <a:ext uri="{FF2B5EF4-FFF2-40B4-BE49-F238E27FC236}">
                <a16:creationId xmlns:a16="http://schemas.microsoft.com/office/drawing/2014/main" id="{7D582712-6C03-C324-A60A-8973E24F1A44}"/>
              </a:ext>
            </a:extLst>
          </p:cNvPr>
          <p:cNvSpPr/>
          <p:nvPr/>
        </p:nvSpPr>
        <p:spPr bwMode="auto">
          <a:xfrm>
            <a:off x="1349826" y="5378221"/>
            <a:ext cx="161368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pt-BR" sz="1100" b="1" dirty="0">
                <a:solidFill>
                  <a:schemeClr val="bg1"/>
                </a:solidFill>
                <a:ea typeface="MS PGothic" pitchFamily="34" charset="-128"/>
                <a:sym typeface="Calibri" pitchFamily="34" charset="0"/>
              </a:rPr>
              <a:t>June 2021</a:t>
            </a:r>
            <a:endParaRPr lang="en-US" altLang="pt-BR" sz="1100" b="1" dirty="0">
              <a:solidFill>
                <a:schemeClr val="bg1"/>
              </a:solidFill>
              <a:latin typeface="+mn-lt"/>
              <a:ea typeface="MS PGothic" pitchFamily="34" charset="-128"/>
              <a:cs typeface="+mn-cs"/>
              <a:sym typeface="Calibri" pitchFamily="34" charset="0"/>
            </a:endParaRPr>
          </a:p>
        </p:txBody>
      </p:sp>
      <p:sp>
        <p:nvSpPr>
          <p:cNvPr id="312" name="Retângulo 311">
            <a:extLst>
              <a:ext uri="{FF2B5EF4-FFF2-40B4-BE49-F238E27FC236}">
                <a16:creationId xmlns:a16="http://schemas.microsoft.com/office/drawing/2014/main" id="{5F808BCF-66E5-C76C-51C4-DACAEF0849BF}"/>
              </a:ext>
            </a:extLst>
          </p:cNvPr>
          <p:cNvSpPr/>
          <p:nvPr/>
        </p:nvSpPr>
        <p:spPr bwMode="auto">
          <a:xfrm>
            <a:off x="4147120" y="5378221"/>
            <a:ext cx="161368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pt-BR" sz="1100" b="1" dirty="0">
                <a:solidFill>
                  <a:schemeClr val="bg1"/>
                </a:solidFill>
                <a:ea typeface="MS PGothic" pitchFamily="34" charset="-128"/>
                <a:sym typeface="Calibri" pitchFamily="34" charset="0"/>
              </a:rPr>
              <a:t>June 2021</a:t>
            </a:r>
            <a:endParaRPr lang="en-US" altLang="pt-BR" sz="1100" b="1" dirty="0">
              <a:solidFill>
                <a:schemeClr val="bg1"/>
              </a:solidFill>
              <a:latin typeface="+mn-lt"/>
              <a:ea typeface="MS PGothic" pitchFamily="34" charset="-128"/>
              <a:cs typeface="+mn-cs"/>
              <a:sym typeface="Calibri" pitchFamily="34" charset="0"/>
            </a:endParaRPr>
          </a:p>
        </p:txBody>
      </p:sp>
      <p:sp>
        <p:nvSpPr>
          <p:cNvPr id="289" name="Forma Livre: Forma 288">
            <a:extLst>
              <a:ext uri="{FF2B5EF4-FFF2-40B4-BE49-F238E27FC236}">
                <a16:creationId xmlns:a16="http://schemas.microsoft.com/office/drawing/2014/main" id="{3C77E9A0-6CA5-118E-3740-441FD5633FAF}"/>
              </a:ext>
            </a:extLst>
          </p:cNvPr>
          <p:cNvSpPr/>
          <p:nvPr/>
        </p:nvSpPr>
        <p:spPr>
          <a:xfrm>
            <a:off x="10392271" y="2804850"/>
            <a:ext cx="27085" cy="27085"/>
          </a:xfrm>
          <a:custGeom>
            <a:avLst/>
            <a:gdLst>
              <a:gd name="connsiteX0" fmla="*/ 219642 w 219443"/>
              <a:gd name="connsiteY0" fmla="*/ 110069 h 219442"/>
              <a:gd name="connsiteX1" fmla="*/ 109920 w 219443"/>
              <a:gd name="connsiteY1" fmla="*/ 219790 h 219442"/>
              <a:gd name="connsiteX2" fmla="*/ 198 w 219443"/>
              <a:gd name="connsiteY2" fmla="*/ 110069 h 219442"/>
              <a:gd name="connsiteX3" fmla="*/ 109920 w 219443"/>
              <a:gd name="connsiteY3" fmla="*/ 347 h 219442"/>
              <a:gd name="connsiteX4" fmla="*/ 219642 w 219443"/>
              <a:gd name="connsiteY4" fmla="*/ 110069 h 219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9443" h="219442">
                <a:moveTo>
                  <a:pt x="219642" y="110069"/>
                </a:moveTo>
                <a:cubicBezTo>
                  <a:pt x="219642" y="170687"/>
                  <a:pt x="170538" y="219790"/>
                  <a:pt x="109920" y="219790"/>
                </a:cubicBezTo>
                <a:cubicBezTo>
                  <a:pt x="49338" y="219790"/>
                  <a:pt x="198" y="170687"/>
                  <a:pt x="198" y="110069"/>
                </a:cubicBezTo>
                <a:cubicBezTo>
                  <a:pt x="198" y="49487"/>
                  <a:pt x="49338" y="347"/>
                  <a:pt x="109920" y="347"/>
                </a:cubicBezTo>
                <a:cubicBezTo>
                  <a:pt x="170538" y="347"/>
                  <a:pt x="219642" y="49487"/>
                  <a:pt x="219642" y="110069"/>
                </a:cubicBezTo>
              </a:path>
            </a:pathLst>
          </a:custGeom>
          <a:noFill/>
          <a:ln w="2857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294" name="Forma Livre: Forma 293">
            <a:extLst>
              <a:ext uri="{FF2B5EF4-FFF2-40B4-BE49-F238E27FC236}">
                <a16:creationId xmlns:a16="http://schemas.microsoft.com/office/drawing/2014/main" id="{FE1C1A10-9099-A41E-98D8-36584CB1B0F3}"/>
              </a:ext>
            </a:extLst>
          </p:cNvPr>
          <p:cNvSpPr/>
          <p:nvPr/>
        </p:nvSpPr>
        <p:spPr>
          <a:xfrm>
            <a:off x="10261355" y="2616003"/>
            <a:ext cx="188847" cy="276877"/>
          </a:xfrm>
          <a:custGeom>
            <a:avLst/>
            <a:gdLst>
              <a:gd name="connsiteX0" fmla="*/ 1310781 w 1530053"/>
              <a:gd name="connsiteY0" fmla="*/ 2243586 h 2243283"/>
              <a:gd name="connsiteX1" fmla="*/ 219601 w 1530053"/>
              <a:gd name="connsiteY1" fmla="*/ 2243586 h 2243283"/>
              <a:gd name="connsiteX2" fmla="*/ 164 w 1530053"/>
              <a:gd name="connsiteY2" fmla="*/ 2024149 h 2243283"/>
              <a:gd name="connsiteX3" fmla="*/ 164 w 1530053"/>
              <a:gd name="connsiteY3" fmla="*/ 219740 h 2243283"/>
              <a:gd name="connsiteX4" fmla="*/ 219601 w 1530053"/>
              <a:gd name="connsiteY4" fmla="*/ 303 h 2243283"/>
              <a:gd name="connsiteX5" fmla="*/ 1310781 w 1530053"/>
              <a:gd name="connsiteY5" fmla="*/ 303 h 2243283"/>
              <a:gd name="connsiteX6" fmla="*/ 1530218 w 1530053"/>
              <a:gd name="connsiteY6" fmla="*/ 219740 h 2243283"/>
              <a:gd name="connsiteX7" fmla="*/ 1530218 w 1530053"/>
              <a:gd name="connsiteY7" fmla="*/ 2024149 h 2243283"/>
              <a:gd name="connsiteX8" fmla="*/ 1310781 w 1530053"/>
              <a:gd name="connsiteY8" fmla="*/ 2243586 h 2243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30053" h="2243283">
                <a:moveTo>
                  <a:pt x="1310781" y="2243586"/>
                </a:moveTo>
                <a:lnTo>
                  <a:pt x="219601" y="2243586"/>
                </a:lnTo>
                <a:cubicBezTo>
                  <a:pt x="97675" y="2243586"/>
                  <a:pt x="164" y="2146038"/>
                  <a:pt x="164" y="2024149"/>
                </a:cubicBezTo>
                <a:lnTo>
                  <a:pt x="164" y="219740"/>
                </a:lnTo>
                <a:cubicBezTo>
                  <a:pt x="164" y="97814"/>
                  <a:pt x="97712" y="303"/>
                  <a:pt x="219601" y="303"/>
                </a:cubicBezTo>
                <a:lnTo>
                  <a:pt x="1310781" y="303"/>
                </a:lnTo>
                <a:cubicBezTo>
                  <a:pt x="1432707" y="303"/>
                  <a:pt x="1530218" y="97851"/>
                  <a:pt x="1530218" y="219740"/>
                </a:cubicBezTo>
                <a:lnTo>
                  <a:pt x="1530218" y="2024149"/>
                </a:lnTo>
                <a:cubicBezTo>
                  <a:pt x="1530218" y="2139955"/>
                  <a:pt x="1432670" y="2243586"/>
                  <a:pt x="1310781" y="2243586"/>
                </a:cubicBezTo>
                <a:close/>
              </a:path>
            </a:pathLst>
          </a:custGeom>
          <a:noFill/>
          <a:ln w="2857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pt-BR" dirty="0"/>
          </a:p>
        </p:txBody>
      </p:sp>
      <p:sp>
        <p:nvSpPr>
          <p:cNvPr id="296" name="Forma Livre: Forma 295">
            <a:extLst>
              <a:ext uri="{FF2B5EF4-FFF2-40B4-BE49-F238E27FC236}">
                <a16:creationId xmlns:a16="http://schemas.microsoft.com/office/drawing/2014/main" id="{03988FC2-D411-5383-62A4-8BFED46B172C}"/>
              </a:ext>
            </a:extLst>
          </p:cNvPr>
          <p:cNvSpPr/>
          <p:nvPr/>
        </p:nvSpPr>
        <p:spPr>
          <a:xfrm>
            <a:off x="10483144" y="2408218"/>
            <a:ext cx="374313" cy="461340"/>
          </a:xfrm>
          <a:custGeom>
            <a:avLst/>
            <a:gdLst>
              <a:gd name="connsiteX0" fmla="*/ 2647377 w 3032709"/>
              <a:gd name="connsiteY0" fmla="*/ 1494703 h 3737818"/>
              <a:gd name="connsiteX1" fmla="*/ 1513525 w 3032709"/>
              <a:gd name="connsiteY1" fmla="*/ 1494703 h 3737818"/>
              <a:gd name="connsiteX2" fmla="*/ 1513525 w 3032709"/>
              <a:gd name="connsiteY2" fmla="*/ 1488619 h 3737818"/>
              <a:gd name="connsiteX3" fmla="*/ 1519609 w 3032709"/>
              <a:gd name="connsiteY3" fmla="*/ 1464241 h 3737818"/>
              <a:gd name="connsiteX4" fmla="*/ 1562281 w 3032709"/>
              <a:gd name="connsiteY4" fmla="*/ 1281349 h 3737818"/>
              <a:gd name="connsiteX5" fmla="*/ 1580575 w 3032709"/>
              <a:gd name="connsiteY5" fmla="*/ 409625 h 3737818"/>
              <a:gd name="connsiteX6" fmla="*/ 1172157 w 3032709"/>
              <a:gd name="connsiteY6" fmla="*/ 13380 h 3737818"/>
              <a:gd name="connsiteX7" fmla="*/ 928299 w 3032709"/>
              <a:gd name="connsiteY7" fmla="*/ 123101 h 3737818"/>
              <a:gd name="connsiteX8" fmla="*/ 940503 w 3032709"/>
              <a:gd name="connsiteY8" fmla="*/ 616857 h 3737818"/>
              <a:gd name="connsiteX9" fmla="*/ 38298 w 3032709"/>
              <a:gd name="connsiteY9" fmla="*/ 1921397 h 3737818"/>
              <a:gd name="connsiteX10" fmla="*/ 13921 w 3032709"/>
              <a:gd name="connsiteY10" fmla="*/ 1921397 h 3737818"/>
              <a:gd name="connsiteX11" fmla="*/ 13921 w 3032709"/>
              <a:gd name="connsiteY11" fmla="*/ 3573407 h 3737818"/>
              <a:gd name="connsiteX12" fmla="*/ 336995 w 3032709"/>
              <a:gd name="connsiteY12" fmla="*/ 3738004 h 3737818"/>
              <a:gd name="connsiteX13" fmla="*/ 2324345 w 3032709"/>
              <a:gd name="connsiteY13" fmla="*/ 3738041 h 3737818"/>
              <a:gd name="connsiteX14" fmla="*/ 2629126 w 3032709"/>
              <a:gd name="connsiteY14" fmla="*/ 3536855 h 3737818"/>
              <a:gd name="connsiteX15" fmla="*/ 2671798 w 3032709"/>
              <a:gd name="connsiteY15" fmla="*/ 3238158 h 3737818"/>
              <a:gd name="connsiteX16" fmla="*/ 2842479 w 3032709"/>
              <a:gd name="connsiteY16" fmla="*/ 3049183 h 3737818"/>
              <a:gd name="connsiteX17" fmla="*/ 2842479 w 3032709"/>
              <a:gd name="connsiteY17" fmla="*/ 2695604 h 3737818"/>
              <a:gd name="connsiteX18" fmla="*/ 2982698 w 3032709"/>
              <a:gd name="connsiteY18" fmla="*/ 2500545 h 3737818"/>
              <a:gd name="connsiteX19" fmla="*/ 2933943 w 3032709"/>
              <a:gd name="connsiteY19" fmla="*/ 2195765 h 3737818"/>
              <a:gd name="connsiteX20" fmla="*/ 3031491 w 3032709"/>
              <a:gd name="connsiteY20" fmla="*/ 1890984 h 3737818"/>
              <a:gd name="connsiteX21" fmla="*/ 2647414 w 3032709"/>
              <a:gd name="connsiteY21" fmla="*/ 1494697 h 3737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032709" h="3737818">
                <a:moveTo>
                  <a:pt x="2647377" y="1494703"/>
                </a:moveTo>
                <a:lnTo>
                  <a:pt x="1513525" y="1494703"/>
                </a:lnTo>
                <a:lnTo>
                  <a:pt x="1513525" y="1488619"/>
                </a:lnTo>
                <a:cubicBezTo>
                  <a:pt x="1513525" y="1482535"/>
                  <a:pt x="1519609" y="1476409"/>
                  <a:pt x="1519609" y="1464241"/>
                </a:cubicBezTo>
                <a:cubicBezTo>
                  <a:pt x="1525693" y="1439863"/>
                  <a:pt x="1537903" y="1384981"/>
                  <a:pt x="1562281" y="1281349"/>
                </a:cubicBezTo>
                <a:cubicBezTo>
                  <a:pt x="1611036" y="1067996"/>
                  <a:pt x="1635414" y="683956"/>
                  <a:pt x="1580575" y="409625"/>
                </a:cubicBezTo>
                <a:cubicBezTo>
                  <a:pt x="1525693" y="135306"/>
                  <a:pt x="1269668" y="74340"/>
                  <a:pt x="1172157" y="13380"/>
                </a:cubicBezTo>
                <a:cubicBezTo>
                  <a:pt x="1074609" y="-47586"/>
                  <a:pt x="928299" y="123101"/>
                  <a:pt x="928299" y="123101"/>
                </a:cubicBezTo>
                <a:cubicBezTo>
                  <a:pt x="928299" y="123101"/>
                  <a:pt x="922215" y="184067"/>
                  <a:pt x="940503" y="616857"/>
                </a:cubicBezTo>
                <a:cubicBezTo>
                  <a:pt x="958797" y="1049690"/>
                  <a:pt x="38298" y="1921397"/>
                  <a:pt x="38298" y="1921397"/>
                </a:cubicBezTo>
                <a:lnTo>
                  <a:pt x="13921" y="1921397"/>
                </a:lnTo>
                <a:cubicBezTo>
                  <a:pt x="13921" y="1921397"/>
                  <a:pt x="-16541" y="3469775"/>
                  <a:pt x="13921" y="3573407"/>
                </a:cubicBezTo>
                <a:cubicBezTo>
                  <a:pt x="50508" y="3677044"/>
                  <a:pt x="336995" y="3738004"/>
                  <a:pt x="336995" y="3738004"/>
                </a:cubicBezTo>
                <a:lnTo>
                  <a:pt x="2324345" y="3738041"/>
                </a:lnTo>
                <a:cubicBezTo>
                  <a:pt x="2324345" y="3738041"/>
                  <a:pt x="2525531" y="3677075"/>
                  <a:pt x="2629126" y="3536855"/>
                </a:cubicBezTo>
                <a:cubicBezTo>
                  <a:pt x="2738853" y="3402756"/>
                  <a:pt x="2671798" y="3238158"/>
                  <a:pt x="2671798" y="3238158"/>
                </a:cubicBezTo>
                <a:cubicBezTo>
                  <a:pt x="2671798" y="3238158"/>
                  <a:pt x="2787603" y="3165025"/>
                  <a:pt x="2842479" y="3049183"/>
                </a:cubicBezTo>
                <a:cubicBezTo>
                  <a:pt x="2897361" y="2933378"/>
                  <a:pt x="2842479" y="2695604"/>
                  <a:pt x="2842479" y="2695604"/>
                </a:cubicBezTo>
                <a:cubicBezTo>
                  <a:pt x="2842479" y="2695604"/>
                  <a:pt x="2952200" y="2616344"/>
                  <a:pt x="2982698" y="2500545"/>
                </a:cubicBezTo>
                <a:cubicBezTo>
                  <a:pt x="3013166" y="2384740"/>
                  <a:pt x="2933943" y="2195765"/>
                  <a:pt x="2933943" y="2195765"/>
                </a:cubicBezTo>
                <a:cubicBezTo>
                  <a:pt x="2933943" y="2195765"/>
                  <a:pt x="3000993" y="2128715"/>
                  <a:pt x="3031491" y="1890984"/>
                </a:cubicBezTo>
                <a:cubicBezTo>
                  <a:pt x="3061958" y="1659300"/>
                  <a:pt x="2647414" y="1494697"/>
                  <a:pt x="2647414" y="1494697"/>
                </a:cubicBezTo>
                <a:close/>
              </a:path>
            </a:pathLst>
          </a:custGeom>
          <a:noFill/>
          <a:ln w="2857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301" name="Retângulo 2">
            <a:extLst>
              <a:ext uri="{FF2B5EF4-FFF2-40B4-BE49-F238E27FC236}">
                <a16:creationId xmlns:a16="http://schemas.microsoft.com/office/drawing/2014/main" id="{460FADD5-16D0-2C93-8896-E21E659EB6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44514" y="2271554"/>
            <a:ext cx="431196" cy="425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defTabSz="685766" fontAlgn="auto">
              <a:lnSpc>
                <a:spcPts val="2600"/>
              </a:lnSpc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altLang="pt-BR" sz="2000" dirty="0">
                <a:latin typeface="+mn-lt"/>
                <a:cs typeface="+mn-cs"/>
              </a:rPr>
              <a:t>*</a:t>
            </a:r>
          </a:p>
        </p:txBody>
      </p:sp>
      <p:sp>
        <p:nvSpPr>
          <p:cNvPr id="313" name="Forma Livre: Forma 312">
            <a:extLst>
              <a:ext uri="{FF2B5EF4-FFF2-40B4-BE49-F238E27FC236}">
                <a16:creationId xmlns:a16="http://schemas.microsoft.com/office/drawing/2014/main" id="{1BBCE7CB-982F-623E-C231-837BDC1A642B}"/>
              </a:ext>
            </a:extLst>
          </p:cNvPr>
          <p:cNvSpPr/>
          <p:nvPr/>
        </p:nvSpPr>
        <p:spPr>
          <a:xfrm>
            <a:off x="10499188" y="3895129"/>
            <a:ext cx="167768" cy="172243"/>
          </a:xfrm>
          <a:custGeom>
            <a:avLst/>
            <a:gdLst>
              <a:gd name="connsiteX0" fmla="*/ 1070155 w 1069842"/>
              <a:gd name="connsiteY0" fmla="*/ 549430 h 1098377"/>
              <a:gd name="connsiteX1" fmla="*/ 535215 w 1069842"/>
              <a:gd name="connsiteY1" fmla="*/ 824287 h 1098377"/>
              <a:gd name="connsiteX2" fmla="*/ 313 w 1069842"/>
              <a:gd name="connsiteY2" fmla="*/ 1098607 h 1098377"/>
              <a:gd name="connsiteX3" fmla="*/ 313 w 1069842"/>
              <a:gd name="connsiteY3" fmla="*/ 230 h 1098377"/>
              <a:gd name="connsiteX4" fmla="*/ 535215 w 1069842"/>
              <a:gd name="connsiteY4" fmla="*/ 274550 h 1098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9842" h="1098377">
                <a:moveTo>
                  <a:pt x="1070155" y="549430"/>
                </a:moveTo>
                <a:lnTo>
                  <a:pt x="535215" y="824287"/>
                </a:lnTo>
                <a:lnTo>
                  <a:pt x="313" y="1098607"/>
                </a:lnTo>
                <a:lnTo>
                  <a:pt x="313" y="230"/>
                </a:lnTo>
                <a:lnTo>
                  <a:pt x="535215" y="274550"/>
                </a:lnTo>
                <a:close/>
              </a:path>
            </a:pathLst>
          </a:custGeom>
          <a:noFill/>
          <a:ln w="2857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pt-BR" dirty="0"/>
          </a:p>
        </p:txBody>
      </p:sp>
      <p:sp>
        <p:nvSpPr>
          <p:cNvPr id="314" name="Forma Livre: Forma 313">
            <a:extLst>
              <a:ext uri="{FF2B5EF4-FFF2-40B4-BE49-F238E27FC236}">
                <a16:creationId xmlns:a16="http://schemas.microsoft.com/office/drawing/2014/main" id="{3BEBF03A-772B-CB29-3874-569F9B06B1BA}"/>
              </a:ext>
            </a:extLst>
          </p:cNvPr>
          <p:cNvSpPr/>
          <p:nvPr/>
        </p:nvSpPr>
        <p:spPr>
          <a:xfrm>
            <a:off x="10279797" y="3787672"/>
            <a:ext cx="559230" cy="387160"/>
          </a:xfrm>
          <a:custGeom>
            <a:avLst/>
            <a:gdLst>
              <a:gd name="connsiteX0" fmla="*/ 603804 w 3566160"/>
              <a:gd name="connsiteY0" fmla="*/ 230 h 2468880"/>
              <a:gd name="connsiteX1" fmla="*/ 2962956 w 3566160"/>
              <a:gd name="connsiteY1" fmla="*/ 230 h 2468880"/>
              <a:gd name="connsiteX2" fmla="*/ 3566460 w 3566160"/>
              <a:gd name="connsiteY2" fmla="*/ 603734 h 2468880"/>
              <a:gd name="connsiteX3" fmla="*/ 3566460 w 3566160"/>
              <a:gd name="connsiteY3" fmla="*/ 1865606 h 2468880"/>
              <a:gd name="connsiteX4" fmla="*/ 2962956 w 3566160"/>
              <a:gd name="connsiteY4" fmla="*/ 2469110 h 2468880"/>
              <a:gd name="connsiteX5" fmla="*/ 603804 w 3566160"/>
              <a:gd name="connsiteY5" fmla="*/ 2469110 h 2468880"/>
              <a:gd name="connsiteX6" fmla="*/ 300 w 3566160"/>
              <a:gd name="connsiteY6" fmla="*/ 1865606 h 2468880"/>
              <a:gd name="connsiteX7" fmla="*/ 300 w 3566160"/>
              <a:gd name="connsiteY7" fmla="*/ 603734 h 2468880"/>
              <a:gd name="connsiteX8" fmla="*/ 603804 w 3566160"/>
              <a:gd name="connsiteY8" fmla="*/ 230 h 2468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66160" h="2468880">
                <a:moveTo>
                  <a:pt x="603804" y="230"/>
                </a:moveTo>
                <a:lnTo>
                  <a:pt x="2962956" y="230"/>
                </a:lnTo>
                <a:cubicBezTo>
                  <a:pt x="3296249" y="230"/>
                  <a:pt x="3566460" y="333523"/>
                  <a:pt x="3566460" y="603734"/>
                </a:cubicBezTo>
                <a:lnTo>
                  <a:pt x="3566460" y="1865606"/>
                </a:lnTo>
                <a:cubicBezTo>
                  <a:pt x="3566460" y="2198899"/>
                  <a:pt x="3296272" y="2469110"/>
                  <a:pt x="2962956" y="2469110"/>
                </a:cubicBezTo>
                <a:lnTo>
                  <a:pt x="603804" y="2469110"/>
                </a:lnTo>
                <a:cubicBezTo>
                  <a:pt x="270511" y="2469110"/>
                  <a:pt x="300" y="2135817"/>
                  <a:pt x="300" y="1865606"/>
                </a:cubicBezTo>
                <a:lnTo>
                  <a:pt x="300" y="603734"/>
                </a:lnTo>
                <a:cubicBezTo>
                  <a:pt x="300" y="270441"/>
                  <a:pt x="270489" y="230"/>
                  <a:pt x="603804" y="230"/>
                </a:cubicBezTo>
                <a:close/>
              </a:path>
            </a:pathLst>
          </a:custGeom>
          <a:noFill/>
          <a:ln w="2857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cxnSp>
        <p:nvCxnSpPr>
          <p:cNvPr id="174" name="Conector reto 173">
            <a:extLst>
              <a:ext uri="{FF2B5EF4-FFF2-40B4-BE49-F238E27FC236}">
                <a16:creationId xmlns:a16="http://schemas.microsoft.com/office/drawing/2014/main" id="{3DD49C06-2720-BB9A-8442-64D73AD80273}"/>
              </a:ext>
            </a:extLst>
          </p:cNvPr>
          <p:cNvCxnSpPr>
            <a:cxnSpLocks/>
          </p:cNvCxnSpPr>
          <p:nvPr/>
        </p:nvCxnSpPr>
        <p:spPr>
          <a:xfrm>
            <a:off x="-130078" y="1066800"/>
            <a:ext cx="9740243" cy="0"/>
          </a:xfrm>
          <a:prstGeom prst="line">
            <a:avLst/>
          </a:prstGeom>
          <a:ln w="12700">
            <a:solidFill>
              <a:srgbClr val="2C2C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rco 2">
            <a:extLst>
              <a:ext uri="{FF2B5EF4-FFF2-40B4-BE49-F238E27FC236}">
                <a16:creationId xmlns:a16="http://schemas.microsoft.com/office/drawing/2014/main" id="{5540EAB6-19F2-E347-0757-BB554C4571C6}"/>
              </a:ext>
            </a:extLst>
          </p:cNvPr>
          <p:cNvSpPr/>
          <p:nvPr/>
        </p:nvSpPr>
        <p:spPr>
          <a:xfrm rot="12600000">
            <a:off x="1209851" y="3735597"/>
            <a:ext cx="978166" cy="978166"/>
          </a:xfrm>
          <a:prstGeom prst="arc">
            <a:avLst>
              <a:gd name="adj1" fmla="val 15163281"/>
              <a:gd name="adj2" fmla="val 3069150"/>
            </a:avLst>
          </a:prstGeom>
          <a:ln w="1905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5" name="Retângulo 164">
            <a:extLst>
              <a:ext uri="{FF2B5EF4-FFF2-40B4-BE49-F238E27FC236}">
                <a16:creationId xmlns:a16="http://schemas.microsoft.com/office/drawing/2014/main" id="{AF2757E2-627A-1E49-8BBA-296114142C4A}"/>
              </a:ext>
            </a:extLst>
          </p:cNvPr>
          <p:cNvSpPr/>
          <p:nvPr/>
        </p:nvSpPr>
        <p:spPr bwMode="auto">
          <a:xfrm>
            <a:off x="196934" y="3931813"/>
            <a:ext cx="12162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pt-BR" sz="2400" b="1" dirty="0">
                <a:solidFill>
                  <a:schemeClr val="bg1"/>
                </a:solidFill>
                <a:ea typeface="MS PGothic" pitchFamily="34" charset="-128"/>
                <a:sym typeface="Calibri" pitchFamily="34" charset="0"/>
              </a:rPr>
              <a:t>+45%</a:t>
            </a:r>
            <a:endParaRPr lang="en-US" altLang="pt-BR" sz="700" b="1" dirty="0">
              <a:solidFill>
                <a:schemeClr val="bg1"/>
              </a:solidFill>
              <a:latin typeface="+mn-lt"/>
              <a:ea typeface="MS PGothic" pitchFamily="34" charset="-128"/>
              <a:cs typeface="+mn-cs"/>
              <a:sym typeface="Calibri" pitchFamily="34" charset="0"/>
            </a:endParaRPr>
          </a:p>
        </p:txBody>
      </p:sp>
      <p:sp>
        <p:nvSpPr>
          <p:cNvPr id="168" name="Arco 167">
            <a:extLst>
              <a:ext uri="{FF2B5EF4-FFF2-40B4-BE49-F238E27FC236}">
                <a16:creationId xmlns:a16="http://schemas.microsoft.com/office/drawing/2014/main" id="{AB822737-4EF9-126E-89DE-69D265761780}"/>
              </a:ext>
            </a:extLst>
          </p:cNvPr>
          <p:cNvSpPr/>
          <p:nvPr/>
        </p:nvSpPr>
        <p:spPr>
          <a:xfrm rot="12600000">
            <a:off x="4841567" y="3818632"/>
            <a:ext cx="978166" cy="978166"/>
          </a:xfrm>
          <a:prstGeom prst="arc">
            <a:avLst>
              <a:gd name="adj1" fmla="val 18489031"/>
              <a:gd name="adj2" fmla="val 3447614"/>
            </a:avLst>
          </a:prstGeom>
          <a:ln w="1905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9" name="Retângulo 168">
            <a:extLst>
              <a:ext uri="{FF2B5EF4-FFF2-40B4-BE49-F238E27FC236}">
                <a16:creationId xmlns:a16="http://schemas.microsoft.com/office/drawing/2014/main" id="{0111DCA2-6121-E519-6E9A-DB85A5EED390}"/>
              </a:ext>
            </a:extLst>
          </p:cNvPr>
          <p:cNvSpPr/>
          <p:nvPr/>
        </p:nvSpPr>
        <p:spPr bwMode="auto">
          <a:xfrm>
            <a:off x="3810840" y="3931813"/>
            <a:ext cx="12162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pt-BR" sz="2400" b="1" dirty="0">
                <a:solidFill>
                  <a:schemeClr val="bg1"/>
                </a:solidFill>
                <a:ea typeface="MS PGothic" pitchFamily="34" charset="-128"/>
                <a:sym typeface="Calibri" pitchFamily="34" charset="0"/>
              </a:rPr>
              <a:t>+29%</a:t>
            </a:r>
            <a:endParaRPr lang="en-US" altLang="pt-BR" sz="700" b="1" dirty="0">
              <a:solidFill>
                <a:schemeClr val="bg1"/>
              </a:solidFill>
              <a:latin typeface="+mn-lt"/>
              <a:ea typeface="MS PGothic" pitchFamily="34" charset="-128"/>
              <a:cs typeface="+mn-cs"/>
              <a:sym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7015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a Livre: Forma 1">
            <a:extLst>
              <a:ext uri="{FF2B5EF4-FFF2-40B4-BE49-F238E27FC236}">
                <a16:creationId xmlns:a16="http://schemas.microsoft.com/office/drawing/2014/main" id="{059AC432-C507-08E5-2EE7-7CEFF5F89780}"/>
              </a:ext>
            </a:extLst>
          </p:cNvPr>
          <p:cNvSpPr/>
          <p:nvPr/>
        </p:nvSpPr>
        <p:spPr>
          <a:xfrm>
            <a:off x="0" y="1066800"/>
            <a:ext cx="12192000" cy="5791200"/>
          </a:xfrm>
          <a:custGeom>
            <a:avLst/>
            <a:gdLst>
              <a:gd name="connsiteX0" fmla="*/ 0 w 511644"/>
              <a:gd name="connsiteY0" fmla="*/ 0 h 1023199"/>
              <a:gd name="connsiteX1" fmla="*/ 511644 w 511644"/>
              <a:gd name="connsiteY1" fmla="*/ 0 h 1023199"/>
              <a:gd name="connsiteX2" fmla="*/ 511644 w 511644"/>
              <a:gd name="connsiteY2" fmla="*/ 1023199 h 1023199"/>
              <a:gd name="connsiteX3" fmla="*/ 0 w 511644"/>
              <a:gd name="connsiteY3" fmla="*/ 1023199 h 1023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1644" h="1023199">
                <a:moveTo>
                  <a:pt x="0" y="0"/>
                </a:moveTo>
                <a:lnTo>
                  <a:pt x="511644" y="0"/>
                </a:lnTo>
                <a:lnTo>
                  <a:pt x="511644" y="1023199"/>
                </a:lnTo>
                <a:lnTo>
                  <a:pt x="0" y="1023199"/>
                </a:lnTo>
                <a:close/>
              </a:path>
            </a:pathLst>
          </a:custGeom>
          <a:solidFill>
            <a:srgbClr val="0095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lt1"/>
              </a:solidFill>
            </a:endParaRPr>
          </a:p>
        </p:txBody>
      </p:sp>
      <p:pic>
        <p:nvPicPr>
          <p:cNvPr id="287" name="Imagem 286" hidden="1">
            <a:extLst>
              <a:ext uri="{FF2B5EF4-FFF2-40B4-BE49-F238E27FC236}">
                <a16:creationId xmlns:a16="http://schemas.microsoft.com/office/drawing/2014/main" id="{163C2203-EC98-62B4-EBE7-662BB5A7CDC0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279" b="10279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34" name="Retângulo 33">
            <a:extLst>
              <a:ext uri="{FF2B5EF4-FFF2-40B4-BE49-F238E27FC236}">
                <a16:creationId xmlns:a16="http://schemas.microsoft.com/office/drawing/2014/main" id="{F7B30705-2E1B-8B7E-C414-35F5465781E5}"/>
              </a:ext>
            </a:extLst>
          </p:cNvPr>
          <p:cNvSpPr/>
          <p:nvPr/>
        </p:nvSpPr>
        <p:spPr>
          <a:xfrm>
            <a:off x="-869945" y="75697"/>
            <a:ext cx="645458" cy="645458"/>
          </a:xfrm>
          <a:prstGeom prst="rect">
            <a:avLst/>
          </a:prstGeom>
          <a:solidFill>
            <a:srgbClr val="80C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Retângulo 34">
            <a:extLst>
              <a:ext uri="{FF2B5EF4-FFF2-40B4-BE49-F238E27FC236}">
                <a16:creationId xmlns:a16="http://schemas.microsoft.com/office/drawing/2014/main" id="{936F5B47-D133-29BA-A8B4-9F51AE9FB6EB}"/>
              </a:ext>
            </a:extLst>
          </p:cNvPr>
          <p:cNvSpPr/>
          <p:nvPr/>
        </p:nvSpPr>
        <p:spPr>
          <a:xfrm>
            <a:off x="-869945" y="915588"/>
            <a:ext cx="645458" cy="645458"/>
          </a:xfrm>
          <a:prstGeom prst="rect">
            <a:avLst/>
          </a:prstGeom>
          <a:solidFill>
            <a:srgbClr val="0095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AD34663F-DF4E-FEF1-74F8-99668FA00910}"/>
              </a:ext>
            </a:extLst>
          </p:cNvPr>
          <p:cNvSpPr/>
          <p:nvPr/>
        </p:nvSpPr>
        <p:spPr>
          <a:xfrm>
            <a:off x="-869945" y="1755479"/>
            <a:ext cx="645458" cy="645458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Retângulo 36">
            <a:extLst>
              <a:ext uri="{FF2B5EF4-FFF2-40B4-BE49-F238E27FC236}">
                <a16:creationId xmlns:a16="http://schemas.microsoft.com/office/drawing/2014/main" id="{219914F0-02E1-20FE-FEEF-A3E0208FF2E0}"/>
              </a:ext>
            </a:extLst>
          </p:cNvPr>
          <p:cNvSpPr/>
          <p:nvPr/>
        </p:nvSpPr>
        <p:spPr>
          <a:xfrm>
            <a:off x="-869945" y="2595369"/>
            <a:ext cx="645458" cy="645458"/>
          </a:xfrm>
          <a:prstGeom prst="rect">
            <a:avLst/>
          </a:prstGeom>
          <a:solidFill>
            <a:srgbClr val="4C4D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Retângulo 37">
            <a:extLst>
              <a:ext uri="{FF2B5EF4-FFF2-40B4-BE49-F238E27FC236}">
                <a16:creationId xmlns:a16="http://schemas.microsoft.com/office/drawing/2014/main" id="{503B68D8-1E41-1333-A6FC-5B7BFBBB180F}"/>
              </a:ext>
            </a:extLst>
          </p:cNvPr>
          <p:cNvSpPr/>
          <p:nvPr/>
        </p:nvSpPr>
        <p:spPr>
          <a:xfrm>
            <a:off x="-869945" y="3429000"/>
            <a:ext cx="645458" cy="645458"/>
          </a:xfrm>
          <a:prstGeom prst="rect">
            <a:avLst/>
          </a:prstGeom>
          <a:solidFill>
            <a:srgbClr val="FFD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" name="Retângulo 38">
            <a:extLst>
              <a:ext uri="{FF2B5EF4-FFF2-40B4-BE49-F238E27FC236}">
                <a16:creationId xmlns:a16="http://schemas.microsoft.com/office/drawing/2014/main" id="{A00D2B32-B876-8101-2E83-C24B80AC0416}"/>
              </a:ext>
            </a:extLst>
          </p:cNvPr>
          <p:cNvSpPr/>
          <p:nvPr/>
        </p:nvSpPr>
        <p:spPr>
          <a:xfrm>
            <a:off x="-869945" y="4262631"/>
            <a:ext cx="645458" cy="645458"/>
          </a:xfrm>
          <a:prstGeom prst="rect">
            <a:avLst/>
          </a:prstGeom>
          <a:solidFill>
            <a:srgbClr val="C5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0" name="Retângulo 39">
            <a:extLst>
              <a:ext uri="{FF2B5EF4-FFF2-40B4-BE49-F238E27FC236}">
                <a16:creationId xmlns:a16="http://schemas.microsoft.com/office/drawing/2014/main" id="{A7C2B33A-7099-1F14-0CF6-B2A6EC8610D7}"/>
              </a:ext>
            </a:extLst>
          </p:cNvPr>
          <p:cNvSpPr/>
          <p:nvPr/>
        </p:nvSpPr>
        <p:spPr>
          <a:xfrm>
            <a:off x="-869945" y="5102521"/>
            <a:ext cx="645458" cy="645458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7" name="Retângulo 76">
            <a:extLst>
              <a:ext uri="{FF2B5EF4-FFF2-40B4-BE49-F238E27FC236}">
                <a16:creationId xmlns:a16="http://schemas.microsoft.com/office/drawing/2014/main" id="{C0D3EC8E-4407-9E65-0ED9-603C5D87D2C2}"/>
              </a:ext>
            </a:extLst>
          </p:cNvPr>
          <p:cNvSpPr/>
          <p:nvPr/>
        </p:nvSpPr>
        <p:spPr>
          <a:xfrm>
            <a:off x="-869945" y="5814969"/>
            <a:ext cx="645458" cy="645458"/>
          </a:xfrm>
          <a:prstGeom prst="rect">
            <a:avLst/>
          </a:prstGeom>
          <a:solidFill>
            <a:srgbClr val="2C2C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2" name="Forma Livre: Forma 291">
            <a:extLst>
              <a:ext uri="{FF2B5EF4-FFF2-40B4-BE49-F238E27FC236}">
                <a16:creationId xmlns:a16="http://schemas.microsoft.com/office/drawing/2014/main" id="{91C7D0C4-599D-F03E-90EA-35DF9774D86E}"/>
              </a:ext>
            </a:extLst>
          </p:cNvPr>
          <p:cNvSpPr/>
          <p:nvPr/>
        </p:nvSpPr>
        <p:spPr>
          <a:xfrm>
            <a:off x="11617740" y="-4336"/>
            <a:ext cx="2063518" cy="1080665"/>
          </a:xfrm>
          <a:custGeom>
            <a:avLst/>
            <a:gdLst>
              <a:gd name="connsiteX0" fmla="*/ 539999 w 2063518"/>
              <a:gd name="connsiteY0" fmla="*/ 0 h 1080665"/>
              <a:gd name="connsiteX1" fmla="*/ 2063518 w 2063518"/>
              <a:gd name="connsiteY1" fmla="*/ 0 h 1080665"/>
              <a:gd name="connsiteX2" fmla="*/ 2063518 w 2063518"/>
              <a:gd name="connsiteY2" fmla="*/ 1080665 h 1080665"/>
              <a:gd name="connsiteX3" fmla="*/ 539999 w 2063518"/>
              <a:gd name="connsiteY3" fmla="*/ 1080665 h 1080665"/>
              <a:gd name="connsiteX4" fmla="*/ 539999 w 2063518"/>
              <a:gd name="connsiteY4" fmla="*/ 1080000 h 1080665"/>
              <a:gd name="connsiteX5" fmla="*/ 0 w 2063518"/>
              <a:gd name="connsiteY5" fmla="*/ 1080000 h 1080665"/>
              <a:gd name="connsiteX6" fmla="*/ 529029 w 2063518"/>
              <a:gd name="connsiteY6" fmla="*/ 648831 h 1080665"/>
              <a:gd name="connsiteX7" fmla="*/ 539999 w 2063518"/>
              <a:gd name="connsiteY7" fmla="*/ 540010 h 1080665"/>
              <a:gd name="connsiteX8" fmla="*/ 539999 w 2063518"/>
              <a:gd name="connsiteY8" fmla="*/ 539990 h 1080665"/>
              <a:gd name="connsiteX9" fmla="*/ 529029 w 2063518"/>
              <a:gd name="connsiteY9" fmla="*/ 431169 h 1080665"/>
              <a:gd name="connsiteX10" fmla="*/ 0 w 2063518"/>
              <a:gd name="connsiteY10" fmla="*/ 0 h 1080665"/>
              <a:gd name="connsiteX11" fmla="*/ 539999 w 2063518"/>
              <a:gd name="connsiteY11" fmla="*/ 0 h 1080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63518" h="1080665">
                <a:moveTo>
                  <a:pt x="539999" y="0"/>
                </a:moveTo>
                <a:lnTo>
                  <a:pt x="2063518" y="0"/>
                </a:lnTo>
                <a:lnTo>
                  <a:pt x="2063518" y="1080665"/>
                </a:lnTo>
                <a:lnTo>
                  <a:pt x="539999" y="1080665"/>
                </a:lnTo>
                <a:lnTo>
                  <a:pt x="539999" y="1080000"/>
                </a:lnTo>
                <a:lnTo>
                  <a:pt x="0" y="1080000"/>
                </a:lnTo>
                <a:cubicBezTo>
                  <a:pt x="260961" y="1080000"/>
                  <a:pt x="478678" y="894903"/>
                  <a:pt x="529029" y="648831"/>
                </a:cubicBezTo>
                <a:lnTo>
                  <a:pt x="539999" y="540010"/>
                </a:lnTo>
                <a:lnTo>
                  <a:pt x="539999" y="539990"/>
                </a:lnTo>
                <a:lnTo>
                  <a:pt x="529029" y="431169"/>
                </a:lnTo>
                <a:cubicBezTo>
                  <a:pt x="478678" y="185097"/>
                  <a:pt x="260961" y="0"/>
                  <a:pt x="0" y="0"/>
                </a:cubicBezTo>
                <a:lnTo>
                  <a:pt x="539999" y="0"/>
                </a:lnTo>
                <a:close/>
              </a:path>
            </a:pathLst>
          </a:custGeom>
          <a:solidFill>
            <a:srgbClr val="FCAF17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pt-BR"/>
          </a:p>
        </p:txBody>
      </p:sp>
      <p:sp>
        <p:nvSpPr>
          <p:cNvPr id="87" name="Retângulo 2">
            <a:extLst>
              <a:ext uri="{FF2B5EF4-FFF2-40B4-BE49-F238E27FC236}">
                <a16:creationId xmlns:a16="http://schemas.microsoft.com/office/drawing/2014/main" id="{BCC52E79-56D3-0177-312C-2468BCA4C6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749" y="157416"/>
            <a:ext cx="1183425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766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pt-BR" sz="4400" b="1" dirty="0">
                <a:solidFill>
                  <a:srgbClr val="4C4D4F"/>
                </a:solidFill>
                <a:latin typeface="+mn-lt"/>
                <a:cs typeface="+mn-cs"/>
              </a:rPr>
              <a:t>UN MUNDO MUY DIFERENTE</a:t>
            </a:r>
            <a:endParaRPr lang="pt-BR" altLang="pt-BR" sz="4400" b="1" dirty="0">
              <a:solidFill>
                <a:srgbClr val="4C4D4F"/>
              </a:solidFill>
              <a:latin typeface="+mn-lt"/>
              <a:cs typeface="+mn-cs"/>
            </a:endParaRPr>
          </a:p>
        </p:txBody>
      </p:sp>
      <p:cxnSp>
        <p:nvCxnSpPr>
          <p:cNvPr id="174" name="Conector reto 173">
            <a:extLst>
              <a:ext uri="{FF2B5EF4-FFF2-40B4-BE49-F238E27FC236}">
                <a16:creationId xmlns:a16="http://schemas.microsoft.com/office/drawing/2014/main" id="{3DD49C06-2720-BB9A-8442-64D73AD80273}"/>
              </a:ext>
            </a:extLst>
          </p:cNvPr>
          <p:cNvCxnSpPr>
            <a:cxnSpLocks/>
          </p:cNvCxnSpPr>
          <p:nvPr/>
        </p:nvCxnSpPr>
        <p:spPr>
          <a:xfrm>
            <a:off x="-130078" y="1066800"/>
            <a:ext cx="9740243" cy="0"/>
          </a:xfrm>
          <a:prstGeom prst="line">
            <a:avLst/>
          </a:prstGeom>
          <a:ln w="12700">
            <a:solidFill>
              <a:srgbClr val="2C2C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0" name="Retângulo 2">
            <a:extLst>
              <a:ext uri="{FF2B5EF4-FFF2-40B4-BE49-F238E27FC236}">
                <a16:creationId xmlns:a16="http://schemas.microsoft.com/office/drawing/2014/main" id="{97B3C447-2DA9-7037-9520-D910F80C49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3180" y="1487467"/>
            <a:ext cx="413851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766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pt-BR" sz="3600" b="1" dirty="0">
                <a:ln w="9525">
                  <a:solidFill>
                    <a:srgbClr val="4C4D4F"/>
                  </a:solidFill>
                  <a:prstDash val="sysDash"/>
                </a:ln>
                <a:solidFill>
                  <a:schemeClr val="bg1"/>
                </a:solidFill>
                <a:latin typeface="+mn-lt"/>
              </a:rPr>
              <a:t>DESCENTRALIZADOS</a:t>
            </a:r>
            <a:endParaRPr lang="en-US" altLang="pt-BR" sz="3600" b="1" dirty="0">
              <a:ln w="9525">
                <a:solidFill>
                  <a:srgbClr val="4C4D4F"/>
                </a:solidFill>
                <a:prstDash val="sysDash"/>
              </a:ln>
              <a:solidFill>
                <a:schemeClr val="bg1"/>
              </a:solidFill>
              <a:latin typeface="+mn-lt"/>
              <a:cs typeface="+mn-cs"/>
            </a:endParaRPr>
          </a:p>
          <a:p>
            <a:pPr algn="ctr" defTabSz="685766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t-BR" altLang="pt-BR" sz="3600" b="1" dirty="0">
              <a:ln w="9525">
                <a:solidFill>
                  <a:srgbClr val="4C4D4F"/>
                </a:solidFill>
                <a:prstDash val="sysDash"/>
              </a:ln>
              <a:solidFill>
                <a:schemeClr val="bg1"/>
              </a:solidFill>
              <a:latin typeface="+mn-lt"/>
              <a:cs typeface="+mn-cs"/>
            </a:endParaRP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103D365D-363B-87B8-9D3F-EB70B28757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-251" b="17205"/>
          <a:stretch/>
        </p:blipFill>
        <p:spPr>
          <a:xfrm>
            <a:off x="3437395" y="3629090"/>
            <a:ext cx="609426" cy="503316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F200AB6E-AF8C-8256-E64A-96AB6E381B2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14116"/>
          <a:stretch/>
        </p:blipFill>
        <p:spPr>
          <a:xfrm>
            <a:off x="2174513" y="4201891"/>
            <a:ext cx="447968" cy="384732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F4B4CD75-DF4F-3F00-A3E2-E80D030CC01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b="18381"/>
          <a:stretch/>
        </p:blipFill>
        <p:spPr>
          <a:xfrm>
            <a:off x="6085717" y="5672491"/>
            <a:ext cx="457858" cy="373700"/>
          </a:xfrm>
          <a:prstGeom prst="rect">
            <a:avLst/>
          </a:prstGeom>
        </p:spPr>
      </p:pic>
      <p:grpSp>
        <p:nvGrpSpPr>
          <p:cNvPr id="264" name="Gráfico 261">
            <a:extLst>
              <a:ext uri="{FF2B5EF4-FFF2-40B4-BE49-F238E27FC236}">
                <a16:creationId xmlns:a16="http://schemas.microsoft.com/office/drawing/2014/main" id="{1EE957F0-FD1C-E606-0B48-BED57617B55A}"/>
              </a:ext>
            </a:extLst>
          </p:cNvPr>
          <p:cNvGrpSpPr/>
          <p:nvPr/>
        </p:nvGrpSpPr>
        <p:grpSpPr>
          <a:xfrm>
            <a:off x="669931" y="1466610"/>
            <a:ext cx="8205881" cy="4923588"/>
            <a:chOff x="1366833" y="1250151"/>
            <a:chExt cx="8205881" cy="4923588"/>
          </a:xfrm>
          <a:solidFill>
            <a:schemeClr val="bg1"/>
          </a:solidFill>
        </p:grpSpPr>
        <p:sp>
          <p:nvSpPr>
            <p:cNvPr id="265" name="Forma Livre: Forma 264">
              <a:extLst>
                <a:ext uri="{FF2B5EF4-FFF2-40B4-BE49-F238E27FC236}">
                  <a16:creationId xmlns:a16="http://schemas.microsoft.com/office/drawing/2014/main" id="{DCAF975D-67CD-9D41-3BFE-25E2FD3D08DF}"/>
                </a:ext>
              </a:extLst>
            </p:cNvPr>
            <p:cNvSpPr/>
            <p:nvPr/>
          </p:nvSpPr>
          <p:spPr>
            <a:xfrm>
              <a:off x="3585338" y="1983378"/>
              <a:ext cx="2359141" cy="2359184"/>
            </a:xfrm>
            <a:custGeom>
              <a:avLst/>
              <a:gdLst>
                <a:gd name="connsiteX0" fmla="*/ 1179256 w 2359141"/>
                <a:gd name="connsiteY0" fmla="*/ 2359142 h 2359184"/>
                <a:gd name="connsiteX1" fmla="*/ 1143624 w 2359141"/>
                <a:gd name="connsiteY1" fmla="*/ 2358596 h 2359184"/>
                <a:gd name="connsiteX2" fmla="*/ 1144212 w 2359141"/>
                <a:gd name="connsiteY2" fmla="*/ 2338427 h 2359184"/>
                <a:gd name="connsiteX3" fmla="*/ 1179256 w 2359141"/>
                <a:gd name="connsiteY3" fmla="*/ 2338974 h 2359184"/>
                <a:gd name="connsiteX4" fmla="*/ 1179256 w 2359141"/>
                <a:gd name="connsiteY4" fmla="*/ 2359185 h 2359184"/>
                <a:gd name="connsiteX5" fmla="*/ 1214888 w 2359141"/>
                <a:gd name="connsiteY5" fmla="*/ 2358638 h 2359184"/>
                <a:gd name="connsiteX6" fmla="*/ 1214300 w 2359141"/>
                <a:gd name="connsiteY6" fmla="*/ 2338469 h 2359184"/>
                <a:gd name="connsiteX7" fmla="*/ 1249301 w 2359141"/>
                <a:gd name="connsiteY7" fmla="*/ 2336914 h 2359184"/>
                <a:gd name="connsiteX8" fmla="*/ 1250520 w 2359141"/>
                <a:gd name="connsiteY8" fmla="*/ 2357084 h 2359184"/>
                <a:gd name="connsiteX9" fmla="*/ 1214930 w 2359141"/>
                <a:gd name="connsiteY9" fmla="*/ 2358680 h 2359184"/>
                <a:gd name="connsiteX10" fmla="*/ 1108034 w 2359141"/>
                <a:gd name="connsiteY10" fmla="*/ 2356999 h 2359184"/>
                <a:gd name="connsiteX11" fmla="*/ 1072486 w 2359141"/>
                <a:gd name="connsiteY11" fmla="*/ 2354352 h 2359184"/>
                <a:gd name="connsiteX12" fmla="*/ 1074293 w 2359141"/>
                <a:gd name="connsiteY12" fmla="*/ 2334225 h 2359184"/>
                <a:gd name="connsiteX13" fmla="*/ 1109211 w 2359141"/>
                <a:gd name="connsiteY13" fmla="*/ 2336831 h 2359184"/>
                <a:gd name="connsiteX14" fmla="*/ 1107992 w 2359141"/>
                <a:gd name="connsiteY14" fmla="*/ 2356999 h 2359184"/>
                <a:gd name="connsiteX15" fmla="*/ 1286026 w 2359141"/>
                <a:gd name="connsiteY15" fmla="*/ 2354394 h 2359184"/>
                <a:gd name="connsiteX16" fmla="*/ 1284219 w 2359141"/>
                <a:gd name="connsiteY16" fmla="*/ 2334267 h 2359184"/>
                <a:gd name="connsiteX17" fmla="*/ 1319052 w 2359141"/>
                <a:gd name="connsiteY17" fmla="*/ 2330612 h 2359184"/>
                <a:gd name="connsiteX18" fmla="*/ 1321447 w 2359141"/>
                <a:gd name="connsiteY18" fmla="*/ 2350655 h 2359184"/>
                <a:gd name="connsiteX19" fmla="*/ 1286026 w 2359141"/>
                <a:gd name="connsiteY19" fmla="*/ 2354352 h 2359184"/>
                <a:gd name="connsiteX20" fmla="*/ 1037065 w 2359141"/>
                <a:gd name="connsiteY20" fmla="*/ 2350613 h 2359184"/>
                <a:gd name="connsiteX21" fmla="*/ 1001769 w 2359141"/>
                <a:gd name="connsiteY21" fmla="*/ 2345823 h 2359184"/>
                <a:gd name="connsiteX22" fmla="*/ 1004794 w 2359141"/>
                <a:gd name="connsiteY22" fmla="*/ 2325864 h 2359184"/>
                <a:gd name="connsiteX23" fmla="*/ 1039502 w 2359141"/>
                <a:gd name="connsiteY23" fmla="*/ 2330570 h 2359184"/>
                <a:gd name="connsiteX24" fmla="*/ 1037065 w 2359141"/>
                <a:gd name="connsiteY24" fmla="*/ 2350613 h 2359184"/>
                <a:gd name="connsiteX25" fmla="*/ 1356785 w 2359141"/>
                <a:gd name="connsiteY25" fmla="*/ 2345906 h 2359184"/>
                <a:gd name="connsiteX26" fmla="*/ 1353760 w 2359141"/>
                <a:gd name="connsiteY26" fmla="*/ 2325948 h 2359184"/>
                <a:gd name="connsiteX27" fmla="*/ 1388299 w 2359141"/>
                <a:gd name="connsiteY27" fmla="*/ 2320191 h 2359184"/>
                <a:gd name="connsiteX28" fmla="*/ 1391913 w 2359141"/>
                <a:gd name="connsiteY28" fmla="*/ 2340066 h 2359184"/>
                <a:gd name="connsiteX29" fmla="*/ 1356743 w 2359141"/>
                <a:gd name="connsiteY29" fmla="*/ 2345906 h 2359184"/>
                <a:gd name="connsiteX30" fmla="*/ 966557 w 2359141"/>
                <a:gd name="connsiteY30" fmla="*/ 2339940 h 2359184"/>
                <a:gd name="connsiteX31" fmla="*/ 931598 w 2359141"/>
                <a:gd name="connsiteY31" fmla="*/ 2333007 h 2359184"/>
                <a:gd name="connsiteX32" fmla="*/ 935842 w 2359141"/>
                <a:gd name="connsiteY32" fmla="*/ 2313258 h 2359184"/>
                <a:gd name="connsiteX33" fmla="*/ 970213 w 2359141"/>
                <a:gd name="connsiteY33" fmla="*/ 2320065 h 2359184"/>
                <a:gd name="connsiteX34" fmla="*/ 966599 w 2359141"/>
                <a:gd name="connsiteY34" fmla="*/ 2339940 h 2359184"/>
                <a:gd name="connsiteX35" fmla="*/ 1426872 w 2359141"/>
                <a:gd name="connsiteY35" fmla="*/ 2333175 h 2359184"/>
                <a:gd name="connsiteX36" fmla="*/ 1422671 w 2359141"/>
                <a:gd name="connsiteY36" fmla="*/ 2313426 h 2359184"/>
                <a:gd name="connsiteX37" fmla="*/ 1456832 w 2359141"/>
                <a:gd name="connsiteY37" fmla="*/ 2305611 h 2359184"/>
                <a:gd name="connsiteX38" fmla="*/ 1461664 w 2359141"/>
                <a:gd name="connsiteY38" fmla="*/ 2325233 h 2359184"/>
                <a:gd name="connsiteX39" fmla="*/ 1426915 w 2359141"/>
                <a:gd name="connsiteY39" fmla="*/ 2333217 h 2359184"/>
                <a:gd name="connsiteX40" fmla="*/ 896848 w 2359141"/>
                <a:gd name="connsiteY40" fmla="*/ 2325023 h 2359184"/>
                <a:gd name="connsiteX41" fmla="*/ 862351 w 2359141"/>
                <a:gd name="connsiteY41" fmla="*/ 2315989 h 2359184"/>
                <a:gd name="connsiteX42" fmla="*/ 867771 w 2359141"/>
                <a:gd name="connsiteY42" fmla="*/ 2296534 h 2359184"/>
                <a:gd name="connsiteX43" fmla="*/ 901638 w 2359141"/>
                <a:gd name="connsiteY43" fmla="*/ 2305400 h 2359184"/>
                <a:gd name="connsiteX44" fmla="*/ 896806 w 2359141"/>
                <a:gd name="connsiteY44" fmla="*/ 2325023 h 2359184"/>
                <a:gd name="connsiteX45" fmla="*/ 1496077 w 2359141"/>
                <a:gd name="connsiteY45" fmla="*/ 2316199 h 2359184"/>
                <a:gd name="connsiteX46" fmla="*/ 1490657 w 2359141"/>
                <a:gd name="connsiteY46" fmla="*/ 2296744 h 2359184"/>
                <a:gd name="connsiteX47" fmla="*/ 1524272 w 2359141"/>
                <a:gd name="connsiteY47" fmla="*/ 2286870 h 2359184"/>
                <a:gd name="connsiteX48" fmla="*/ 1530281 w 2359141"/>
                <a:gd name="connsiteY48" fmla="*/ 2306157 h 2359184"/>
                <a:gd name="connsiteX49" fmla="*/ 1496077 w 2359141"/>
                <a:gd name="connsiteY49" fmla="*/ 2316241 h 2359184"/>
                <a:gd name="connsiteX50" fmla="*/ 828190 w 2359141"/>
                <a:gd name="connsiteY50" fmla="*/ 2305905 h 2359184"/>
                <a:gd name="connsiteX51" fmla="*/ 794196 w 2359141"/>
                <a:gd name="connsiteY51" fmla="*/ 2294728 h 2359184"/>
                <a:gd name="connsiteX52" fmla="*/ 800793 w 2359141"/>
                <a:gd name="connsiteY52" fmla="*/ 2275651 h 2359184"/>
                <a:gd name="connsiteX53" fmla="*/ 834198 w 2359141"/>
                <a:gd name="connsiteY53" fmla="*/ 2286618 h 2359184"/>
                <a:gd name="connsiteX54" fmla="*/ 828190 w 2359141"/>
                <a:gd name="connsiteY54" fmla="*/ 2305905 h 2359184"/>
                <a:gd name="connsiteX55" fmla="*/ 1564148 w 2359141"/>
                <a:gd name="connsiteY55" fmla="*/ 2295022 h 2359184"/>
                <a:gd name="connsiteX56" fmla="*/ 1557551 w 2359141"/>
                <a:gd name="connsiteY56" fmla="*/ 2275945 h 2359184"/>
                <a:gd name="connsiteX57" fmla="*/ 1590493 w 2359141"/>
                <a:gd name="connsiteY57" fmla="*/ 2264012 h 2359184"/>
                <a:gd name="connsiteX58" fmla="*/ 1597637 w 2359141"/>
                <a:gd name="connsiteY58" fmla="*/ 2282878 h 2359184"/>
                <a:gd name="connsiteX59" fmla="*/ 1564106 w 2359141"/>
                <a:gd name="connsiteY59" fmla="*/ 2295022 h 2359184"/>
                <a:gd name="connsiteX60" fmla="*/ 760623 w 2359141"/>
                <a:gd name="connsiteY60" fmla="*/ 2282542 h 2359184"/>
                <a:gd name="connsiteX61" fmla="*/ 727428 w 2359141"/>
                <a:gd name="connsiteY61" fmla="*/ 2269348 h 2359184"/>
                <a:gd name="connsiteX62" fmla="*/ 735160 w 2359141"/>
                <a:gd name="connsiteY62" fmla="*/ 2250692 h 2359184"/>
                <a:gd name="connsiteX63" fmla="*/ 767808 w 2359141"/>
                <a:gd name="connsiteY63" fmla="*/ 2263676 h 2359184"/>
                <a:gd name="connsiteX64" fmla="*/ 760623 w 2359141"/>
                <a:gd name="connsiteY64" fmla="*/ 2282542 h 2359184"/>
                <a:gd name="connsiteX65" fmla="*/ 1630831 w 2359141"/>
                <a:gd name="connsiteY65" fmla="*/ 2269726 h 2359184"/>
                <a:gd name="connsiteX66" fmla="*/ 1623100 w 2359141"/>
                <a:gd name="connsiteY66" fmla="*/ 2251070 h 2359184"/>
                <a:gd name="connsiteX67" fmla="*/ 1655160 w 2359141"/>
                <a:gd name="connsiteY67" fmla="*/ 2237204 h 2359184"/>
                <a:gd name="connsiteX68" fmla="*/ 1663438 w 2359141"/>
                <a:gd name="connsiteY68" fmla="*/ 2255608 h 2359184"/>
                <a:gd name="connsiteX69" fmla="*/ 1630831 w 2359141"/>
                <a:gd name="connsiteY69" fmla="*/ 2269726 h 2359184"/>
                <a:gd name="connsiteX70" fmla="*/ 694654 w 2359141"/>
                <a:gd name="connsiteY70" fmla="*/ 2255104 h 2359184"/>
                <a:gd name="connsiteX71" fmla="*/ 662341 w 2359141"/>
                <a:gd name="connsiteY71" fmla="*/ 2239893 h 2359184"/>
                <a:gd name="connsiteX72" fmla="*/ 671207 w 2359141"/>
                <a:gd name="connsiteY72" fmla="*/ 2221741 h 2359184"/>
                <a:gd name="connsiteX73" fmla="*/ 702973 w 2359141"/>
                <a:gd name="connsiteY73" fmla="*/ 2236658 h 2359184"/>
                <a:gd name="connsiteX74" fmla="*/ 694654 w 2359141"/>
                <a:gd name="connsiteY74" fmla="*/ 2255062 h 2359184"/>
                <a:gd name="connsiteX75" fmla="*/ 1695624 w 2359141"/>
                <a:gd name="connsiteY75" fmla="*/ 2240523 h 2359184"/>
                <a:gd name="connsiteX76" fmla="*/ 1686758 w 2359141"/>
                <a:gd name="connsiteY76" fmla="*/ 2222371 h 2359184"/>
                <a:gd name="connsiteX77" fmla="*/ 1717936 w 2359141"/>
                <a:gd name="connsiteY77" fmla="*/ 2206572 h 2359184"/>
                <a:gd name="connsiteX78" fmla="*/ 1727306 w 2359141"/>
                <a:gd name="connsiteY78" fmla="*/ 2224430 h 2359184"/>
                <a:gd name="connsiteX79" fmla="*/ 1695582 w 2359141"/>
                <a:gd name="connsiteY79" fmla="*/ 2240482 h 2359184"/>
                <a:gd name="connsiteX80" fmla="*/ 630449 w 2359141"/>
                <a:gd name="connsiteY80" fmla="*/ 2223716 h 2359184"/>
                <a:gd name="connsiteX81" fmla="*/ 599103 w 2359141"/>
                <a:gd name="connsiteY81" fmla="*/ 2206614 h 2359184"/>
                <a:gd name="connsiteX82" fmla="*/ 609062 w 2359141"/>
                <a:gd name="connsiteY82" fmla="*/ 2189050 h 2359184"/>
                <a:gd name="connsiteX83" fmla="*/ 639862 w 2359141"/>
                <a:gd name="connsiteY83" fmla="*/ 2205900 h 2359184"/>
                <a:gd name="connsiteX84" fmla="*/ 630449 w 2359141"/>
                <a:gd name="connsiteY84" fmla="*/ 2223758 h 2359184"/>
                <a:gd name="connsiteX85" fmla="*/ 1758568 w 2359141"/>
                <a:gd name="connsiteY85" fmla="*/ 2207455 h 2359184"/>
                <a:gd name="connsiteX86" fmla="*/ 1748652 w 2359141"/>
                <a:gd name="connsiteY86" fmla="*/ 2189849 h 2359184"/>
                <a:gd name="connsiteX87" fmla="*/ 1778821 w 2359141"/>
                <a:gd name="connsiteY87" fmla="*/ 2172201 h 2359184"/>
                <a:gd name="connsiteX88" fmla="*/ 1789284 w 2359141"/>
                <a:gd name="connsiteY88" fmla="*/ 2189471 h 2359184"/>
                <a:gd name="connsiteX89" fmla="*/ 1758568 w 2359141"/>
                <a:gd name="connsiteY89" fmla="*/ 2207413 h 2359184"/>
                <a:gd name="connsiteX90" fmla="*/ 568346 w 2359141"/>
                <a:gd name="connsiteY90" fmla="*/ 2188546 h 2359184"/>
                <a:gd name="connsiteX91" fmla="*/ 538134 w 2359141"/>
                <a:gd name="connsiteY91" fmla="*/ 2169554 h 2359184"/>
                <a:gd name="connsiteX92" fmla="*/ 549143 w 2359141"/>
                <a:gd name="connsiteY92" fmla="*/ 2152620 h 2359184"/>
                <a:gd name="connsiteX93" fmla="*/ 578850 w 2359141"/>
                <a:gd name="connsiteY93" fmla="*/ 2171277 h 2359184"/>
                <a:gd name="connsiteX94" fmla="*/ 568388 w 2359141"/>
                <a:gd name="connsiteY94" fmla="*/ 2188546 h 2359184"/>
                <a:gd name="connsiteX95" fmla="*/ 1819453 w 2359141"/>
                <a:gd name="connsiteY95" fmla="*/ 2170646 h 2359184"/>
                <a:gd name="connsiteX96" fmla="*/ 1808487 w 2359141"/>
                <a:gd name="connsiteY96" fmla="*/ 2153671 h 2359184"/>
                <a:gd name="connsiteX97" fmla="*/ 1837564 w 2359141"/>
                <a:gd name="connsiteY97" fmla="*/ 2134216 h 2359184"/>
                <a:gd name="connsiteX98" fmla="*/ 1849035 w 2359141"/>
                <a:gd name="connsiteY98" fmla="*/ 2150856 h 2359184"/>
                <a:gd name="connsiteX99" fmla="*/ 1819453 w 2359141"/>
                <a:gd name="connsiteY99" fmla="*/ 2170646 h 2359184"/>
                <a:gd name="connsiteX100" fmla="*/ 508511 w 2359141"/>
                <a:gd name="connsiteY100" fmla="*/ 2149721 h 2359184"/>
                <a:gd name="connsiteX101" fmla="*/ 479518 w 2359141"/>
                <a:gd name="connsiteY101" fmla="*/ 2128964 h 2359184"/>
                <a:gd name="connsiteX102" fmla="*/ 491535 w 2359141"/>
                <a:gd name="connsiteY102" fmla="*/ 2112702 h 2359184"/>
                <a:gd name="connsiteX103" fmla="*/ 520066 w 2359141"/>
                <a:gd name="connsiteY103" fmla="*/ 2133123 h 2359184"/>
                <a:gd name="connsiteX104" fmla="*/ 508553 w 2359141"/>
                <a:gd name="connsiteY104" fmla="*/ 2149721 h 2359184"/>
                <a:gd name="connsiteX105" fmla="*/ 1878028 w 2359141"/>
                <a:gd name="connsiteY105" fmla="*/ 2130224 h 2359184"/>
                <a:gd name="connsiteX106" fmla="*/ 1866052 w 2359141"/>
                <a:gd name="connsiteY106" fmla="*/ 2113963 h 2359184"/>
                <a:gd name="connsiteX107" fmla="*/ 1893911 w 2359141"/>
                <a:gd name="connsiteY107" fmla="*/ 2092786 h 2359184"/>
                <a:gd name="connsiteX108" fmla="*/ 1906348 w 2359141"/>
                <a:gd name="connsiteY108" fmla="*/ 2108669 h 2359184"/>
                <a:gd name="connsiteX109" fmla="*/ 1877986 w 2359141"/>
                <a:gd name="connsiteY109" fmla="*/ 2130182 h 2359184"/>
                <a:gd name="connsiteX110" fmla="*/ 451113 w 2359141"/>
                <a:gd name="connsiteY110" fmla="*/ 2107324 h 2359184"/>
                <a:gd name="connsiteX111" fmla="*/ 423423 w 2359141"/>
                <a:gd name="connsiteY111" fmla="*/ 2084844 h 2359184"/>
                <a:gd name="connsiteX112" fmla="*/ 436365 w 2359141"/>
                <a:gd name="connsiteY112" fmla="*/ 2069339 h 2359184"/>
                <a:gd name="connsiteX113" fmla="*/ 463593 w 2359141"/>
                <a:gd name="connsiteY113" fmla="*/ 2091399 h 2359184"/>
                <a:gd name="connsiteX114" fmla="*/ 451113 w 2359141"/>
                <a:gd name="connsiteY114" fmla="*/ 2107282 h 2359184"/>
                <a:gd name="connsiteX115" fmla="*/ 1934081 w 2359141"/>
                <a:gd name="connsiteY115" fmla="*/ 2086315 h 2359184"/>
                <a:gd name="connsiteX116" fmla="*/ 1921139 w 2359141"/>
                <a:gd name="connsiteY116" fmla="*/ 2070810 h 2359184"/>
                <a:gd name="connsiteX117" fmla="*/ 1947695 w 2359141"/>
                <a:gd name="connsiteY117" fmla="*/ 2047994 h 2359184"/>
                <a:gd name="connsiteX118" fmla="*/ 1961099 w 2359141"/>
                <a:gd name="connsiteY118" fmla="*/ 2063120 h 2359184"/>
                <a:gd name="connsiteX119" fmla="*/ 1934081 w 2359141"/>
                <a:gd name="connsiteY119" fmla="*/ 2086315 h 2359184"/>
                <a:gd name="connsiteX120" fmla="*/ 396447 w 2359141"/>
                <a:gd name="connsiteY120" fmla="*/ 2061608 h 2359184"/>
                <a:gd name="connsiteX121" fmla="*/ 370143 w 2359141"/>
                <a:gd name="connsiteY121" fmla="*/ 2037531 h 2359184"/>
                <a:gd name="connsiteX122" fmla="*/ 384009 w 2359141"/>
                <a:gd name="connsiteY122" fmla="*/ 2022824 h 2359184"/>
                <a:gd name="connsiteX123" fmla="*/ 409851 w 2359141"/>
                <a:gd name="connsiteY123" fmla="*/ 2046481 h 2359184"/>
                <a:gd name="connsiteX124" fmla="*/ 396447 w 2359141"/>
                <a:gd name="connsiteY124" fmla="*/ 2061566 h 2359184"/>
                <a:gd name="connsiteX125" fmla="*/ 1987444 w 2359141"/>
                <a:gd name="connsiteY125" fmla="*/ 2039128 h 2359184"/>
                <a:gd name="connsiteX126" fmla="*/ 1973620 w 2359141"/>
                <a:gd name="connsiteY126" fmla="*/ 2024421 h 2359184"/>
                <a:gd name="connsiteX127" fmla="*/ 1998789 w 2359141"/>
                <a:gd name="connsiteY127" fmla="*/ 2000050 h 2359184"/>
                <a:gd name="connsiteX128" fmla="*/ 2013076 w 2359141"/>
                <a:gd name="connsiteY128" fmla="*/ 2014337 h 2359184"/>
                <a:gd name="connsiteX129" fmla="*/ 1987486 w 2359141"/>
                <a:gd name="connsiteY129" fmla="*/ 2039128 h 2359184"/>
                <a:gd name="connsiteX130" fmla="*/ 344638 w 2359141"/>
                <a:gd name="connsiteY130" fmla="*/ 2012698 h 2359184"/>
                <a:gd name="connsiteX131" fmla="*/ 319847 w 2359141"/>
                <a:gd name="connsiteY131" fmla="*/ 1987108 h 2359184"/>
                <a:gd name="connsiteX132" fmla="*/ 334553 w 2359141"/>
                <a:gd name="connsiteY132" fmla="*/ 1973284 h 2359184"/>
                <a:gd name="connsiteX133" fmla="*/ 358924 w 2359141"/>
                <a:gd name="connsiteY133" fmla="*/ 1998453 h 2359184"/>
                <a:gd name="connsiteX134" fmla="*/ 344638 w 2359141"/>
                <a:gd name="connsiteY134" fmla="*/ 2012698 h 2359184"/>
                <a:gd name="connsiteX135" fmla="*/ 2037867 w 2359141"/>
                <a:gd name="connsiteY135" fmla="*/ 1988747 h 2359184"/>
                <a:gd name="connsiteX136" fmla="*/ 2023160 w 2359141"/>
                <a:gd name="connsiteY136" fmla="*/ 1974881 h 2359184"/>
                <a:gd name="connsiteX137" fmla="*/ 2046817 w 2359141"/>
                <a:gd name="connsiteY137" fmla="*/ 1949039 h 2359184"/>
                <a:gd name="connsiteX138" fmla="*/ 2061902 w 2359141"/>
                <a:gd name="connsiteY138" fmla="*/ 1962443 h 2359184"/>
                <a:gd name="connsiteX139" fmla="*/ 2037825 w 2359141"/>
                <a:gd name="connsiteY139" fmla="*/ 1988747 h 2359184"/>
                <a:gd name="connsiteX140" fmla="*/ 295812 w 2359141"/>
                <a:gd name="connsiteY140" fmla="*/ 1960763 h 2359184"/>
                <a:gd name="connsiteX141" fmla="*/ 272618 w 2359141"/>
                <a:gd name="connsiteY141" fmla="*/ 1933745 h 2359184"/>
                <a:gd name="connsiteX142" fmla="*/ 288123 w 2359141"/>
                <a:gd name="connsiteY142" fmla="*/ 1920845 h 2359184"/>
                <a:gd name="connsiteX143" fmla="*/ 310939 w 2359141"/>
                <a:gd name="connsiteY143" fmla="*/ 1947401 h 2359184"/>
                <a:gd name="connsiteX144" fmla="*/ 295812 w 2359141"/>
                <a:gd name="connsiteY144" fmla="*/ 1960763 h 2359184"/>
                <a:gd name="connsiteX145" fmla="*/ 2085180 w 2359141"/>
                <a:gd name="connsiteY145" fmla="*/ 1935467 h 2359184"/>
                <a:gd name="connsiteX146" fmla="*/ 2069675 w 2359141"/>
                <a:gd name="connsiteY146" fmla="*/ 1922525 h 2359184"/>
                <a:gd name="connsiteX147" fmla="*/ 2091735 w 2359141"/>
                <a:gd name="connsiteY147" fmla="*/ 1895297 h 2359184"/>
                <a:gd name="connsiteX148" fmla="*/ 2107618 w 2359141"/>
                <a:gd name="connsiteY148" fmla="*/ 1907777 h 2359184"/>
                <a:gd name="connsiteX149" fmla="*/ 2085180 w 2359141"/>
                <a:gd name="connsiteY149" fmla="*/ 1935467 h 2359184"/>
                <a:gd name="connsiteX150" fmla="*/ 250264 w 2359141"/>
                <a:gd name="connsiteY150" fmla="*/ 1906054 h 2359184"/>
                <a:gd name="connsiteX151" fmla="*/ 228750 w 2359141"/>
                <a:gd name="connsiteY151" fmla="*/ 1877692 h 2359184"/>
                <a:gd name="connsiteX152" fmla="*/ 245011 w 2359141"/>
                <a:gd name="connsiteY152" fmla="*/ 1865716 h 2359184"/>
                <a:gd name="connsiteX153" fmla="*/ 266147 w 2359141"/>
                <a:gd name="connsiteY153" fmla="*/ 1893575 h 2359184"/>
                <a:gd name="connsiteX154" fmla="*/ 250264 w 2359141"/>
                <a:gd name="connsiteY154" fmla="*/ 1906012 h 2359184"/>
                <a:gd name="connsiteX155" fmla="*/ 2129258 w 2359141"/>
                <a:gd name="connsiteY155" fmla="*/ 1879414 h 2359184"/>
                <a:gd name="connsiteX156" fmla="*/ 2112996 w 2359141"/>
                <a:gd name="connsiteY156" fmla="*/ 1867439 h 2359184"/>
                <a:gd name="connsiteX157" fmla="*/ 2133375 w 2359141"/>
                <a:gd name="connsiteY157" fmla="*/ 1838908 h 2359184"/>
                <a:gd name="connsiteX158" fmla="*/ 2149973 w 2359141"/>
                <a:gd name="connsiteY158" fmla="*/ 1850421 h 2359184"/>
                <a:gd name="connsiteX159" fmla="*/ 2129216 w 2359141"/>
                <a:gd name="connsiteY159" fmla="*/ 1879456 h 2359184"/>
                <a:gd name="connsiteX160" fmla="*/ 208077 w 2359141"/>
                <a:gd name="connsiteY160" fmla="*/ 1848699 h 2359184"/>
                <a:gd name="connsiteX161" fmla="*/ 188328 w 2359141"/>
                <a:gd name="connsiteY161" fmla="*/ 1819117 h 2359184"/>
                <a:gd name="connsiteX162" fmla="*/ 205304 w 2359141"/>
                <a:gd name="connsiteY162" fmla="*/ 1808151 h 2359184"/>
                <a:gd name="connsiteX163" fmla="*/ 224716 w 2359141"/>
                <a:gd name="connsiteY163" fmla="*/ 1837227 h 2359184"/>
                <a:gd name="connsiteX164" fmla="*/ 208077 w 2359141"/>
                <a:gd name="connsiteY164" fmla="*/ 1848699 h 2359184"/>
                <a:gd name="connsiteX165" fmla="*/ 2169848 w 2359141"/>
                <a:gd name="connsiteY165" fmla="*/ 1820756 h 2359184"/>
                <a:gd name="connsiteX166" fmla="*/ 2152914 w 2359141"/>
                <a:gd name="connsiteY166" fmla="*/ 1809747 h 2359184"/>
                <a:gd name="connsiteX167" fmla="*/ 2171571 w 2359141"/>
                <a:gd name="connsiteY167" fmla="*/ 1780040 h 2359184"/>
                <a:gd name="connsiteX168" fmla="*/ 2188840 w 2359141"/>
                <a:gd name="connsiteY168" fmla="*/ 1790503 h 2359184"/>
                <a:gd name="connsiteX169" fmla="*/ 2169890 w 2359141"/>
                <a:gd name="connsiteY169" fmla="*/ 1820714 h 2359184"/>
                <a:gd name="connsiteX170" fmla="*/ 169420 w 2359141"/>
                <a:gd name="connsiteY170" fmla="*/ 1788948 h 2359184"/>
                <a:gd name="connsiteX171" fmla="*/ 151478 w 2359141"/>
                <a:gd name="connsiteY171" fmla="*/ 1758232 h 2359184"/>
                <a:gd name="connsiteX172" fmla="*/ 169083 w 2359141"/>
                <a:gd name="connsiteY172" fmla="*/ 1748316 h 2359184"/>
                <a:gd name="connsiteX173" fmla="*/ 186731 w 2359141"/>
                <a:gd name="connsiteY173" fmla="*/ 1778527 h 2359184"/>
                <a:gd name="connsiteX174" fmla="*/ 169462 w 2359141"/>
                <a:gd name="connsiteY174" fmla="*/ 1788990 h 2359184"/>
                <a:gd name="connsiteX175" fmla="*/ 2206866 w 2359141"/>
                <a:gd name="connsiteY175" fmla="*/ 1759745 h 2359184"/>
                <a:gd name="connsiteX176" fmla="*/ 2189303 w 2359141"/>
                <a:gd name="connsiteY176" fmla="*/ 1749787 h 2359184"/>
                <a:gd name="connsiteX177" fmla="*/ 2206110 w 2359141"/>
                <a:gd name="connsiteY177" fmla="*/ 1718987 h 2359184"/>
                <a:gd name="connsiteX178" fmla="*/ 2223968 w 2359141"/>
                <a:gd name="connsiteY178" fmla="*/ 1728399 h 2359184"/>
                <a:gd name="connsiteX179" fmla="*/ 2206866 w 2359141"/>
                <a:gd name="connsiteY179" fmla="*/ 1759745 h 2359184"/>
                <a:gd name="connsiteX180" fmla="*/ 134502 w 2359141"/>
                <a:gd name="connsiteY180" fmla="*/ 1727012 h 2359184"/>
                <a:gd name="connsiteX181" fmla="*/ 118451 w 2359141"/>
                <a:gd name="connsiteY181" fmla="*/ 1695288 h 2359184"/>
                <a:gd name="connsiteX182" fmla="*/ 136603 w 2359141"/>
                <a:gd name="connsiteY182" fmla="*/ 1686464 h 2359184"/>
                <a:gd name="connsiteX183" fmla="*/ 152360 w 2359141"/>
                <a:gd name="connsiteY183" fmla="*/ 1717642 h 2359184"/>
                <a:gd name="connsiteX184" fmla="*/ 134460 w 2359141"/>
                <a:gd name="connsiteY184" fmla="*/ 1727012 h 2359184"/>
                <a:gd name="connsiteX185" fmla="*/ 2240145 w 2359141"/>
                <a:gd name="connsiteY185" fmla="*/ 1696591 h 2359184"/>
                <a:gd name="connsiteX186" fmla="*/ 2221993 w 2359141"/>
                <a:gd name="connsiteY186" fmla="*/ 1687725 h 2359184"/>
                <a:gd name="connsiteX187" fmla="*/ 2236910 w 2359141"/>
                <a:gd name="connsiteY187" fmla="*/ 1655959 h 2359184"/>
                <a:gd name="connsiteX188" fmla="*/ 2255314 w 2359141"/>
                <a:gd name="connsiteY188" fmla="*/ 1664278 h 2359184"/>
                <a:gd name="connsiteX189" fmla="*/ 2240145 w 2359141"/>
                <a:gd name="connsiteY189" fmla="*/ 1696633 h 2359184"/>
                <a:gd name="connsiteX190" fmla="*/ 103366 w 2359141"/>
                <a:gd name="connsiteY190" fmla="*/ 1663102 h 2359184"/>
                <a:gd name="connsiteX191" fmla="*/ 89290 w 2359141"/>
                <a:gd name="connsiteY191" fmla="*/ 1630495 h 2359184"/>
                <a:gd name="connsiteX192" fmla="*/ 107946 w 2359141"/>
                <a:gd name="connsiteY192" fmla="*/ 1622764 h 2359184"/>
                <a:gd name="connsiteX193" fmla="*/ 121812 w 2359141"/>
                <a:gd name="connsiteY193" fmla="*/ 1654824 h 2359184"/>
                <a:gd name="connsiteX194" fmla="*/ 103408 w 2359141"/>
                <a:gd name="connsiteY194" fmla="*/ 1663102 h 2359184"/>
                <a:gd name="connsiteX195" fmla="*/ 2269516 w 2359141"/>
                <a:gd name="connsiteY195" fmla="*/ 1631462 h 2359184"/>
                <a:gd name="connsiteX196" fmla="*/ 2250860 w 2359141"/>
                <a:gd name="connsiteY196" fmla="*/ 1623730 h 2359184"/>
                <a:gd name="connsiteX197" fmla="*/ 2263844 w 2359141"/>
                <a:gd name="connsiteY197" fmla="*/ 1591082 h 2359184"/>
                <a:gd name="connsiteX198" fmla="*/ 2282710 w 2359141"/>
                <a:gd name="connsiteY198" fmla="*/ 1598267 h 2359184"/>
                <a:gd name="connsiteX199" fmla="*/ 2269516 w 2359141"/>
                <a:gd name="connsiteY199" fmla="*/ 1631504 h 2359184"/>
                <a:gd name="connsiteX200" fmla="*/ 76138 w 2359141"/>
                <a:gd name="connsiteY200" fmla="*/ 1597343 h 2359184"/>
                <a:gd name="connsiteX201" fmla="*/ 64037 w 2359141"/>
                <a:gd name="connsiteY201" fmla="*/ 1563812 h 2359184"/>
                <a:gd name="connsiteX202" fmla="*/ 83113 w 2359141"/>
                <a:gd name="connsiteY202" fmla="*/ 1557257 h 2359184"/>
                <a:gd name="connsiteX203" fmla="*/ 95004 w 2359141"/>
                <a:gd name="connsiteY203" fmla="*/ 1590199 h 2359184"/>
                <a:gd name="connsiteX204" fmla="*/ 76096 w 2359141"/>
                <a:gd name="connsiteY204" fmla="*/ 1597343 h 2359184"/>
                <a:gd name="connsiteX205" fmla="*/ 2294896 w 2359141"/>
                <a:gd name="connsiteY205" fmla="*/ 1564610 h 2359184"/>
                <a:gd name="connsiteX206" fmla="*/ 2275819 w 2359141"/>
                <a:gd name="connsiteY206" fmla="*/ 1558013 h 2359184"/>
                <a:gd name="connsiteX207" fmla="*/ 2286786 w 2359141"/>
                <a:gd name="connsiteY207" fmla="*/ 1524608 h 2359184"/>
                <a:gd name="connsiteX208" fmla="*/ 2306073 w 2359141"/>
                <a:gd name="connsiteY208" fmla="*/ 1530617 h 2359184"/>
                <a:gd name="connsiteX209" fmla="*/ 2294938 w 2359141"/>
                <a:gd name="connsiteY209" fmla="*/ 1564610 h 2359184"/>
                <a:gd name="connsiteX210" fmla="*/ 52944 w 2359141"/>
                <a:gd name="connsiteY210" fmla="*/ 1529944 h 2359184"/>
                <a:gd name="connsiteX211" fmla="*/ 42901 w 2359141"/>
                <a:gd name="connsiteY211" fmla="*/ 1495741 h 2359184"/>
                <a:gd name="connsiteX212" fmla="*/ 62356 w 2359141"/>
                <a:gd name="connsiteY212" fmla="*/ 1490321 h 2359184"/>
                <a:gd name="connsiteX213" fmla="*/ 72230 w 2359141"/>
                <a:gd name="connsiteY213" fmla="*/ 1523936 h 2359184"/>
                <a:gd name="connsiteX214" fmla="*/ 52944 w 2359141"/>
                <a:gd name="connsiteY214" fmla="*/ 1529944 h 2359184"/>
                <a:gd name="connsiteX215" fmla="*/ 2316115 w 2359141"/>
                <a:gd name="connsiteY215" fmla="*/ 1496456 h 2359184"/>
                <a:gd name="connsiteX216" fmla="*/ 2296660 w 2359141"/>
                <a:gd name="connsiteY216" fmla="*/ 1491035 h 2359184"/>
                <a:gd name="connsiteX217" fmla="*/ 2305527 w 2359141"/>
                <a:gd name="connsiteY217" fmla="*/ 1457168 h 2359184"/>
                <a:gd name="connsiteX218" fmla="*/ 2325149 w 2359141"/>
                <a:gd name="connsiteY218" fmla="*/ 1462000 h 2359184"/>
                <a:gd name="connsiteX219" fmla="*/ 2316115 w 2359141"/>
                <a:gd name="connsiteY219" fmla="*/ 1496498 h 2359184"/>
                <a:gd name="connsiteX220" fmla="*/ 33867 w 2359141"/>
                <a:gd name="connsiteY220" fmla="*/ 1461286 h 2359184"/>
                <a:gd name="connsiteX221" fmla="*/ 25925 w 2359141"/>
                <a:gd name="connsiteY221" fmla="*/ 1426536 h 2359184"/>
                <a:gd name="connsiteX222" fmla="*/ 45674 w 2359141"/>
                <a:gd name="connsiteY222" fmla="*/ 1422334 h 2359184"/>
                <a:gd name="connsiteX223" fmla="*/ 53490 w 2359141"/>
                <a:gd name="connsiteY223" fmla="*/ 1456496 h 2359184"/>
                <a:gd name="connsiteX224" fmla="*/ 33867 w 2359141"/>
                <a:gd name="connsiteY224" fmla="*/ 1461286 h 2359184"/>
                <a:gd name="connsiteX225" fmla="*/ 2333091 w 2359141"/>
                <a:gd name="connsiteY225" fmla="*/ 1427251 h 2359184"/>
                <a:gd name="connsiteX226" fmla="*/ 2313342 w 2359141"/>
                <a:gd name="connsiteY226" fmla="*/ 1423049 h 2359184"/>
                <a:gd name="connsiteX227" fmla="*/ 2320149 w 2359141"/>
                <a:gd name="connsiteY227" fmla="*/ 1388677 h 2359184"/>
                <a:gd name="connsiteX228" fmla="*/ 2340024 w 2359141"/>
                <a:gd name="connsiteY228" fmla="*/ 1392291 h 2359184"/>
                <a:gd name="connsiteX229" fmla="*/ 2333091 w 2359141"/>
                <a:gd name="connsiteY229" fmla="*/ 1427251 h 2359184"/>
                <a:gd name="connsiteX230" fmla="*/ 18993 w 2359141"/>
                <a:gd name="connsiteY230" fmla="*/ 1391577 h 2359184"/>
                <a:gd name="connsiteX231" fmla="*/ 13152 w 2359141"/>
                <a:gd name="connsiteY231" fmla="*/ 1356407 h 2359184"/>
                <a:gd name="connsiteX232" fmla="*/ 33111 w 2359141"/>
                <a:gd name="connsiteY232" fmla="*/ 1353424 h 2359184"/>
                <a:gd name="connsiteX233" fmla="*/ 38825 w 2359141"/>
                <a:gd name="connsiteY233" fmla="*/ 1387963 h 2359184"/>
                <a:gd name="connsiteX234" fmla="*/ 18950 w 2359141"/>
                <a:gd name="connsiteY234" fmla="*/ 1391577 h 2359184"/>
                <a:gd name="connsiteX235" fmla="*/ 2345864 w 2359141"/>
                <a:gd name="connsiteY235" fmla="*/ 1357121 h 2359184"/>
                <a:gd name="connsiteX236" fmla="*/ 2325906 w 2359141"/>
                <a:gd name="connsiteY236" fmla="*/ 1354096 h 2359184"/>
                <a:gd name="connsiteX237" fmla="*/ 2330612 w 2359141"/>
                <a:gd name="connsiteY237" fmla="*/ 1319389 h 2359184"/>
                <a:gd name="connsiteX238" fmla="*/ 2350655 w 2359141"/>
                <a:gd name="connsiteY238" fmla="*/ 1321784 h 2359184"/>
                <a:gd name="connsiteX239" fmla="*/ 2345864 w 2359141"/>
                <a:gd name="connsiteY239" fmla="*/ 1357121 h 2359184"/>
                <a:gd name="connsiteX240" fmla="*/ 8404 w 2359141"/>
                <a:gd name="connsiteY240" fmla="*/ 1321111 h 2359184"/>
                <a:gd name="connsiteX241" fmla="*/ 4706 w 2359141"/>
                <a:gd name="connsiteY241" fmla="*/ 1285648 h 2359184"/>
                <a:gd name="connsiteX242" fmla="*/ 24833 w 2359141"/>
                <a:gd name="connsiteY242" fmla="*/ 1283841 h 2359184"/>
                <a:gd name="connsiteX243" fmla="*/ 28489 w 2359141"/>
                <a:gd name="connsiteY243" fmla="*/ 1318674 h 2359184"/>
                <a:gd name="connsiteX244" fmla="*/ 8446 w 2359141"/>
                <a:gd name="connsiteY244" fmla="*/ 1321069 h 2359184"/>
                <a:gd name="connsiteX245" fmla="*/ 2354352 w 2359141"/>
                <a:gd name="connsiteY245" fmla="*/ 1286362 h 2359184"/>
                <a:gd name="connsiteX246" fmla="*/ 2334225 w 2359141"/>
                <a:gd name="connsiteY246" fmla="*/ 1284555 h 2359184"/>
                <a:gd name="connsiteX247" fmla="*/ 2336830 w 2359141"/>
                <a:gd name="connsiteY247" fmla="*/ 1249637 h 2359184"/>
                <a:gd name="connsiteX248" fmla="*/ 2357000 w 2359141"/>
                <a:gd name="connsiteY248" fmla="*/ 1250856 h 2359184"/>
                <a:gd name="connsiteX249" fmla="*/ 2354352 w 2359141"/>
                <a:gd name="connsiteY249" fmla="*/ 1286404 h 2359184"/>
                <a:gd name="connsiteX250" fmla="*/ 2059 w 2359141"/>
                <a:gd name="connsiteY250" fmla="*/ 1250100 h 2359184"/>
                <a:gd name="connsiteX251" fmla="*/ 504 w 2359141"/>
                <a:gd name="connsiteY251" fmla="*/ 1214510 h 2359184"/>
                <a:gd name="connsiteX252" fmla="*/ 20673 w 2359141"/>
                <a:gd name="connsiteY252" fmla="*/ 1213921 h 2359184"/>
                <a:gd name="connsiteX253" fmla="*/ 22228 w 2359141"/>
                <a:gd name="connsiteY253" fmla="*/ 1248923 h 2359184"/>
                <a:gd name="connsiteX254" fmla="*/ 2059 w 2359141"/>
                <a:gd name="connsiteY254" fmla="*/ 1250100 h 2359184"/>
                <a:gd name="connsiteX255" fmla="*/ 2358596 w 2359141"/>
                <a:gd name="connsiteY255" fmla="*/ 1215224 h 2359184"/>
                <a:gd name="connsiteX256" fmla="*/ 2338427 w 2359141"/>
                <a:gd name="connsiteY256" fmla="*/ 1214636 h 2359184"/>
                <a:gd name="connsiteX257" fmla="*/ 2338931 w 2359141"/>
                <a:gd name="connsiteY257" fmla="*/ 1179592 h 2359184"/>
                <a:gd name="connsiteX258" fmla="*/ 2359142 w 2359141"/>
                <a:gd name="connsiteY258" fmla="*/ 1179592 h 2359184"/>
                <a:gd name="connsiteX259" fmla="*/ 2358596 w 2359141"/>
                <a:gd name="connsiteY259" fmla="*/ 1215224 h 2359184"/>
                <a:gd name="connsiteX260" fmla="*/ 20211 w 2359141"/>
                <a:gd name="connsiteY260" fmla="*/ 1178878 h 2359184"/>
                <a:gd name="connsiteX261" fmla="*/ 0 w 2359141"/>
                <a:gd name="connsiteY261" fmla="*/ 1178878 h 2359184"/>
                <a:gd name="connsiteX262" fmla="*/ 546 w 2359141"/>
                <a:gd name="connsiteY262" fmla="*/ 1143246 h 2359184"/>
                <a:gd name="connsiteX263" fmla="*/ 20715 w 2359141"/>
                <a:gd name="connsiteY263" fmla="*/ 1143876 h 2359184"/>
                <a:gd name="connsiteX264" fmla="*/ 20169 w 2359141"/>
                <a:gd name="connsiteY264" fmla="*/ 1178920 h 2359184"/>
                <a:gd name="connsiteX265" fmla="*/ 2338469 w 2359141"/>
                <a:gd name="connsiteY265" fmla="*/ 1146019 h 2359184"/>
                <a:gd name="connsiteX266" fmla="*/ 2336956 w 2359141"/>
                <a:gd name="connsiteY266" fmla="*/ 1111018 h 2359184"/>
                <a:gd name="connsiteX267" fmla="*/ 2357125 w 2359141"/>
                <a:gd name="connsiteY267" fmla="*/ 1109841 h 2359184"/>
                <a:gd name="connsiteX268" fmla="*/ 2358680 w 2359141"/>
                <a:gd name="connsiteY268" fmla="*/ 1145431 h 2359184"/>
                <a:gd name="connsiteX269" fmla="*/ 2338511 w 2359141"/>
                <a:gd name="connsiteY269" fmla="*/ 1146019 h 2359184"/>
                <a:gd name="connsiteX270" fmla="*/ 22354 w 2359141"/>
                <a:gd name="connsiteY270" fmla="*/ 1108875 h 2359184"/>
                <a:gd name="connsiteX271" fmla="*/ 2185 w 2359141"/>
                <a:gd name="connsiteY271" fmla="*/ 1107656 h 2359184"/>
                <a:gd name="connsiteX272" fmla="*/ 4874 w 2359141"/>
                <a:gd name="connsiteY272" fmla="*/ 1072108 h 2359184"/>
                <a:gd name="connsiteX273" fmla="*/ 25001 w 2359141"/>
                <a:gd name="connsiteY273" fmla="*/ 1073915 h 2359184"/>
                <a:gd name="connsiteX274" fmla="*/ 22354 w 2359141"/>
                <a:gd name="connsiteY274" fmla="*/ 1108833 h 2359184"/>
                <a:gd name="connsiteX275" fmla="*/ 2334393 w 2359141"/>
                <a:gd name="connsiteY275" fmla="*/ 1076058 h 2359184"/>
                <a:gd name="connsiteX276" fmla="*/ 2330779 w 2359141"/>
                <a:gd name="connsiteY276" fmla="*/ 1041224 h 2359184"/>
                <a:gd name="connsiteX277" fmla="*/ 2350822 w 2359141"/>
                <a:gd name="connsiteY277" fmla="*/ 1038829 h 2359184"/>
                <a:gd name="connsiteX278" fmla="*/ 2354520 w 2359141"/>
                <a:gd name="connsiteY278" fmla="*/ 1074293 h 2359184"/>
                <a:gd name="connsiteX279" fmla="*/ 2334393 w 2359141"/>
                <a:gd name="connsiteY279" fmla="*/ 1076058 h 2359184"/>
                <a:gd name="connsiteX280" fmla="*/ 28657 w 2359141"/>
                <a:gd name="connsiteY280" fmla="*/ 1039082 h 2359184"/>
                <a:gd name="connsiteX281" fmla="*/ 8614 w 2359141"/>
                <a:gd name="connsiteY281" fmla="*/ 1036644 h 2359184"/>
                <a:gd name="connsiteX282" fmla="*/ 13404 w 2359141"/>
                <a:gd name="connsiteY282" fmla="*/ 1001349 h 2359184"/>
                <a:gd name="connsiteX283" fmla="*/ 33363 w 2359141"/>
                <a:gd name="connsiteY283" fmla="*/ 1004374 h 2359184"/>
                <a:gd name="connsiteX284" fmla="*/ 28657 w 2359141"/>
                <a:gd name="connsiteY284" fmla="*/ 1039082 h 2359184"/>
                <a:gd name="connsiteX285" fmla="*/ 2326115 w 2359141"/>
                <a:gd name="connsiteY285" fmla="*/ 1006517 h 2359184"/>
                <a:gd name="connsiteX286" fmla="*/ 2320401 w 2359141"/>
                <a:gd name="connsiteY286" fmla="*/ 971978 h 2359184"/>
                <a:gd name="connsiteX287" fmla="*/ 2340276 w 2359141"/>
                <a:gd name="connsiteY287" fmla="*/ 968364 h 2359184"/>
                <a:gd name="connsiteX288" fmla="*/ 2346074 w 2359141"/>
                <a:gd name="connsiteY288" fmla="*/ 1003534 h 2359184"/>
                <a:gd name="connsiteX289" fmla="*/ 2326115 w 2359141"/>
                <a:gd name="connsiteY289" fmla="*/ 1006517 h 2359184"/>
                <a:gd name="connsiteX290" fmla="*/ 39161 w 2359141"/>
                <a:gd name="connsiteY290" fmla="*/ 969835 h 2359184"/>
                <a:gd name="connsiteX291" fmla="*/ 19287 w 2359141"/>
                <a:gd name="connsiteY291" fmla="*/ 966221 h 2359184"/>
                <a:gd name="connsiteX292" fmla="*/ 26220 w 2359141"/>
                <a:gd name="connsiteY292" fmla="*/ 931261 h 2359184"/>
                <a:gd name="connsiteX293" fmla="*/ 45969 w 2359141"/>
                <a:gd name="connsiteY293" fmla="*/ 935505 h 2359184"/>
                <a:gd name="connsiteX294" fmla="*/ 39161 w 2359141"/>
                <a:gd name="connsiteY294" fmla="*/ 969877 h 2359184"/>
                <a:gd name="connsiteX295" fmla="*/ 2313678 w 2359141"/>
                <a:gd name="connsiteY295" fmla="*/ 937564 h 2359184"/>
                <a:gd name="connsiteX296" fmla="*/ 2305863 w 2359141"/>
                <a:gd name="connsiteY296" fmla="*/ 903403 h 2359184"/>
                <a:gd name="connsiteX297" fmla="*/ 2325485 w 2359141"/>
                <a:gd name="connsiteY297" fmla="*/ 898613 h 2359184"/>
                <a:gd name="connsiteX298" fmla="*/ 2333427 w 2359141"/>
                <a:gd name="connsiteY298" fmla="*/ 933362 h 2359184"/>
                <a:gd name="connsiteX299" fmla="*/ 2313678 w 2359141"/>
                <a:gd name="connsiteY299" fmla="*/ 937564 h 2359184"/>
                <a:gd name="connsiteX300" fmla="*/ 53868 w 2359141"/>
                <a:gd name="connsiteY300" fmla="*/ 901344 h 2359184"/>
                <a:gd name="connsiteX301" fmla="*/ 34245 w 2359141"/>
                <a:gd name="connsiteY301" fmla="*/ 896512 h 2359184"/>
                <a:gd name="connsiteX302" fmla="*/ 43279 w 2359141"/>
                <a:gd name="connsiteY302" fmla="*/ 862014 h 2359184"/>
                <a:gd name="connsiteX303" fmla="*/ 62734 w 2359141"/>
                <a:gd name="connsiteY303" fmla="*/ 867435 h 2359184"/>
                <a:gd name="connsiteX304" fmla="*/ 53826 w 2359141"/>
                <a:gd name="connsiteY304" fmla="*/ 901302 h 2359184"/>
                <a:gd name="connsiteX305" fmla="*/ 2297081 w 2359141"/>
                <a:gd name="connsiteY305" fmla="*/ 869536 h 2359184"/>
                <a:gd name="connsiteX306" fmla="*/ 2287206 w 2359141"/>
                <a:gd name="connsiteY306" fmla="*/ 835921 h 2359184"/>
                <a:gd name="connsiteX307" fmla="*/ 2306493 w 2359141"/>
                <a:gd name="connsiteY307" fmla="*/ 829954 h 2359184"/>
                <a:gd name="connsiteX308" fmla="*/ 2316535 w 2359141"/>
                <a:gd name="connsiteY308" fmla="*/ 864157 h 2359184"/>
                <a:gd name="connsiteX309" fmla="*/ 2297081 w 2359141"/>
                <a:gd name="connsiteY309" fmla="*/ 869536 h 2359184"/>
                <a:gd name="connsiteX310" fmla="*/ 72692 w 2359141"/>
                <a:gd name="connsiteY310" fmla="*/ 833862 h 2359184"/>
                <a:gd name="connsiteX311" fmla="*/ 53406 w 2359141"/>
                <a:gd name="connsiteY311" fmla="*/ 827853 h 2359184"/>
                <a:gd name="connsiteX312" fmla="*/ 64583 w 2359141"/>
                <a:gd name="connsiteY312" fmla="*/ 793902 h 2359184"/>
                <a:gd name="connsiteX313" fmla="*/ 83659 w 2359141"/>
                <a:gd name="connsiteY313" fmla="*/ 800499 h 2359184"/>
                <a:gd name="connsiteX314" fmla="*/ 72692 w 2359141"/>
                <a:gd name="connsiteY314" fmla="*/ 833904 h 2359184"/>
                <a:gd name="connsiteX315" fmla="*/ 2276323 w 2359141"/>
                <a:gd name="connsiteY315" fmla="*/ 802600 h 2359184"/>
                <a:gd name="connsiteX316" fmla="*/ 2264432 w 2359141"/>
                <a:gd name="connsiteY316" fmla="*/ 769657 h 2359184"/>
                <a:gd name="connsiteX317" fmla="*/ 2283341 w 2359141"/>
                <a:gd name="connsiteY317" fmla="*/ 762514 h 2359184"/>
                <a:gd name="connsiteX318" fmla="*/ 2295442 w 2359141"/>
                <a:gd name="connsiteY318" fmla="*/ 796045 h 2359184"/>
                <a:gd name="connsiteX319" fmla="*/ 2276323 w 2359141"/>
                <a:gd name="connsiteY319" fmla="*/ 802600 h 2359184"/>
                <a:gd name="connsiteX320" fmla="*/ 95635 w 2359141"/>
                <a:gd name="connsiteY320" fmla="*/ 767430 h 2359184"/>
                <a:gd name="connsiteX321" fmla="*/ 76768 w 2359141"/>
                <a:gd name="connsiteY321" fmla="*/ 760245 h 2359184"/>
                <a:gd name="connsiteX322" fmla="*/ 89962 w 2359141"/>
                <a:gd name="connsiteY322" fmla="*/ 727050 h 2359184"/>
                <a:gd name="connsiteX323" fmla="*/ 108619 w 2359141"/>
                <a:gd name="connsiteY323" fmla="*/ 734782 h 2359184"/>
                <a:gd name="connsiteX324" fmla="*/ 95635 w 2359141"/>
                <a:gd name="connsiteY324" fmla="*/ 767430 h 2359184"/>
                <a:gd name="connsiteX325" fmla="*/ 2251532 w 2359141"/>
                <a:gd name="connsiteY325" fmla="*/ 737093 h 2359184"/>
                <a:gd name="connsiteX326" fmla="*/ 2237708 w 2359141"/>
                <a:gd name="connsiteY326" fmla="*/ 705033 h 2359184"/>
                <a:gd name="connsiteX327" fmla="*/ 2256112 w 2359141"/>
                <a:gd name="connsiteY327" fmla="*/ 696755 h 2359184"/>
                <a:gd name="connsiteX328" fmla="*/ 2270189 w 2359141"/>
                <a:gd name="connsiteY328" fmla="*/ 729403 h 2359184"/>
                <a:gd name="connsiteX329" fmla="*/ 2251532 w 2359141"/>
                <a:gd name="connsiteY329" fmla="*/ 737135 h 2359184"/>
                <a:gd name="connsiteX330" fmla="*/ 122569 w 2359141"/>
                <a:gd name="connsiteY330" fmla="*/ 702595 h 2359184"/>
                <a:gd name="connsiteX331" fmla="*/ 104165 w 2359141"/>
                <a:gd name="connsiteY331" fmla="*/ 694276 h 2359184"/>
                <a:gd name="connsiteX332" fmla="*/ 119375 w 2359141"/>
                <a:gd name="connsiteY332" fmla="*/ 661963 h 2359184"/>
                <a:gd name="connsiteX333" fmla="*/ 137527 w 2359141"/>
                <a:gd name="connsiteY333" fmla="*/ 670829 h 2359184"/>
                <a:gd name="connsiteX334" fmla="*/ 122569 w 2359141"/>
                <a:gd name="connsiteY334" fmla="*/ 702595 h 2359184"/>
                <a:gd name="connsiteX335" fmla="*/ 2222918 w 2359141"/>
                <a:gd name="connsiteY335" fmla="*/ 673392 h 2359184"/>
                <a:gd name="connsiteX336" fmla="*/ 2207161 w 2359141"/>
                <a:gd name="connsiteY336" fmla="*/ 642214 h 2359184"/>
                <a:gd name="connsiteX337" fmla="*/ 2225061 w 2359141"/>
                <a:gd name="connsiteY337" fmla="*/ 632844 h 2359184"/>
                <a:gd name="connsiteX338" fmla="*/ 2241069 w 2359141"/>
                <a:gd name="connsiteY338" fmla="*/ 664568 h 2359184"/>
                <a:gd name="connsiteX339" fmla="*/ 2222918 w 2359141"/>
                <a:gd name="connsiteY339" fmla="*/ 673392 h 2359184"/>
                <a:gd name="connsiteX340" fmla="*/ 153410 w 2359141"/>
                <a:gd name="connsiteY340" fmla="*/ 639567 h 2359184"/>
                <a:gd name="connsiteX341" fmla="*/ 135552 w 2359141"/>
                <a:gd name="connsiteY341" fmla="*/ 630155 h 2359184"/>
                <a:gd name="connsiteX342" fmla="*/ 152696 w 2359141"/>
                <a:gd name="connsiteY342" fmla="*/ 598809 h 2359184"/>
                <a:gd name="connsiteX343" fmla="*/ 170260 w 2359141"/>
                <a:gd name="connsiteY343" fmla="*/ 608768 h 2359184"/>
                <a:gd name="connsiteX344" fmla="*/ 153410 w 2359141"/>
                <a:gd name="connsiteY344" fmla="*/ 639567 h 2359184"/>
                <a:gd name="connsiteX345" fmla="*/ 2190479 w 2359141"/>
                <a:gd name="connsiteY345" fmla="*/ 611499 h 2359184"/>
                <a:gd name="connsiteX346" fmla="*/ 2172873 w 2359141"/>
                <a:gd name="connsiteY346" fmla="*/ 581287 h 2359184"/>
                <a:gd name="connsiteX347" fmla="*/ 2190185 w 2359141"/>
                <a:gd name="connsiteY347" fmla="*/ 570867 h 2359184"/>
                <a:gd name="connsiteX348" fmla="*/ 2208127 w 2359141"/>
                <a:gd name="connsiteY348" fmla="*/ 601582 h 2359184"/>
                <a:gd name="connsiteX349" fmla="*/ 2190521 w 2359141"/>
                <a:gd name="connsiteY349" fmla="*/ 611499 h 2359184"/>
                <a:gd name="connsiteX350" fmla="*/ 188034 w 2359141"/>
                <a:gd name="connsiteY350" fmla="*/ 578514 h 2359184"/>
                <a:gd name="connsiteX351" fmla="*/ 170764 w 2359141"/>
                <a:gd name="connsiteY351" fmla="*/ 568009 h 2359184"/>
                <a:gd name="connsiteX352" fmla="*/ 189757 w 2359141"/>
                <a:gd name="connsiteY352" fmla="*/ 537798 h 2359184"/>
                <a:gd name="connsiteX353" fmla="*/ 206690 w 2359141"/>
                <a:gd name="connsiteY353" fmla="*/ 548807 h 2359184"/>
                <a:gd name="connsiteX354" fmla="*/ 188034 w 2359141"/>
                <a:gd name="connsiteY354" fmla="*/ 578514 h 2359184"/>
                <a:gd name="connsiteX355" fmla="*/ 2154343 w 2359141"/>
                <a:gd name="connsiteY355" fmla="*/ 551622 h 2359184"/>
                <a:gd name="connsiteX356" fmla="*/ 2134930 w 2359141"/>
                <a:gd name="connsiteY356" fmla="*/ 522545 h 2359184"/>
                <a:gd name="connsiteX357" fmla="*/ 2151570 w 2359141"/>
                <a:gd name="connsiteY357" fmla="*/ 511074 h 2359184"/>
                <a:gd name="connsiteX358" fmla="*/ 2171318 w 2359141"/>
                <a:gd name="connsiteY358" fmla="*/ 540697 h 2359184"/>
                <a:gd name="connsiteX359" fmla="*/ 2154343 w 2359141"/>
                <a:gd name="connsiteY359" fmla="*/ 551664 h 2359184"/>
                <a:gd name="connsiteX360" fmla="*/ 226229 w 2359141"/>
                <a:gd name="connsiteY360" fmla="*/ 519688 h 2359184"/>
                <a:gd name="connsiteX361" fmla="*/ 209632 w 2359141"/>
                <a:gd name="connsiteY361" fmla="*/ 508175 h 2359184"/>
                <a:gd name="connsiteX362" fmla="*/ 230389 w 2359141"/>
                <a:gd name="connsiteY362" fmla="*/ 479182 h 2359184"/>
                <a:gd name="connsiteX363" fmla="*/ 246650 w 2359141"/>
                <a:gd name="connsiteY363" fmla="*/ 491199 h 2359184"/>
                <a:gd name="connsiteX364" fmla="*/ 226229 w 2359141"/>
                <a:gd name="connsiteY364" fmla="*/ 519688 h 2359184"/>
                <a:gd name="connsiteX365" fmla="*/ 2114635 w 2359141"/>
                <a:gd name="connsiteY365" fmla="*/ 494014 h 2359184"/>
                <a:gd name="connsiteX366" fmla="*/ 2093500 w 2359141"/>
                <a:gd name="connsiteY366" fmla="*/ 466114 h 2359184"/>
                <a:gd name="connsiteX367" fmla="*/ 2109425 w 2359141"/>
                <a:gd name="connsiteY367" fmla="*/ 453676 h 2359184"/>
                <a:gd name="connsiteX368" fmla="*/ 2130938 w 2359141"/>
                <a:gd name="connsiteY368" fmla="*/ 482039 h 2359184"/>
                <a:gd name="connsiteX369" fmla="*/ 2114677 w 2359141"/>
                <a:gd name="connsiteY369" fmla="*/ 494014 h 2359184"/>
                <a:gd name="connsiteX370" fmla="*/ 267912 w 2359141"/>
                <a:gd name="connsiteY370" fmla="*/ 463299 h 2359184"/>
                <a:gd name="connsiteX371" fmla="*/ 252028 w 2359141"/>
                <a:gd name="connsiteY371" fmla="*/ 450819 h 2359184"/>
                <a:gd name="connsiteX372" fmla="*/ 274509 w 2359141"/>
                <a:gd name="connsiteY372" fmla="*/ 423129 h 2359184"/>
                <a:gd name="connsiteX373" fmla="*/ 290013 w 2359141"/>
                <a:gd name="connsiteY373" fmla="*/ 436071 h 2359184"/>
                <a:gd name="connsiteX374" fmla="*/ 267912 w 2359141"/>
                <a:gd name="connsiteY374" fmla="*/ 463299 h 2359184"/>
                <a:gd name="connsiteX375" fmla="*/ 2071524 w 2359141"/>
                <a:gd name="connsiteY375" fmla="*/ 438886 h 2359184"/>
                <a:gd name="connsiteX376" fmla="*/ 2048750 w 2359141"/>
                <a:gd name="connsiteY376" fmla="*/ 412288 h 2359184"/>
                <a:gd name="connsiteX377" fmla="*/ 2063876 w 2359141"/>
                <a:gd name="connsiteY377" fmla="*/ 398926 h 2359184"/>
                <a:gd name="connsiteX378" fmla="*/ 2087071 w 2359141"/>
                <a:gd name="connsiteY378" fmla="*/ 425986 h 2359184"/>
                <a:gd name="connsiteX379" fmla="*/ 2071524 w 2359141"/>
                <a:gd name="connsiteY379" fmla="*/ 438886 h 2359184"/>
                <a:gd name="connsiteX380" fmla="*/ 312872 w 2359141"/>
                <a:gd name="connsiteY380" fmla="*/ 409557 h 2359184"/>
                <a:gd name="connsiteX381" fmla="*/ 297787 w 2359141"/>
                <a:gd name="connsiteY381" fmla="*/ 396153 h 2359184"/>
                <a:gd name="connsiteX382" fmla="*/ 321864 w 2359141"/>
                <a:gd name="connsiteY382" fmla="*/ 369891 h 2359184"/>
                <a:gd name="connsiteX383" fmla="*/ 336528 w 2359141"/>
                <a:gd name="connsiteY383" fmla="*/ 383757 h 2359184"/>
                <a:gd name="connsiteX384" fmla="*/ 312872 w 2359141"/>
                <a:gd name="connsiteY384" fmla="*/ 409599 h 2359184"/>
                <a:gd name="connsiteX385" fmla="*/ 2025177 w 2359141"/>
                <a:gd name="connsiteY385" fmla="*/ 386404 h 2359184"/>
                <a:gd name="connsiteX386" fmla="*/ 2000848 w 2359141"/>
                <a:gd name="connsiteY386" fmla="*/ 361235 h 2359184"/>
                <a:gd name="connsiteX387" fmla="*/ 2015177 w 2359141"/>
                <a:gd name="connsiteY387" fmla="*/ 346991 h 2359184"/>
                <a:gd name="connsiteX388" fmla="*/ 2039926 w 2359141"/>
                <a:gd name="connsiteY388" fmla="*/ 372622 h 2359184"/>
                <a:gd name="connsiteX389" fmla="*/ 2025219 w 2359141"/>
                <a:gd name="connsiteY389" fmla="*/ 386446 h 2359184"/>
                <a:gd name="connsiteX390" fmla="*/ 360983 w 2359141"/>
                <a:gd name="connsiteY390" fmla="*/ 358630 h 2359184"/>
                <a:gd name="connsiteX391" fmla="*/ 346739 w 2359141"/>
                <a:gd name="connsiteY391" fmla="*/ 344344 h 2359184"/>
                <a:gd name="connsiteX392" fmla="*/ 372370 w 2359141"/>
                <a:gd name="connsiteY392" fmla="*/ 319553 h 2359184"/>
                <a:gd name="connsiteX393" fmla="*/ 386194 w 2359141"/>
                <a:gd name="connsiteY393" fmla="*/ 334259 h 2359184"/>
                <a:gd name="connsiteX394" fmla="*/ 361025 w 2359141"/>
                <a:gd name="connsiteY394" fmla="*/ 358630 h 2359184"/>
                <a:gd name="connsiteX395" fmla="*/ 1975721 w 2359141"/>
                <a:gd name="connsiteY395" fmla="*/ 336822 h 2359184"/>
                <a:gd name="connsiteX396" fmla="*/ 1949880 w 2359141"/>
                <a:gd name="connsiteY396" fmla="*/ 313124 h 2359184"/>
                <a:gd name="connsiteX397" fmla="*/ 1963284 w 2359141"/>
                <a:gd name="connsiteY397" fmla="*/ 298039 h 2359184"/>
                <a:gd name="connsiteX398" fmla="*/ 1989545 w 2359141"/>
                <a:gd name="connsiteY398" fmla="*/ 322116 h 2359184"/>
                <a:gd name="connsiteX399" fmla="*/ 1975679 w 2359141"/>
                <a:gd name="connsiteY399" fmla="*/ 336780 h 2359184"/>
                <a:gd name="connsiteX400" fmla="*/ 412036 w 2359141"/>
                <a:gd name="connsiteY400" fmla="*/ 310729 h 2359184"/>
                <a:gd name="connsiteX401" fmla="*/ 398674 w 2359141"/>
                <a:gd name="connsiteY401" fmla="*/ 295602 h 2359184"/>
                <a:gd name="connsiteX402" fmla="*/ 425692 w 2359141"/>
                <a:gd name="connsiteY402" fmla="*/ 272408 h 2359184"/>
                <a:gd name="connsiteX403" fmla="*/ 438592 w 2359141"/>
                <a:gd name="connsiteY403" fmla="*/ 287912 h 2359184"/>
                <a:gd name="connsiteX404" fmla="*/ 412036 w 2359141"/>
                <a:gd name="connsiteY404" fmla="*/ 310687 h 2359184"/>
                <a:gd name="connsiteX405" fmla="*/ 1923366 w 2359141"/>
                <a:gd name="connsiteY405" fmla="*/ 290265 h 2359184"/>
                <a:gd name="connsiteX406" fmla="*/ 1896138 w 2359141"/>
                <a:gd name="connsiteY406" fmla="*/ 268164 h 2359184"/>
                <a:gd name="connsiteX407" fmla="*/ 1908617 w 2359141"/>
                <a:gd name="connsiteY407" fmla="*/ 252281 h 2359184"/>
                <a:gd name="connsiteX408" fmla="*/ 1936308 w 2359141"/>
                <a:gd name="connsiteY408" fmla="*/ 274761 h 2359184"/>
                <a:gd name="connsiteX409" fmla="*/ 1923324 w 2359141"/>
                <a:gd name="connsiteY409" fmla="*/ 290265 h 2359184"/>
                <a:gd name="connsiteX410" fmla="*/ 465862 w 2359141"/>
                <a:gd name="connsiteY410" fmla="*/ 265937 h 2359184"/>
                <a:gd name="connsiteX411" fmla="*/ 453424 w 2359141"/>
                <a:gd name="connsiteY411" fmla="*/ 250012 h 2359184"/>
                <a:gd name="connsiteX412" fmla="*/ 481787 w 2359141"/>
                <a:gd name="connsiteY412" fmla="*/ 228498 h 2359184"/>
                <a:gd name="connsiteX413" fmla="*/ 493762 w 2359141"/>
                <a:gd name="connsiteY413" fmla="*/ 244759 h 2359184"/>
                <a:gd name="connsiteX414" fmla="*/ 465862 w 2359141"/>
                <a:gd name="connsiteY414" fmla="*/ 265895 h 2359184"/>
                <a:gd name="connsiteX415" fmla="*/ 1868321 w 2359141"/>
                <a:gd name="connsiteY415" fmla="*/ 246902 h 2359184"/>
                <a:gd name="connsiteX416" fmla="*/ 1839832 w 2359141"/>
                <a:gd name="connsiteY416" fmla="*/ 226481 h 2359184"/>
                <a:gd name="connsiteX417" fmla="*/ 1851346 w 2359141"/>
                <a:gd name="connsiteY417" fmla="*/ 209884 h 2359184"/>
                <a:gd name="connsiteX418" fmla="*/ 1880339 w 2359141"/>
                <a:gd name="connsiteY418" fmla="*/ 230641 h 2359184"/>
                <a:gd name="connsiteX419" fmla="*/ 1868321 w 2359141"/>
                <a:gd name="connsiteY419" fmla="*/ 246860 h 2359184"/>
                <a:gd name="connsiteX420" fmla="*/ 522251 w 2359141"/>
                <a:gd name="connsiteY420" fmla="*/ 224506 h 2359184"/>
                <a:gd name="connsiteX421" fmla="*/ 510780 w 2359141"/>
                <a:gd name="connsiteY421" fmla="*/ 207867 h 2359184"/>
                <a:gd name="connsiteX422" fmla="*/ 540361 w 2359141"/>
                <a:gd name="connsiteY422" fmla="*/ 188118 h 2359184"/>
                <a:gd name="connsiteX423" fmla="*/ 551328 w 2359141"/>
                <a:gd name="connsiteY423" fmla="*/ 205093 h 2359184"/>
                <a:gd name="connsiteX424" fmla="*/ 522251 w 2359141"/>
                <a:gd name="connsiteY424" fmla="*/ 224506 h 2359184"/>
                <a:gd name="connsiteX425" fmla="*/ 1810671 w 2359141"/>
                <a:gd name="connsiteY425" fmla="*/ 206900 h 2359184"/>
                <a:gd name="connsiteX426" fmla="*/ 1780964 w 2359141"/>
                <a:gd name="connsiteY426" fmla="*/ 188244 h 2359184"/>
                <a:gd name="connsiteX427" fmla="*/ 1791469 w 2359141"/>
                <a:gd name="connsiteY427" fmla="*/ 170974 h 2359184"/>
                <a:gd name="connsiteX428" fmla="*/ 1821681 w 2359141"/>
                <a:gd name="connsiteY428" fmla="*/ 189967 h 2359184"/>
                <a:gd name="connsiteX429" fmla="*/ 1810671 w 2359141"/>
                <a:gd name="connsiteY429" fmla="*/ 206900 h 2359184"/>
                <a:gd name="connsiteX430" fmla="*/ 580993 w 2359141"/>
                <a:gd name="connsiteY430" fmla="*/ 186521 h 2359184"/>
                <a:gd name="connsiteX431" fmla="*/ 570573 w 2359141"/>
                <a:gd name="connsiteY431" fmla="*/ 169251 h 2359184"/>
                <a:gd name="connsiteX432" fmla="*/ 601288 w 2359141"/>
                <a:gd name="connsiteY432" fmla="*/ 151309 h 2359184"/>
                <a:gd name="connsiteX433" fmla="*/ 611205 w 2359141"/>
                <a:gd name="connsiteY433" fmla="*/ 168915 h 2359184"/>
                <a:gd name="connsiteX434" fmla="*/ 580993 w 2359141"/>
                <a:gd name="connsiteY434" fmla="*/ 186521 h 2359184"/>
                <a:gd name="connsiteX435" fmla="*/ 1750753 w 2359141"/>
                <a:gd name="connsiteY435" fmla="*/ 170428 h 2359184"/>
                <a:gd name="connsiteX436" fmla="*/ 1719953 w 2359141"/>
                <a:gd name="connsiteY436" fmla="*/ 153579 h 2359184"/>
                <a:gd name="connsiteX437" fmla="*/ 1729365 w 2359141"/>
                <a:gd name="connsiteY437" fmla="*/ 135721 h 2359184"/>
                <a:gd name="connsiteX438" fmla="*/ 1760669 w 2359141"/>
                <a:gd name="connsiteY438" fmla="*/ 152864 h 2359184"/>
                <a:gd name="connsiteX439" fmla="*/ 1750711 w 2359141"/>
                <a:gd name="connsiteY439" fmla="*/ 170428 h 2359184"/>
                <a:gd name="connsiteX440" fmla="*/ 641878 w 2359141"/>
                <a:gd name="connsiteY440" fmla="*/ 152192 h 2359184"/>
                <a:gd name="connsiteX441" fmla="*/ 632508 w 2359141"/>
                <a:gd name="connsiteY441" fmla="*/ 134292 h 2359184"/>
                <a:gd name="connsiteX442" fmla="*/ 664232 w 2359141"/>
                <a:gd name="connsiteY442" fmla="*/ 118241 h 2359184"/>
                <a:gd name="connsiteX443" fmla="*/ 673056 w 2359141"/>
                <a:gd name="connsiteY443" fmla="*/ 136393 h 2359184"/>
                <a:gd name="connsiteX444" fmla="*/ 641878 w 2359141"/>
                <a:gd name="connsiteY444" fmla="*/ 152150 h 2359184"/>
                <a:gd name="connsiteX445" fmla="*/ 1688649 w 2359141"/>
                <a:gd name="connsiteY445" fmla="*/ 137695 h 2359184"/>
                <a:gd name="connsiteX446" fmla="*/ 1656883 w 2359141"/>
                <a:gd name="connsiteY446" fmla="*/ 122737 h 2359184"/>
                <a:gd name="connsiteX447" fmla="*/ 1665203 w 2359141"/>
                <a:gd name="connsiteY447" fmla="*/ 104333 h 2359184"/>
                <a:gd name="connsiteX448" fmla="*/ 1697515 w 2359141"/>
                <a:gd name="connsiteY448" fmla="*/ 119543 h 2359184"/>
                <a:gd name="connsiteX449" fmla="*/ 1688649 w 2359141"/>
                <a:gd name="connsiteY449" fmla="*/ 137695 h 2359184"/>
                <a:gd name="connsiteX450" fmla="*/ 704696 w 2359141"/>
                <a:gd name="connsiteY450" fmla="*/ 121644 h 2359184"/>
                <a:gd name="connsiteX451" fmla="*/ 696419 w 2359141"/>
                <a:gd name="connsiteY451" fmla="*/ 103240 h 2359184"/>
                <a:gd name="connsiteX452" fmla="*/ 729025 w 2359141"/>
                <a:gd name="connsiteY452" fmla="*/ 89164 h 2359184"/>
                <a:gd name="connsiteX453" fmla="*/ 736757 w 2359141"/>
                <a:gd name="connsiteY453" fmla="*/ 107820 h 2359184"/>
                <a:gd name="connsiteX454" fmla="*/ 704696 w 2359141"/>
                <a:gd name="connsiteY454" fmla="*/ 121644 h 2359184"/>
                <a:gd name="connsiteX455" fmla="*/ 1624697 w 2359141"/>
                <a:gd name="connsiteY455" fmla="*/ 108745 h 2359184"/>
                <a:gd name="connsiteX456" fmla="*/ 1592048 w 2359141"/>
                <a:gd name="connsiteY456" fmla="*/ 95761 h 2359184"/>
                <a:gd name="connsiteX457" fmla="*/ 1599233 w 2359141"/>
                <a:gd name="connsiteY457" fmla="*/ 76894 h 2359184"/>
                <a:gd name="connsiteX458" fmla="*/ 1632428 w 2359141"/>
                <a:gd name="connsiteY458" fmla="*/ 90130 h 2359184"/>
                <a:gd name="connsiteX459" fmla="*/ 1624655 w 2359141"/>
                <a:gd name="connsiteY459" fmla="*/ 108787 h 2359184"/>
                <a:gd name="connsiteX460" fmla="*/ 769321 w 2359141"/>
                <a:gd name="connsiteY460" fmla="*/ 94920 h 2359184"/>
                <a:gd name="connsiteX461" fmla="*/ 762178 w 2359141"/>
                <a:gd name="connsiteY461" fmla="*/ 76012 h 2359184"/>
                <a:gd name="connsiteX462" fmla="*/ 795709 w 2359141"/>
                <a:gd name="connsiteY462" fmla="*/ 63911 h 2359184"/>
                <a:gd name="connsiteX463" fmla="*/ 802264 w 2359141"/>
                <a:gd name="connsiteY463" fmla="*/ 82987 h 2359184"/>
                <a:gd name="connsiteX464" fmla="*/ 769321 w 2359141"/>
                <a:gd name="connsiteY464" fmla="*/ 94878 h 2359184"/>
                <a:gd name="connsiteX465" fmla="*/ 1559021 w 2359141"/>
                <a:gd name="connsiteY465" fmla="*/ 83785 h 2359184"/>
                <a:gd name="connsiteX466" fmla="*/ 1525659 w 2359141"/>
                <a:gd name="connsiteY466" fmla="*/ 72776 h 2359184"/>
                <a:gd name="connsiteX467" fmla="*/ 1531667 w 2359141"/>
                <a:gd name="connsiteY467" fmla="*/ 53490 h 2359184"/>
                <a:gd name="connsiteX468" fmla="*/ 1565618 w 2359141"/>
                <a:gd name="connsiteY468" fmla="*/ 64667 h 2359184"/>
                <a:gd name="connsiteX469" fmla="*/ 1559021 w 2359141"/>
                <a:gd name="connsiteY469" fmla="*/ 83743 h 2359184"/>
                <a:gd name="connsiteX470" fmla="*/ 835543 w 2359141"/>
                <a:gd name="connsiteY470" fmla="*/ 72146 h 2359184"/>
                <a:gd name="connsiteX471" fmla="*/ 829576 w 2359141"/>
                <a:gd name="connsiteY471" fmla="*/ 52860 h 2359184"/>
                <a:gd name="connsiteX472" fmla="*/ 863779 w 2359141"/>
                <a:gd name="connsiteY472" fmla="*/ 42817 h 2359184"/>
                <a:gd name="connsiteX473" fmla="*/ 869158 w 2359141"/>
                <a:gd name="connsiteY473" fmla="*/ 62272 h 2359184"/>
                <a:gd name="connsiteX474" fmla="*/ 835543 w 2359141"/>
                <a:gd name="connsiteY474" fmla="*/ 72146 h 2359184"/>
                <a:gd name="connsiteX475" fmla="*/ 1492044 w 2359141"/>
                <a:gd name="connsiteY475" fmla="*/ 62860 h 2359184"/>
                <a:gd name="connsiteX476" fmla="*/ 1458176 w 2359141"/>
                <a:gd name="connsiteY476" fmla="*/ 53952 h 2359184"/>
                <a:gd name="connsiteX477" fmla="*/ 1463008 w 2359141"/>
                <a:gd name="connsiteY477" fmla="*/ 34329 h 2359184"/>
                <a:gd name="connsiteX478" fmla="*/ 1497464 w 2359141"/>
                <a:gd name="connsiteY478" fmla="*/ 43405 h 2359184"/>
                <a:gd name="connsiteX479" fmla="*/ 1492044 w 2359141"/>
                <a:gd name="connsiteY479" fmla="*/ 62860 h 2359184"/>
                <a:gd name="connsiteX480" fmla="*/ 903067 w 2359141"/>
                <a:gd name="connsiteY480" fmla="*/ 53448 h 2359184"/>
                <a:gd name="connsiteX481" fmla="*/ 898277 w 2359141"/>
                <a:gd name="connsiteY481" fmla="*/ 33825 h 2359184"/>
                <a:gd name="connsiteX482" fmla="*/ 933026 w 2359141"/>
                <a:gd name="connsiteY482" fmla="*/ 25884 h 2359184"/>
                <a:gd name="connsiteX483" fmla="*/ 937228 w 2359141"/>
                <a:gd name="connsiteY483" fmla="*/ 45632 h 2359184"/>
                <a:gd name="connsiteX484" fmla="*/ 903067 w 2359141"/>
                <a:gd name="connsiteY484" fmla="*/ 53448 h 2359184"/>
                <a:gd name="connsiteX485" fmla="*/ 1424057 w 2359141"/>
                <a:gd name="connsiteY485" fmla="*/ 46095 h 2359184"/>
                <a:gd name="connsiteX486" fmla="*/ 1389686 w 2359141"/>
                <a:gd name="connsiteY486" fmla="*/ 39245 h 2359184"/>
                <a:gd name="connsiteX487" fmla="*/ 1393342 w 2359141"/>
                <a:gd name="connsiteY487" fmla="*/ 19371 h 2359184"/>
                <a:gd name="connsiteX488" fmla="*/ 1428301 w 2359141"/>
                <a:gd name="connsiteY488" fmla="*/ 26304 h 2359184"/>
                <a:gd name="connsiteX489" fmla="*/ 1424057 w 2359141"/>
                <a:gd name="connsiteY489" fmla="*/ 46053 h 2359184"/>
                <a:gd name="connsiteX490" fmla="*/ 971599 w 2359141"/>
                <a:gd name="connsiteY490" fmla="*/ 38867 h 2359184"/>
                <a:gd name="connsiteX491" fmla="*/ 967986 w 2359141"/>
                <a:gd name="connsiteY491" fmla="*/ 18992 h 2359184"/>
                <a:gd name="connsiteX492" fmla="*/ 1003155 w 2359141"/>
                <a:gd name="connsiteY492" fmla="*/ 13194 h 2359184"/>
                <a:gd name="connsiteX493" fmla="*/ 1006139 w 2359141"/>
                <a:gd name="connsiteY493" fmla="*/ 33153 h 2359184"/>
                <a:gd name="connsiteX494" fmla="*/ 971599 w 2359141"/>
                <a:gd name="connsiteY494" fmla="*/ 38867 h 2359184"/>
                <a:gd name="connsiteX495" fmla="*/ 1355188 w 2359141"/>
                <a:gd name="connsiteY495" fmla="*/ 33447 h 2359184"/>
                <a:gd name="connsiteX496" fmla="*/ 1320481 w 2359141"/>
                <a:gd name="connsiteY496" fmla="*/ 28699 h 2359184"/>
                <a:gd name="connsiteX497" fmla="*/ 1322918 w 2359141"/>
                <a:gd name="connsiteY497" fmla="*/ 8656 h 2359184"/>
                <a:gd name="connsiteX498" fmla="*/ 1358214 w 2359141"/>
                <a:gd name="connsiteY498" fmla="*/ 13488 h 2359184"/>
                <a:gd name="connsiteX499" fmla="*/ 1355188 w 2359141"/>
                <a:gd name="connsiteY499" fmla="*/ 33447 h 2359184"/>
                <a:gd name="connsiteX500" fmla="*/ 1040888 w 2359141"/>
                <a:gd name="connsiteY500" fmla="*/ 28447 h 2359184"/>
                <a:gd name="connsiteX501" fmla="*/ 1038493 w 2359141"/>
                <a:gd name="connsiteY501" fmla="*/ 8404 h 2359184"/>
                <a:gd name="connsiteX502" fmla="*/ 1073957 w 2359141"/>
                <a:gd name="connsiteY502" fmla="*/ 4706 h 2359184"/>
                <a:gd name="connsiteX503" fmla="*/ 1075722 w 2359141"/>
                <a:gd name="connsiteY503" fmla="*/ 24833 h 2359184"/>
                <a:gd name="connsiteX504" fmla="*/ 1040888 w 2359141"/>
                <a:gd name="connsiteY504" fmla="*/ 28447 h 2359184"/>
                <a:gd name="connsiteX505" fmla="*/ 1285648 w 2359141"/>
                <a:gd name="connsiteY505" fmla="*/ 25001 h 2359184"/>
                <a:gd name="connsiteX506" fmla="*/ 1250730 w 2359141"/>
                <a:gd name="connsiteY506" fmla="*/ 22354 h 2359184"/>
                <a:gd name="connsiteX507" fmla="*/ 1251948 w 2359141"/>
                <a:gd name="connsiteY507" fmla="*/ 2185 h 2359184"/>
                <a:gd name="connsiteX508" fmla="*/ 1287496 w 2359141"/>
                <a:gd name="connsiteY508" fmla="*/ 4874 h 2359184"/>
                <a:gd name="connsiteX509" fmla="*/ 1285689 w 2359141"/>
                <a:gd name="connsiteY509" fmla="*/ 25001 h 2359184"/>
                <a:gd name="connsiteX510" fmla="*/ 1110639 w 2359141"/>
                <a:gd name="connsiteY510" fmla="*/ 22228 h 2359184"/>
                <a:gd name="connsiteX511" fmla="*/ 1109463 w 2359141"/>
                <a:gd name="connsiteY511" fmla="*/ 2059 h 2359184"/>
                <a:gd name="connsiteX512" fmla="*/ 1145053 w 2359141"/>
                <a:gd name="connsiteY512" fmla="*/ 504 h 2359184"/>
                <a:gd name="connsiteX513" fmla="*/ 1145641 w 2359141"/>
                <a:gd name="connsiteY513" fmla="*/ 20673 h 2359184"/>
                <a:gd name="connsiteX514" fmla="*/ 1110639 w 2359141"/>
                <a:gd name="connsiteY514" fmla="*/ 22186 h 2359184"/>
                <a:gd name="connsiteX515" fmla="*/ 1215728 w 2359141"/>
                <a:gd name="connsiteY515" fmla="*/ 20757 h 2359184"/>
                <a:gd name="connsiteX516" fmla="*/ 1180685 w 2359141"/>
                <a:gd name="connsiteY516" fmla="*/ 20211 h 2359184"/>
                <a:gd name="connsiteX517" fmla="*/ 1180685 w 2359141"/>
                <a:gd name="connsiteY517" fmla="*/ 0 h 2359184"/>
                <a:gd name="connsiteX518" fmla="*/ 1216317 w 2359141"/>
                <a:gd name="connsiteY518" fmla="*/ 546 h 2359184"/>
                <a:gd name="connsiteX519" fmla="*/ 1215686 w 2359141"/>
                <a:gd name="connsiteY519" fmla="*/ 20715 h 2359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</a:cxnLst>
              <a:rect l="l" t="t" r="r" b="b"/>
              <a:pathLst>
                <a:path w="2359141" h="2359184">
                  <a:moveTo>
                    <a:pt x="1179256" y="2359142"/>
                  </a:moveTo>
                  <a:cubicBezTo>
                    <a:pt x="1167407" y="2359142"/>
                    <a:pt x="1155431" y="2358974"/>
                    <a:pt x="1143624" y="2358596"/>
                  </a:cubicBezTo>
                  <a:lnTo>
                    <a:pt x="1144212" y="2338427"/>
                  </a:lnTo>
                  <a:cubicBezTo>
                    <a:pt x="1155810" y="2338763"/>
                    <a:pt x="1167617" y="2338931"/>
                    <a:pt x="1179256" y="2338974"/>
                  </a:cubicBezTo>
                  <a:lnTo>
                    <a:pt x="1179256" y="2359185"/>
                  </a:lnTo>
                  <a:close/>
                  <a:moveTo>
                    <a:pt x="1214888" y="2358638"/>
                  </a:moveTo>
                  <a:lnTo>
                    <a:pt x="1214300" y="2338469"/>
                  </a:lnTo>
                  <a:cubicBezTo>
                    <a:pt x="1225981" y="2338133"/>
                    <a:pt x="1237746" y="2337587"/>
                    <a:pt x="1249301" y="2336914"/>
                  </a:cubicBezTo>
                  <a:lnTo>
                    <a:pt x="1250520" y="2357084"/>
                  </a:lnTo>
                  <a:cubicBezTo>
                    <a:pt x="1238797" y="2357798"/>
                    <a:pt x="1226779" y="2358302"/>
                    <a:pt x="1214930" y="2358680"/>
                  </a:cubicBezTo>
                  <a:close/>
                  <a:moveTo>
                    <a:pt x="1108034" y="2356999"/>
                  </a:moveTo>
                  <a:cubicBezTo>
                    <a:pt x="1096185" y="2356285"/>
                    <a:pt x="1084252" y="2355403"/>
                    <a:pt x="1072486" y="2354352"/>
                  </a:cubicBezTo>
                  <a:lnTo>
                    <a:pt x="1074293" y="2334225"/>
                  </a:lnTo>
                  <a:cubicBezTo>
                    <a:pt x="1085848" y="2335276"/>
                    <a:pt x="1097572" y="2336158"/>
                    <a:pt x="1109211" y="2336831"/>
                  </a:cubicBezTo>
                  <a:lnTo>
                    <a:pt x="1107992" y="2356999"/>
                  </a:lnTo>
                  <a:close/>
                  <a:moveTo>
                    <a:pt x="1286026" y="2354394"/>
                  </a:moveTo>
                  <a:lnTo>
                    <a:pt x="1284219" y="2334267"/>
                  </a:lnTo>
                  <a:cubicBezTo>
                    <a:pt x="1295774" y="2333217"/>
                    <a:pt x="1307497" y="2331998"/>
                    <a:pt x="1319052" y="2330612"/>
                  </a:cubicBezTo>
                  <a:lnTo>
                    <a:pt x="1321447" y="2350655"/>
                  </a:lnTo>
                  <a:cubicBezTo>
                    <a:pt x="1309682" y="2352083"/>
                    <a:pt x="1297791" y="2353302"/>
                    <a:pt x="1286026" y="2354352"/>
                  </a:cubicBezTo>
                  <a:close/>
                  <a:moveTo>
                    <a:pt x="1037065" y="2350613"/>
                  </a:moveTo>
                  <a:cubicBezTo>
                    <a:pt x="1025299" y="2349184"/>
                    <a:pt x="1013408" y="2347587"/>
                    <a:pt x="1001769" y="2345823"/>
                  </a:cubicBezTo>
                  <a:lnTo>
                    <a:pt x="1004794" y="2325864"/>
                  </a:lnTo>
                  <a:cubicBezTo>
                    <a:pt x="1016265" y="2327586"/>
                    <a:pt x="1027947" y="2329183"/>
                    <a:pt x="1039502" y="2330570"/>
                  </a:cubicBezTo>
                  <a:lnTo>
                    <a:pt x="1037065" y="2350613"/>
                  </a:lnTo>
                  <a:close/>
                  <a:moveTo>
                    <a:pt x="1356785" y="2345906"/>
                  </a:moveTo>
                  <a:lnTo>
                    <a:pt x="1353760" y="2325948"/>
                  </a:lnTo>
                  <a:cubicBezTo>
                    <a:pt x="1365315" y="2324225"/>
                    <a:pt x="1376912" y="2322292"/>
                    <a:pt x="1388299" y="2320191"/>
                  </a:cubicBezTo>
                  <a:lnTo>
                    <a:pt x="1391913" y="2340066"/>
                  </a:lnTo>
                  <a:cubicBezTo>
                    <a:pt x="1380316" y="2342167"/>
                    <a:pt x="1368508" y="2344142"/>
                    <a:pt x="1356743" y="2345906"/>
                  </a:cubicBezTo>
                  <a:close/>
                  <a:moveTo>
                    <a:pt x="966557" y="2339940"/>
                  </a:moveTo>
                  <a:cubicBezTo>
                    <a:pt x="954918" y="2337797"/>
                    <a:pt x="943153" y="2335486"/>
                    <a:pt x="931598" y="2333007"/>
                  </a:cubicBezTo>
                  <a:lnTo>
                    <a:pt x="935842" y="2313258"/>
                  </a:lnTo>
                  <a:cubicBezTo>
                    <a:pt x="947186" y="2315695"/>
                    <a:pt x="958742" y="2317964"/>
                    <a:pt x="970213" y="2320065"/>
                  </a:cubicBezTo>
                  <a:lnTo>
                    <a:pt x="966599" y="2339940"/>
                  </a:lnTo>
                  <a:close/>
                  <a:moveTo>
                    <a:pt x="1426872" y="2333175"/>
                  </a:moveTo>
                  <a:lnTo>
                    <a:pt x="1422671" y="2313426"/>
                  </a:lnTo>
                  <a:cubicBezTo>
                    <a:pt x="1434058" y="2310989"/>
                    <a:pt x="1445571" y="2308342"/>
                    <a:pt x="1456832" y="2305611"/>
                  </a:cubicBezTo>
                  <a:lnTo>
                    <a:pt x="1461664" y="2325233"/>
                  </a:lnTo>
                  <a:cubicBezTo>
                    <a:pt x="1450193" y="2328048"/>
                    <a:pt x="1438512" y="2330738"/>
                    <a:pt x="1426915" y="2333217"/>
                  </a:cubicBezTo>
                  <a:close/>
                  <a:moveTo>
                    <a:pt x="896848" y="2325023"/>
                  </a:moveTo>
                  <a:cubicBezTo>
                    <a:pt x="885335" y="2322208"/>
                    <a:pt x="873738" y="2319141"/>
                    <a:pt x="862351" y="2315989"/>
                  </a:cubicBezTo>
                  <a:lnTo>
                    <a:pt x="867771" y="2296534"/>
                  </a:lnTo>
                  <a:cubicBezTo>
                    <a:pt x="878948" y="2299644"/>
                    <a:pt x="890335" y="2302627"/>
                    <a:pt x="901638" y="2305400"/>
                  </a:cubicBezTo>
                  <a:lnTo>
                    <a:pt x="896806" y="2325023"/>
                  </a:lnTo>
                  <a:close/>
                  <a:moveTo>
                    <a:pt x="1496077" y="2316199"/>
                  </a:moveTo>
                  <a:lnTo>
                    <a:pt x="1490657" y="2296744"/>
                  </a:lnTo>
                  <a:cubicBezTo>
                    <a:pt x="1501876" y="2293635"/>
                    <a:pt x="1513179" y="2290316"/>
                    <a:pt x="1524272" y="2286870"/>
                  </a:cubicBezTo>
                  <a:lnTo>
                    <a:pt x="1530281" y="2306157"/>
                  </a:lnTo>
                  <a:cubicBezTo>
                    <a:pt x="1519020" y="2309644"/>
                    <a:pt x="1507506" y="2313048"/>
                    <a:pt x="1496077" y="2316241"/>
                  </a:cubicBezTo>
                  <a:close/>
                  <a:moveTo>
                    <a:pt x="828190" y="2305905"/>
                  </a:moveTo>
                  <a:cubicBezTo>
                    <a:pt x="816844" y="2302375"/>
                    <a:pt x="805415" y="2298635"/>
                    <a:pt x="794196" y="2294728"/>
                  </a:cubicBezTo>
                  <a:lnTo>
                    <a:pt x="800793" y="2275651"/>
                  </a:lnTo>
                  <a:cubicBezTo>
                    <a:pt x="811802" y="2279475"/>
                    <a:pt x="823021" y="2283130"/>
                    <a:pt x="834198" y="2286618"/>
                  </a:cubicBezTo>
                  <a:lnTo>
                    <a:pt x="828190" y="2305905"/>
                  </a:lnTo>
                  <a:close/>
                  <a:moveTo>
                    <a:pt x="1564148" y="2295022"/>
                  </a:moveTo>
                  <a:lnTo>
                    <a:pt x="1557551" y="2275945"/>
                  </a:lnTo>
                  <a:cubicBezTo>
                    <a:pt x="1568518" y="2272164"/>
                    <a:pt x="1579610" y="2268130"/>
                    <a:pt x="1590493" y="2264012"/>
                  </a:cubicBezTo>
                  <a:lnTo>
                    <a:pt x="1597637" y="2282878"/>
                  </a:lnTo>
                  <a:cubicBezTo>
                    <a:pt x="1586586" y="2287080"/>
                    <a:pt x="1575283" y="2291156"/>
                    <a:pt x="1564106" y="2295022"/>
                  </a:cubicBezTo>
                  <a:close/>
                  <a:moveTo>
                    <a:pt x="760623" y="2282542"/>
                  </a:moveTo>
                  <a:cubicBezTo>
                    <a:pt x="749572" y="2278340"/>
                    <a:pt x="738395" y="2273886"/>
                    <a:pt x="727428" y="2269348"/>
                  </a:cubicBezTo>
                  <a:lnTo>
                    <a:pt x="735160" y="2250692"/>
                  </a:lnTo>
                  <a:cubicBezTo>
                    <a:pt x="745959" y="2255188"/>
                    <a:pt x="756926" y="2259558"/>
                    <a:pt x="767808" y="2263676"/>
                  </a:cubicBezTo>
                  <a:lnTo>
                    <a:pt x="760623" y="2282542"/>
                  </a:lnTo>
                  <a:close/>
                  <a:moveTo>
                    <a:pt x="1630831" y="2269726"/>
                  </a:moveTo>
                  <a:lnTo>
                    <a:pt x="1623100" y="2251070"/>
                  </a:lnTo>
                  <a:cubicBezTo>
                    <a:pt x="1633815" y="2246616"/>
                    <a:pt x="1644614" y="2241952"/>
                    <a:pt x="1655160" y="2237204"/>
                  </a:cubicBezTo>
                  <a:lnTo>
                    <a:pt x="1663438" y="2255608"/>
                  </a:lnTo>
                  <a:cubicBezTo>
                    <a:pt x="1652681" y="2260440"/>
                    <a:pt x="1641714" y="2265189"/>
                    <a:pt x="1630831" y="2269726"/>
                  </a:cubicBezTo>
                  <a:close/>
                  <a:moveTo>
                    <a:pt x="694654" y="2255104"/>
                  </a:moveTo>
                  <a:cubicBezTo>
                    <a:pt x="683855" y="2250230"/>
                    <a:pt x="672972" y="2245104"/>
                    <a:pt x="662341" y="2239893"/>
                  </a:cubicBezTo>
                  <a:lnTo>
                    <a:pt x="671207" y="2221741"/>
                  </a:lnTo>
                  <a:cubicBezTo>
                    <a:pt x="681670" y="2226867"/>
                    <a:pt x="692385" y="2231868"/>
                    <a:pt x="702973" y="2236658"/>
                  </a:cubicBezTo>
                  <a:lnTo>
                    <a:pt x="694654" y="2255062"/>
                  </a:lnTo>
                  <a:close/>
                  <a:moveTo>
                    <a:pt x="1695624" y="2240523"/>
                  </a:moveTo>
                  <a:lnTo>
                    <a:pt x="1686758" y="2222371"/>
                  </a:lnTo>
                  <a:cubicBezTo>
                    <a:pt x="1697221" y="2217287"/>
                    <a:pt x="1707684" y="2211951"/>
                    <a:pt x="1717936" y="2206572"/>
                  </a:cubicBezTo>
                  <a:lnTo>
                    <a:pt x="1727306" y="2224430"/>
                  </a:lnTo>
                  <a:cubicBezTo>
                    <a:pt x="1716886" y="2229893"/>
                    <a:pt x="1706213" y="2235313"/>
                    <a:pt x="1695582" y="2240482"/>
                  </a:cubicBezTo>
                  <a:close/>
                  <a:moveTo>
                    <a:pt x="630449" y="2223716"/>
                  </a:moveTo>
                  <a:cubicBezTo>
                    <a:pt x="619945" y="2218170"/>
                    <a:pt x="609398" y="2212413"/>
                    <a:pt x="599103" y="2206614"/>
                  </a:cubicBezTo>
                  <a:lnTo>
                    <a:pt x="609062" y="2189050"/>
                  </a:lnTo>
                  <a:cubicBezTo>
                    <a:pt x="619146" y="2194765"/>
                    <a:pt x="629525" y="2200438"/>
                    <a:pt x="639862" y="2205900"/>
                  </a:cubicBezTo>
                  <a:lnTo>
                    <a:pt x="630449" y="2223758"/>
                  </a:lnTo>
                  <a:close/>
                  <a:moveTo>
                    <a:pt x="1758568" y="2207455"/>
                  </a:moveTo>
                  <a:lnTo>
                    <a:pt x="1748652" y="2189849"/>
                  </a:lnTo>
                  <a:cubicBezTo>
                    <a:pt x="1758736" y="2184134"/>
                    <a:pt x="1768905" y="2178210"/>
                    <a:pt x="1778821" y="2172201"/>
                  </a:cubicBezTo>
                  <a:lnTo>
                    <a:pt x="1789284" y="2189471"/>
                  </a:lnTo>
                  <a:cubicBezTo>
                    <a:pt x="1779157" y="2195606"/>
                    <a:pt x="1768863" y="2201614"/>
                    <a:pt x="1758568" y="2207413"/>
                  </a:cubicBezTo>
                  <a:close/>
                  <a:moveTo>
                    <a:pt x="568346" y="2188546"/>
                  </a:moveTo>
                  <a:cubicBezTo>
                    <a:pt x="558219" y="2182412"/>
                    <a:pt x="548050" y="2176025"/>
                    <a:pt x="538134" y="2169554"/>
                  </a:cubicBezTo>
                  <a:lnTo>
                    <a:pt x="549143" y="2152620"/>
                  </a:lnTo>
                  <a:cubicBezTo>
                    <a:pt x="558891" y="2158965"/>
                    <a:pt x="568892" y="2165226"/>
                    <a:pt x="578850" y="2171277"/>
                  </a:cubicBezTo>
                  <a:lnTo>
                    <a:pt x="568388" y="2188546"/>
                  </a:lnTo>
                  <a:close/>
                  <a:moveTo>
                    <a:pt x="1819453" y="2170646"/>
                  </a:moveTo>
                  <a:lnTo>
                    <a:pt x="1808487" y="2153671"/>
                  </a:lnTo>
                  <a:cubicBezTo>
                    <a:pt x="1818235" y="2147368"/>
                    <a:pt x="1828025" y="2140813"/>
                    <a:pt x="1837564" y="2134216"/>
                  </a:cubicBezTo>
                  <a:lnTo>
                    <a:pt x="1849035" y="2150856"/>
                  </a:lnTo>
                  <a:cubicBezTo>
                    <a:pt x="1839328" y="2157578"/>
                    <a:pt x="1829370" y="2164217"/>
                    <a:pt x="1819453" y="2170646"/>
                  </a:cubicBezTo>
                  <a:close/>
                  <a:moveTo>
                    <a:pt x="508511" y="2149721"/>
                  </a:moveTo>
                  <a:cubicBezTo>
                    <a:pt x="498762" y="2142956"/>
                    <a:pt x="489014" y="2135981"/>
                    <a:pt x="479518" y="2128964"/>
                  </a:cubicBezTo>
                  <a:lnTo>
                    <a:pt x="491535" y="2112702"/>
                  </a:lnTo>
                  <a:cubicBezTo>
                    <a:pt x="500863" y="2119594"/>
                    <a:pt x="510486" y="2126485"/>
                    <a:pt x="520066" y="2133123"/>
                  </a:cubicBezTo>
                  <a:lnTo>
                    <a:pt x="508553" y="2149721"/>
                  </a:lnTo>
                  <a:close/>
                  <a:moveTo>
                    <a:pt x="1878028" y="2130224"/>
                  </a:moveTo>
                  <a:lnTo>
                    <a:pt x="1866052" y="2113963"/>
                  </a:lnTo>
                  <a:cubicBezTo>
                    <a:pt x="1875380" y="2107072"/>
                    <a:pt x="1884751" y="2099971"/>
                    <a:pt x="1893911" y="2092786"/>
                  </a:cubicBezTo>
                  <a:lnTo>
                    <a:pt x="1906348" y="2108669"/>
                  </a:lnTo>
                  <a:cubicBezTo>
                    <a:pt x="1897020" y="2115980"/>
                    <a:pt x="1887482" y="2123207"/>
                    <a:pt x="1877986" y="2130182"/>
                  </a:cubicBezTo>
                  <a:close/>
                  <a:moveTo>
                    <a:pt x="451113" y="2107324"/>
                  </a:moveTo>
                  <a:cubicBezTo>
                    <a:pt x="441785" y="2100013"/>
                    <a:pt x="432499" y="2092449"/>
                    <a:pt x="423423" y="2084844"/>
                  </a:cubicBezTo>
                  <a:lnTo>
                    <a:pt x="436365" y="2069339"/>
                  </a:lnTo>
                  <a:cubicBezTo>
                    <a:pt x="445273" y="2076776"/>
                    <a:pt x="454433" y="2084214"/>
                    <a:pt x="463593" y="2091399"/>
                  </a:cubicBezTo>
                  <a:lnTo>
                    <a:pt x="451113" y="2107282"/>
                  </a:lnTo>
                  <a:close/>
                  <a:moveTo>
                    <a:pt x="1934081" y="2086315"/>
                  </a:moveTo>
                  <a:lnTo>
                    <a:pt x="1921139" y="2070810"/>
                  </a:lnTo>
                  <a:cubicBezTo>
                    <a:pt x="1930047" y="2063372"/>
                    <a:pt x="1938997" y="2055683"/>
                    <a:pt x="1947695" y="2047994"/>
                  </a:cubicBezTo>
                  <a:lnTo>
                    <a:pt x="1961099" y="2063120"/>
                  </a:lnTo>
                  <a:cubicBezTo>
                    <a:pt x="1952233" y="2070936"/>
                    <a:pt x="1943157" y="2078751"/>
                    <a:pt x="1934081" y="2086315"/>
                  </a:cubicBezTo>
                  <a:close/>
                  <a:moveTo>
                    <a:pt x="396447" y="2061608"/>
                  </a:moveTo>
                  <a:cubicBezTo>
                    <a:pt x="387581" y="2053750"/>
                    <a:pt x="378757" y="2045641"/>
                    <a:pt x="370143" y="2037531"/>
                  </a:cubicBezTo>
                  <a:lnTo>
                    <a:pt x="384009" y="2022824"/>
                  </a:lnTo>
                  <a:cubicBezTo>
                    <a:pt x="392455" y="2030808"/>
                    <a:pt x="401153" y="2038749"/>
                    <a:pt x="409851" y="2046481"/>
                  </a:cubicBezTo>
                  <a:lnTo>
                    <a:pt x="396447" y="2061566"/>
                  </a:lnTo>
                  <a:close/>
                  <a:moveTo>
                    <a:pt x="1987444" y="2039128"/>
                  </a:moveTo>
                  <a:lnTo>
                    <a:pt x="1973620" y="2024421"/>
                  </a:lnTo>
                  <a:cubicBezTo>
                    <a:pt x="1982108" y="2016438"/>
                    <a:pt x="1990554" y="2008244"/>
                    <a:pt x="1998789" y="2000050"/>
                  </a:cubicBezTo>
                  <a:lnTo>
                    <a:pt x="2013076" y="2014337"/>
                  </a:lnTo>
                  <a:cubicBezTo>
                    <a:pt x="2004714" y="2022656"/>
                    <a:pt x="1996100" y="2031018"/>
                    <a:pt x="1987486" y="2039128"/>
                  </a:cubicBezTo>
                  <a:close/>
                  <a:moveTo>
                    <a:pt x="344638" y="2012698"/>
                  </a:moveTo>
                  <a:cubicBezTo>
                    <a:pt x="336276" y="2004336"/>
                    <a:pt x="327956" y="1995722"/>
                    <a:pt x="319847" y="1987108"/>
                  </a:cubicBezTo>
                  <a:lnTo>
                    <a:pt x="334553" y="1973284"/>
                  </a:lnTo>
                  <a:cubicBezTo>
                    <a:pt x="342495" y="1981772"/>
                    <a:pt x="350688" y="1990218"/>
                    <a:pt x="358924" y="1998453"/>
                  </a:cubicBezTo>
                  <a:lnTo>
                    <a:pt x="344638" y="2012698"/>
                  </a:lnTo>
                  <a:close/>
                  <a:moveTo>
                    <a:pt x="2037867" y="1988747"/>
                  </a:moveTo>
                  <a:lnTo>
                    <a:pt x="2023160" y="1974881"/>
                  </a:lnTo>
                  <a:cubicBezTo>
                    <a:pt x="2031144" y="1966435"/>
                    <a:pt x="2039086" y="1957737"/>
                    <a:pt x="2046817" y="1949039"/>
                  </a:cubicBezTo>
                  <a:lnTo>
                    <a:pt x="2061902" y="1962443"/>
                  </a:lnTo>
                  <a:cubicBezTo>
                    <a:pt x="2054044" y="1971267"/>
                    <a:pt x="2045935" y="1980133"/>
                    <a:pt x="2037825" y="1988747"/>
                  </a:cubicBezTo>
                  <a:close/>
                  <a:moveTo>
                    <a:pt x="295812" y="1960763"/>
                  </a:moveTo>
                  <a:cubicBezTo>
                    <a:pt x="287955" y="1951897"/>
                    <a:pt x="280139" y="1942779"/>
                    <a:pt x="272618" y="1933745"/>
                  </a:cubicBezTo>
                  <a:lnTo>
                    <a:pt x="288123" y="1920845"/>
                  </a:lnTo>
                  <a:cubicBezTo>
                    <a:pt x="295518" y="1929753"/>
                    <a:pt x="303207" y="1938703"/>
                    <a:pt x="310939" y="1947401"/>
                  </a:cubicBezTo>
                  <a:lnTo>
                    <a:pt x="295812" y="1960763"/>
                  </a:lnTo>
                  <a:close/>
                  <a:moveTo>
                    <a:pt x="2085180" y="1935467"/>
                  </a:moveTo>
                  <a:lnTo>
                    <a:pt x="2069675" y="1922525"/>
                  </a:lnTo>
                  <a:cubicBezTo>
                    <a:pt x="2077154" y="1913575"/>
                    <a:pt x="2084550" y="1904415"/>
                    <a:pt x="2091735" y="1895297"/>
                  </a:cubicBezTo>
                  <a:lnTo>
                    <a:pt x="2107618" y="1907777"/>
                  </a:lnTo>
                  <a:cubicBezTo>
                    <a:pt x="2100307" y="1917063"/>
                    <a:pt x="2092786" y="1926391"/>
                    <a:pt x="2085180" y="1935467"/>
                  </a:cubicBezTo>
                  <a:close/>
                  <a:moveTo>
                    <a:pt x="250264" y="1906054"/>
                  </a:moveTo>
                  <a:cubicBezTo>
                    <a:pt x="242994" y="1896768"/>
                    <a:pt x="235767" y="1887230"/>
                    <a:pt x="228750" y="1877692"/>
                  </a:cubicBezTo>
                  <a:lnTo>
                    <a:pt x="245011" y="1865716"/>
                  </a:lnTo>
                  <a:cubicBezTo>
                    <a:pt x="251902" y="1875086"/>
                    <a:pt x="259004" y="1884457"/>
                    <a:pt x="266147" y="1893575"/>
                  </a:cubicBezTo>
                  <a:lnTo>
                    <a:pt x="250264" y="1906012"/>
                  </a:lnTo>
                  <a:close/>
                  <a:moveTo>
                    <a:pt x="2129258" y="1879414"/>
                  </a:moveTo>
                  <a:lnTo>
                    <a:pt x="2112996" y="1867439"/>
                  </a:lnTo>
                  <a:cubicBezTo>
                    <a:pt x="2119930" y="1858069"/>
                    <a:pt x="2126779" y="1848488"/>
                    <a:pt x="2133375" y="1838908"/>
                  </a:cubicBezTo>
                  <a:lnTo>
                    <a:pt x="2149973" y="1850421"/>
                  </a:lnTo>
                  <a:cubicBezTo>
                    <a:pt x="2143250" y="1860128"/>
                    <a:pt x="2136275" y="1869918"/>
                    <a:pt x="2129216" y="1879456"/>
                  </a:cubicBezTo>
                  <a:close/>
                  <a:moveTo>
                    <a:pt x="208077" y="1848699"/>
                  </a:moveTo>
                  <a:cubicBezTo>
                    <a:pt x="201354" y="1838950"/>
                    <a:pt x="194715" y="1828992"/>
                    <a:pt x="188328" y="1819117"/>
                  </a:cubicBezTo>
                  <a:lnTo>
                    <a:pt x="205304" y="1808151"/>
                  </a:lnTo>
                  <a:cubicBezTo>
                    <a:pt x="211606" y="1817899"/>
                    <a:pt x="218119" y="1827647"/>
                    <a:pt x="224716" y="1837227"/>
                  </a:cubicBezTo>
                  <a:lnTo>
                    <a:pt x="208077" y="1848699"/>
                  </a:lnTo>
                  <a:close/>
                  <a:moveTo>
                    <a:pt x="2169848" y="1820756"/>
                  </a:moveTo>
                  <a:lnTo>
                    <a:pt x="2152914" y="1809747"/>
                  </a:lnTo>
                  <a:cubicBezTo>
                    <a:pt x="2159259" y="1799957"/>
                    <a:pt x="2165520" y="1789956"/>
                    <a:pt x="2171571" y="1780040"/>
                  </a:cubicBezTo>
                  <a:lnTo>
                    <a:pt x="2188840" y="1790503"/>
                  </a:lnTo>
                  <a:cubicBezTo>
                    <a:pt x="2182705" y="1800587"/>
                    <a:pt x="2176319" y="1810756"/>
                    <a:pt x="2169890" y="1820714"/>
                  </a:cubicBezTo>
                  <a:close/>
                  <a:moveTo>
                    <a:pt x="169420" y="1788948"/>
                  </a:moveTo>
                  <a:cubicBezTo>
                    <a:pt x="163327" y="1778863"/>
                    <a:pt x="157276" y="1768527"/>
                    <a:pt x="151478" y="1758232"/>
                  </a:cubicBezTo>
                  <a:lnTo>
                    <a:pt x="169083" y="1748316"/>
                  </a:lnTo>
                  <a:cubicBezTo>
                    <a:pt x="174798" y="1758442"/>
                    <a:pt x="180723" y="1768611"/>
                    <a:pt x="186731" y="1778527"/>
                  </a:cubicBezTo>
                  <a:lnTo>
                    <a:pt x="169462" y="1788990"/>
                  </a:lnTo>
                  <a:close/>
                  <a:moveTo>
                    <a:pt x="2206866" y="1759745"/>
                  </a:moveTo>
                  <a:lnTo>
                    <a:pt x="2189303" y="1749787"/>
                  </a:lnTo>
                  <a:cubicBezTo>
                    <a:pt x="2195017" y="1739660"/>
                    <a:pt x="2200689" y="1729281"/>
                    <a:pt x="2206110" y="1718987"/>
                  </a:cubicBezTo>
                  <a:lnTo>
                    <a:pt x="2223968" y="1728399"/>
                  </a:lnTo>
                  <a:cubicBezTo>
                    <a:pt x="2218463" y="1738904"/>
                    <a:pt x="2212665" y="1749450"/>
                    <a:pt x="2206866" y="1759745"/>
                  </a:cubicBezTo>
                  <a:close/>
                  <a:moveTo>
                    <a:pt x="134502" y="1727012"/>
                  </a:moveTo>
                  <a:cubicBezTo>
                    <a:pt x="128998" y="1716550"/>
                    <a:pt x="123619" y="1705877"/>
                    <a:pt x="118451" y="1695288"/>
                  </a:cubicBezTo>
                  <a:lnTo>
                    <a:pt x="136603" y="1686464"/>
                  </a:lnTo>
                  <a:cubicBezTo>
                    <a:pt x="141687" y="1696885"/>
                    <a:pt x="146981" y="1707390"/>
                    <a:pt x="152360" y="1717642"/>
                  </a:cubicBezTo>
                  <a:lnTo>
                    <a:pt x="134460" y="1727012"/>
                  </a:lnTo>
                  <a:close/>
                  <a:moveTo>
                    <a:pt x="2240145" y="1696591"/>
                  </a:moveTo>
                  <a:lnTo>
                    <a:pt x="2221993" y="1687725"/>
                  </a:lnTo>
                  <a:cubicBezTo>
                    <a:pt x="2227077" y="1677304"/>
                    <a:pt x="2232119" y="1666589"/>
                    <a:pt x="2236910" y="1655959"/>
                  </a:cubicBezTo>
                  <a:lnTo>
                    <a:pt x="2255314" y="1664278"/>
                  </a:lnTo>
                  <a:cubicBezTo>
                    <a:pt x="2250440" y="1675119"/>
                    <a:pt x="2245313" y="1686002"/>
                    <a:pt x="2240145" y="1696633"/>
                  </a:cubicBezTo>
                  <a:close/>
                  <a:moveTo>
                    <a:pt x="103366" y="1663102"/>
                  </a:moveTo>
                  <a:cubicBezTo>
                    <a:pt x="98534" y="1652345"/>
                    <a:pt x="93786" y="1641378"/>
                    <a:pt x="89290" y="1630495"/>
                  </a:cubicBezTo>
                  <a:lnTo>
                    <a:pt x="107946" y="1622764"/>
                  </a:lnTo>
                  <a:cubicBezTo>
                    <a:pt x="112400" y="1633479"/>
                    <a:pt x="117064" y="1644278"/>
                    <a:pt x="121812" y="1654824"/>
                  </a:cubicBezTo>
                  <a:lnTo>
                    <a:pt x="103408" y="1663102"/>
                  </a:lnTo>
                  <a:close/>
                  <a:moveTo>
                    <a:pt x="2269516" y="1631462"/>
                  </a:moveTo>
                  <a:lnTo>
                    <a:pt x="2250860" y="1623730"/>
                  </a:lnTo>
                  <a:cubicBezTo>
                    <a:pt x="2255356" y="1612931"/>
                    <a:pt x="2259684" y="1601965"/>
                    <a:pt x="2263844" y="1591082"/>
                  </a:cubicBezTo>
                  <a:lnTo>
                    <a:pt x="2282710" y="1598267"/>
                  </a:lnTo>
                  <a:cubicBezTo>
                    <a:pt x="2278508" y="1609318"/>
                    <a:pt x="2274054" y="1620495"/>
                    <a:pt x="2269516" y="1631504"/>
                  </a:cubicBezTo>
                  <a:close/>
                  <a:moveTo>
                    <a:pt x="76138" y="1597343"/>
                  </a:moveTo>
                  <a:cubicBezTo>
                    <a:pt x="71936" y="1586250"/>
                    <a:pt x="67860" y="1574989"/>
                    <a:pt x="64037" y="1563812"/>
                  </a:cubicBezTo>
                  <a:lnTo>
                    <a:pt x="83113" y="1557257"/>
                  </a:lnTo>
                  <a:cubicBezTo>
                    <a:pt x="86895" y="1568223"/>
                    <a:pt x="90887" y="1579316"/>
                    <a:pt x="95004" y="1590199"/>
                  </a:cubicBezTo>
                  <a:lnTo>
                    <a:pt x="76096" y="1597343"/>
                  </a:lnTo>
                  <a:close/>
                  <a:moveTo>
                    <a:pt x="2294896" y="1564610"/>
                  </a:moveTo>
                  <a:lnTo>
                    <a:pt x="2275819" y="1558013"/>
                  </a:lnTo>
                  <a:cubicBezTo>
                    <a:pt x="2279601" y="1547004"/>
                    <a:pt x="2283298" y="1535785"/>
                    <a:pt x="2286786" y="1524608"/>
                  </a:cubicBezTo>
                  <a:lnTo>
                    <a:pt x="2306073" y="1530617"/>
                  </a:lnTo>
                  <a:cubicBezTo>
                    <a:pt x="2302543" y="1541962"/>
                    <a:pt x="2298803" y="1553391"/>
                    <a:pt x="2294938" y="1564610"/>
                  </a:cubicBezTo>
                  <a:close/>
                  <a:moveTo>
                    <a:pt x="52944" y="1529944"/>
                  </a:moveTo>
                  <a:cubicBezTo>
                    <a:pt x="49414" y="1518641"/>
                    <a:pt x="46053" y="1507128"/>
                    <a:pt x="42901" y="1495741"/>
                  </a:cubicBezTo>
                  <a:lnTo>
                    <a:pt x="62356" y="1490321"/>
                  </a:lnTo>
                  <a:cubicBezTo>
                    <a:pt x="65465" y="1501498"/>
                    <a:pt x="68785" y="1512801"/>
                    <a:pt x="72230" y="1523936"/>
                  </a:cubicBezTo>
                  <a:lnTo>
                    <a:pt x="52944" y="1529944"/>
                  </a:lnTo>
                  <a:close/>
                  <a:moveTo>
                    <a:pt x="2316115" y="1496456"/>
                  </a:moveTo>
                  <a:lnTo>
                    <a:pt x="2296660" y="1491035"/>
                  </a:lnTo>
                  <a:cubicBezTo>
                    <a:pt x="2299770" y="1479816"/>
                    <a:pt x="2302753" y="1468429"/>
                    <a:pt x="2305527" y="1457168"/>
                  </a:cubicBezTo>
                  <a:lnTo>
                    <a:pt x="2325149" y="1462000"/>
                  </a:lnTo>
                  <a:cubicBezTo>
                    <a:pt x="2322334" y="1473471"/>
                    <a:pt x="2319308" y="1485068"/>
                    <a:pt x="2316115" y="1496498"/>
                  </a:cubicBezTo>
                  <a:close/>
                  <a:moveTo>
                    <a:pt x="33867" y="1461286"/>
                  </a:moveTo>
                  <a:cubicBezTo>
                    <a:pt x="31052" y="1449773"/>
                    <a:pt x="28363" y="1438092"/>
                    <a:pt x="25925" y="1426536"/>
                  </a:cubicBezTo>
                  <a:lnTo>
                    <a:pt x="45674" y="1422334"/>
                  </a:lnTo>
                  <a:cubicBezTo>
                    <a:pt x="48112" y="1433680"/>
                    <a:pt x="50717" y="1445193"/>
                    <a:pt x="53490" y="1456496"/>
                  </a:cubicBezTo>
                  <a:lnTo>
                    <a:pt x="33867" y="1461286"/>
                  </a:lnTo>
                  <a:close/>
                  <a:moveTo>
                    <a:pt x="2333091" y="1427251"/>
                  </a:moveTo>
                  <a:lnTo>
                    <a:pt x="2313342" y="1423049"/>
                  </a:lnTo>
                  <a:cubicBezTo>
                    <a:pt x="2315779" y="1411704"/>
                    <a:pt x="2318048" y="1400149"/>
                    <a:pt x="2320149" y="1388677"/>
                  </a:cubicBezTo>
                  <a:lnTo>
                    <a:pt x="2340024" y="1392291"/>
                  </a:lnTo>
                  <a:cubicBezTo>
                    <a:pt x="2337881" y="1403972"/>
                    <a:pt x="2335570" y="1415738"/>
                    <a:pt x="2333091" y="1427251"/>
                  </a:cubicBezTo>
                  <a:close/>
                  <a:moveTo>
                    <a:pt x="18993" y="1391577"/>
                  </a:moveTo>
                  <a:cubicBezTo>
                    <a:pt x="16892" y="1379938"/>
                    <a:pt x="14917" y="1368088"/>
                    <a:pt x="13152" y="1356407"/>
                  </a:cubicBezTo>
                  <a:lnTo>
                    <a:pt x="33111" y="1353424"/>
                  </a:lnTo>
                  <a:cubicBezTo>
                    <a:pt x="34834" y="1364895"/>
                    <a:pt x="36766" y="1376534"/>
                    <a:pt x="38825" y="1387963"/>
                  </a:cubicBezTo>
                  <a:lnTo>
                    <a:pt x="18950" y="1391577"/>
                  </a:lnTo>
                  <a:close/>
                  <a:moveTo>
                    <a:pt x="2345864" y="1357121"/>
                  </a:moveTo>
                  <a:lnTo>
                    <a:pt x="2325906" y="1354096"/>
                  </a:lnTo>
                  <a:cubicBezTo>
                    <a:pt x="2327628" y="1342625"/>
                    <a:pt x="2329225" y="1330944"/>
                    <a:pt x="2330612" y="1319389"/>
                  </a:cubicBezTo>
                  <a:lnTo>
                    <a:pt x="2350655" y="1321784"/>
                  </a:lnTo>
                  <a:cubicBezTo>
                    <a:pt x="2349226" y="1333549"/>
                    <a:pt x="2347629" y="1345440"/>
                    <a:pt x="2345864" y="1357121"/>
                  </a:cubicBezTo>
                  <a:close/>
                  <a:moveTo>
                    <a:pt x="8404" y="1321111"/>
                  </a:moveTo>
                  <a:cubicBezTo>
                    <a:pt x="7017" y="1309388"/>
                    <a:pt x="5757" y="1297455"/>
                    <a:pt x="4706" y="1285648"/>
                  </a:cubicBezTo>
                  <a:lnTo>
                    <a:pt x="24833" y="1283841"/>
                  </a:lnTo>
                  <a:cubicBezTo>
                    <a:pt x="25884" y="1295438"/>
                    <a:pt x="27102" y="1307161"/>
                    <a:pt x="28489" y="1318674"/>
                  </a:cubicBezTo>
                  <a:lnTo>
                    <a:pt x="8446" y="1321069"/>
                  </a:lnTo>
                  <a:close/>
                  <a:moveTo>
                    <a:pt x="2354352" y="1286362"/>
                  </a:moveTo>
                  <a:lnTo>
                    <a:pt x="2334225" y="1284555"/>
                  </a:lnTo>
                  <a:cubicBezTo>
                    <a:pt x="2335276" y="1272958"/>
                    <a:pt x="2336158" y="1261235"/>
                    <a:pt x="2336830" y="1249637"/>
                  </a:cubicBezTo>
                  <a:lnTo>
                    <a:pt x="2357000" y="1250856"/>
                  </a:lnTo>
                  <a:cubicBezTo>
                    <a:pt x="2356285" y="1262663"/>
                    <a:pt x="2355403" y="1274597"/>
                    <a:pt x="2354352" y="1286404"/>
                  </a:cubicBezTo>
                  <a:close/>
                  <a:moveTo>
                    <a:pt x="2059" y="1250100"/>
                  </a:moveTo>
                  <a:cubicBezTo>
                    <a:pt x="1345" y="1238292"/>
                    <a:pt x="840" y="1226317"/>
                    <a:pt x="504" y="1214510"/>
                  </a:cubicBezTo>
                  <a:lnTo>
                    <a:pt x="20673" y="1213921"/>
                  </a:lnTo>
                  <a:cubicBezTo>
                    <a:pt x="21009" y="1225561"/>
                    <a:pt x="21514" y="1237326"/>
                    <a:pt x="22228" y="1248923"/>
                  </a:cubicBezTo>
                  <a:lnTo>
                    <a:pt x="2059" y="1250100"/>
                  </a:lnTo>
                  <a:close/>
                  <a:moveTo>
                    <a:pt x="2358596" y="1215224"/>
                  </a:moveTo>
                  <a:lnTo>
                    <a:pt x="2338427" y="1214636"/>
                  </a:lnTo>
                  <a:cubicBezTo>
                    <a:pt x="2338763" y="1203039"/>
                    <a:pt x="2338931" y="1191273"/>
                    <a:pt x="2338931" y="1179592"/>
                  </a:cubicBezTo>
                  <a:lnTo>
                    <a:pt x="2359142" y="1179592"/>
                  </a:lnTo>
                  <a:cubicBezTo>
                    <a:pt x="2359142" y="1191441"/>
                    <a:pt x="2358974" y="1203459"/>
                    <a:pt x="2358596" y="1215224"/>
                  </a:cubicBezTo>
                  <a:close/>
                  <a:moveTo>
                    <a:pt x="20211" y="1178878"/>
                  </a:moveTo>
                  <a:lnTo>
                    <a:pt x="0" y="1178878"/>
                  </a:lnTo>
                  <a:cubicBezTo>
                    <a:pt x="0" y="1167029"/>
                    <a:pt x="210" y="1155053"/>
                    <a:pt x="546" y="1143246"/>
                  </a:cubicBezTo>
                  <a:lnTo>
                    <a:pt x="20715" y="1143876"/>
                  </a:lnTo>
                  <a:cubicBezTo>
                    <a:pt x="20379" y="1155515"/>
                    <a:pt x="20169" y="1167281"/>
                    <a:pt x="20169" y="1178920"/>
                  </a:cubicBezTo>
                  <a:close/>
                  <a:moveTo>
                    <a:pt x="2338469" y="1146019"/>
                  </a:moveTo>
                  <a:cubicBezTo>
                    <a:pt x="2338133" y="1134380"/>
                    <a:pt x="2337628" y="1122573"/>
                    <a:pt x="2336956" y="1111018"/>
                  </a:cubicBezTo>
                  <a:lnTo>
                    <a:pt x="2357125" y="1109841"/>
                  </a:lnTo>
                  <a:cubicBezTo>
                    <a:pt x="2357798" y="1121606"/>
                    <a:pt x="2358344" y="1133582"/>
                    <a:pt x="2358680" y="1145431"/>
                  </a:cubicBezTo>
                  <a:lnTo>
                    <a:pt x="2338511" y="1146019"/>
                  </a:lnTo>
                  <a:close/>
                  <a:moveTo>
                    <a:pt x="22354" y="1108875"/>
                  </a:moveTo>
                  <a:lnTo>
                    <a:pt x="2185" y="1107656"/>
                  </a:lnTo>
                  <a:cubicBezTo>
                    <a:pt x="2899" y="1095807"/>
                    <a:pt x="3782" y="1083874"/>
                    <a:pt x="4874" y="1072108"/>
                  </a:cubicBezTo>
                  <a:lnTo>
                    <a:pt x="25001" y="1073915"/>
                  </a:lnTo>
                  <a:cubicBezTo>
                    <a:pt x="23951" y="1085470"/>
                    <a:pt x="23068" y="1097193"/>
                    <a:pt x="22354" y="1108833"/>
                  </a:cubicBezTo>
                  <a:close/>
                  <a:moveTo>
                    <a:pt x="2334393" y="1076058"/>
                  </a:moveTo>
                  <a:cubicBezTo>
                    <a:pt x="2333385" y="1064461"/>
                    <a:pt x="2332166" y="1052738"/>
                    <a:pt x="2330779" y="1041224"/>
                  </a:cubicBezTo>
                  <a:lnTo>
                    <a:pt x="2350822" y="1038829"/>
                  </a:lnTo>
                  <a:cubicBezTo>
                    <a:pt x="2352209" y="1050553"/>
                    <a:pt x="2353470" y="1062444"/>
                    <a:pt x="2354520" y="1074293"/>
                  </a:cubicBezTo>
                  <a:lnTo>
                    <a:pt x="2334393" y="1076058"/>
                  </a:lnTo>
                  <a:close/>
                  <a:moveTo>
                    <a:pt x="28657" y="1039082"/>
                  </a:moveTo>
                  <a:lnTo>
                    <a:pt x="8614" y="1036644"/>
                  </a:lnTo>
                  <a:cubicBezTo>
                    <a:pt x="10043" y="1024879"/>
                    <a:pt x="11639" y="1013030"/>
                    <a:pt x="13404" y="1001349"/>
                  </a:cubicBezTo>
                  <a:lnTo>
                    <a:pt x="33363" y="1004374"/>
                  </a:lnTo>
                  <a:cubicBezTo>
                    <a:pt x="31640" y="1015845"/>
                    <a:pt x="30044" y="1027526"/>
                    <a:pt x="28657" y="1039082"/>
                  </a:cubicBezTo>
                  <a:close/>
                  <a:moveTo>
                    <a:pt x="2326115" y="1006517"/>
                  </a:moveTo>
                  <a:cubicBezTo>
                    <a:pt x="2324393" y="995004"/>
                    <a:pt x="2322460" y="983365"/>
                    <a:pt x="2320401" y="971978"/>
                  </a:cubicBezTo>
                  <a:lnTo>
                    <a:pt x="2340276" y="968364"/>
                  </a:lnTo>
                  <a:cubicBezTo>
                    <a:pt x="2342377" y="980003"/>
                    <a:pt x="2344352" y="991810"/>
                    <a:pt x="2346074" y="1003534"/>
                  </a:cubicBezTo>
                  <a:lnTo>
                    <a:pt x="2326115" y="1006517"/>
                  </a:lnTo>
                  <a:close/>
                  <a:moveTo>
                    <a:pt x="39161" y="969835"/>
                  </a:moveTo>
                  <a:lnTo>
                    <a:pt x="19287" y="966221"/>
                  </a:lnTo>
                  <a:cubicBezTo>
                    <a:pt x="21430" y="954582"/>
                    <a:pt x="23741" y="942817"/>
                    <a:pt x="26220" y="931261"/>
                  </a:cubicBezTo>
                  <a:lnTo>
                    <a:pt x="45969" y="935505"/>
                  </a:lnTo>
                  <a:cubicBezTo>
                    <a:pt x="43531" y="946850"/>
                    <a:pt x="41220" y="958406"/>
                    <a:pt x="39161" y="969877"/>
                  </a:cubicBezTo>
                  <a:close/>
                  <a:moveTo>
                    <a:pt x="2313678" y="937564"/>
                  </a:moveTo>
                  <a:cubicBezTo>
                    <a:pt x="2311283" y="926177"/>
                    <a:pt x="2308636" y="914706"/>
                    <a:pt x="2305863" y="903403"/>
                  </a:cubicBezTo>
                  <a:lnTo>
                    <a:pt x="2325485" y="898613"/>
                  </a:lnTo>
                  <a:cubicBezTo>
                    <a:pt x="2328300" y="910084"/>
                    <a:pt x="2330948" y="921765"/>
                    <a:pt x="2333427" y="933362"/>
                  </a:cubicBezTo>
                  <a:lnTo>
                    <a:pt x="2313678" y="937564"/>
                  </a:lnTo>
                  <a:close/>
                  <a:moveTo>
                    <a:pt x="53868" y="901344"/>
                  </a:moveTo>
                  <a:lnTo>
                    <a:pt x="34245" y="896512"/>
                  </a:lnTo>
                  <a:cubicBezTo>
                    <a:pt x="37061" y="884999"/>
                    <a:pt x="40128" y="873402"/>
                    <a:pt x="43279" y="862014"/>
                  </a:cubicBezTo>
                  <a:lnTo>
                    <a:pt x="62734" y="867435"/>
                  </a:lnTo>
                  <a:cubicBezTo>
                    <a:pt x="59625" y="878612"/>
                    <a:pt x="56641" y="889999"/>
                    <a:pt x="53826" y="901302"/>
                  </a:cubicBezTo>
                  <a:close/>
                  <a:moveTo>
                    <a:pt x="2297081" y="869536"/>
                  </a:moveTo>
                  <a:cubicBezTo>
                    <a:pt x="2293971" y="858317"/>
                    <a:pt x="2290652" y="847014"/>
                    <a:pt x="2287206" y="835921"/>
                  </a:cubicBezTo>
                  <a:lnTo>
                    <a:pt x="2306493" y="829954"/>
                  </a:lnTo>
                  <a:cubicBezTo>
                    <a:pt x="2309980" y="841215"/>
                    <a:pt x="2313342" y="852728"/>
                    <a:pt x="2316535" y="864157"/>
                  </a:cubicBezTo>
                  <a:lnTo>
                    <a:pt x="2297081" y="869536"/>
                  </a:lnTo>
                  <a:close/>
                  <a:moveTo>
                    <a:pt x="72692" y="833862"/>
                  </a:moveTo>
                  <a:lnTo>
                    <a:pt x="53406" y="827853"/>
                  </a:lnTo>
                  <a:cubicBezTo>
                    <a:pt x="56935" y="816508"/>
                    <a:pt x="60717" y="805079"/>
                    <a:pt x="64583" y="793902"/>
                  </a:cubicBezTo>
                  <a:lnTo>
                    <a:pt x="83659" y="800499"/>
                  </a:lnTo>
                  <a:cubicBezTo>
                    <a:pt x="79836" y="811508"/>
                    <a:pt x="76138" y="822769"/>
                    <a:pt x="72692" y="833904"/>
                  </a:cubicBezTo>
                  <a:close/>
                  <a:moveTo>
                    <a:pt x="2276323" y="802600"/>
                  </a:moveTo>
                  <a:cubicBezTo>
                    <a:pt x="2272541" y="791633"/>
                    <a:pt x="2268550" y="780540"/>
                    <a:pt x="2264432" y="769657"/>
                  </a:cubicBezTo>
                  <a:lnTo>
                    <a:pt x="2283341" y="762514"/>
                  </a:lnTo>
                  <a:cubicBezTo>
                    <a:pt x="2287542" y="773565"/>
                    <a:pt x="2291576" y="784868"/>
                    <a:pt x="2295442" y="796045"/>
                  </a:cubicBezTo>
                  <a:lnTo>
                    <a:pt x="2276323" y="802600"/>
                  </a:lnTo>
                  <a:close/>
                  <a:moveTo>
                    <a:pt x="95635" y="767430"/>
                  </a:moveTo>
                  <a:lnTo>
                    <a:pt x="76768" y="760245"/>
                  </a:lnTo>
                  <a:cubicBezTo>
                    <a:pt x="80970" y="749152"/>
                    <a:pt x="85424" y="737975"/>
                    <a:pt x="89962" y="727050"/>
                  </a:cubicBezTo>
                  <a:lnTo>
                    <a:pt x="108619" y="734782"/>
                  </a:lnTo>
                  <a:cubicBezTo>
                    <a:pt x="104123" y="745539"/>
                    <a:pt x="99752" y="756547"/>
                    <a:pt x="95635" y="767430"/>
                  </a:cubicBezTo>
                  <a:close/>
                  <a:moveTo>
                    <a:pt x="2251532" y="737093"/>
                  </a:moveTo>
                  <a:cubicBezTo>
                    <a:pt x="2247078" y="726378"/>
                    <a:pt x="2242456" y="715579"/>
                    <a:pt x="2237708" y="705033"/>
                  </a:cubicBezTo>
                  <a:lnTo>
                    <a:pt x="2256112" y="696755"/>
                  </a:lnTo>
                  <a:cubicBezTo>
                    <a:pt x="2260944" y="707470"/>
                    <a:pt x="2265650" y="718478"/>
                    <a:pt x="2270189" y="729403"/>
                  </a:cubicBezTo>
                  <a:lnTo>
                    <a:pt x="2251532" y="737135"/>
                  </a:lnTo>
                  <a:close/>
                  <a:moveTo>
                    <a:pt x="122569" y="702595"/>
                  </a:moveTo>
                  <a:lnTo>
                    <a:pt x="104165" y="694276"/>
                  </a:lnTo>
                  <a:cubicBezTo>
                    <a:pt x="109039" y="683477"/>
                    <a:pt x="114165" y="672594"/>
                    <a:pt x="119375" y="661963"/>
                  </a:cubicBezTo>
                  <a:lnTo>
                    <a:pt x="137527" y="670829"/>
                  </a:lnTo>
                  <a:cubicBezTo>
                    <a:pt x="132401" y="681292"/>
                    <a:pt x="127359" y="692007"/>
                    <a:pt x="122569" y="702595"/>
                  </a:cubicBezTo>
                  <a:close/>
                  <a:moveTo>
                    <a:pt x="2222918" y="673392"/>
                  </a:moveTo>
                  <a:cubicBezTo>
                    <a:pt x="2217875" y="662972"/>
                    <a:pt x="2212581" y="652509"/>
                    <a:pt x="2207161" y="642214"/>
                  </a:cubicBezTo>
                  <a:lnTo>
                    <a:pt x="2225061" y="632844"/>
                  </a:lnTo>
                  <a:cubicBezTo>
                    <a:pt x="2230565" y="643307"/>
                    <a:pt x="2235943" y="653980"/>
                    <a:pt x="2241069" y="664568"/>
                  </a:cubicBezTo>
                  <a:lnTo>
                    <a:pt x="2222918" y="673392"/>
                  </a:lnTo>
                  <a:close/>
                  <a:moveTo>
                    <a:pt x="153410" y="639567"/>
                  </a:moveTo>
                  <a:lnTo>
                    <a:pt x="135552" y="630155"/>
                  </a:lnTo>
                  <a:cubicBezTo>
                    <a:pt x="141057" y="619692"/>
                    <a:pt x="146813" y="609146"/>
                    <a:pt x="152696" y="598809"/>
                  </a:cubicBezTo>
                  <a:lnTo>
                    <a:pt x="170260" y="608768"/>
                  </a:lnTo>
                  <a:cubicBezTo>
                    <a:pt x="164503" y="618894"/>
                    <a:pt x="158831" y="629273"/>
                    <a:pt x="153410" y="639567"/>
                  </a:cubicBezTo>
                  <a:close/>
                  <a:moveTo>
                    <a:pt x="2190479" y="611499"/>
                  </a:moveTo>
                  <a:cubicBezTo>
                    <a:pt x="2184764" y="601372"/>
                    <a:pt x="2178840" y="591204"/>
                    <a:pt x="2172873" y="581287"/>
                  </a:cubicBezTo>
                  <a:lnTo>
                    <a:pt x="2190185" y="570867"/>
                  </a:lnTo>
                  <a:cubicBezTo>
                    <a:pt x="2196278" y="580951"/>
                    <a:pt x="2202286" y="591288"/>
                    <a:pt x="2208127" y="601582"/>
                  </a:cubicBezTo>
                  <a:lnTo>
                    <a:pt x="2190521" y="611499"/>
                  </a:lnTo>
                  <a:close/>
                  <a:moveTo>
                    <a:pt x="188034" y="578514"/>
                  </a:moveTo>
                  <a:lnTo>
                    <a:pt x="170764" y="568009"/>
                  </a:lnTo>
                  <a:cubicBezTo>
                    <a:pt x="176899" y="557883"/>
                    <a:pt x="183328" y="547714"/>
                    <a:pt x="189757" y="537798"/>
                  </a:cubicBezTo>
                  <a:lnTo>
                    <a:pt x="206690" y="548807"/>
                  </a:lnTo>
                  <a:cubicBezTo>
                    <a:pt x="200345" y="558555"/>
                    <a:pt x="194085" y="568556"/>
                    <a:pt x="188034" y="578514"/>
                  </a:cubicBezTo>
                  <a:close/>
                  <a:moveTo>
                    <a:pt x="2154343" y="551622"/>
                  </a:moveTo>
                  <a:cubicBezTo>
                    <a:pt x="2148040" y="541874"/>
                    <a:pt x="2141527" y="532083"/>
                    <a:pt x="2134930" y="522545"/>
                  </a:cubicBezTo>
                  <a:lnTo>
                    <a:pt x="2151570" y="511074"/>
                  </a:lnTo>
                  <a:cubicBezTo>
                    <a:pt x="2158293" y="520822"/>
                    <a:pt x="2164931" y="530781"/>
                    <a:pt x="2171318" y="540697"/>
                  </a:cubicBezTo>
                  <a:lnTo>
                    <a:pt x="2154343" y="551664"/>
                  </a:lnTo>
                  <a:close/>
                  <a:moveTo>
                    <a:pt x="226229" y="519688"/>
                  </a:moveTo>
                  <a:lnTo>
                    <a:pt x="209632" y="508175"/>
                  </a:lnTo>
                  <a:cubicBezTo>
                    <a:pt x="216397" y="498468"/>
                    <a:pt x="223372" y="488678"/>
                    <a:pt x="230389" y="479182"/>
                  </a:cubicBezTo>
                  <a:lnTo>
                    <a:pt x="246650" y="491199"/>
                  </a:lnTo>
                  <a:cubicBezTo>
                    <a:pt x="239717" y="500569"/>
                    <a:pt x="232868" y="510150"/>
                    <a:pt x="226229" y="519688"/>
                  </a:cubicBezTo>
                  <a:close/>
                  <a:moveTo>
                    <a:pt x="2114635" y="494014"/>
                  </a:moveTo>
                  <a:cubicBezTo>
                    <a:pt x="2107744" y="484644"/>
                    <a:pt x="2100643" y="475274"/>
                    <a:pt x="2093500" y="466114"/>
                  </a:cubicBezTo>
                  <a:lnTo>
                    <a:pt x="2109425" y="453676"/>
                  </a:lnTo>
                  <a:cubicBezTo>
                    <a:pt x="2116694" y="462962"/>
                    <a:pt x="2123921" y="472543"/>
                    <a:pt x="2130938" y="482039"/>
                  </a:cubicBezTo>
                  <a:lnTo>
                    <a:pt x="2114677" y="494014"/>
                  </a:lnTo>
                  <a:close/>
                  <a:moveTo>
                    <a:pt x="267912" y="463299"/>
                  </a:moveTo>
                  <a:lnTo>
                    <a:pt x="252028" y="450819"/>
                  </a:lnTo>
                  <a:cubicBezTo>
                    <a:pt x="259340" y="441533"/>
                    <a:pt x="266903" y="432205"/>
                    <a:pt x="274509" y="423129"/>
                  </a:cubicBezTo>
                  <a:lnTo>
                    <a:pt x="290013" y="436071"/>
                  </a:lnTo>
                  <a:cubicBezTo>
                    <a:pt x="282534" y="445021"/>
                    <a:pt x="275097" y="454181"/>
                    <a:pt x="267912" y="463299"/>
                  </a:cubicBezTo>
                  <a:close/>
                  <a:moveTo>
                    <a:pt x="2071524" y="438886"/>
                  </a:moveTo>
                  <a:cubicBezTo>
                    <a:pt x="2064086" y="429936"/>
                    <a:pt x="2056439" y="420986"/>
                    <a:pt x="2048750" y="412288"/>
                  </a:cubicBezTo>
                  <a:lnTo>
                    <a:pt x="2063876" y="398926"/>
                  </a:lnTo>
                  <a:cubicBezTo>
                    <a:pt x="2071692" y="407792"/>
                    <a:pt x="2079508" y="416868"/>
                    <a:pt x="2087071" y="425986"/>
                  </a:cubicBezTo>
                  <a:lnTo>
                    <a:pt x="2071524" y="438886"/>
                  </a:lnTo>
                  <a:close/>
                  <a:moveTo>
                    <a:pt x="312872" y="409557"/>
                  </a:moveTo>
                  <a:lnTo>
                    <a:pt x="297787" y="396153"/>
                  </a:lnTo>
                  <a:cubicBezTo>
                    <a:pt x="305644" y="387329"/>
                    <a:pt x="313754" y="378463"/>
                    <a:pt x="321864" y="369891"/>
                  </a:cubicBezTo>
                  <a:lnTo>
                    <a:pt x="336528" y="383757"/>
                  </a:lnTo>
                  <a:cubicBezTo>
                    <a:pt x="328545" y="392203"/>
                    <a:pt x="320561" y="400901"/>
                    <a:pt x="312872" y="409599"/>
                  </a:cubicBezTo>
                  <a:close/>
                  <a:moveTo>
                    <a:pt x="2025177" y="386404"/>
                  </a:moveTo>
                  <a:cubicBezTo>
                    <a:pt x="2017236" y="377917"/>
                    <a:pt x="2009042" y="369471"/>
                    <a:pt x="2000848" y="361235"/>
                  </a:cubicBezTo>
                  <a:lnTo>
                    <a:pt x="2015177" y="346991"/>
                  </a:lnTo>
                  <a:cubicBezTo>
                    <a:pt x="2023539" y="355353"/>
                    <a:pt x="2031858" y="363966"/>
                    <a:pt x="2039926" y="372622"/>
                  </a:cubicBezTo>
                  <a:lnTo>
                    <a:pt x="2025219" y="386446"/>
                  </a:lnTo>
                  <a:close/>
                  <a:moveTo>
                    <a:pt x="360983" y="358630"/>
                  </a:moveTo>
                  <a:lnTo>
                    <a:pt x="346739" y="344344"/>
                  </a:lnTo>
                  <a:cubicBezTo>
                    <a:pt x="355142" y="335982"/>
                    <a:pt x="363756" y="327620"/>
                    <a:pt x="372370" y="319553"/>
                  </a:cubicBezTo>
                  <a:lnTo>
                    <a:pt x="386194" y="334259"/>
                  </a:lnTo>
                  <a:cubicBezTo>
                    <a:pt x="377749" y="342201"/>
                    <a:pt x="369261" y="350394"/>
                    <a:pt x="361025" y="358630"/>
                  </a:cubicBezTo>
                  <a:close/>
                  <a:moveTo>
                    <a:pt x="1975721" y="336822"/>
                  </a:moveTo>
                  <a:cubicBezTo>
                    <a:pt x="1967233" y="328797"/>
                    <a:pt x="1958535" y="320855"/>
                    <a:pt x="1949880" y="313124"/>
                  </a:cubicBezTo>
                  <a:lnTo>
                    <a:pt x="1963284" y="298039"/>
                  </a:lnTo>
                  <a:cubicBezTo>
                    <a:pt x="1972108" y="305896"/>
                    <a:pt x="1980931" y="313964"/>
                    <a:pt x="1989545" y="322116"/>
                  </a:cubicBezTo>
                  <a:lnTo>
                    <a:pt x="1975679" y="336780"/>
                  </a:lnTo>
                  <a:close/>
                  <a:moveTo>
                    <a:pt x="412036" y="310729"/>
                  </a:moveTo>
                  <a:lnTo>
                    <a:pt x="398674" y="295602"/>
                  </a:lnTo>
                  <a:cubicBezTo>
                    <a:pt x="407540" y="287786"/>
                    <a:pt x="416616" y="279971"/>
                    <a:pt x="425692" y="272408"/>
                  </a:cubicBezTo>
                  <a:lnTo>
                    <a:pt x="438592" y="287912"/>
                  </a:lnTo>
                  <a:cubicBezTo>
                    <a:pt x="429684" y="295350"/>
                    <a:pt x="420734" y="302997"/>
                    <a:pt x="412036" y="310687"/>
                  </a:cubicBezTo>
                  <a:close/>
                  <a:moveTo>
                    <a:pt x="1923366" y="290265"/>
                  </a:moveTo>
                  <a:cubicBezTo>
                    <a:pt x="1914458" y="282828"/>
                    <a:pt x="1905298" y="275391"/>
                    <a:pt x="1896138" y="268164"/>
                  </a:cubicBezTo>
                  <a:lnTo>
                    <a:pt x="1908617" y="252281"/>
                  </a:lnTo>
                  <a:cubicBezTo>
                    <a:pt x="1917945" y="259592"/>
                    <a:pt x="1927232" y="267155"/>
                    <a:pt x="1936308" y="274761"/>
                  </a:cubicBezTo>
                  <a:lnTo>
                    <a:pt x="1923324" y="290265"/>
                  </a:lnTo>
                  <a:close/>
                  <a:moveTo>
                    <a:pt x="465862" y="265937"/>
                  </a:moveTo>
                  <a:lnTo>
                    <a:pt x="453424" y="250012"/>
                  </a:lnTo>
                  <a:cubicBezTo>
                    <a:pt x="462752" y="242700"/>
                    <a:pt x="472291" y="235473"/>
                    <a:pt x="481787" y="228498"/>
                  </a:cubicBezTo>
                  <a:lnTo>
                    <a:pt x="493762" y="244759"/>
                  </a:lnTo>
                  <a:cubicBezTo>
                    <a:pt x="484434" y="251608"/>
                    <a:pt x="475064" y="258751"/>
                    <a:pt x="465862" y="265895"/>
                  </a:cubicBezTo>
                  <a:close/>
                  <a:moveTo>
                    <a:pt x="1868321" y="246902"/>
                  </a:moveTo>
                  <a:cubicBezTo>
                    <a:pt x="1858993" y="240011"/>
                    <a:pt x="1849413" y="233120"/>
                    <a:pt x="1839832" y="226481"/>
                  </a:cubicBezTo>
                  <a:lnTo>
                    <a:pt x="1851346" y="209884"/>
                  </a:lnTo>
                  <a:cubicBezTo>
                    <a:pt x="1861094" y="216649"/>
                    <a:pt x="1870842" y="223624"/>
                    <a:pt x="1880339" y="230641"/>
                  </a:cubicBezTo>
                  <a:lnTo>
                    <a:pt x="1868321" y="246860"/>
                  </a:lnTo>
                  <a:close/>
                  <a:moveTo>
                    <a:pt x="522251" y="224506"/>
                  </a:moveTo>
                  <a:lnTo>
                    <a:pt x="510780" y="207867"/>
                  </a:lnTo>
                  <a:cubicBezTo>
                    <a:pt x="520486" y="201186"/>
                    <a:pt x="530445" y="194547"/>
                    <a:pt x="540361" y="188118"/>
                  </a:cubicBezTo>
                  <a:lnTo>
                    <a:pt x="551328" y="205093"/>
                  </a:lnTo>
                  <a:cubicBezTo>
                    <a:pt x="541580" y="211396"/>
                    <a:pt x="531789" y="217951"/>
                    <a:pt x="522251" y="224506"/>
                  </a:cubicBezTo>
                  <a:close/>
                  <a:moveTo>
                    <a:pt x="1810671" y="206900"/>
                  </a:moveTo>
                  <a:cubicBezTo>
                    <a:pt x="1800965" y="200598"/>
                    <a:pt x="1790965" y="194295"/>
                    <a:pt x="1780964" y="188244"/>
                  </a:cubicBezTo>
                  <a:lnTo>
                    <a:pt x="1791469" y="170974"/>
                  </a:lnTo>
                  <a:cubicBezTo>
                    <a:pt x="1801638" y="177151"/>
                    <a:pt x="1811806" y="183538"/>
                    <a:pt x="1821681" y="189967"/>
                  </a:cubicBezTo>
                  <a:lnTo>
                    <a:pt x="1810671" y="206900"/>
                  </a:lnTo>
                  <a:close/>
                  <a:moveTo>
                    <a:pt x="580993" y="186521"/>
                  </a:moveTo>
                  <a:lnTo>
                    <a:pt x="570573" y="169251"/>
                  </a:lnTo>
                  <a:cubicBezTo>
                    <a:pt x="580699" y="163159"/>
                    <a:pt x="591036" y="157108"/>
                    <a:pt x="601288" y="151309"/>
                  </a:cubicBezTo>
                  <a:lnTo>
                    <a:pt x="611205" y="168915"/>
                  </a:lnTo>
                  <a:cubicBezTo>
                    <a:pt x="601120" y="174588"/>
                    <a:pt x="590952" y="180513"/>
                    <a:pt x="580993" y="186521"/>
                  </a:cubicBezTo>
                  <a:close/>
                  <a:moveTo>
                    <a:pt x="1750753" y="170428"/>
                  </a:moveTo>
                  <a:cubicBezTo>
                    <a:pt x="1740626" y="164713"/>
                    <a:pt x="1730290" y="159041"/>
                    <a:pt x="1719953" y="153579"/>
                  </a:cubicBezTo>
                  <a:lnTo>
                    <a:pt x="1729365" y="135721"/>
                  </a:lnTo>
                  <a:cubicBezTo>
                    <a:pt x="1739870" y="141267"/>
                    <a:pt x="1750417" y="147024"/>
                    <a:pt x="1760669" y="152864"/>
                  </a:cubicBezTo>
                  <a:lnTo>
                    <a:pt x="1750711" y="170428"/>
                  </a:lnTo>
                  <a:close/>
                  <a:moveTo>
                    <a:pt x="641878" y="152192"/>
                  </a:moveTo>
                  <a:lnTo>
                    <a:pt x="632508" y="134292"/>
                  </a:lnTo>
                  <a:cubicBezTo>
                    <a:pt x="642971" y="128829"/>
                    <a:pt x="653644" y="123409"/>
                    <a:pt x="664232" y="118241"/>
                  </a:cubicBezTo>
                  <a:lnTo>
                    <a:pt x="673056" y="136393"/>
                  </a:lnTo>
                  <a:cubicBezTo>
                    <a:pt x="662636" y="141477"/>
                    <a:pt x="652131" y="146771"/>
                    <a:pt x="641878" y="152150"/>
                  </a:cubicBezTo>
                  <a:close/>
                  <a:moveTo>
                    <a:pt x="1688649" y="137695"/>
                  </a:moveTo>
                  <a:cubicBezTo>
                    <a:pt x="1678187" y="132569"/>
                    <a:pt x="1667514" y="127569"/>
                    <a:pt x="1656883" y="122737"/>
                  </a:cubicBezTo>
                  <a:lnTo>
                    <a:pt x="1665203" y="104333"/>
                  </a:lnTo>
                  <a:cubicBezTo>
                    <a:pt x="1676001" y="109207"/>
                    <a:pt x="1686884" y="114333"/>
                    <a:pt x="1697515" y="119543"/>
                  </a:cubicBezTo>
                  <a:lnTo>
                    <a:pt x="1688649" y="137695"/>
                  </a:lnTo>
                  <a:close/>
                  <a:moveTo>
                    <a:pt x="704696" y="121644"/>
                  </a:moveTo>
                  <a:lnTo>
                    <a:pt x="696419" y="103240"/>
                  </a:lnTo>
                  <a:cubicBezTo>
                    <a:pt x="707175" y="98408"/>
                    <a:pt x="718184" y="93660"/>
                    <a:pt x="729025" y="89164"/>
                  </a:cubicBezTo>
                  <a:lnTo>
                    <a:pt x="736757" y="107820"/>
                  </a:lnTo>
                  <a:cubicBezTo>
                    <a:pt x="726084" y="112232"/>
                    <a:pt x="715285" y="116896"/>
                    <a:pt x="704696" y="121644"/>
                  </a:cubicBezTo>
                  <a:close/>
                  <a:moveTo>
                    <a:pt x="1624697" y="108745"/>
                  </a:moveTo>
                  <a:cubicBezTo>
                    <a:pt x="1613898" y="104248"/>
                    <a:pt x="1602931" y="99879"/>
                    <a:pt x="1592048" y="95761"/>
                  </a:cubicBezTo>
                  <a:lnTo>
                    <a:pt x="1599233" y="76894"/>
                  </a:lnTo>
                  <a:cubicBezTo>
                    <a:pt x="1610284" y="81096"/>
                    <a:pt x="1621461" y="85550"/>
                    <a:pt x="1632428" y="90130"/>
                  </a:cubicBezTo>
                  <a:lnTo>
                    <a:pt x="1624655" y="108787"/>
                  </a:lnTo>
                  <a:close/>
                  <a:moveTo>
                    <a:pt x="769321" y="94920"/>
                  </a:moveTo>
                  <a:lnTo>
                    <a:pt x="762178" y="76012"/>
                  </a:lnTo>
                  <a:cubicBezTo>
                    <a:pt x="773229" y="71852"/>
                    <a:pt x="784490" y="67776"/>
                    <a:pt x="795709" y="63911"/>
                  </a:cubicBezTo>
                  <a:lnTo>
                    <a:pt x="802264" y="82987"/>
                  </a:lnTo>
                  <a:cubicBezTo>
                    <a:pt x="791255" y="86769"/>
                    <a:pt x="780162" y="90761"/>
                    <a:pt x="769321" y="94878"/>
                  </a:cubicBezTo>
                  <a:close/>
                  <a:moveTo>
                    <a:pt x="1559021" y="83785"/>
                  </a:moveTo>
                  <a:cubicBezTo>
                    <a:pt x="1548013" y="79962"/>
                    <a:pt x="1536751" y="76264"/>
                    <a:pt x="1525659" y="72776"/>
                  </a:cubicBezTo>
                  <a:lnTo>
                    <a:pt x="1531667" y="53490"/>
                  </a:lnTo>
                  <a:cubicBezTo>
                    <a:pt x="1542970" y="57019"/>
                    <a:pt x="1554399" y="60801"/>
                    <a:pt x="1565618" y="64667"/>
                  </a:cubicBezTo>
                  <a:lnTo>
                    <a:pt x="1559021" y="83743"/>
                  </a:lnTo>
                  <a:close/>
                  <a:moveTo>
                    <a:pt x="835543" y="72146"/>
                  </a:moveTo>
                  <a:lnTo>
                    <a:pt x="829576" y="52860"/>
                  </a:lnTo>
                  <a:cubicBezTo>
                    <a:pt x="840879" y="49372"/>
                    <a:pt x="852392" y="45969"/>
                    <a:pt x="863779" y="42817"/>
                  </a:cubicBezTo>
                  <a:lnTo>
                    <a:pt x="869158" y="62272"/>
                  </a:lnTo>
                  <a:cubicBezTo>
                    <a:pt x="857939" y="65381"/>
                    <a:pt x="846636" y="68701"/>
                    <a:pt x="835543" y="72146"/>
                  </a:cubicBezTo>
                  <a:close/>
                  <a:moveTo>
                    <a:pt x="1492044" y="62860"/>
                  </a:moveTo>
                  <a:cubicBezTo>
                    <a:pt x="1480866" y="59751"/>
                    <a:pt x="1469480" y="56725"/>
                    <a:pt x="1458176" y="53952"/>
                  </a:cubicBezTo>
                  <a:lnTo>
                    <a:pt x="1463008" y="34329"/>
                  </a:lnTo>
                  <a:cubicBezTo>
                    <a:pt x="1474522" y="37187"/>
                    <a:pt x="1486119" y="40212"/>
                    <a:pt x="1497464" y="43405"/>
                  </a:cubicBezTo>
                  <a:lnTo>
                    <a:pt x="1492044" y="62860"/>
                  </a:lnTo>
                  <a:close/>
                  <a:moveTo>
                    <a:pt x="903067" y="53448"/>
                  </a:moveTo>
                  <a:lnTo>
                    <a:pt x="898277" y="33825"/>
                  </a:lnTo>
                  <a:cubicBezTo>
                    <a:pt x="909748" y="31010"/>
                    <a:pt x="921429" y="28363"/>
                    <a:pt x="933026" y="25884"/>
                  </a:cubicBezTo>
                  <a:lnTo>
                    <a:pt x="937228" y="45632"/>
                  </a:lnTo>
                  <a:cubicBezTo>
                    <a:pt x="925841" y="48069"/>
                    <a:pt x="914370" y="50675"/>
                    <a:pt x="903067" y="53448"/>
                  </a:cubicBezTo>
                  <a:close/>
                  <a:moveTo>
                    <a:pt x="1424057" y="46095"/>
                  </a:moveTo>
                  <a:cubicBezTo>
                    <a:pt x="1412670" y="43657"/>
                    <a:pt x="1401115" y="41346"/>
                    <a:pt x="1389686" y="39245"/>
                  </a:cubicBezTo>
                  <a:lnTo>
                    <a:pt x="1393342" y="19371"/>
                  </a:lnTo>
                  <a:cubicBezTo>
                    <a:pt x="1404981" y="21514"/>
                    <a:pt x="1416746" y="23825"/>
                    <a:pt x="1428301" y="26304"/>
                  </a:cubicBezTo>
                  <a:lnTo>
                    <a:pt x="1424057" y="46053"/>
                  </a:lnTo>
                  <a:close/>
                  <a:moveTo>
                    <a:pt x="971599" y="38867"/>
                  </a:moveTo>
                  <a:lnTo>
                    <a:pt x="967986" y="18992"/>
                  </a:lnTo>
                  <a:cubicBezTo>
                    <a:pt x="979625" y="16892"/>
                    <a:pt x="991474" y="14917"/>
                    <a:pt x="1003155" y="13194"/>
                  </a:cubicBezTo>
                  <a:lnTo>
                    <a:pt x="1006139" y="33153"/>
                  </a:lnTo>
                  <a:cubicBezTo>
                    <a:pt x="994668" y="34876"/>
                    <a:pt x="983028" y="36808"/>
                    <a:pt x="971599" y="38867"/>
                  </a:cubicBezTo>
                  <a:close/>
                  <a:moveTo>
                    <a:pt x="1355188" y="33447"/>
                  </a:moveTo>
                  <a:cubicBezTo>
                    <a:pt x="1343675" y="31682"/>
                    <a:pt x="1331994" y="30085"/>
                    <a:pt x="1320481" y="28699"/>
                  </a:cubicBezTo>
                  <a:lnTo>
                    <a:pt x="1322918" y="8656"/>
                  </a:lnTo>
                  <a:cubicBezTo>
                    <a:pt x="1334641" y="10084"/>
                    <a:pt x="1346533" y="11681"/>
                    <a:pt x="1358214" y="13488"/>
                  </a:cubicBezTo>
                  <a:lnTo>
                    <a:pt x="1355188" y="33447"/>
                  </a:lnTo>
                  <a:close/>
                  <a:moveTo>
                    <a:pt x="1040888" y="28447"/>
                  </a:moveTo>
                  <a:lnTo>
                    <a:pt x="1038493" y="8404"/>
                  </a:lnTo>
                  <a:cubicBezTo>
                    <a:pt x="1050216" y="7017"/>
                    <a:pt x="1062150" y="5757"/>
                    <a:pt x="1073957" y="4706"/>
                  </a:cubicBezTo>
                  <a:lnTo>
                    <a:pt x="1075722" y="24833"/>
                  </a:lnTo>
                  <a:cubicBezTo>
                    <a:pt x="1064125" y="25842"/>
                    <a:pt x="1052401" y="27060"/>
                    <a:pt x="1040888" y="28447"/>
                  </a:cubicBezTo>
                  <a:close/>
                  <a:moveTo>
                    <a:pt x="1285648" y="25001"/>
                  </a:moveTo>
                  <a:cubicBezTo>
                    <a:pt x="1274050" y="23951"/>
                    <a:pt x="1262327" y="23068"/>
                    <a:pt x="1250730" y="22354"/>
                  </a:cubicBezTo>
                  <a:lnTo>
                    <a:pt x="1251948" y="2185"/>
                  </a:lnTo>
                  <a:cubicBezTo>
                    <a:pt x="1263756" y="2899"/>
                    <a:pt x="1275689" y="3782"/>
                    <a:pt x="1287496" y="4874"/>
                  </a:cubicBezTo>
                  <a:lnTo>
                    <a:pt x="1285689" y="25001"/>
                  </a:lnTo>
                  <a:close/>
                  <a:moveTo>
                    <a:pt x="1110639" y="22228"/>
                  </a:moveTo>
                  <a:lnTo>
                    <a:pt x="1109463" y="2059"/>
                  </a:lnTo>
                  <a:cubicBezTo>
                    <a:pt x="1121270" y="1387"/>
                    <a:pt x="1133245" y="840"/>
                    <a:pt x="1145053" y="504"/>
                  </a:cubicBezTo>
                  <a:lnTo>
                    <a:pt x="1145641" y="20673"/>
                  </a:lnTo>
                  <a:cubicBezTo>
                    <a:pt x="1134002" y="21009"/>
                    <a:pt x="1122237" y="21514"/>
                    <a:pt x="1110639" y="22186"/>
                  </a:cubicBezTo>
                  <a:close/>
                  <a:moveTo>
                    <a:pt x="1215728" y="20757"/>
                  </a:moveTo>
                  <a:cubicBezTo>
                    <a:pt x="1204089" y="20379"/>
                    <a:pt x="1192324" y="20211"/>
                    <a:pt x="1180685" y="20211"/>
                  </a:cubicBezTo>
                  <a:lnTo>
                    <a:pt x="1180685" y="0"/>
                  </a:lnTo>
                  <a:cubicBezTo>
                    <a:pt x="1192534" y="0"/>
                    <a:pt x="1204509" y="210"/>
                    <a:pt x="1216317" y="546"/>
                  </a:cubicBezTo>
                  <a:lnTo>
                    <a:pt x="1215686" y="20715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66" name="Forma Livre: Forma 265">
              <a:extLst>
                <a:ext uri="{FF2B5EF4-FFF2-40B4-BE49-F238E27FC236}">
                  <a16:creationId xmlns:a16="http://schemas.microsoft.com/office/drawing/2014/main" id="{A4A43DE7-C802-2236-525E-D2E8ED835238}"/>
                </a:ext>
              </a:extLst>
            </p:cNvPr>
            <p:cNvSpPr/>
            <p:nvPr/>
          </p:nvSpPr>
          <p:spPr>
            <a:xfrm>
              <a:off x="1811349" y="3450042"/>
              <a:ext cx="1604569" cy="1604317"/>
            </a:xfrm>
            <a:custGeom>
              <a:avLst/>
              <a:gdLst>
                <a:gd name="connsiteX0" fmla="*/ 810247 w 1604569"/>
                <a:gd name="connsiteY0" fmla="*/ 1604318 h 1604317"/>
                <a:gd name="connsiteX1" fmla="*/ 810037 w 1604569"/>
                <a:gd name="connsiteY1" fmla="*/ 1584107 h 1604317"/>
                <a:gd name="connsiteX2" fmla="*/ 844913 w 1604569"/>
                <a:gd name="connsiteY2" fmla="*/ 1583014 h 1604317"/>
                <a:gd name="connsiteX3" fmla="*/ 846005 w 1604569"/>
                <a:gd name="connsiteY3" fmla="*/ 1603183 h 1604317"/>
                <a:gd name="connsiteX4" fmla="*/ 810247 w 1604569"/>
                <a:gd name="connsiteY4" fmla="*/ 1604318 h 1604317"/>
                <a:gd name="connsiteX5" fmla="*/ 774489 w 1604569"/>
                <a:gd name="connsiteY5" fmla="*/ 1603898 h 1604317"/>
                <a:gd name="connsiteX6" fmla="*/ 738773 w 1604569"/>
                <a:gd name="connsiteY6" fmla="*/ 1601881 h 1604317"/>
                <a:gd name="connsiteX7" fmla="*/ 740328 w 1604569"/>
                <a:gd name="connsiteY7" fmla="*/ 1581754 h 1604317"/>
                <a:gd name="connsiteX8" fmla="*/ 775162 w 1604569"/>
                <a:gd name="connsiteY8" fmla="*/ 1583729 h 1604317"/>
                <a:gd name="connsiteX9" fmla="*/ 774489 w 1604569"/>
                <a:gd name="connsiteY9" fmla="*/ 1603898 h 1604317"/>
                <a:gd name="connsiteX10" fmla="*/ 881679 w 1604569"/>
                <a:gd name="connsiteY10" fmla="*/ 1600494 h 1604317"/>
                <a:gd name="connsiteX11" fmla="*/ 879704 w 1604569"/>
                <a:gd name="connsiteY11" fmla="*/ 1580409 h 1604317"/>
                <a:gd name="connsiteX12" fmla="*/ 914328 w 1604569"/>
                <a:gd name="connsiteY12" fmla="*/ 1576207 h 1604317"/>
                <a:gd name="connsiteX13" fmla="*/ 917185 w 1604569"/>
                <a:gd name="connsiteY13" fmla="*/ 1596208 h 1604317"/>
                <a:gd name="connsiteX14" fmla="*/ 881679 w 1604569"/>
                <a:gd name="connsiteY14" fmla="*/ 1600494 h 1604317"/>
                <a:gd name="connsiteX15" fmla="*/ 703142 w 1604569"/>
                <a:gd name="connsiteY15" fmla="*/ 1598309 h 1604317"/>
                <a:gd name="connsiteX16" fmla="*/ 667720 w 1604569"/>
                <a:gd name="connsiteY16" fmla="*/ 1593141 h 1604317"/>
                <a:gd name="connsiteX17" fmla="*/ 671081 w 1604569"/>
                <a:gd name="connsiteY17" fmla="*/ 1573224 h 1604317"/>
                <a:gd name="connsiteX18" fmla="*/ 705579 w 1604569"/>
                <a:gd name="connsiteY18" fmla="*/ 1578266 h 1604317"/>
                <a:gd name="connsiteX19" fmla="*/ 703100 w 1604569"/>
                <a:gd name="connsiteY19" fmla="*/ 1598309 h 1604317"/>
                <a:gd name="connsiteX20" fmla="*/ 952481 w 1604569"/>
                <a:gd name="connsiteY20" fmla="*/ 1590367 h 1604317"/>
                <a:gd name="connsiteX21" fmla="*/ 948741 w 1604569"/>
                <a:gd name="connsiteY21" fmla="*/ 1570535 h 1604317"/>
                <a:gd name="connsiteX22" fmla="*/ 982860 w 1604569"/>
                <a:gd name="connsiteY22" fmla="*/ 1563266 h 1604317"/>
                <a:gd name="connsiteX23" fmla="*/ 987524 w 1604569"/>
                <a:gd name="connsiteY23" fmla="*/ 1582930 h 1604317"/>
                <a:gd name="connsiteX24" fmla="*/ 952523 w 1604569"/>
                <a:gd name="connsiteY24" fmla="*/ 1590367 h 1604317"/>
                <a:gd name="connsiteX25" fmla="*/ 632634 w 1604569"/>
                <a:gd name="connsiteY25" fmla="*/ 1586418 h 1604317"/>
                <a:gd name="connsiteX26" fmla="*/ 597843 w 1604569"/>
                <a:gd name="connsiteY26" fmla="*/ 1578098 h 1604317"/>
                <a:gd name="connsiteX27" fmla="*/ 602969 w 1604569"/>
                <a:gd name="connsiteY27" fmla="*/ 1558559 h 1604317"/>
                <a:gd name="connsiteX28" fmla="*/ 636878 w 1604569"/>
                <a:gd name="connsiteY28" fmla="*/ 1566669 h 1604317"/>
                <a:gd name="connsiteX29" fmla="*/ 632634 w 1604569"/>
                <a:gd name="connsiteY29" fmla="*/ 1586418 h 1604317"/>
                <a:gd name="connsiteX30" fmla="*/ 1022148 w 1604569"/>
                <a:gd name="connsiteY30" fmla="*/ 1573938 h 1604317"/>
                <a:gd name="connsiteX31" fmla="*/ 1016643 w 1604569"/>
                <a:gd name="connsiteY31" fmla="*/ 1554526 h 1604317"/>
                <a:gd name="connsiteX32" fmla="*/ 1049964 w 1604569"/>
                <a:gd name="connsiteY32" fmla="*/ 1544231 h 1604317"/>
                <a:gd name="connsiteX33" fmla="*/ 1056351 w 1604569"/>
                <a:gd name="connsiteY33" fmla="*/ 1563391 h 1604317"/>
                <a:gd name="connsiteX34" fmla="*/ 1022148 w 1604569"/>
                <a:gd name="connsiteY34" fmla="*/ 1573938 h 1604317"/>
                <a:gd name="connsiteX35" fmla="*/ 563429 w 1604569"/>
                <a:gd name="connsiteY35" fmla="*/ 1568266 h 1604317"/>
                <a:gd name="connsiteX36" fmla="*/ 529436 w 1604569"/>
                <a:gd name="connsiteY36" fmla="*/ 1556837 h 1604317"/>
                <a:gd name="connsiteX37" fmla="*/ 536285 w 1604569"/>
                <a:gd name="connsiteY37" fmla="*/ 1537844 h 1604317"/>
                <a:gd name="connsiteX38" fmla="*/ 569438 w 1604569"/>
                <a:gd name="connsiteY38" fmla="*/ 1548979 h 1604317"/>
                <a:gd name="connsiteX39" fmla="*/ 563429 w 1604569"/>
                <a:gd name="connsiteY39" fmla="*/ 1568266 h 1604317"/>
                <a:gd name="connsiteX40" fmla="*/ 1090008 w 1604569"/>
                <a:gd name="connsiteY40" fmla="*/ 1551332 h 1604317"/>
                <a:gd name="connsiteX41" fmla="*/ 1082781 w 1604569"/>
                <a:gd name="connsiteY41" fmla="*/ 1532466 h 1604317"/>
                <a:gd name="connsiteX42" fmla="*/ 1114967 w 1604569"/>
                <a:gd name="connsiteY42" fmla="*/ 1519272 h 1604317"/>
                <a:gd name="connsiteX43" fmla="*/ 1123035 w 1604569"/>
                <a:gd name="connsiteY43" fmla="*/ 1537760 h 1604317"/>
                <a:gd name="connsiteX44" fmla="*/ 1090008 w 1604569"/>
                <a:gd name="connsiteY44" fmla="*/ 1551290 h 1604317"/>
                <a:gd name="connsiteX45" fmla="*/ 495989 w 1604569"/>
                <a:gd name="connsiteY45" fmla="*/ 1543895 h 1604317"/>
                <a:gd name="connsiteX46" fmla="*/ 463173 w 1604569"/>
                <a:gd name="connsiteY46" fmla="*/ 1529440 h 1604317"/>
                <a:gd name="connsiteX47" fmla="*/ 471702 w 1604569"/>
                <a:gd name="connsiteY47" fmla="*/ 1511120 h 1604317"/>
                <a:gd name="connsiteX48" fmla="*/ 503679 w 1604569"/>
                <a:gd name="connsiteY48" fmla="*/ 1525197 h 1604317"/>
                <a:gd name="connsiteX49" fmla="*/ 495947 w 1604569"/>
                <a:gd name="connsiteY49" fmla="*/ 1543853 h 1604317"/>
                <a:gd name="connsiteX50" fmla="*/ 1155431 w 1604569"/>
                <a:gd name="connsiteY50" fmla="*/ 1522801 h 1604317"/>
                <a:gd name="connsiteX51" fmla="*/ 1146523 w 1604569"/>
                <a:gd name="connsiteY51" fmla="*/ 1504691 h 1604317"/>
                <a:gd name="connsiteX52" fmla="*/ 1177407 w 1604569"/>
                <a:gd name="connsiteY52" fmla="*/ 1488640 h 1604317"/>
                <a:gd name="connsiteX53" fmla="*/ 1187113 w 1604569"/>
                <a:gd name="connsiteY53" fmla="*/ 1506372 h 1604317"/>
                <a:gd name="connsiteX54" fmla="*/ 1155431 w 1604569"/>
                <a:gd name="connsiteY54" fmla="*/ 1522843 h 1604317"/>
                <a:gd name="connsiteX55" fmla="*/ 431028 w 1604569"/>
                <a:gd name="connsiteY55" fmla="*/ 1513557 h 1604317"/>
                <a:gd name="connsiteX56" fmla="*/ 399640 w 1604569"/>
                <a:gd name="connsiteY56" fmla="*/ 1496246 h 1604317"/>
                <a:gd name="connsiteX57" fmla="*/ 409809 w 1604569"/>
                <a:gd name="connsiteY57" fmla="*/ 1478808 h 1604317"/>
                <a:gd name="connsiteX58" fmla="*/ 440398 w 1604569"/>
                <a:gd name="connsiteY58" fmla="*/ 1495699 h 1604317"/>
                <a:gd name="connsiteX59" fmla="*/ 431028 w 1604569"/>
                <a:gd name="connsiteY59" fmla="*/ 1513599 h 1604317"/>
                <a:gd name="connsiteX60" fmla="*/ 1218081 w 1604569"/>
                <a:gd name="connsiteY60" fmla="*/ 1488472 h 1604317"/>
                <a:gd name="connsiteX61" fmla="*/ 1207619 w 1604569"/>
                <a:gd name="connsiteY61" fmla="*/ 1471202 h 1604317"/>
                <a:gd name="connsiteX62" fmla="*/ 1236990 w 1604569"/>
                <a:gd name="connsiteY62" fmla="*/ 1452462 h 1604317"/>
                <a:gd name="connsiteX63" fmla="*/ 1248209 w 1604569"/>
                <a:gd name="connsiteY63" fmla="*/ 1469228 h 1604317"/>
                <a:gd name="connsiteX64" fmla="*/ 1218081 w 1604569"/>
                <a:gd name="connsiteY64" fmla="*/ 1488430 h 1604317"/>
                <a:gd name="connsiteX65" fmla="*/ 369093 w 1604569"/>
                <a:gd name="connsiteY65" fmla="*/ 1477547 h 1604317"/>
                <a:gd name="connsiteX66" fmla="*/ 339385 w 1604569"/>
                <a:gd name="connsiteY66" fmla="*/ 1457504 h 1604317"/>
                <a:gd name="connsiteX67" fmla="*/ 351067 w 1604569"/>
                <a:gd name="connsiteY67" fmla="*/ 1441033 h 1604317"/>
                <a:gd name="connsiteX68" fmla="*/ 380017 w 1604569"/>
                <a:gd name="connsiteY68" fmla="*/ 1460572 h 1604317"/>
                <a:gd name="connsiteX69" fmla="*/ 369093 w 1604569"/>
                <a:gd name="connsiteY69" fmla="*/ 1477547 h 1604317"/>
                <a:gd name="connsiteX70" fmla="*/ 1277454 w 1604569"/>
                <a:gd name="connsiteY70" fmla="*/ 1448722 h 1604317"/>
                <a:gd name="connsiteX71" fmla="*/ 1265478 w 1604569"/>
                <a:gd name="connsiteY71" fmla="*/ 1432461 h 1604317"/>
                <a:gd name="connsiteX72" fmla="*/ 1293085 w 1604569"/>
                <a:gd name="connsiteY72" fmla="*/ 1411200 h 1604317"/>
                <a:gd name="connsiteX73" fmla="*/ 1305774 w 1604569"/>
                <a:gd name="connsiteY73" fmla="*/ 1426915 h 1604317"/>
                <a:gd name="connsiteX74" fmla="*/ 1277454 w 1604569"/>
                <a:gd name="connsiteY74" fmla="*/ 1448764 h 1604317"/>
                <a:gd name="connsiteX75" fmla="*/ 310645 w 1604569"/>
                <a:gd name="connsiteY75" fmla="*/ 1436201 h 1604317"/>
                <a:gd name="connsiteX76" fmla="*/ 282870 w 1604569"/>
                <a:gd name="connsiteY76" fmla="*/ 1413637 h 1604317"/>
                <a:gd name="connsiteX77" fmla="*/ 295938 w 1604569"/>
                <a:gd name="connsiteY77" fmla="*/ 1398258 h 1604317"/>
                <a:gd name="connsiteX78" fmla="*/ 323040 w 1604569"/>
                <a:gd name="connsiteY78" fmla="*/ 1420276 h 1604317"/>
                <a:gd name="connsiteX79" fmla="*/ 310645 w 1604569"/>
                <a:gd name="connsiteY79" fmla="*/ 1436243 h 1604317"/>
                <a:gd name="connsiteX80" fmla="*/ 1333087 w 1604569"/>
                <a:gd name="connsiteY80" fmla="*/ 1403804 h 1604317"/>
                <a:gd name="connsiteX81" fmla="*/ 1319725 w 1604569"/>
                <a:gd name="connsiteY81" fmla="*/ 1388677 h 1604317"/>
                <a:gd name="connsiteX82" fmla="*/ 1345356 w 1604569"/>
                <a:gd name="connsiteY82" fmla="*/ 1365021 h 1604317"/>
                <a:gd name="connsiteX83" fmla="*/ 1359390 w 1604569"/>
                <a:gd name="connsiteY83" fmla="*/ 1379559 h 1604317"/>
                <a:gd name="connsiteX84" fmla="*/ 1333087 w 1604569"/>
                <a:gd name="connsiteY84" fmla="*/ 1403804 h 1604317"/>
                <a:gd name="connsiteX85" fmla="*/ 256104 w 1604569"/>
                <a:gd name="connsiteY85" fmla="*/ 1389812 h 1604317"/>
                <a:gd name="connsiteX86" fmla="*/ 230431 w 1604569"/>
                <a:gd name="connsiteY86" fmla="*/ 1364853 h 1604317"/>
                <a:gd name="connsiteX87" fmla="*/ 244843 w 1604569"/>
                <a:gd name="connsiteY87" fmla="*/ 1350693 h 1604317"/>
                <a:gd name="connsiteX88" fmla="*/ 269844 w 1604569"/>
                <a:gd name="connsiteY88" fmla="*/ 1375021 h 1604317"/>
                <a:gd name="connsiteX89" fmla="*/ 256104 w 1604569"/>
                <a:gd name="connsiteY89" fmla="*/ 1389812 h 1604317"/>
                <a:gd name="connsiteX90" fmla="*/ 1384559 w 1604569"/>
                <a:gd name="connsiteY90" fmla="*/ 1354138 h 1604317"/>
                <a:gd name="connsiteX91" fmla="*/ 1369895 w 1604569"/>
                <a:gd name="connsiteY91" fmla="*/ 1340230 h 1604317"/>
                <a:gd name="connsiteX92" fmla="*/ 1393341 w 1604569"/>
                <a:gd name="connsiteY92" fmla="*/ 1314388 h 1604317"/>
                <a:gd name="connsiteX93" fmla="*/ 1408594 w 1604569"/>
                <a:gd name="connsiteY93" fmla="*/ 1327624 h 1604317"/>
                <a:gd name="connsiteX94" fmla="*/ 1384559 w 1604569"/>
                <a:gd name="connsiteY94" fmla="*/ 1354138 h 1604317"/>
                <a:gd name="connsiteX95" fmla="*/ 205934 w 1604569"/>
                <a:gd name="connsiteY95" fmla="*/ 1338843 h 1604317"/>
                <a:gd name="connsiteX96" fmla="*/ 182613 w 1604569"/>
                <a:gd name="connsiteY96" fmla="*/ 1311741 h 1604317"/>
                <a:gd name="connsiteX97" fmla="*/ 198202 w 1604569"/>
                <a:gd name="connsiteY97" fmla="*/ 1298925 h 1604317"/>
                <a:gd name="connsiteX98" fmla="*/ 220977 w 1604569"/>
                <a:gd name="connsiteY98" fmla="*/ 1325355 h 1604317"/>
                <a:gd name="connsiteX99" fmla="*/ 205976 w 1604569"/>
                <a:gd name="connsiteY99" fmla="*/ 1338885 h 1604317"/>
                <a:gd name="connsiteX100" fmla="*/ 1431452 w 1604569"/>
                <a:gd name="connsiteY100" fmla="*/ 1300102 h 1604317"/>
                <a:gd name="connsiteX101" fmla="*/ 1415611 w 1604569"/>
                <a:gd name="connsiteY101" fmla="*/ 1287538 h 1604317"/>
                <a:gd name="connsiteX102" fmla="*/ 1436663 w 1604569"/>
                <a:gd name="connsiteY102" fmla="*/ 1259722 h 1604317"/>
                <a:gd name="connsiteX103" fmla="*/ 1453050 w 1604569"/>
                <a:gd name="connsiteY103" fmla="*/ 1271529 h 1604317"/>
                <a:gd name="connsiteX104" fmla="*/ 1431452 w 1604569"/>
                <a:gd name="connsiteY104" fmla="*/ 1300102 h 1604317"/>
                <a:gd name="connsiteX105" fmla="*/ 160470 w 1604569"/>
                <a:gd name="connsiteY105" fmla="*/ 1283631 h 1604317"/>
                <a:gd name="connsiteX106" fmla="*/ 139628 w 1604569"/>
                <a:gd name="connsiteY106" fmla="*/ 1254596 h 1604317"/>
                <a:gd name="connsiteX107" fmla="*/ 156310 w 1604569"/>
                <a:gd name="connsiteY107" fmla="*/ 1243209 h 1604317"/>
                <a:gd name="connsiteX108" fmla="*/ 176605 w 1604569"/>
                <a:gd name="connsiteY108" fmla="*/ 1271529 h 1604317"/>
                <a:gd name="connsiteX109" fmla="*/ 160470 w 1604569"/>
                <a:gd name="connsiteY109" fmla="*/ 1283673 h 1604317"/>
                <a:gd name="connsiteX110" fmla="*/ 1473387 w 1604569"/>
                <a:gd name="connsiteY110" fmla="*/ 1242032 h 1604317"/>
                <a:gd name="connsiteX111" fmla="*/ 1456496 w 1604569"/>
                <a:gd name="connsiteY111" fmla="*/ 1230939 h 1604317"/>
                <a:gd name="connsiteX112" fmla="*/ 1475026 w 1604569"/>
                <a:gd name="connsiteY112" fmla="*/ 1201316 h 1604317"/>
                <a:gd name="connsiteX113" fmla="*/ 1492380 w 1604569"/>
                <a:gd name="connsiteY113" fmla="*/ 1211652 h 1604317"/>
                <a:gd name="connsiteX114" fmla="*/ 1473387 w 1604569"/>
                <a:gd name="connsiteY114" fmla="*/ 1242032 h 1604317"/>
                <a:gd name="connsiteX115" fmla="*/ 120132 w 1604569"/>
                <a:gd name="connsiteY115" fmla="*/ 1224636 h 1604317"/>
                <a:gd name="connsiteX116" fmla="*/ 101979 w 1604569"/>
                <a:gd name="connsiteY116" fmla="*/ 1193879 h 1604317"/>
                <a:gd name="connsiteX117" fmla="*/ 119585 w 1604569"/>
                <a:gd name="connsiteY117" fmla="*/ 1184004 h 1604317"/>
                <a:gd name="connsiteX118" fmla="*/ 137275 w 1604569"/>
                <a:gd name="connsiteY118" fmla="*/ 1214005 h 1604317"/>
                <a:gd name="connsiteX119" fmla="*/ 120132 w 1604569"/>
                <a:gd name="connsiteY119" fmla="*/ 1224636 h 1604317"/>
                <a:gd name="connsiteX120" fmla="*/ 1509985 w 1604569"/>
                <a:gd name="connsiteY120" fmla="*/ 1180475 h 1604317"/>
                <a:gd name="connsiteX121" fmla="*/ 1492170 w 1604569"/>
                <a:gd name="connsiteY121" fmla="*/ 1170936 h 1604317"/>
                <a:gd name="connsiteX122" fmla="*/ 1507969 w 1604569"/>
                <a:gd name="connsiteY122" fmla="*/ 1139758 h 1604317"/>
                <a:gd name="connsiteX123" fmla="*/ 1526163 w 1604569"/>
                <a:gd name="connsiteY123" fmla="*/ 1148498 h 1604317"/>
                <a:gd name="connsiteX124" fmla="*/ 1509943 w 1604569"/>
                <a:gd name="connsiteY124" fmla="*/ 1180475 h 1604317"/>
                <a:gd name="connsiteX125" fmla="*/ 85214 w 1604569"/>
                <a:gd name="connsiteY125" fmla="*/ 1162322 h 1604317"/>
                <a:gd name="connsiteX126" fmla="*/ 69877 w 1604569"/>
                <a:gd name="connsiteY126" fmla="*/ 1130094 h 1604317"/>
                <a:gd name="connsiteX127" fmla="*/ 88323 w 1604569"/>
                <a:gd name="connsiteY127" fmla="*/ 1121817 h 1604317"/>
                <a:gd name="connsiteX128" fmla="*/ 103282 w 1604569"/>
                <a:gd name="connsiteY128" fmla="*/ 1153247 h 1604317"/>
                <a:gd name="connsiteX129" fmla="*/ 85256 w 1604569"/>
                <a:gd name="connsiteY129" fmla="*/ 1162322 h 1604317"/>
                <a:gd name="connsiteX130" fmla="*/ 1540995 w 1604569"/>
                <a:gd name="connsiteY130" fmla="*/ 1115850 h 1604317"/>
                <a:gd name="connsiteX131" fmla="*/ 1522423 w 1604569"/>
                <a:gd name="connsiteY131" fmla="*/ 1107950 h 1604317"/>
                <a:gd name="connsiteX132" fmla="*/ 1535365 w 1604569"/>
                <a:gd name="connsiteY132" fmla="*/ 1075470 h 1604317"/>
                <a:gd name="connsiteX133" fmla="*/ 1554273 w 1604569"/>
                <a:gd name="connsiteY133" fmla="*/ 1082529 h 1604317"/>
                <a:gd name="connsiteX134" fmla="*/ 1540995 w 1604569"/>
                <a:gd name="connsiteY134" fmla="*/ 1115850 h 1604317"/>
                <a:gd name="connsiteX135" fmla="*/ 56011 w 1604569"/>
                <a:gd name="connsiteY135" fmla="*/ 1097193 h 1604317"/>
                <a:gd name="connsiteX136" fmla="*/ 43615 w 1604569"/>
                <a:gd name="connsiteY136" fmla="*/ 1063621 h 1604317"/>
                <a:gd name="connsiteX137" fmla="*/ 62692 w 1604569"/>
                <a:gd name="connsiteY137" fmla="*/ 1057024 h 1604317"/>
                <a:gd name="connsiteX138" fmla="*/ 74793 w 1604569"/>
                <a:gd name="connsiteY138" fmla="*/ 1089756 h 1604317"/>
                <a:gd name="connsiteX139" fmla="*/ 56011 w 1604569"/>
                <a:gd name="connsiteY139" fmla="*/ 1097193 h 1604317"/>
                <a:gd name="connsiteX140" fmla="*/ 1566038 w 1604569"/>
                <a:gd name="connsiteY140" fmla="*/ 1048662 h 1604317"/>
                <a:gd name="connsiteX141" fmla="*/ 1546836 w 1604569"/>
                <a:gd name="connsiteY141" fmla="*/ 1042485 h 1604317"/>
                <a:gd name="connsiteX142" fmla="*/ 1556794 w 1604569"/>
                <a:gd name="connsiteY142" fmla="*/ 1009038 h 1604317"/>
                <a:gd name="connsiteX143" fmla="*/ 1576291 w 1604569"/>
                <a:gd name="connsiteY143" fmla="*/ 1014375 h 1604317"/>
                <a:gd name="connsiteX144" fmla="*/ 1566080 w 1604569"/>
                <a:gd name="connsiteY144" fmla="*/ 1048662 h 1604317"/>
                <a:gd name="connsiteX145" fmla="*/ 32691 w 1604569"/>
                <a:gd name="connsiteY145" fmla="*/ 1029543 h 1604317"/>
                <a:gd name="connsiteX146" fmla="*/ 23362 w 1604569"/>
                <a:gd name="connsiteY146" fmla="*/ 995004 h 1604317"/>
                <a:gd name="connsiteX147" fmla="*/ 42985 w 1604569"/>
                <a:gd name="connsiteY147" fmla="*/ 990172 h 1604317"/>
                <a:gd name="connsiteX148" fmla="*/ 52103 w 1604569"/>
                <a:gd name="connsiteY148" fmla="*/ 1023829 h 1604317"/>
                <a:gd name="connsiteX149" fmla="*/ 32733 w 1604569"/>
                <a:gd name="connsiteY149" fmla="*/ 1029543 h 1604317"/>
                <a:gd name="connsiteX150" fmla="*/ 1584905 w 1604569"/>
                <a:gd name="connsiteY150" fmla="*/ 979625 h 1604317"/>
                <a:gd name="connsiteX151" fmla="*/ 1565198 w 1604569"/>
                <a:gd name="connsiteY151" fmla="*/ 975171 h 1604317"/>
                <a:gd name="connsiteX152" fmla="*/ 1572131 w 1604569"/>
                <a:gd name="connsiteY152" fmla="*/ 941010 h 1604317"/>
                <a:gd name="connsiteX153" fmla="*/ 1592006 w 1604569"/>
                <a:gd name="connsiteY153" fmla="*/ 944581 h 1604317"/>
                <a:gd name="connsiteX154" fmla="*/ 1584905 w 1604569"/>
                <a:gd name="connsiteY154" fmla="*/ 979667 h 1604317"/>
                <a:gd name="connsiteX155" fmla="*/ 15547 w 1604569"/>
                <a:gd name="connsiteY155" fmla="*/ 960086 h 1604317"/>
                <a:gd name="connsiteX156" fmla="*/ 9328 w 1604569"/>
                <a:gd name="connsiteY156" fmla="*/ 924833 h 1604317"/>
                <a:gd name="connsiteX157" fmla="*/ 29287 w 1604569"/>
                <a:gd name="connsiteY157" fmla="*/ 921765 h 1604317"/>
                <a:gd name="connsiteX158" fmla="*/ 35338 w 1604569"/>
                <a:gd name="connsiteY158" fmla="*/ 956095 h 1604317"/>
                <a:gd name="connsiteX159" fmla="*/ 15547 w 1604569"/>
                <a:gd name="connsiteY159" fmla="*/ 960044 h 1604317"/>
                <a:gd name="connsiteX160" fmla="*/ 1597510 w 1604569"/>
                <a:gd name="connsiteY160" fmla="*/ 909202 h 1604317"/>
                <a:gd name="connsiteX161" fmla="*/ 1577510 w 1604569"/>
                <a:gd name="connsiteY161" fmla="*/ 906554 h 1604317"/>
                <a:gd name="connsiteX162" fmla="*/ 1581333 w 1604569"/>
                <a:gd name="connsiteY162" fmla="*/ 871889 h 1604317"/>
                <a:gd name="connsiteX163" fmla="*/ 1601460 w 1604569"/>
                <a:gd name="connsiteY163" fmla="*/ 873654 h 1604317"/>
                <a:gd name="connsiteX164" fmla="*/ 1597510 w 1604569"/>
                <a:gd name="connsiteY164" fmla="*/ 909202 h 1604317"/>
                <a:gd name="connsiteX165" fmla="*/ 4706 w 1604569"/>
                <a:gd name="connsiteY165" fmla="*/ 889369 h 1604317"/>
                <a:gd name="connsiteX166" fmla="*/ 1639 w 1604569"/>
                <a:gd name="connsiteY166" fmla="*/ 853737 h 1604317"/>
                <a:gd name="connsiteX167" fmla="*/ 21808 w 1604569"/>
                <a:gd name="connsiteY167" fmla="*/ 852476 h 1604317"/>
                <a:gd name="connsiteX168" fmla="*/ 24791 w 1604569"/>
                <a:gd name="connsiteY168" fmla="*/ 887226 h 1604317"/>
                <a:gd name="connsiteX169" fmla="*/ 4706 w 1604569"/>
                <a:gd name="connsiteY169" fmla="*/ 889411 h 1604317"/>
                <a:gd name="connsiteX170" fmla="*/ 1603813 w 1604569"/>
                <a:gd name="connsiteY170" fmla="*/ 837938 h 1604317"/>
                <a:gd name="connsiteX171" fmla="*/ 1583644 w 1604569"/>
                <a:gd name="connsiteY171" fmla="*/ 837055 h 1604317"/>
                <a:gd name="connsiteX172" fmla="*/ 1584401 w 1604569"/>
                <a:gd name="connsiteY172" fmla="*/ 802180 h 1604317"/>
                <a:gd name="connsiteX173" fmla="*/ 1583812 w 1604569"/>
                <a:gd name="connsiteY173" fmla="*/ 771380 h 1604317"/>
                <a:gd name="connsiteX174" fmla="*/ 1603981 w 1604569"/>
                <a:gd name="connsiteY174" fmla="*/ 770582 h 1604317"/>
                <a:gd name="connsiteX175" fmla="*/ 1604570 w 1604569"/>
                <a:gd name="connsiteY175" fmla="*/ 802138 h 1604317"/>
                <a:gd name="connsiteX176" fmla="*/ 1603771 w 1604569"/>
                <a:gd name="connsiteY176" fmla="*/ 837896 h 1604317"/>
                <a:gd name="connsiteX177" fmla="*/ 168 w 1604569"/>
                <a:gd name="connsiteY177" fmla="*/ 817979 h 1604317"/>
                <a:gd name="connsiteX178" fmla="*/ 0 w 1604569"/>
                <a:gd name="connsiteY178" fmla="*/ 802180 h 1604317"/>
                <a:gd name="connsiteX179" fmla="*/ 252 w 1604569"/>
                <a:gd name="connsiteY179" fmla="*/ 782179 h 1604317"/>
                <a:gd name="connsiteX180" fmla="*/ 20421 w 1604569"/>
                <a:gd name="connsiteY180" fmla="*/ 782683 h 1604317"/>
                <a:gd name="connsiteX181" fmla="*/ 20169 w 1604569"/>
                <a:gd name="connsiteY181" fmla="*/ 802180 h 1604317"/>
                <a:gd name="connsiteX182" fmla="*/ 20295 w 1604569"/>
                <a:gd name="connsiteY182" fmla="*/ 817559 h 1604317"/>
                <a:gd name="connsiteX183" fmla="*/ 84 w 1604569"/>
                <a:gd name="connsiteY183" fmla="*/ 817937 h 1604317"/>
                <a:gd name="connsiteX184" fmla="*/ 22060 w 1604569"/>
                <a:gd name="connsiteY184" fmla="*/ 747850 h 1604317"/>
                <a:gd name="connsiteX185" fmla="*/ 1933 w 1604569"/>
                <a:gd name="connsiteY185" fmla="*/ 746463 h 1604317"/>
                <a:gd name="connsiteX186" fmla="*/ 5168 w 1604569"/>
                <a:gd name="connsiteY186" fmla="*/ 710831 h 1604317"/>
                <a:gd name="connsiteX187" fmla="*/ 25253 w 1604569"/>
                <a:gd name="connsiteY187" fmla="*/ 713100 h 1604317"/>
                <a:gd name="connsiteX188" fmla="*/ 22102 w 1604569"/>
                <a:gd name="connsiteY188" fmla="*/ 747850 h 1604317"/>
                <a:gd name="connsiteX189" fmla="*/ 1581669 w 1604569"/>
                <a:gd name="connsiteY189" fmla="*/ 736589 h 1604317"/>
                <a:gd name="connsiteX190" fmla="*/ 1578014 w 1604569"/>
                <a:gd name="connsiteY190" fmla="*/ 701923 h 1604317"/>
                <a:gd name="connsiteX191" fmla="*/ 1598057 w 1604569"/>
                <a:gd name="connsiteY191" fmla="*/ 699360 h 1604317"/>
                <a:gd name="connsiteX192" fmla="*/ 1601796 w 1604569"/>
                <a:gd name="connsiteY192" fmla="*/ 734950 h 1604317"/>
                <a:gd name="connsiteX193" fmla="*/ 1581669 w 1604569"/>
                <a:gd name="connsiteY193" fmla="*/ 736631 h 1604317"/>
                <a:gd name="connsiteX194" fmla="*/ 29917 w 1604569"/>
                <a:gd name="connsiteY194" fmla="*/ 678561 h 1604317"/>
                <a:gd name="connsiteX195" fmla="*/ 9958 w 1604569"/>
                <a:gd name="connsiteY195" fmla="*/ 675409 h 1604317"/>
                <a:gd name="connsiteX196" fmla="*/ 16345 w 1604569"/>
                <a:gd name="connsiteY196" fmla="*/ 640198 h 1604317"/>
                <a:gd name="connsiteX197" fmla="*/ 36136 w 1604569"/>
                <a:gd name="connsiteY197" fmla="*/ 644273 h 1604317"/>
                <a:gd name="connsiteX198" fmla="*/ 29875 w 1604569"/>
                <a:gd name="connsiteY198" fmla="*/ 678603 h 1604317"/>
                <a:gd name="connsiteX199" fmla="*/ 1572803 w 1604569"/>
                <a:gd name="connsiteY199" fmla="*/ 667426 h 1604317"/>
                <a:gd name="connsiteX200" fmla="*/ 1566080 w 1604569"/>
                <a:gd name="connsiteY200" fmla="*/ 633223 h 1604317"/>
                <a:gd name="connsiteX201" fmla="*/ 1585787 w 1604569"/>
                <a:gd name="connsiteY201" fmla="*/ 628894 h 1604317"/>
                <a:gd name="connsiteX202" fmla="*/ 1592678 w 1604569"/>
                <a:gd name="connsiteY202" fmla="*/ 663980 h 1604317"/>
                <a:gd name="connsiteX203" fmla="*/ 1572761 w 1604569"/>
                <a:gd name="connsiteY203" fmla="*/ 667426 h 1604317"/>
                <a:gd name="connsiteX204" fmla="*/ 43910 w 1604569"/>
                <a:gd name="connsiteY204" fmla="*/ 610280 h 1604317"/>
                <a:gd name="connsiteX205" fmla="*/ 24329 w 1604569"/>
                <a:gd name="connsiteY205" fmla="*/ 605322 h 1604317"/>
                <a:gd name="connsiteX206" fmla="*/ 33867 w 1604569"/>
                <a:gd name="connsiteY206" fmla="*/ 570825 h 1604317"/>
                <a:gd name="connsiteX207" fmla="*/ 53196 w 1604569"/>
                <a:gd name="connsiteY207" fmla="*/ 576623 h 1604317"/>
                <a:gd name="connsiteX208" fmla="*/ 43910 w 1604569"/>
                <a:gd name="connsiteY208" fmla="*/ 610238 h 1604317"/>
                <a:gd name="connsiteX209" fmla="*/ 1557803 w 1604569"/>
                <a:gd name="connsiteY209" fmla="*/ 599355 h 1604317"/>
                <a:gd name="connsiteX210" fmla="*/ 1548012 w 1604569"/>
                <a:gd name="connsiteY210" fmla="*/ 565866 h 1604317"/>
                <a:gd name="connsiteX211" fmla="*/ 1567257 w 1604569"/>
                <a:gd name="connsiteY211" fmla="*/ 559774 h 1604317"/>
                <a:gd name="connsiteX212" fmla="*/ 1577299 w 1604569"/>
                <a:gd name="connsiteY212" fmla="*/ 594103 h 1604317"/>
                <a:gd name="connsiteX213" fmla="*/ 1557803 w 1604569"/>
                <a:gd name="connsiteY213" fmla="*/ 599313 h 1604317"/>
                <a:gd name="connsiteX214" fmla="*/ 64037 w 1604569"/>
                <a:gd name="connsiteY214" fmla="*/ 543428 h 1604317"/>
                <a:gd name="connsiteX215" fmla="*/ 44960 w 1604569"/>
                <a:gd name="connsiteY215" fmla="*/ 536747 h 1604317"/>
                <a:gd name="connsiteX216" fmla="*/ 57566 w 1604569"/>
                <a:gd name="connsiteY216" fmla="*/ 503174 h 1604317"/>
                <a:gd name="connsiteX217" fmla="*/ 76306 w 1604569"/>
                <a:gd name="connsiteY217" fmla="*/ 510696 h 1604317"/>
                <a:gd name="connsiteX218" fmla="*/ 63995 w 1604569"/>
                <a:gd name="connsiteY218" fmla="*/ 543428 h 1604317"/>
                <a:gd name="connsiteX219" fmla="*/ 1536751 w 1604569"/>
                <a:gd name="connsiteY219" fmla="*/ 532882 h 1604317"/>
                <a:gd name="connsiteX220" fmla="*/ 1524062 w 1604569"/>
                <a:gd name="connsiteY220" fmla="*/ 500485 h 1604317"/>
                <a:gd name="connsiteX221" fmla="*/ 1542676 w 1604569"/>
                <a:gd name="connsiteY221" fmla="*/ 492670 h 1604317"/>
                <a:gd name="connsiteX222" fmla="*/ 1555702 w 1604569"/>
                <a:gd name="connsiteY222" fmla="*/ 525907 h 1604317"/>
                <a:gd name="connsiteX223" fmla="*/ 1536751 w 1604569"/>
                <a:gd name="connsiteY223" fmla="*/ 532882 h 1604317"/>
                <a:gd name="connsiteX224" fmla="*/ 90088 w 1604569"/>
                <a:gd name="connsiteY224" fmla="*/ 478594 h 1604317"/>
                <a:gd name="connsiteX225" fmla="*/ 71726 w 1604569"/>
                <a:gd name="connsiteY225" fmla="*/ 470232 h 1604317"/>
                <a:gd name="connsiteX226" fmla="*/ 87315 w 1604569"/>
                <a:gd name="connsiteY226" fmla="*/ 437962 h 1604317"/>
                <a:gd name="connsiteX227" fmla="*/ 105299 w 1604569"/>
                <a:gd name="connsiteY227" fmla="*/ 447163 h 1604317"/>
                <a:gd name="connsiteX228" fmla="*/ 90130 w 1604569"/>
                <a:gd name="connsiteY228" fmla="*/ 478636 h 1604317"/>
                <a:gd name="connsiteX229" fmla="*/ 1509901 w 1604569"/>
                <a:gd name="connsiteY229" fmla="*/ 468719 h 1604317"/>
                <a:gd name="connsiteX230" fmla="*/ 1494354 w 1604569"/>
                <a:gd name="connsiteY230" fmla="*/ 437583 h 1604317"/>
                <a:gd name="connsiteX231" fmla="*/ 1512212 w 1604569"/>
                <a:gd name="connsiteY231" fmla="*/ 428129 h 1604317"/>
                <a:gd name="connsiteX232" fmla="*/ 1528180 w 1604569"/>
                <a:gd name="connsiteY232" fmla="*/ 460063 h 1604317"/>
                <a:gd name="connsiteX233" fmla="*/ 1509901 w 1604569"/>
                <a:gd name="connsiteY233" fmla="*/ 468677 h 1604317"/>
                <a:gd name="connsiteX234" fmla="*/ 121854 w 1604569"/>
                <a:gd name="connsiteY234" fmla="*/ 416364 h 1604317"/>
                <a:gd name="connsiteX235" fmla="*/ 104290 w 1604569"/>
                <a:gd name="connsiteY235" fmla="*/ 406363 h 1604317"/>
                <a:gd name="connsiteX236" fmla="*/ 122695 w 1604569"/>
                <a:gd name="connsiteY236" fmla="*/ 375606 h 1604317"/>
                <a:gd name="connsiteX237" fmla="*/ 139796 w 1604569"/>
                <a:gd name="connsiteY237" fmla="*/ 386362 h 1604317"/>
                <a:gd name="connsiteX238" fmla="*/ 121854 w 1604569"/>
                <a:gd name="connsiteY238" fmla="*/ 416322 h 1604317"/>
                <a:gd name="connsiteX239" fmla="*/ 1477379 w 1604569"/>
                <a:gd name="connsiteY239" fmla="*/ 407162 h 1604317"/>
                <a:gd name="connsiteX240" fmla="*/ 1459101 w 1604569"/>
                <a:gd name="connsiteY240" fmla="*/ 377497 h 1604317"/>
                <a:gd name="connsiteX241" fmla="*/ 1476034 w 1604569"/>
                <a:gd name="connsiteY241" fmla="*/ 366530 h 1604317"/>
                <a:gd name="connsiteX242" fmla="*/ 1494817 w 1604569"/>
                <a:gd name="connsiteY242" fmla="*/ 396951 h 1604317"/>
                <a:gd name="connsiteX243" fmla="*/ 1477379 w 1604569"/>
                <a:gd name="connsiteY243" fmla="*/ 407162 h 1604317"/>
                <a:gd name="connsiteX244" fmla="*/ 159041 w 1604569"/>
                <a:gd name="connsiteY244" fmla="*/ 357286 h 1604317"/>
                <a:gd name="connsiteX245" fmla="*/ 142444 w 1604569"/>
                <a:gd name="connsiteY245" fmla="*/ 345772 h 1604317"/>
                <a:gd name="connsiteX246" fmla="*/ 163495 w 1604569"/>
                <a:gd name="connsiteY246" fmla="*/ 316821 h 1604317"/>
                <a:gd name="connsiteX247" fmla="*/ 179588 w 1604569"/>
                <a:gd name="connsiteY247" fmla="*/ 329049 h 1604317"/>
                <a:gd name="connsiteX248" fmla="*/ 159083 w 1604569"/>
                <a:gd name="connsiteY248" fmla="*/ 357286 h 1604317"/>
                <a:gd name="connsiteX249" fmla="*/ 1439520 w 1604569"/>
                <a:gd name="connsiteY249" fmla="*/ 348714 h 1604317"/>
                <a:gd name="connsiteX250" fmla="*/ 1418637 w 1604569"/>
                <a:gd name="connsiteY250" fmla="*/ 320771 h 1604317"/>
                <a:gd name="connsiteX251" fmla="*/ 1434562 w 1604569"/>
                <a:gd name="connsiteY251" fmla="*/ 308334 h 1604317"/>
                <a:gd name="connsiteX252" fmla="*/ 1455949 w 1604569"/>
                <a:gd name="connsiteY252" fmla="*/ 336990 h 1604317"/>
                <a:gd name="connsiteX253" fmla="*/ 1439520 w 1604569"/>
                <a:gd name="connsiteY253" fmla="*/ 348714 h 1604317"/>
                <a:gd name="connsiteX254" fmla="*/ 201312 w 1604569"/>
                <a:gd name="connsiteY254" fmla="*/ 301737 h 1604317"/>
                <a:gd name="connsiteX255" fmla="*/ 185807 w 1604569"/>
                <a:gd name="connsiteY255" fmla="*/ 288795 h 1604317"/>
                <a:gd name="connsiteX256" fmla="*/ 209337 w 1604569"/>
                <a:gd name="connsiteY256" fmla="*/ 261819 h 1604317"/>
                <a:gd name="connsiteX257" fmla="*/ 224254 w 1604569"/>
                <a:gd name="connsiteY257" fmla="*/ 275433 h 1604317"/>
                <a:gd name="connsiteX258" fmla="*/ 201312 w 1604569"/>
                <a:gd name="connsiteY258" fmla="*/ 301737 h 1604317"/>
                <a:gd name="connsiteX259" fmla="*/ 1396535 w 1604569"/>
                <a:gd name="connsiteY259" fmla="*/ 293795 h 1604317"/>
                <a:gd name="connsiteX260" fmla="*/ 1373256 w 1604569"/>
                <a:gd name="connsiteY260" fmla="*/ 267827 h 1604317"/>
                <a:gd name="connsiteX261" fmla="*/ 1388005 w 1604569"/>
                <a:gd name="connsiteY261" fmla="*/ 254003 h 1604317"/>
                <a:gd name="connsiteX262" fmla="*/ 1411872 w 1604569"/>
                <a:gd name="connsiteY262" fmla="*/ 280643 h 1604317"/>
                <a:gd name="connsiteX263" fmla="*/ 1396535 w 1604569"/>
                <a:gd name="connsiteY263" fmla="*/ 293795 h 1604317"/>
                <a:gd name="connsiteX264" fmla="*/ 248289 w 1604569"/>
                <a:gd name="connsiteY264" fmla="*/ 250180 h 1604317"/>
                <a:gd name="connsiteX265" fmla="*/ 234002 w 1604569"/>
                <a:gd name="connsiteY265" fmla="*/ 235935 h 1604317"/>
                <a:gd name="connsiteX266" fmla="*/ 259802 w 1604569"/>
                <a:gd name="connsiteY266" fmla="*/ 211144 h 1604317"/>
                <a:gd name="connsiteX267" fmla="*/ 273458 w 1604569"/>
                <a:gd name="connsiteY267" fmla="*/ 226019 h 1604317"/>
                <a:gd name="connsiteX268" fmla="*/ 248289 w 1604569"/>
                <a:gd name="connsiteY268" fmla="*/ 250180 h 1604317"/>
                <a:gd name="connsiteX269" fmla="*/ 1348844 w 1604569"/>
                <a:gd name="connsiteY269" fmla="*/ 242868 h 1604317"/>
                <a:gd name="connsiteX270" fmla="*/ 1323338 w 1604569"/>
                <a:gd name="connsiteY270" fmla="*/ 219044 h 1604317"/>
                <a:gd name="connsiteX271" fmla="*/ 1336784 w 1604569"/>
                <a:gd name="connsiteY271" fmla="*/ 204001 h 1604317"/>
                <a:gd name="connsiteX272" fmla="*/ 1362920 w 1604569"/>
                <a:gd name="connsiteY272" fmla="*/ 228456 h 1604317"/>
                <a:gd name="connsiteX273" fmla="*/ 1348801 w 1604569"/>
                <a:gd name="connsiteY273" fmla="*/ 242910 h 1604317"/>
                <a:gd name="connsiteX274" fmla="*/ 299636 w 1604569"/>
                <a:gd name="connsiteY274" fmla="*/ 202993 h 1604317"/>
                <a:gd name="connsiteX275" fmla="*/ 286652 w 1604569"/>
                <a:gd name="connsiteY275" fmla="*/ 187530 h 1604317"/>
                <a:gd name="connsiteX276" fmla="*/ 314552 w 1604569"/>
                <a:gd name="connsiteY276" fmla="*/ 165134 h 1604317"/>
                <a:gd name="connsiteX277" fmla="*/ 326822 w 1604569"/>
                <a:gd name="connsiteY277" fmla="*/ 181143 h 1604317"/>
                <a:gd name="connsiteX278" fmla="*/ 299636 w 1604569"/>
                <a:gd name="connsiteY278" fmla="*/ 202950 h 1604317"/>
                <a:gd name="connsiteX279" fmla="*/ 1296824 w 1604569"/>
                <a:gd name="connsiteY279" fmla="*/ 196354 h 1604317"/>
                <a:gd name="connsiteX280" fmla="*/ 1269302 w 1604569"/>
                <a:gd name="connsiteY280" fmla="*/ 174882 h 1604317"/>
                <a:gd name="connsiteX281" fmla="*/ 1281361 w 1604569"/>
                <a:gd name="connsiteY281" fmla="*/ 158705 h 1604317"/>
                <a:gd name="connsiteX282" fmla="*/ 1309556 w 1604569"/>
                <a:gd name="connsiteY282" fmla="*/ 180723 h 1604317"/>
                <a:gd name="connsiteX283" fmla="*/ 1296782 w 1604569"/>
                <a:gd name="connsiteY283" fmla="*/ 196354 h 1604317"/>
                <a:gd name="connsiteX284" fmla="*/ 354974 w 1604569"/>
                <a:gd name="connsiteY284" fmla="*/ 160596 h 1604317"/>
                <a:gd name="connsiteX285" fmla="*/ 343419 w 1604569"/>
                <a:gd name="connsiteY285" fmla="*/ 144040 h 1604317"/>
                <a:gd name="connsiteX286" fmla="*/ 373168 w 1604569"/>
                <a:gd name="connsiteY286" fmla="*/ 124249 h 1604317"/>
                <a:gd name="connsiteX287" fmla="*/ 383967 w 1604569"/>
                <a:gd name="connsiteY287" fmla="*/ 141309 h 1604317"/>
                <a:gd name="connsiteX288" fmla="*/ 354974 w 1604569"/>
                <a:gd name="connsiteY288" fmla="*/ 160638 h 1604317"/>
                <a:gd name="connsiteX289" fmla="*/ 1240897 w 1604569"/>
                <a:gd name="connsiteY289" fmla="*/ 154629 h 1604317"/>
                <a:gd name="connsiteX290" fmla="*/ 1211568 w 1604569"/>
                <a:gd name="connsiteY290" fmla="*/ 135679 h 1604317"/>
                <a:gd name="connsiteX291" fmla="*/ 1222157 w 1604569"/>
                <a:gd name="connsiteY291" fmla="*/ 118493 h 1604317"/>
                <a:gd name="connsiteX292" fmla="*/ 1252243 w 1604569"/>
                <a:gd name="connsiteY292" fmla="*/ 137948 h 1604317"/>
                <a:gd name="connsiteX293" fmla="*/ 1240897 w 1604569"/>
                <a:gd name="connsiteY293" fmla="*/ 154671 h 1604317"/>
                <a:gd name="connsiteX294" fmla="*/ 413801 w 1604569"/>
                <a:gd name="connsiteY294" fmla="*/ 123283 h 1604317"/>
                <a:gd name="connsiteX295" fmla="*/ 403758 w 1604569"/>
                <a:gd name="connsiteY295" fmla="*/ 105761 h 1604317"/>
                <a:gd name="connsiteX296" fmla="*/ 435146 w 1604569"/>
                <a:gd name="connsiteY296" fmla="*/ 88702 h 1604317"/>
                <a:gd name="connsiteX297" fmla="*/ 444390 w 1604569"/>
                <a:gd name="connsiteY297" fmla="*/ 106644 h 1604317"/>
                <a:gd name="connsiteX298" fmla="*/ 413801 w 1604569"/>
                <a:gd name="connsiteY298" fmla="*/ 123283 h 1604317"/>
                <a:gd name="connsiteX299" fmla="*/ 1181441 w 1604569"/>
                <a:gd name="connsiteY299" fmla="*/ 118031 h 1604317"/>
                <a:gd name="connsiteX300" fmla="*/ 1150515 w 1604569"/>
                <a:gd name="connsiteY300" fmla="*/ 101770 h 1604317"/>
                <a:gd name="connsiteX301" fmla="*/ 1159507 w 1604569"/>
                <a:gd name="connsiteY301" fmla="*/ 83701 h 1604317"/>
                <a:gd name="connsiteX302" fmla="*/ 1191231 w 1604569"/>
                <a:gd name="connsiteY302" fmla="*/ 100383 h 1604317"/>
                <a:gd name="connsiteX303" fmla="*/ 1181441 w 1604569"/>
                <a:gd name="connsiteY303" fmla="*/ 118031 h 1604317"/>
                <a:gd name="connsiteX304" fmla="*/ 475694 w 1604569"/>
                <a:gd name="connsiteY304" fmla="*/ 91391 h 1604317"/>
                <a:gd name="connsiteX305" fmla="*/ 467248 w 1604569"/>
                <a:gd name="connsiteY305" fmla="*/ 73029 h 1604317"/>
                <a:gd name="connsiteX306" fmla="*/ 500023 w 1604569"/>
                <a:gd name="connsiteY306" fmla="*/ 58826 h 1604317"/>
                <a:gd name="connsiteX307" fmla="*/ 507628 w 1604569"/>
                <a:gd name="connsiteY307" fmla="*/ 77525 h 1604317"/>
                <a:gd name="connsiteX308" fmla="*/ 475694 w 1604569"/>
                <a:gd name="connsiteY308" fmla="*/ 91349 h 1604317"/>
                <a:gd name="connsiteX309" fmla="*/ 1118917 w 1604569"/>
                <a:gd name="connsiteY309" fmla="*/ 86895 h 1604317"/>
                <a:gd name="connsiteX310" fmla="*/ 1086647 w 1604569"/>
                <a:gd name="connsiteY310" fmla="*/ 73449 h 1604317"/>
                <a:gd name="connsiteX311" fmla="*/ 1094000 w 1604569"/>
                <a:gd name="connsiteY311" fmla="*/ 54624 h 1604317"/>
                <a:gd name="connsiteX312" fmla="*/ 1127111 w 1604569"/>
                <a:gd name="connsiteY312" fmla="*/ 68407 h 1604317"/>
                <a:gd name="connsiteX313" fmla="*/ 1118917 w 1604569"/>
                <a:gd name="connsiteY313" fmla="*/ 86853 h 1604317"/>
                <a:gd name="connsiteX314" fmla="*/ 540235 w 1604569"/>
                <a:gd name="connsiteY314" fmla="*/ 65129 h 1604317"/>
                <a:gd name="connsiteX315" fmla="*/ 533470 w 1604569"/>
                <a:gd name="connsiteY315" fmla="*/ 46095 h 1604317"/>
                <a:gd name="connsiteX316" fmla="*/ 567463 w 1604569"/>
                <a:gd name="connsiteY316" fmla="*/ 34876 h 1604317"/>
                <a:gd name="connsiteX317" fmla="*/ 573346 w 1604569"/>
                <a:gd name="connsiteY317" fmla="*/ 54204 h 1604317"/>
                <a:gd name="connsiteX318" fmla="*/ 540235 w 1604569"/>
                <a:gd name="connsiteY318" fmla="*/ 65129 h 1604317"/>
                <a:gd name="connsiteX319" fmla="*/ 1053830 w 1604569"/>
                <a:gd name="connsiteY319" fmla="*/ 61473 h 1604317"/>
                <a:gd name="connsiteX320" fmla="*/ 1020551 w 1604569"/>
                <a:gd name="connsiteY320" fmla="*/ 51011 h 1604317"/>
                <a:gd name="connsiteX321" fmla="*/ 1026182 w 1604569"/>
                <a:gd name="connsiteY321" fmla="*/ 31598 h 1604317"/>
                <a:gd name="connsiteX322" fmla="*/ 1060301 w 1604569"/>
                <a:gd name="connsiteY322" fmla="*/ 42355 h 1604317"/>
                <a:gd name="connsiteX323" fmla="*/ 1053788 w 1604569"/>
                <a:gd name="connsiteY323" fmla="*/ 61473 h 1604317"/>
                <a:gd name="connsiteX324" fmla="*/ 606919 w 1604569"/>
                <a:gd name="connsiteY324" fmla="*/ 44750 h 1604317"/>
                <a:gd name="connsiteX325" fmla="*/ 601876 w 1604569"/>
                <a:gd name="connsiteY325" fmla="*/ 25169 h 1604317"/>
                <a:gd name="connsiteX326" fmla="*/ 636710 w 1604569"/>
                <a:gd name="connsiteY326" fmla="*/ 17018 h 1604317"/>
                <a:gd name="connsiteX327" fmla="*/ 640870 w 1604569"/>
                <a:gd name="connsiteY327" fmla="*/ 36766 h 1604317"/>
                <a:gd name="connsiteX328" fmla="*/ 606919 w 1604569"/>
                <a:gd name="connsiteY328" fmla="*/ 44708 h 1604317"/>
                <a:gd name="connsiteX329" fmla="*/ 986852 w 1604569"/>
                <a:gd name="connsiteY329" fmla="*/ 42061 h 1604317"/>
                <a:gd name="connsiteX330" fmla="*/ 952775 w 1604569"/>
                <a:gd name="connsiteY330" fmla="*/ 34623 h 1604317"/>
                <a:gd name="connsiteX331" fmla="*/ 956641 w 1604569"/>
                <a:gd name="connsiteY331" fmla="*/ 14791 h 1604317"/>
                <a:gd name="connsiteX332" fmla="*/ 991600 w 1604569"/>
                <a:gd name="connsiteY332" fmla="*/ 22438 h 1604317"/>
                <a:gd name="connsiteX333" fmla="*/ 986852 w 1604569"/>
                <a:gd name="connsiteY333" fmla="*/ 42061 h 1604317"/>
                <a:gd name="connsiteX334" fmla="*/ 675199 w 1604569"/>
                <a:gd name="connsiteY334" fmla="*/ 30422 h 1604317"/>
                <a:gd name="connsiteX335" fmla="*/ 671922 w 1604569"/>
                <a:gd name="connsiteY335" fmla="*/ 10505 h 1604317"/>
                <a:gd name="connsiteX336" fmla="*/ 707344 w 1604569"/>
                <a:gd name="connsiteY336" fmla="*/ 5504 h 1604317"/>
                <a:gd name="connsiteX337" fmla="*/ 709697 w 1604569"/>
                <a:gd name="connsiteY337" fmla="*/ 25547 h 1604317"/>
                <a:gd name="connsiteX338" fmla="*/ 675157 w 1604569"/>
                <a:gd name="connsiteY338" fmla="*/ 30422 h 1604317"/>
                <a:gd name="connsiteX339" fmla="*/ 918404 w 1604569"/>
                <a:gd name="connsiteY339" fmla="*/ 28699 h 1604317"/>
                <a:gd name="connsiteX340" fmla="*/ 883822 w 1604569"/>
                <a:gd name="connsiteY340" fmla="*/ 24329 h 1604317"/>
                <a:gd name="connsiteX341" fmla="*/ 885881 w 1604569"/>
                <a:gd name="connsiteY341" fmla="*/ 4244 h 1604317"/>
                <a:gd name="connsiteX342" fmla="*/ 921387 w 1604569"/>
                <a:gd name="connsiteY342" fmla="*/ 8740 h 1604317"/>
                <a:gd name="connsiteX343" fmla="*/ 918404 w 1604569"/>
                <a:gd name="connsiteY343" fmla="*/ 28699 h 1604317"/>
                <a:gd name="connsiteX344" fmla="*/ 744446 w 1604569"/>
                <a:gd name="connsiteY344" fmla="*/ 22270 h 1604317"/>
                <a:gd name="connsiteX345" fmla="*/ 742975 w 1604569"/>
                <a:gd name="connsiteY345" fmla="*/ 2143 h 1604317"/>
                <a:gd name="connsiteX346" fmla="*/ 778691 w 1604569"/>
                <a:gd name="connsiteY346" fmla="*/ 336 h 1604317"/>
                <a:gd name="connsiteX347" fmla="*/ 779280 w 1604569"/>
                <a:gd name="connsiteY347" fmla="*/ 20505 h 1604317"/>
                <a:gd name="connsiteX348" fmla="*/ 744446 w 1604569"/>
                <a:gd name="connsiteY348" fmla="*/ 22270 h 1604317"/>
                <a:gd name="connsiteX349" fmla="*/ 849031 w 1604569"/>
                <a:gd name="connsiteY349" fmla="*/ 21514 h 1604317"/>
                <a:gd name="connsiteX350" fmla="*/ 814155 w 1604569"/>
                <a:gd name="connsiteY350" fmla="*/ 20211 h 1604317"/>
                <a:gd name="connsiteX351" fmla="*/ 814449 w 1604569"/>
                <a:gd name="connsiteY351" fmla="*/ 0 h 1604317"/>
                <a:gd name="connsiteX352" fmla="*/ 850207 w 1604569"/>
                <a:gd name="connsiteY352" fmla="*/ 1303 h 1604317"/>
                <a:gd name="connsiteX353" fmla="*/ 849031 w 1604569"/>
                <a:gd name="connsiteY353" fmla="*/ 21472 h 160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</a:cxnLst>
              <a:rect l="l" t="t" r="r" b="b"/>
              <a:pathLst>
                <a:path w="1604569" h="1604317">
                  <a:moveTo>
                    <a:pt x="810247" y="1604318"/>
                  </a:moveTo>
                  <a:lnTo>
                    <a:pt x="810037" y="1584107"/>
                  </a:lnTo>
                  <a:cubicBezTo>
                    <a:pt x="821634" y="1583981"/>
                    <a:pt x="833358" y="1583602"/>
                    <a:pt x="844913" y="1583014"/>
                  </a:cubicBezTo>
                  <a:lnTo>
                    <a:pt x="846005" y="1603183"/>
                  </a:lnTo>
                  <a:cubicBezTo>
                    <a:pt x="834156" y="1603813"/>
                    <a:pt x="822139" y="1604192"/>
                    <a:pt x="810247" y="1604318"/>
                  </a:cubicBezTo>
                  <a:close/>
                  <a:moveTo>
                    <a:pt x="774489" y="1603898"/>
                  </a:moveTo>
                  <a:cubicBezTo>
                    <a:pt x="762682" y="1603477"/>
                    <a:pt x="750665" y="1602805"/>
                    <a:pt x="738773" y="1601881"/>
                  </a:cubicBezTo>
                  <a:lnTo>
                    <a:pt x="740328" y="1581754"/>
                  </a:lnTo>
                  <a:cubicBezTo>
                    <a:pt x="751925" y="1582636"/>
                    <a:pt x="763607" y="1583308"/>
                    <a:pt x="775162" y="1583729"/>
                  </a:cubicBezTo>
                  <a:lnTo>
                    <a:pt x="774489" y="1603898"/>
                  </a:lnTo>
                  <a:close/>
                  <a:moveTo>
                    <a:pt x="881679" y="1600494"/>
                  </a:moveTo>
                  <a:lnTo>
                    <a:pt x="879704" y="1580409"/>
                  </a:lnTo>
                  <a:cubicBezTo>
                    <a:pt x="891259" y="1579275"/>
                    <a:pt x="902941" y="1577846"/>
                    <a:pt x="914328" y="1576207"/>
                  </a:cubicBezTo>
                  <a:lnTo>
                    <a:pt x="917185" y="1596208"/>
                  </a:lnTo>
                  <a:cubicBezTo>
                    <a:pt x="905504" y="1597889"/>
                    <a:pt x="893529" y="1599317"/>
                    <a:pt x="881679" y="1600494"/>
                  </a:cubicBezTo>
                  <a:close/>
                  <a:moveTo>
                    <a:pt x="703142" y="1598309"/>
                  </a:moveTo>
                  <a:cubicBezTo>
                    <a:pt x="691292" y="1596838"/>
                    <a:pt x="679401" y="1595116"/>
                    <a:pt x="667720" y="1593141"/>
                  </a:cubicBezTo>
                  <a:lnTo>
                    <a:pt x="671081" y="1573224"/>
                  </a:lnTo>
                  <a:cubicBezTo>
                    <a:pt x="682468" y="1575157"/>
                    <a:pt x="694066" y="1576837"/>
                    <a:pt x="705579" y="1578266"/>
                  </a:cubicBezTo>
                  <a:lnTo>
                    <a:pt x="703100" y="1598309"/>
                  </a:lnTo>
                  <a:close/>
                  <a:moveTo>
                    <a:pt x="952481" y="1590367"/>
                  </a:moveTo>
                  <a:lnTo>
                    <a:pt x="948741" y="1570535"/>
                  </a:lnTo>
                  <a:cubicBezTo>
                    <a:pt x="960086" y="1568392"/>
                    <a:pt x="971557" y="1565955"/>
                    <a:pt x="982860" y="1563266"/>
                  </a:cubicBezTo>
                  <a:lnTo>
                    <a:pt x="987524" y="1582930"/>
                  </a:lnTo>
                  <a:cubicBezTo>
                    <a:pt x="975927" y="1585661"/>
                    <a:pt x="964162" y="1588183"/>
                    <a:pt x="952523" y="1590367"/>
                  </a:cubicBezTo>
                  <a:close/>
                  <a:moveTo>
                    <a:pt x="632634" y="1586418"/>
                  </a:moveTo>
                  <a:cubicBezTo>
                    <a:pt x="621037" y="1583939"/>
                    <a:pt x="609314" y="1581123"/>
                    <a:pt x="597843" y="1578098"/>
                  </a:cubicBezTo>
                  <a:lnTo>
                    <a:pt x="602969" y="1558559"/>
                  </a:lnTo>
                  <a:cubicBezTo>
                    <a:pt x="614188" y="1561501"/>
                    <a:pt x="625575" y="1564232"/>
                    <a:pt x="636878" y="1566669"/>
                  </a:cubicBezTo>
                  <a:lnTo>
                    <a:pt x="632634" y="1586418"/>
                  </a:lnTo>
                  <a:close/>
                  <a:moveTo>
                    <a:pt x="1022148" y="1573938"/>
                  </a:moveTo>
                  <a:lnTo>
                    <a:pt x="1016643" y="1554526"/>
                  </a:lnTo>
                  <a:cubicBezTo>
                    <a:pt x="1027778" y="1551374"/>
                    <a:pt x="1038955" y="1547887"/>
                    <a:pt x="1049964" y="1544231"/>
                  </a:cubicBezTo>
                  <a:lnTo>
                    <a:pt x="1056351" y="1563391"/>
                  </a:lnTo>
                  <a:cubicBezTo>
                    <a:pt x="1045090" y="1567173"/>
                    <a:pt x="1033577" y="1570703"/>
                    <a:pt x="1022148" y="1573938"/>
                  </a:cubicBezTo>
                  <a:close/>
                  <a:moveTo>
                    <a:pt x="563429" y="1568266"/>
                  </a:moveTo>
                  <a:cubicBezTo>
                    <a:pt x="552084" y="1564736"/>
                    <a:pt x="540655" y="1560870"/>
                    <a:pt x="529436" y="1556837"/>
                  </a:cubicBezTo>
                  <a:lnTo>
                    <a:pt x="536285" y="1537844"/>
                  </a:lnTo>
                  <a:cubicBezTo>
                    <a:pt x="547210" y="1541794"/>
                    <a:pt x="558345" y="1545533"/>
                    <a:pt x="569438" y="1548979"/>
                  </a:cubicBezTo>
                  <a:lnTo>
                    <a:pt x="563429" y="1568266"/>
                  </a:lnTo>
                  <a:close/>
                  <a:moveTo>
                    <a:pt x="1090008" y="1551332"/>
                  </a:moveTo>
                  <a:lnTo>
                    <a:pt x="1082781" y="1532466"/>
                  </a:lnTo>
                  <a:cubicBezTo>
                    <a:pt x="1093538" y="1528348"/>
                    <a:pt x="1104379" y="1523894"/>
                    <a:pt x="1114967" y="1519272"/>
                  </a:cubicBezTo>
                  <a:lnTo>
                    <a:pt x="1123035" y="1537760"/>
                  </a:lnTo>
                  <a:cubicBezTo>
                    <a:pt x="1112152" y="1542508"/>
                    <a:pt x="1101059" y="1547046"/>
                    <a:pt x="1090008" y="1551290"/>
                  </a:cubicBezTo>
                  <a:close/>
                  <a:moveTo>
                    <a:pt x="495989" y="1543895"/>
                  </a:moveTo>
                  <a:cubicBezTo>
                    <a:pt x="485022" y="1539357"/>
                    <a:pt x="473971" y="1534483"/>
                    <a:pt x="463173" y="1529440"/>
                  </a:cubicBezTo>
                  <a:lnTo>
                    <a:pt x="471702" y="1511120"/>
                  </a:lnTo>
                  <a:cubicBezTo>
                    <a:pt x="482249" y="1516036"/>
                    <a:pt x="493006" y="1520784"/>
                    <a:pt x="503679" y="1525197"/>
                  </a:cubicBezTo>
                  <a:lnTo>
                    <a:pt x="495947" y="1543853"/>
                  </a:lnTo>
                  <a:close/>
                  <a:moveTo>
                    <a:pt x="1155431" y="1522801"/>
                  </a:moveTo>
                  <a:lnTo>
                    <a:pt x="1146523" y="1504691"/>
                  </a:lnTo>
                  <a:cubicBezTo>
                    <a:pt x="1156902" y="1499607"/>
                    <a:pt x="1167323" y="1494187"/>
                    <a:pt x="1177407" y="1488640"/>
                  </a:cubicBezTo>
                  <a:lnTo>
                    <a:pt x="1187113" y="1506372"/>
                  </a:lnTo>
                  <a:cubicBezTo>
                    <a:pt x="1176735" y="1512045"/>
                    <a:pt x="1166062" y="1517591"/>
                    <a:pt x="1155431" y="1522843"/>
                  </a:cubicBezTo>
                  <a:close/>
                  <a:moveTo>
                    <a:pt x="431028" y="1513557"/>
                  </a:moveTo>
                  <a:cubicBezTo>
                    <a:pt x="420481" y="1508053"/>
                    <a:pt x="409935" y="1502212"/>
                    <a:pt x="399640" y="1496246"/>
                  </a:cubicBezTo>
                  <a:lnTo>
                    <a:pt x="409809" y="1478808"/>
                  </a:lnTo>
                  <a:cubicBezTo>
                    <a:pt x="419809" y="1484606"/>
                    <a:pt x="430104" y="1490321"/>
                    <a:pt x="440398" y="1495699"/>
                  </a:cubicBezTo>
                  <a:lnTo>
                    <a:pt x="431028" y="1513599"/>
                  </a:lnTo>
                  <a:close/>
                  <a:moveTo>
                    <a:pt x="1218081" y="1488472"/>
                  </a:moveTo>
                  <a:lnTo>
                    <a:pt x="1207619" y="1471202"/>
                  </a:lnTo>
                  <a:cubicBezTo>
                    <a:pt x="1217493" y="1465194"/>
                    <a:pt x="1227367" y="1458891"/>
                    <a:pt x="1236990" y="1452462"/>
                  </a:cubicBezTo>
                  <a:lnTo>
                    <a:pt x="1248209" y="1469228"/>
                  </a:lnTo>
                  <a:cubicBezTo>
                    <a:pt x="1238334" y="1475825"/>
                    <a:pt x="1228208" y="1482295"/>
                    <a:pt x="1218081" y="1488430"/>
                  </a:cubicBezTo>
                  <a:close/>
                  <a:moveTo>
                    <a:pt x="369093" y="1477547"/>
                  </a:moveTo>
                  <a:cubicBezTo>
                    <a:pt x="359050" y="1471076"/>
                    <a:pt x="349050" y="1464353"/>
                    <a:pt x="339385" y="1457504"/>
                  </a:cubicBezTo>
                  <a:lnTo>
                    <a:pt x="351067" y="1441033"/>
                  </a:lnTo>
                  <a:cubicBezTo>
                    <a:pt x="360479" y="1447714"/>
                    <a:pt x="370227" y="1454269"/>
                    <a:pt x="380017" y="1460572"/>
                  </a:cubicBezTo>
                  <a:lnTo>
                    <a:pt x="369093" y="1477547"/>
                  </a:lnTo>
                  <a:close/>
                  <a:moveTo>
                    <a:pt x="1277454" y="1448722"/>
                  </a:moveTo>
                  <a:lnTo>
                    <a:pt x="1265478" y="1432461"/>
                  </a:lnTo>
                  <a:cubicBezTo>
                    <a:pt x="1274765" y="1425612"/>
                    <a:pt x="1284051" y="1418469"/>
                    <a:pt x="1293085" y="1411200"/>
                  </a:cubicBezTo>
                  <a:lnTo>
                    <a:pt x="1305774" y="1426915"/>
                  </a:lnTo>
                  <a:cubicBezTo>
                    <a:pt x="1296488" y="1434394"/>
                    <a:pt x="1286992" y="1441747"/>
                    <a:pt x="1277454" y="1448764"/>
                  </a:cubicBezTo>
                  <a:close/>
                  <a:moveTo>
                    <a:pt x="310645" y="1436201"/>
                  </a:moveTo>
                  <a:cubicBezTo>
                    <a:pt x="301274" y="1428931"/>
                    <a:pt x="291904" y="1421326"/>
                    <a:pt x="282870" y="1413637"/>
                  </a:cubicBezTo>
                  <a:lnTo>
                    <a:pt x="295938" y="1398258"/>
                  </a:lnTo>
                  <a:cubicBezTo>
                    <a:pt x="304762" y="1405779"/>
                    <a:pt x="313880" y="1413174"/>
                    <a:pt x="323040" y="1420276"/>
                  </a:cubicBezTo>
                  <a:lnTo>
                    <a:pt x="310645" y="1436243"/>
                  </a:lnTo>
                  <a:close/>
                  <a:moveTo>
                    <a:pt x="1333087" y="1403804"/>
                  </a:moveTo>
                  <a:lnTo>
                    <a:pt x="1319725" y="1388677"/>
                  </a:lnTo>
                  <a:cubicBezTo>
                    <a:pt x="1328380" y="1381030"/>
                    <a:pt x="1336994" y="1373089"/>
                    <a:pt x="1345356" y="1365021"/>
                  </a:cubicBezTo>
                  <a:lnTo>
                    <a:pt x="1359390" y="1379559"/>
                  </a:lnTo>
                  <a:cubicBezTo>
                    <a:pt x="1350861" y="1387795"/>
                    <a:pt x="1341994" y="1395989"/>
                    <a:pt x="1333087" y="1403804"/>
                  </a:cubicBezTo>
                  <a:close/>
                  <a:moveTo>
                    <a:pt x="256104" y="1389812"/>
                  </a:moveTo>
                  <a:cubicBezTo>
                    <a:pt x="247406" y="1381744"/>
                    <a:pt x="238793" y="1373341"/>
                    <a:pt x="230431" y="1364853"/>
                  </a:cubicBezTo>
                  <a:lnTo>
                    <a:pt x="244843" y="1350693"/>
                  </a:lnTo>
                  <a:cubicBezTo>
                    <a:pt x="252953" y="1358928"/>
                    <a:pt x="261399" y="1367122"/>
                    <a:pt x="269844" y="1375021"/>
                  </a:cubicBezTo>
                  <a:lnTo>
                    <a:pt x="256104" y="1389812"/>
                  </a:lnTo>
                  <a:close/>
                  <a:moveTo>
                    <a:pt x="1384559" y="1354138"/>
                  </a:moveTo>
                  <a:lnTo>
                    <a:pt x="1369895" y="1340230"/>
                  </a:lnTo>
                  <a:cubicBezTo>
                    <a:pt x="1377836" y="1331826"/>
                    <a:pt x="1385736" y="1323128"/>
                    <a:pt x="1393341" y="1314388"/>
                  </a:cubicBezTo>
                  <a:lnTo>
                    <a:pt x="1408594" y="1327624"/>
                  </a:lnTo>
                  <a:cubicBezTo>
                    <a:pt x="1400821" y="1336616"/>
                    <a:pt x="1392711" y="1345524"/>
                    <a:pt x="1384559" y="1354138"/>
                  </a:cubicBezTo>
                  <a:close/>
                  <a:moveTo>
                    <a:pt x="205934" y="1338843"/>
                  </a:moveTo>
                  <a:cubicBezTo>
                    <a:pt x="197992" y="1330061"/>
                    <a:pt x="190177" y="1320943"/>
                    <a:pt x="182613" y="1311741"/>
                  </a:cubicBezTo>
                  <a:lnTo>
                    <a:pt x="198202" y="1298925"/>
                  </a:lnTo>
                  <a:cubicBezTo>
                    <a:pt x="205556" y="1307875"/>
                    <a:pt x="213245" y="1316783"/>
                    <a:pt x="220977" y="1325355"/>
                  </a:cubicBezTo>
                  <a:lnTo>
                    <a:pt x="205976" y="1338885"/>
                  </a:lnTo>
                  <a:close/>
                  <a:moveTo>
                    <a:pt x="1431452" y="1300102"/>
                  </a:moveTo>
                  <a:lnTo>
                    <a:pt x="1415611" y="1287538"/>
                  </a:lnTo>
                  <a:cubicBezTo>
                    <a:pt x="1422797" y="1278462"/>
                    <a:pt x="1429898" y="1269092"/>
                    <a:pt x="1436663" y="1259722"/>
                  </a:cubicBezTo>
                  <a:lnTo>
                    <a:pt x="1453050" y="1271529"/>
                  </a:lnTo>
                  <a:cubicBezTo>
                    <a:pt x="1446075" y="1281194"/>
                    <a:pt x="1438806" y="1290774"/>
                    <a:pt x="1431452" y="1300102"/>
                  </a:cubicBezTo>
                  <a:close/>
                  <a:moveTo>
                    <a:pt x="160470" y="1283631"/>
                  </a:moveTo>
                  <a:cubicBezTo>
                    <a:pt x="153368" y="1274176"/>
                    <a:pt x="146351" y="1264386"/>
                    <a:pt x="139628" y="1254596"/>
                  </a:cubicBezTo>
                  <a:lnTo>
                    <a:pt x="156310" y="1243209"/>
                  </a:lnTo>
                  <a:cubicBezTo>
                    <a:pt x="162865" y="1252789"/>
                    <a:pt x="169672" y="1262285"/>
                    <a:pt x="176605" y="1271529"/>
                  </a:cubicBezTo>
                  <a:lnTo>
                    <a:pt x="160470" y="1283673"/>
                  </a:lnTo>
                  <a:close/>
                  <a:moveTo>
                    <a:pt x="1473387" y="1242032"/>
                  </a:moveTo>
                  <a:lnTo>
                    <a:pt x="1456496" y="1230939"/>
                  </a:lnTo>
                  <a:cubicBezTo>
                    <a:pt x="1462840" y="1221275"/>
                    <a:pt x="1469059" y="1211316"/>
                    <a:pt x="1475026" y="1201316"/>
                  </a:cubicBezTo>
                  <a:lnTo>
                    <a:pt x="1492380" y="1211652"/>
                  </a:lnTo>
                  <a:cubicBezTo>
                    <a:pt x="1486287" y="1221905"/>
                    <a:pt x="1479900" y="1232116"/>
                    <a:pt x="1473387" y="1242032"/>
                  </a:cubicBezTo>
                  <a:close/>
                  <a:moveTo>
                    <a:pt x="120132" y="1224636"/>
                  </a:moveTo>
                  <a:cubicBezTo>
                    <a:pt x="113913" y="1214594"/>
                    <a:pt x="107778" y="1204257"/>
                    <a:pt x="101979" y="1193879"/>
                  </a:cubicBezTo>
                  <a:lnTo>
                    <a:pt x="119585" y="1184004"/>
                  </a:lnTo>
                  <a:cubicBezTo>
                    <a:pt x="125258" y="1194131"/>
                    <a:pt x="131225" y="1204215"/>
                    <a:pt x="137275" y="1214005"/>
                  </a:cubicBezTo>
                  <a:lnTo>
                    <a:pt x="120132" y="1224636"/>
                  </a:lnTo>
                  <a:close/>
                  <a:moveTo>
                    <a:pt x="1509985" y="1180475"/>
                  </a:moveTo>
                  <a:lnTo>
                    <a:pt x="1492170" y="1170936"/>
                  </a:lnTo>
                  <a:cubicBezTo>
                    <a:pt x="1497674" y="1160684"/>
                    <a:pt x="1502968" y="1150221"/>
                    <a:pt x="1507969" y="1139758"/>
                  </a:cubicBezTo>
                  <a:lnTo>
                    <a:pt x="1526163" y="1148498"/>
                  </a:lnTo>
                  <a:cubicBezTo>
                    <a:pt x="1521036" y="1159213"/>
                    <a:pt x="1515574" y="1169970"/>
                    <a:pt x="1509943" y="1180475"/>
                  </a:cubicBezTo>
                  <a:close/>
                  <a:moveTo>
                    <a:pt x="85214" y="1162322"/>
                  </a:moveTo>
                  <a:cubicBezTo>
                    <a:pt x="79878" y="1151734"/>
                    <a:pt x="74709" y="1140893"/>
                    <a:pt x="69877" y="1130094"/>
                  </a:cubicBezTo>
                  <a:lnTo>
                    <a:pt x="88323" y="1121817"/>
                  </a:lnTo>
                  <a:cubicBezTo>
                    <a:pt x="93029" y="1132363"/>
                    <a:pt x="98072" y="1142910"/>
                    <a:pt x="103282" y="1153247"/>
                  </a:cubicBezTo>
                  <a:lnTo>
                    <a:pt x="85256" y="1162322"/>
                  </a:lnTo>
                  <a:close/>
                  <a:moveTo>
                    <a:pt x="1540995" y="1115850"/>
                  </a:moveTo>
                  <a:lnTo>
                    <a:pt x="1522423" y="1107950"/>
                  </a:lnTo>
                  <a:cubicBezTo>
                    <a:pt x="1526961" y="1097278"/>
                    <a:pt x="1531331" y="1086353"/>
                    <a:pt x="1535365" y="1075470"/>
                  </a:cubicBezTo>
                  <a:lnTo>
                    <a:pt x="1554273" y="1082529"/>
                  </a:lnTo>
                  <a:cubicBezTo>
                    <a:pt x="1550113" y="1093664"/>
                    <a:pt x="1545659" y="1104883"/>
                    <a:pt x="1540995" y="1115850"/>
                  </a:cubicBezTo>
                  <a:close/>
                  <a:moveTo>
                    <a:pt x="56011" y="1097193"/>
                  </a:moveTo>
                  <a:cubicBezTo>
                    <a:pt x="51641" y="1086185"/>
                    <a:pt x="47481" y="1074881"/>
                    <a:pt x="43615" y="1063621"/>
                  </a:cubicBezTo>
                  <a:lnTo>
                    <a:pt x="62692" y="1057024"/>
                  </a:lnTo>
                  <a:cubicBezTo>
                    <a:pt x="66474" y="1067990"/>
                    <a:pt x="70549" y="1079000"/>
                    <a:pt x="74793" y="1089756"/>
                  </a:cubicBezTo>
                  <a:lnTo>
                    <a:pt x="56011" y="1097193"/>
                  </a:lnTo>
                  <a:close/>
                  <a:moveTo>
                    <a:pt x="1566038" y="1048662"/>
                  </a:moveTo>
                  <a:lnTo>
                    <a:pt x="1546836" y="1042485"/>
                  </a:lnTo>
                  <a:cubicBezTo>
                    <a:pt x="1550365" y="1031476"/>
                    <a:pt x="1553727" y="1020215"/>
                    <a:pt x="1556794" y="1009038"/>
                  </a:cubicBezTo>
                  <a:lnTo>
                    <a:pt x="1576291" y="1014375"/>
                  </a:lnTo>
                  <a:cubicBezTo>
                    <a:pt x="1573140" y="1025846"/>
                    <a:pt x="1569736" y="1037359"/>
                    <a:pt x="1566080" y="1048662"/>
                  </a:cubicBezTo>
                  <a:close/>
                  <a:moveTo>
                    <a:pt x="32691" y="1029543"/>
                  </a:moveTo>
                  <a:cubicBezTo>
                    <a:pt x="29329" y="1018156"/>
                    <a:pt x="26178" y="1006517"/>
                    <a:pt x="23362" y="995004"/>
                  </a:cubicBezTo>
                  <a:lnTo>
                    <a:pt x="42985" y="990172"/>
                  </a:lnTo>
                  <a:cubicBezTo>
                    <a:pt x="45758" y="1001391"/>
                    <a:pt x="48826" y="1012736"/>
                    <a:pt x="52103" y="1023829"/>
                  </a:cubicBezTo>
                  <a:lnTo>
                    <a:pt x="32733" y="1029543"/>
                  </a:lnTo>
                  <a:close/>
                  <a:moveTo>
                    <a:pt x="1584905" y="979625"/>
                  </a:moveTo>
                  <a:lnTo>
                    <a:pt x="1565198" y="975171"/>
                  </a:lnTo>
                  <a:cubicBezTo>
                    <a:pt x="1567761" y="963868"/>
                    <a:pt x="1570072" y="952397"/>
                    <a:pt x="1572131" y="941010"/>
                  </a:cubicBezTo>
                  <a:lnTo>
                    <a:pt x="1592006" y="944581"/>
                  </a:lnTo>
                  <a:cubicBezTo>
                    <a:pt x="1589905" y="956263"/>
                    <a:pt x="1587510" y="968070"/>
                    <a:pt x="1584905" y="979667"/>
                  </a:cubicBezTo>
                  <a:close/>
                  <a:moveTo>
                    <a:pt x="15547" y="960086"/>
                  </a:moveTo>
                  <a:cubicBezTo>
                    <a:pt x="13236" y="948447"/>
                    <a:pt x="11135" y="936598"/>
                    <a:pt x="9328" y="924833"/>
                  </a:cubicBezTo>
                  <a:lnTo>
                    <a:pt x="29287" y="921765"/>
                  </a:lnTo>
                  <a:cubicBezTo>
                    <a:pt x="31052" y="933194"/>
                    <a:pt x="33069" y="944750"/>
                    <a:pt x="35338" y="956095"/>
                  </a:cubicBezTo>
                  <a:lnTo>
                    <a:pt x="15547" y="960044"/>
                  </a:lnTo>
                  <a:close/>
                  <a:moveTo>
                    <a:pt x="1597510" y="909202"/>
                  </a:moveTo>
                  <a:lnTo>
                    <a:pt x="1577510" y="906554"/>
                  </a:lnTo>
                  <a:cubicBezTo>
                    <a:pt x="1579022" y="895083"/>
                    <a:pt x="1580325" y="883402"/>
                    <a:pt x="1581333" y="871889"/>
                  </a:cubicBezTo>
                  <a:lnTo>
                    <a:pt x="1601460" y="873654"/>
                  </a:lnTo>
                  <a:cubicBezTo>
                    <a:pt x="1600410" y="885461"/>
                    <a:pt x="1599107" y="897436"/>
                    <a:pt x="1597510" y="909202"/>
                  </a:cubicBezTo>
                  <a:close/>
                  <a:moveTo>
                    <a:pt x="4706" y="889369"/>
                  </a:moveTo>
                  <a:cubicBezTo>
                    <a:pt x="3446" y="877562"/>
                    <a:pt x="2395" y="865544"/>
                    <a:pt x="1639" y="853737"/>
                  </a:cubicBezTo>
                  <a:lnTo>
                    <a:pt x="21808" y="852476"/>
                  </a:lnTo>
                  <a:cubicBezTo>
                    <a:pt x="22522" y="864031"/>
                    <a:pt x="23530" y="875713"/>
                    <a:pt x="24791" y="887226"/>
                  </a:cubicBezTo>
                  <a:lnTo>
                    <a:pt x="4706" y="889411"/>
                  </a:lnTo>
                  <a:close/>
                  <a:moveTo>
                    <a:pt x="1603813" y="837938"/>
                  </a:moveTo>
                  <a:lnTo>
                    <a:pt x="1583644" y="837055"/>
                  </a:lnTo>
                  <a:cubicBezTo>
                    <a:pt x="1584148" y="825500"/>
                    <a:pt x="1584401" y="813777"/>
                    <a:pt x="1584401" y="802180"/>
                  </a:cubicBezTo>
                  <a:cubicBezTo>
                    <a:pt x="1584401" y="791927"/>
                    <a:pt x="1584191" y="781549"/>
                    <a:pt x="1583812" y="771380"/>
                  </a:cubicBezTo>
                  <a:lnTo>
                    <a:pt x="1603981" y="770582"/>
                  </a:lnTo>
                  <a:cubicBezTo>
                    <a:pt x="1604402" y="781044"/>
                    <a:pt x="1604570" y="791633"/>
                    <a:pt x="1604570" y="802138"/>
                  </a:cubicBezTo>
                  <a:cubicBezTo>
                    <a:pt x="1604570" y="814029"/>
                    <a:pt x="1604317" y="826047"/>
                    <a:pt x="1603771" y="837896"/>
                  </a:cubicBezTo>
                  <a:close/>
                  <a:moveTo>
                    <a:pt x="168" y="817979"/>
                  </a:moveTo>
                  <a:cubicBezTo>
                    <a:pt x="84" y="812726"/>
                    <a:pt x="0" y="807474"/>
                    <a:pt x="0" y="802180"/>
                  </a:cubicBezTo>
                  <a:cubicBezTo>
                    <a:pt x="0" y="795499"/>
                    <a:pt x="84" y="788818"/>
                    <a:pt x="252" y="782179"/>
                  </a:cubicBezTo>
                  <a:lnTo>
                    <a:pt x="20421" y="782683"/>
                  </a:lnTo>
                  <a:cubicBezTo>
                    <a:pt x="20253" y="789154"/>
                    <a:pt x="20169" y="795667"/>
                    <a:pt x="20169" y="802180"/>
                  </a:cubicBezTo>
                  <a:cubicBezTo>
                    <a:pt x="20169" y="807306"/>
                    <a:pt x="20211" y="812433"/>
                    <a:pt x="20295" y="817559"/>
                  </a:cubicBezTo>
                  <a:lnTo>
                    <a:pt x="84" y="817937"/>
                  </a:lnTo>
                  <a:close/>
                  <a:moveTo>
                    <a:pt x="22060" y="747850"/>
                  </a:moveTo>
                  <a:lnTo>
                    <a:pt x="1933" y="746463"/>
                  </a:lnTo>
                  <a:cubicBezTo>
                    <a:pt x="2731" y="734614"/>
                    <a:pt x="3824" y="722639"/>
                    <a:pt x="5168" y="710831"/>
                  </a:cubicBezTo>
                  <a:lnTo>
                    <a:pt x="25253" y="713100"/>
                  </a:lnTo>
                  <a:cubicBezTo>
                    <a:pt x="23951" y="724613"/>
                    <a:pt x="22900" y="736295"/>
                    <a:pt x="22102" y="747850"/>
                  </a:cubicBezTo>
                  <a:close/>
                  <a:moveTo>
                    <a:pt x="1581669" y="736589"/>
                  </a:moveTo>
                  <a:cubicBezTo>
                    <a:pt x="1580703" y="725075"/>
                    <a:pt x="1579484" y="713394"/>
                    <a:pt x="1578014" y="701923"/>
                  </a:cubicBezTo>
                  <a:lnTo>
                    <a:pt x="1598057" y="699360"/>
                  </a:lnTo>
                  <a:cubicBezTo>
                    <a:pt x="1599569" y="711125"/>
                    <a:pt x="1600830" y="723101"/>
                    <a:pt x="1601796" y="734950"/>
                  </a:cubicBezTo>
                  <a:lnTo>
                    <a:pt x="1581669" y="736631"/>
                  </a:lnTo>
                  <a:close/>
                  <a:moveTo>
                    <a:pt x="29917" y="678561"/>
                  </a:moveTo>
                  <a:lnTo>
                    <a:pt x="9958" y="675409"/>
                  </a:lnTo>
                  <a:cubicBezTo>
                    <a:pt x="11807" y="663686"/>
                    <a:pt x="13992" y="651837"/>
                    <a:pt x="16345" y="640198"/>
                  </a:cubicBezTo>
                  <a:lnTo>
                    <a:pt x="36136" y="644273"/>
                  </a:lnTo>
                  <a:cubicBezTo>
                    <a:pt x="33825" y="655619"/>
                    <a:pt x="31724" y="667174"/>
                    <a:pt x="29875" y="678603"/>
                  </a:cubicBezTo>
                  <a:close/>
                  <a:moveTo>
                    <a:pt x="1572803" y="667426"/>
                  </a:moveTo>
                  <a:cubicBezTo>
                    <a:pt x="1570829" y="656039"/>
                    <a:pt x="1568560" y="644526"/>
                    <a:pt x="1566080" y="633223"/>
                  </a:cubicBezTo>
                  <a:lnTo>
                    <a:pt x="1585787" y="628894"/>
                  </a:lnTo>
                  <a:cubicBezTo>
                    <a:pt x="1588350" y="640492"/>
                    <a:pt x="1590661" y="652299"/>
                    <a:pt x="1592678" y="663980"/>
                  </a:cubicBezTo>
                  <a:lnTo>
                    <a:pt x="1572761" y="667426"/>
                  </a:lnTo>
                  <a:close/>
                  <a:moveTo>
                    <a:pt x="43910" y="610280"/>
                  </a:moveTo>
                  <a:lnTo>
                    <a:pt x="24329" y="605322"/>
                  </a:lnTo>
                  <a:cubicBezTo>
                    <a:pt x="27228" y="593809"/>
                    <a:pt x="30422" y="582212"/>
                    <a:pt x="33867" y="570825"/>
                  </a:cubicBezTo>
                  <a:lnTo>
                    <a:pt x="53196" y="576623"/>
                  </a:lnTo>
                  <a:cubicBezTo>
                    <a:pt x="49876" y="587716"/>
                    <a:pt x="46725" y="599019"/>
                    <a:pt x="43910" y="610238"/>
                  </a:cubicBezTo>
                  <a:close/>
                  <a:moveTo>
                    <a:pt x="1557803" y="599355"/>
                  </a:moveTo>
                  <a:cubicBezTo>
                    <a:pt x="1554819" y="588136"/>
                    <a:pt x="1551500" y="576876"/>
                    <a:pt x="1548012" y="565866"/>
                  </a:cubicBezTo>
                  <a:lnTo>
                    <a:pt x="1567257" y="559774"/>
                  </a:lnTo>
                  <a:cubicBezTo>
                    <a:pt x="1570829" y="571077"/>
                    <a:pt x="1574190" y="582632"/>
                    <a:pt x="1577299" y="594103"/>
                  </a:cubicBezTo>
                  <a:lnTo>
                    <a:pt x="1557803" y="599313"/>
                  </a:lnTo>
                  <a:close/>
                  <a:moveTo>
                    <a:pt x="64037" y="543428"/>
                  </a:moveTo>
                  <a:lnTo>
                    <a:pt x="44960" y="536747"/>
                  </a:lnTo>
                  <a:cubicBezTo>
                    <a:pt x="48910" y="525486"/>
                    <a:pt x="53154" y="514183"/>
                    <a:pt x="57566" y="503174"/>
                  </a:cubicBezTo>
                  <a:lnTo>
                    <a:pt x="76306" y="510696"/>
                  </a:lnTo>
                  <a:cubicBezTo>
                    <a:pt x="71978" y="521453"/>
                    <a:pt x="67860" y="532462"/>
                    <a:pt x="63995" y="543428"/>
                  </a:cubicBezTo>
                  <a:close/>
                  <a:moveTo>
                    <a:pt x="1536751" y="532882"/>
                  </a:moveTo>
                  <a:cubicBezTo>
                    <a:pt x="1532802" y="522041"/>
                    <a:pt x="1528516" y="511158"/>
                    <a:pt x="1524062" y="500485"/>
                  </a:cubicBezTo>
                  <a:lnTo>
                    <a:pt x="1542676" y="492670"/>
                  </a:lnTo>
                  <a:cubicBezTo>
                    <a:pt x="1547256" y="503595"/>
                    <a:pt x="1551626" y="514772"/>
                    <a:pt x="1555702" y="525907"/>
                  </a:cubicBezTo>
                  <a:lnTo>
                    <a:pt x="1536751" y="532882"/>
                  </a:lnTo>
                  <a:close/>
                  <a:moveTo>
                    <a:pt x="90088" y="478594"/>
                  </a:moveTo>
                  <a:lnTo>
                    <a:pt x="71726" y="470232"/>
                  </a:lnTo>
                  <a:cubicBezTo>
                    <a:pt x="76642" y="459391"/>
                    <a:pt x="81895" y="448550"/>
                    <a:pt x="87315" y="437962"/>
                  </a:cubicBezTo>
                  <a:lnTo>
                    <a:pt x="105299" y="447163"/>
                  </a:lnTo>
                  <a:cubicBezTo>
                    <a:pt x="100047" y="457500"/>
                    <a:pt x="94920" y="468089"/>
                    <a:pt x="90130" y="478636"/>
                  </a:cubicBezTo>
                  <a:close/>
                  <a:moveTo>
                    <a:pt x="1509901" y="468719"/>
                  </a:moveTo>
                  <a:cubicBezTo>
                    <a:pt x="1504985" y="458298"/>
                    <a:pt x="1499733" y="447794"/>
                    <a:pt x="1494354" y="437583"/>
                  </a:cubicBezTo>
                  <a:lnTo>
                    <a:pt x="1512212" y="428129"/>
                  </a:lnTo>
                  <a:cubicBezTo>
                    <a:pt x="1517759" y="438634"/>
                    <a:pt x="1523137" y="449391"/>
                    <a:pt x="1528180" y="460063"/>
                  </a:cubicBezTo>
                  <a:lnTo>
                    <a:pt x="1509901" y="468677"/>
                  </a:lnTo>
                  <a:close/>
                  <a:moveTo>
                    <a:pt x="121854" y="416364"/>
                  </a:moveTo>
                  <a:lnTo>
                    <a:pt x="104290" y="406363"/>
                  </a:lnTo>
                  <a:cubicBezTo>
                    <a:pt x="110173" y="396027"/>
                    <a:pt x="116350" y="385690"/>
                    <a:pt x="122695" y="375606"/>
                  </a:cubicBezTo>
                  <a:lnTo>
                    <a:pt x="139796" y="386362"/>
                  </a:lnTo>
                  <a:cubicBezTo>
                    <a:pt x="133620" y="396195"/>
                    <a:pt x="127569" y="406237"/>
                    <a:pt x="121854" y="416322"/>
                  </a:cubicBezTo>
                  <a:close/>
                  <a:moveTo>
                    <a:pt x="1477379" y="407162"/>
                  </a:moveTo>
                  <a:cubicBezTo>
                    <a:pt x="1471538" y="397203"/>
                    <a:pt x="1465362" y="387203"/>
                    <a:pt x="1459101" y="377497"/>
                  </a:cubicBezTo>
                  <a:lnTo>
                    <a:pt x="1476034" y="366530"/>
                  </a:lnTo>
                  <a:cubicBezTo>
                    <a:pt x="1482505" y="376488"/>
                    <a:pt x="1488808" y="386741"/>
                    <a:pt x="1494817" y="396951"/>
                  </a:cubicBezTo>
                  <a:lnTo>
                    <a:pt x="1477379" y="407162"/>
                  </a:lnTo>
                  <a:close/>
                  <a:moveTo>
                    <a:pt x="159041" y="357286"/>
                  </a:moveTo>
                  <a:lnTo>
                    <a:pt x="142444" y="345772"/>
                  </a:lnTo>
                  <a:cubicBezTo>
                    <a:pt x="149209" y="336024"/>
                    <a:pt x="156268" y="326276"/>
                    <a:pt x="163495" y="316821"/>
                  </a:cubicBezTo>
                  <a:lnTo>
                    <a:pt x="179588" y="329049"/>
                  </a:lnTo>
                  <a:cubicBezTo>
                    <a:pt x="172571" y="338293"/>
                    <a:pt x="165638" y="347789"/>
                    <a:pt x="159083" y="357286"/>
                  </a:cubicBezTo>
                  <a:close/>
                  <a:moveTo>
                    <a:pt x="1439520" y="348714"/>
                  </a:moveTo>
                  <a:cubicBezTo>
                    <a:pt x="1432797" y="339301"/>
                    <a:pt x="1425780" y="329889"/>
                    <a:pt x="1418637" y="320771"/>
                  </a:cubicBezTo>
                  <a:lnTo>
                    <a:pt x="1434562" y="308334"/>
                  </a:lnTo>
                  <a:cubicBezTo>
                    <a:pt x="1441873" y="317662"/>
                    <a:pt x="1449058" y="327326"/>
                    <a:pt x="1455949" y="336990"/>
                  </a:cubicBezTo>
                  <a:lnTo>
                    <a:pt x="1439520" y="348714"/>
                  </a:lnTo>
                  <a:close/>
                  <a:moveTo>
                    <a:pt x="201312" y="301737"/>
                  </a:moveTo>
                  <a:lnTo>
                    <a:pt x="185807" y="288795"/>
                  </a:lnTo>
                  <a:cubicBezTo>
                    <a:pt x="193412" y="279677"/>
                    <a:pt x="201354" y="270601"/>
                    <a:pt x="209337" y="261819"/>
                  </a:cubicBezTo>
                  <a:lnTo>
                    <a:pt x="224254" y="275433"/>
                  </a:lnTo>
                  <a:cubicBezTo>
                    <a:pt x="216481" y="283963"/>
                    <a:pt x="208749" y="292829"/>
                    <a:pt x="201312" y="301737"/>
                  </a:cubicBezTo>
                  <a:close/>
                  <a:moveTo>
                    <a:pt x="1396535" y="293795"/>
                  </a:moveTo>
                  <a:cubicBezTo>
                    <a:pt x="1389013" y="285013"/>
                    <a:pt x="1381198" y="276273"/>
                    <a:pt x="1373256" y="267827"/>
                  </a:cubicBezTo>
                  <a:lnTo>
                    <a:pt x="1388005" y="254003"/>
                  </a:lnTo>
                  <a:cubicBezTo>
                    <a:pt x="1396115" y="262659"/>
                    <a:pt x="1404140" y="271651"/>
                    <a:pt x="1411872" y="280643"/>
                  </a:cubicBezTo>
                  <a:lnTo>
                    <a:pt x="1396535" y="293795"/>
                  </a:lnTo>
                  <a:close/>
                  <a:moveTo>
                    <a:pt x="248289" y="250180"/>
                  </a:moveTo>
                  <a:lnTo>
                    <a:pt x="234002" y="235935"/>
                  </a:lnTo>
                  <a:cubicBezTo>
                    <a:pt x="242364" y="227532"/>
                    <a:pt x="251062" y="219212"/>
                    <a:pt x="259802" y="211144"/>
                  </a:cubicBezTo>
                  <a:lnTo>
                    <a:pt x="273458" y="226019"/>
                  </a:lnTo>
                  <a:cubicBezTo>
                    <a:pt x="264928" y="233876"/>
                    <a:pt x="256440" y="241986"/>
                    <a:pt x="248289" y="250180"/>
                  </a:cubicBezTo>
                  <a:close/>
                  <a:moveTo>
                    <a:pt x="1348844" y="242868"/>
                  </a:moveTo>
                  <a:cubicBezTo>
                    <a:pt x="1340566" y="234759"/>
                    <a:pt x="1331994" y="226775"/>
                    <a:pt x="1323338" y="219044"/>
                  </a:cubicBezTo>
                  <a:lnTo>
                    <a:pt x="1336784" y="204001"/>
                  </a:lnTo>
                  <a:cubicBezTo>
                    <a:pt x="1345650" y="211900"/>
                    <a:pt x="1354432" y="220136"/>
                    <a:pt x="1362920" y="228456"/>
                  </a:cubicBezTo>
                  <a:lnTo>
                    <a:pt x="1348801" y="242910"/>
                  </a:lnTo>
                  <a:close/>
                  <a:moveTo>
                    <a:pt x="299636" y="202993"/>
                  </a:moveTo>
                  <a:lnTo>
                    <a:pt x="286652" y="187530"/>
                  </a:lnTo>
                  <a:cubicBezTo>
                    <a:pt x="295728" y="179882"/>
                    <a:pt x="305140" y="172361"/>
                    <a:pt x="314552" y="165134"/>
                  </a:cubicBezTo>
                  <a:lnTo>
                    <a:pt x="326822" y="181143"/>
                  </a:lnTo>
                  <a:cubicBezTo>
                    <a:pt x="317662" y="188160"/>
                    <a:pt x="308502" y="195513"/>
                    <a:pt x="299636" y="202950"/>
                  </a:cubicBezTo>
                  <a:close/>
                  <a:moveTo>
                    <a:pt x="1296824" y="196354"/>
                  </a:moveTo>
                  <a:cubicBezTo>
                    <a:pt x="1287874" y="189042"/>
                    <a:pt x="1278588" y="181815"/>
                    <a:pt x="1269302" y="174882"/>
                  </a:cubicBezTo>
                  <a:lnTo>
                    <a:pt x="1281361" y="158705"/>
                  </a:lnTo>
                  <a:cubicBezTo>
                    <a:pt x="1290900" y="165806"/>
                    <a:pt x="1300396" y="173243"/>
                    <a:pt x="1309556" y="180723"/>
                  </a:cubicBezTo>
                  <a:lnTo>
                    <a:pt x="1296782" y="196354"/>
                  </a:lnTo>
                  <a:close/>
                  <a:moveTo>
                    <a:pt x="354974" y="160596"/>
                  </a:moveTo>
                  <a:lnTo>
                    <a:pt x="343419" y="144040"/>
                  </a:lnTo>
                  <a:cubicBezTo>
                    <a:pt x="353125" y="137233"/>
                    <a:pt x="363168" y="130594"/>
                    <a:pt x="373168" y="124249"/>
                  </a:cubicBezTo>
                  <a:lnTo>
                    <a:pt x="383967" y="141309"/>
                  </a:lnTo>
                  <a:cubicBezTo>
                    <a:pt x="374219" y="147486"/>
                    <a:pt x="364429" y="153999"/>
                    <a:pt x="354974" y="160638"/>
                  </a:cubicBezTo>
                  <a:close/>
                  <a:moveTo>
                    <a:pt x="1240897" y="154629"/>
                  </a:moveTo>
                  <a:cubicBezTo>
                    <a:pt x="1231317" y="148116"/>
                    <a:pt x="1221443" y="141729"/>
                    <a:pt x="1211568" y="135679"/>
                  </a:cubicBezTo>
                  <a:lnTo>
                    <a:pt x="1222157" y="118493"/>
                  </a:lnTo>
                  <a:cubicBezTo>
                    <a:pt x="1232284" y="124712"/>
                    <a:pt x="1242368" y="131267"/>
                    <a:pt x="1252243" y="137948"/>
                  </a:cubicBezTo>
                  <a:lnTo>
                    <a:pt x="1240897" y="154671"/>
                  </a:lnTo>
                  <a:close/>
                  <a:moveTo>
                    <a:pt x="413801" y="123283"/>
                  </a:moveTo>
                  <a:lnTo>
                    <a:pt x="403758" y="105761"/>
                  </a:lnTo>
                  <a:cubicBezTo>
                    <a:pt x="414053" y="99879"/>
                    <a:pt x="424599" y="94122"/>
                    <a:pt x="435146" y="88702"/>
                  </a:cubicBezTo>
                  <a:lnTo>
                    <a:pt x="444390" y="106644"/>
                  </a:lnTo>
                  <a:cubicBezTo>
                    <a:pt x="434138" y="111938"/>
                    <a:pt x="423843" y="117527"/>
                    <a:pt x="413801" y="123283"/>
                  </a:cubicBezTo>
                  <a:close/>
                  <a:moveTo>
                    <a:pt x="1181441" y="118031"/>
                  </a:moveTo>
                  <a:cubicBezTo>
                    <a:pt x="1171314" y="112400"/>
                    <a:pt x="1160894" y="106938"/>
                    <a:pt x="1150515" y="101770"/>
                  </a:cubicBezTo>
                  <a:lnTo>
                    <a:pt x="1159507" y="83701"/>
                  </a:lnTo>
                  <a:cubicBezTo>
                    <a:pt x="1170138" y="88996"/>
                    <a:pt x="1180811" y="94626"/>
                    <a:pt x="1191231" y="100383"/>
                  </a:cubicBezTo>
                  <a:lnTo>
                    <a:pt x="1181441" y="118031"/>
                  </a:lnTo>
                  <a:close/>
                  <a:moveTo>
                    <a:pt x="475694" y="91391"/>
                  </a:moveTo>
                  <a:lnTo>
                    <a:pt x="467248" y="73029"/>
                  </a:lnTo>
                  <a:cubicBezTo>
                    <a:pt x="478005" y="68070"/>
                    <a:pt x="489014" y="63322"/>
                    <a:pt x="500023" y="58826"/>
                  </a:cubicBezTo>
                  <a:lnTo>
                    <a:pt x="507628" y="77525"/>
                  </a:lnTo>
                  <a:cubicBezTo>
                    <a:pt x="496914" y="81894"/>
                    <a:pt x="486199" y="86517"/>
                    <a:pt x="475694" y="91349"/>
                  </a:cubicBezTo>
                  <a:close/>
                  <a:moveTo>
                    <a:pt x="1118917" y="86895"/>
                  </a:moveTo>
                  <a:cubicBezTo>
                    <a:pt x="1108328" y="82189"/>
                    <a:pt x="1097487" y="77693"/>
                    <a:pt x="1086647" y="73449"/>
                  </a:cubicBezTo>
                  <a:lnTo>
                    <a:pt x="1094000" y="54624"/>
                  </a:lnTo>
                  <a:cubicBezTo>
                    <a:pt x="1105093" y="58952"/>
                    <a:pt x="1116228" y="63616"/>
                    <a:pt x="1127111" y="68407"/>
                  </a:cubicBezTo>
                  <a:lnTo>
                    <a:pt x="1118917" y="86853"/>
                  </a:lnTo>
                  <a:close/>
                  <a:moveTo>
                    <a:pt x="540235" y="65129"/>
                  </a:moveTo>
                  <a:lnTo>
                    <a:pt x="533470" y="46095"/>
                  </a:lnTo>
                  <a:cubicBezTo>
                    <a:pt x="544689" y="42103"/>
                    <a:pt x="556118" y="38321"/>
                    <a:pt x="567463" y="34876"/>
                  </a:cubicBezTo>
                  <a:lnTo>
                    <a:pt x="573346" y="54204"/>
                  </a:lnTo>
                  <a:cubicBezTo>
                    <a:pt x="562295" y="57566"/>
                    <a:pt x="551160" y="61263"/>
                    <a:pt x="540235" y="65129"/>
                  </a:cubicBezTo>
                  <a:close/>
                  <a:moveTo>
                    <a:pt x="1053830" y="61473"/>
                  </a:moveTo>
                  <a:cubicBezTo>
                    <a:pt x="1042905" y="57776"/>
                    <a:pt x="1031728" y="54246"/>
                    <a:pt x="1020551" y="51011"/>
                  </a:cubicBezTo>
                  <a:lnTo>
                    <a:pt x="1026182" y="31598"/>
                  </a:lnTo>
                  <a:cubicBezTo>
                    <a:pt x="1037611" y="34918"/>
                    <a:pt x="1049124" y="38531"/>
                    <a:pt x="1060301" y="42355"/>
                  </a:cubicBezTo>
                  <a:lnTo>
                    <a:pt x="1053788" y="61473"/>
                  </a:lnTo>
                  <a:close/>
                  <a:moveTo>
                    <a:pt x="606919" y="44750"/>
                  </a:moveTo>
                  <a:lnTo>
                    <a:pt x="601876" y="25169"/>
                  </a:lnTo>
                  <a:cubicBezTo>
                    <a:pt x="613348" y="22228"/>
                    <a:pt x="625071" y="19497"/>
                    <a:pt x="636710" y="17018"/>
                  </a:cubicBezTo>
                  <a:lnTo>
                    <a:pt x="640870" y="36766"/>
                  </a:lnTo>
                  <a:cubicBezTo>
                    <a:pt x="629525" y="39162"/>
                    <a:pt x="618096" y="41809"/>
                    <a:pt x="606919" y="44708"/>
                  </a:cubicBezTo>
                  <a:close/>
                  <a:moveTo>
                    <a:pt x="986852" y="42061"/>
                  </a:moveTo>
                  <a:cubicBezTo>
                    <a:pt x="975591" y="39329"/>
                    <a:pt x="964120" y="36851"/>
                    <a:pt x="952775" y="34623"/>
                  </a:cubicBezTo>
                  <a:lnTo>
                    <a:pt x="956641" y="14791"/>
                  </a:lnTo>
                  <a:cubicBezTo>
                    <a:pt x="968280" y="17060"/>
                    <a:pt x="980045" y="19623"/>
                    <a:pt x="991600" y="22438"/>
                  </a:cubicBezTo>
                  <a:lnTo>
                    <a:pt x="986852" y="42061"/>
                  </a:lnTo>
                  <a:close/>
                  <a:moveTo>
                    <a:pt x="675199" y="30422"/>
                  </a:moveTo>
                  <a:lnTo>
                    <a:pt x="671922" y="10505"/>
                  </a:lnTo>
                  <a:cubicBezTo>
                    <a:pt x="683645" y="8572"/>
                    <a:pt x="695536" y="6933"/>
                    <a:pt x="707344" y="5504"/>
                  </a:cubicBezTo>
                  <a:lnTo>
                    <a:pt x="709697" y="25547"/>
                  </a:lnTo>
                  <a:cubicBezTo>
                    <a:pt x="698183" y="26892"/>
                    <a:pt x="686586" y="28531"/>
                    <a:pt x="675157" y="30422"/>
                  </a:cubicBezTo>
                  <a:close/>
                  <a:moveTo>
                    <a:pt x="918404" y="28699"/>
                  </a:moveTo>
                  <a:cubicBezTo>
                    <a:pt x="906933" y="26976"/>
                    <a:pt x="895293" y="25547"/>
                    <a:pt x="883822" y="24329"/>
                  </a:cubicBezTo>
                  <a:lnTo>
                    <a:pt x="885881" y="4244"/>
                  </a:lnTo>
                  <a:cubicBezTo>
                    <a:pt x="897688" y="5462"/>
                    <a:pt x="909622" y="6975"/>
                    <a:pt x="921387" y="8740"/>
                  </a:cubicBezTo>
                  <a:lnTo>
                    <a:pt x="918404" y="28699"/>
                  </a:lnTo>
                  <a:close/>
                  <a:moveTo>
                    <a:pt x="744446" y="22270"/>
                  </a:moveTo>
                  <a:lnTo>
                    <a:pt x="742975" y="2143"/>
                  </a:lnTo>
                  <a:cubicBezTo>
                    <a:pt x="754825" y="1261"/>
                    <a:pt x="766842" y="672"/>
                    <a:pt x="778691" y="336"/>
                  </a:cubicBezTo>
                  <a:lnTo>
                    <a:pt x="779280" y="20505"/>
                  </a:lnTo>
                  <a:cubicBezTo>
                    <a:pt x="767682" y="20841"/>
                    <a:pt x="755959" y="21430"/>
                    <a:pt x="744446" y="22270"/>
                  </a:cubicBezTo>
                  <a:close/>
                  <a:moveTo>
                    <a:pt x="849031" y="21514"/>
                  </a:moveTo>
                  <a:cubicBezTo>
                    <a:pt x="837475" y="20841"/>
                    <a:pt x="825752" y="20421"/>
                    <a:pt x="814155" y="20211"/>
                  </a:cubicBezTo>
                  <a:lnTo>
                    <a:pt x="814449" y="0"/>
                  </a:lnTo>
                  <a:cubicBezTo>
                    <a:pt x="826340" y="168"/>
                    <a:pt x="838358" y="630"/>
                    <a:pt x="850207" y="1303"/>
                  </a:cubicBezTo>
                  <a:lnTo>
                    <a:pt x="849031" y="21472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67" name="Forma Livre: Forma 266">
              <a:extLst>
                <a:ext uri="{FF2B5EF4-FFF2-40B4-BE49-F238E27FC236}">
                  <a16:creationId xmlns:a16="http://schemas.microsoft.com/office/drawing/2014/main" id="{4704BDE4-360A-5643-007A-5139C656D70F}"/>
                </a:ext>
              </a:extLst>
            </p:cNvPr>
            <p:cNvSpPr/>
            <p:nvPr/>
          </p:nvSpPr>
          <p:spPr>
            <a:xfrm>
              <a:off x="7950959" y="3030989"/>
              <a:ext cx="1621755" cy="1621671"/>
            </a:xfrm>
            <a:custGeom>
              <a:avLst/>
              <a:gdLst>
                <a:gd name="connsiteX0" fmla="*/ 796759 w 1621755"/>
                <a:gd name="connsiteY0" fmla="*/ 1621671 h 1621671"/>
                <a:gd name="connsiteX1" fmla="*/ 761001 w 1621755"/>
                <a:gd name="connsiteY1" fmla="*/ 1620285 h 1621671"/>
                <a:gd name="connsiteX2" fmla="*/ 762220 w 1621755"/>
                <a:gd name="connsiteY2" fmla="*/ 1600116 h 1621671"/>
                <a:gd name="connsiteX3" fmla="*/ 797096 w 1621755"/>
                <a:gd name="connsiteY3" fmla="*/ 1601460 h 1621671"/>
                <a:gd name="connsiteX4" fmla="*/ 796759 w 1621755"/>
                <a:gd name="connsiteY4" fmla="*/ 1621671 h 1621671"/>
                <a:gd name="connsiteX5" fmla="*/ 832517 w 1621755"/>
                <a:gd name="connsiteY5" fmla="*/ 1621503 h 1621671"/>
                <a:gd name="connsiteX6" fmla="*/ 832013 w 1621755"/>
                <a:gd name="connsiteY6" fmla="*/ 1601334 h 1621671"/>
                <a:gd name="connsiteX7" fmla="*/ 866847 w 1621755"/>
                <a:gd name="connsiteY7" fmla="*/ 1599654 h 1621671"/>
                <a:gd name="connsiteX8" fmla="*/ 868233 w 1621755"/>
                <a:gd name="connsiteY8" fmla="*/ 1619823 h 1621671"/>
                <a:gd name="connsiteX9" fmla="*/ 832517 w 1621755"/>
                <a:gd name="connsiteY9" fmla="*/ 1621545 h 1621671"/>
                <a:gd name="connsiteX10" fmla="*/ 725370 w 1621755"/>
                <a:gd name="connsiteY10" fmla="*/ 1617301 h 1621671"/>
                <a:gd name="connsiteX11" fmla="*/ 689864 w 1621755"/>
                <a:gd name="connsiteY11" fmla="*/ 1612806 h 1621671"/>
                <a:gd name="connsiteX12" fmla="*/ 692847 w 1621755"/>
                <a:gd name="connsiteY12" fmla="*/ 1592847 h 1621671"/>
                <a:gd name="connsiteX13" fmla="*/ 727470 w 1621755"/>
                <a:gd name="connsiteY13" fmla="*/ 1597259 h 1621671"/>
                <a:gd name="connsiteX14" fmla="*/ 725370 w 1621755"/>
                <a:gd name="connsiteY14" fmla="*/ 1617343 h 1621671"/>
                <a:gd name="connsiteX15" fmla="*/ 903865 w 1621755"/>
                <a:gd name="connsiteY15" fmla="*/ 1616503 h 1621671"/>
                <a:gd name="connsiteX16" fmla="*/ 901596 w 1621755"/>
                <a:gd name="connsiteY16" fmla="*/ 1596418 h 1621671"/>
                <a:gd name="connsiteX17" fmla="*/ 936178 w 1621755"/>
                <a:gd name="connsiteY17" fmla="*/ 1591712 h 1621671"/>
                <a:gd name="connsiteX18" fmla="*/ 939329 w 1621755"/>
                <a:gd name="connsiteY18" fmla="*/ 1611671 h 1621671"/>
                <a:gd name="connsiteX19" fmla="*/ 903865 w 1621755"/>
                <a:gd name="connsiteY19" fmla="*/ 1616503 h 1621671"/>
                <a:gd name="connsiteX20" fmla="*/ 654610 w 1621755"/>
                <a:gd name="connsiteY20" fmla="*/ 1606713 h 1621671"/>
                <a:gd name="connsiteX21" fmla="*/ 619651 w 1621755"/>
                <a:gd name="connsiteY21" fmla="*/ 1599065 h 1621671"/>
                <a:gd name="connsiteX22" fmla="*/ 624399 w 1621755"/>
                <a:gd name="connsiteY22" fmla="*/ 1579443 h 1621671"/>
                <a:gd name="connsiteX23" fmla="*/ 658476 w 1621755"/>
                <a:gd name="connsiteY23" fmla="*/ 1586880 h 1621671"/>
                <a:gd name="connsiteX24" fmla="*/ 654610 w 1621755"/>
                <a:gd name="connsiteY24" fmla="*/ 1606713 h 1621671"/>
                <a:gd name="connsiteX25" fmla="*/ 974499 w 1621755"/>
                <a:gd name="connsiteY25" fmla="*/ 1605284 h 1621671"/>
                <a:gd name="connsiteX26" fmla="*/ 970465 w 1621755"/>
                <a:gd name="connsiteY26" fmla="*/ 1585493 h 1621671"/>
                <a:gd name="connsiteX27" fmla="*/ 1004458 w 1621755"/>
                <a:gd name="connsiteY27" fmla="*/ 1577720 h 1621671"/>
                <a:gd name="connsiteX28" fmla="*/ 1009375 w 1621755"/>
                <a:gd name="connsiteY28" fmla="*/ 1597301 h 1621671"/>
                <a:gd name="connsiteX29" fmla="*/ 974499 w 1621755"/>
                <a:gd name="connsiteY29" fmla="*/ 1605242 h 1621671"/>
                <a:gd name="connsiteX30" fmla="*/ 585069 w 1621755"/>
                <a:gd name="connsiteY30" fmla="*/ 1589905 h 1621671"/>
                <a:gd name="connsiteX31" fmla="*/ 550908 w 1621755"/>
                <a:gd name="connsiteY31" fmla="*/ 1579191 h 1621671"/>
                <a:gd name="connsiteX32" fmla="*/ 557379 w 1621755"/>
                <a:gd name="connsiteY32" fmla="*/ 1560072 h 1621671"/>
                <a:gd name="connsiteX33" fmla="*/ 590658 w 1621755"/>
                <a:gd name="connsiteY33" fmla="*/ 1570535 h 1621671"/>
                <a:gd name="connsiteX34" fmla="*/ 585027 w 1621755"/>
                <a:gd name="connsiteY34" fmla="*/ 1589947 h 1621671"/>
                <a:gd name="connsiteX35" fmla="*/ 1043872 w 1621755"/>
                <a:gd name="connsiteY35" fmla="*/ 1587846 h 1621671"/>
                <a:gd name="connsiteX36" fmla="*/ 1038073 w 1621755"/>
                <a:gd name="connsiteY36" fmla="*/ 1568518 h 1621671"/>
                <a:gd name="connsiteX37" fmla="*/ 1071268 w 1621755"/>
                <a:gd name="connsiteY37" fmla="*/ 1557761 h 1621671"/>
                <a:gd name="connsiteX38" fmla="*/ 1077907 w 1621755"/>
                <a:gd name="connsiteY38" fmla="*/ 1576837 h 1621671"/>
                <a:gd name="connsiteX39" fmla="*/ 1043872 w 1621755"/>
                <a:gd name="connsiteY39" fmla="*/ 1587846 h 1621671"/>
                <a:gd name="connsiteX40" fmla="*/ 517209 w 1621755"/>
                <a:gd name="connsiteY40" fmla="*/ 1566963 h 1621671"/>
                <a:gd name="connsiteX41" fmla="*/ 484098 w 1621755"/>
                <a:gd name="connsiteY41" fmla="*/ 1553223 h 1621671"/>
                <a:gd name="connsiteX42" fmla="*/ 492250 w 1621755"/>
                <a:gd name="connsiteY42" fmla="*/ 1534735 h 1621671"/>
                <a:gd name="connsiteX43" fmla="*/ 524520 w 1621755"/>
                <a:gd name="connsiteY43" fmla="*/ 1548139 h 1621671"/>
                <a:gd name="connsiteX44" fmla="*/ 517209 w 1621755"/>
                <a:gd name="connsiteY44" fmla="*/ 1566963 h 1621671"/>
                <a:gd name="connsiteX45" fmla="*/ 1111438 w 1621755"/>
                <a:gd name="connsiteY45" fmla="*/ 1564316 h 1621671"/>
                <a:gd name="connsiteX46" fmla="*/ 1103958 w 1621755"/>
                <a:gd name="connsiteY46" fmla="*/ 1545576 h 1621671"/>
                <a:gd name="connsiteX47" fmla="*/ 1135977 w 1621755"/>
                <a:gd name="connsiteY47" fmla="*/ 1531961 h 1621671"/>
                <a:gd name="connsiteX48" fmla="*/ 1144297 w 1621755"/>
                <a:gd name="connsiteY48" fmla="*/ 1550365 h 1621671"/>
                <a:gd name="connsiteX49" fmla="*/ 1111438 w 1621755"/>
                <a:gd name="connsiteY49" fmla="*/ 1564316 h 1621671"/>
                <a:gd name="connsiteX50" fmla="*/ 451617 w 1621755"/>
                <a:gd name="connsiteY50" fmla="*/ 1538054 h 1621671"/>
                <a:gd name="connsiteX51" fmla="*/ 419851 w 1621755"/>
                <a:gd name="connsiteY51" fmla="*/ 1521457 h 1621671"/>
                <a:gd name="connsiteX52" fmla="*/ 429600 w 1621755"/>
                <a:gd name="connsiteY52" fmla="*/ 1503767 h 1621671"/>
                <a:gd name="connsiteX53" fmla="*/ 460567 w 1621755"/>
                <a:gd name="connsiteY53" fmla="*/ 1519944 h 1621671"/>
                <a:gd name="connsiteX54" fmla="*/ 451617 w 1621755"/>
                <a:gd name="connsiteY54" fmla="*/ 1538054 h 1621671"/>
                <a:gd name="connsiteX55" fmla="*/ 1176483 w 1621755"/>
                <a:gd name="connsiteY55" fmla="*/ 1534945 h 1621671"/>
                <a:gd name="connsiteX56" fmla="*/ 1167365 w 1621755"/>
                <a:gd name="connsiteY56" fmla="*/ 1516919 h 1621671"/>
                <a:gd name="connsiteX57" fmla="*/ 1198080 w 1621755"/>
                <a:gd name="connsiteY57" fmla="*/ 1500531 h 1621671"/>
                <a:gd name="connsiteX58" fmla="*/ 1207997 w 1621755"/>
                <a:gd name="connsiteY58" fmla="*/ 1518137 h 1621671"/>
                <a:gd name="connsiteX59" fmla="*/ 1176483 w 1621755"/>
                <a:gd name="connsiteY59" fmla="*/ 1534945 h 1621671"/>
                <a:gd name="connsiteX60" fmla="*/ 388884 w 1621755"/>
                <a:gd name="connsiteY60" fmla="*/ 1503431 h 1621671"/>
                <a:gd name="connsiteX61" fmla="*/ 358756 w 1621755"/>
                <a:gd name="connsiteY61" fmla="*/ 1484102 h 1621671"/>
                <a:gd name="connsiteX62" fmla="*/ 370017 w 1621755"/>
                <a:gd name="connsiteY62" fmla="*/ 1467337 h 1621671"/>
                <a:gd name="connsiteX63" fmla="*/ 399430 w 1621755"/>
                <a:gd name="connsiteY63" fmla="*/ 1486203 h 1621671"/>
                <a:gd name="connsiteX64" fmla="*/ 388926 w 1621755"/>
                <a:gd name="connsiteY64" fmla="*/ 1503431 h 1621671"/>
                <a:gd name="connsiteX65" fmla="*/ 1238713 w 1621755"/>
                <a:gd name="connsiteY65" fmla="*/ 1499901 h 1621671"/>
                <a:gd name="connsiteX66" fmla="*/ 1228040 w 1621755"/>
                <a:gd name="connsiteY66" fmla="*/ 1482757 h 1621671"/>
                <a:gd name="connsiteX67" fmla="*/ 1257201 w 1621755"/>
                <a:gd name="connsiteY67" fmla="*/ 1463723 h 1621671"/>
                <a:gd name="connsiteX68" fmla="*/ 1268630 w 1621755"/>
                <a:gd name="connsiteY68" fmla="*/ 1480362 h 1621671"/>
                <a:gd name="connsiteX69" fmla="*/ 1238713 w 1621755"/>
                <a:gd name="connsiteY69" fmla="*/ 1499901 h 1621671"/>
                <a:gd name="connsiteX70" fmla="*/ 329469 w 1621755"/>
                <a:gd name="connsiteY70" fmla="*/ 1463429 h 1621671"/>
                <a:gd name="connsiteX71" fmla="*/ 301148 w 1621755"/>
                <a:gd name="connsiteY71" fmla="*/ 1441537 h 1621671"/>
                <a:gd name="connsiteX72" fmla="*/ 313838 w 1621755"/>
                <a:gd name="connsiteY72" fmla="*/ 1425822 h 1621671"/>
                <a:gd name="connsiteX73" fmla="*/ 341444 w 1621755"/>
                <a:gd name="connsiteY73" fmla="*/ 1447167 h 1621671"/>
                <a:gd name="connsiteX74" fmla="*/ 329427 w 1621755"/>
                <a:gd name="connsiteY74" fmla="*/ 1463429 h 1621671"/>
                <a:gd name="connsiteX75" fmla="*/ 1297665 w 1621755"/>
                <a:gd name="connsiteY75" fmla="*/ 1459521 h 1621671"/>
                <a:gd name="connsiteX76" fmla="*/ 1285522 w 1621755"/>
                <a:gd name="connsiteY76" fmla="*/ 1443386 h 1621671"/>
                <a:gd name="connsiteX77" fmla="*/ 1312918 w 1621755"/>
                <a:gd name="connsiteY77" fmla="*/ 1421830 h 1621671"/>
                <a:gd name="connsiteX78" fmla="*/ 1325733 w 1621755"/>
                <a:gd name="connsiteY78" fmla="*/ 1437419 h 1621671"/>
                <a:gd name="connsiteX79" fmla="*/ 1297623 w 1621755"/>
                <a:gd name="connsiteY79" fmla="*/ 1459521 h 1621671"/>
                <a:gd name="connsiteX80" fmla="*/ 273836 w 1621755"/>
                <a:gd name="connsiteY80" fmla="*/ 1418427 h 1621671"/>
                <a:gd name="connsiteX81" fmla="*/ 247575 w 1621755"/>
                <a:gd name="connsiteY81" fmla="*/ 1394140 h 1621671"/>
                <a:gd name="connsiteX82" fmla="*/ 261609 w 1621755"/>
                <a:gd name="connsiteY82" fmla="*/ 1379601 h 1621671"/>
                <a:gd name="connsiteX83" fmla="*/ 287240 w 1621755"/>
                <a:gd name="connsiteY83" fmla="*/ 1403300 h 1621671"/>
                <a:gd name="connsiteX84" fmla="*/ 273878 w 1621755"/>
                <a:gd name="connsiteY84" fmla="*/ 1418427 h 1621671"/>
                <a:gd name="connsiteX85" fmla="*/ 1352878 w 1621755"/>
                <a:gd name="connsiteY85" fmla="*/ 1414099 h 1621671"/>
                <a:gd name="connsiteX86" fmla="*/ 1339389 w 1621755"/>
                <a:gd name="connsiteY86" fmla="*/ 1399098 h 1621671"/>
                <a:gd name="connsiteX87" fmla="*/ 1364811 w 1621755"/>
                <a:gd name="connsiteY87" fmla="*/ 1375189 h 1621671"/>
                <a:gd name="connsiteX88" fmla="*/ 1378971 w 1621755"/>
                <a:gd name="connsiteY88" fmla="*/ 1389602 h 1621671"/>
                <a:gd name="connsiteX89" fmla="*/ 1352919 w 1621755"/>
                <a:gd name="connsiteY89" fmla="*/ 1414099 h 1621671"/>
                <a:gd name="connsiteX90" fmla="*/ 222363 w 1621755"/>
                <a:gd name="connsiteY90" fmla="*/ 1368719 h 1621671"/>
                <a:gd name="connsiteX91" fmla="*/ 198329 w 1621755"/>
                <a:gd name="connsiteY91" fmla="*/ 1342247 h 1621671"/>
                <a:gd name="connsiteX92" fmla="*/ 213582 w 1621755"/>
                <a:gd name="connsiteY92" fmla="*/ 1329011 h 1621671"/>
                <a:gd name="connsiteX93" fmla="*/ 237028 w 1621755"/>
                <a:gd name="connsiteY93" fmla="*/ 1354852 h 1621671"/>
                <a:gd name="connsiteX94" fmla="*/ 222363 w 1621755"/>
                <a:gd name="connsiteY94" fmla="*/ 1368761 h 1621671"/>
                <a:gd name="connsiteX95" fmla="*/ 1403930 w 1621755"/>
                <a:gd name="connsiteY95" fmla="*/ 1363970 h 1621671"/>
                <a:gd name="connsiteX96" fmla="*/ 1389140 w 1621755"/>
                <a:gd name="connsiteY96" fmla="*/ 1350188 h 1621671"/>
                <a:gd name="connsiteX97" fmla="*/ 1412376 w 1621755"/>
                <a:gd name="connsiteY97" fmla="*/ 1324137 h 1621671"/>
                <a:gd name="connsiteX98" fmla="*/ 1427713 w 1621755"/>
                <a:gd name="connsiteY98" fmla="*/ 1337247 h 1621671"/>
                <a:gd name="connsiteX99" fmla="*/ 1403888 w 1621755"/>
                <a:gd name="connsiteY99" fmla="*/ 1363928 h 1621671"/>
                <a:gd name="connsiteX100" fmla="*/ 175512 w 1621755"/>
                <a:gd name="connsiteY100" fmla="*/ 1314725 h 1621671"/>
                <a:gd name="connsiteX101" fmla="*/ 153915 w 1621755"/>
                <a:gd name="connsiteY101" fmla="*/ 1286236 h 1621671"/>
                <a:gd name="connsiteX102" fmla="*/ 170260 w 1621755"/>
                <a:gd name="connsiteY102" fmla="*/ 1274386 h 1621671"/>
                <a:gd name="connsiteX103" fmla="*/ 191311 w 1621755"/>
                <a:gd name="connsiteY103" fmla="*/ 1302161 h 1621671"/>
                <a:gd name="connsiteX104" fmla="*/ 175512 w 1621755"/>
                <a:gd name="connsiteY104" fmla="*/ 1314725 h 1621671"/>
                <a:gd name="connsiteX105" fmla="*/ 1450403 w 1621755"/>
                <a:gd name="connsiteY105" fmla="*/ 1309556 h 1621671"/>
                <a:gd name="connsiteX106" fmla="*/ 1434478 w 1621755"/>
                <a:gd name="connsiteY106" fmla="*/ 1297119 h 1621671"/>
                <a:gd name="connsiteX107" fmla="*/ 1455361 w 1621755"/>
                <a:gd name="connsiteY107" fmla="*/ 1269134 h 1621671"/>
                <a:gd name="connsiteX108" fmla="*/ 1471790 w 1621755"/>
                <a:gd name="connsiteY108" fmla="*/ 1280857 h 1621671"/>
                <a:gd name="connsiteX109" fmla="*/ 1450403 w 1621755"/>
                <a:gd name="connsiteY109" fmla="*/ 1309556 h 1621671"/>
                <a:gd name="connsiteX110" fmla="*/ 133578 w 1621755"/>
                <a:gd name="connsiteY110" fmla="*/ 1256823 h 1621671"/>
                <a:gd name="connsiteX111" fmla="*/ 114585 w 1621755"/>
                <a:gd name="connsiteY111" fmla="*/ 1226569 h 1621671"/>
                <a:gd name="connsiteX112" fmla="*/ 131897 w 1621755"/>
                <a:gd name="connsiteY112" fmla="*/ 1216191 h 1621671"/>
                <a:gd name="connsiteX113" fmla="*/ 150427 w 1621755"/>
                <a:gd name="connsiteY113" fmla="*/ 1245688 h 1621671"/>
                <a:gd name="connsiteX114" fmla="*/ 133578 w 1621755"/>
                <a:gd name="connsiteY114" fmla="*/ 1256823 h 1621671"/>
                <a:gd name="connsiteX115" fmla="*/ 1491960 w 1621755"/>
                <a:gd name="connsiteY115" fmla="*/ 1251234 h 1621671"/>
                <a:gd name="connsiteX116" fmla="*/ 1475026 w 1621755"/>
                <a:gd name="connsiteY116" fmla="*/ 1240267 h 1621671"/>
                <a:gd name="connsiteX117" fmla="*/ 1493346 w 1621755"/>
                <a:gd name="connsiteY117" fmla="*/ 1210560 h 1621671"/>
                <a:gd name="connsiteX118" fmla="*/ 1510742 w 1621755"/>
                <a:gd name="connsiteY118" fmla="*/ 1220770 h 1621671"/>
                <a:gd name="connsiteX119" fmla="*/ 1491918 w 1621755"/>
                <a:gd name="connsiteY119" fmla="*/ 1251234 h 1621671"/>
                <a:gd name="connsiteX120" fmla="*/ 96895 w 1621755"/>
                <a:gd name="connsiteY120" fmla="*/ 1195517 h 1621671"/>
                <a:gd name="connsiteX121" fmla="*/ 80634 w 1621755"/>
                <a:gd name="connsiteY121" fmla="*/ 1163709 h 1621671"/>
                <a:gd name="connsiteX122" fmla="*/ 98828 w 1621755"/>
                <a:gd name="connsiteY122" fmla="*/ 1154927 h 1621671"/>
                <a:gd name="connsiteX123" fmla="*/ 114669 w 1621755"/>
                <a:gd name="connsiteY123" fmla="*/ 1185937 h 1621671"/>
                <a:gd name="connsiteX124" fmla="*/ 96895 w 1621755"/>
                <a:gd name="connsiteY124" fmla="*/ 1195517 h 1621671"/>
                <a:gd name="connsiteX125" fmla="*/ 1528180 w 1621755"/>
                <a:gd name="connsiteY125" fmla="*/ 1189467 h 1621671"/>
                <a:gd name="connsiteX126" fmla="*/ 1510322 w 1621755"/>
                <a:gd name="connsiteY126" fmla="*/ 1180012 h 1621671"/>
                <a:gd name="connsiteX127" fmla="*/ 1525953 w 1621755"/>
                <a:gd name="connsiteY127" fmla="*/ 1148751 h 1621671"/>
                <a:gd name="connsiteX128" fmla="*/ 1544189 w 1621755"/>
                <a:gd name="connsiteY128" fmla="*/ 1157406 h 1621671"/>
                <a:gd name="connsiteX129" fmla="*/ 1528138 w 1621755"/>
                <a:gd name="connsiteY129" fmla="*/ 1189467 h 1621671"/>
                <a:gd name="connsiteX130" fmla="*/ 65759 w 1621755"/>
                <a:gd name="connsiteY130" fmla="*/ 1131271 h 1621671"/>
                <a:gd name="connsiteX131" fmla="*/ 52398 w 1621755"/>
                <a:gd name="connsiteY131" fmla="*/ 1098202 h 1621671"/>
                <a:gd name="connsiteX132" fmla="*/ 71264 w 1621755"/>
                <a:gd name="connsiteY132" fmla="*/ 1091059 h 1621671"/>
                <a:gd name="connsiteX133" fmla="*/ 84290 w 1621755"/>
                <a:gd name="connsiteY133" fmla="*/ 1123329 h 1621671"/>
                <a:gd name="connsiteX134" fmla="*/ 65759 w 1621755"/>
                <a:gd name="connsiteY134" fmla="*/ 1131313 h 1621671"/>
                <a:gd name="connsiteX135" fmla="*/ 1558811 w 1621755"/>
                <a:gd name="connsiteY135" fmla="*/ 1124716 h 1621671"/>
                <a:gd name="connsiteX136" fmla="*/ 1540197 w 1621755"/>
                <a:gd name="connsiteY136" fmla="*/ 1116900 h 1621671"/>
                <a:gd name="connsiteX137" fmla="*/ 1553013 w 1621755"/>
                <a:gd name="connsiteY137" fmla="*/ 1084378 h 1621671"/>
                <a:gd name="connsiteX138" fmla="*/ 1571963 w 1621755"/>
                <a:gd name="connsiteY138" fmla="*/ 1091353 h 1621671"/>
                <a:gd name="connsiteX139" fmla="*/ 1558811 w 1621755"/>
                <a:gd name="connsiteY139" fmla="*/ 1124716 h 1621671"/>
                <a:gd name="connsiteX140" fmla="*/ 40422 w 1621755"/>
                <a:gd name="connsiteY140" fmla="*/ 1064461 h 1621671"/>
                <a:gd name="connsiteX141" fmla="*/ 30001 w 1621755"/>
                <a:gd name="connsiteY141" fmla="*/ 1030216 h 1621671"/>
                <a:gd name="connsiteX142" fmla="*/ 49456 w 1621755"/>
                <a:gd name="connsiteY142" fmla="*/ 1024753 h 1621671"/>
                <a:gd name="connsiteX143" fmla="*/ 59625 w 1621755"/>
                <a:gd name="connsiteY143" fmla="*/ 1058116 h 1621671"/>
                <a:gd name="connsiteX144" fmla="*/ 40422 w 1621755"/>
                <a:gd name="connsiteY144" fmla="*/ 1064419 h 1621671"/>
                <a:gd name="connsiteX145" fmla="*/ 1583602 w 1621755"/>
                <a:gd name="connsiteY145" fmla="*/ 1057402 h 1621671"/>
                <a:gd name="connsiteX146" fmla="*/ 1564358 w 1621755"/>
                <a:gd name="connsiteY146" fmla="*/ 1051267 h 1621671"/>
                <a:gd name="connsiteX147" fmla="*/ 1574190 w 1621755"/>
                <a:gd name="connsiteY147" fmla="*/ 1017820 h 1621671"/>
                <a:gd name="connsiteX148" fmla="*/ 1593687 w 1621755"/>
                <a:gd name="connsiteY148" fmla="*/ 1023072 h 1621671"/>
                <a:gd name="connsiteX149" fmla="*/ 1583560 w 1621755"/>
                <a:gd name="connsiteY149" fmla="*/ 1057402 h 1621671"/>
                <a:gd name="connsiteX150" fmla="*/ 21093 w 1621755"/>
                <a:gd name="connsiteY150" fmla="*/ 995550 h 1621671"/>
                <a:gd name="connsiteX151" fmla="*/ 13740 w 1621755"/>
                <a:gd name="connsiteY151" fmla="*/ 960548 h 1621671"/>
                <a:gd name="connsiteX152" fmla="*/ 33573 w 1621755"/>
                <a:gd name="connsiteY152" fmla="*/ 956851 h 1621671"/>
                <a:gd name="connsiteX153" fmla="*/ 40716 w 1621755"/>
                <a:gd name="connsiteY153" fmla="*/ 991012 h 1621671"/>
                <a:gd name="connsiteX154" fmla="*/ 21051 w 1621755"/>
                <a:gd name="connsiteY154" fmla="*/ 995592 h 1621671"/>
                <a:gd name="connsiteX155" fmla="*/ 1602259 w 1621755"/>
                <a:gd name="connsiteY155" fmla="*/ 988323 h 1621671"/>
                <a:gd name="connsiteX156" fmla="*/ 1582552 w 1621755"/>
                <a:gd name="connsiteY156" fmla="*/ 983911 h 1621671"/>
                <a:gd name="connsiteX157" fmla="*/ 1589401 w 1621755"/>
                <a:gd name="connsiteY157" fmla="*/ 949708 h 1621671"/>
                <a:gd name="connsiteX158" fmla="*/ 1609276 w 1621755"/>
                <a:gd name="connsiteY158" fmla="*/ 953237 h 1621671"/>
                <a:gd name="connsiteX159" fmla="*/ 1602259 w 1621755"/>
                <a:gd name="connsiteY159" fmla="*/ 988323 h 1621671"/>
                <a:gd name="connsiteX160" fmla="*/ 7984 w 1621755"/>
                <a:gd name="connsiteY160" fmla="*/ 925211 h 1621671"/>
                <a:gd name="connsiteX161" fmla="*/ 3782 w 1621755"/>
                <a:gd name="connsiteY161" fmla="*/ 889705 h 1621671"/>
                <a:gd name="connsiteX162" fmla="*/ 23867 w 1621755"/>
                <a:gd name="connsiteY162" fmla="*/ 887772 h 1621671"/>
                <a:gd name="connsiteX163" fmla="*/ 27985 w 1621755"/>
                <a:gd name="connsiteY163" fmla="*/ 922396 h 1621671"/>
                <a:gd name="connsiteX164" fmla="*/ 7984 w 1621755"/>
                <a:gd name="connsiteY164" fmla="*/ 925211 h 1621671"/>
                <a:gd name="connsiteX165" fmla="*/ 1614738 w 1621755"/>
                <a:gd name="connsiteY165" fmla="*/ 917857 h 1621671"/>
                <a:gd name="connsiteX166" fmla="*/ 1594695 w 1621755"/>
                <a:gd name="connsiteY166" fmla="*/ 915210 h 1621671"/>
                <a:gd name="connsiteX167" fmla="*/ 1598477 w 1621755"/>
                <a:gd name="connsiteY167" fmla="*/ 880545 h 1621671"/>
                <a:gd name="connsiteX168" fmla="*/ 1618604 w 1621755"/>
                <a:gd name="connsiteY168" fmla="*/ 882309 h 1621671"/>
                <a:gd name="connsiteX169" fmla="*/ 1614696 w 1621755"/>
                <a:gd name="connsiteY169" fmla="*/ 917857 h 1621671"/>
                <a:gd name="connsiteX170" fmla="*/ 1093 w 1621755"/>
                <a:gd name="connsiteY170" fmla="*/ 853989 h 1621671"/>
                <a:gd name="connsiteX171" fmla="*/ 0 w 1621755"/>
                <a:gd name="connsiteY171" fmla="*/ 818231 h 1621671"/>
                <a:gd name="connsiteX172" fmla="*/ 20211 w 1621755"/>
                <a:gd name="connsiteY172" fmla="*/ 818063 h 1621671"/>
                <a:gd name="connsiteX173" fmla="*/ 21262 w 1621755"/>
                <a:gd name="connsiteY173" fmla="*/ 852938 h 1621671"/>
                <a:gd name="connsiteX174" fmla="*/ 1093 w 1621755"/>
                <a:gd name="connsiteY174" fmla="*/ 853989 h 1621671"/>
                <a:gd name="connsiteX175" fmla="*/ 1620957 w 1621755"/>
                <a:gd name="connsiteY175" fmla="*/ 846594 h 1621671"/>
                <a:gd name="connsiteX176" fmla="*/ 1600788 w 1621755"/>
                <a:gd name="connsiteY176" fmla="*/ 845711 h 1621671"/>
                <a:gd name="connsiteX177" fmla="*/ 1601544 w 1621755"/>
                <a:gd name="connsiteY177" fmla="*/ 810836 h 1621671"/>
                <a:gd name="connsiteX178" fmla="*/ 1601418 w 1621755"/>
                <a:gd name="connsiteY178" fmla="*/ 796507 h 1621671"/>
                <a:gd name="connsiteX179" fmla="*/ 1621629 w 1621755"/>
                <a:gd name="connsiteY179" fmla="*/ 796129 h 1621671"/>
                <a:gd name="connsiteX180" fmla="*/ 1621756 w 1621755"/>
                <a:gd name="connsiteY180" fmla="*/ 810836 h 1621671"/>
                <a:gd name="connsiteX181" fmla="*/ 1620999 w 1621755"/>
                <a:gd name="connsiteY181" fmla="*/ 846594 h 1621671"/>
                <a:gd name="connsiteX182" fmla="*/ 20631 w 1621755"/>
                <a:gd name="connsiteY182" fmla="*/ 783145 h 1621671"/>
                <a:gd name="connsiteX183" fmla="*/ 462 w 1621755"/>
                <a:gd name="connsiteY183" fmla="*/ 782473 h 1621671"/>
                <a:gd name="connsiteX184" fmla="*/ 2479 w 1621755"/>
                <a:gd name="connsiteY184" fmla="*/ 746757 h 1621671"/>
                <a:gd name="connsiteX185" fmla="*/ 22606 w 1621755"/>
                <a:gd name="connsiteY185" fmla="*/ 748312 h 1621671"/>
                <a:gd name="connsiteX186" fmla="*/ 20631 w 1621755"/>
                <a:gd name="connsiteY186" fmla="*/ 783145 h 1621671"/>
                <a:gd name="connsiteX187" fmla="*/ 1600032 w 1621755"/>
                <a:gd name="connsiteY187" fmla="*/ 761632 h 1621671"/>
                <a:gd name="connsiteX188" fmla="*/ 1597133 w 1621755"/>
                <a:gd name="connsiteY188" fmla="*/ 726882 h 1621671"/>
                <a:gd name="connsiteX189" fmla="*/ 1617217 w 1621755"/>
                <a:gd name="connsiteY189" fmla="*/ 724781 h 1621671"/>
                <a:gd name="connsiteX190" fmla="*/ 1620201 w 1621755"/>
                <a:gd name="connsiteY190" fmla="*/ 760413 h 1621671"/>
                <a:gd name="connsiteX191" fmla="*/ 1600032 w 1621755"/>
                <a:gd name="connsiteY191" fmla="*/ 761632 h 1621671"/>
                <a:gd name="connsiteX192" fmla="*/ 26094 w 1621755"/>
                <a:gd name="connsiteY192" fmla="*/ 713646 h 1621671"/>
                <a:gd name="connsiteX193" fmla="*/ 6051 w 1621755"/>
                <a:gd name="connsiteY193" fmla="*/ 711167 h 1621671"/>
                <a:gd name="connsiteX194" fmla="*/ 11177 w 1621755"/>
                <a:gd name="connsiteY194" fmla="*/ 675745 h 1621671"/>
                <a:gd name="connsiteX195" fmla="*/ 31094 w 1621755"/>
                <a:gd name="connsiteY195" fmla="*/ 679107 h 1621671"/>
                <a:gd name="connsiteX196" fmla="*/ 26094 w 1621755"/>
                <a:gd name="connsiteY196" fmla="*/ 713604 h 1621671"/>
                <a:gd name="connsiteX197" fmla="*/ 1592721 w 1621755"/>
                <a:gd name="connsiteY197" fmla="*/ 692301 h 1621671"/>
                <a:gd name="connsiteX198" fmla="*/ 1586754 w 1621755"/>
                <a:gd name="connsiteY198" fmla="*/ 657930 h 1621671"/>
                <a:gd name="connsiteX199" fmla="*/ 1606587 w 1621755"/>
                <a:gd name="connsiteY199" fmla="*/ 654064 h 1621671"/>
                <a:gd name="connsiteX200" fmla="*/ 1612679 w 1621755"/>
                <a:gd name="connsiteY200" fmla="*/ 689317 h 1621671"/>
                <a:gd name="connsiteX201" fmla="*/ 1592721 w 1621755"/>
                <a:gd name="connsiteY201" fmla="*/ 692343 h 1621671"/>
                <a:gd name="connsiteX202" fmla="*/ 37649 w 1621755"/>
                <a:gd name="connsiteY202" fmla="*/ 644862 h 1621671"/>
                <a:gd name="connsiteX203" fmla="*/ 17900 w 1621755"/>
                <a:gd name="connsiteY203" fmla="*/ 640660 h 1621671"/>
                <a:gd name="connsiteX204" fmla="*/ 26136 w 1621755"/>
                <a:gd name="connsiteY204" fmla="*/ 605826 h 1621671"/>
                <a:gd name="connsiteX205" fmla="*/ 45674 w 1621755"/>
                <a:gd name="connsiteY205" fmla="*/ 610911 h 1621671"/>
                <a:gd name="connsiteX206" fmla="*/ 37649 w 1621755"/>
                <a:gd name="connsiteY206" fmla="*/ 644862 h 1621671"/>
                <a:gd name="connsiteX207" fmla="*/ 1579316 w 1621755"/>
                <a:gd name="connsiteY207" fmla="*/ 623852 h 1621671"/>
                <a:gd name="connsiteX208" fmla="*/ 1570325 w 1621755"/>
                <a:gd name="connsiteY208" fmla="*/ 590153 h 1621671"/>
                <a:gd name="connsiteX209" fmla="*/ 1589737 w 1621755"/>
                <a:gd name="connsiteY209" fmla="*/ 584523 h 1621671"/>
                <a:gd name="connsiteX210" fmla="*/ 1598939 w 1621755"/>
                <a:gd name="connsiteY210" fmla="*/ 619104 h 1621671"/>
                <a:gd name="connsiteX211" fmla="*/ 1579316 w 1621755"/>
                <a:gd name="connsiteY211" fmla="*/ 623852 h 1621671"/>
                <a:gd name="connsiteX212" fmla="*/ 55213 w 1621755"/>
                <a:gd name="connsiteY212" fmla="*/ 577379 h 1621671"/>
                <a:gd name="connsiteX213" fmla="*/ 35926 w 1621755"/>
                <a:gd name="connsiteY213" fmla="*/ 571413 h 1621671"/>
                <a:gd name="connsiteX214" fmla="*/ 47271 w 1621755"/>
                <a:gd name="connsiteY214" fmla="*/ 537378 h 1621671"/>
                <a:gd name="connsiteX215" fmla="*/ 66306 w 1621755"/>
                <a:gd name="connsiteY215" fmla="*/ 544185 h 1621671"/>
                <a:gd name="connsiteX216" fmla="*/ 55255 w 1621755"/>
                <a:gd name="connsiteY216" fmla="*/ 577379 h 1621671"/>
                <a:gd name="connsiteX217" fmla="*/ 1559862 w 1621755"/>
                <a:gd name="connsiteY217" fmla="*/ 556874 h 1621671"/>
                <a:gd name="connsiteX218" fmla="*/ 1547928 w 1621755"/>
                <a:gd name="connsiteY218" fmla="*/ 524100 h 1621671"/>
                <a:gd name="connsiteX219" fmla="*/ 1566753 w 1621755"/>
                <a:gd name="connsiteY219" fmla="*/ 516788 h 1621671"/>
                <a:gd name="connsiteX220" fmla="*/ 1578980 w 1621755"/>
                <a:gd name="connsiteY220" fmla="*/ 550403 h 1621671"/>
                <a:gd name="connsiteX221" fmla="*/ 1559862 w 1621755"/>
                <a:gd name="connsiteY221" fmla="*/ 556874 h 1621671"/>
                <a:gd name="connsiteX222" fmla="*/ 78785 w 1621755"/>
                <a:gd name="connsiteY222" fmla="*/ 511536 h 1621671"/>
                <a:gd name="connsiteX223" fmla="*/ 60087 w 1621755"/>
                <a:gd name="connsiteY223" fmla="*/ 503889 h 1621671"/>
                <a:gd name="connsiteX224" fmla="*/ 74416 w 1621755"/>
                <a:gd name="connsiteY224" fmla="*/ 471030 h 1621671"/>
                <a:gd name="connsiteX225" fmla="*/ 92736 w 1621755"/>
                <a:gd name="connsiteY225" fmla="*/ 479518 h 1621671"/>
                <a:gd name="connsiteX226" fmla="*/ 78785 w 1621755"/>
                <a:gd name="connsiteY226" fmla="*/ 511578 h 1621671"/>
                <a:gd name="connsiteX227" fmla="*/ 1534609 w 1621755"/>
                <a:gd name="connsiteY227" fmla="*/ 491956 h 1621671"/>
                <a:gd name="connsiteX228" fmla="*/ 1519860 w 1621755"/>
                <a:gd name="connsiteY228" fmla="*/ 460441 h 1621671"/>
                <a:gd name="connsiteX229" fmla="*/ 1537970 w 1621755"/>
                <a:gd name="connsiteY229" fmla="*/ 451491 h 1621671"/>
                <a:gd name="connsiteX230" fmla="*/ 1553097 w 1621755"/>
                <a:gd name="connsiteY230" fmla="*/ 483846 h 1621671"/>
                <a:gd name="connsiteX231" fmla="*/ 1534609 w 1621755"/>
                <a:gd name="connsiteY231" fmla="*/ 491997 h 1621671"/>
                <a:gd name="connsiteX232" fmla="*/ 108114 w 1621755"/>
                <a:gd name="connsiteY232" fmla="*/ 448130 h 1621671"/>
                <a:gd name="connsiteX233" fmla="*/ 90173 w 1621755"/>
                <a:gd name="connsiteY233" fmla="*/ 438844 h 1621671"/>
                <a:gd name="connsiteX234" fmla="*/ 107316 w 1621755"/>
                <a:gd name="connsiteY234" fmla="*/ 407372 h 1621671"/>
                <a:gd name="connsiteX235" fmla="*/ 124838 w 1621755"/>
                <a:gd name="connsiteY235" fmla="*/ 417456 h 1621671"/>
                <a:gd name="connsiteX236" fmla="*/ 108114 w 1621755"/>
                <a:gd name="connsiteY236" fmla="*/ 448130 h 1621671"/>
                <a:gd name="connsiteX237" fmla="*/ 1503683 w 1621755"/>
                <a:gd name="connsiteY237" fmla="*/ 429600 h 1621671"/>
                <a:gd name="connsiteX238" fmla="*/ 1486203 w 1621755"/>
                <a:gd name="connsiteY238" fmla="*/ 399472 h 1621671"/>
                <a:gd name="connsiteX239" fmla="*/ 1503431 w 1621755"/>
                <a:gd name="connsiteY239" fmla="*/ 388968 h 1621671"/>
                <a:gd name="connsiteX240" fmla="*/ 1521373 w 1621755"/>
                <a:gd name="connsiteY240" fmla="*/ 419851 h 1621671"/>
                <a:gd name="connsiteX241" fmla="*/ 1503683 w 1621755"/>
                <a:gd name="connsiteY241" fmla="*/ 429600 h 1621671"/>
                <a:gd name="connsiteX242" fmla="*/ 142906 w 1621755"/>
                <a:gd name="connsiteY242" fmla="*/ 387581 h 1621671"/>
                <a:gd name="connsiteX243" fmla="*/ 125846 w 1621755"/>
                <a:gd name="connsiteY243" fmla="*/ 376740 h 1621671"/>
                <a:gd name="connsiteX244" fmla="*/ 145679 w 1621755"/>
                <a:gd name="connsiteY244" fmla="*/ 346949 h 1621671"/>
                <a:gd name="connsiteX245" fmla="*/ 162234 w 1621755"/>
                <a:gd name="connsiteY245" fmla="*/ 358504 h 1621671"/>
                <a:gd name="connsiteX246" fmla="*/ 142864 w 1621755"/>
                <a:gd name="connsiteY246" fmla="*/ 387581 h 1621671"/>
                <a:gd name="connsiteX247" fmla="*/ 1467379 w 1621755"/>
                <a:gd name="connsiteY247" fmla="*/ 370143 h 1621671"/>
                <a:gd name="connsiteX248" fmla="*/ 1447294 w 1621755"/>
                <a:gd name="connsiteY248" fmla="*/ 341654 h 1621671"/>
                <a:gd name="connsiteX249" fmla="*/ 1463555 w 1621755"/>
                <a:gd name="connsiteY249" fmla="*/ 329637 h 1621671"/>
                <a:gd name="connsiteX250" fmla="*/ 1484144 w 1621755"/>
                <a:gd name="connsiteY250" fmla="*/ 358840 h 1621671"/>
                <a:gd name="connsiteX251" fmla="*/ 1467379 w 1621755"/>
                <a:gd name="connsiteY251" fmla="*/ 370101 h 1621671"/>
                <a:gd name="connsiteX252" fmla="*/ 182866 w 1621755"/>
                <a:gd name="connsiteY252" fmla="*/ 330351 h 1621671"/>
                <a:gd name="connsiteX253" fmla="*/ 166857 w 1621755"/>
                <a:gd name="connsiteY253" fmla="*/ 318082 h 1621671"/>
                <a:gd name="connsiteX254" fmla="*/ 189253 w 1621755"/>
                <a:gd name="connsiteY254" fmla="*/ 290139 h 1621671"/>
                <a:gd name="connsiteX255" fmla="*/ 204716 w 1621755"/>
                <a:gd name="connsiteY255" fmla="*/ 303123 h 1621671"/>
                <a:gd name="connsiteX256" fmla="*/ 182866 w 1621755"/>
                <a:gd name="connsiteY256" fmla="*/ 330351 h 1621671"/>
                <a:gd name="connsiteX257" fmla="*/ 1425948 w 1621755"/>
                <a:gd name="connsiteY257" fmla="*/ 314048 h 1621671"/>
                <a:gd name="connsiteX258" fmla="*/ 1403426 w 1621755"/>
                <a:gd name="connsiteY258" fmla="*/ 287408 h 1621671"/>
                <a:gd name="connsiteX259" fmla="*/ 1418553 w 1621755"/>
                <a:gd name="connsiteY259" fmla="*/ 274046 h 1621671"/>
                <a:gd name="connsiteX260" fmla="*/ 1441663 w 1621755"/>
                <a:gd name="connsiteY260" fmla="*/ 301358 h 1621671"/>
                <a:gd name="connsiteX261" fmla="*/ 1425948 w 1621755"/>
                <a:gd name="connsiteY261" fmla="*/ 314048 h 1621671"/>
                <a:gd name="connsiteX262" fmla="*/ 227700 w 1621755"/>
                <a:gd name="connsiteY262" fmla="*/ 276861 h 1621671"/>
                <a:gd name="connsiteX263" fmla="*/ 212825 w 1621755"/>
                <a:gd name="connsiteY263" fmla="*/ 263205 h 1621671"/>
                <a:gd name="connsiteX264" fmla="*/ 237574 w 1621755"/>
                <a:gd name="connsiteY264" fmla="*/ 237364 h 1621671"/>
                <a:gd name="connsiteX265" fmla="*/ 251861 w 1621755"/>
                <a:gd name="connsiteY265" fmla="*/ 251650 h 1621671"/>
                <a:gd name="connsiteX266" fmla="*/ 227742 w 1621755"/>
                <a:gd name="connsiteY266" fmla="*/ 276861 h 1621671"/>
                <a:gd name="connsiteX267" fmla="*/ 1379769 w 1621755"/>
                <a:gd name="connsiteY267" fmla="*/ 261777 h 1621671"/>
                <a:gd name="connsiteX268" fmla="*/ 1354979 w 1621755"/>
                <a:gd name="connsiteY268" fmla="*/ 237196 h 1621671"/>
                <a:gd name="connsiteX269" fmla="*/ 1368887 w 1621755"/>
                <a:gd name="connsiteY269" fmla="*/ 222531 h 1621671"/>
                <a:gd name="connsiteX270" fmla="*/ 1394308 w 1621755"/>
                <a:gd name="connsiteY270" fmla="*/ 247700 h 1621671"/>
                <a:gd name="connsiteX271" fmla="*/ 1379769 w 1621755"/>
                <a:gd name="connsiteY271" fmla="*/ 261735 h 1621671"/>
                <a:gd name="connsiteX272" fmla="*/ 277072 w 1621755"/>
                <a:gd name="connsiteY272" fmla="*/ 227531 h 1621671"/>
                <a:gd name="connsiteX273" fmla="*/ 263416 w 1621755"/>
                <a:gd name="connsiteY273" fmla="*/ 212657 h 1621671"/>
                <a:gd name="connsiteX274" fmla="*/ 290308 w 1621755"/>
                <a:gd name="connsiteY274" fmla="*/ 189084 h 1621671"/>
                <a:gd name="connsiteX275" fmla="*/ 303291 w 1621755"/>
                <a:gd name="connsiteY275" fmla="*/ 204547 h 1621671"/>
                <a:gd name="connsiteX276" fmla="*/ 277072 w 1621755"/>
                <a:gd name="connsiteY276" fmla="*/ 227531 h 1621671"/>
                <a:gd name="connsiteX277" fmla="*/ 1329179 w 1621755"/>
                <a:gd name="connsiteY277" fmla="*/ 213749 h 1621671"/>
                <a:gd name="connsiteX278" fmla="*/ 1302329 w 1621755"/>
                <a:gd name="connsiteY278" fmla="*/ 191437 h 1621671"/>
                <a:gd name="connsiteX279" fmla="*/ 1314893 w 1621755"/>
                <a:gd name="connsiteY279" fmla="*/ 175638 h 1621671"/>
                <a:gd name="connsiteX280" fmla="*/ 1342415 w 1621755"/>
                <a:gd name="connsiteY280" fmla="*/ 198497 h 1621671"/>
                <a:gd name="connsiteX281" fmla="*/ 1329179 w 1621755"/>
                <a:gd name="connsiteY281" fmla="*/ 213749 h 1621671"/>
                <a:gd name="connsiteX282" fmla="*/ 330520 w 1621755"/>
                <a:gd name="connsiteY282" fmla="*/ 182739 h 1621671"/>
                <a:gd name="connsiteX283" fmla="*/ 318250 w 1621755"/>
                <a:gd name="connsiteY283" fmla="*/ 166688 h 1621671"/>
                <a:gd name="connsiteX284" fmla="*/ 347117 w 1621755"/>
                <a:gd name="connsiteY284" fmla="*/ 145595 h 1621671"/>
                <a:gd name="connsiteX285" fmla="*/ 358672 w 1621755"/>
                <a:gd name="connsiteY285" fmla="*/ 162150 h 1621671"/>
                <a:gd name="connsiteX286" fmla="*/ 330520 w 1621755"/>
                <a:gd name="connsiteY286" fmla="*/ 182739 h 1621671"/>
                <a:gd name="connsiteX287" fmla="*/ 1274555 w 1621755"/>
                <a:gd name="connsiteY287" fmla="*/ 170344 h 1621671"/>
                <a:gd name="connsiteX288" fmla="*/ 1245856 w 1621755"/>
                <a:gd name="connsiteY288" fmla="*/ 150469 h 1621671"/>
                <a:gd name="connsiteX289" fmla="*/ 1256991 w 1621755"/>
                <a:gd name="connsiteY289" fmla="*/ 133620 h 1621671"/>
                <a:gd name="connsiteX290" fmla="*/ 1286446 w 1621755"/>
                <a:gd name="connsiteY290" fmla="*/ 153999 h 1621671"/>
                <a:gd name="connsiteX291" fmla="*/ 1274597 w 1621755"/>
                <a:gd name="connsiteY291" fmla="*/ 170344 h 1621671"/>
                <a:gd name="connsiteX292" fmla="*/ 387665 w 1621755"/>
                <a:gd name="connsiteY292" fmla="*/ 142864 h 1621671"/>
                <a:gd name="connsiteX293" fmla="*/ 376824 w 1621755"/>
                <a:gd name="connsiteY293" fmla="*/ 125804 h 1621671"/>
                <a:gd name="connsiteX294" fmla="*/ 407414 w 1621755"/>
                <a:gd name="connsiteY294" fmla="*/ 107316 h 1621671"/>
                <a:gd name="connsiteX295" fmla="*/ 417498 w 1621755"/>
                <a:gd name="connsiteY295" fmla="*/ 124838 h 1621671"/>
                <a:gd name="connsiteX296" fmla="*/ 387665 w 1621755"/>
                <a:gd name="connsiteY296" fmla="*/ 142864 h 1621671"/>
                <a:gd name="connsiteX297" fmla="*/ 1216275 w 1621755"/>
                <a:gd name="connsiteY297" fmla="*/ 131897 h 1621671"/>
                <a:gd name="connsiteX298" fmla="*/ 1185895 w 1621755"/>
                <a:gd name="connsiteY298" fmla="*/ 114627 h 1621671"/>
                <a:gd name="connsiteX299" fmla="*/ 1195475 w 1621755"/>
                <a:gd name="connsiteY299" fmla="*/ 96853 h 1621671"/>
                <a:gd name="connsiteX300" fmla="*/ 1226611 w 1621755"/>
                <a:gd name="connsiteY300" fmla="*/ 114585 h 1621671"/>
                <a:gd name="connsiteX301" fmla="*/ 1216233 w 1621755"/>
                <a:gd name="connsiteY301" fmla="*/ 131897 h 1621671"/>
                <a:gd name="connsiteX302" fmla="*/ 448046 w 1621755"/>
                <a:gd name="connsiteY302" fmla="*/ 108156 h 1621671"/>
                <a:gd name="connsiteX303" fmla="*/ 438760 w 1621755"/>
                <a:gd name="connsiteY303" fmla="*/ 90214 h 1621671"/>
                <a:gd name="connsiteX304" fmla="*/ 470820 w 1621755"/>
                <a:gd name="connsiteY304" fmla="*/ 74499 h 1621671"/>
                <a:gd name="connsiteX305" fmla="*/ 479308 w 1621755"/>
                <a:gd name="connsiteY305" fmla="*/ 92819 h 1621671"/>
                <a:gd name="connsiteX306" fmla="*/ 448046 w 1621755"/>
                <a:gd name="connsiteY306" fmla="*/ 108114 h 1621671"/>
                <a:gd name="connsiteX307" fmla="*/ 1154801 w 1621755"/>
                <a:gd name="connsiteY307" fmla="*/ 98702 h 1621671"/>
                <a:gd name="connsiteX308" fmla="*/ 1122993 w 1621755"/>
                <a:gd name="connsiteY308" fmla="*/ 84164 h 1621671"/>
                <a:gd name="connsiteX309" fmla="*/ 1130977 w 1621755"/>
                <a:gd name="connsiteY309" fmla="*/ 65591 h 1621671"/>
                <a:gd name="connsiteX310" fmla="*/ 1163583 w 1621755"/>
                <a:gd name="connsiteY310" fmla="*/ 80466 h 1621671"/>
                <a:gd name="connsiteX311" fmla="*/ 1154801 w 1621755"/>
                <a:gd name="connsiteY311" fmla="*/ 98660 h 1621671"/>
                <a:gd name="connsiteX312" fmla="*/ 511242 w 1621755"/>
                <a:gd name="connsiteY312" fmla="*/ 78911 h 1621671"/>
                <a:gd name="connsiteX313" fmla="*/ 503595 w 1621755"/>
                <a:gd name="connsiteY313" fmla="*/ 60213 h 1621671"/>
                <a:gd name="connsiteX314" fmla="*/ 537000 w 1621755"/>
                <a:gd name="connsiteY314" fmla="*/ 47397 h 1621671"/>
                <a:gd name="connsiteX315" fmla="*/ 543807 w 1621755"/>
                <a:gd name="connsiteY315" fmla="*/ 66390 h 1621671"/>
                <a:gd name="connsiteX316" fmla="*/ 511242 w 1621755"/>
                <a:gd name="connsiteY316" fmla="*/ 78911 h 1621671"/>
                <a:gd name="connsiteX317" fmla="*/ 1090597 w 1621755"/>
                <a:gd name="connsiteY317" fmla="*/ 71054 h 1621671"/>
                <a:gd name="connsiteX318" fmla="*/ 1057612 w 1621755"/>
                <a:gd name="connsiteY318" fmla="*/ 59414 h 1621671"/>
                <a:gd name="connsiteX319" fmla="*/ 1063915 w 1621755"/>
                <a:gd name="connsiteY319" fmla="*/ 40212 h 1621671"/>
                <a:gd name="connsiteX320" fmla="*/ 1097740 w 1621755"/>
                <a:gd name="connsiteY320" fmla="*/ 52145 h 1621671"/>
                <a:gd name="connsiteX321" fmla="*/ 1090597 w 1621755"/>
                <a:gd name="connsiteY321" fmla="*/ 71054 h 1621671"/>
                <a:gd name="connsiteX322" fmla="*/ 576875 w 1621755"/>
                <a:gd name="connsiteY322" fmla="*/ 55339 h 1621671"/>
                <a:gd name="connsiteX323" fmla="*/ 570909 w 1621755"/>
                <a:gd name="connsiteY323" fmla="*/ 36052 h 1621671"/>
                <a:gd name="connsiteX324" fmla="*/ 605322 w 1621755"/>
                <a:gd name="connsiteY324" fmla="*/ 26262 h 1621671"/>
                <a:gd name="connsiteX325" fmla="*/ 610406 w 1621755"/>
                <a:gd name="connsiteY325" fmla="*/ 45800 h 1621671"/>
                <a:gd name="connsiteX326" fmla="*/ 576875 w 1621755"/>
                <a:gd name="connsiteY326" fmla="*/ 55381 h 1621671"/>
                <a:gd name="connsiteX327" fmla="*/ 1024249 w 1621755"/>
                <a:gd name="connsiteY327" fmla="*/ 49288 h 1621671"/>
                <a:gd name="connsiteX328" fmla="*/ 990466 w 1621755"/>
                <a:gd name="connsiteY328" fmla="*/ 40632 h 1621671"/>
                <a:gd name="connsiteX329" fmla="*/ 995046 w 1621755"/>
                <a:gd name="connsiteY329" fmla="*/ 20967 h 1621671"/>
                <a:gd name="connsiteX330" fmla="*/ 1029711 w 1621755"/>
                <a:gd name="connsiteY330" fmla="*/ 29833 h 1621671"/>
                <a:gd name="connsiteX331" fmla="*/ 1024291 w 1621755"/>
                <a:gd name="connsiteY331" fmla="*/ 49288 h 1621671"/>
                <a:gd name="connsiteX332" fmla="*/ 644358 w 1621755"/>
                <a:gd name="connsiteY332" fmla="*/ 37733 h 1621671"/>
                <a:gd name="connsiteX333" fmla="*/ 640114 w 1621755"/>
                <a:gd name="connsiteY333" fmla="*/ 17984 h 1621671"/>
                <a:gd name="connsiteX334" fmla="*/ 675241 w 1621755"/>
                <a:gd name="connsiteY334" fmla="*/ 11261 h 1621671"/>
                <a:gd name="connsiteX335" fmla="*/ 678603 w 1621755"/>
                <a:gd name="connsiteY335" fmla="*/ 31178 h 1621671"/>
                <a:gd name="connsiteX336" fmla="*/ 644358 w 1621755"/>
                <a:gd name="connsiteY336" fmla="*/ 37733 h 1621671"/>
                <a:gd name="connsiteX337" fmla="*/ 956305 w 1621755"/>
                <a:gd name="connsiteY337" fmla="*/ 33531 h 1621671"/>
                <a:gd name="connsiteX338" fmla="*/ 921891 w 1621755"/>
                <a:gd name="connsiteY338" fmla="*/ 27900 h 1621671"/>
                <a:gd name="connsiteX339" fmla="*/ 924707 w 1621755"/>
                <a:gd name="connsiteY339" fmla="*/ 7900 h 1621671"/>
                <a:gd name="connsiteX340" fmla="*/ 960003 w 1621755"/>
                <a:gd name="connsiteY340" fmla="*/ 13656 h 1621671"/>
                <a:gd name="connsiteX341" fmla="*/ 956305 w 1621755"/>
                <a:gd name="connsiteY341" fmla="*/ 33531 h 1621671"/>
                <a:gd name="connsiteX342" fmla="*/ 713142 w 1621755"/>
                <a:gd name="connsiteY342" fmla="*/ 26178 h 1621671"/>
                <a:gd name="connsiteX343" fmla="*/ 710663 w 1621755"/>
                <a:gd name="connsiteY343" fmla="*/ 6135 h 1621671"/>
                <a:gd name="connsiteX344" fmla="*/ 746253 w 1621755"/>
                <a:gd name="connsiteY344" fmla="*/ 2521 h 1621671"/>
                <a:gd name="connsiteX345" fmla="*/ 747849 w 1621755"/>
                <a:gd name="connsiteY345" fmla="*/ 22648 h 1621671"/>
                <a:gd name="connsiteX346" fmla="*/ 713142 w 1621755"/>
                <a:gd name="connsiteY346" fmla="*/ 26136 h 1621671"/>
                <a:gd name="connsiteX347" fmla="*/ 887226 w 1621755"/>
                <a:gd name="connsiteY347" fmla="*/ 23825 h 1621671"/>
                <a:gd name="connsiteX348" fmla="*/ 852434 w 1621755"/>
                <a:gd name="connsiteY348" fmla="*/ 21261 h 1621671"/>
                <a:gd name="connsiteX349" fmla="*/ 853485 w 1621755"/>
                <a:gd name="connsiteY349" fmla="*/ 1092 h 1621671"/>
                <a:gd name="connsiteX350" fmla="*/ 889158 w 1621755"/>
                <a:gd name="connsiteY350" fmla="*/ 3740 h 1621671"/>
                <a:gd name="connsiteX351" fmla="*/ 887226 w 1621755"/>
                <a:gd name="connsiteY351" fmla="*/ 23825 h 1621671"/>
                <a:gd name="connsiteX352" fmla="*/ 782683 w 1621755"/>
                <a:gd name="connsiteY352" fmla="*/ 20673 h 1621671"/>
                <a:gd name="connsiteX353" fmla="*/ 781969 w 1621755"/>
                <a:gd name="connsiteY353" fmla="*/ 504 h 1621671"/>
                <a:gd name="connsiteX354" fmla="*/ 810710 w 1621755"/>
                <a:gd name="connsiteY354" fmla="*/ 0 h 1621671"/>
                <a:gd name="connsiteX355" fmla="*/ 817769 w 1621755"/>
                <a:gd name="connsiteY355" fmla="*/ 0 h 1621671"/>
                <a:gd name="connsiteX356" fmla="*/ 817601 w 1621755"/>
                <a:gd name="connsiteY356" fmla="*/ 20211 h 1621671"/>
                <a:gd name="connsiteX357" fmla="*/ 810710 w 1621755"/>
                <a:gd name="connsiteY357" fmla="*/ 20211 h 1621671"/>
                <a:gd name="connsiteX358" fmla="*/ 782683 w 1621755"/>
                <a:gd name="connsiteY358" fmla="*/ 20715 h 1621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</a:cxnLst>
              <a:rect l="l" t="t" r="r" b="b"/>
              <a:pathLst>
                <a:path w="1621755" h="1621671">
                  <a:moveTo>
                    <a:pt x="796759" y="1621671"/>
                  </a:moveTo>
                  <a:cubicBezTo>
                    <a:pt x="784826" y="1621461"/>
                    <a:pt x="772809" y="1620999"/>
                    <a:pt x="761001" y="1620285"/>
                  </a:cubicBezTo>
                  <a:lnTo>
                    <a:pt x="762220" y="1600116"/>
                  </a:lnTo>
                  <a:cubicBezTo>
                    <a:pt x="773733" y="1600830"/>
                    <a:pt x="785457" y="1601292"/>
                    <a:pt x="797096" y="1601460"/>
                  </a:cubicBezTo>
                  <a:lnTo>
                    <a:pt x="796759" y="1621671"/>
                  </a:lnTo>
                  <a:close/>
                  <a:moveTo>
                    <a:pt x="832517" y="1621503"/>
                  </a:moveTo>
                  <a:lnTo>
                    <a:pt x="832013" y="1601334"/>
                  </a:lnTo>
                  <a:cubicBezTo>
                    <a:pt x="843568" y="1601040"/>
                    <a:pt x="855292" y="1600452"/>
                    <a:pt x="866847" y="1599654"/>
                  </a:cubicBezTo>
                  <a:lnTo>
                    <a:pt x="868233" y="1619823"/>
                  </a:lnTo>
                  <a:cubicBezTo>
                    <a:pt x="856384" y="1620663"/>
                    <a:pt x="844367" y="1621209"/>
                    <a:pt x="832517" y="1621545"/>
                  </a:cubicBezTo>
                  <a:close/>
                  <a:moveTo>
                    <a:pt x="725370" y="1617301"/>
                  </a:moveTo>
                  <a:cubicBezTo>
                    <a:pt x="713563" y="1616083"/>
                    <a:pt x="701629" y="1614528"/>
                    <a:pt x="689864" y="1612806"/>
                  </a:cubicBezTo>
                  <a:lnTo>
                    <a:pt x="692847" y="1592847"/>
                  </a:lnTo>
                  <a:cubicBezTo>
                    <a:pt x="704318" y="1594569"/>
                    <a:pt x="715957" y="1596040"/>
                    <a:pt x="727470" y="1597259"/>
                  </a:cubicBezTo>
                  <a:lnTo>
                    <a:pt x="725370" y="1617343"/>
                  </a:lnTo>
                  <a:close/>
                  <a:moveTo>
                    <a:pt x="903865" y="1616503"/>
                  </a:moveTo>
                  <a:lnTo>
                    <a:pt x="901596" y="1596418"/>
                  </a:lnTo>
                  <a:cubicBezTo>
                    <a:pt x="913152" y="1595116"/>
                    <a:pt x="924791" y="1593519"/>
                    <a:pt x="936178" y="1591712"/>
                  </a:cubicBezTo>
                  <a:lnTo>
                    <a:pt x="939329" y="1611671"/>
                  </a:lnTo>
                  <a:cubicBezTo>
                    <a:pt x="927648" y="1613520"/>
                    <a:pt x="915715" y="1615159"/>
                    <a:pt x="903865" y="1616503"/>
                  </a:cubicBezTo>
                  <a:close/>
                  <a:moveTo>
                    <a:pt x="654610" y="1606713"/>
                  </a:moveTo>
                  <a:cubicBezTo>
                    <a:pt x="642971" y="1604444"/>
                    <a:pt x="631206" y="1601880"/>
                    <a:pt x="619651" y="1599065"/>
                  </a:cubicBezTo>
                  <a:lnTo>
                    <a:pt x="624399" y="1579443"/>
                  </a:lnTo>
                  <a:cubicBezTo>
                    <a:pt x="635660" y="1582174"/>
                    <a:pt x="647131" y="1584653"/>
                    <a:pt x="658476" y="1586880"/>
                  </a:cubicBezTo>
                  <a:lnTo>
                    <a:pt x="654610" y="1606713"/>
                  </a:lnTo>
                  <a:close/>
                  <a:moveTo>
                    <a:pt x="974499" y="1605284"/>
                  </a:moveTo>
                  <a:lnTo>
                    <a:pt x="970465" y="1585493"/>
                  </a:lnTo>
                  <a:cubicBezTo>
                    <a:pt x="981810" y="1583182"/>
                    <a:pt x="993239" y="1580577"/>
                    <a:pt x="1004458" y="1577720"/>
                  </a:cubicBezTo>
                  <a:lnTo>
                    <a:pt x="1009375" y="1597301"/>
                  </a:lnTo>
                  <a:cubicBezTo>
                    <a:pt x="997861" y="1600200"/>
                    <a:pt x="986096" y="1602889"/>
                    <a:pt x="974499" y="1605242"/>
                  </a:cubicBezTo>
                  <a:close/>
                  <a:moveTo>
                    <a:pt x="585069" y="1589905"/>
                  </a:moveTo>
                  <a:cubicBezTo>
                    <a:pt x="573682" y="1586628"/>
                    <a:pt x="562211" y="1583014"/>
                    <a:pt x="550908" y="1579191"/>
                  </a:cubicBezTo>
                  <a:lnTo>
                    <a:pt x="557379" y="1560072"/>
                  </a:lnTo>
                  <a:cubicBezTo>
                    <a:pt x="568346" y="1563769"/>
                    <a:pt x="579565" y="1567299"/>
                    <a:pt x="590658" y="1570535"/>
                  </a:cubicBezTo>
                  <a:lnTo>
                    <a:pt x="585027" y="1589947"/>
                  </a:lnTo>
                  <a:close/>
                  <a:moveTo>
                    <a:pt x="1043872" y="1587846"/>
                  </a:moveTo>
                  <a:lnTo>
                    <a:pt x="1038073" y="1568518"/>
                  </a:lnTo>
                  <a:cubicBezTo>
                    <a:pt x="1049124" y="1565198"/>
                    <a:pt x="1060301" y="1561585"/>
                    <a:pt x="1071268" y="1557761"/>
                  </a:cubicBezTo>
                  <a:lnTo>
                    <a:pt x="1077907" y="1576837"/>
                  </a:lnTo>
                  <a:cubicBezTo>
                    <a:pt x="1066688" y="1580745"/>
                    <a:pt x="1055217" y="1584443"/>
                    <a:pt x="1043872" y="1587846"/>
                  </a:cubicBezTo>
                  <a:close/>
                  <a:moveTo>
                    <a:pt x="517209" y="1566963"/>
                  </a:moveTo>
                  <a:cubicBezTo>
                    <a:pt x="506116" y="1562635"/>
                    <a:pt x="494939" y="1558013"/>
                    <a:pt x="484098" y="1553223"/>
                  </a:cubicBezTo>
                  <a:lnTo>
                    <a:pt x="492250" y="1534735"/>
                  </a:lnTo>
                  <a:cubicBezTo>
                    <a:pt x="502838" y="1539399"/>
                    <a:pt x="513721" y="1543895"/>
                    <a:pt x="524520" y="1548139"/>
                  </a:cubicBezTo>
                  <a:lnTo>
                    <a:pt x="517209" y="1566963"/>
                  </a:lnTo>
                  <a:close/>
                  <a:moveTo>
                    <a:pt x="1111438" y="1564316"/>
                  </a:moveTo>
                  <a:lnTo>
                    <a:pt x="1103958" y="1545576"/>
                  </a:lnTo>
                  <a:cubicBezTo>
                    <a:pt x="1114673" y="1541290"/>
                    <a:pt x="1125472" y="1536709"/>
                    <a:pt x="1135977" y="1531961"/>
                  </a:cubicBezTo>
                  <a:lnTo>
                    <a:pt x="1144297" y="1550365"/>
                  </a:lnTo>
                  <a:cubicBezTo>
                    <a:pt x="1133498" y="1555240"/>
                    <a:pt x="1122447" y="1559946"/>
                    <a:pt x="1111438" y="1564316"/>
                  </a:cubicBezTo>
                  <a:close/>
                  <a:moveTo>
                    <a:pt x="451617" y="1538054"/>
                  </a:moveTo>
                  <a:cubicBezTo>
                    <a:pt x="440945" y="1532760"/>
                    <a:pt x="430272" y="1527171"/>
                    <a:pt x="419851" y="1521457"/>
                  </a:cubicBezTo>
                  <a:lnTo>
                    <a:pt x="429600" y="1503767"/>
                  </a:lnTo>
                  <a:cubicBezTo>
                    <a:pt x="439726" y="1509355"/>
                    <a:pt x="450147" y="1514818"/>
                    <a:pt x="460567" y="1519944"/>
                  </a:cubicBezTo>
                  <a:lnTo>
                    <a:pt x="451617" y="1538054"/>
                  </a:lnTo>
                  <a:close/>
                  <a:moveTo>
                    <a:pt x="1176483" y="1534945"/>
                  </a:moveTo>
                  <a:lnTo>
                    <a:pt x="1167365" y="1516919"/>
                  </a:lnTo>
                  <a:cubicBezTo>
                    <a:pt x="1177701" y="1511708"/>
                    <a:pt x="1187996" y="1506162"/>
                    <a:pt x="1198080" y="1500531"/>
                  </a:cubicBezTo>
                  <a:lnTo>
                    <a:pt x="1207997" y="1518137"/>
                  </a:lnTo>
                  <a:cubicBezTo>
                    <a:pt x="1197660" y="1523936"/>
                    <a:pt x="1187071" y="1529608"/>
                    <a:pt x="1176483" y="1534945"/>
                  </a:cubicBezTo>
                  <a:close/>
                  <a:moveTo>
                    <a:pt x="388884" y="1503431"/>
                  </a:moveTo>
                  <a:cubicBezTo>
                    <a:pt x="378757" y="1497254"/>
                    <a:pt x="368589" y="1490741"/>
                    <a:pt x="358756" y="1484102"/>
                  </a:cubicBezTo>
                  <a:lnTo>
                    <a:pt x="370017" y="1467337"/>
                  </a:lnTo>
                  <a:cubicBezTo>
                    <a:pt x="379640" y="1473807"/>
                    <a:pt x="389514" y="1480152"/>
                    <a:pt x="399430" y="1486203"/>
                  </a:cubicBezTo>
                  <a:lnTo>
                    <a:pt x="388926" y="1503431"/>
                  </a:lnTo>
                  <a:close/>
                  <a:moveTo>
                    <a:pt x="1238713" y="1499901"/>
                  </a:moveTo>
                  <a:lnTo>
                    <a:pt x="1228040" y="1482757"/>
                  </a:lnTo>
                  <a:cubicBezTo>
                    <a:pt x="1237873" y="1476623"/>
                    <a:pt x="1247705" y="1470236"/>
                    <a:pt x="1257201" y="1463723"/>
                  </a:cubicBezTo>
                  <a:lnTo>
                    <a:pt x="1268630" y="1480362"/>
                  </a:lnTo>
                  <a:cubicBezTo>
                    <a:pt x="1258882" y="1487043"/>
                    <a:pt x="1248797" y="1493640"/>
                    <a:pt x="1238713" y="1499901"/>
                  </a:cubicBezTo>
                  <a:close/>
                  <a:moveTo>
                    <a:pt x="329469" y="1463429"/>
                  </a:moveTo>
                  <a:cubicBezTo>
                    <a:pt x="319931" y="1456370"/>
                    <a:pt x="310392" y="1449016"/>
                    <a:pt x="301148" y="1441537"/>
                  </a:cubicBezTo>
                  <a:lnTo>
                    <a:pt x="313838" y="1425822"/>
                  </a:lnTo>
                  <a:cubicBezTo>
                    <a:pt x="322830" y="1433133"/>
                    <a:pt x="332116" y="1440318"/>
                    <a:pt x="341444" y="1447167"/>
                  </a:cubicBezTo>
                  <a:lnTo>
                    <a:pt x="329427" y="1463429"/>
                  </a:lnTo>
                  <a:close/>
                  <a:moveTo>
                    <a:pt x="1297665" y="1459521"/>
                  </a:moveTo>
                  <a:lnTo>
                    <a:pt x="1285522" y="1443386"/>
                  </a:lnTo>
                  <a:cubicBezTo>
                    <a:pt x="1294766" y="1436453"/>
                    <a:pt x="1303968" y="1429184"/>
                    <a:pt x="1312918" y="1421830"/>
                  </a:cubicBezTo>
                  <a:lnTo>
                    <a:pt x="1325733" y="1437419"/>
                  </a:lnTo>
                  <a:cubicBezTo>
                    <a:pt x="1316574" y="1444941"/>
                    <a:pt x="1307119" y="1452378"/>
                    <a:pt x="1297623" y="1459521"/>
                  </a:cubicBezTo>
                  <a:close/>
                  <a:moveTo>
                    <a:pt x="273836" y="1418427"/>
                  </a:moveTo>
                  <a:cubicBezTo>
                    <a:pt x="264970" y="1410569"/>
                    <a:pt x="256105" y="1402418"/>
                    <a:pt x="247575" y="1394140"/>
                  </a:cubicBezTo>
                  <a:lnTo>
                    <a:pt x="261609" y="1379601"/>
                  </a:lnTo>
                  <a:cubicBezTo>
                    <a:pt x="269970" y="1387669"/>
                    <a:pt x="278584" y="1395611"/>
                    <a:pt x="287240" y="1403300"/>
                  </a:cubicBezTo>
                  <a:lnTo>
                    <a:pt x="273878" y="1418427"/>
                  </a:lnTo>
                  <a:close/>
                  <a:moveTo>
                    <a:pt x="1352878" y="1414099"/>
                  </a:moveTo>
                  <a:lnTo>
                    <a:pt x="1339389" y="1399098"/>
                  </a:lnTo>
                  <a:cubicBezTo>
                    <a:pt x="1348003" y="1391325"/>
                    <a:pt x="1356575" y="1383299"/>
                    <a:pt x="1364811" y="1375189"/>
                  </a:cubicBezTo>
                  <a:lnTo>
                    <a:pt x="1378971" y="1389602"/>
                  </a:lnTo>
                  <a:cubicBezTo>
                    <a:pt x="1370525" y="1397880"/>
                    <a:pt x="1361744" y="1406157"/>
                    <a:pt x="1352919" y="1414099"/>
                  </a:cubicBezTo>
                  <a:close/>
                  <a:moveTo>
                    <a:pt x="222363" y="1368719"/>
                  </a:moveTo>
                  <a:cubicBezTo>
                    <a:pt x="214170" y="1360063"/>
                    <a:pt x="206060" y="1351155"/>
                    <a:pt x="198329" y="1342247"/>
                  </a:cubicBezTo>
                  <a:lnTo>
                    <a:pt x="213582" y="1329011"/>
                  </a:lnTo>
                  <a:cubicBezTo>
                    <a:pt x="221145" y="1337709"/>
                    <a:pt x="229002" y="1346407"/>
                    <a:pt x="237028" y="1354852"/>
                  </a:cubicBezTo>
                  <a:lnTo>
                    <a:pt x="222363" y="1368761"/>
                  </a:lnTo>
                  <a:close/>
                  <a:moveTo>
                    <a:pt x="1403930" y="1363970"/>
                  </a:moveTo>
                  <a:lnTo>
                    <a:pt x="1389140" y="1350188"/>
                  </a:lnTo>
                  <a:cubicBezTo>
                    <a:pt x="1397081" y="1341701"/>
                    <a:pt x="1404897" y="1332918"/>
                    <a:pt x="1412376" y="1324137"/>
                  </a:cubicBezTo>
                  <a:lnTo>
                    <a:pt x="1427713" y="1337247"/>
                  </a:lnTo>
                  <a:cubicBezTo>
                    <a:pt x="1420024" y="1346239"/>
                    <a:pt x="1411998" y="1355230"/>
                    <a:pt x="1403888" y="1363928"/>
                  </a:cubicBezTo>
                  <a:close/>
                  <a:moveTo>
                    <a:pt x="175512" y="1314725"/>
                  </a:moveTo>
                  <a:cubicBezTo>
                    <a:pt x="168159" y="1305438"/>
                    <a:pt x="160890" y="1295858"/>
                    <a:pt x="153915" y="1286236"/>
                  </a:cubicBezTo>
                  <a:lnTo>
                    <a:pt x="170260" y="1274386"/>
                  </a:lnTo>
                  <a:cubicBezTo>
                    <a:pt x="177067" y="1283757"/>
                    <a:pt x="184168" y="1293127"/>
                    <a:pt x="191311" y="1302161"/>
                  </a:cubicBezTo>
                  <a:lnTo>
                    <a:pt x="175512" y="1314725"/>
                  </a:lnTo>
                  <a:close/>
                  <a:moveTo>
                    <a:pt x="1450403" y="1309556"/>
                  </a:moveTo>
                  <a:lnTo>
                    <a:pt x="1434478" y="1297119"/>
                  </a:lnTo>
                  <a:cubicBezTo>
                    <a:pt x="1441621" y="1287959"/>
                    <a:pt x="1448638" y="1278546"/>
                    <a:pt x="1455361" y="1269134"/>
                  </a:cubicBezTo>
                  <a:lnTo>
                    <a:pt x="1471790" y="1280857"/>
                  </a:lnTo>
                  <a:cubicBezTo>
                    <a:pt x="1464899" y="1290522"/>
                    <a:pt x="1457714" y="1300186"/>
                    <a:pt x="1450403" y="1309556"/>
                  </a:cubicBezTo>
                  <a:close/>
                  <a:moveTo>
                    <a:pt x="133578" y="1256823"/>
                  </a:moveTo>
                  <a:cubicBezTo>
                    <a:pt x="127023" y="1246906"/>
                    <a:pt x="120636" y="1236696"/>
                    <a:pt x="114585" y="1226569"/>
                  </a:cubicBezTo>
                  <a:lnTo>
                    <a:pt x="131897" y="1216191"/>
                  </a:lnTo>
                  <a:cubicBezTo>
                    <a:pt x="137822" y="1226065"/>
                    <a:pt x="144040" y="1235981"/>
                    <a:pt x="150427" y="1245688"/>
                  </a:cubicBezTo>
                  <a:lnTo>
                    <a:pt x="133578" y="1256823"/>
                  </a:lnTo>
                  <a:close/>
                  <a:moveTo>
                    <a:pt x="1491960" y="1251234"/>
                  </a:moveTo>
                  <a:lnTo>
                    <a:pt x="1475026" y="1240267"/>
                  </a:lnTo>
                  <a:cubicBezTo>
                    <a:pt x="1481329" y="1230561"/>
                    <a:pt x="1487505" y="1220560"/>
                    <a:pt x="1493346" y="1210560"/>
                  </a:cubicBezTo>
                  <a:lnTo>
                    <a:pt x="1510742" y="1220770"/>
                  </a:lnTo>
                  <a:cubicBezTo>
                    <a:pt x="1504733" y="1231023"/>
                    <a:pt x="1498389" y="1241276"/>
                    <a:pt x="1491918" y="1251234"/>
                  </a:cubicBezTo>
                  <a:close/>
                  <a:moveTo>
                    <a:pt x="96895" y="1195517"/>
                  </a:moveTo>
                  <a:cubicBezTo>
                    <a:pt x="91265" y="1185097"/>
                    <a:pt x="85802" y="1174382"/>
                    <a:pt x="80634" y="1163709"/>
                  </a:cubicBezTo>
                  <a:lnTo>
                    <a:pt x="98828" y="1154927"/>
                  </a:lnTo>
                  <a:cubicBezTo>
                    <a:pt x="103871" y="1165348"/>
                    <a:pt x="109207" y="1175769"/>
                    <a:pt x="114669" y="1185937"/>
                  </a:cubicBezTo>
                  <a:lnTo>
                    <a:pt x="96895" y="1195517"/>
                  </a:lnTo>
                  <a:close/>
                  <a:moveTo>
                    <a:pt x="1528180" y="1189467"/>
                  </a:moveTo>
                  <a:lnTo>
                    <a:pt x="1510322" y="1180012"/>
                  </a:lnTo>
                  <a:cubicBezTo>
                    <a:pt x="1515742" y="1169760"/>
                    <a:pt x="1520994" y="1159255"/>
                    <a:pt x="1525953" y="1148751"/>
                  </a:cubicBezTo>
                  <a:lnTo>
                    <a:pt x="1544189" y="1157406"/>
                  </a:lnTo>
                  <a:cubicBezTo>
                    <a:pt x="1539105" y="1168121"/>
                    <a:pt x="1533726" y="1178920"/>
                    <a:pt x="1528138" y="1189467"/>
                  </a:cubicBezTo>
                  <a:close/>
                  <a:moveTo>
                    <a:pt x="65759" y="1131271"/>
                  </a:moveTo>
                  <a:cubicBezTo>
                    <a:pt x="61053" y="1120388"/>
                    <a:pt x="56558" y="1109253"/>
                    <a:pt x="52398" y="1098202"/>
                  </a:cubicBezTo>
                  <a:lnTo>
                    <a:pt x="71264" y="1091059"/>
                  </a:lnTo>
                  <a:cubicBezTo>
                    <a:pt x="75340" y="1101815"/>
                    <a:pt x="79751" y="1112698"/>
                    <a:pt x="84290" y="1123329"/>
                  </a:cubicBezTo>
                  <a:lnTo>
                    <a:pt x="65759" y="1131313"/>
                  </a:lnTo>
                  <a:close/>
                  <a:moveTo>
                    <a:pt x="1558811" y="1124716"/>
                  </a:moveTo>
                  <a:lnTo>
                    <a:pt x="1540197" y="1116900"/>
                  </a:lnTo>
                  <a:cubicBezTo>
                    <a:pt x="1544693" y="1106228"/>
                    <a:pt x="1548979" y="1095260"/>
                    <a:pt x="1553013" y="1084378"/>
                  </a:cubicBezTo>
                  <a:lnTo>
                    <a:pt x="1571963" y="1091353"/>
                  </a:lnTo>
                  <a:cubicBezTo>
                    <a:pt x="1567845" y="1102530"/>
                    <a:pt x="1563434" y="1113749"/>
                    <a:pt x="1558811" y="1124716"/>
                  </a:cubicBezTo>
                  <a:close/>
                  <a:moveTo>
                    <a:pt x="40422" y="1064461"/>
                  </a:moveTo>
                  <a:cubicBezTo>
                    <a:pt x="36724" y="1053242"/>
                    <a:pt x="33237" y="1041687"/>
                    <a:pt x="30001" y="1030216"/>
                  </a:cubicBezTo>
                  <a:lnTo>
                    <a:pt x="49456" y="1024753"/>
                  </a:lnTo>
                  <a:cubicBezTo>
                    <a:pt x="52608" y="1035930"/>
                    <a:pt x="56011" y="1047149"/>
                    <a:pt x="59625" y="1058116"/>
                  </a:cubicBezTo>
                  <a:lnTo>
                    <a:pt x="40422" y="1064419"/>
                  </a:lnTo>
                  <a:close/>
                  <a:moveTo>
                    <a:pt x="1583602" y="1057402"/>
                  </a:moveTo>
                  <a:lnTo>
                    <a:pt x="1564358" y="1051267"/>
                  </a:lnTo>
                  <a:cubicBezTo>
                    <a:pt x="1567887" y="1040258"/>
                    <a:pt x="1571207" y="1028997"/>
                    <a:pt x="1574190" y="1017820"/>
                  </a:cubicBezTo>
                  <a:lnTo>
                    <a:pt x="1593687" y="1023072"/>
                  </a:lnTo>
                  <a:cubicBezTo>
                    <a:pt x="1590578" y="1034544"/>
                    <a:pt x="1587174" y="1046099"/>
                    <a:pt x="1583560" y="1057402"/>
                  </a:cubicBezTo>
                  <a:close/>
                  <a:moveTo>
                    <a:pt x="21093" y="995550"/>
                  </a:moveTo>
                  <a:cubicBezTo>
                    <a:pt x="18404" y="984037"/>
                    <a:pt x="15925" y="972272"/>
                    <a:pt x="13740" y="960548"/>
                  </a:cubicBezTo>
                  <a:lnTo>
                    <a:pt x="33573" y="956851"/>
                  </a:lnTo>
                  <a:cubicBezTo>
                    <a:pt x="35716" y="968280"/>
                    <a:pt x="38111" y="979751"/>
                    <a:pt x="40716" y="991012"/>
                  </a:cubicBezTo>
                  <a:lnTo>
                    <a:pt x="21051" y="995592"/>
                  </a:lnTo>
                  <a:close/>
                  <a:moveTo>
                    <a:pt x="1602259" y="988323"/>
                  </a:moveTo>
                  <a:lnTo>
                    <a:pt x="1582552" y="983911"/>
                  </a:lnTo>
                  <a:cubicBezTo>
                    <a:pt x="1585073" y="972608"/>
                    <a:pt x="1587384" y="961095"/>
                    <a:pt x="1589401" y="949708"/>
                  </a:cubicBezTo>
                  <a:lnTo>
                    <a:pt x="1609276" y="953237"/>
                  </a:lnTo>
                  <a:cubicBezTo>
                    <a:pt x="1607217" y="964918"/>
                    <a:pt x="1604864" y="976726"/>
                    <a:pt x="1602259" y="988323"/>
                  </a:cubicBezTo>
                  <a:close/>
                  <a:moveTo>
                    <a:pt x="7984" y="925211"/>
                  </a:moveTo>
                  <a:cubicBezTo>
                    <a:pt x="6345" y="913487"/>
                    <a:pt x="4916" y="901512"/>
                    <a:pt x="3782" y="889705"/>
                  </a:cubicBezTo>
                  <a:lnTo>
                    <a:pt x="23867" y="887772"/>
                  </a:lnTo>
                  <a:cubicBezTo>
                    <a:pt x="24959" y="899327"/>
                    <a:pt x="26346" y="910966"/>
                    <a:pt x="27985" y="922396"/>
                  </a:cubicBezTo>
                  <a:lnTo>
                    <a:pt x="7984" y="925211"/>
                  </a:lnTo>
                  <a:close/>
                  <a:moveTo>
                    <a:pt x="1614738" y="917857"/>
                  </a:moveTo>
                  <a:lnTo>
                    <a:pt x="1594695" y="915210"/>
                  </a:lnTo>
                  <a:cubicBezTo>
                    <a:pt x="1596208" y="903739"/>
                    <a:pt x="1597469" y="892100"/>
                    <a:pt x="1598477" y="880545"/>
                  </a:cubicBezTo>
                  <a:lnTo>
                    <a:pt x="1618604" y="882309"/>
                  </a:lnTo>
                  <a:cubicBezTo>
                    <a:pt x="1617554" y="894159"/>
                    <a:pt x="1616251" y="906134"/>
                    <a:pt x="1614696" y="917857"/>
                  </a:cubicBezTo>
                  <a:close/>
                  <a:moveTo>
                    <a:pt x="1093" y="853989"/>
                  </a:moveTo>
                  <a:cubicBezTo>
                    <a:pt x="462" y="842182"/>
                    <a:pt x="84" y="830164"/>
                    <a:pt x="0" y="818231"/>
                  </a:cubicBezTo>
                  <a:lnTo>
                    <a:pt x="20211" y="818063"/>
                  </a:lnTo>
                  <a:cubicBezTo>
                    <a:pt x="20295" y="829702"/>
                    <a:pt x="20673" y="841425"/>
                    <a:pt x="21262" y="852938"/>
                  </a:cubicBezTo>
                  <a:lnTo>
                    <a:pt x="1093" y="853989"/>
                  </a:lnTo>
                  <a:close/>
                  <a:moveTo>
                    <a:pt x="1620957" y="846594"/>
                  </a:moveTo>
                  <a:lnTo>
                    <a:pt x="1600788" y="845711"/>
                  </a:lnTo>
                  <a:cubicBezTo>
                    <a:pt x="1601293" y="834156"/>
                    <a:pt x="1601544" y="822391"/>
                    <a:pt x="1601544" y="810836"/>
                  </a:cubicBezTo>
                  <a:cubicBezTo>
                    <a:pt x="1601544" y="806046"/>
                    <a:pt x="1601544" y="801255"/>
                    <a:pt x="1601418" y="796507"/>
                  </a:cubicBezTo>
                  <a:lnTo>
                    <a:pt x="1621629" y="796129"/>
                  </a:lnTo>
                  <a:cubicBezTo>
                    <a:pt x="1621714" y="801045"/>
                    <a:pt x="1621756" y="805919"/>
                    <a:pt x="1621756" y="810836"/>
                  </a:cubicBezTo>
                  <a:cubicBezTo>
                    <a:pt x="1621756" y="822685"/>
                    <a:pt x="1621503" y="834702"/>
                    <a:pt x="1620999" y="846594"/>
                  </a:cubicBezTo>
                  <a:close/>
                  <a:moveTo>
                    <a:pt x="20631" y="783145"/>
                  </a:moveTo>
                  <a:lnTo>
                    <a:pt x="462" y="782473"/>
                  </a:lnTo>
                  <a:cubicBezTo>
                    <a:pt x="883" y="770666"/>
                    <a:pt x="1555" y="758648"/>
                    <a:pt x="2479" y="746757"/>
                  </a:cubicBezTo>
                  <a:lnTo>
                    <a:pt x="22606" y="748312"/>
                  </a:lnTo>
                  <a:cubicBezTo>
                    <a:pt x="21724" y="759909"/>
                    <a:pt x="21051" y="771632"/>
                    <a:pt x="20631" y="783145"/>
                  </a:cubicBezTo>
                  <a:close/>
                  <a:moveTo>
                    <a:pt x="1600032" y="761632"/>
                  </a:moveTo>
                  <a:cubicBezTo>
                    <a:pt x="1599317" y="750035"/>
                    <a:pt x="1598351" y="738353"/>
                    <a:pt x="1597133" y="726882"/>
                  </a:cubicBezTo>
                  <a:lnTo>
                    <a:pt x="1617217" y="724781"/>
                  </a:lnTo>
                  <a:cubicBezTo>
                    <a:pt x="1618478" y="736546"/>
                    <a:pt x="1619444" y="748564"/>
                    <a:pt x="1620201" y="760413"/>
                  </a:cubicBezTo>
                  <a:lnTo>
                    <a:pt x="1600032" y="761632"/>
                  </a:lnTo>
                  <a:close/>
                  <a:moveTo>
                    <a:pt x="26094" y="713646"/>
                  </a:moveTo>
                  <a:lnTo>
                    <a:pt x="6051" y="711167"/>
                  </a:lnTo>
                  <a:cubicBezTo>
                    <a:pt x="7522" y="699318"/>
                    <a:pt x="9244" y="687384"/>
                    <a:pt x="11177" y="675745"/>
                  </a:cubicBezTo>
                  <a:lnTo>
                    <a:pt x="31094" y="679107"/>
                  </a:lnTo>
                  <a:cubicBezTo>
                    <a:pt x="29203" y="690452"/>
                    <a:pt x="27522" y="702049"/>
                    <a:pt x="26094" y="713604"/>
                  </a:cubicBezTo>
                  <a:close/>
                  <a:moveTo>
                    <a:pt x="1592721" y="692301"/>
                  </a:moveTo>
                  <a:cubicBezTo>
                    <a:pt x="1590998" y="680830"/>
                    <a:pt x="1588981" y="669274"/>
                    <a:pt x="1586754" y="657930"/>
                  </a:cubicBezTo>
                  <a:lnTo>
                    <a:pt x="1606587" y="654064"/>
                  </a:lnTo>
                  <a:cubicBezTo>
                    <a:pt x="1608856" y="665703"/>
                    <a:pt x="1610914" y="677552"/>
                    <a:pt x="1612679" y="689317"/>
                  </a:cubicBezTo>
                  <a:lnTo>
                    <a:pt x="1592721" y="692343"/>
                  </a:lnTo>
                  <a:close/>
                  <a:moveTo>
                    <a:pt x="37649" y="644862"/>
                  </a:moveTo>
                  <a:lnTo>
                    <a:pt x="17900" y="640660"/>
                  </a:lnTo>
                  <a:cubicBezTo>
                    <a:pt x="20379" y="629021"/>
                    <a:pt x="23152" y="617297"/>
                    <a:pt x="26136" y="605826"/>
                  </a:cubicBezTo>
                  <a:lnTo>
                    <a:pt x="45674" y="610911"/>
                  </a:lnTo>
                  <a:cubicBezTo>
                    <a:pt x="42775" y="622087"/>
                    <a:pt x="40044" y="633475"/>
                    <a:pt x="37649" y="644862"/>
                  </a:cubicBezTo>
                  <a:close/>
                  <a:moveTo>
                    <a:pt x="1579316" y="623852"/>
                  </a:moveTo>
                  <a:cubicBezTo>
                    <a:pt x="1576585" y="612591"/>
                    <a:pt x="1573560" y="601246"/>
                    <a:pt x="1570325" y="590153"/>
                  </a:cubicBezTo>
                  <a:lnTo>
                    <a:pt x="1589737" y="584523"/>
                  </a:lnTo>
                  <a:cubicBezTo>
                    <a:pt x="1593057" y="595910"/>
                    <a:pt x="1596124" y="607549"/>
                    <a:pt x="1598939" y="619104"/>
                  </a:cubicBezTo>
                  <a:lnTo>
                    <a:pt x="1579316" y="623852"/>
                  </a:lnTo>
                  <a:close/>
                  <a:moveTo>
                    <a:pt x="55213" y="577379"/>
                  </a:moveTo>
                  <a:lnTo>
                    <a:pt x="35926" y="571413"/>
                  </a:lnTo>
                  <a:cubicBezTo>
                    <a:pt x="39456" y="559984"/>
                    <a:pt x="43280" y="548555"/>
                    <a:pt x="47271" y="537378"/>
                  </a:cubicBezTo>
                  <a:lnTo>
                    <a:pt x="66306" y="544185"/>
                  </a:lnTo>
                  <a:cubicBezTo>
                    <a:pt x="62398" y="555068"/>
                    <a:pt x="58659" y="566245"/>
                    <a:pt x="55255" y="577379"/>
                  </a:cubicBezTo>
                  <a:close/>
                  <a:moveTo>
                    <a:pt x="1559862" y="556874"/>
                  </a:moveTo>
                  <a:cubicBezTo>
                    <a:pt x="1556122" y="545865"/>
                    <a:pt x="1552130" y="534857"/>
                    <a:pt x="1547928" y="524100"/>
                  </a:cubicBezTo>
                  <a:lnTo>
                    <a:pt x="1566753" y="516788"/>
                  </a:lnTo>
                  <a:cubicBezTo>
                    <a:pt x="1571039" y="527797"/>
                    <a:pt x="1575156" y="539143"/>
                    <a:pt x="1578980" y="550403"/>
                  </a:cubicBezTo>
                  <a:lnTo>
                    <a:pt x="1559862" y="556874"/>
                  </a:lnTo>
                  <a:close/>
                  <a:moveTo>
                    <a:pt x="78785" y="511536"/>
                  </a:moveTo>
                  <a:lnTo>
                    <a:pt x="60087" y="503889"/>
                  </a:lnTo>
                  <a:cubicBezTo>
                    <a:pt x="64583" y="492922"/>
                    <a:pt x="69415" y="481829"/>
                    <a:pt x="74416" y="471030"/>
                  </a:cubicBezTo>
                  <a:lnTo>
                    <a:pt x="92736" y="479518"/>
                  </a:lnTo>
                  <a:cubicBezTo>
                    <a:pt x="87861" y="490065"/>
                    <a:pt x="83155" y="500863"/>
                    <a:pt x="78785" y="511578"/>
                  </a:cubicBezTo>
                  <a:close/>
                  <a:moveTo>
                    <a:pt x="1534609" y="491956"/>
                  </a:moveTo>
                  <a:cubicBezTo>
                    <a:pt x="1529944" y="481367"/>
                    <a:pt x="1524986" y="470778"/>
                    <a:pt x="1519860" y="460441"/>
                  </a:cubicBezTo>
                  <a:lnTo>
                    <a:pt x="1537970" y="451491"/>
                  </a:lnTo>
                  <a:cubicBezTo>
                    <a:pt x="1543222" y="462080"/>
                    <a:pt x="1548306" y="472963"/>
                    <a:pt x="1553097" y="483846"/>
                  </a:cubicBezTo>
                  <a:lnTo>
                    <a:pt x="1534609" y="491997"/>
                  </a:lnTo>
                  <a:close/>
                  <a:moveTo>
                    <a:pt x="108114" y="448130"/>
                  </a:moveTo>
                  <a:lnTo>
                    <a:pt x="90173" y="438844"/>
                  </a:lnTo>
                  <a:cubicBezTo>
                    <a:pt x="95635" y="428255"/>
                    <a:pt x="101391" y="417708"/>
                    <a:pt x="107316" y="407372"/>
                  </a:cubicBezTo>
                  <a:lnTo>
                    <a:pt x="124838" y="417456"/>
                  </a:lnTo>
                  <a:cubicBezTo>
                    <a:pt x="119081" y="427499"/>
                    <a:pt x="113451" y="437835"/>
                    <a:pt x="108114" y="448130"/>
                  </a:cubicBezTo>
                  <a:close/>
                  <a:moveTo>
                    <a:pt x="1503683" y="429600"/>
                  </a:moveTo>
                  <a:cubicBezTo>
                    <a:pt x="1498136" y="419515"/>
                    <a:pt x="1492254" y="409389"/>
                    <a:pt x="1486203" y="399472"/>
                  </a:cubicBezTo>
                  <a:lnTo>
                    <a:pt x="1503431" y="388968"/>
                  </a:lnTo>
                  <a:cubicBezTo>
                    <a:pt x="1509649" y="399136"/>
                    <a:pt x="1515658" y="409557"/>
                    <a:pt x="1521373" y="419851"/>
                  </a:cubicBezTo>
                  <a:lnTo>
                    <a:pt x="1503683" y="429600"/>
                  </a:lnTo>
                  <a:close/>
                  <a:moveTo>
                    <a:pt x="142906" y="387581"/>
                  </a:moveTo>
                  <a:lnTo>
                    <a:pt x="125846" y="376740"/>
                  </a:lnTo>
                  <a:cubicBezTo>
                    <a:pt x="132191" y="366740"/>
                    <a:pt x="138872" y="356739"/>
                    <a:pt x="145679" y="346949"/>
                  </a:cubicBezTo>
                  <a:lnTo>
                    <a:pt x="162234" y="358504"/>
                  </a:lnTo>
                  <a:cubicBezTo>
                    <a:pt x="155553" y="368042"/>
                    <a:pt x="149041" y="377832"/>
                    <a:pt x="142864" y="387581"/>
                  </a:cubicBezTo>
                  <a:close/>
                  <a:moveTo>
                    <a:pt x="1467379" y="370143"/>
                  </a:moveTo>
                  <a:cubicBezTo>
                    <a:pt x="1460950" y="360563"/>
                    <a:pt x="1454185" y="350983"/>
                    <a:pt x="1447294" y="341654"/>
                  </a:cubicBezTo>
                  <a:lnTo>
                    <a:pt x="1463555" y="329637"/>
                  </a:lnTo>
                  <a:cubicBezTo>
                    <a:pt x="1470614" y="339217"/>
                    <a:pt x="1477547" y="349050"/>
                    <a:pt x="1484144" y="358840"/>
                  </a:cubicBezTo>
                  <a:lnTo>
                    <a:pt x="1467379" y="370101"/>
                  </a:lnTo>
                  <a:close/>
                  <a:moveTo>
                    <a:pt x="182866" y="330351"/>
                  </a:moveTo>
                  <a:lnTo>
                    <a:pt x="166857" y="318082"/>
                  </a:lnTo>
                  <a:cubicBezTo>
                    <a:pt x="174084" y="308670"/>
                    <a:pt x="181605" y="299258"/>
                    <a:pt x="189253" y="290139"/>
                  </a:cubicBezTo>
                  <a:lnTo>
                    <a:pt x="204716" y="303123"/>
                  </a:lnTo>
                  <a:cubicBezTo>
                    <a:pt x="197278" y="311989"/>
                    <a:pt x="189925" y="321149"/>
                    <a:pt x="182866" y="330351"/>
                  </a:cubicBezTo>
                  <a:close/>
                  <a:moveTo>
                    <a:pt x="1425948" y="314048"/>
                  </a:moveTo>
                  <a:cubicBezTo>
                    <a:pt x="1418679" y="305056"/>
                    <a:pt x="1411116" y="296106"/>
                    <a:pt x="1403426" y="287408"/>
                  </a:cubicBezTo>
                  <a:lnTo>
                    <a:pt x="1418553" y="274046"/>
                  </a:lnTo>
                  <a:cubicBezTo>
                    <a:pt x="1426411" y="282954"/>
                    <a:pt x="1434184" y="292156"/>
                    <a:pt x="1441663" y="301358"/>
                  </a:cubicBezTo>
                  <a:lnTo>
                    <a:pt x="1425948" y="314048"/>
                  </a:lnTo>
                  <a:close/>
                  <a:moveTo>
                    <a:pt x="227700" y="276861"/>
                  </a:moveTo>
                  <a:lnTo>
                    <a:pt x="212825" y="263205"/>
                  </a:lnTo>
                  <a:cubicBezTo>
                    <a:pt x="220851" y="254465"/>
                    <a:pt x="229170" y="245768"/>
                    <a:pt x="237574" y="237364"/>
                  </a:cubicBezTo>
                  <a:lnTo>
                    <a:pt x="251861" y="251650"/>
                  </a:lnTo>
                  <a:cubicBezTo>
                    <a:pt x="243667" y="259844"/>
                    <a:pt x="235557" y="268332"/>
                    <a:pt x="227742" y="276861"/>
                  </a:cubicBezTo>
                  <a:close/>
                  <a:moveTo>
                    <a:pt x="1379769" y="261777"/>
                  </a:moveTo>
                  <a:cubicBezTo>
                    <a:pt x="1371744" y="253457"/>
                    <a:pt x="1363424" y="245179"/>
                    <a:pt x="1354979" y="237196"/>
                  </a:cubicBezTo>
                  <a:lnTo>
                    <a:pt x="1368887" y="222531"/>
                  </a:lnTo>
                  <a:cubicBezTo>
                    <a:pt x="1377501" y="230725"/>
                    <a:pt x="1386072" y="239213"/>
                    <a:pt x="1394308" y="247700"/>
                  </a:cubicBezTo>
                  <a:lnTo>
                    <a:pt x="1379769" y="261735"/>
                  </a:lnTo>
                  <a:close/>
                  <a:moveTo>
                    <a:pt x="277072" y="227531"/>
                  </a:moveTo>
                  <a:lnTo>
                    <a:pt x="263416" y="212657"/>
                  </a:lnTo>
                  <a:cubicBezTo>
                    <a:pt x="272155" y="204673"/>
                    <a:pt x="281190" y="196732"/>
                    <a:pt x="290308" y="189084"/>
                  </a:cubicBezTo>
                  <a:lnTo>
                    <a:pt x="303291" y="204547"/>
                  </a:lnTo>
                  <a:cubicBezTo>
                    <a:pt x="294384" y="211984"/>
                    <a:pt x="285560" y="219716"/>
                    <a:pt x="277072" y="227531"/>
                  </a:cubicBezTo>
                  <a:close/>
                  <a:moveTo>
                    <a:pt x="1329179" y="213749"/>
                  </a:moveTo>
                  <a:cubicBezTo>
                    <a:pt x="1320439" y="206186"/>
                    <a:pt x="1311447" y="198665"/>
                    <a:pt x="1302329" y="191437"/>
                  </a:cubicBezTo>
                  <a:lnTo>
                    <a:pt x="1314893" y="175638"/>
                  </a:lnTo>
                  <a:cubicBezTo>
                    <a:pt x="1324221" y="183034"/>
                    <a:pt x="1333465" y="190723"/>
                    <a:pt x="1342415" y="198497"/>
                  </a:cubicBezTo>
                  <a:lnTo>
                    <a:pt x="1329179" y="213749"/>
                  </a:lnTo>
                  <a:close/>
                  <a:moveTo>
                    <a:pt x="330520" y="182739"/>
                  </a:moveTo>
                  <a:lnTo>
                    <a:pt x="318250" y="166688"/>
                  </a:lnTo>
                  <a:cubicBezTo>
                    <a:pt x="327662" y="159461"/>
                    <a:pt x="337369" y="152360"/>
                    <a:pt x="347117" y="145595"/>
                  </a:cubicBezTo>
                  <a:lnTo>
                    <a:pt x="358672" y="162150"/>
                  </a:lnTo>
                  <a:cubicBezTo>
                    <a:pt x="349218" y="168789"/>
                    <a:pt x="339722" y="175680"/>
                    <a:pt x="330520" y="182739"/>
                  </a:cubicBezTo>
                  <a:close/>
                  <a:moveTo>
                    <a:pt x="1274555" y="170344"/>
                  </a:moveTo>
                  <a:cubicBezTo>
                    <a:pt x="1265185" y="163537"/>
                    <a:pt x="1255520" y="156856"/>
                    <a:pt x="1245856" y="150469"/>
                  </a:cubicBezTo>
                  <a:lnTo>
                    <a:pt x="1256991" y="133620"/>
                  </a:lnTo>
                  <a:cubicBezTo>
                    <a:pt x="1266907" y="140174"/>
                    <a:pt x="1276823" y="147024"/>
                    <a:pt x="1286446" y="153999"/>
                  </a:cubicBezTo>
                  <a:lnTo>
                    <a:pt x="1274597" y="170344"/>
                  </a:lnTo>
                  <a:close/>
                  <a:moveTo>
                    <a:pt x="387665" y="142864"/>
                  </a:moveTo>
                  <a:lnTo>
                    <a:pt x="376824" y="125804"/>
                  </a:lnTo>
                  <a:cubicBezTo>
                    <a:pt x="386825" y="119459"/>
                    <a:pt x="397077" y="113240"/>
                    <a:pt x="407414" y="107316"/>
                  </a:cubicBezTo>
                  <a:lnTo>
                    <a:pt x="417498" y="124838"/>
                  </a:lnTo>
                  <a:cubicBezTo>
                    <a:pt x="407456" y="130636"/>
                    <a:pt x="397414" y="136687"/>
                    <a:pt x="387665" y="142864"/>
                  </a:cubicBezTo>
                  <a:close/>
                  <a:moveTo>
                    <a:pt x="1216275" y="131897"/>
                  </a:moveTo>
                  <a:cubicBezTo>
                    <a:pt x="1206316" y="125930"/>
                    <a:pt x="1196106" y="120132"/>
                    <a:pt x="1185895" y="114627"/>
                  </a:cubicBezTo>
                  <a:lnTo>
                    <a:pt x="1195475" y="96853"/>
                  </a:lnTo>
                  <a:cubicBezTo>
                    <a:pt x="1205938" y="102484"/>
                    <a:pt x="1216400" y="108450"/>
                    <a:pt x="1226611" y="114585"/>
                  </a:cubicBezTo>
                  <a:lnTo>
                    <a:pt x="1216233" y="131897"/>
                  </a:lnTo>
                  <a:close/>
                  <a:moveTo>
                    <a:pt x="448046" y="108156"/>
                  </a:moveTo>
                  <a:lnTo>
                    <a:pt x="438760" y="90214"/>
                  </a:lnTo>
                  <a:cubicBezTo>
                    <a:pt x="449265" y="84794"/>
                    <a:pt x="460063" y="79499"/>
                    <a:pt x="470820" y="74499"/>
                  </a:cubicBezTo>
                  <a:lnTo>
                    <a:pt x="479308" y="92819"/>
                  </a:lnTo>
                  <a:cubicBezTo>
                    <a:pt x="468803" y="97694"/>
                    <a:pt x="458299" y="102820"/>
                    <a:pt x="448046" y="108114"/>
                  </a:cubicBezTo>
                  <a:close/>
                  <a:moveTo>
                    <a:pt x="1154801" y="98702"/>
                  </a:moveTo>
                  <a:cubicBezTo>
                    <a:pt x="1144381" y="93660"/>
                    <a:pt x="1133666" y="88786"/>
                    <a:pt x="1122993" y="84164"/>
                  </a:cubicBezTo>
                  <a:lnTo>
                    <a:pt x="1130977" y="65591"/>
                  </a:lnTo>
                  <a:cubicBezTo>
                    <a:pt x="1141901" y="70297"/>
                    <a:pt x="1152868" y="75298"/>
                    <a:pt x="1163583" y="80466"/>
                  </a:cubicBezTo>
                  <a:lnTo>
                    <a:pt x="1154801" y="98660"/>
                  </a:lnTo>
                  <a:close/>
                  <a:moveTo>
                    <a:pt x="511242" y="78911"/>
                  </a:moveTo>
                  <a:lnTo>
                    <a:pt x="503595" y="60213"/>
                  </a:lnTo>
                  <a:cubicBezTo>
                    <a:pt x="514562" y="55717"/>
                    <a:pt x="525823" y="51389"/>
                    <a:pt x="537000" y="47397"/>
                  </a:cubicBezTo>
                  <a:lnTo>
                    <a:pt x="543807" y="66390"/>
                  </a:lnTo>
                  <a:cubicBezTo>
                    <a:pt x="532924" y="70297"/>
                    <a:pt x="521957" y="74499"/>
                    <a:pt x="511242" y="78911"/>
                  </a:cubicBezTo>
                  <a:close/>
                  <a:moveTo>
                    <a:pt x="1090597" y="71054"/>
                  </a:moveTo>
                  <a:cubicBezTo>
                    <a:pt x="1079756" y="66936"/>
                    <a:pt x="1068621" y="63028"/>
                    <a:pt x="1057612" y="59414"/>
                  </a:cubicBezTo>
                  <a:lnTo>
                    <a:pt x="1063915" y="40212"/>
                  </a:lnTo>
                  <a:cubicBezTo>
                    <a:pt x="1075218" y="43910"/>
                    <a:pt x="1086605" y="47943"/>
                    <a:pt x="1097740" y="52145"/>
                  </a:cubicBezTo>
                  <a:lnTo>
                    <a:pt x="1090597" y="71054"/>
                  </a:lnTo>
                  <a:close/>
                  <a:moveTo>
                    <a:pt x="576875" y="55339"/>
                  </a:moveTo>
                  <a:lnTo>
                    <a:pt x="570909" y="36052"/>
                  </a:lnTo>
                  <a:cubicBezTo>
                    <a:pt x="582254" y="32522"/>
                    <a:pt x="593851" y="29245"/>
                    <a:pt x="605322" y="26262"/>
                  </a:cubicBezTo>
                  <a:lnTo>
                    <a:pt x="610406" y="45800"/>
                  </a:lnTo>
                  <a:cubicBezTo>
                    <a:pt x="599229" y="48742"/>
                    <a:pt x="587926" y="51935"/>
                    <a:pt x="576875" y="55381"/>
                  </a:cubicBezTo>
                  <a:close/>
                  <a:moveTo>
                    <a:pt x="1024249" y="49288"/>
                  </a:moveTo>
                  <a:cubicBezTo>
                    <a:pt x="1013114" y="46179"/>
                    <a:pt x="1001769" y="43279"/>
                    <a:pt x="990466" y="40632"/>
                  </a:cubicBezTo>
                  <a:lnTo>
                    <a:pt x="995046" y="20967"/>
                  </a:lnTo>
                  <a:cubicBezTo>
                    <a:pt x="1006643" y="23657"/>
                    <a:pt x="1018283" y="26640"/>
                    <a:pt x="1029711" y="29833"/>
                  </a:cubicBezTo>
                  <a:lnTo>
                    <a:pt x="1024291" y="49288"/>
                  </a:lnTo>
                  <a:close/>
                  <a:moveTo>
                    <a:pt x="644358" y="37733"/>
                  </a:moveTo>
                  <a:lnTo>
                    <a:pt x="640114" y="17984"/>
                  </a:lnTo>
                  <a:cubicBezTo>
                    <a:pt x="651711" y="15505"/>
                    <a:pt x="663560" y="13236"/>
                    <a:pt x="675241" y="11261"/>
                  </a:cubicBezTo>
                  <a:lnTo>
                    <a:pt x="678603" y="31178"/>
                  </a:lnTo>
                  <a:cubicBezTo>
                    <a:pt x="667174" y="33111"/>
                    <a:pt x="655661" y="35296"/>
                    <a:pt x="644358" y="37733"/>
                  </a:cubicBezTo>
                  <a:close/>
                  <a:moveTo>
                    <a:pt x="956305" y="33531"/>
                  </a:moveTo>
                  <a:cubicBezTo>
                    <a:pt x="944917" y="31430"/>
                    <a:pt x="933362" y="29539"/>
                    <a:pt x="921891" y="27900"/>
                  </a:cubicBezTo>
                  <a:lnTo>
                    <a:pt x="924707" y="7900"/>
                  </a:lnTo>
                  <a:cubicBezTo>
                    <a:pt x="936472" y="9538"/>
                    <a:pt x="948321" y="11471"/>
                    <a:pt x="960003" y="13656"/>
                  </a:cubicBezTo>
                  <a:lnTo>
                    <a:pt x="956305" y="33531"/>
                  </a:lnTo>
                  <a:close/>
                  <a:moveTo>
                    <a:pt x="713142" y="26178"/>
                  </a:moveTo>
                  <a:lnTo>
                    <a:pt x="710663" y="6135"/>
                  </a:lnTo>
                  <a:cubicBezTo>
                    <a:pt x="722470" y="4664"/>
                    <a:pt x="734446" y="3487"/>
                    <a:pt x="746253" y="2521"/>
                  </a:cubicBezTo>
                  <a:lnTo>
                    <a:pt x="747849" y="22648"/>
                  </a:lnTo>
                  <a:cubicBezTo>
                    <a:pt x="736336" y="23572"/>
                    <a:pt x="724656" y="24749"/>
                    <a:pt x="713142" y="26136"/>
                  </a:cubicBezTo>
                  <a:close/>
                  <a:moveTo>
                    <a:pt x="887226" y="23825"/>
                  </a:moveTo>
                  <a:cubicBezTo>
                    <a:pt x="875713" y="22732"/>
                    <a:pt x="863989" y="21850"/>
                    <a:pt x="852434" y="21261"/>
                  </a:cubicBezTo>
                  <a:lnTo>
                    <a:pt x="853485" y="1092"/>
                  </a:lnTo>
                  <a:cubicBezTo>
                    <a:pt x="865334" y="1723"/>
                    <a:pt x="877351" y="2605"/>
                    <a:pt x="889158" y="3740"/>
                  </a:cubicBezTo>
                  <a:lnTo>
                    <a:pt x="887226" y="23825"/>
                  </a:lnTo>
                  <a:close/>
                  <a:moveTo>
                    <a:pt x="782683" y="20673"/>
                  </a:moveTo>
                  <a:lnTo>
                    <a:pt x="781969" y="504"/>
                  </a:lnTo>
                  <a:cubicBezTo>
                    <a:pt x="791507" y="168"/>
                    <a:pt x="801171" y="0"/>
                    <a:pt x="810710" y="0"/>
                  </a:cubicBezTo>
                  <a:cubicBezTo>
                    <a:pt x="813147" y="42"/>
                    <a:pt x="815416" y="0"/>
                    <a:pt x="817769" y="0"/>
                  </a:cubicBezTo>
                  <a:lnTo>
                    <a:pt x="817601" y="20211"/>
                  </a:lnTo>
                  <a:cubicBezTo>
                    <a:pt x="815332" y="20211"/>
                    <a:pt x="813189" y="20211"/>
                    <a:pt x="810710" y="20211"/>
                  </a:cubicBezTo>
                  <a:cubicBezTo>
                    <a:pt x="801423" y="20211"/>
                    <a:pt x="792011" y="20379"/>
                    <a:pt x="782683" y="20715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68" name="Forma Livre: Forma 267">
              <a:extLst>
                <a:ext uri="{FF2B5EF4-FFF2-40B4-BE49-F238E27FC236}">
                  <a16:creationId xmlns:a16="http://schemas.microsoft.com/office/drawing/2014/main" id="{A45754E3-41C1-4BC4-63C8-83E7254CABB0}"/>
                </a:ext>
              </a:extLst>
            </p:cNvPr>
            <p:cNvSpPr/>
            <p:nvPr/>
          </p:nvSpPr>
          <p:spPr>
            <a:xfrm>
              <a:off x="6593081" y="4997046"/>
              <a:ext cx="1176650" cy="1176693"/>
            </a:xfrm>
            <a:custGeom>
              <a:avLst/>
              <a:gdLst>
                <a:gd name="connsiteX0" fmla="*/ 578010 w 1176650"/>
                <a:gd name="connsiteY0" fmla="*/ 1176651 h 1176693"/>
                <a:gd name="connsiteX1" fmla="*/ 542125 w 1176650"/>
                <a:gd name="connsiteY1" fmla="*/ 1174970 h 1176693"/>
                <a:gd name="connsiteX2" fmla="*/ 543680 w 1176650"/>
                <a:gd name="connsiteY2" fmla="*/ 1154844 h 1176693"/>
                <a:gd name="connsiteX3" fmla="*/ 578345 w 1176650"/>
                <a:gd name="connsiteY3" fmla="*/ 1156482 h 1176693"/>
                <a:gd name="connsiteX4" fmla="*/ 578010 w 1176650"/>
                <a:gd name="connsiteY4" fmla="*/ 1176693 h 1176693"/>
                <a:gd name="connsiteX5" fmla="*/ 613936 w 1176650"/>
                <a:gd name="connsiteY5" fmla="*/ 1176189 h 1176693"/>
                <a:gd name="connsiteX6" fmla="*/ 613095 w 1176650"/>
                <a:gd name="connsiteY6" fmla="*/ 1156020 h 1176693"/>
                <a:gd name="connsiteX7" fmla="*/ 647718 w 1176650"/>
                <a:gd name="connsiteY7" fmla="*/ 1153499 h 1176693"/>
                <a:gd name="connsiteX8" fmla="*/ 649819 w 1176650"/>
                <a:gd name="connsiteY8" fmla="*/ 1173584 h 1176693"/>
                <a:gd name="connsiteX9" fmla="*/ 613978 w 1176650"/>
                <a:gd name="connsiteY9" fmla="*/ 1176189 h 1176693"/>
                <a:gd name="connsiteX10" fmla="*/ 506368 w 1176650"/>
                <a:gd name="connsiteY10" fmla="*/ 1171063 h 1176693"/>
                <a:gd name="connsiteX11" fmla="*/ 470946 w 1176650"/>
                <a:gd name="connsiteY11" fmla="*/ 1165012 h 1176693"/>
                <a:gd name="connsiteX12" fmla="*/ 474937 w 1176650"/>
                <a:gd name="connsiteY12" fmla="*/ 1145221 h 1176693"/>
                <a:gd name="connsiteX13" fmla="*/ 509141 w 1176650"/>
                <a:gd name="connsiteY13" fmla="*/ 1151062 h 1176693"/>
                <a:gd name="connsiteX14" fmla="*/ 506368 w 1176650"/>
                <a:gd name="connsiteY14" fmla="*/ 1171063 h 1176693"/>
                <a:gd name="connsiteX15" fmla="*/ 685368 w 1176650"/>
                <a:gd name="connsiteY15" fmla="*/ 1168751 h 1176693"/>
                <a:gd name="connsiteX16" fmla="*/ 682048 w 1176650"/>
                <a:gd name="connsiteY16" fmla="*/ 1148835 h 1176693"/>
                <a:gd name="connsiteX17" fmla="*/ 716083 w 1176650"/>
                <a:gd name="connsiteY17" fmla="*/ 1142112 h 1176693"/>
                <a:gd name="connsiteX18" fmla="*/ 720621 w 1176650"/>
                <a:gd name="connsiteY18" fmla="*/ 1161776 h 1176693"/>
                <a:gd name="connsiteX19" fmla="*/ 685368 w 1176650"/>
                <a:gd name="connsiteY19" fmla="*/ 1168751 h 1176693"/>
                <a:gd name="connsiteX20" fmla="*/ 435902 w 1176650"/>
                <a:gd name="connsiteY20" fmla="*/ 1156818 h 1176693"/>
                <a:gd name="connsiteX21" fmla="*/ 401489 w 1176650"/>
                <a:gd name="connsiteY21" fmla="*/ 1146481 h 1176693"/>
                <a:gd name="connsiteX22" fmla="*/ 407918 w 1176650"/>
                <a:gd name="connsiteY22" fmla="*/ 1127321 h 1176693"/>
                <a:gd name="connsiteX23" fmla="*/ 441155 w 1176650"/>
                <a:gd name="connsiteY23" fmla="*/ 1137322 h 1176693"/>
                <a:gd name="connsiteX24" fmla="*/ 435944 w 1176650"/>
                <a:gd name="connsiteY24" fmla="*/ 1156818 h 1176693"/>
                <a:gd name="connsiteX25" fmla="*/ 755370 w 1176650"/>
                <a:gd name="connsiteY25" fmla="*/ 1152658 h 1176693"/>
                <a:gd name="connsiteX26" fmla="*/ 749656 w 1176650"/>
                <a:gd name="connsiteY26" fmla="*/ 1133288 h 1176693"/>
                <a:gd name="connsiteX27" fmla="*/ 782641 w 1176650"/>
                <a:gd name="connsiteY27" fmla="*/ 1122447 h 1176693"/>
                <a:gd name="connsiteX28" fmla="*/ 789532 w 1176650"/>
                <a:gd name="connsiteY28" fmla="*/ 1141439 h 1176693"/>
                <a:gd name="connsiteX29" fmla="*/ 755413 w 1176650"/>
                <a:gd name="connsiteY29" fmla="*/ 1152701 h 1176693"/>
                <a:gd name="connsiteX30" fmla="*/ 367706 w 1176650"/>
                <a:gd name="connsiteY30" fmla="*/ 1134002 h 1176693"/>
                <a:gd name="connsiteX31" fmla="*/ 334763 w 1176650"/>
                <a:gd name="connsiteY31" fmla="*/ 1119464 h 1176693"/>
                <a:gd name="connsiteX32" fmla="*/ 343461 w 1176650"/>
                <a:gd name="connsiteY32" fmla="*/ 1101228 h 1176693"/>
                <a:gd name="connsiteX33" fmla="*/ 375269 w 1176650"/>
                <a:gd name="connsiteY33" fmla="*/ 1115262 h 1176693"/>
                <a:gd name="connsiteX34" fmla="*/ 367706 w 1176650"/>
                <a:gd name="connsiteY34" fmla="*/ 1134002 h 1176693"/>
                <a:gd name="connsiteX35" fmla="*/ 822853 w 1176650"/>
                <a:gd name="connsiteY35" fmla="*/ 1128119 h 1176693"/>
                <a:gd name="connsiteX36" fmla="*/ 814785 w 1176650"/>
                <a:gd name="connsiteY36" fmla="*/ 1109589 h 1176693"/>
                <a:gd name="connsiteX37" fmla="*/ 846131 w 1176650"/>
                <a:gd name="connsiteY37" fmla="*/ 1094799 h 1176693"/>
                <a:gd name="connsiteX38" fmla="*/ 855291 w 1176650"/>
                <a:gd name="connsiteY38" fmla="*/ 1112783 h 1176693"/>
                <a:gd name="connsiteX39" fmla="*/ 822811 w 1176650"/>
                <a:gd name="connsiteY39" fmla="*/ 1128119 h 1176693"/>
                <a:gd name="connsiteX40" fmla="*/ 302787 w 1176650"/>
                <a:gd name="connsiteY40" fmla="*/ 1102992 h 1176693"/>
                <a:gd name="connsiteX41" fmla="*/ 271903 w 1176650"/>
                <a:gd name="connsiteY41" fmla="*/ 1084546 h 1176693"/>
                <a:gd name="connsiteX42" fmla="*/ 282786 w 1176650"/>
                <a:gd name="connsiteY42" fmla="*/ 1067528 h 1176693"/>
                <a:gd name="connsiteX43" fmla="*/ 312619 w 1176650"/>
                <a:gd name="connsiteY43" fmla="*/ 1085344 h 1176693"/>
                <a:gd name="connsiteX44" fmla="*/ 302787 w 1176650"/>
                <a:gd name="connsiteY44" fmla="*/ 1102992 h 1176693"/>
                <a:gd name="connsiteX45" fmla="*/ 886805 w 1176650"/>
                <a:gd name="connsiteY45" fmla="*/ 1095513 h 1176693"/>
                <a:gd name="connsiteX46" fmla="*/ 876553 w 1176650"/>
                <a:gd name="connsiteY46" fmla="*/ 1078117 h 1176693"/>
                <a:gd name="connsiteX47" fmla="*/ 905882 w 1176650"/>
                <a:gd name="connsiteY47" fmla="*/ 1059587 h 1176693"/>
                <a:gd name="connsiteX48" fmla="*/ 917185 w 1176650"/>
                <a:gd name="connsiteY48" fmla="*/ 1076310 h 1176693"/>
                <a:gd name="connsiteX49" fmla="*/ 886805 w 1176650"/>
                <a:gd name="connsiteY49" fmla="*/ 1095513 h 1176693"/>
                <a:gd name="connsiteX50" fmla="*/ 242196 w 1176650"/>
                <a:gd name="connsiteY50" fmla="*/ 1064251 h 1176693"/>
                <a:gd name="connsiteX51" fmla="*/ 213791 w 1176650"/>
                <a:gd name="connsiteY51" fmla="*/ 1042191 h 1176693"/>
                <a:gd name="connsiteX52" fmla="*/ 226649 w 1176650"/>
                <a:gd name="connsiteY52" fmla="*/ 1026602 h 1176693"/>
                <a:gd name="connsiteX53" fmla="*/ 254087 w 1176650"/>
                <a:gd name="connsiteY53" fmla="*/ 1047906 h 1176693"/>
                <a:gd name="connsiteX54" fmla="*/ 242196 w 1176650"/>
                <a:gd name="connsiteY54" fmla="*/ 1064209 h 1176693"/>
                <a:gd name="connsiteX55" fmla="*/ 946304 w 1176650"/>
                <a:gd name="connsiteY55" fmla="*/ 1055301 h 1176693"/>
                <a:gd name="connsiteX56" fmla="*/ 933992 w 1176650"/>
                <a:gd name="connsiteY56" fmla="*/ 1039292 h 1176693"/>
                <a:gd name="connsiteX57" fmla="*/ 960842 w 1176650"/>
                <a:gd name="connsiteY57" fmla="*/ 1017316 h 1176693"/>
                <a:gd name="connsiteX58" fmla="*/ 974078 w 1176650"/>
                <a:gd name="connsiteY58" fmla="*/ 1032569 h 1176693"/>
                <a:gd name="connsiteX59" fmla="*/ 946262 w 1176650"/>
                <a:gd name="connsiteY59" fmla="*/ 1055301 h 1176693"/>
                <a:gd name="connsiteX60" fmla="*/ 186773 w 1176650"/>
                <a:gd name="connsiteY60" fmla="*/ 1018492 h 1176693"/>
                <a:gd name="connsiteX61" fmla="*/ 161268 w 1176650"/>
                <a:gd name="connsiteY61" fmla="*/ 993155 h 1176693"/>
                <a:gd name="connsiteX62" fmla="*/ 175932 w 1176650"/>
                <a:gd name="connsiteY62" fmla="*/ 979247 h 1176693"/>
                <a:gd name="connsiteX63" fmla="*/ 200597 w 1176650"/>
                <a:gd name="connsiteY63" fmla="*/ 1003702 h 1176693"/>
                <a:gd name="connsiteX64" fmla="*/ 186815 w 1176650"/>
                <a:gd name="connsiteY64" fmla="*/ 1018450 h 1176693"/>
                <a:gd name="connsiteX65" fmla="*/ 1000508 w 1176650"/>
                <a:gd name="connsiteY65" fmla="*/ 1008198 h 1176693"/>
                <a:gd name="connsiteX66" fmla="*/ 986348 w 1176650"/>
                <a:gd name="connsiteY66" fmla="*/ 993785 h 1176693"/>
                <a:gd name="connsiteX67" fmla="*/ 1010382 w 1176650"/>
                <a:gd name="connsiteY67" fmla="*/ 968700 h 1176693"/>
                <a:gd name="connsiteX68" fmla="*/ 1025383 w 1176650"/>
                <a:gd name="connsiteY68" fmla="*/ 982230 h 1176693"/>
                <a:gd name="connsiteX69" fmla="*/ 1000508 w 1176650"/>
                <a:gd name="connsiteY69" fmla="*/ 1008198 h 1176693"/>
                <a:gd name="connsiteX70" fmla="*/ 137317 w 1176650"/>
                <a:gd name="connsiteY70" fmla="*/ 966347 h 1176693"/>
                <a:gd name="connsiteX71" fmla="*/ 115089 w 1176650"/>
                <a:gd name="connsiteY71" fmla="*/ 938153 h 1176693"/>
                <a:gd name="connsiteX72" fmla="*/ 131309 w 1176650"/>
                <a:gd name="connsiteY72" fmla="*/ 926135 h 1176693"/>
                <a:gd name="connsiteX73" fmla="*/ 152822 w 1176650"/>
                <a:gd name="connsiteY73" fmla="*/ 953405 h 1176693"/>
                <a:gd name="connsiteX74" fmla="*/ 137359 w 1176650"/>
                <a:gd name="connsiteY74" fmla="*/ 966389 h 1176693"/>
                <a:gd name="connsiteX75" fmla="*/ 1048619 w 1176650"/>
                <a:gd name="connsiteY75" fmla="*/ 954792 h 1176693"/>
                <a:gd name="connsiteX76" fmla="*/ 1032820 w 1176650"/>
                <a:gd name="connsiteY76" fmla="*/ 942186 h 1176693"/>
                <a:gd name="connsiteX77" fmla="*/ 1053620 w 1176650"/>
                <a:gd name="connsiteY77" fmla="*/ 914370 h 1176693"/>
                <a:gd name="connsiteX78" fmla="*/ 1070133 w 1176650"/>
                <a:gd name="connsiteY78" fmla="*/ 925967 h 1176693"/>
                <a:gd name="connsiteX79" fmla="*/ 1048577 w 1176650"/>
                <a:gd name="connsiteY79" fmla="*/ 954750 h 1176693"/>
                <a:gd name="connsiteX80" fmla="*/ 94542 w 1176650"/>
                <a:gd name="connsiteY80" fmla="*/ 908613 h 1176693"/>
                <a:gd name="connsiteX81" fmla="*/ 75886 w 1176650"/>
                <a:gd name="connsiteY81" fmla="*/ 877940 h 1176693"/>
                <a:gd name="connsiteX82" fmla="*/ 93450 w 1176650"/>
                <a:gd name="connsiteY82" fmla="*/ 867981 h 1176693"/>
                <a:gd name="connsiteX83" fmla="*/ 111475 w 1176650"/>
                <a:gd name="connsiteY83" fmla="*/ 897604 h 1176693"/>
                <a:gd name="connsiteX84" fmla="*/ 94542 w 1176650"/>
                <a:gd name="connsiteY84" fmla="*/ 908613 h 1176693"/>
                <a:gd name="connsiteX85" fmla="*/ 1089924 w 1176650"/>
                <a:gd name="connsiteY85" fmla="*/ 895966 h 1176693"/>
                <a:gd name="connsiteX86" fmla="*/ 1072696 w 1176650"/>
                <a:gd name="connsiteY86" fmla="*/ 885377 h 1176693"/>
                <a:gd name="connsiteX87" fmla="*/ 1089966 w 1176650"/>
                <a:gd name="connsiteY87" fmla="*/ 855250 h 1176693"/>
                <a:gd name="connsiteX88" fmla="*/ 1107782 w 1176650"/>
                <a:gd name="connsiteY88" fmla="*/ 864746 h 1176693"/>
                <a:gd name="connsiteX89" fmla="*/ 1089882 w 1176650"/>
                <a:gd name="connsiteY89" fmla="*/ 895966 h 1176693"/>
                <a:gd name="connsiteX90" fmla="*/ 59162 w 1176650"/>
                <a:gd name="connsiteY90" fmla="*/ 846173 h 1176693"/>
                <a:gd name="connsiteX91" fmla="*/ 44414 w 1176650"/>
                <a:gd name="connsiteY91" fmla="*/ 813441 h 1176693"/>
                <a:gd name="connsiteX92" fmla="*/ 63070 w 1176650"/>
                <a:gd name="connsiteY92" fmla="*/ 805709 h 1176693"/>
                <a:gd name="connsiteX93" fmla="*/ 77314 w 1176650"/>
                <a:gd name="connsiteY93" fmla="*/ 837308 h 1176693"/>
                <a:gd name="connsiteX94" fmla="*/ 59162 w 1176650"/>
                <a:gd name="connsiteY94" fmla="*/ 846173 h 1176693"/>
                <a:gd name="connsiteX95" fmla="*/ 1123749 w 1176650"/>
                <a:gd name="connsiteY95" fmla="*/ 832475 h 1176693"/>
                <a:gd name="connsiteX96" fmla="*/ 1105387 w 1176650"/>
                <a:gd name="connsiteY96" fmla="*/ 824072 h 1176693"/>
                <a:gd name="connsiteX97" fmla="*/ 1118833 w 1176650"/>
                <a:gd name="connsiteY97" fmla="*/ 792011 h 1176693"/>
                <a:gd name="connsiteX98" fmla="*/ 1137699 w 1176650"/>
                <a:gd name="connsiteY98" fmla="*/ 799239 h 1176693"/>
                <a:gd name="connsiteX99" fmla="*/ 1123749 w 1176650"/>
                <a:gd name="connsiteY99" fmla="*/ 832433 h 1176693"/>
                <a:gd name="connsiteX100" fmla="*/ 31682 w 1176650"/>
                <a:gd name="connsiteY100" fmla="*/ 779826 h 1176693"/>
                <a:gd name="connsiteX101" fmla="*/ 21051 w 1176650"/>
                <a:gd name="connsiteY101" fmla="*/ 745497 h 1176693"/>
                <a:gd name="connsiteX102" fmla="*/ 40506 w 1176650"/>
                <a:gd name="connsiteY102" fmla="*/ 740118 h 1176693"/>
                <a:gd name="connsiteX103" fmla="*/ 50801 w 1176650"/>
                <a:gd name="connsiteY103" fmla="*/ 773271 h 1176693"/>
                <a:gd name="connsiteX104" fmla="*/ 31724 w 1176650"/>
                <a:gd name="connsiteY104" fmla="*/ 779826 h 1176693"/>
                <a:gd name="connsiteX105" fmla="*/ 1149549 w 1176650"/>
                <a:gd name="connsiteY105" fmla="*/ 765287 h 1176693"/>
                <a:gd name="connsiteX106" fmla="*/ 1130304 w 1176650"/>
                <a:gd name="connsiteY106" fmla="*/ 759195 h 1176693"/>
                <a:gd name="connsiteX107" fmla="*/ 1139716 w 1176650"/>
                <a:gd name="connsiteY107" fmla="*/ 725790 h 1176693"/>
                <a:gd name="connsiteX108" fmla="*/ 1159297 w 1176650"/>
                <a:gd name="connsiteY108" fmla="*/ 730664 h 1176693"/>
                <a:gd name="connsiteX109" fmla="*/ 1149549 w 1176650"/>
                <a:gd name="connsiteY109" fmla="*/ 765287 h 1176693"/>
                <a:gd name="connsiteX110" fmla="*/ 12522 w 1176650"/>
                <a:gd name="connsiteY110" fmla="*/ 710579 h 1176693"/>
                <a:gd name="connsiteX111" fmla="*/ 6177 w 1176650"/>
                <a:gd name="connsiteY111" fmla="*/ 675199 h 1176693"/>
                <a:gd name="connsiteX112" fmla="*/ 26136 w 1176650"/>
                <a:gd name="connsiteY112" fmla="*/ 672258 h 1176693"/>
                <a:gd name="connsiteX113" fmla="*/ 32270 w 1176650"/>
                <a:gd name="connsiteY113" fmla="*/ 706419 h 1176693"/>
                <a:gd name="connsiteX114" fmla="*/ 12522 w 1176650"/>
                <a:gd name="connsiteY114" fmla="*/ 710579 h 1176693"/>
                <a:gd name="connsiteX115" fmla="*/ 1166902 w 1176650"/>
                <a:gd name="connsiteY115" fmla="*/ 695536 h 1176693"/>
                <a:gd name="connsiteX116" fmla="*/ 1147027 w 1176650"/>
                <a:gd name="connsiteY116" fmla="*/ 691881 h 1176693"/>
                <a:gd name="connsiteX117" fmla="*/ 1152280 w 1176650"/>
                <a:gd name="connsiteY117" fmla="*/ 657593 h 1176693"/>
                <a:gd name="connsiteX118" fmla="*/ 1172323 w 1176650"/>
                <a:gd name="connsiteY118" fmla="*/ 660031 h 1176693"/>
                <a:gd name="connsiteX119" fmla="*/ 1166902 w 1176650"/>
                <a:gd name="connsiteY119" fmla="*/ 695578 h 1176693"/>
                <a:gd name="connsiteX120" fmla="*/ 2017 w 1176650"/>
                <a:gd name="connsiteY120" fmla="*/ 639484 h 1176693"/>
                <a:gd name="connsiteX121" fmla="*/ 0 w 1176650"/>
                <a:gd name="connsiteY121" fmla="*/ 603599 h 1176693"/>
                <a:gd name="connsiteX122" fmla="*/ 20169 w 1176650"/>
                <a:gd name="connsiteY122" fmla="*/ 603095 h 1176693"/>
                <a:gd name="connsiteX123" fmla="*/ 22102 w 1176650"/>
                <a:gd name="connsiteY123" fmla="*/ 637761 h 1176693"/>
                <a:gd name="connsiteX124" fmla="*/ 1975 w 1176650"/>
                <a:gd name="connsiteY124" fmla="*/ 639484 h 1176693"/>
                <a:gd name="connsiteX125" fmla="*/ 1175558 w 1176650"/>
                <a:gd name="connsiteY125" fmla="*/ 624231 h 1176693"/>
                <a:gd name="connsiteX126" fmla="*/ 1155389 w 1176650"/>
                <a:gd name="connsiteY126" fmla="*/ 623012 h 1176693"/>
                <a:gd name="connsiteX127" fmla="*/ 1156440 w 1176650"/>
                <a:gd name="connsiteY127" fmla="*/ 588304 h 1176693"/>
                <a:gd name="connsiteX128" fmla="*/ 1155683 w 1176650"/>
                <a:gd name="connsiteY128" fmla="*/ 558723 h 1176693"/>
                <a:gd name="connsiteX129" fmla="*/ 1175852 w 1176650"/>
                <a:gd name="connsiteY129" fmla="*/ 557673 h 1176693"/>
                <a:gd name="connsiteX130" fmla="*/ 1176650 w 1176650"/>
                <a:gd name="connsiteY130" fmla="*/ 588262 h 1176693"/>
                <a:gd name="connsiteX131" fmla="*/ 1175558 w 1176650"/>
                <a:gd name="connsiteY131" fmla="*/ 624189 h 1176693"/>
                <a:gd name="connsiteX132" fmla="*/ 20337 w 1176650"/>
                <a:gd name="connsiteY132" fmla="*/ 568388 h 1176693"/>
                <a:gd name="connsiteX133" fmla="*/ 168 w 1176650"/>
                <a:gd name="connsiteY133" fmla="*/ 567715 h 1176693"/>
                <a:gd name="connsiteX134" fmla="*/ 2479 w 1176650"/>
                <a:gd name="connsiteY134" fmla="*/ 531873 h 1176693"/>
                <a:gd name="connsiteX135" fmla="*/ 22606 w 1176650"/>
                <a:gd name="connsiteY135" fmla="*/ 533806 h 1176693"/>
                <a:gd name="connsiteX136" fmla="*/ 20379 w 1176650"/>
                <a:gd name="connsiteY136" fmla="*/ 568430 h 1176693"/>
                <a:gd name="connsiteX137" fmla="*/ 1152868 w 1176650"/>
                <a:gd name="connsiteY137" fmla="*/ 524184 h 1176693"/>
                <a:gd name="connsiteX138" fmla="*/ 1147952 w 1176650"/>
                <a:gd name="connsiteY138" fmla="*/ 489813 h 1176693"/>
                <a:gd name="connsiteX139" fmla="*/ 1167827 w 1176650"/>
                <a:gd name="connsiteY139" fmla="*/ 486325 h 1176693"/>
                <a:gd name="connsiteX140" fmla="*/ 1172911 w 1176650"/>
                <a:gd name="connsiteY140" fmla="*/ 521915 h 1176693"/>
                <a:gd name="connsiteX141" fmla="*/ 1152826 w 1176650"/>
                <a:gd name="connsiteY141" fmla="*/ 524184 h 1176693"/>
                <a:gd name="connsiteX142" fmla="*/ 26934 w 1176650"/>
                <a:gd name="connsiteY142" fmla="*/ 499351 h 1176693"/>
                <a:gd name="connsiteX143" fmla="*/ 6975 w 1176650"/>
                <a:gd name="connsiteY143" fmla="*/ 496199 h 1176693"/>
                <a:gd name="connsiteX144" fmla="*/ 13656 w 1176650"/>
                <a:gd name="connsiteY144" fmla="*/ 460862 h 1176693"/>
                <a:gd name="connsiteX145" fmla="*/ 33363 w 1176650"/>
                <a:gd name="connsiteY145" fmla="*/ 465232 h 1176693"/>
                <a:gd name="connsiteX146" fmla="*/ 26934 w 1176650"/>
                <a:gd name="connsiteY146" fmla="*/ 499351 h 1176693"/>
                <a:gd name="connsiteX147" fmla="*/ 1140934 w 1176650"/>
                <a:gd name="connsiteY147" fmla="*/ 455862 h 1176693"/>
                <a:gd name="connsiteX148" fmla="*/ 1131859 w 1176650"/>
                <a:gd name="connsiteY148" fmla="*/ 422372 h 1176693"/>
                <a:gd name="connsiteX149" fmla="*/ 1151187 w 1176650"/>
                <a:gd name="connsiteY149" fmla="*/ 416490 h 1176693"/>
                <a:gd name="connsiteX150" fmla="*/ 1160599 w 1176650"/>
                <a:gd name="connsiteY150" fmla="*/ 451197 h 1176693"/>
                <a:gd name="connsiteX151" fmla="*/ 1140934 w 1176650"/>
                <a:gd name="connsiteY151" fmla="*/ 455903 h 1176693"/>
                <a:gd name="connsiteX152" fmla="*/ 41893 w 1176650"/>
                <a:gd name="connsiteY152" fmla="*/ 431617 h 1176693"/>
                <a:gd name="connsiteX153" fmla="*/ 22480 w 1176650"/>
                <a:gd name="connsiteY153" fmla="*/ 426070 h 1176693"/>
                <a:gd name="connsiteX154" fmla="*/ 33447 w 1176650"/>
                <a:gd name="connsiteY154" fmla="*/ 391825 h 1176693"/>
                <a:gd name="connsiteX155" fmla="*/ 52481 w 1176650"/>
                <a:gd name="connsiteY155" fmla="*/ 398590 h 1176693"/>
                <a:gd name="connsiteX156" fmla="*/ 41893 w 1176650"/>
                <a:gd name="connsiteY156" fmla="*/ 431659 h 1176693"/>
                <a:gd name="connsiteX157" fmla="*/ 1120682 w 1176650"/>
                <a:gd name="connsiteY157" fmla="*/ 389514 h 1176693"/>
                <a:gd name="connsiteX158" fmla="*/ 1107572 w 1176650"/>
                <a:gd name="connsiteY158" fmla="*/ 357453 h 1176693"/>
                <a:gd name="connsiteX159" fmla="*/ 1126018 w 1176650"/>
                <a:gd name="connsiteY159" fmla="*/ 349218 h 1176693"/>
                <a:gd name="connsiteX160" fmla="*/ 1139590 w 1176650"/>
                <a:gd name="connsiteY160" fmla="*/ 382455 h 1176693"/>
                <a:gd name="connsiteX161" fmla="*/ 1120682 w 1176650"/>
                <a:gd name="connsiteY161" fmla="*/ 389514 h 1176693"/>
                <a:gd name="connsiteX162" fmla="*/ 65087 w 1176650"/>
                <a:gd name="connsiteY162" fmla="*/ 366193 h 1176693"/>
                <a:gd name="connsiteX163" fmla="*/ 46515 w 1176650"/>
                <a:gd name="connsiteY163" fmla="*/ 358294 h 1176693"/>
                <a:gd name="connsiteX164" fmla="*/ 61599 w 1176650"/>
                <a:gd name="connsiteY164" fmla="*/ 325603 h 1176693"/>
                <a:gd name="connsiteX165" fmla="*/ 79667 w 1176650"/>
                <a:gd name="connsiteY165" fmla="*/ 334637 h 1176693"/>
                <a:gd name="connsiteX166" fmla="*/ 65087 w 1176650"/>
                <a:gd name="connsiteY166" fmla="*/ 366193 h 1176693"/>
                <a:gd name="connsiteX167" fmla="*/ 1092487 w 1176650"/>
                <a:gd name="connsiteY167" fmla="*/ 326234 h 1176693"/>
                <a:gd name="connsiteX168" fmla="*/ 1075554 w 1176650"/>
                <a:gd name="connsiteY168" fmla="*/ 295980 h 1176693"/>
                <a:gd name="connsiteX169" fmla="*/ 1092865 w 1176650"/>
                <a:gd name="connsiteY169" fmla="*/ 285559 h 1176693"/>
                <a:gd name="connsiteX170" fmla="*/ 1110429 w 1176650"/>
                <a:gd name="connsiteY170" fmla="*/ 316863 h 1176693"/>
                <a:gd name="connsiteX171" fmla="*/ 1092529 w 1176650"/>
                <a:gd name="connsiteY171" fmla="*/ 326192 h 1176693"/>
                <a:gd name="connsiteX172" fmla="*/ 96139 w 1176650"/>
                <a:gd name="connsiteY172" fmla="*/ 304048 h 1176693"/>
                <a:gd name="connsiteX173" fmla="*/ 78659 w 1176650"/>
                <a:gd name="connsiteY173" fmla="*/ 293921 h 1176693"/>
                <a:gd name="connsiteX174" fmla="*/ 97652 w 1176650"/>
                <a:gd name="connsiteY174" fmla="*/ 263374 h 1176693"/>
                <a:gd name="connsiteX175" fmla="*/ 114459 w 1176650"/>
                <a:gd name="connsiteY175" fmla="*/ 274551 h 1176693"/>
                <a:gd name="connsiteX176" fmla="*/ 96139 w 1176650"/>
                <a:gd name="connsiteY176" fmla="*/ 304048 h 1176693"/>
                <a:gd name="connsiteX177" fmla="*/ 1056771 w 1176650"/>
                <a:gd name="connsiteY177" fmla="*/ 266819 h 1176693"/>
                <a:gd name="connsiteX178" fmla="*/ 1036266 w 1176650"/>
                <a:gd name="connsiteY178" fmla="*/ 238835 h 1176693"/>
                <a:gd name="connsiteX179" fmla="*/ 1052191 w 1176650"/>
                <a:gd name="connsiteY179" fmla="*/ 226397 h 1176693"/>
                <a:gd name="connsiteX180" fmla="*/ 1073453 w 1176650"/>
                <a:gd name="connsiteY180" fmla="*/ 255348 h 1176693"/>
                <a:gd name="connsiteX181" fmla="*/ 1056813 w 1176650"/>
                <a:gd name="connsiteY181" fmla="*/ 266777 h 1176693"/>
                <a:gd name="connsiteX182" fmla="*/ 134544 w 1176650"/>
                <a:gd name="connsiteY182" fmla="*/ 246188 h 1176693"/>
                <a:gd name="connsiteX183" fmla="*/ 118409 w 1176650"/>
                <a:gd name="connsiteY183" fmla="*/ 234002 h 1176693"/>
                <a:gd name="connsiteX184" fmla="*/ 140931 w 1176650"/>
                <a:gd name="connsiteY184" fmla="*/ 205976 h 1176693"/>
                <a:gd name="connsiteX185" fmla="*/ 156267 w 1176650"/>
                <a:gd name="connsiteY185" fmla="*/ 219086 h 1176693"/>
                <a:gd name="connsiteX186" fmla="*/ 134502 w 1176650"/>
                <a:gd name="connsiteY186" fmla="*/ 246146 h 1176693"/>
                <a:gd name="connsiteX187" fmla="*/ 1014038 w 1176650"/>
                <a:gd name="connsiteY187" fmla="*/ 212153 h 1176693"/>
                <a:gd name="connsiteX188" fmla="*/ 990255 w 1176650"/>
                <a:gd name="connsiteY188" fmla="*/ 186857 h 1176693"/>
                <a:gd name="connsiteX189" fmla="*/ 1004542 w 1176650"/>
                <a:gd name="connsiteY189" fmla="*/ 172571 h 1176693"/>
                <a:gd name="connsiteX190" fmla="*/ 1029165 w 1176650"/>
                <a:gd name="connsiteY190" fmla="*/ 198749 h 1176693"/>
                <a:gd name="connsiteX191" fmla="*/ 1014038 w 1176650"/>
                <a:gd name="connsiteY191" fmla="*/ 212111 h 1176693"/>
                <a:gd name="connsiteX192" fmla="*/ 179672 w 1176650"/>
                <a:gd name="connsiteY192" fmla="*/ 193454 h 1176693"/>
                <a:gd name="connsiteX193" fmla="*/ 165133 w 1176650"/>
                <a:gd name="connsiteY193" fmla="*/ 179420 h 1176693"/>
                <a:gd name="connsiteX194" fmla="*/ 190891 w 1176650"/>
                <a:gd name="connsiteY194" fmla="*/ 154335 h 1176693"/>
                <a:gd name="connsiteX195" fmla="*/ 204547 w 1176650"/>
                <a:gd name="connsiteY195" fmla="*/ 169210 h 1176693"/>
                <a:gd name="connsiteX196" fmla="*/ 179672 w 1176650"/>
                <a:gd name="connsiteY196" fmla="*/ 193412 h 1176693"/>
                <a:gd name="connsiteX197" fmla="*/ 965002 w 1176650"/>
                <a:gd name="connsiteY197" fmla="*/ 163075 h 1176693"/>
                <a:gd name="connsiteX198" fmla="*/ 938320 w 1176650"/>
                <a:gd name="connsiteY198" fmla="*/ 140847 h 1176693"/>
                <a:gd name="connsiteX199" fmla="*/ 950758 w 1176650"/>
                <a:gd name="connsiteY199" fmla="*/ 124964 h 1176693"/>
                <a:gd name="connsiteX200" fmla="*/ 978364 w 1176650"/>
                <a:gd name="connsiteY200" fmla="*/ 147990 h 1176693"/>
                <a:gd name="connsiteX201" fmla="*/ 964960 w 1176650"/>
                <a:gd name="connsiteY201" fmla="*/ 163117 h 1176693"/>
                <a:gd name="connsiteX202" fmla="*/ 230851 w 1176650"/>
                <a:gd name="connsiteY202" fmla="*/ 146603 h 1176693"/>
                <a:gd name="connsiteX203" fmla="*/ 218119 w 1176650"/>
                <a:gd name="connsiteY203" fmla="*/ 130888 h 1176693"/>
                <a:gd name="connsiteX204" fmla="*/ 246692 w 1176650"/>
                <a:gd name="connsiteY204" fmla="*/ 109123 h 1176693"/>
                <a:gd name="connsiteX205" fmla="*/ 258415 w 1176650"/>
                <a:gd name="connsiteY205" fmla="*/ 125552 h 1176693"/>
                <a:gd name="connsiteX206" fmla="*/ 230809 w 1176650"/>
                <a:gd name="connsiteY206" fmla="*/ 146561 h 1176693"/>
                <a:gd name="connsiteX207" fmla="*/ 910336 w 1176650"/>
                <a:gd name="connsiteY207" fmla="*/ 120258 h 1176693"/>
                <a:gd name="connsiteX208" fmla="*/ 881133 w 1176650"/>
                <a:gd name="connsiteY208" fmla="*/ 101433 h 1176693"/>
                <a:gd name="connsiteX209" fmla="*/ 891553 w 1176650"/>
                <a:gd name="connsiteY209" fmla="*/ 84122 h 1176693"/>
                <a:gd name="connsiteX210" fmla="*/ 921765 w 1176650"/>
                <a:gd name="connsiteY210" fmla="*/ 103618 h 1176693"/>
                <a:gd name="connsiteX211" fmla="*/ 910294 w 1176650"/>
                <a:gd name="connsiteY211" fmla="*/ 120258 h 1176693"/>
                <a:gd name="connsiteX212" fmla="*/ 287282 w 1176650"/>
                <a:gd name="connsiteY212" fmla="*/ 106308 h 1176693"/>
                <a:gd name="connsiteX213" fmla="*/ 276567 w 1176650"/>
                <a:gd name="connsiteY213" fmla="*/ 89164 h 1176693"/>
                <a:gd name="connsiteX214" fmla="*/ 307577 w 1176650"/>
                <a:gd name="connsiteY214" fmla="*/ 71054 h 1176693"/>
                <a:gd name="connsiteX215" fmla="*/ 317199 w 1176650"/>
                <a:gd name="connsiteY215" fmla="*/ 88786 h 1176693"/>
                <a:gd name="connsiteX216" fmla="*/ 287240 w 1176650"/>
                <a:gd name="connsiteY216" fmla="*/ 106266 h 1176693"/>
                <a:gd name="connsiteX217" fmla="*/ 850837 w 1176650"/>
                <a:gd name="connsiteY217" fmla="*/ 84416 h 1176693"/>
                <a:gd name="connsiteX218" fmla="*/ 819575 w 1176650"/>
                <a:gd name="connsiteY218" fmla="*/ 69289 h 1176693"/>
                <a:gd name="connsiteX219" fmla="*/ 827811 w 1176650"/>
                <a:gd name="connsiteY219" fmla="*/ 50843 h 1176693"/>
                <a:gd name="connsiteX220" fmla="*/ 860208 w 1176650"/>
                <a:gd name="connsiteY220" fmla="*/ 66516 h 1176693"/>
                <a:gd name="connsiteX221" fmla="*/ 850837 w 1176650"/>
                <a:gd name="connsiteY221" fmla="*/ 84416 h 1176693"/>
                <a:gd name="connsiteX222" fmla="*/ 348167 w 1176650"/>
                <a:gd name="connsiteY222" fmla="*/ 73239 h 1176693"/>
                <a:gd name="connsiteX223" fmla="*/ 339637 w 1176650"/>
                <a:gd name="connsiteY223" fmla="*/ 54919 h 1176693"/>
                <a:gd name="connsiteX224" fmla="*/ 372622 w 1176650"/>
                <a:gd name="connsiteY224" fmla="*/ 40758 h 1176693"/>
                <a:gd name="connsiteX225" fmla="*/ 380017 w 1176650"/>
                <a:gd name="connsiteY225" fmla="*/ 59541 h 1176693"/>
                <a:gd name="connsiteX226" fmla="*/ 348167 w 1176650"/>
                <a:gd name="connsiteY226" fmla="*/ 73239 h 1176693"/>
                <a:gd name="connsiteX227" fmla="*/ 787389 w 1176650"/>
                <a:gd name="connsiteY227" fmla="*/ 56095 h 1176693"/>
                <a:gd name="connsiteX228" fmla="*/ 754446 w 1176650"/>
                <a:gd name="connsiteY228" fmla="*/ 44918 h 1176693"/>
                <a:gd name="connsiteX229" fmla="*/ 760329 w 1176650"/>
                <a:gd name="connsiteY229" fmla="*/ 25590 h 1176693"/>
                <a:gd name="connsiteX230" fmla="*/ 794448 w 1176650"/>
                <a:gd name="connsiteY230" fmla="*/ 37187 h 1176693"/>
                <a:gd name="connsiteX231" fmla="*/ 787347 w 1176650"/>
                <a:gd name="connsiteY231" fmla="*/ 56095 h 1176693"/>
                <a:gd name="connsiteX232" fmla="*/ 412666 w 1176650"/>
                <a:gd name="connsiteY232" fmla="*/ 47817 h 1176693"/>
                <a:gd name="connsiteX233" fmla="*/ 406447 w 1176650"/>
                <a:gd name="connsiteY233" fmla="*/ 28615 h 1176693"/>
                <a:gd name="connsiteX234" fmla="*/ 440986 w 1176650"/>
                <a:gd name="connsiteY234" fmla="*/ 18572 h 1176693"/>
                <a:gd name="connsiteX235" fmla="*/ 446029 w 1176650"/>
                <a:gd name="connsiteY235" fmla="*/ 38111 h 1176693"/>
                <a:gd name="connsiteX236" fmla="*/ 412708 w 1176650"/>
                <a:gd name="connsiteY236" fmla="*/ 47817 h 1176693"/>
                <a:gd name="connsiteX237" fmla="*/ 720999 w 1176650"/>
                <a:gd name="connsiteY237" fmla="*/ 35800 h 1176693"/>
                <a:gd name="connsiteX238" fmla="*/ 687006 w 1176650"/>
                <a:gd name="connsiteY238" fmla="*/ 28783 h 1176693"/>
                <a:gd name="connsiteX239" fmla="*/ 690494 w 1176650"/>
                <a:gd name="connsiteY239" fmla="*/ 8908 h 1176693"/>
                <a:gd name="connsiteX240" fmla="*/ 725705 w 1176650"/>
                <a:gd name="connsiteY240" fmla="*/ 16219 h 1176693"/>
                <a:gd name="connsiteX241" fmla="*/ 720999 w 1176650"/>
                <a:gd name="connsiteY241" fmla="*/ 35842 h 1176693"/>
                <a:gd name="connsiteX242" fmla="*/ 479854 w 1176650"/>
                <a:gd name="connsiteY242" fmla="*/ 30506 h 1176693"/>
                <a:gd name="connsiteX243" fmla="*/ 476030 w 1176650"/>
                <a:gd name="connsiteY243" fmla="*/ 10673 h 1176693"/>
                <a:gd name="connsiteX244" fmla="*/ 511494 w 1176650"/>
                <a:gd name="connsiteY244" fmla="*/ 4958 h 1176693"/>
                <a:gd name="connsiteX245" fmla="*/ 514099 w 1176650"/>
                <a:gd name="connsiteY245" fmla="*/ 25001 h 1176693"/>
                <a:gd name="connsiteX246" fmla="*/ 479854 w 1176650"/>
                <a:gd name="connsiteY246" fmla="*/ 30548 h 1176693"/>
                <a:gd name="connsiteX247" fmla="*/ 652635 w 1176650"/>
                <a:gd name="connsiteY247" fmla="*/ 23825 h 1176693"/>
                <a:gd name="connsiteX248" fmla="*/ 618054 w 1176650"/>
                <a:gd name="connsiteY248" fmla="*/ 20968 h 1176693"/>
                <a:gd name="connsiteX249" fmla="*/ 619104 w 1176650"/>
                <a:gd name="connsiteY249" fmla="*/ 798 h 1176693"/>
                <a:gd name="connsiteX250" fmla="*/ 654904 w 1176650"/>
                <a:gd name="connsiteY250" fmla="*/ 3740 h 1176693"/>
                <a:gd name="connsiteX251" fmla="*/ 652635 w 1176650"/>
                <a:gd name="connsiteY251" fmla="*/ 23825 h 1176693"/>
                <a:gd name="connsiteX252" fmla="*/ 548638 w 1176650"/>
                <a:gd name="connsiteY252" fmla="*/ 21556 h 1176693"/>
                <a:gd name="connsiteX253" fmla="*/ 547252 w 1176650"/>
                <a:gd name="connsiteY253" fmla="*/ 1387 h 1176693"/>
                <a:gd name="connsiteX254" fmla="*/ 583178 w 1176650"/>
                <a:gd name="connsiteY254" fmla="*/ 0 h 1176693"/>
                <a:gd name="connsiteX255" fmla="*/ 583346 w 1176650"/>
                <a:gd name="connsiteY255" fmla="*/ 20211 h 1176693"/>
                <a:gd name="connsiteX256" fmla="*/ 548638 w 1176650"/>
                <a:gd name="connsiteY256" fmla="*/ 21556 h 1176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</a:cxnLst>
              <a:rect l="l" t="t" r="r" b="b"/>
              <a:pathLst>
                <a:path w="1176650" h="1176693">
                  <a:moveTo>
                    <a:pt x="578010" y="1176651"/>
                  </a:moveTo>
                  <a:cubicBezTo>
                    <a:pt x="566034" y="1176441"/>
                    <a:pt x="553975" y="1175853"/>
                    <a:pt x="542125" y="1174970"/>
                  </a:cubicBezTo>
                  <a:lnTo>
                    <a:pt x="543680" y="1154844"/>
                  </a:lnTo>
                  <a:cubicBezTo>
                    <a:pt x="555110" y="1155726"/>
                    <a:pt x="566790" y="1156272"/>
                    <a:pt x="578345" y="1156482"/>
                  </a:cubicBezTo>
                  <a:lnTo>
                    <a:pt x="578010" y="1176693"/>
                  </a:lnTo>
                  <a:close/>
                  <a:moveTo>
                    <a:pt x="613936" y="1176189"/>
                  </a:moveTo>
                  <a:lnTo>
                    <a:pt x="613095" y="1156020"/>
                  </a:lnTo>
                  <a:cubicBezTo>
                    <a:pt x="624650" y="1155515"/>
                    <a:pt x="636289" y="1154675"/>
                    <a:pt x="647718" y="1153499"/>
                  </a:cubicBezTo>
                  <a:lnTo>
                    <a:pt x="649819" y="1173584"/>
                  </a:lnTo>
                  <a:cubicBezTo>
                    <a:pt x="637970" y="1174802"/>
                    <a:pt x="625911" y="1175685"/>
                    <a:pt x="613978" y="1176189"/>
                  </a:cubicBezTo>
                  <a:close/>
                  <a:moveTo>
                    <a:pt x="506368" y="1171063"/>
                  </a:moveTo>
                  <a:cubicBezTo>
                    <a:pt x="494560" y="1169424"/>
                    <a:pt x="482627" y="1167365"/>
                    <a:pt x="470946" y="1165012"/>
                  </a:cubicBezTo>
                  <a:lnTo>
                    <a:pt x="474937" y="1145221"/>
                  </a:lnTo>
                  <a:cubicBezTo>
                    <a:pt x="486241" y="1147490"/>
                    <a:pt x="497754" y="1149465"/>
                    <a:pt x="509141" y="1151062"/>
                  </a:cubicBezTo>
                  <a:lnTo>
                    <a:pt x="506368" y="1171063"/>
                  </a:lnTo>
                  <a:close/>
                  <a:moveTo>
                    <a:pt x="685368" y="1168751"/>
                  </a:moveTo>
                  <a:lnTo>
                    <a:pt x="682048" y="1148835"/>
                  </a:lnTo>
                  <a:cubicBezTo>
                    <a:pt x="693393" y="1146944"/>
                    <a:pt x="704864" y="1144675"/>
                    <a:pt x="716083" y="1142112"/>
                  </a:cubicBezTo>
                  <a:lnTo>
                    <a:pt x="720621" y="1161776"/>
                  </a:lnTo>
                  <a:cubicBezTo>
                    <a:pt x="708982" y="1164465"/>
                    <a:pt x="697133" y="1166819"/>
                    <a:pt x="685368" y="1168751"/>
                  </a:cubicBezTo>
                  <a:close/>
                  <a:moveTo>
                    <a:pt x="435902" y="1156818"/>
                  </a:moveTo>
                  <a:cubicBezTo>
                    <a:pt x="424389" y="1153751"/>
                    <a:pt x="412792" y="1150263"/>
                    <a:pt x="401489" y="1146481"/>
                  </a:cubicBezTo>
                  <a:lnTo>
                    <a:pt x="407918" y="1127321"/>
                  </a:lnTo>
                  <a:cubicBezTo>
                    <a:pt x="418843" y="1130977"/>
                    <a:pt x="430020" y="1134338"/>
                    <a:pt x="441155" y="1137322"/>
                  </a:cubicBezTo>
                  <a:lnTo>
                    <a:pt x="435944" y="1156818"/>
                  </a:lnTo>
                  <a:close/>
                  <a:moveTo>
                    <a:pt x="755370" y="1152658"/>
                  </a:moveTo>
                  <a:lnTo>
                    <a:pt x="749656" y="1133288"/>
                  </a:lnTo>
                  <a:cubicBezTo>
                    <a:pt x="760707" y="1130010"/>
                    <a:pt x="771800" y="1126355"/>
                    <a:pt x="782641" y="1122447"/>
                  </a:cubicBezTo>
                  <a:lnTo>
                    <a:pt x="789532" y="1141439"/>
                  </a:lnTo>
                  <a:cubicBezTo>
                    <a:pt x="778313" y="1145515"/>
                    <a:pt x="766842" y="1149297"/>
                    <a:pt x="755413" y="1152701"/>
                  </a:cubicBezTo>
                  <a:close/>
                  <a:moveTo>
                    <a:pt x="367706" y="1134002"/>
                  </a:moveTo>
                  <a:cubicBezTo>
                    <a:pt x="356613" y="1129506"/>
                    <a:pt x="345520" y="1124632"/>
                    <a:pt x="334763" y="1119464"/>
                  </a:cubicBezTo>
                  <a:lnTo>
                    <a:pt x="343461" y="1101228"/>
                  </a:lnTo>
                  <a:cubicBezTo>
                    <a:pt x="353840" y="1106186"/>
                    <a:pt x="364555" y="1110892"/>
                    <a:pt x="375269" y="1115262"/>
                  </a:cubicBezTo>
                  <a:lnTo>
                    <a:pt x="367706" y="1134002"/>
                  </a:lnTo>
                  <a:close/>
                  <a:moveTo>
                    <a:pt x="822853" y="1128119"/>
                  </a:moveTo>
                  <a:lnTo>
                    <a:pt x="814785" y="1109589"/>
                  </a:lnTo>
                  <a:cubicBezTo>
                    <a:pt x="825290" y="1105009"/>
                    <a:pt x="835836" y="1100051"/>
                    <a:pt x="846131" y="1094799"/>
                  </a:cubicBezTo>
                  <a:lnTo>
                    <a:pt x="855291" y="1112783"/>
                  </a:lnTo>
                  <a:cubicBezTo>
                    <a:pt x="844619" y="1118203"/>
                    <a:pt x="833693" y="1123371"/>
                    <a:pt x="822811" y="1128119"/>
                  </a:cubicBezTo>
                  <a:close/>
                  <a:moveTo>
                    <a:pt x="302787" y="1102992"/>
                  </a:moveTo>
                  <a:cubicBezTo>
                    <a:pt x="292366" y="1097193"/>
                    <a:pt x="281988" y="1090975"/>
                    <a:pt x="271903" y="1084546"/>
                  </a:cubicBezTo>
                  <a:lnTo>
                    <a:pt x="282786" y="1067528"/>
                  </a:lnTo>
                  <a:cubicBezTo>
                    <a:pt x="292534" y="1073747"/>
                    <a:pt x="302535" y="1079714"/>
                    <a:pt x="312619" y="1085344"/>
                  </a:cubicBezTo>
                  <a:lnTo>
                    <a:pt x="302787" y="1102992"/>
                  </a:lnTo>
                  <a:close/>
                  <a:moveTo>
                    <a:pt x="886805" y="1095513"/>
                  </a:moveTo>
                  <a:lnTo>
                    <a:pt x="876553" y="1078117"/>
                  </a:lnTo>
                  <a:cubicBezTo>
                    <a:pt x="886427" y="1072277"/>
                    <a:pt x="896301" y="1066058"/>
                    <a:pt x="905882" y="1059587"/>
                  </a:cubicBezTo>
                  <a:lnTo>
                    <a:pt x="917185" y="1076310"/>
                  </a:lnTo>
                  <a:cubicBezTo>
                    <a:pt x="907268" y="1082991"/>
                    <a:pt x="897058" y="1089462"/>
                    <a:pt x="886805" y="1095513"/>
                  </a:cubicBezTo>
                  <a:close/>
                  <a:moveTo>
                    <a:pt x="242196" y="1064251"/>
                  </a:moveTo>
                  <a:cubicBezTo>
                    <a:pt x="232532" y="1057234"/>
                    <a:pt x="222993" y="1049797"/>
                    <a:pt x="213791" y="1042191"/>
                  </a:cubicBezTo>
                  <a:lnTo>
                    <a:pt x="226649" y="1026602"/>
                  </a:lnTo>
                  <a:cubicBezTo>
                    <a:pt x="235557" y="1033956"/>
                    <a:pt x="244759" y="1041098"/>
                    <a:pt x="254087" y="1047906"/>
                  </a:cubicBezTo>
                  <a:lnTo>
                    <a:pt x="242196" y="1064209"/>
                  </a:lnTo>
                  <a:close/>
                  <a:moveTo>
                    <a:pt x="946304" y="1055301"/>
                  </a:moveTo>
                  <a:lnTo>
                    <a:pt x="933992" y="1039292"/>
                  </a:lnTo>
                  <a:cubicBezTo>
                    <a:pt x="943068" y="1032317"/>
                    <a:pt x="952145" y="1024921"/>
                    <a:pt x="960842" y="1017316"/>
                  </a:cubicBezTo>
                  <a:lnTo>
                    <a:pt x="974078" y="1032569"/>
                  </a:lnTo>
                  <a:cubicBezTo>
                    <a:pt x="965044" y="1040426"/>
                    <a:pt x="955674" y="1048074"/>
                    <a:pt x="946262" y="1055301"/>
                  </a:cubicBezTo>
                  <a:close/>
                  <a:moveTo>
                    <a:pt x="186773" y="1018492"/>
                  </a:moveTo>
                  <a:cubicBezTo>
                    <a:pt x="178075" y="1010383"/>
                    <a:pt x="169503" y="1001853"/>
                    <a:pt x="161268" y="993155"/>
                  </a:cubicBezTo>
                  <a:lnTo>
                    <a:pt x="175932" y="979247"/>
                  </a:lnTo>
                  <a:cubicBezTo>
                    <a:pt x="183874" y="987651"/>
                    <a:pt x="192194" y="995844"/>
                    <a:pt x="200597" y="1003702"/>
                  </a:cubicBezTo>
                  <a:lnTo>
                    <a:pt x="186815" y="1018450"/>
                  </a:lnTo>
                  <a:close/>
                  <a:moveTo>
                    <a:pt x="1000508" y="1008198"/>
                  </a:moveTo>
                  <a:lnTo>
                    <a:pt x="986348" y="993785"/>
                  </a:lnTo>
                  <a:cubicBezTo>
                    <a:pt x="994583" y="985718"/>
                    <a:pt x="1002651" y="977272"/>
                    <a:pt x="1010382" y="968700"/>
                  </a:cubicBezTo>
                  <a:lnTo>
                    <a:pt x="1025383" y="982230"/>
                  </a:lnTo>
                  <a:cubicBezTo>
                    <a:pt x="1017400" y="991096"/>
                    <a:pt x="1009038" y="999794"/>
                    <a:pt x="1000508" y="1008198"/>
                  </a:cubicBezTo>
                  <a:close/>
                  <a:moveTo>
                    <a:pt x="137317" y="966347"/>
                  </a:moveTo>
                  <a:cubicBezTo>
                    <a:pt x="129628" y="957187"/>
                    <a:pt x="122148" y="947733"/>
                    <a:pt x="115089" y="938153"/>
                  </a:cubicBezTo>
                  <a:lnTo>
                    <a:pt x="131309" y="926135"/>
                  </a:lnTo>
                  <a:cubicBezTo>
                    <a:pt x="138158" y="935379"/>
                    <a:pt x="145385" y="944539"/>
                    <a:pt x="152822" y="953405"/>
                  </a:cubicBezTo>
                  <a:lnTo>
                    <a:pt x="137359" y="966389"/>
                  </a:lnTo>
                  <a:close/>
                  <a:moveTo>
                    <a:pt x="1048619" y="954792"/>
                  </a:moveTo>
                  <a:lnTo>
                    <a:pt x="1032820" y="942186"/>
                  </a:lnTo>
                  <a:cubicBezTo>
                    <a:pt x="1040047" y="933153"/>
                    <a:pt x="1047023" y="923782"/>
                    <a:pt x="1053620" y="914370"/>
                  </a:cubicBezTo>
                  <a:lnTo>
                    <a:pt x="1070133" y="925967"/>
                  </a:lnTo>
                  <a:cubicBezTo>
                    <a:pt x="1063284" y="935716"/>
                    <a:pt x="1056057" y="945380"/>
                    <a:pt x="1048577" y="954750"/>
                  </a:cubicBezTo>
                  <a:close/>
                  <a:moveTo>
                    <a:pt x="94542" y="908613"/>
                  </a:moveTo>
                  <a:cubicBezTo>
                    <a:pt x="88029" y="898613"/>
                    <a:pt x="81768" y="888276"/>
                    <a:pt x="75886" y="877940"/>
                  </a:cubicBezTo>
                  <a:lnTo>
                    <a:pt x="93450" y="867981"/>
                  </a:lnTo>
                  <a:cubicBezTo>
                    <a:pt x="99122" y="877982"/>
                    <a:pt x="105173" y="887982"/>
                    <a:pt x="111475" y="897604"/>
                  </a:cubicBezTo>
                  <a:lnTo>
                    <a:pt x="94542" y="908613"/>
                  </a:lnTo>
                  <a:close/>
                  <a:moveTo>
                    <a:pt x="1089924" y="895966"/>
                  </a:moveTo>
                  <a:lnTo>
                    <a:pt x="1072696" y="885377"/>
                  </a:lnTo>
                  <a:cubicBezTo>
                    <a:pt x="1078747" y="875545"/>
                    <a:pt x="1084546" y="865418"/>
                    <a:pt x="1089966" y="855250"/>
                  </a:cubicBezTo>
                  <a:lnTo>
                    <a:pt x="1107782" y="864746"/>
                  </a:lnTo>
                  <a:cubicBezTo>
                    <a:pt x="1102151" y="875293"/>
                    <a:pt x="1096143" y="885797"/>
                    <a:pt x="1089882" y="895966"/>
                  </a:cubicBezTo>
                  <a:close/>
                  <a:moveTo>
                    <a:pt x="59162" y="846173"/>
                  </a:moveTo>
                  <a:cubicBezTo>
                    <a:pt x="53910" y="835459"/>
                    <a:pt x="48951" y="824450"/>
                    <a:pt x="44414" y="813441"/>
                  </a:cubicBezTo>
                  <a:lnTo>
                    <a:pt x="63070" y="805709"/>
                  </a:lnTo>
                  <a:cubicBezTo>
                    <a:pt x="67440" y="816298"/>
                    <a:pt x="72230" y="826929"/>
                    <a:pt x="77314" y="837308"/>
                  </a:cubicBezTo>
                  <a:lnTo>
                    <a:pt x="59162" y="846173"/>
                  </a:lnTo>
                  <a:close/>
                  <a:moveTo>
                    <a:pt x="1123749" y="832475"/>
                  </a:moveTo>
                  <a:lnTo>
                    <a:pt x="1105387" y="824072"/>
                  </a:lnTo>
                  <a:cubicBezTo>
                    <a:pt x="1110177" y="813567"/>
                    <a:pt x="1114715" y="802768"/>
                    <a:pt x="1118833" y="792011"/>
                  </a:cubicBezTo>
                  <a:lnTo>
                    <a:pt x="1137699" y="799239"/>
                  </a:lnTo>
                  <a:cubicBezTo>
                    <a:pt x="1133413" y="810373"/>
                    <a:pt x="1128749" y="821551"/>
                    <a:pt x="1123749" y="832433"/>
                  </a:cubicBezTo>
                  <a:close/>
                  <a:moveTo>
                    <a:pt x="31682" y="779826"/>
                  </a:moveTo>
                  <a:cubicBezTo>
                    <a:pt x="27774" y="768523"/>
                    <a:pt x="24203" y="756968"/>
                    <a:pt x="21051" y="745497"/>
                  </a:cubicBezTo>
                  <a:lnTo>
                    <a:pt x="40506" y="740118"/>
                  </a:lnTo>
                  <a:cubicBezTo>
                    <a:pt x="43573" y="751211"/>
                    <a:pt x="47019" y="762346"/>
                    <a:pt x="50801" y="773271"/>
                  </a:cubicBezTo>
                  <a:lnTo>
                    <a:pt x="31724" y="779826"/>
                  </a:lnTo>
                  <a:close/>
                  <a:moveTo>
                    <a:pt x="1149549" y="765287"/>
                  </a:moveTo>
                  <a:lnTo>
                    <a:pt x="1130304" y="759195"/>
                  </a:lnTo>
                  <a:cubicBezTo>
                    <a:pt x="1133749" y="748228"/>
                    <a:pt x="1136943" y="737009"/>
                    <a:pt x="1139716" y="725790"/>
                  </a:cubicBezTo>
                  <a:lnTo>
                    <a:pt x="1159297" y="730664"/>
                  </a:lnTo>
                  <a:cubicBezTo>
                    <a:pt x="1156398" y="742261"/>
                    <a:pt x="1153120" y="753900"/>
                    <a:pt x="1149549" y="765287"/>
                  </a:cubicBezTo>
                  <a:close/>
                  <a:moveTo>
                    <a:pt x="12522" y="710579"/>
                  </a:moveTo>
                  <a:cubicBezTo>
                    <a:pt x="10042" y="698898"/>
                    <a:pt x="7900" y="687006"/>
                    <a:pt x="6177" y="675199"/>
                  </a:cubicBezTo>
                  <a:lnTo>
                    <a:pt x="26136" y="672258"/>
                  </a:lnTo>
                  <a:cubicBezTo>
                    <a:pt x="27816" y="683645"/>
                    <a:pt x="29875" y="695158"/>
                    <a:pt x="32270" y="706419"/>
                  </a:cubicBezTo>
                  <a:lnTo>
                    <a:pt x="12522" y="710579"/>
                  </a:lnTo>
                  <a:close/>
                  <a:moveTo>
                    <a:pt x="1166902" y="695536"/>
                  </a:moveTo>
                  <a:lnTo>
                    <a:pt x="1147027" y="691881"/>
                  </a:lnTo>
                  <a:cubicBezTo>
                    <a:pt x="1149128" y="680577"/>
                    <a:pt x="1150893" y="669022"/>
                    <a:pt x="1152280" y="657593"/>
                  </a:cubicBezTo>
                  <a:lnTo>
                    <a:pt x="1172323" y="660031"/>
                  </a:lnTo>
                  <a:cubicBezTo>
                    <a:pt x="1170894" y="671880"/>
                    <a:pt x="1169045" y="683855"/>
                    <a:pt x="1166902" y="695578"/>
                  </a:cubicBezTo>
                  <a:close/>
                  <a:moveTo>
                    <a:pt x="2017" y="639484"/>
                  </a:moveTo>
                  <a:cubicBezTo>
                    <a:pt x="1008" y="627592"/>
                    <a:pt x="336" y="615533"/>
                    <a:pt x="0" y="603599"/>
                  </a:cubicBezTo>
                  <a:lnTo>
                    <a:pt x="20169" y="603095"/>
                  </a:lnTo>
                  <a:cubicBezTo>
                    <a:pt x="20463" y="614608"/>
                    <a:pt x="21093" y="626248"/>
                    <a:pt x="22102" y="637761"/>
                  </a:cubicBezTo>
                  <a:lnTo>
                    <a:pt x="1975" y="639484"/>
                  </a:lnTo>
                  <a:close/>
                  <a:moveTo>
                    <a:pt x="1175558" y="624231"/>
                  </a:moveTo>
                  <a:lnTo>
                    <a:pt x="1155389" y="623012"/>
                  </a:lnTo>
                  <a:cubicBezTo>
                    <a:pt x="1156062" y="611541"/>
                    <a:pt x="1156440" y="599860"/>
                    <a:pt x="1156440" y="588304"/>
                  </a:cubicBezTo>
                  <a:cubicBezTo>
                    <a:pt x="1156440" y="578472"/>
                    <a:pt x="1156187" y="568514"/>
                    <a:pt x="1155683" y="558723"/>
                  </a:cubicBezTo>
                  <a:lnTo>
                    <a:pt x="1175852" y="557673"/>
                  </a:lnTo>
                  <a:cubicBezTo>
                    <a:pt x="1176356" y="567799"/>
                    <a:pt x="1176650" y="578094"/>
                    <a:pt x="1176650" y="588262"/>
                  </a:cubicBezTo>
                  <a:cubicBezTo>
                    <a:pt x="1176650" y="600238"/>
                    <a:pt x="1176272" y="612297"/>
                    <a:pt x="1175558" y="624189"/>
                  </a:cubicBezTo>
                  <a:close/>
                  <a:moveTo>
                    <a:pt x="20337" y="568388"/>
                  </a:moveTo>
                  <a:lnTo>
                    <a:pt x="168" y="567715"/>
                  </a:lnTo>
                  <a:cubicBezTo>
                    <a:pt x="588" y="555782"/>
                    <a:pt x="1344" y="543723"/>
                    <a:pt x="2479" y="531873"/>
                  </a:cubicBezTo>
                  <a:lnTo>
                    <a:pt x="22606" y="533806"/>
                  </a:lnTo>
                  <a:cubicBezTo>
                    <a:pt x="21514" y="545277"/>
                    <a:pt x="20757" y="556917"/>
                    <a:pt x="20379" y="568430"/>
                  </a:cubicBezTo>
                  <a:close/>
                  <a:moveTo>
                    <a:pt x="1152868" y="524184"/>
                  </a:moveTo>
                  <a:cubicBezTo>
                    <a:pt x="1151565" y="512713"/>
                    <a:pt x="1149927" y="501158"/>
                    <a:pt x="1147952" y="489813"/>
                  </a:cubicBezTo>
                  <a:lnTo>
                    <a:pt x="1167827" y="486325"/>
                  </a:lnTo>
                  <a:cubicBezTo>
                    <a:pt x="1169885" y="498048"/>
                    <a:pt x="1171608" y="510024"/>
                    <a:pt x="1172911" y="521915"/>
                  </a:cubicBezTo>
                  <a:lnTo>
                    <a:pt x="1152826" y="524184"/>
                  </a:lnTo>
                  <a:close/>
                  <a:moveTo>
                    <a:pt x="26934" y="499351"/>
                  </a:moveTo>
                  <a:lnTo>
                    <a:pt x="6975" y="496199"/>
                  </a:lnTo>
                  <a:cubicBezTo>
                    <a:pt x="8824" y="484392"/>
                    <a:pt x="11092" y="472501"/>
                    <a:pt x="13656" y="460862"/>
                  </a:cubicBezTo>
                  <a:lnTo>
                    <a:pt x="33363" y="465232"/>
                  </a:lnTo>
                  <a:cubicBezTo>
                    <a:pt x="30884" y="476451"/>
                    <a:pt x="28699" y="487922"/>
                    <a:pt x="26934" y="499351"/>
                  </a:cubicBezTo>
                  <a:close/>
                  <a:moveTo>
                    <a:pt x="1140934" y="455862"/>
                  </a:moveTo>
                  <a:cubicBezTo>
                    <a:pt x="1138245" y="444642"/>
                    <a:pt x="1135220" y="433381"/>
                    <a:pt x="1131859" y="422372"/>
                  </a:cubicBezTo>
                  <a:lnTo>
                    <a:pt x="1151187" y="416490"/>
                  </a:lnTo>
                  <a:cubicBezTo>
                    <a:pt x="1154675" y="427919"/>
                    <a:pt x="1157826" y="439600"/>
                    <a:pt x="1160599" y="451197"/>
                  </a:cubicBezTo>
                  <a:lnTo>
                    <a:pt x="1140934" y="455903"/>
                  </a:lnTo>
                  <a:close/>
                  <a:moveTo>
                    <a:pt x="41893" y="431617"/>
                  </a:moveTo>
                  <a:lnTo>
                    <a:pt x="22480" y="426070"/>
                  </a:lnTo>
                  <a:cubicBezTo>
                    <a:pt x="25758" y="414641"/>
                    <a:pt x="29455" y="403086"/>
                    <a:pt x="33447" y="391825"/>
                  </a:cubicBezTo>
                  <a:lnTo>
                    <a:pt x="52481" y="398590"/>
                  </a:lnTo>
                  <a:cubicBezTo>
                    <a:pt x="48615" y="409473"/>
                    <a:pt x="45086" y="420608"/>
                    <a:pt x="41893" y="431659"/>
                  </a:cubicBezTo>
                  <a:close/>
                  <a:moveTo>
                    <a:pt x="1120682" y="389514"/>
                  </a:moveTo>
                  <a:cubicBezTo>
                    <a:pt x="1116648" y="378757"/>
                    <a:pt x="1112236" y="367958"/>
                    <a:pt x="1107572" y="357453"/>
                  </a:cubicBezTo>
                  <a:lnTo>
                    <a:pt x="1126018" y="349218"/>
                  </a:lnTo>
                  <a:cubicBezTo>
                    <a:pt x="1130892" y="360101"/>
                    <a:pt x="1135430" y="371278"/>
                    <a:pt x="1139590" y="382455"/>
                  </a:cubicBezTo>
                  <a:lnTo>
                    <a:pt x="1120682" y="389514"/>
                  </a:lnTo>
                  <a:close/>
                  <a:moveTo>
                    <a:pt x="65087" y="366193"/>
                  </a:moveTo>
                  <a:lnTo>
                    <a:pt x="46515" y="358294"/>
                  </a:lnTo>
                  <a:cubicBezTo>
                    <a:pt x="51221" y="347243"/>
                    <a:pt x="56305" y="336276"/>
                    <a:pt x="61599" y="325603"/>
                  </a:cubicBezTo>
                  <a:lnTo>
                    <a:pt x="79667" y="334637"/>
                  </a:lnTo>
                  <a:cubicBezTo>
                    <a:pt x="74541" y="344890"/>
                    <a:pt x="69625" y="355521"/>
                    <a:pt x="65087" y="366193"/>
                  </a:cubicBezTo>
                  <a:close/>
                  <a:moveTo>
                    <a:pt x="1092487" y="326234"/>
                  </a:moveTo>
                  <a:cubicBezTo>
                    <a:pt x="1087193" y="316065"/>
                    <a:pt x="1081478" y="305855"/>
                    <a:pt x="1075554" y="295980"/>
                  </a:cubicBezTo>
                  <a:lnTo>
                    <a:pt x="1092865" y="285559"/>
                  </a:lnTo>
                  <a:cubicBezTo>
                    <a:pt x="1099000" y="295812"/>
                    <a:pt x="1104925" y="306317"/>
                    <a:pt x="1110429" y="316863"/>
                  </a:cubicBezTo>
                  <a:lnTo>
                    <a:pt x="1092529" y="326192"/>
                  </a:lnTo>
                  <a:close/>
                  <a:moveTo>
                    <a:pt x="96139" y="304048"/>
                  </a:moveTo>
                  <a:lnTo>
                    <a:pt x="78659" y="293921"/>
                  </a:lnTo>
                  <a:cubicBezTo>
                    <a:pt x="84625" y="283627"/>
                    <a:pt x="91012" y="273332"/>
                    <a:pt x="97652" y="263374"/>
                  </a:cubicBezTo>
                  <a:lnTo>
                    <a:pt x="114459" y="274551"/>
                  </a:lnTo>
                  <a:cubicBezTo>
                    <a:pt x="108072" y="284173"/>
                    <a:pt x="101895" y="294131"/>
                    <a:pt x="96139" y="304048"/>
                  </a:cubicBezTo>
                  <a:close/>
                  <a:moveTo>
                    <a:pt x="1056771" y="266819"/>
                  </a:moveTo>
                  <a:cubicBezTo>
                    <a:pt x="1050216" y="257323"/>
                    <a:pt x="1043325" y="247911"/>
                    <a:pt x="1036266" y="238835"/>
                  </a:cubicBezTo>
                  <a:lnTo>
                    <a:pt x="1052191" y="226397"/>
                  </a:lnTo>
                  <a:cubicBezTo>
                    <a:pt x="1059502" y="235767"/>
                    <a:pt x="1066688" y="245516"/>
                    <a:pt x="1073453" y="255348"/>
                  </a:cubicBezTo>
                  <a:lnTo>
                    <a:pt x="1056813" y="266777"/>
                  </a:lnTo>
                  <a:close/>
                  <a:moveTo>
                    <a:pt x="134544" y="246188"/>
                  </a:moveTo>
                  <a:lnTo>
                    <a:pt x="118409" y="234002"/>
                  </a:lnTo>
                  <a:cubicBezTo>
                    <a:pt x="125594" y="224506"/>
                    <a:pt x="133157" y="215094"/>
                    <a:pt x="140931" y="205976"/>
                  </a:cubicBezTo>
                  <a:lnTo>
                    <a:pt x="156267" y="219086"/>
                  </a:lnTo>
                  <a:cubicBezTo>
                    <a:pt x="148746" y="227868"/>
                    <a:pt x="141435" y="236986"/>
                    <a:pt x="134502" y="246146"/>
                  </a:cubicBezTo>
                  <a:close/>
                  <a:moveTo>
                    <a:pt x="1014038" y="212153"/>
                  </a:moveTo>
                  <a:cubicBezTo>
                    <a:pt x="1006391" y="203539"/>
                    <a:pt x="998407" y="195009"/>
                    <a:pt x="990255" y="186857"/>
                  </a:cubicBezTo>
                  <a:lnTo>
                    <a:pt x="1004542" y="172571"/>
                  </a:lnTo>
                  <a:cubicBezTo>
                    <a:pt x="1012988" y="181017"/>
                    <a:pt x="1021265" y="189841"/>
                    <a:pt x="1029165" y="198749"/>
                  </a:cubicBezTo>
                  <a:lnTo>
                    <a:pt x="1014038" y="212111"/>
                  </a:lnTo>
                  <a:close/>
                  <a:moveTo>
                    <a:pt x="179672" y="193454"/>
                  </a:moveTo>
                  <a:lnTo>
                    <a:pt x="165133" y="179420"/>
                  </a:lnTo>
                  <a:cubicBezTo>
                    <a:pt x="173411" y="170848"/>
                    <a:pt x="182109" y="162403"/>
                    <a:pt x="190891" y="154335"/>
                  </a:cubicBezTo>
                  <a:lnTo>
                    <a:pt x="204547" y="169210"/>
                  </a:lnTo>
                  <a:cubicBezTo>
                    <a:pt x="196059" y="176983"/>
                    <a:pt x="187697" y="185135"/>
                    <a:pt x="179672" y="193412"/>
                  </a:cubicBezTo>
                  <a:close/>
                  <a:moveTo>
                    <a:pt x="965002" y="163075"/>
                  </a:moveTo>
                  <a:cubicBezTo>
                    <a:pt x="956388" y="155428"/>
                    <a:pt x="947438" y="147948"/>
                    <a:pt x="938320" y="140847"/>
                  </a:cubicBezTo>
                  <a:lnTo>
                    <a:pt x="950758" y="124964"/>
                  </a:lnTo>
                  <a:cubicBezTo>
                    <a:pt x="960170" y="132317"/>
                    <a:pt x="969456" y="140091"/>
                    <a:pt x="978364" y="147990"/>
                  </a:cubicBezTo>
                  <a:lnTo>
                    <a:pt x="964960" y="163117"/>
                  </a:lnTo>
                  <a:close/>
                  <a:moveTo>
                    <a:pt x="230851" y="146603"/>
                  </a:moveTo>
                  <a:lnTo>
                    <a:pt x="218119" y="130888"/>
                  </a:lnTo>
                  <a:cubicBezTo>
                    <a:pt x="227405" y="123367"/>
                    <a:pt x="237027" y="116056"/>
                    <a:pt x="246692" y="109123"/>
                  </a:cubicBezTo>
                  <a:lnTo>
                    <a:pt x="258415" y="125552"/>
                  </a:lnTo>
                  <a:cubicBezTo>
                    <a:pt x="249045" y="132233"/>
                    <a:pt x="239759" y="139292"/>
                    <a:pt x="230809" y="146561"/>
                  </a:cubicBezTo>
                  <a:close/>
                  <a:moveTo>
                    <a:pt x="910336" y="120258"/>
                  </a:moveTo>
                  <a:cubicBezTo>
                    <a:pt x="900839" y="113703"/>
                    <a:pt x="891007" y="107358"/>
                    <a:pt x="881133" y="101433"/>
                  </a:cubicBezTo>
                  <a:lnTo>
                    <a:pt x="891553" y="84122"/>
                  </a:lnTo>
                  <a:cubicBezTo>
                    <a:pt x="901764" y="90298"/>
                    <a:pt x="911932" y="96853"/>
                    <a:pt x="921765" y="103618"/>
                  </a:cubicBezTo>
                  <a:lnTo>
                    <a:pt x="910294" y="120258"/>
                  </a:lnTo>
                  <a:close/>
                  <a:moveTo>
                    <a:pt x="287282" y="106308"/>
                  </a:moveTo>
                  <a:lnTo>
                    <a:pt x="276567" y="89164"/>
                  </a:lnTo>
                  <a:cubicBezTo>
                    <a:pt x="286736" y="82819"/>
                    <a:pt x="297156" y="76726"/>
                    <a:pt x="307577" y="71054"/>
                  </a:cubicBezTo>
                  <a:lnTo>
                    <a:pt x="317199" y="88786"/>
                  </a:lnTo>
                  <a:cubicBezTo>
                    <a:pt x="307115" y="94248"/>
                    <a:pt x="297072" y="100131"/>
                    <a:pt x="287240" y="106266"/>
                  </a:cubicBezTo>
                  <a:close/>
                  <a:moveTo>
                    <a:pt x="850837" y="84416"/>
                  </a:moveTo>
                  <a:cubicBezTo>
                    <a:pt x="840627" y="79079"/>
                    <a:pt x="830122" y="73995"/>
                    <a:pt x="819575" y="69289"/>
                  </a:cubicBezTo>
                  <a:lnTo>
                    <a:pt x="827811" y="50843"/>
                  </a:lnTo>
                  <a:cubicBezTo>
                    <a:pt x="838736" y="55717"/>
                    <a:pt x="849661" y="61011"/>
                    <a:pt x="860208" y="66516"/>
                  </a:cubicBezTo>
                  <a:lnTo>
                    <a:pt x="850837" y="84416"/>
                  </a:lnTo>
                  <a:close/>
                  <a:moveTo>
                    <a:pt x="348167" y="73239"/>
                  </a:moveTo>
                  <a:lnTo>
                    <a:pt x="339637" y="54919"/>
                  </a:lnTo>
                  <a:cubicBezTo>
                    <a:pt x="350394" y="49876"/>
                    <a:pt x="361487" y="45128"/>
                    <a:pt x="372622" y="40758"/>
                  </a:cubicBezTo>
                  <a:lnTo>
                    <a:pt x="380017" y="59541"/>
                  </a:lnTo>
                  <a:cubicBezTo>
                    <a:pt x="369302" y="63785"/>
                    <a:pt x="358588" y="68365"/>
                    <a:pt x="348167" y="73239"/>
                  </a:cubicBezTo>
                  <a:close/>
                  <a:moveTo>
                    <a:pt x="787389" y="56095"/>
                  </a:moveTo>
                  <a:cubicBezTo>
                    <a:pt x="776548" y="52019"/>
                    <a:pt x="765455" y="48280"/>
                    <a:pt x="754446" y="44918"/>
                  </a:cubicBezTo>
                  <a:lnTo>
                    <a:pt x="760329" y="25590"/>
                  </a:lnTo>
                  <a:cubicBezTo>
                    <a:pt x="771716" y="29077"/>
                    <a:pt x="783187" y="32985"/>
                    <a:pt x="794448" y="37187"/>
                  </a:cubicBezTo>
                  <a:lnTo>
                    <a:pt x="787347" y="56095"/>
                  </a:lnTo>
                  <a:close/>
                  <a:moveTo>
                    <a:pt x="412666" y="47817"/>
                  </a:moveTo>
                  <a:lnTo>
                    <a:pt x="406447" y="28615"/>
                  </a:lnTo>
                  <a:cubicBezTo>
                    <a:pt x="417792" y="24917"/>
                    <a:pt x="429389" y="21556"/>
                    <a:pt x="440986" y="18572"/>
                  </a:cubicBezTo>
                  <a:lnTo>
                    <a:pt x="446029" y="38111"/>
                  </a:lnTo>
                  <a:cubicBezTo>
                    <a:pt x="434852" y="41010"/>
                    <a:pt x="423633" y="44246"/>
                    <a:pt x="412708" y="47817"/>
                  </a:cubicBezTo>
                  <a:close/>
                  <a:moveTo>
                    <a:pt x="720999" y="35800"/>
                  </a:moveTo>
                  <a:cubicBezTo>
                    <a:pt x="709822" y="33111"/>
                    <a:pt x="698393" y="30758"/>
                    <a:pt x="687006" y="28783"/>
                  </a:cubicBezTo>
                  <a:lnTo>
                    <a:pt x="690494" y="8908"/>
                  </a:lnTo>
                  <a:cubicBezTo>
                    <a:pt x="702259" y="10967"/>
                    <a:pt x="714108" y="13404"/>
                    <a:pt x="725705" y="16219"/>
                  </a:cubicBezTo>
                  <a:lnTo>
                    <a:pt x="720999" y="35842"/>
                  </a:lnTo>
                  <a:close/>
                  <a:moveTo>
                    <a:pt x="479854" y="30506"/>
                  </a:moveTo>
                  <a:lnTo>
                    <a:pt x="476030" y="10673"/>
                  </a:lnTo>
                  <a:cubicBezTo>
                    <a:pt x="487711" y="8404"/>
                    <a:pt x="499644" y="6471"/>
                    <a:pt x="511494" y="4958"/>
                  </a:cubicBezTo>
                  <a:lnTo>
                    <a:pt x="514099" y="25001"/>
                  </a:lnTo>
                  <a:cubicBezTo>
                    <a:pt x="502628" y="26514"/>
                    <a:pt x="491115" y="28363"/>
                    <a:pt x="479854" y="30548"/>
                  </a:cubicBezTo>
                  <a:close/>
                  <a:moveTo>
                    <a:pt x="652635" y="23825"/>
                  </a:moveTo>
                  <a:cubicBezTo>
                    <a:pt x="641206" y="22522"/>
                    <a:pt x="629567" y="21598"/>
                    <a:pt x="618054" y="20968"/>
                  </a:cubicBezTo>
                  <a:lnTo>
                    <a:pt x="619104" y="798"/>
                  </a:lnTo>
                  <a:cubicBezTo>
                    <a:pt x="631037" y="1429"/>
                    <a:pt x="643097" y="2395"/>
                    <a:pt x="654904" y="3740"/>
                  </a:cubicBezTo>
                  <a:lnTo>
                    <a:pt x="652635" y="23825"/>
                  </a:lnTo>
                  <a:close/>
                  <a:moveTo>
                    <a:pt x="548638" y="21556"/>
                  </a:moveTo>
                  <a:lnTo>
                    <a:pt x="547252" y="1387"/>
                  </a:lnTo>
                  <a:cubicBezTo>
                    <a:pt x="559101" y="588"/>
                    <a:pt x="571203" y="126"/>
                    <a:pt x="583178" y="0"/>
                  </a:cubicBezTo>
                  <a:lnTo>
                    <a:pt x="583346" y="20211"/>
                  </a:lnTo>
                  <a:cubicBezTo>
                    <a:pt x="571791" y="20295"/>
                    <a:pt x="560110" y="20757"/>
                    <a:pt x="548638" y="21556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70" name="Forma Livre: Forma 269">
              <a:extLst>
                <a:ext uri="{FF2B5EF4-FFF2-40B4-BE49-F238E27FC236}">
                  <a16:creationId xmlns:a16="http://schemas.microsoft.com/office/drawing/2014/main" id="{9658F7A7-9901-27EC-B714-7E537AFD7F18}"/>
                </a:ext>
              </a:extLst>
            </p:cNvPr>
            <p:cNvSpPr/>
            <p:nvPr/>
          </p:nvSpPr>
          <p:spPr>
            <a:xfrm>
              <a:off x="4850480" y="1501633"/>
              <a:ext cx="71137" cy="501703"/>
            </a:xfrm>
            <a:custGeom>
              <a:avLst/>
              <a:gdLst>
                <a:gd name="connsiteX0" fmla="*/ 20085 w 71137"/>
                <a:gd name="connsiteY0" fmla="*/ 501704 h 501703"/>
                <a:gd name="connsiteX1" fmla="*/ 0 w 71137"/>
                <a:gd name="connsiteY1" fmla="*/ 499645 h 501703"/>
                <a:gd name="connsiteX2" fmla="*/ 3614 w 71137"/>
                <a:gd name="connsiteY2" fmla="*/ 464475 h 501703"/>
                <a:gd name="connsiteX3" fmla="*/ 23698 w 71137"/>
                <a:gd name="connsiteY3" fmla="*/ 466534 h 501703"/>
                <a:gd name="connsiteX4" fmla="*/ 20085 w 71137"/>
                <a:gd name="connsiteY4" fmla="*/ 501704 h 501703"/>
                <a:gd name="connsiteX5" fmla="*/ 27270 w 71137"/>
                <a:gd name="connsiteY5" fmla="*/ 431364 h 501703"/>
                <a:gd name="connsiteX6" fmla="*/ 7185 w 71137"/>
                <a:gd name="connsiteY6" fmla="*/ 429306 h 501703"/>
                <a:gd name="connsiteX7" fmla="*/ 10799 w 71137"/>
                <a:gd name="connsiteY7" fmla="*/ 394136 h 501703"/>
                <a:gd name="connsiteX8" fmla="*/ 30884 w 71137"/>
                <a:gd name="connsiteY8" fmla="*/ 396195 h 501703"/>
                <a:gd name="connsiteX9" fmla="*/ 27270 w 71137"/>
                <a:gd name="connsiteY9" fmla="*/ 431364 h 501703"/>
                <a:gd name="connsiteX10" fmla="*/ 34455 w 71137"/>
                <a:gd name="connsiteY10" fmla="*/ 361025 h 501703"/>
                <a:gd name="connsiteX11" fmla="*/ 14370 w 71137"/>
                <a:gd name="connsiteY11" fmla="*/ 358966 h 501703"/>
                <a:gd name="connsiteX12" fmla="*/ 17984 w 71137"/>
                <a:gd name="connsiteY12" fmla="*/ 323796 h 501703"/>
                <a:gd name="connsiteX13" fmla="*/ 38069 w 71137"/>
                <a:gd name="connsiteY13" fmla="*/ 325855 h 501703"/>
                <a:gd name="connsiteX14" fmla="*/ 34455 w 71137"/>
                <a:gd name="connsiteY14" fmla="*/ 361025 h 501703"/>
                <a:gd name="connsiteX15" fmla="*/ 41640 w 71137"/>
                <a:gd name="connsiteY15" fmla="*/ 290686 h 501703"/>
                <a:gd name="connsiteX16" fmla="*/ 21556 w 71137"/>
                <a:gd name="connsiteY16" fmla="*/ 288627 h 501703"/>
                <a:gd name="connsiteX17" fmla="*/ 25169 w 71137"/>
                <a:gd name="connsiteY17" fmla="*/ 253457 h 501703"/>
                <a:gd name="connsiteX18" fmla="*/ 45254 w 71137"/>
                <a:gd name="connsiteY18" fmla="*/ 255516 h 501703"/>
                <a:gd name="connsiteX19" fmla="*/ 41640 w 71137"/>
                <a:gd name="connsiteY19" fmla="*/ 290686 h 501703"/>
                <a:gd name="connsiteX20" fmla="*/ 48826 w 71137"/>
                <a:gd name="connsiteY20" fmla="*/ 220346 h 501703"/>
                <a:gd name="connsiteX21" fmla="*/ 28741 w 71137"/>
                <a:gd name="connsiteY21" fmla="*/ 218287 h 501703"/>
                <a:gd name="connsiteX22" fmla="*/ 32354 w 71137"/>
                <a:gd name="connsiteY22" fmla="*/ 183118 h 501703"/>
                <a:gd name="connsiteX23" fmla="*/ 52439 w 71137"/>
                <a:gd name="connsiteY23" fmla="*/ 185177 h 501703"/>
                <a:gd name="connsiteX24" fmla="*/ 48826 w 71137"/>
                <a:gd name="connsiteY24" fmla="*/ 220346 h 501703"/>
                <a:gd name="connsiteX25" fmla="*/ 56011 w 71137"/>
                <a:gd name="connsiteY25" fmla="*/ 150007 h 501703"/>
                <a:gd name="connsiteX26" fmla="*/ 35926 w 71137"/>
                <a:gd name="connsiteY26" fmla="*/ 147948 h 501703"/>
                <a:gd name="connsiteX27" fmla="*/ 39540 w 71137"/>
                <a:gd name="connsiteY27" fmla="*/ 112778 h 501703"/>
                <a:gd name="connsiteX28" fmla="*/ 59625 w 71137"/>
                <a:gd name="connsiteY28" fmla="*/ 114837 h 501703"/>
                <a:gd name="connsiteX29" fmla="*/ 56011 w 71137"/>
                <a:gd name="connsiteY29" fmla="*/ 150007 h 501703"/>
                <a:gd name="connsiteX30" fmla="*/ 63196 w 71137"/>
                <a:gd name="connsiteY30" fmla="*/ 79668 h 501703"/>
                <a:gd name="connsiteX31" fmla="*/ 43111 w 71137"/>
                <a:gd name="connsiteY31" fmla="*/ 77609 h 501703"/>
                <a:gd name="connsiteX32" fmla="*/ 46725 w 71137"/>
                <a:gd name="connsiteY32" fmla="*/ 42439 h 501703"/>
                <a:gd name="connsiteX33" fmla="*/ 66810 w 71137"/>
                <a:gd name="connsiteY33" fmla="*/ 44498 h 501703"/>
                <a:gd name="connsiteX34" fmla="*/ 63196 w 71137"/>
                <a:gd name="connsiteY34" fmla="*/ 79668 h 501703"/>
                <a:gd name="connsiteX35" fmla="*/ 70381 w 71137"/>
                <a:gd name="connsiteY35" fmla="*/ 9328 h 501703"/>
                <a:gd name="connsiteX36" fmla="*/ 50296 w 71137"/>
                <a:gd name="connsiteY36" fmla="*/ 7269 h 501703"/>
                <a:gd name="connsiteX37" fmla="*/ 51053 w 71137"/>
                <a:gd name="connsiteY37" fmla="*/ 0 h 501703"/>
                <a:gd name="connsiteX38" fmla="*/ 71138 w 71137"/>
                <a:gd name="connsiteY38" fmla="*/ 2059 h 501703"/>
                <a:gd name="connsiteX39" fmla="*/ 70381 w 71137"/>
                <a:gd name="connsiteY39" fmla="*/ 9328 h 50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71137" h="501703">
                  <a:moveTo>
                    <a:pt x="20085" y="501704"/>
                  </a:moveTo>
                  <a:lnTo>
                    <a:pt x="0" y="499645"/>
                  </a:lnTo>
                  <a:lnTo>
                    <a:pt x="3614" y="464475"/>
                  </a:lnTo>
                  <a:lnTo>
                    <a:pt x="23698" y="466534"/>
                  </a:lnTo>
                  <a:lnTo>
                    <a:pt x="20085" y="501704"/>
                  </a:lnTo>
                  <a:close/>
                  <a:moveTo>
                    <a:pt x="27270" y="431364"/>
                  </a:moveTo>
                  <a:lnTo>
                    <a:pt x="7185" y="429306"/>
                  </a:lnTo>
                  <a:lnTo>
                    <a:pt x="10799" y="394136"/>
                  </a:lnTo>
                  <a:lnTo>
                    <a:pt x="30884" y="396195"/>
                  </a:lnTo>
                  <a:lnTo>
                    <a:pt x="27270" y="431364"/>
                  </a:lnTo>
                  <a:close/>
                  <a:moveTo>
                    <a:pt x="34455" y="361025"/>
                  </a:moveTo>
                  <a:lnTo>
                    <a:pt x="14370" y="358966"/>
                  </a:lnTo>
                  <a:lnTo>
                    <a:pt x="17984" y="323796"/>
                  </a:lnTo>
                  <a:lnTo>
                    <a:pt x="38069" y="325855"/>
                  </a:lnTo>
                  <a:lnTo>
                    <a:pt x="34455" y="361025"/>
                  </a:lnTo>
                  <a:close/>
                  <a:moveTo>
                    <a:pt x="41640" y="290686"/>
                  </a:moveTo>
                  <a:lnTo>
                    <a:pt x="21556" y="288627"/>
                  </a:lnTo>
                  <a:lnTo>
                    <a:pt x="25169" y="253457"/>
                  </a:lnTo>
                  <a:lnTo>
                    <a:pt x="45254" y="255516"/>
                  </a:lnTo>
                  <a:lnTo>
                    <a:pt x="41640" y="290686"/>
                  </a:lnTo>
                  <a:close/>
                  <a:moveTo>
                    <a:pt x="48826" y="220346"/>
                  </a:moveTo>
                  <a:lnTo>
                    <a:pt x="28741" y="218287"/>
                  </a:lnTo>
                  <a:lnTo>
                    <a:pt x="32354" y="183118"/>
                  </a:lnTo>
                  <a:lnTo>
                    <a:pt x="52439" y="185177"/>
                  </a:lnTo>
                  <a:lnTo>
                    <a:pt x="48826" y="220346"/>
                  </a:lnTo>
                  <a:close/>
                  <a:moveTo>
                    <a:pt x="56011" y="150007"/>
                  </a:moveTo>
                  <a:lnTo>
                    <a:pt x="35926" y="147948"/>
                  </a:lnTo>
                  <a:lnTo>
                    <a:pt x="39540" y="112778"/>
                  </a:lnTo>
                  <a:lnTo>
                    <a:pt x="59625" y="114837"/>
                  </a:lnTo>
                  <a:lnTo>
                    <a:pt x="56011" y="150007"/>
                  </a:lnTo>
                  <a:close/>
                  <a:moveTo>
                    <a:pt x="63196" y="79668"/>
                  </a:moveTo>
                  <a:lnTo>
                    <a:pt x="43111" y="77609"/>
                  </a:lnTo>
                  <a:lnTo>
                    <a:pt x="46725" y="42439"/>
                  </a:lnTo>
                  <a:lnTo>
                    <a:pt x="66810" y="44498"/>
                  </a:lnTo>
                  <a:lnTo>
                    <a:pt x="63196" y="79668"/>
                  </a:lnTo>
                  <a:close/>
                  <a:moveTo>
                    <a:pt x="70381" y="9328"/>
                  </a:moveTo>
                  <a:lnTo>
                    <a:pt x="50296" y="7269"/>
                  </a:lnTo>
                  <a:lnTo>
                    <a:pt x="51053" y="0"/>
                  </a:lnTo>
                  <a:lnTo>
                    <a:pt x="71138" y="2059"/>
                  </a:lnTo>
                  <a:lnTo>
                    <a:pt x="70381" y="9328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71" name="Forma Livre: Forma 270">
              <a:extLst>
                <a:ext uri="{FF2B5EF4-FFF2-40B4-BE49-F238E27FC236}">
                  <a16:creationId xmlns:a16="http://schemas.microsoft.com/office/drawing/2014/main" id="{E03ED77D-155E-EF08-0D36-3981081BEDD2}"/>
                </a:ext>
              </a:extLst>
            </p:cNvPr>
            <p:cNvSpPr/>
            <p:nvPr/>
          </p:nvSpPr>
          <p:spPr>
            <a:xfrm rot="15909875">
              <a:off x="7174114" y="2541056"/>
              <a:ext cx="382328" cy="395690"/>
            </a:xfrm>
            <a:custGeom>
              <a:avLst/>
              <a:gdLst>
                <a:gd name="connsiteX0" fmla="*/ 14539 w 382328"/>
                <a:gd name="connsiteY0" fmla="*/ 395691 h 395690"/>
                <a:gd name="connsiteX1" fmla="*/ 0 w 382328"/>
                <a:gd name="connsiteY1" fmla="*/ 381656 h 395690"/>
                <a:gd name="connsiteX2" fmla="*/ 24539 w 382328"/>
                <a:gd name="connsiteY2" fmla="*/ 356193 h 395690"/>
                <a:gd name="connsiteX3" fmla="*/ 39078 w 382328"/>
                <a:gd name="connsiteY3" fmla="*/ 370227 h 395690"/>
                <a:gd name="connsiteX4" fmla="*/ 14539 w 382328"/>
                <a:gd name="connsiteY4" fmla="*/ 395691 h 395690"/>
                <a:gd name="connsiteX5" fmla="*/ 63574 w 382328"/>
                <a:gd name="connsiteY5" fmla="*/ 344806 h 395690"/>
                <a:gd name="connsiteX6" fmla="*/ 49036 w 382328"/>
                <a:gd name="connsiteY6" fmla="*/ 330772 h 395690"/>
                <a:gd name="connsiteX7" fmla="*/ 73575 w 382328"/>
                <a:gd name="connsiteY7" fmla="*/ 305308 h 395690"/>
                <a:gd name="connsiteX8" fmla="*/ 88114 w 382328"/>
                <a:gd name="connsiteY8" fmla="*/ 319342 h 395690"/>
                <a:gd name="connsiteX9" fmla="*/ 63574 w 382328"/>
                <a:gd name="connsiteY9" fmla="*/ 344806 h 395690"/>
                <a:gd name="connsiteX10" fmla="*/ 112610 w 382328"/>
                <a:gd name="connsiteY10" fmla="*/ 293921 h 395690"/>
                <a:gd name="connsiteX11" fmla="*/ 98072 w 382328"/>
                <a:gd name="connsiteY11" fmla="*/ 279887 h 395690"/>
                <a:gd name="connsiteX12" fmla="*/ 122611 w 382328"/>
                <a:gd name="connsiteY12" fmla="*/ 254423 h 395690"/>
                <a:gd name="connsiteX13" fmla="*/ 137149 w 382328"/>
                <a:gd name="connsiteY13" fmla="*/ 268458 h 395690"/>
                <a:gd name="connsiteX14" fmla="*/ 112610 w 382328"/>
                <a:gd name="connsiteY14" fmla="*/ 293921 h 395690"/>
                <a:gd name="connsiteX15" fmla="*/ 161646 w 382328"/>
                <a:gd name="connsiteY15" fmla="*/ 243036 h 395690"/>
                <a:gd name="connsiteX16" fmla="*/ 147108 w 382328"/>
                <a:gd name="connsiteY16" fmla="*/ 229002 h 395690"/>
                <a:gd name="connsiteX17" fmla="*/ 171647 w 382328"/>
                <a:gd name="connsiteY17" fmla="*/ 203539 h 395690"/>
                <a:gd name="connsiteX18" fmla="*/ 186185 w 382328"/>
                <a:gd name="connsiteY18" fmla="*/ 217573 h 395690"/>
                <a:gd name="connsiteX19" fmla="*/ 161646 w 382328"/>
                <a:gd name="connsiteY19" fmla="*/ 243036 h 395690"/>
                <a:gd name="connsiteX20" fmla="*/ 210682 w 382328"/>
                <a:gd name="connsiteY20" fmla="*/ 192152 h 395690"/>
                <a:gd name="connsiteX21" fmla="*/ 196144 w 382328"/>
                <a:gd name="connsiteY21" fmla="*/ 178117 h 395690"/>
                <a:gd name="connsiteX22" fmla="*/ 220683 w 382328"/>
                <a:gd name="connsiteY22" fmla="*/ 152654 h 395690"/>
                <a:gd name="connsiteX23" fmla="*/ 235221 w 382328"/>
                <a:gd name="connsiteY23" fmla="*/ 166688 h 395690"/>
                <a:gd name="connsiteX24" fmla="*/ 210682 w 382328"/>
                <a:gd name="connsiteY24" fmla="*/ 192152 h 395690"/>
                <a:gd name="connsiteX25" fmla="*/ 259718 w 382328"/>
                <a:gd name="connsiteY25" fmla="*/ 141267 h 395690"/>
                <a:gd name="connsiteX26" fmla="*/ 245180 w 382328"/>
                <a:gd name="connsiteY26" fmla="*/ 127233 h 395690"/>
                <a:gd name="connsiteX27" fmla="*/ 269719 w 382328"/>
                <a:gd name="connsiteY27" fmla="*/ 101769 h 395690"/>
                <a:gd name="connsiteX28" fmla="*/ 284257 w 382328"/>
                <a:gd name="connsiteY28" fmla="*/ 115804 h 395690"/>
                <a:gd name="connsiteX29" fmla="*/ 259718 w 382328"/>
                <a:gd name="connsiteY29" fmla="*/ 141267 h 395690"/>
                <a:gd name="connsiteX30" fmla="*/ 308754 w 382328"/>
                <a:gd name="connsiteY30" fmla="*/ 90382 h 395690"/>
                <a:gd name="connsiteX31" fmla="*/ 294215 w 382328"/>
                <a:gd name="connsiteY31" fmla="*/ 76348 h 395690"/>
                <a:gd name="connsiteX32" fmla="*/ 318755 w 382328"/>
                <a:gd name="connsiteY32" fmla="*/ 50885 h 395690"/>
                <a:gd name="connsiteX33" fmla="*/ 333293 w 382328"/>
                <a:gd name="connsiteY33" fmla="*/ 64919 h 395690"/>
                <a:gd name="connsiteX34" fmla="*/ 308754 w 382328"/>
                <a:gd name="connsiteY34" fmla="*/ 90382 h 395690"/>
                <a:gd name="connsiteX35" fmla="*/ 357790 w 382328"/>
                <a:gd name="connsiteY35" fmla="*/ 39498 h 395690"/>
                <a:gd name="connsiteX36" fmla="*/ 343251 w 382328"/>
                <a:gd name="connsiteY36" fmla="*/ 25463 h 395690"/>
                <a:gd name="connsiteX37" fmla="*/ 367790 w 382328"/>
                <a:gd name="connsiteY37" fmla="*/ 0 h 395690"/>
                <a:gd name="connsiteX38" fmla="*/ 382329 w 382328"/>
                <a:gd name="connsiteY38" fmla="*/ 14034 h 395690"/>
                <a:gd name="connsiteX39" fmla="*/ 357790 w 382328"/>
                <a:gd name="connsiteY39" fmla="*/ 39498 h 395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2328" h="395690">
                  <a:moveTo>
                    <a:pt x="14539" y="395691"/>
                  </a:moveTo>
                  <a:lnTo>
                    <a:pt x="0" y="381656"/>
                  </a:lnTo>
                  <a:lnTo>
                    <a:pt x="24539" y="356193"/>
                  </a:lnTo>
                  <a:lnTo>
                    <a:pt x="39078" y="370227"/>
                  </a:lnTo>
                  <a:lnTo>
                    <a:pt x="14539" y="395691"/>
                  </a:lnTo>
                  <a:close/>
                  <a:moveTo>
                    <a:pt x="63574" y="344806"/>
                  </a:moveTo>
                  <a:lnTo>
                    <a:pt x="49036" y="330772"/>
                  </a:lnTo>
                  <a:lnTo>
                    <a:pt x="73575" y="305308"/>
                  </a:lnTo>
                  <a:lnTo>
                    <a:pt x="88114" y="319342"/>
                  </a:lnTo>
                  <a:lnTo>
                    <a:pt x="63574" y="344806"/>
                  </a:lnTo>
                  <a:close/>
                  <a:moveTo>
                    <a:pt x="112610" y="293921"/>
                  </a:moveTo>
                  <a:lnTo>
                    <a:pt x="98072" y="279887"/>
                  </a:lnTo>
                  <a:lnTo>
                    <a:pt x="122611" y="254423"/>
                  </a:lnTo>
                  <a:lnTo>
                    <a:pt x="137149" y="268458"/>
                  </a:lnTo>
                  <a:lnTo>
                    <a:pt x="112610" y="293921"/>
                  </a:lnTo>
                  <a:close/>
                  <a:moveTo>
                    <a:pt x="161646" y="243036"/>
                  </a:moveTo>
                  <a:lnTo>
                    <a:pt x="147108" y="229002"/>
                  </a:lnTo>
                  <a:lnTo>
                    <a:pt x="171647" y="203539"/>
                  </a:lnTo>
                  <a:lnTo>
                    <a:pt x="186185" y="217573"/>
                  </a:lnTo>
                  <a:lnTo>
                    <a:pt x="161646" y="243036"/>
                  </a:lnTo>
                  <a:close/>
                  <a:moveTo>
                    <a:pt x="210682" y="192152"/>
                  </a:moveTo>
                  <a:lnTo>
                    <a:pt x="196144" y="178117"/>
                  </a:lnTo>
                  <a:lnTo>
                    <a:pt x="220683" y="152654"/>
                  </a:lnTo>
                  <a:lnTo>
                    <a:pt x="235221" y="166688"/>
                  </a:lnTo>
                  <a:lnTo>
                    <a:pt x="210682" y="192152"/>
                  </a:lnTo>
                  <a:close/>
                  <a:moveTo>
                    <a:pt x="259718" y="141267"/>
                  </a:moveTo>
                  <a:lnTo>
                    <a:pt x="245180" y="127233"/>
                  </a:lnTo>
                  <a:lnTo>
                    <a:pt x="269719" y="101769"/>
                  </a:lnTo>
                  <a:lnTo>
                    <a:pt x="284257" y="115804"/>
                  </a:lnTo>
                  <a:lnTo>
                    <a:pt x="259718" y="141267"/>
                  </a:lnTo>
                  <a:close/>
                  <a:moveTo>
                    <a:pt x="308754" y="90382"/>
                  </a:moveTo>
                  <a:lnTo>
                    <a:pt x="294215" y="76348"/>
                  </a:lnTo>
                  <a:lnTo>
                    <a:pt x="318755" y="50885"/>
                  </a:lnTo>
                  <a:lnTo>
                    <a:pt x="333293" y="64919"/>
                  </a:lnTo>
                  <a:lnTo>
                    <a:pt x="308754" y="90382"/>
                  </a:lnTo>
                  <a:close/>
                  <a:moveTo>
                    <a:pt x="357790" y="39498"/>
                  </a:moveTo>
                  <a:lnTo>
                    <a:pt x="343251" y="25463"/>
                  </a:lnTo>
                  <a:lnTo>
                    <a:pt x="367790" y="0"/>
                  </a:lnTo>
                  <a:lnTo>
                    <a:pt x="382329" y="14034"/>
                  </a:lnTo>
                  <a:lnTo>
                    <a:pt x="357790" y="39498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74" name="Forma Livre: Forma 273">
              <a:extLst>
                <a:ext uri="{FF2B5EF4-FFF2-40B4-BE49-F238E27FC236}">
                  <a16:creationId xmlns:a16="http://schemas.microsoft.com/office/drawing/2014/main" id="{E7C76CD4-1092-8ED1-95F0-0313430C44AB}"/>
                </a:ext>
              </a:extLst>
            </p:cNvPr>
            <p:cNvSpPr/>
            <p:nvPr/>
          </p:nvSpPr>
          <p:spPr>
            <a:xfrm>
              <a:off x="1577683" y="3526222"/>
              <a:ext cx="396866" cy="266356"/>
            </a:xfrm>
            <a:custGeom>
              <a:avLst/>
              <a:gdLst>
                <a:gd name="connsiteX0" fmla="*/ 385900 w 396866"/>
                <a:gd name="connsiteY0" fmla="*/ 266357 h 266356"/>
                <a:gd name="connsiteX1" fmla="*/ 356235 w 396866"/>
                <a:gd name="connsiteY1" fmla="*/ 247154 h 266356"/>
                <a:gd name="connsiteX2" fmla="*/ 367202 w 396866"/>
                <a:gd name="connsiteY2" fmla="*/ 230179 h 266356"/>
                <a:gd name="connsiteX3" fmla="*/ 396867 w 396866"/>
                <a:gd name="connsiteY3" fmla="*/ 249381 h 266356"/>
                <a:gd name="connsiteX4" fmla="*/ 385900 w 396866"/>
                <a:gd name="connsiteY4" fmla="*/ 266357 h 266356"/>
                <a:gd name="connsiteX5" fmla="*/ 326528 w 396866"/>
                <a:gd name="connsiteY5" fmla="*/ 227994 h 266356"/>
                <a:gd name="connsiteX6" fmla="*/ 296862 w 396866"/>
                <a:gd name="connsiteY6" fmla="*/ 208791 h 266356"/>
                <a:gd name="connsiteX7" fmla="*/ 307829 w 396866"/>
                <a:gd name="connsiteY7" fmla="*/ 191816 h 266356"/>
                <a:gd name="connsiteX8" fmla="*/ 337495 w 396866"/>
                <a:gd name="connsiteY8" fmla="*/ 211018 h 266356"/>
                <a:gd name="connsiteX9" fmla="*/ 326528 w 396866"/>
                <a:gd name="connsiteY9" fmla="*/ 227994 h 266356"/>
                <a:gd name="connsiteX10" fmla="*/ 267155 w 396866"/>
                <a:gd name="connsiteY10" fmla="*/ 189631 h 266356"/>
                <a:gd name="connsiteX11" fmla="*/ 237490 w 396866"/>
                <a:gd name="connsiteY11" fmla="*/ 170428 h 266356"/>
                <a:gd name="connsiteX12" fmla="*/ 248457 w 396866"/>
                <a:gd name="connsiteY12" fmla="*/ 153453 h 266356"/>
                <a:gd name="connsiteX13" fmla="*/ 278122 w 396866"/>
                <a:gd name="connsiteY13" fmla="*/ 172655 h 266356"/>
                <a:gd name="connsiteX14" fmla="*/ 267155 w 396866"/>
                <a:gd name="connsiteY14" fmla="*/ 189631 h 266356"/>
                <a:gd name="connsiteX15" fmla="*/ 207783 w 396866"/>
                <a:gd name="connsiteY15" fmla="*/ 151267 h 266356"/>
                <a:gd name="connsiteX16" fmla="*/ 178117 w 396866"/>
                <a:gd name="connsiteY16" fmla="*/ 132065 h 266356"/>
                <a:gd name="connsiteX17" fmla="*/ 189084 w 396866"/>
                <a:gd name="connsiteY17" fmla="*/ 115089 h 266356"/>
                <a:gd name="connsiteX18" fmla="*/ 218750 w 396866"/>
                <a:gd name="connsiteY18" fmla="*/ 134292 h 266356"/>
                <a:gd name="connsiteX19" fmla="*/ 207783 w 396866"/>
                <a:gd name="connsiteY19" fmla="*/ 151267 h 266356"/>
                <a:gd name="connsiteX20" fmla="*/ 148410 w 396866"/>
                <a:gd name="connsiteY20" fmla="*/ 112904 h 266356"/>
                <a:gd name="connsiteX21" fmla="*/ 118745 w 396866"/>
                <a:gd name="connsiteY21" fmla="*/ 93702 h 266356"/>
                <a:gd name="connsiteX22" fmla="*/ 129712 w 396866"/>
                <a:gd name="connsiteY22" fmla="*/ 76726 h 266356"/>
                <a:gd name="connsiteX23" fmla="*/ 159377 w 396866"/>
                <a:gd name="connsiteY23" fmla="*/ 95929 h 266356"/>
                <a:gd name="connsiteX24" fmla="*/ 148410 w 396866"/>
                <a:gd name="connsiteY24" fmla="*/ 112904 h 266356"/>
                <a:gd name="connsiteX25" fmla="*/ 89038 w 396866"/>
                <a:gd name="connsiteY25" fmla="*/ 74541 h 266356"/>
                <a:gd name="connsiteX26" fmla="*/ 59372 w 396866"/>
                <a:gd name="connsiteY26" fmla="*/ 55339 h 266356"/>
                <a:gd name="connsiteX27" fmla="*/ 70339 w 396866"/>
                <a:gd name="connsiteY27" fmla="*/ 38363 h 266356"/>
                <a:gd name="connsiteX28" fmla="*/ 100005 w 396866"/>
                <a:gd name="connsiteY28" fmla="*/ 57566 h 266356"/>
                <a:gd name="connsiteX29" fmla="*/ 89038 w 396866"/>
                <a:gd name="connsiteY29" fmla="*/ 74541 h 266356"/>
                <a:gd name="connsiteX30" fmla="*/ 29665 w 396866"/>
                <a:gd name="connsiteY30" fmla="*/ 36178 h 266356"/>
                <a:gd name="connsiteX31" fmla="*/ 0 w 396866"/>
                <a:gd name="connsiteY31" fmla="*/ 16975 h 266356"/>
                <a:gd name="connsiteX32" fmla="*/ 10967 w 396866"/>
                <a:gd name="connsiteY32" fmla="*/ 0 h 266356"/>
                <a:gd name="connsiteX33" fmla="*/ 40632 w 396866"/>
                <a:gd name="connsiteY33" fmla="*/ 19203 h 266356"/>
                <a:gd name="connsiteX34" fmla="*/ 29665 w 396866"/>
                <a:gd name="connsiteY34" fmla="*/ 36178 h 266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96866" h="266356">
                  <a:moveTo>
                    <a:pt x="385900" y="266357"/>
                  </a:moveTo>
                  <a:lnTo>
                    <a:pt x="356235" y="247154"/>
                  </a:lnTo>
                  <a:lnTo>
                    <a:pt x="367202" y="230179"/>
                  </a:lnTo>
                  <a:lnTo>
                    <a:pt x="396867" y="249381"/>
                  </a:lnTo>
                  <a:lnTo>
                    <a:pt x="385900" y="266357"/>
                  </a:lnTo>
                  <a:close/>
                  <a:moveTo>
                    <a:pt x="326528" y="227994"/>
                  </a:moveTo>
                  <a:lnTo>
                    <a:pt x="296862" y="208791"/>
                  </a:lnTo>
                  <a:lnTo>
                    <a:pt x="307829" y="191816"/>
                  </a:lnTo>
                  <a:lnTo>
                    <a:pt x="337495" y="211018"/>
                  </a:lnTo>
                  <a:lnTo>
                    <a:pt x="326528" y="227994"/>
                  </a:lnTo>
                  <a:close/>
                  <a:moveTo>
                    <a:pt x="267155" y="189631"/>
                  </a:moveTo>
                  <a:lnTo>
                    <a:pt x="237490" y="170428"/>
                  </a:lnTo>
                  <a:lnTo>
                    <a:pt x="248457" y="153453"/>
                  </a:lnTo>
                  <a:lnTo>
                    <a:pt x="278122" y="172655"/>
                  </a:lnTo>
                  <a:lnTo>
                    <a:pt x="267155" y="189631"/>
                  </a:lnTo>
                  <a:close/>
                  <a:moveTo>
                    <a:pt x="207783" y="151267"/>
                  </a:moveTo>
                  <a:lnTo>
                    <a:pt x="178117" y="132065"/>
                  </a:lnTo>
                  <a:lnTo>
                    <a:pt x="189084" y="115089"/>
                  </a:lnTo>
                  <a:lnTo>
                    <a:pt x="218750" y="134292"/>
                  </a:lnTo>
                  <a:lnTo>
                    <a:pt x="207783" y="151267"/>
                  </a:lnTo>
                  <a:close/>
                  <a:moveTo>
                    <a:pt x="148410" y="112904"/>
                  </a:moveTo>
                  <a:lnTo>
                    <a:pt x="118745" y="93702"/>
                  </a:lnTo>
                  <a:lnTo>
                    <a:pt x="129712" y="76726"/>
                  </a:lnTo>
                  <a:lnTo>
                    <a:pt x="159377" y="95929"/>
                  </a:lnTo>
                  <a:lnTo>
                    <a:pt x="148410" y="112904"/>
                  </a:lnTo>
                  <a:close/>
                  <a:moveTo>
                    <a:pt x="89038" y="74541"/>
                  </a:moveTo>
                  <a:lnTo>
                    <a:pt x="59372" y="55339"/>
                  </a:lnTo>
                  <a:lnTo>
                    <a:pt x="70339" y="38363"/>
                  </a:lnTo>
                  <a:lnTo>
                    <a:pt x="100005" y="57566"/>
                  </a:lnTo>
                  <a:lnTo>
                    <a:pt x="89038" y="74541"/>
                  </a:lnTo>
                  <a:close/>
                  <a:moveTo>
                    <a:pt x="29665" y="36178"/>
                  </a:moveTo>
                  <a:lnTo>
                    <a:pt x="0" y="16975"/>
                  </a:lnTo>
                  <a:lnTo>
                    <a:pt x="10967" y="0"/>
                  </a:lnTo>
                  <a:lnTo>
                    <a:pt x="40632" y="19203"/>
                  </a:lnTo>
                  <a:lnTo>
                    <a:pt x="29665" y="36178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76" name="Forma Livre: Forma 275">
              <a:extLst>
                <a:ext uri="{FF2B5EF4-FFF2-40B4-BE49-F238E27FC236}">
                  <a16:creationId xmlns:a16="http://schemas.microsoft.com/office/drawing/2014/main" id="{A75320C1-100E-7C64-2116-1AC455FD1682}"/>
                </a:ext>
              </a:extLst>
            </p:cNvPr>
            <p:cNvSpPr/>
            <p:nvPr/>
          </p:nvSpPr>
          <p:spPr>
            <a:xfrm>
              <a:off x="2305279" y="3067881"/>
              <a:ext cx="138829" cy="415229"/>
            </a:xfrm>
            <a:custGeom>
              <a:avLst/>
              <a:gdLst>
                <a:gd name="connsiteX0" fmla="*/ 119459 w 138829"/>
                <a:gd name="connsiteY0" fmla="*/ 415229 h 415229"/>
                <a:gd name="connsiteX1" fmla="*/ 109543 w 138829"/>
                <a:gd name="connsiteY1" fmla="*/ 381320 h 415229"/>
                <a:gd name="connsiteX2" fmla="*/ 128913 w 138829"/>
                <a:gd name="connsiteY2" fmla="*/ 375648 h 415229"/>
                <a:gd name="connsiteX3" fmla="*/ 138830 w 138829"/>
                <a:gd name="connsiteY3" fmla="*/ 409557 h 415229"/>
                <a:gd name="connsiteX4" fmla="*/ 119459 w 138829"/>
                <a:gd name="connsiteY4" fmla="*/ 415229 h 415229"/>
                <a:gd name="connsiteX5" fmla="*/ 99668 w 138829"/>
                <a:gd name="connsiteY5" fmla="*/ 347369 h 415229"/>
                <a:gd name="connsiteX6" fmla="*/ 89752 w 138829"/>
                <a:gd name="connsiteY6" fmla="*/ 313460 h 415229"/>
                <a:gd name="connsiteX7" fmla="*/ 109123 w 138829"/>
                <a:gd name="connsiteY7" fmla="*/ 307787 h 415229"/>
                <a:gd name="connsiteX8" fmla="*/ 119039 w 138829"/>
                <a:gd name="connsiteY8" fmla="*/ 341696 h 415229"/>
                <a:gd name="connsiteX9" fmla="*/ 99668 w 138829"/>
                <a:gd name="connsiteY9" fmla="*/ 347369 h 415229"/>
                <a:gd name="connsiteX10" fmla="*/ 79878 w 138829"/>
                <a:gd name="connsiteY10" fmla="*/ 279509 h 415229"/>
                <a:gd name="connsiteX11" fmla="*/ 69961 w 138829"/>
                <a:gd name="connsiteY11" fmla="*/ 245599 h 415229"/>
                <a:gd name="connsiteX12" fmla="*/ 89332 w 138829"/>
                <a:gd name="connsiteY12" fmla="*/ 239927 h 415229"/>
                <a:gd name="connsiteX13" fmla="*/ 99248 w 138829"/>
                <a:gd name="connsiteY13" fmla="*/ 273836 h 415229"/>
                <a:gd name="connsiteX14" fmla="*/ 79878 w 138829"/>
                <a:gd name="connsiteY14" fmla="*/ 279509 h 415229"/>
                <a:gd name="connsiteX15" fmla="*/ 60087 w 138829"/>
                <a:gd name="connsiteY15" fmla="*/ 211648 h 415229"/>
                <a:gd name="connsiteX16" fmla="*/ 50170 w 138829"/>
                <a:gd name="connsiteY16" fmla="*/ 177739 h 415229"/>
                <a:gd name="connsiteX17" fmla="*/ 69541 w 138829"/>
                <a:gd name="connsiteY17" fmla="*/ 172067 h 415229"/>
                <a:gd name="connsiteX18" fmla="*/ 79457 w 138829"/>
                <a:gd name="connsiteY18" fmla="*/ 205976 h 415229"/>
                <a:gd name="connsiteX19" fmla="*/ 60087 w 138829"/>
                <a:gd name="connsiteY19" fmla="*/ 211648 h 415229"/>
                <a:gd name="connsiteX20" fmla="*/ 40296 w 138829"/>
                <a:gd name="connsiteY20" fmla="*/ 143788 h 415229"/>
                <a:gd name="connsiteX21" fmla="*/ 30380 w 138829"/>
                <a:gd name="connsiteY21" fmla="*/ 109879 h 415229"/>
                <a:gd name="connsiteX22" fmla="*/ 49750 w 138829"/>
                <a:gd name="connsiteY22" fmla="*/ 104206 h 415229"/>
                <a:gd name="connsiteX23" fmla="*/ 59667 w 138829"/>
                <a:gd name="connsiteY23" fmla="*/ 138116 h 415229"/>
                <a:gd name="connsiteX24" fmla="*/ 40296 w 138829"/>
                <a:gd name="connsiteY24" fmla="*/ 143788 h 415229"/>
                <a:gd name="connsiteX25" fmla="*/ 20505 w 138829"/>
                <a:gd name="connsiteY25" fmla="*/ 75928 h 415229"/>
                <a:gd name="connsiteX26" fmla="*/ 10589 w 138829"/>
                <a:gd name="connsiteY26" fmla="*/ 42019 h 415229"/>
                <a:gd name="connsiteX27" fmla="*/ 29959 w 138829"/>
                <a:gd name="connsiteY27" fmla="*/ 36346 h 415229"/>
                <a:gd name="connsiteX28" fmla="*/ 39876 w 138829"/>
                <a:gd name="connsiteY28" fmla="*/ 70255 h 415229"/>
                <a:gd name="connsiteX29" fmla="*/ 20505 w 138829"/>
                <a:gd name="connsiteY29" fmla="*/ 75928 h 415229"/>
                <a:gd name="connsiteX30" fmla="*/ 714 w 138829"/>
                <a:gd name="connsiteY30" fmla="*/ 8068 h 415229"/>
                <a:gd name="connsiteX31" fmla="*/ 0 w 138829"/>
                <a:gd name="connsiteY31" fmla="*/ 5673 h 415229"/>
                <a:gd name="connsiteX32" fmla="*/ 19371 w 138829"/>
                <a:gd name="connsiteY32" fmla="*/ 0 h 415229"/>
                <a:gd name="connsiteX33" fmla="*/ 20085 w 138829"/>
                <a:gd name="connsiteY33" fmla="*/ 2395 h 415229"/>
                <a:gd name="connsiteX34" fmla="*/ 714 w 138829"/>
                <a:gd name="connsiteY34" fmla="*/ 8068 h 415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38829" h="415229">
                  <a:moveTo>
                    <a:pt x="119459" y="415229"/>
                  </a:moveTo>
                  <a:lnTo>
                    <a:pt x="109543" y="381320"/>
                  </a:lnTo>
                  <a:lnTo>
                    <a:pt x="128913" y="375648"/>
                  </a:lnTo>
                  <a:lnTo>
                    <a:pt x="138830" y="409557"/>
                  </a:lnTo>
                  <a:lnTo>
                    <a:pt x="119459" y="415229"/>
                  </a:lnTo>
                  <a:close/>
                  <a:moveTo>
                    <a:pt x="99668" y="347369"/>
                  </a:moveTo>
                  <a:lnTo>
                    <a:pt x="89752" y="313460"/>
                  </a:lnTo>
                  <a:lnTo>
                    <a:pt x="109123" y="307787"/>
                  </a:lnTo>
                  <a:lnTo>
                    <a:pt x="119039" y="341696"/>
                  </a:lnTo>
                  <a:lnTo>
                    <a:pt x="99668" y="347369"/>
                  </a:lnTo>
                  <a:close/>
                  <a:moveTo>
                    <a:pt x="79878" y="279509"/>
                  </a:moveTo>
                  <a:lnTo>
                    <a:pt x="69961" y="245599"/>
                  </a:lnTo>
                  <a:lnTo>
                    <a:pt x="89332" y="239927"/>
                  </a:lnTo>
                  <a:lnTo>
                    <a:pt x="99248" y="273836"/>
                  </a:lnTo>
                  <a:lnTo>
                    <a:pt x="79878" y="279509"/>
                  </a:lnTo>
                  <a:close/>
                  <a:moveTo>
                    <a:pt x="60087" y="211648"/>
                  </a:moveTo>
                  <a:lnTo>
                    <a:pt x="50170" y="177739"/>
                  </a:lnTo>
                  <a:lnTo>
                    <a:pt x="69541" y="172067"/>
                  </a:lnTo>
                  <a:lnTo>
                    <a:pt x="79457" y="205976"/>
                  </a:lnTo>
                  <a:lnTo>
                    <a:pt x="60087" y="211648"/>
                  </a:lnTo>
                  <a:close/>
                  <a:moveTo>
                    <a:pt x="40296" y="143788"/>
                  </a:moveTo>
                  <a:lnTo>
                    <a:pt x="30380" y="109879"/>
                  </a:lnTo>
                  <a:lnTo>
                    <a:pt x="49750" y="104206"/>
                  </a:lnTo>
                  <a:lnTo>
                    <a:pt x="59667" y="138116"/>
                  </a:lnTo>
                  <a:lnTo>
                    <a:pt x="40296" y="143788"/>
                  </a:lnTo>
                  <a:close/>
                  <a:moveTo>
                    <a:pt x="20505" y="75928"/>
                  </a:moveTo>
                  <a:lnTo>
                    <a:pt x="10589" y="42019"/>
                  </a:lnTo>
                  <a:lnTo>
                    <a:pt x="29959" y="36346"/>
                  </a:lnTo>
                  <a:lnTo>
                    <a:pt x="39876" y="70255"/>
                  </a:lnTo>
                  <a:lnTo>
                    <a:pt x="20505" y="75928"/>
                  </a:lnTo>
                  <a:close/>
                  <a:moveTo>
                    <a:pt x="714" y="8068"/>
                  </a:moveTo>
                  <a:lnTo>
                    <a:pt x="0" y="5673"/>
                  </a:lnTo>
                  <a:lnTo>
                    <a:pt x="19371" y="0"/>
                  </a:lnTo>
                  <a:lnTo>
                    <a:pt x="20085" y="2395"/>
                  </a:lnTo>
                  <a:lnTo>
                    <a:pt x="714" y="8068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79" name="Forma Livre: Forma 278">
              <a:extLst>
                <a:ext uri="{FF2B5EF4-FFF2-40B4-BE49-F238E27FC236}">
                  <a16:creationId xmlns:a16="http://schemas.microsoft.com/office/drawing/2014/main" id="{604735DD-5642-DEB7-DF70-60AB75EBCA97}"/>
                </a:ext>
              </a:extLst>
            </p:cNvPr>
            <p:cNvSpPr/>
            <p:nvPr/>
          </p:nvSpPr>
          <p:spPr>
            <a:xfrm rot="-2700000">
              <a:off x="3336327" y="3995763"/>
              <a:ext cx="75633" cy="75633"/>
            </a:xfrm>
            <a:custGeom>
              <a:avLst/>
              <a:gdLst>
                <a:gd name="connsiteX0" fmla="*/ 75634 w 75633"/>
                <a:gd name="connsiteY0" fmla="*/ 37817 h 75633"/>
                <a:gd name="connsiteX1" fmla="*/ 37817 w 75633"/>
                <a:gd name="connsiteY1" fmla="*/ 75634 h 75633"/>
                <a:gd name="connsiteX2" fmla="*/ 0 w 75633"/>
                <a:gd name="connsiteY2" fmla="*/ 37817 h 75633"/>
                <a:gd name="connsiteX3" fmla="*/ 37817 w 75633"/>
                <a:gd name="connsiteY3" fmla="*/ 0 h 75633"/>
                <a:gd name="connsiteX4" fmla="*/ 75634 w 75633"/>
                <a:gd name="connsiteY4" fmla="*/ 37817 h 75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633" h="75633">
                  <a:moveTo>
                    <a:pt x="75634" y="37817"/>
                  </a:moveTo>
                  <a:cubicBezTo>
                    <a:pt x="75634" y="58703"/>
                    <a:pt x="58703" y="75634"/>
                    <a:pt x="37817" y="75634"/>
                  </a:cubicBezTo>
                  <a:cubicBezTo>
                    <a:pt x="16931" y="75634"/>
                    <a:pt x="0" y="58703"/>
                    <a:pt x="0" y="37817"/>
                  </a:cubicBezTo>
                  <a:cubicBezTo>
                    <a:pt x="0" y="16931"/>
                    <a:pt x="16931" y="0"/>
                    <a:pt x="37817" y="0"/>
                  </a:cubicBezTo>
                  <a:cubicBezTo>
                    <a:pt x="58703" y="0"/>
                    <a:pt x="75634" y="16931"/>
                    <a:pt x="75634" y="37817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82" name="Forma Livre: Forma 281">
              <a:extLst>
                <a:ext uri="{FF2B5EF4-FFF2-40B4-BE49-F238E27FC236}">
                  <a16:creationId xmlns:a16="http://schemas.microsoft.com/office/drawing/2014/main" id="{F4F9DF46-0C74-A634-97EA-E34FEB44AFD5}"/>
                </a:ext>
              </a:extLst>
            </p:cNvPr>
            <p:cNvSpPr/>
            <p:nvPr/>
          </p:nvSpPr>
          <p:spPr>
            <a:xfrm>
              <a:off x="7962136" y="4041750"/>
              <a:ext cx="75633" cy="75633"/>
            </a:xfrm>
            <a:custGeom>
              <a:avLst/>
              <a:gdLst>
                <a:gd name="connsiteX0" fmla="*/ 75634 w 75633"/>
                <a:gd name="connsiteY0" fmla="*/ 37817 h 75633"/>
                <a:gd name="connsiteX1" fmla="*/ 37817 w 75633"/>
                <a:gd name="connsiteY1" fmla="*/ 75634 h 75633"/>
                <a:gd name="connsiteX2" fmla="*/ 0 w 75633"/>
                <a:gd name="connsiteY2" fmla="*/ 37817 h 75633"/>
                <a:gd name="connsiteX3" fmla="*/ 37817 w 75633"/>
                <a:gd name="connsiteY3" fmla="*/ 0 h 75633"/>
                <a:gd name="connsiteX4" fmla="*/ 75634 w 75633"/>
                <a:gd name="connsiteY4" fmla="*/ 37817 h 75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633" h="75633">
                  <a:moveTo>
                    <a:pt x="75634" y="37817"/>
                  </a:moveTo>
                  <a:cubicBezTo>
                    <a:pt x="75634" y="58703"/>
                    <a:pt x="58703" y="75634"/>
                    <a:pt x="37817" y="75634"/>
                  </a:cubicBezTo>
                  <a:cubicBezTo>
                    <a:pt x="16931" y="75634"/>
                    <a:pt x="0" y="58703"/>
                    <a:pt x="0" y="37817"/>
                  </a:cubicBezTo>
                  <a:cubicBezTo>
                    <a:pt x="0" y="16931"/>
                    <a:pt x="16931" y="0"/>
                    <a:pt x="37817" y="0"/>
                  </a:cubicBezTo>
                  <a:cubicBezTo>
                    <a:pt x="58703" y="0"/>
                    <a:pt x="75634" y="16931"/>
                    <a:pt x="75634" y="37817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84" name="Forma Livre: Forma 283">
              <a:extLst>
                <a:ext uri="{FF2B5EF4-FFF2-40B4-BE49-F238E27FC236}">
                  <a16:creationId xmlns:a16="http://schemas.microsoft.com/office/drawing/2014/main" id="{30FD64E6-FC0D-9525-F32B-4C852AAFA2B1}"/>
                </a:ext>
              </a:extLst>
            </p:cNvPr>
            <p:cNvSpPr/>
            <p:nvPr/>
          </p:nvSpPr>
          <p:spPr>
            <a:xfrm rot="-4603200">
              <a:off x="5830394" y="2908181"/>
              <a:ext cx="162444" cy="162444"/>
            </a:xfrm>
            <a:custGeom>
              <a:avLst/>
              <a:gdLst>
                <a:gd name="connsiteX0" fmla="*/ 162444 w 162444"/>
                <a:gd name="connsiteY0" fmla="*/ 81222 h 162444"/>
                <a:gd name="connsiteX1" fmla="*/ 81222 w 162444"/>
                <a:gd name="connsiteY1" fmla="*/ 162444 h 162444"/>
                <a:gd name="connsiteX2" fmla="*/ 0 w 162444"/>
                <a:gd name="connsiteY2" fmla="*/ 81222 h 162444"/>
                <a:gd name="connsiteX3" fmla="*/ 81222 w 162444"/>
                <a:gd name="connsiteY3" fmla="*/ 0 h 162444"/>
                <a:gd name="connsiteX4" fmla="*/ 162444 w 162444"/>
                <a:gd name="connsiteY4" fmla="*/ 81222 h 162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2444" h="162444">
                  <a:moveTo>
                    <a:pt x="162444" y="81222"/>
                  </a:moveTo>
                  <a:cubicBezTo>
                    <a:pt x="162444" y="126080"/>
                    <a:pt x="126080" y="162444"/>
                    <a:pt x="81222" y="162444"/>
                  </a:cubicBezTo>
                  <a:cubicBezTo>
                    <a:pt x="36365" y="162444"/>
                    <a:pt x="0" y="126080"/>
                    <a:pt x="0" y="81222"/>
                  </a:cubicBezTo>
                  <a:cubicBezTo>
                    <a:pt x="0" y="36364"/>
                    <a:pt x="36365" y="0"/>
                    <a:pt x="81222" y="0"/>
                  </a:cubicBezTo>
                  <a:cubicBezTo>
                    <a:pt x="126080" y="0"/>
                    <a:pt x="162444" y="36364"/>
                    <a:pt x="162444" y="81222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86" name="Forma Livre: Forma 285">
              <a:extLst>
                <a:ext uri="{FF2B5EF4-FFF2-40B4-BE49-F238E27FC236}">
                  <a16:creationId xmlns:a16="http://schemas.microsoft.com/office/drawing/2014/main" id="{3E67C107-B988-6459-161F-D42CBBEA95E2}"/>
                </a:ext>
              </a:extLst>
            </p:cNvPr>
            <p:cNvSpPr/>
            <p:nvPr/>
          </p:nvSpPr>
          <p:spPr>
            <a:xfrm>
              <a:off x="4772661" y="1250151"/>
              <a:ext cx="277954" cy="277953"/>
            </a:xfrm>
            <a:custGeom>
              <a:avLst/>
              <a:gdLst>
                <a:gd name="connsiteX0" fmla="*/ 277954 w 277954"/>
                <a:gd name="connsiteY0" fmla="*/ 138956 h 277953"/>
                <a:gd name="connsiteX1" fmla="*/ 243372 w 277954"/>
                <a:gd name="connsiteY1" fmla="*/ 230683 h 277953"/>
                <a:gd name="connsiteX2" fmla="*/ 138956 w 277954"/>
                <a:gd name="connsiteY2" fmla="*/ 277954 h 277953"/>
                <a:gd name="connsiteX3" fmla="*/ 34581 w 277954"/>
                <a:gd name="connsiteY3" fmla="*/ 230683 h 277953"/>
                <a:gd name="connsiteX4" fmla="*/ 0 w 277954"/>
                <a:gd name="connsiteY4" fmla="*/ 138956 h 277953"/>
                <a:gd name="connsiteX5" fmla="*/ 138956 w 277954"/>
                <a:gd name="connsiteY5" fmla="*/ 0 h 277953"/>
                <a:gd name="connsiteX6" fmla="*/ 277954 w 277954"/>
                <a:gd name="connsiteY6" fmla="*/ 138956 h 277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7954" h="277953">
                  <a:moveTo>
                    <a:pt x="277954" y="138956"/>
                  </a:moveTo>
                  <a:cubicBezTo>
                    <a:pt x="277954" y="174084"/>
                    <a:pt x="264886" y="206228"/>
                    <a:pt x="243372" y="230683"/>
                  </a:cubicBezTo>
                  <a:cubicBezTo>
                    <a:pt x="217909" y="259676"/>
                    <a:pt x="180555" y="277954"/>
                    <a:pt x="138956" y="277954"/>
                  </a:cubicBezTo>
                  <a:cubicBezTo>
                    <a:pt x="97357" y="277954"/>
                    <a:pt x="60045" y="259676"/>
                    <a:pt x="34581" y="230683"/>
                  </a:cubicBezTo>
                  <a:cubicBezTo>
                    <a:pt x="13026" y="206228"/>
                    <a:pt x="0" y="174084"/>
                    <a:pt x="0" y="138956"/>
                  </a:cubicBezTo>
                  <a:cubicBezTo>
                    <a:pt x="0" y="62188"/>
                    <a:pt x="62230" y="0"/>
                    <a:pt x="138956" y="0"/>
                  </a:cubicBezTo>
                  <a:cubicBezTo>
                    <a:pt x="215682" y="0"/>
                    <a:pt x="277954" y="62230"/>
                    <a:pt x="277954" y="138956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2" name="Forma Livre: Forma 31">
              <a:extLst>
                <a:ext uri="{FF2B5EF4-FFF2-40B4-BE49-F238E27FC236}">
                  <a16:creationId xmlns:a16="http://schemas.microsoft.com/office/drawing/2014/main" id="{054789F3-5987-8F79-CBC7-8799E8C02109}"/>
                </a:ext>
              </a:extLst>
            </p:cNvPr>
            <p:cNvSpPr/>
            <p:nvPr/>
          </p:nvSpPr>
          <p:spPr>
            <a:xfrm rot="-4846799">
              <a:off x="4861424" y="1306225"/>
              <a:ext cx="100676" cy="100676"/>
            </a:xfrm>
            <a:custGeom>
              <a:avLst/>
              <a:gdLst>
                <a:gd name="connsiteX0" fmla="*/ 100677 w 100676"/>
                <a:gd name="connsiteY0" fmla="*/ 50338 h 100676"/>
                <a:gd name="connsiteX1" fmla="*/ 50338 w 100676"/>
                <a:gd name="connsiteY1" fmla="*/ 100677 h 100676"/>
                <a:gd name="connsiteX2" fmla="*/ 0 w 100676"/>
                <a:gd name="connsiteY2" fmla="*/ 50338 h 100676"/>
                <a:gd name="connsiteX3" fmla="*/ 50338 w 100676"/>
                <a:gd name="connsiteY3" fmla="*/ 0 h 100676"/>
                <a:gd name="connsiteX4" fmla="*/ 100677 w 100676"/>
                <a:gd name="connsiteY4" fmla="*/ 50338 h 100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676" h="100676">
                  <a:moveTo>
                    <a:pt x="100677" y="50338"/>
                  </a:moveTo>
                  <a:cubicBezTo>
                    <a:pt x="100677" y="78140"/>
                    <a:pt x="78139" y="100677"/>
                    <a:pt x="50338" y="100677"/>
                  </a:cubicBezTo>
                  <a:cubicBezTo>
                    <a:pt x="22537" y="100677"/>
                    <a:pt x="0" y="78140"/>
                    <a:pt x="0" y="50338"/>
                  </a:cubicBezTo>
                  <a:cubicBezTo>
                    <a:pt x="0" y="22537"/>
                    <a:pt x="22538" y="0"/>
                    <a:pt x="50338" y="0"/>
                  </a:cubicBezTo>
                  <a:cubicBezTo>
                    <a:pt x="78140" y="0"/>
                    <a:pt x="100677" y="22537"/>
                    <a:pt x="100677" y="50338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3" name="Forma Livre: Forma 32">
              <a:extLst>
                <a:ext uri="{FF2B5EF4-FFF2-40B4-BE49-F238E27FC236}">
                  <a16:creationId xmlns:a16="http://schemas.microsoft.com/office/drawing/2014/main" id="{8510BE15-E4E2-CAA2-5C42-FC931025B6A2}"/>
                </a:ext>
              </a:extLst>
            </p:cNvPr>
            <p:cNvSpPr/>
            <p:nvPr/>
          </p:nvSpPr>
          <p:spPr>
            <a:xfrm>
              <a:off x="4807243" y="1417511"/>
              <a:ext cx="208791" cy="110635"/>
            </a:xfrm>
            <a:custGeom>
              <a:avLst/>
              <a:gdLst>
                <a:gd name="connsiteX0" fmla="*/ 208791 w 208791"/>
                <a:gd name="connsiteY0" fmla="*/ 63364 h 110635"/>
                <a:gd name="connsiteX1" fmla="*/ 104375 w 208791"/>
                <a:gd name="connsiteY1" fmla="*/ 110635 h 110635"/>
                <a:gd name="connsiteX2" fmla="*/ 0 w 208791"/>
                <a:gd name="connsiteY2" fmla="*/ 63364 h 110635"/>
                <a:gd name="connsiteX3" fmla="*/ 104375 w 208791"/>
                <a:gd name="connsiteY3" fmla="*/ 0 h 110635"/>
                <a:gd name="connsiteX4" fmla="*/ 208791 w 208791"/>
                <a:gd name="connsiteY4" fmla="*/ 63364 h 110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8791" h="110635">
                  <a:moveTo>
                    <a:pt x="208791" y="63364"/>
                  </a:moveTo>
                  <a:cubicBezTo>
                    <a:pt x="183328" y="92357"/>
                    <a:pt x="145973" y="110635"/>
                    <a:pt x="104375" y="110635"/>
                  </a:cubicBezTo>
                  <a:cubicBezTo>
                    <a:pt x="62776" y="110635"/>
                    <a:pt x="25463" y="92357"/>
                    <a:pt x="0" y="63364"/>
                  </a:cubicBezTo>
                  <a:cubicBezTo>
                    <a:pt x="19581" y="25715"/>
                    <a:pt x="58994" y="0"/>
                    <a:pt x="104375" y="0"/>
                  </a:cubicBezTo>
                  <a:cubicBezTo>
                    <a:pt x="149755" y="0"/>
                    <a:pt x="189168" y="25715"/>
                    <a:pt x="208791" y="63364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4" name="Forma Livre: Forma 43">
              <a:extLst>
                <a:ext uri="{FF2B5EF4-FFF2-40B4-BE49-F238E27FC236}">
                  <a16:creationId xmlns:a16="http://schemas.microsoft.com/office/drawing/2014/main" id="{9BF3508B-1637-AA7A-1C16-A49E9612E169}"/>
                </a:ext>
              </a:extLst>
            </p:cNvPr>
            <p:cNvSpPr/>
            <p:nvPr/>
          </p:nvSpPr>
          <p:spPr>
            <a:xfrm>
              <a:off x="1366833" y="3331675"/>
              <a:ext cx="277953" cy="277954"/>
            </a:xfrm>
            <a:custGeom>
              <a:avLst/>
              <a:gdLst>
                <a:gd name="connsiteX0" fmla="*/ 277954 w 277953"/>
                <a:gd name="connsiteY0" fmla="*/ 138956 h 277954"/>
                <a:gd name="connsiteX1" fmla="*/ 243373 w 277953"/>
                <a:gd name="connsiteY1" fmla="*/ 230683 h 277954"/>
                <a:gd name="connsiteX2" fmla="*/ 138956 w 277953"/>
                <a:gd name="connsiteY2" fmla="*/ 277954 h 277954"/>
                <a:gd name="connsiteX3" fmla="*/ 34581 w 277953"/>
                <a:gd name="connsiteY3" fmla="*/ 230683 h 277954"/>
                <a:gd name="connsiteX4" fmla="*/ 0 w 277953"/>
                <a:gd name="connsiteY4" fmla="*/ 138956 h 277954"/>
                <a:gd name="connsiteX5" fmla="*/ 138956 w 277953"/>
                <a:gd name="connsiteY5" fmla="*/ 0 h 277954"/>
                <a:gd name="connsiteX6" fmla="*/ 277954 w 277953"/>
                <a:gd name="connsiteY6" fmla="*/ 138956 h 277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7953" h="277954">
                  <a:moveTo>
                    <a:pt x="277954" y="138956"/>
                  </a:moveTo>
                  <a:cubicBezTo>
                    <a:pt x="277954" y="174084"/>
                    <a:pt x="264886" y="206228"/>
                    <a:pt x="243373" y="230683"/>
                  </a:cubicBezTo>
                  <a:cubicBezTo>
                    <a:pt x="217909" y="259676"/>
                    <a:pt x="180555" y="277954"/>
                    <a:pt x="138956" y="277954"/>
                  </a:cubicBezTo>
                  <a:cubicBezTo>
                    <a:pt x="97357" y="277954"/>
                    <a:pt x="60045" y="259676"/>
                    <a:pt x="34581" y="230683"/>
                  </a:cubicBezTo>
                  <a:cubicBezTo>
                    <a:pt x="13026" y="206228"/>
                    <a:pt x="0" y="174084"/>
                    <a:pt x="0" y="138956"/>
                  </a:cubicBezTo>
                  <a:cubicBezTo>
                    <a:pt x="0" y="62188"/>
                    <a:pt x="62188" y="0"/>
                    <a:pt x="138956" y="0"/>
                  </a:cubicBezTo>
                  <a:cubicBezTo>
                    <a:pt x="215724" y="0"/>
                    <a:pt x="277954" y="62188"/>
                    <a:pt x="277954" y="138956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5" name="Forma Livre: Forma 44">
              <a:extLst>
                <a:ext uri="{FF2B5EF4-FFF2-40B4-BE49-F238E27FC236}">
                  <a16:creationId xmlns:a16="http://schemas.microsoft.com/office/drawing/2014/main" id="{D5692D14-2704-22C2-C020-CC489CBDBBFB}"/>
                </a:ext>
              </a:extLst>
            </p:cNvPr>
            <p:cNvSpPr/>
            <p:nvPr/>
          </p:nvSpPr>
          <p:spPr>
            <a:xfrm rot="-4863001">
              <a:off x="1455477" y="3387508"/>
              <a:ext cx="100676" cy="100676"/>
            </a:xfrm>
            <a:custGeom>
              <a:avLst/>
              <a:gdLst>
                <a:gd name="connsiteX0" fmla="*/ 100677 w 100676"/>
                <a:gd name="connsiteY0" fmla="*/ 50338 h 100676"/>
                <a:gd name="connsiteX1" fmla="*/ 50338 w 100676"/>
                <a:gd name="connsiteY1" fmla="*/ 100677 h 100676"/>
                <a:gd name="connsiteX2" fmla="*/ 0 w 100676"/>
                <a:gd name="connsiteY2" fmla="*/ 50338 h 100676"/>
                <a:gd name="connsiteX3" fmla="*/ 50338 w 100676"/>
                <a:gd name="connsiteY3" fmla="*/ 0 h 100676"/>
                <a:gd name="connsiteX4" fmla="*/ 100677 w 100676"/>
                <a:gd name="connsiteY4" fmla="*/ 50338 h 100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676" h="100676">
                  <a:moveTo>
                    <a:pt x="100677" y="50338"/>
                  </a:moveTo>
                  <a:cubicBezTo>
                    <a:pt x="100677" y="78140"/>
                    <a:pt x="78140" y="100677"/>
                    <a:pt x="50338" y="100677"/>
                  </a:cubicBezTo>
                  <a:cubicBezTo>
                    <a:pt x="22537" y="100677"/>
                    <a:pt x="0" y="78139"/>
                    <a:pt x="0" y="50338"/>
                  </a:cubicBezTo>
                  <a:cubicBezTo>
                    <a:pt x="0" y="22537"/>
                    <a:pt x="22537" y="0"/>
                    <a:pt x="50338" y="0"/>
                  </a:cubicBezTo>
                  <a:cubicBezTo>
                    <a:pt x="78140" y="0"/>
                    <a:pt x="100677" y="22537"/>
                    <a:pt x="100677" y="50338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6" name="Forma Livre: Forma 45">
              <a:extLst>
                <a:ext uri="{FF2B5EF4-FFF2-40B4-BE49-F238E27FC236}">
                  <a16:creationId xmlns:a16="http://schemas.microsoft.com/office/drawing/2014/main" id="{014CB201-96B6-06A3-D4DD-336E93611F9B}"/>
                </a:ext>
              </a:extLst>
            </p:cNvPr>
            <p:cNvSpPr/>
            <p:nvPr/>
          </p:nvSpPr>
          <p:spPr>
            <a:xfrm>
              <a:off x="1401372" y="3498994"/>
              <a:ext cx="208791" cy="110635"/>
            </a:xfrm>
            <a:custGeom>
              <a:avLst/>
              <a:gdLst>
                <a:gd name="connsiteX0" fmla="*/ 208791 w 208791"/>
                <a:gd name="connsiteY0" fmla="*/ 63364 h 110635"/>
                <a:gd name="connsiteX1" fmla="*/ 104375 w 208791"/>
                <a:gd name="connsiteY1" fmla="*/ 110635 h 110635"/>
                <a:gd name="connsiteX2" fmla="*/ 0 w 208791"/>
                <a:gd name="connsiteY2" fmla="*/ 63364 h 110635"/>
                <a:gd name="connsiteX3" fmla="*/ 104375 w 208791"/>
                <a:gd name="connsiteY3" fmla="*/ 0 h 110635"/>
                <a:gd name="connsiteX4" fmla="*/ 208791 w 208791"/>
                <a:gd name="connsiteY4" fmla="*/ 63364 h 110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8791" h="110635">
                  <a:moveTo>
                    <a:pt x="208791" y="63364"/>
                  </a:moveTo>
                  <a:cubicBezTo>
                    <a:pt x="183328" y="92357"/>
                    <a:pt x="145973" y="110635"/>
                    <a:pt x="104375" y="110635"/>
                  </a:cubicBezTo>
                  <a:cubicBezTo>
                    <a:pt x="62776" y="110635"/>
                    <a:pt x="25463" y="92357"/>
                    <a:pt x="0" y="63364"/>
                  </a:cubicBezTo>
                  <a:cubicBezTo>
                    <a:pt x="19581" y="25715"/>
                    <a:pt x="58994" y="0"/>
                    <a:pt x="104375" y="0"/>
                  </a:cubicBezTo>
                  <a:cubicBezTo>
                    <a:pt x="149755" y="0"/>
                    <a:pt x="189168" y="25715"/>
                    <a:pt x="208791" y="63364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7" name="Forma Livre: Forma 46">
              <a:extLst>
                <a:ext uri="{FF2B5EF4-FFF2-40B4-BE49-F238E27FC236}">
                  <a16:creationId xmlns:a16="http://schemas.microsoft.com/office/drawing/2014/main" id="{64EA8227-C60F-43B9-4CA1-300CF75A8844}"/>
                </a:ext>
              </a:extLst>
            </p:cNvPr>
            <p:cNvSpPr/>
            <p:nvPr/>
          </p:nvSpPr>
          <p:spPr>
            <a:xfrm>
              <a:off x="2016605" y="2695086"/>
              <a:ext cx="543606" cy="543606"/>
            </a:xfrm>
            <a:custGeom>
              <a:avLst/>
              <a:gdLst>
                <a:gd name="connsiteX0" fmla="*/ 262071 w 262070"/>
                <a:gd name="connsiteY0" fmla="*/ 131014 h 262070"/>
                <a:gd name="connsiteX1" fmla="*/ 229464 w 262070"/>
                <a:gd name="connsiteY1" fmla="*/ 217489 h 262070"/>
                <a:gd name="connsiteX2" fmla="*/ 131014 w 262070"/>
                <a:gd name="connsiteY2" fmla="*/ 262071 h 262070"/>
                <a:gd name="connsiteX3" fmla="*/ 32607 w 262070"/>
                <a:gd name="connsiteY3" fmla="*/ 217489 h 262070"/>
                <a:gd name="connsiteX4" fmla="*/ 0 w 262070"/>
                <a:gd name="connsiteY4" fmla="*/ 131014 h 262070"/>
                <a:gd name="connsiteX5" fmla="*/ 131014 w 262070"/>
                <a:gd name="connsiteY5" fmla="*/ 0 h 262070"/>
                <a:gd name="connsiteX6" fmla="*/ 262071 w 262070"/>
                <a:gd name="connsiteY6" fmla="*/ 131014 h 26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2070" h="262070">
                  <a:moveTo>
                    <a:pt x="262071" y="131014"/>
                  </a:moveTo>
                  <a:cubicBezTo>
                    <a:pt x="262071" y="164167"/>
                    <a:pt x="249759" y="194421"/>
                    <a:pt x="229464" y="217489"/>
                  </a:cubicBezTo>
                  <a:cubicBezTo>
                    <a:pt x="205472" y="244801"/>
                    <a:pt x="170260" y="262071"/>
                    <a:pt x="131014" y="262071"/>
                  </a:cubicBezTo>
                  <a:cubicBezTo>
                    <a:pt x="91769" y="262071"/>
                    <a:pt x="56599" y="244801"/>
                    <a:pt x="32607" y="217489"/>
                  </a:cubicBezTo>
                  <a:cubicBezTo>
                    <a:pt x="12270" y="194421"/>
                    <a:pt x="0" y="164125"/>
                    <a:pt x="0" y="131014"/>
                  </a:cubicBezTo>
                  <a:cubicBezTo>
                    <a:pt x="0" y="58658"/>
                    <a:pt x="58658" y="0"/>
                    <a:pt x="131014" y="0"/>
                  </a:cubicBezTo>
                  <a:cubicBezTo>
                    <a:pt x="203371" y="0"/>
                    <a:pt x="262071" y="58658"/>
                    <a:pt x="262071" y="131014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63" name="Gráfico 261">
            <a:extLst>
              <a:ext uri="{FF2B5EF4-FFF2-40B4-BE49-F238E27FC236}">
                <a16:creationId xmlns:a16="http://schemas.microsoft.com/office/drawing/2014/main" id="{43EF2A5C-E71C-71F3-6083-99D708FFA086}"/>
              </a:ext>
            </a:extLst>
          </p:cNvPr>
          <p:cNvGrpSpPr/>
          <p:nvPr/>
        </p:nvGrpSpPr>
        <p:grpSpPr>
          <a:xfrm>
            <a:off x="4149521" y="3413028"/>
            <a:ext cx="1732075" cy="1732075"/>
            <a:chOff x="4846423" y="3196569"/>
            <a:chExt cx="1732075" cy="1732075"/>
          </a:xfrm>
        </p:grpSpPr>
        <p:grpSp>
          <p:nvGrpSpPr>
            <p:cNvPr id="64" name="Gráfico 261">
              <a:extLst>
                <a:ext uri="{FF2B5EF4-FFF2-40B4-BE49-F238E27FC236}">
                  <a16:creationId xmlns:a16="http://schemas.microsoft.com/office/drawing/2014/main" id="{6DD875FE-B315-3E01-0BA5-DE207B533392}"/>
                </a:ext>
              </a:extLst>
            </p:cNvPr>
            <p:cNvGrpSpPr/>
            <p:nvPr/>
          </p:nvGrpSpPr>
          <p:grpSpPr>
            <a:xfrm>
              <a:off x="4846423" y="3196569"/>
              <a:ext cx="1732075" cy="1732075"/>
              <a:chOff x="4846423" y="3196569"/>
              <a:chExt cx="1732075" cy="1732075"/>
            </a:xfrm>
          </p:grpSpPr>
          <p:sp>
            <p:nvSpPr>
              <p:cNvPr id="65" name="Forma Livre: Forma 64">
                <a:extLst>
                  <a:ext uri="{FF2B5EF4-FFF2-40B4-BE49-F238E27FC236}">
                    <a16:creationId xmlns:a16="http://schemas.microsoft.com/office/drawing/2014/main" id="{2F9DB074-BCD3-C875-E87B-F01EA26DB383}"/>
                  </a:ext>
                </a:extLst>
              </p:cNvPr>
              <p:cNvSpPr/>
              <p:nvPr/>
            </p:nvSpPr>
            <p:spPr>
              <a:xfrm rot="-2700000">
                <a:off x="5100080" y="3450225"/>
                <a:ext cx="1224762" cy="1224762"/>
              </a:xfrm>
              <a:custGeom>
                <a:avLst/>
                <a:gdLst>
                  <a:gd name="connsiteX0" fmla="*/ 1224762 w 1224762"/>
                  <a:gd name="connsiteY0" fmla="*/ 612381 h 1224762"/>
                  <a:gd name="connsiteX1" fmla="*/ 612381 w 1224762"/>
                  <a:gd name="connsiteY1" fmla="*/ 1224763 h 1224762"/>
                  <a:gd name="connsiteX2" fmla="*/ 0 w 1224762"/>
                  <a:gd name="connsiteY2" fmla="*/ 612381 h 1224762"/>
                  <a:gd name="connsiteX3" fmla="*/ 612381 w 1224762"/>
                  <a:gd name="connsiteY3" fmla="*/ 0 h 1224762"/>
                  <a:gd name="connsiteX4" fmla="*/ 1224762 w 1224762"/>
                  <a:gd name="connsiteY4" fmla="*/ 612381 h 1224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4762" h="1224762">
                    <a:moveTo>
                      <a:pt x="1224762" y="612381"/>
                    </a:moveTo>
                    <a:cubicBezTo>
                      <a:pt x="1224762" y="950590"/>
                      <a:pt x="950590" y="1224763"/>
                      <a:pt x="612381" y="1224763"/>
                    </a:cubicBezTo>
                    <a:cubicBezTo>
                      <a:pt x="274172" y="1224763"/>
                      <a:pt x="0" y="950590"/>
                      <a:pt x="0" y="612381"/>
                    </a:cubicBezTo>
                    <a:cubicBezTo>
                      <a:pt x="0" y="274173"/>
                      <a:pt x="274172" y="0"/>
                      <a:pt x="612381" y="0"/>
                    </a:cubicBezTo>
                    <a:cubicBezTo>
                      <a:pt x="950590" y="0"/>
                      <a:pt x="1224762" y="274173"/>
                      <a:pt x="1224762" y="612381"/>
                    </a:cubicBezTo>
                    <a:close/>
                  </a:path>
                </a:pathLst>
              </a:custGeom>
              <a:solidFill>
                <a:schemeClr val="bg1"/>
              </a:solidFill>
              <a:ln w="4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grpSp>
            <p:nvGrpSpPr>
              <p:cNvPr id="66" name="Gráfico 261">
                <a:extLst>
                  <a:ext uri="{FF2B5EF4-FFF2-40B4-BE49-F238E27FC236}">
                    <a16:creationId xmlns:a16="http://schemas.microsoft.com/office/drawing/2014/main" id="{4E89352A-46E8-009A-539B-7CC5ABABD291}"/>
                  </a:ext>
                </a:extLst>
              </p:cNvPr>
              <p:cNvGrpSpPr/>
              <p:nvPr/>
            </p:nvGrpSpPr>
            <p:grpSpPr>
              <a:xfrm>
                <a:off x="5150032" y="3456166"/>
                <a:ext cx="1073032" cy="1218806"/>
                <a:chOff x="5150032" y="3456166"/>
                <a:chExt cx="1073032" cy="1218806"/>
              </a:xfrm>
            </p:grpSpPr>
            <p:sp>
              <p:nvSpPr>
                <p:cNvPr id="67" name="Forma Livre: Forma 66">
                  <a:extLst>
                    <a:ext uri="{FF2B5EF4-FFF2-40B4-BE49-F238E27FC236}">
                      <a16:creationId xmlns:a16="http://schemas.microsoft.com/office/drawing/2014/main" id="{2FC25ACD-2543-9C7C-3901-5072E628001B}"/>
                    </a:ext>
                  </a:extLst>
                </p:cNvPr>
                <p:cNvSpPr/>
                <p:nvPr/>
              </p:nvSpPr>
              <p:spPr>
                <a:xfrm>
                  <a:off x="5712468" y="4181168"/>
                  <a:ext cx="510595" cy="474853"/>
                </a:xfrm>
                <a:custGeom>
                  <a:avLst/>
                  <a:gdLst>
                    <a:gd name="connsiteX0" fmla="*/ 510596 w 510595"/>
                    <a:gd name="connsiteY0" fmla="*/ 219464 h 474853"/>
                    <a:gd name="connsiteX1" fmla="*/ 384708 w 510595"/>
                    <a:gd name="connsiteY1" fmla="*/ 75550 h 474853"/>
                    <a:gd name="connsiteX2" fmla="*/ 360295 w 510595"/>
                    <a:gd name="connsiteY2" fmla="*/ 51557 h 474853"/>
                    <a:gd name="connsiteX3" fmla="*/ 219154 w 510595"/>
                    <a:gd name="connsiteY3" fmla="*/ 0 h 474853"/>
                    <a:gd name="connsiteX4" fmla="*/ 75450 w 510595"/>
                    <a:gd name="connsiteY4" fmla="*/ 53784 h 474853"/>
                    <a:gd name="connsiteX5" fmla="*/ 53684 w 510595"/>
                    <a:gd name="connsiteY5" fmla="*/ 362958 h 474853"/>
                    <a:gd name="connsiteX6" fmla="*/ 151504 w 510595"/>
                    <a:gd name="connsiteY6" fmla="*/ 474854 h 474853"/>
                    <a:gd name="connsiteX7" fmla="*/ 510554 w 510595"/>
                    <a:gd name="connsiteY7" fmla="*/ 219464 h 474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0595" h="474853">
                      <a:moveTo>
                        <a:pt x="510596" y="219464"/>
                      </a:moveTo>
                      <a:lnTo>
                        <a:pt x="384708" y="75550"/>
                      </a:lnTo>
                      <a:cubicBezTo>
                        <a:pt x="377102" y="66768"/>
                        <a:pt x="368951" y="58742"/>
                        <a:pt x="360295" y="51557"/>
                      </a:cubicBezTo>
                      <a:cubicBezTo>
                        <a:pt x="319957" y="17354"/>
                        <a:pt x="269745" y="0"/>
                        <a:pt x="219154" y="0"/>
                      </a:cubicBezTo>
                      <a:cubicBezTo>
                        <a:pt x="168563" y="0"/>
                        <a:pt x="116965" y="17732"/>
                        <a:pt x="75450" y="53784"/>
                      </a:cubicBezTo>
                      <a:cubicBezTo>
                        <a:pt x="-15899" y="133157"/>
                        <a:pt x="-25689" y="271609"/>
                        <a:pt x="53684" y="362958"/>
                      </a:cubicBezTo>
                      <a:lnTo>
                        <a:pt x="151504" y="474854"/>
                      </a:lnTo>
                      <a:cubicBezTo>
                        <a:pt x="300628" y="436911"/>
                        <a:pt x="427819" y="344217"/>
                        <a:pt x="510554" y="219464"/>
                      </a:cubicBezTo>
                      <a:close/>
                    </a:path>
                  </a:pathLst>
                </a:custGeom>
                <a:solidFill>
                  <a:srgbClr val="593D51"/>
                </a:solidFill>
                <a:ln w="4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68" name="Forma Livre: Forma 67">
                  <a:extLst>
                    <a:ext uri="{FF2B5EF4-FFF2-40B4-BE49-F238E27FC236}">
                      <a16:creationId xmlns:a16="http://schemas.microsoft.com/office/drawing/2014/main" id="{CB709D12-B752-CBA4-8F3B-906EBCCAC729}"/>
                    </a:ext>
                  </a:extLst>
                </p:cNvPr>
                <p:cNvSpPr/>
                <p:nvPr/>
              </p:nvSpPr>
              <p:spPr>
                <a:xfrm>
                  <a:off x="5150032" y="4147553"/>
                  <a:ext cx="489079" cy="471912"/>
                </a:xfrm>
                <a:custGeom>
                  <a:avLst/>
                  <a:gdLst>
                    <a:gd name="connsiteX0" fmla="*/ 438676 w 489079"/>
                    <a:gd name="connsiteY0" fmla="*/ 79373 h 471912"/>
                    <a:gd name="connsiteX1" fmla="*/ 272408 w 489079"/>
                    <a:gd name="connsiteY1" fmla="*/ 84 h 471912"/>
                    <a:gd name="connsiteX2" fmla="*/ 269718 w 489079"/>
                    <a:gd name="connsiteY2" fmla="*/ 0 h 471912"/>
                    <a:gd name="connsiteX3" fmla="*/ 200807 w 489079"/>
                    <a:gd name="connsiteY3" fmla="*/ 11177 h 471912"/>
                    <a:gd name="connsiteX4" fmla="*/ 200177 w 489079"/>
                    <a:gd name="connsiteY4" fmla="*/ 11345 h 471912"/>
                    <a:gd name="connsiteX5" fmla="*/ 130006 w 489079"/>
                    <a:gd name="connsiteY5" fmla="*/ 50465 h 471912"/>
                    <a:gd name="connsiteX6" fmla="*/ 76222 w 489079"/>
                    <a:gd name="connsiteY6" fmla="*/ 94668 h 471912"/>
                    <a:gd name="connsiteX7" fmla="*/ 0 w 489079"/>
                    <a:gd name="connsiteY7" fmla="*/ 157444 h 471912"/>
                    <a:gd name="connsiteX8" fmla="*/ 307787 w 489079"/>
                    <a:gd name="connsiteY8" fmla="*/ 471912 h 471912"/>
                    <a:gd name="connsiteX9" fmla="*/ 409767 w 489079"/>
                    <a:gd name="connsiteY9" fmla="*/ 388001 h 471912"/>
                    <a:gd name="connsiteX10" fmla="*/ 438676 w 489079"/>
                    <a:gd name="connsiteY10" fmla="*/ 79373 h 4719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89079" h="471912">
                      <a:moveTo>
                        <a:pt x="438676" y="79373"/>
                      </a:moveTo>
                      <a:cubicBezTo>
                        <a:pt x="395901" y="27733"/>
                        <a:pt x="334511" y="798"/>
                        <a:pt x="272408" y="84"/>
                      </a:cubicBezTo>
                      <a:cubicBezTo>
                        <a:pt x="271525" y="0"/>
                        <a:pt x="270601" y="0"/>
                        <a:pt x="269718" y="0"/>
                      </a:cubicBezTo>
                      <a:cubicBezTo>
                        <a:pt x="246524" y="0"/>
                        <a:pt x="223204" y="3656"/>
                        <a:pt x="200807" y="11177"/>
                      </a:cubicBezTo>
                      <a:cubicBezTo>
                        <a:pt x="200639" y="11177"/>
                        <a:pt x="200345" y="11261"/>
                        <a:pt x="200177" y="11345"/>
                      </a:cubicBezTo>
                      <a:cubicBezTo>
                        <a:pt x="175302" y="19665"/>
                        <a:pt x="151394" y="32649"/>
                        <a:pt x="130006" y="50465"/>
                      </a:cubicBezTo>
                      <a:lnTo>
                        <a:pt x="76222" y="94668"/>
                      </a:lnTo>
                      <a:lnTo>
                        <a:pt x="0" y="157444"/>
                      </a:lnTo>
                      <a:cubicBezTo>
                        <a:pt x="60045" y="296610"/>
                        <a:pt x="170218" y="408926"/>
                        <a:pt x="307787" y="471912"/>
                      </a:cubicBezTo>
                      <a:lnTo>
                        <a:pt x="409767" y="388001"/>
                      </a:lnTo>
                      <a:cubicBezTo>
                        <a:pt x="502922" y="310687"/>
                        <a:pt x="515906" y="172529"/>
                        <a:pt x="438676" y="79373"/>
                      </a:cubicBezTo>
                      <a:close/>
                    </a:path>
                  </a:pathLst>
                </a:custGeom>
                <a:solidFill>
                  <a:srgbClr val="593D51"/>
                </a:solidFill>
                <a:ln w="4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69" name="Forma Livre: Forma 68">
                  <a:extLst>
                    <a:ext uri="{FF2B5EF4-FFF2-40B4-BE49-F238E27FC236}">
                      <a16:creationId xmlns:a16="http://schemas.microsoft.com/office/drawing/2014/main" id="{48FB3F49-454B-4B9B-2FE0-5782F2192614}"/>
                    </a:ext>
                  </a:extLst>
                </p:cNvPr>
                <p:cNvSpPr/>
                <p:nvPr/>
              </p:nvSpPr>
              <p:spPr>
                <a:xfrm>
                  <a:off x="5173394" y="4147553"/>
                  <a:ext cx="965890" cy="527419"/>
                </a:xfrm>
                <a:custGeom>
                  <a:avLst/>
                  <a:gdLst>
                    <a:gd name="connsiteX0" fmla="*/ 899327 w 965890"/>
                    <a:gd name="connsiteY0" fmla="*/ 85172 h 527419"/>
                    <a:gd name="connsiteX1" fmla="*/ 707932 w 965890"/>
                    <a:gd name="connsiteY1" fmla="*/ 0 h 527419"/>
                    <a:gd name="connsiteX2" fmla="*/ 252533 w 965890"/>
                    <a:gd name="connsiteY2" fmla="*/ 0 h 527419"/>
                    <a:gd name="connsiteX3" fmla="*/ 249045 w 965890"/>
                    <a:gd name="connsiteY3" fmla="*/ 84 h 527419"/>
                    <a:gd name="connsiteX4" fmla="*/ 177445 w 965890"/>
                    <a:gd name="connsiteY4" fmla="*/ 11177 h 527419"/>
                    <a:gd name="connsiteX5" fmla="*/ 176815 w 965890"/>
                    <a:gd name="connsiteY5" fmla="*/ 11345 h 527419"/>
                    <a:gd name="connsiteX6" fmla="*/ 52860 w 965890"/>
                    <a:gd name="connsiteY6" fmla="*/ 94668 h 527419"/>
                    <a:gd name="connsiteX7" fmla="*/ 1513 w 965890"/>
                    <a:gd name="connsiteY7" fmla="*/ 199169 h 527419"/>
                    <a:gd name="connsiteX8" fmla="*/ 0 w 965890"/>
                    <a:gd name="connsiteY8" fmla="*/ 205724 h 527419"/>
                    <a:gd name="connsiteX9" fmla="*/ 539100 w 965890"/>
                    <a:gd name="connsiteY9" fmla="*/ 527419 h 527419"/>
                    <a:gd name="connsiteX10" fmla="*/ 946430 w 965890"/>
                    <a:gd name="connsiteY10" fmla="*/ 372160 h 527419"/>
                    <a:gd name="connsiteX11" fmla="*/ 959036 w 965890"/>
                    <a:gd name="connsiteY11" fmla="*/ 316443 h 527419"/>
                    <a:gd name="connsiteX12" fmla="*/ 899369 w 965890"/>
                    <a:gd name="connsiteY12" fmla="*/ 85214 h 527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965890" h="527419">
                      <a:moveTo>
                        <a:pt x="899327" y="85172"/>
                      </a:moveTo>
                      <a:cubicBezTo>
                        <a:pt x="852686" y="33279"/>
                        <a:pt x="784952" y="0"/>
                        <a:pt x="707932" y="0"/>
                      </a:cubicBezTo>
                      <a:lnTo>
                        <a:pt x="252533" y="0"/>
                      </a:lnTo>
                      <a:cubicBezTo>
                        <a:pt x="251356" y="0"/>
                        <a:pt x="250222" y="0"/>
                        <a:pt x="249045" y="84"/>
                      </a:cubicBezTo>
                      <a:cubicBezTo>
                        <a:pt x="224338" y="336"/>
                        <a:pt x="200261" y="4202"/>
                        <a:pt x="177445" y="11177"/>
                      </a:cubicBezTo>
                      <a:cubicBezTo>
                        <a:pt x="177277" y="11177"/>
                        <a:pt x="176983" y="11261"/>
                        <a:pt x="176815" y="11345"/>
                      </a:cubicBezTo>
                      <a:cubicBezTo>
                        <a:pt x="127947" y="26304"/>
                        <a:pt x="84920" y="55465"/>
                        <a:pt x="52860" y="94668"/>
                      </a:cubicBezTo>
                      <a:cubicBezTo>
                        <a:pt x="28615" y="124376"/>
                        <a:pt x="10715" y="159797"/>
                        <a:pt x="1513" y="199169"/>
                      </a:cubicBezTo>
                      <a:lnTo>
                        <a:pt x="0" y="205724"/>
                      </a:lnTo>
                      <a:cubicBezTo>
                        <a:pt x="103492" y="397287"/>
                        <a:pt x="306107" y="527419"/>
                        <a:pt x="539100" y="527419"/>
                      </a:cubicBezTo>
                      <a:cubicBezTo>
                        <a:pt x="695536" y="527419"/>
                        <a:pt x="838190" y="468677"/>
                        <a:pt x="946430" y="372160"/>
                      </a:cubicBezTo>
                      <a:lnTo>
                        <a:pt x="959036" y="316443"/>
                      </a:lnTo>
                      <a:cubicBezTo>
                        <a:pt x="979247" y="229801"/>
                        <a:pt x="953405" y="145175"/>
                        <a:pt x="899369" y="85214"/>
                      </a:cubicBezTo>
                      <a:close/>
                    </a:path>
                  </a:pathLst>
                </a:custGeom>
                <a:solidFill>
                  <a:srgbClr val="593D51"/>
                </a:solidFill>
                <a:ln w="4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70" name="Forma Livre: Forma 69">
                  <a:extLst>
                    <a:ext uri="{FF2B5EF4-FFF2-40B4-BE49-F238E27FC236}">
                      <a16:creationId xmlns:a16="http://schemas.microsoft.com/office/drawing/2014/main" id="{25EC9622-ABE7-753B-E78B-A8DD9AA6B65C}"/>
                    </a:ext>
                  </a:extLst>
                </p:cNvPr>
                <p:cNvSpPr/>
                <p:nvPr/>
              </p:nvSpPr>
              <p:spPr>
                <a:xfrm>
                  <a:off x="5150074" y="4147553"/>
                  <a:ext cx="1072990" cy="527419"/>
                </a:xfrm>
                <a:custGeom>
                  <a:avLst/>
                  <a:gdLst>
                    <a:gd name="connsiteX0" fmla="*/ 0 w 1072990"/>
                    <a:gd name="connsiteY0" fmla="*/ 157486 h 527419"/>
                    <a:gd name="connsiteX1" fmla="*/ 249171 w 1072990"/>
                    <a:gd name="connsiteY1" fmla="*/ 441323 h 527419"/>
                    <a:gd name="connsiteX2" fmla="*/ 562379 w 1072990"/>
                    <a:gd name="connsiteY2" fmla="*/ 527419 h 527419"/>
                    <a:gd name="connsiteX3" fmla="*/ 961095 w 1072990"/>
                    <a:gd name="connsiteY3" fmla="*/ 379723 h 527419"/>
                    <a:gd name="connsiteX4" fmla="*/ 1072991 w 1072990"/>
                    <a:gd name="connsiteY4" fmla="*/ 253079 h 527419"/>
                    <a:gd name="connsiteX5" fmla="*/ 947102 w 1072990"/>
                    <a:gd name="connsiteY5" fmla="*/ 109207 h 527419"/>
                    <a:gd name="connsiteX6" fmla="*/ 922689 w 1072990"/>
                    <a:gd name="connsiteY6" fmla="*/ 85214 h 527419"/>
                    <a:gd name="connsiteX7" fmla="*/ 835374 w 1072990"/>
                    <a:gd name="connsiteY7" fmla="*/ 21850 h 527419"/>
                    <a:gd name="connsiteX8" fmla="*/ 731294 w 1072990"/>
                    <a:gd name="connsiteY8" fmla="*/ 0 h 527419"/>
                    <a:gd name="connsiteX9" fmla="*/ 275895 w 1072990"/>
                    <a:gd name="connsiteY9" fmla="*/ 0 h 527419"/>
                    <a:gd name="connsiteX10" fmla="*/ 272408 w 1072990"/>
                    <a:gd name="connsiteY10" fmla="*/ 126 h 527419"/>
                    <a:gd name="connsiteX11" fmla="*/ 269676 w 1072990"/>
                    <a:gd name="connsiteY11" fmla="*/ 0 h 527419"/>
                    <a:gd name="connsiteX12" fmla="*/ 200807 w 1072990"/>
                    <a:gd name="connsiteY12" fmla="*/ 11219 h 527419"/>
                    <a:gd name="connsiteX13" fmla="*/ 200219 w 1072990"/>
                    <a:gd name="connsiteY13" fmla="*/ 11387 h 527419"/>
                    <a:gd name="connsiteX14" fmla="*/ 76264 w 1072990"/>
                    <a:gd name="connsiteY14" fmla="*/ 94710 h 527419"/>
                    <a:gd name="connsiteX15" fmla="*/ 0 w 1072990"/>
                    <a:gd name="connsiteY15" fmla="*/ 157486 h 527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072990" h="527419">
                      <a:moveTo>
                        <a:pt x="0" y="157486"/>
                      </a:moveTo>
                      <a:cubicBezTo>
                        <a:pt x="51305" y="276231"/>
                        <a:pt x="139040" y="375606"/>
                        <a:pt x="249171" y="441323"/>
                      </a:cubicBezTo>
                      <a:cubicBezTo>
                        <a:pt x="340772" y="495989"/>
                        <a:pt x="447920" y="527419"/>
                        <a:pt x="562379" y="527419"/>
                      </a:cubicBezTo>
                      <a:cubicBezTo>
                        <a:pt x="714697" y="527419"/>
                        <a:pt x="854031" y="471787"/>
                        <a:pt x="961095" y="379723"/>
                      </a:cubicBezTo>
                      <a:cubicBezTo>
                        <a:pt x="1003912" y="342915"/>
                        <a:pt x="1041645" y="300266"/>
                        <a:pt x="1072991" y="253079"/>
                      </a:cubicBezTo>
                      <a:lnTo>
                        <a:pt x="947102" y="109207"/>
                      </a:lnTo>
                      <a:cubicBezTo>
                        <a:pt x="939455" y="100425"/>
                        <a:pt x="931345" y="92357"/>
                        <a:pt x="922689" y="85214"/>
                      </a:cubicBezTo>
                      <a:cubicBezTo>
                        <a:pt x="898655" y="58448"/>
                        <a:pt x="868989" y="36640"/>
                        <a:pt x="835374" y="21850"/>
                      </a:cubicBezTo>
                      <a:cubicBezTo>
                        <a:pt x="803777" y="7857"/>
                        <a:pt x="768607" y="0"/>
                        <a:pt x="731294" y="0"/>
                      </a:cubicBezTo>
                      <a:lnTo>
                        <a:pt x="275895" y="0"/>
                      </a:lnTo>
                      <a:cubicBezTo>
                        <a:pt x="274676" y="0"/>
                        <a:pt x="273542" y="0"/>
                        <a:pt x="272408" y="126"/>
                      </a:cubicBezTo>
                      <a:cubicBezTo>
                        <a:pt x="271483" y="0"/>
                        <a:pt x="270601" y="0"/>
                        <a:pt x="269676" y="0"/>
                      </a:cubicBezTo>
                      <a:cubicBezTo>
                        <a:pt x="246524" y="0"/>
                        <a:pt x="223204" y="3698"/>
                        <a:pt x="200807" y="11219"/>
                      </a:cubicBezTo>
                      <a:cubicBezTo>
                        <a:pt x="200639" y="11219"/>
                        <a:pt x="200387" y="11261"/>
                        <a:pt x="200219" y="11387"/>
                      </a:cubicBezTo>
                      <a:cubicBezTo>
                        <a:pt x="151352" y="26304"/>
                        <a:pt x="108282" y="55465"/>
                        <a:pt x="76264" y="94710"/>
                      </a:cubicBezTo>
                      <a:lnTo>
                        <a:pt x="0" y="157486"/>
                      </a:lnTo>
                      <a:close/>
                    </a:path>
                  </a:pathLst>
                </a:custGeom>
                <a:solidFill>
                  <a:srgbClr val="593D51"/>
                </a:solidFill>
                <a:ln w="4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71" name="Forma Livre: Forma 70">
                  <a:extLst>
                    <a:ext uri="{FF2B5EF4-FFF2-40B4-BE49-F238E27FC236}">
                      <a16:creationId xmlns:a16="http://schemas.microsoft.com/office/drawing/2014/main" id="{011B3C23-6BC1-0A45-A563-3AB451037DD4}"/>
                    </a:ext>
                  </a:extLst>
                </p:cNvPr>
                <p:cNvSpPr/>
                <p:nvPr/>
              </p:nvSpPr>
              <p:spPr>
                <a:xfrm rot="-2700000">
                  <a:off x="5500252" y="3571298"/>
                  <a:ext cx="555908" cy="555908"/>
                </a:xfrm>
                <a:custGeom>
                  <a:avLst/>
                  <a:gdLst>
                    <a:gd name="connsiteX0" fmla="*/ 555908 w 555908"/>
                    <a:gd name="connsiteY0" fmla="*/ 277954 h 555908"/>
                    <a:gd name="connsiteX1" fmla="*/ 277954 w 555908"/>
                    <a:gd name="connsiteY1" fmla="*/ 555908 h 555908"/>
                    <a:gd name="connsiteX2" fmla="*/ 0 w 555908"/>
                    <a:gd name="connsiteY2" fmla="*/ 277954 h 555908"/>
                    <a:gd name="connsiteX3" fmla="*/ 277954 w 555908"/>
                    <a:gd name="connsiteY3" fmla="*/ 0 h 555908"/>
                    <a:gd name="connsiteX4" fmla="*/ 555908 w 555908"/>
                    <a:gd name="connsiteY4" fmla="*/ 277954 h 5559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55908" h="555908">
                      <a:moveTo>
                        <a:pt x="555908" y="277954"/>
                      </a:moveTo>
                      <a:cubicBezTo>
                        <a:pt x="555908" y="431464"/>
                        <a:pt x="431464" y="555908"/>
                        <a:pt x="277954" y="555908"/>
                      </a:cubicBezTo>
                      <a:cubicBezTo>
                        <a:pt x="124444" y="555908"/>
                        <a:pt x="0" y="431464"/>
                        <a:pt x="0" y="277954"/>
                      </a:cubicBezTo>
                      <a:cubicBezTo>
                        <a:pt x="0" y="124444"/>
                        <a:pt x="124444" y="0"/>
                        <a:pt x="277954" y="0"/>
                      </a:cubicBezTo>
                      <a:cubicBezTo>
                        <a:pt x="431464" y="0"/>
                        <a:pt x="555908" y="124444"/>
                        <a:pt x="555908" y="277954"/>
                      </a:cubicBezTo>
                      <a:close/>
                    </a:path>
                  </a:pathLst>
                </a:custGeom>
                <a:solidFill>
                  <a:srgbClr val="593D51"/>
                </a:solidFill>
                <a:ln w="4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72" name="Forma Livre: Forma 71">
                  <a:extLst>
                    <a:ext uri="{FF2B5EF4-FFF2-40B4-BE49-F238E27FC236}">
                      <a16:creationId xmlns:a16="http://schemas.microsoft.com/office/drawing/2014/main" id="{F2BA616D-658B-FE4E-9CD9-EF233D9AC450}"/>
                    </a:ext>
                  </a:extLst>
                </p:cNvPr>
                <p:cNvSpPr/>
                <p:nvPr/>
              </p:nvSpPr>
              <p:spPr>
                <a:xfrm>
                  <a:off x="5628877" y="3859472"/>
                  <a:ext cx="259297" cy="406237"/>
                </a:xfrm>
                <a:custGeom>
                  <a:avLst/>
                  <a:gdLst>
                    <a:gd name="connsiteX0" fmla="*/ 0 w 259297"/>
                    <a:gd name="connsiteY0" fmla="*/ 288417 h 406237"/>
                    <a:gd name="connsiteX1" fmla="*/ 155343 w 259297"/>
                    <a:gd name="connsiteY1" fmla="*/ 406237 h 406237"/>
                    <a:gd name="connsiteX2" fmla="*/ 259298 w 259297"/>
                    <a:gd name="connsiteY2" fmla="*/ 37985 h 406237"/>
                    <a:gd name="connsiteX3" fmla="*/ 86264 w 259297"/>
                    <a:gd name="connsiteY3" fmla="*/ 0 h 406237"/>
                    <a:gd name="connsiteX4" fmla="*/ 0 w 259297"/>
                    <a:gd name="connsiteY4" fmla="*/ 288417 h 4062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297" h="406237">
                      <a:moveTo>
                        <a:pt x="0" y="288417"/>
                      </a:moveTo>
                      <a:lnTo>
                        <a:pt x="155343" y="406237"/>
                      </a:lnTo>
                      <a:lnTo>
                        <a:pt x="259298" y="37985"/>
                      </a:lnTo>
                      <a:lnTo>
                        <a:pt x="86264" y="0"/>
                      </a:lnTo>
                      <a:lnTo>
                        <a:pt x="0" y="288417"/>
                      </a:lnTo>
                      <a:close/>
                    </a:path>
                  </a:pathLst>
                </a:custGeom>
                <a:solidFill>
                  <a:srgbClr val="B899A3"/>
                </a:solidFill>
                <a:ln w="4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73" name="Forma Livre: Forma 72">
                  <a:extLst>
                    <a:ext uri="{FF2B5EF4-FFF2-40B4-BE49-F238E27FC236}">
                      <a16:creationId xmlns:a16="http://schemas.microsoft.com/office/drawing/2014/main" id="{0B0D773C-6FBD-608F-14D2-238317FB5B7A}"/>
                    </a:ext>
                  </a:extLst>
                </p:cNvPr>
                <p:cNvSpPr/>
                <p:nvPr/>
              </p:nvSpPr>
              <p:spPr>
                <a:xfrm>
                  <a:off x="5712460" y="3770092"/>
                  <a:ext cx="227565" cy="227536"/>
                </a:xfrm>
                <a:custGeom>
                  <a:avLst/>
                  <a:gdLst>
                    <a:gd name="connsiteX0" fmla="*/ 138150 w 227565"/>
                    <a:gd name="connsiteY0" fmla="*/ 2695 h 227536"/>
                    <a:gd name="connsiteX1" fmla="*/ 111846 w 227565"/>
                    <a:gd name="connsiteY1" fmla="*/ 6 h 227536"/>
                    <a:gd name="connsiteX2" fmla="*/ 2682 w 227565"/>
                    <a:gd name="connsiteY2" fmla="*/ 89422 h 227536"/>
                    <a:gd name="connsiteX3" fmla="*/ 71046 w 227565"/>
                    <a:gd name="connsiteY3" fmla="*/ 219176 h 227536"/>
                    <a:gd name="connsiteX4" fmla="*/ 89408 w 227565"/>
                    <a:gd name="connsiteY4" fmla="*/ 224890 h 227536"/>
                    <a:gd name="connsiteX5" fmla="*/ 105249 w 227565"/>
                    <a:gd name="connsiteY5" fmla="*/ 227201 h 227536"/>
                    <a:gd name="connsiteX6" fmla="*/ 224877 w 227565"/>
                    <a:gd name="connsiteY6" fmla="*/ 138164 h 227536"/>
                    <a:gd name="connsiteX7" fmla="*/ 227566 w 227565"/>
                    <a:gd name="connsiteY7" fmla="*/ 113625 h 227536"/>
                    <a:gd name="connsiteX8" fmla="*/ 227566 w 227565"/>
                    <a:gd name="connsiteY8" fmla="*/ 111944 h 227536"/>
                    <a:gd name="connsiteX9" fmla="*/ 138150 w 227565"/>
                    <a:gd name="connsiteY9" fmla="*/ 2695 h 227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27565" h="227536">
                      <a:moveTo>
                        <a:pt x="138150" y="2695"/>
                      </a:moveTo>
                      <a:cubicBezTo>
                        <a:pt x="129284" y="720"/>
                        <a:pt x="120502" y="-78"/>
                        <a:pt x="111846" y="6"/>
                      </a:cubicBezTo>
                      <a:cubicBezTo>
                        <a:pt x="60289" y="804"/>
                        <a:pt x="14237" y="36856"/>
                        <a:pt x="2682" y="89422"/>
                      </a:cubicBezTo>
                      <a:cubicBezTo>
                        <a:pt x="-9420" y="144383"/>
                        <a:pt x="20497" y="198755"/>
                        <a:pt x="71046" y="219176"/>
                      </a:cubicBezTo>
                      <a:cubicBezTo>
                        <a:pt x="76845" y="221613"/>
                        <a:pt x="83021" y="223462"/>
                        <a:pt x="89408" y="224890"/>
                      </a:cubicBezTo>
                      <a:cubicBezTo>
                        <a:pt x="94703" y="226067"/>
                        <a:pt x="99955" y="226865"/>
                        <a:pt x="105249" y="227201"/>
                      </a:cubicBezTo>
                      <a:cubicBezTo>
                        <a:pt x="160924" y="231487"/>
                        <a:pt x="212523" y="194259"/>
                        <a:pt x="224877" y="138164"/>
                      </a:cubicBezTo>
                      <a:cubicBezTo>
                        <a:pt x="226684" y="129928"/>
                        <a:pt x="227566" y="121692"/>
                        <a:pt x="227566" y="113625"/>
                      </a:cubicBezTo>
                      <a:lnTo>
                        <a:pt x="227566" y="111944"/>
                      </a:lnTo>
                      <a:cubicBezTo>
                        <a:pt x="226767" y="60387"/>
                        <a:pt x="190800" y="14208"/>
                        <a:pt x="138150" y="2695"/>
                      </a:cubicBezTo>
                      <a:close/>
                    </a:path>
                  </a:pathLst>
                </a:custGeom>
                <a:solidFill>
                  <a:srgbClr val="B899A3"/>
                </a:solidFill>
                <a:ln w="4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74" name="Forma Livre: Forma 73">
                  <a:extLst>
                    <a:ext uri="{FF2B5EF4-FFF2-40B4-BE49-F238E27FC236}">
                      <a16:creationId xmlns:a16="http://schemas.microsoft.com/office/drawing/2014/main" id="{B20EF609-66BF-44D4-47A3-1E36D6E8CBCB}"/>
                    </a:ext>
                  </a:extLst>
                </p:cNvPr>
                <p:cNvSpPr/>
                <p:nvPr/>
              </p:nvSpPr>
              <p:spPr>
                <a:xfrm>
                  <a:off x="5778254" y="3873885"/>
                  <a:ext cx="162150" cy="201732"/>
                </a:xfrm>
                <a:custGeom>
                  <a:avLst/>
                  <a:gdLst>
                    <a:gd name="connsiteX0" fmla="*/ 161772 w 162150"/>
                    <a:gd name="connsiteY0" fmla="*/ 8152 h 201732"/>
                    <a:gd name="connsiteX1" fmla="*/ 22816 w 162150"/>
                    <a:gd name="connsiteY1" fmla="*/ 1177 h 201732"/>
                    <a:gd name="connsiteX2" fmla="*/ 0 w 162150"/>
                    <a:gd name="connsiteY2" fmla="*/ 0 h 201732"/>
                    <a:gd name="connsiteX3" fmla="*/ 5294 w 162150"/>
                    <a:gd name="connsiteY3" fmla="*/ 115342 h 201732"/>
                    <a:gd name="connsiteX4" fmla="*/ 8320 w 162150"/>
                    <a:gd name="connsiteY4" fmla="*/ 181311 h 201732"/>
                    <a:gd name="connsiteX5" fmla="*/ 95844 w 162150"/>
                    <a:gd name="connsiteY5" fmla="*/ 200556 h 201732"/>
                    <a:gd name="connsiteX6" fmla="*/ 161898 w 162150"/>
                    <a:gd name="connsiteY6" fmla="*/ 152948 h 201732"/>
                    <a:gd name="connsiteX7" fmla="*/ 162150 w 162150"/>
                    <a:gd name="connsiteY7" fmla="*/ 146771 h 201732"/>
                    <a:gd name="connsiteX8" fmla="*/ 161772 w 162150"/>
                    <a:gd name="connsiteY8" fmla="*/ 9875 h 201732"/>
                    <a:gd name="connsiteX9" fmla="*/ 161772 w 162150"/>
                    <a:gd name="connsiteY9" fmla="*/ 8194 h 201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62150" h="201732">
                      <a:moveTo>
                        <a:pt x="161772" y="8152"/>
                      </a:moveTo>
                      <a:lnTo>
                        <a:pt x="22816" y="1177"/>
                      </a:lnTo>
                      <a:lnTo>
                        <a:pt x="0" y="0"/>
                      </a:lnTo>
                      <a:lnTo>
                        <a:pt x="5294" y="115342"/>
                      </a:lnTo>
                      <a:lnTo>
                        <a:pt x="8320" y="181311"/>
                      </a:lnTo>
                      <a:lnTo>
                        <a:pt x="95844" y="200556"/>
                      </a:lnTo>
                      <a:cubicBezTo>
                        <a:pt x="126896" y="207363"/>
                        <a:pt x="158495" y="183748"/>
                        <a:pt x="161898" y="152948"/>
                      </a:cubicBezTo>
                      <a:cubicBezTo>
                        <a:pt x="162066" y="150889"/>
                        <a:pt x="162150" y="148831"/>
                        <a:pt x="162150" y="146771"/>
                      </a:cubicBezTo>
                      <a:lnTo>
                        <a:pt x="161772" y="9875"/>
                      </a:lnTo>
                      <a:lnTo>
                        <a:pt x="161772" y="8194"/>
                      </a:lnTo>
                      <a:close/>
                    </a:path>
                  </a:pathLst>
                </a:custGeom>
                <a:solidFill>
                  <a:srgbClr val="B899A3"/>
                </a:solidFill>
                <a:ln w="4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75" name="Forma Livre: Forma 74">
                  <a:extLst>
                    <a:ext uri="{FF2B5EF4-FFF2-40B4-BE49-F238E27FC236}">
                      <a16:creationId xmlns:a16="http://schemas.microsoft.com/office/drawing/2014/main" id="{CC32A753-65C8-672A-47D9-5C24078BA3C5}"/>
                    </a:ext>
                  </a:extLst>
                </p:cNvPr>
                <p:cNvSpPr/>
                <p:nvPr/>
              </p:nvSpPr>
              <p:spPr>
                <a:xfrm>
                  <a:off x="5794917" y="3770092"/>
                  <a:ext cx="145403" cy="284575"/>
                </a:xfrm>
                <a:custGeom>
                  <a:avLst/>
                  <a:gdLst>
                    <a:gd name="connsiteX0" fmla="*/ 145109 w 145403"/>
                    <a:gd name="connsiteY0" fmla="*/ 111944 h 284575"/>
                    <a:gd name="connsiteX1" fmla="*/ 55693 w 145403"/>
                    <a:gd name="connsiteY1" fmla="*/ 2695 h 284575"/>
                    <a:gd name="connsiteX2" fmla="*/ 29390 w 145403"/>
                    <a:gd name="connsiteY2" fmla="*/ 6 h 284575"/>
                    <a:gd name="connsiteX3" fmla="*/ 6112 w 145403"/>
                    <a:gd name="connsiteY3" fmla="*/ 104969 h 284575"/>
                    <a:gd name="connsiteX4" fmla="*/ 901 w 145403"/>
                    <a:gd name="connsiteY4" fmla="*/ 128499 h 284575"/>
                    <a:gd name="connsiteX5" fmla="*/ 18339 w 145403"/>
                    <a:gd name="connsiteY5" fmla="*/ 226781 h 284575"/>
                    <a:gd name="connsiteX6" fmla="*/ 75989 w 145403"/>
                    <a:gd name="connsiteY6" fmla="*/ 282036 h 284575"/>
                    <a:gd name="connsiteX7" fmla="*/ 145151 w 145403"/>
                    <a:gd name="connsiteY7" fmla="*/ 256741 h 284575"/>
                    <a:gd name="connsiteX8" fmla="*/ 145403 w 145403"/>
                    <a:gd name="connsiteY8" fmla="*/ 250564 h 284575"/>
                    <a:gd name="connsiteX9" fmla="*/ 145025 w 145403"/>
                    <a:gd name="connsiteY9" fmla="*/ 113667 h 284575"/>
                    <a:gd name="connsiteX10" fmla="*/ 145025 w 145403"/>
                    <a:gd name="connsiteY10" fmla="*/ 111986 h 284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45403" h="284575">
                      <a:moveTo>
                        <a:pt x="145109" y="111944"/>
                      </a:moveTo>
                      <a:cubicBezTo>
                        <a:pt x="144311" y="60387"/>
                        <a:pt x="108343" y="14208"/>
                        <a:pt x="55693" y="2695"/>
                      </a:cubicBezTo>
                      <a:cubicBezTo>
                        <a:pt x="46827" y="720"/>
                        <a:pt x="38046" y="-78"/>
                        <a:pt x="29390" y="6"/>
                      </a:cubicBezTo>
                      <a:lnTo>
                        <a:pt x="6112" y="104969"/>
                      </a:lnTo>
                      <a:lnTo>
                        <a:pt x="901" y="128499"/>
                      </a:lnTo>
                      <a:cubicBezTo>
                        <a:pt x="901" y="128499"/>
                        <a:pt x="-5990" y="183208"/>
                        <a:pt x="18339" y="226781"/>
                      </a:cubicBezTo>
                      <a:cubicBezTo>
                        <a:pt x="29600" y="247076"/>
                        <a:pt x="50021" y="273548"/>
                        <a:pt x="75989" y="282036"/>
                      </a:cubicBezTo>
                      <a:cubicBezTo>
                        <a:pt x="104435" y="291322"/>
                        <a:pt x="127966" y="273380"/>
                        <a:pt x="145151" y="256741"/>
                      </a:cubicBezTo>
                      <a:cubicBezTo>
                        <a:pt x="145320" y="254682"/>
                        <a:pt x="145403" y="252623"/>
                        <a:pt x="145403" y="250564"/>
                      </a:cubicBezTo>
                      <a:lnTo>
                        <a:pt x="145025" y="113667"/>
                      </a:lnTo>
                      <a:lnTo>
                        <a:pt x="145025" y="111986"/>
                      </a:lnTo>
                      <a:close/>
                    </a:path>
                  </a:pathLst>
                </a:custGeom>
                <a:solidFill>
                  <a:srgbClr val="C9A7B3"/>
                </a:solidFill>
                <a:ln w="4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76" name="Forma Livre: Forma 75">
                  <a:extLst>
                    <a:ext uri="{FF2B5EF4-FFF2-40B4-BE49-F238E27FC236}">
                      <a16:creationId xmlns:a16="http://schemas.microsoft.com/office/drawing/2014/main" id="{D0E450AE-3E9A-A042-59A6-105C00E244DC}"/>
                    </a:ext>
                  </a:extLst>
                </p:cNvPr>
                <p:cNvSpPr/>
                <p:nvPr/>
              </p:nvSpPr>
              <p:spPr>
                <a:xfrm>
                  <a:off x="5687914" y="3770072"/>
                  <a:ext cx="250768" cy="180489"/>
                </a:xfrm>
                <a:custGeom>
                  <a:avLst/>
                  <a:gdLst>
                    <a:gd name="connsiteX0" fmla="*/ 162696 w 250768"/>
                    <a:gd name="connsiteY0" fmla="*/ 2674 h 180489"/>
                    <a:gd name="connsiteX1" fmla="*/ 27186 w 250768"/>
                    <a:gd name="connsiteY1" fmla="*/ 89442 h 180489"/>
                    <a:gd name="connsiteX2" fmla="*/ 0 w 250768"/>
                    <a:gd name="connsiteY2" fmla="*/ 180287 h 180489"/>
                    <a:gd name="connsiteX3" fmla="*/ 84752 w 250768"/>
                    <a:gd name="connsiteY3" fmla="*/ 171631 h 180489"/>
                    <a:gd name="connsiteX4" fmla="*/ 250768 w 250768"/>
                    <a:gd name="connsiteY4" fmla="*/ 91501 h 180489"/>
                    <a:gd name="connsiteX5" fmla="*/ 162696 w 250768"/>
                    <a:gd name="connsiteY5" fmla="*/ 2674 h 180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0768" h="180489">
                      <a:moveTo>
                        <a:pt x="162696" y="2674"/>
                      </a:moveTo>
                      <a:cubicBezTo>
                        <a:pt x="101307" y="-10814"/>
                        <a:pt x="40674" y="28053"/>
                        <a:pt x="27186" y="89442"/>
                      </a:cubicBezTo>
                      <a:lnTo>
                        <a:pt x="0" y="180287"/>
                      </a:lnTo>
                      <a:cubicBezTo>
                        <a:pt x="12690" y="181505"/>
                        <a:pt x="45128" y="177051"/>
                        <a:pt x="84752" y="171631"/>
                      </a:cubicBezTo>
                      <a:cubicBezTo>
                        <a:pt x="177403" y="158941"/>
                        <a:pt x="250768" y="91501"/>
                        <a:pt x="250768" y="91501"/>
                      </a:cubicBezTo>
                      <a:cubicBezTo>
                        <a:pt x="241944" y="48642"/>
                        <a:pt x="208077" y="12632"/>
                        <a:pt x="162696" y="2674"/>
                      </a:cubicBezTo>
                      <a:close/>
                    </a:path>
                  </a:pathLst>
                </a:custGeom>
                <a:solidFill>
                  <a:srgbClr val="593D51"/>
                </a:solidFill>
                <a:ln w="4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78" name="Forma Livre: Forma 77">
                  <a:extLst>
                    <a:ext uri="{FF2B5EF4-FFF2-40B4-BE49-F238E27FC236}">
                      <a16:creationId xmlns:a16="http://schemas.microsoft.com/office/drawing/2014/main" id="{089105E4-0682-DA90-C154-C2D1759DDBCA}"/>
                    </a:ext>
                  </a:extLst>
                </p:cNvPr>
                <p:cNvSpPr/>
                <p:nvPr/>
              </p:nvSpPr>
              <p:spPr>
                <a:xfrm>
                  <a:off x="5721243" y="3887970"/>
                  <a:ext cx="74607" cy="74607"/>
                </a:xfrm>
                <a:custGeom>
                  <a:avLst/>
                  <a:gdLst>
                    <a:gd name="connsiteX0" fmla="*/ 45287 w 74607"/>
                    <a:gd name="connsiteY0" fmla="*/ 874 h 74607"/>
                    <a:gd name="connsiteX1" fmla="*/ 874 w 74607"/>
                    <a:gd name="connsiteY1" fmla="*/ 29320 h 74607"/>
                    <a:gd name="connsiteX2" fmla="*/ 29320 w 74607"/>
                    <a:gd name="connsiteY2" fmla="*/ 73734 h 74607"/>
                    <a:gd name="connsiteX3" fmla="*/ 73734 w 74607"/>
                    <a:gd name="connsiteY3" fmla="*/ 45287 h 74607"/>
                    <a:gd name="connsiteX4" fmla="*/ 45287 w 74607"/>
                    <a:gd name="connsiteY4" fmla="*/ 874 h 746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607" h="74607">
                      <a:moveTo>
                        <a:pt x="45287" y="874"/>
                      </a:moveTo>
                      <a:cubicBezTo>
                        <a:pt x="25161" y="-3538"/>
                        <a:pt x="5285" y="9193"/>
                        <a:pt x="874" y="29320"/>
                      </a:cubicBezTo>
                      <a:cubicBezTo>
                        <a:pt x="-3539" y="49447"/>
                        <a:pt x="9193" y="69322"/>
                        <a:pt x="29320" y="73734"/>
                      </a:cubicBezTo>
                      <a:cubicBezTo>
                        <a:pt x="49447" y="78146"/>
                        <a:pt x="69322" y="65415"/>
                        <a:pt x="73734" y="45287"/>
                      </a:cubicBezTo>
                      <a:cubicBezTo>
                        <a:pt x="78146" y="25161"/>
                        <a:pt x="65414" y="5286"/>
                        <a:pt x="45287" y="874"/>
                      </a:cubicBezTo>
                      <a:close/>
                    </a:path>
                  </a:pathLst>
                </a:custGeom>
                <a:solidFill>
                  <a:srgbClr val="B899A3"/>
                </a:solidFill>
                <a:ln w="4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grpSp>
              <p:nvGrpSpPr>
                <p:cNvPr id="79" name="Gráfico 261">
                  <a:extLst>
                    <a:ext uri="{FF2B5EF4-FFF2-40B4-BE49-F238E27FC236}">
                      <a16:creationId xmlns:a16="http://schemas.microsoft.com/office/drawing/2014/main" id="{A59E8CA8-C337-223D-5955-77D3BF2FECDD}"/>
                    </a:ext>
                  </a:extLst>
                </p:cNvPr>
                <p:cNvGrpSpPr/>
                <p:nvPr/>
              </p:nvGrpSpPr>
              <p:grpSpPr>
                <a:xfrm>
                  <a:off x="5841114" y="3954351"/>
                  <a:ext cx="72356" cy="72146"/>
                  <a:chOff x="5841114" y="3954351"/>
                  <a:chExt cx="72356" cy="72146"/>
                </a:xfrm>
                <a:solidFill>
                  <a:srgbClr val="593D51"/>
                </a:solidFill>
              </p:grpSpPr>
              <p:sp>
                <p:nvSpPr>
                  <p:cNvPr id="80" name="Forma Livre: Forma 79">
                    <a:extLst>
                      <a:ext uri="{FF2B5EF4-FFF2-40B4-BE49-F238E27FC236}">
                        <a16:creationId xmlns:a16="http://schemas.microsoft.com/office/drawing/2014/main" id="{14A1981D-D980-8488-8A9E-B5A386CAC8F9}"/>
                      </a:ext>
                    </a:extLst>
                  </p:cNvPr>
                  <p:cNvSpPr/>
                  <p:nvPr/>
                </p:nvSpPr>
                <p:spPr>
                  <a:xfrm>
                    <a:off x="5894478" y="3954351"/>
                    <a:ext cx="18992" cy="35883"/>
                  </a:xfrm>
                  <a:custGeom>
                    <a:avLst/>
                    <a:gdLst>
                      <a:gd name="connsiteX0" fmla="*/ 18993 w 18992"/>
                      <a:gd name="connsiteY0" fmla="*/ 35884 h 35883"/>
                      <a:gd name="connsiteX1" fmla="*/ 0 w 18992"/>
                      <a:gd name="connsiteY1" fmla="*/ 35884 h 35883"/>
                      <a:gd name="connsiteX2" fmla="*/ 0 w 18992"/>
                      <a:gd name="connsiteY2" fmla="*/ 29119 h 35883"/>
                      <a:gd name="connsiteX3" fmla="*/ 12227 w 18992"/>
                      <a:gd name="connsiteY3" fmla="*/ 29119 h 35883"/>
                      <a:gd name="connsiteX4" fmla="*/ 12227 w 18992"/>
                      <a:gd name="connsiteY4" fmla="*/ 0 h 35883"/>
                      <a:gd name="connsiteX5" fmla="*/ 18993 w 18992"/>
                      <a:gd name="connsiteY5" fmla="*/ 0 h 35883"/>
                      <a:gd name="connsiteX6" fmla="*/ 18993 w 18992"/>
                      <a:gd name="connsiteY6" fmla="*/ 35884 h 358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8992" h="35883">
                        <a:moveTo>
                          <a:pt x="18993" y="35884"/>
                        </a:moveTo>
                        <a:lnTo>
                          <a:pt x="0" y="35884"/>
                        </a:lnTo>
                        <a:lnTo>
                          <a:pt x="0" y="29119"/>
                        </a:lnTo>
                        <a:lnTo>
                          <a:pt x="12227" y="29119"/>
                        </a:lnTo>
                        <a:lnTo>
                          <a:pt x="12227" y="0"/>
                        </a:lnTo>
                        <a:lnTo>
                          <a:pt x="18993" y="0"/>
                        </a:lnTo>
                        <a:lnTo>
                          <a:pt x="18993" y="35884"/>
                        </a:lnTo>
                        <a:close/>
                      </a:path>
                    </a:pathLst>
                  </a:custGeom>
                  <a:solidFill>
                    <a:srgbClr val="593D51"/>
                  </a:solidFill>
                  <a:ln w="42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81" name="Forma Livre: Forma 80">
                    <a:extLst>
                      <a:ext uri="{FF2B5EF4-FFF2-40B4-BE49-F238E27FC236}">
                        <a16:creationId xmlns:a16="http://schemas.microsoft.com/office/drawing/2014/main" id="{02FCE9C6-929D-5E16-F932-517D1B4ABA4B}"/>
                      </a:ext>
                    </a:extLst>
                  </p:cNvPr>
                  <p:cNvSpPr/>
                  <p:nvPr/>
                </p:nvSpPr>
                <p:spPr>
                  <a:xfrm>
                    <a:off x="5841114" y="4002252"/>
                    <a:ext cx="36346" cy="24244"/>
                  </a:xfrm>
                  <a:custGeom>
                    <a:avLst/>
                    <a:gdLst>
                      <a:gd name="connsiteX0" fmla="*/ 36346 w 36346"/>
                      <a:gd name="connsiteY0" fmla="*/ 24245 h 24244"/>
                      <a:gd name="connsiteX1" fmla="*/ 0 w 36346"/>
                      <a:gd name="connsiteY1" fmla="*/ 3992 h 24244"/>
                      <a:gd name="connsiteX2" fmla="*/ 5463 w 36346"/>
                      <a:gd name="connsiteY2" fmla="*/ 0 h 24244"/>
                      <a:gd name="connsiteX3" fmla="*/ 36346 w 36346"/>
                      <a:gd name="connsiteY3" fmla="*/ 17480 h 24244"/>
                      <a:gd name="connsiteX4" fmla="*/ 36346 w 36346"/>
                      <a:gd name="connsiteY4" fmla="*/ 24245 h 24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346" h="24244">
                        <a:moveTo>
                          <a:pt x="36346" y="24245"/>
                        </a:moveTo>
                        <a:cubicBezTo>
                          <a:pt x="14959" y="24245"/>
                          <a:pt x="588" y="4832"/>
                          <a:pt x="0" y="3992"/>
                        </a:cubicBezTo>
                        <a:lnTo>
                          <a:pt x="5463" y="0"/>
                        </a:lnTo>
                        <a:cubicBezTo>
                          <a:pt x="5463" y="0"/>
                          <a:pt x="18446" y="17480"/>
                          <a:pt x="36346" y="17480"/>
                        </a:cubicBezTo>
                        <a:lnTo>
                          <a:pt x="36346" y="24245"/>
                        </a:lnTo>
                        <a:close/>
                      </a:path>
                    </a:pathLst>
                  </a:custGeom>
                  <a:solidFill>
                    <a:srgbClr val="593D51"/>
                  </a:solidFill>
                  <a:ln w="42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</p:grpSp>
          </p:grpSp>
        </p:grpSp>
        <p:sp>
          <p:nvSpPr>
            <p:cNvPr id="82" name="Forma Livre: Forma 81">
              <a:extLst>
                <a:ext uri="{FF2B5EF4-FFF2-40B4-BE49-F238E27FC236}">
                  <a16:creationId xmlns:a16="http://schemas.microsoft.com/office/drawing/2014/main" id="{9B170213-0171-C893-28EF-5A8C1F49994C}"/>
                </a:ext>
              </a:extLst>
            </p:cNvPr>
            <p:cNvSpPr/>
            <p:nvPr/>
          </p:nvSpPr>
          <p:spPr>
            <a:xfrm>
              <a:off x="5527024" y="4147553"/>
              <a:ext cx="388755" cy="270768"/>
            </a:xfrm>
            <a:custGeom>
              <a:avLst/>
              <a:gdLst>
                <a:gd name="connsiteX0" fmla="*/ 386446 w 388755"/>
                <a:gd name="connsiteY0" fmla="*/ 0 h 270768"/>
                <a:gd name="connsiteX1" fmla="*/ 219968 w 388755"/>
                <a:gd name="connsiteY1" fmla="*/ 269887 h 270768"/>
                <a:gd name="connsiteX2" fmla="*/ 0 w 388755"/>
                <a:gd name="connsiteY2" fmla="*/ 0 h 270768"/>
                <a:gd name="connsiteX3" fmla="*/ 386446 w 388755"/>
                <a:gd name="connsiteY3" fmla="*/ 0 h 270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755" h="270768">
                  <a:moveTo>
                    <a:pt x="386446" y="0"/>
                  </a:moveTo>
                  <a:cubicBezTo>
                    <a:pt x="386446" y="0"/>
                    <a:pt x="421322" y="250306"/>
                    <a:pt x="219968" y="269887"/>
                  </a:cubicBezTo>
                  <a:cubicBezTo>
                    <a:pt x="26262" y="288711"/>
                    <a:pt x="0" y="0"/>
                    <a:pt x="0" y="0"/>
                  </a:cubicBezTo>
                  <a:lnTo>
                    <a:pt x="386446" y="0"/>
                  </a:lnTo>
                  <a:close/>
                </a:path>
              </a:pathLst>
            </a:custGeom>
            <a:solidFill>
              <a:srgbClr val="B899A3"/>
            </a:solidFill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3" name="Forma Livre: Forma 82">
              <a:extLst>
                <a:ext uri="{FF2B5EF4-FFF2-40B4-BE49-F238E27FC236}">
                  <a16:creationId xmlns:a16="http://schemas.microsoft.com/office/drawing/2014/main" id="{82E5466B-7BDB-36E2-FFCD-6A8779E843E7}"/>
                </a:ext>
              </a:extLst>
            </p:cNvPr>
            <p:cNvSpPr/>
            <p:nvPr/>
          </p:nvSpPr>
          <p:spPr>
            <a:xfrm>
              <a:off x="5150074" y="4147511"/>
              <a:ext cx="320542" cy="441365"/>
            </a:xfrm>
            <a:custGeom>
              <a:avLst/>
              <a:gdLst>
                <a:gd name="connsiteX0" fmla="*/ 0 w 320542"/>
                <a:gd name="connsiteY0" fmla="*/ 157528 h 441365"/>
                <a:gd name="connsiteX1" fmla="*/ 249171 w 320542"/>
                <a:gd name="connsiteY1" fmla="*/ 441365 h 441365"/>
                <a:gd name="connsiteX2" fmla="*/ 309174 w 320542"/>
                <a:gd name="connsiteY2" fmla="*/ 0 h 441365"/>
                <a:gd name="connsiteX3" fmla="*/ 275895 w 320542"/>
                <a:gd name="connsiteY3" fmla="*/ 0 h 441365"/>
                <a:gd name="connsiteX4" fmla="*/ 272408 w 320542"/>
                <a:gd name="connsiteY4" fmla="*/ 126 h 441365"/>
                <a:gd name="connsiteX5" fmla="*/ 269676 w 320542"/>
                <a:gd name="connsiteY5" fmla="*/ 0 h 441365"/>
                <a:gd name="connsiteX6" fmla="*/ 200807 w 320542"/>
                <a:gd name="connsiteY6" fmla="*/ 11219 h 441365"/>
                <a:gd name="connsiteX7" fmla="*/ 200219 w 320542"/>
                <a:gd name="connsiteY7" fmla="*/ 11387 h 441365"/>
                <a:gd name="connsiteX8" fmla="*/ 76264 w 320542"/>
                <a:gd name="connsiteY8" fmla="*/ 94710 h 441365"/>
                <a:gd name="connsiteX9" fmla="*/ 0 w 320542"/>
                <a:gd name="connsiteY9" fmla="*/ 157486 h 441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0542" h="441365">
                  <a:moveTo>
                    <a:pt x="0" y="157528"/>
                  </a:moveTo>
                  <a:cubicBezTo>
                    <a:pt x="51305" y="276273"/>
                    <a:pt x="139040" y="375648"/>
                    <a:pt x="249171" y="441365"/>
                  </a:cubicBezTo>
                  <a:cubicBezTo>
                    <a:pt x="359260" y="255894"/>
                    <a:pt x="309174" y="0"/>
                    <a:pt x="309174" y="0"/>
                  </a:cubicBezTo>
                  <a:lnTo>
                    <a:pt x="275895" y="0"/>
                  </a:lnTo>
                  <a:cubicBezTo>
                    <a:pt x="274676" y="0"/>
                    <a:pt x="273542" y="0"/>
                    <a:pt x="272408" y="126"/>
                  </a:cubicBezTo>
                  <a:cubicBezTo>
                    <a:pt x="271483" y="0"/>
                    <a:pt x="270601" y="0"/>
                    <a:pt x="269676" y="0"/>
                  </a:cubicBezTo>
                  <a:cubicBezTo>
                    <a:pt x="246524" y="0"/>
                    <a:pt x="223204" y="3698"/>
                    <a:pt x="200807" y="11219"/>
                  </a:cubicBezTo>
                  <a:cubicBezTo>
                    <a:pt x="200639" y="11219"/>
                    <a:pt x="200387" y="11261"/>
                    <a:pt x="200219" y="11387"/>
                  </a:cubicBezTo>
                  <a:cubicBezTo>
                    <a:pt x="151352" y="26304"/>
                    <a:pt x="108282" y="55465"/>
                    <a:pt x="76264" y="94710"/>
                  </a:cubicBezTo>
                  <a:lnTo>
                    <a:pt x="0" y="157486"/>
                  </a:lnTo>
                  <a:close/>
                </a:path>
              </a:pathLst>
            </a:custGeom>
            <a:solidFill>
              <a:srgbClr val="B899A3"/>
            </a:solidFill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4" name="Forma Livre: Forma 83">
              <a:extLst>
                <a:ext uri="{FF2B5EF4-FFF2-40B4-BE49-F238E27FC236}">
                  <a16:creationId xmlns:a16="http://schemas.microsoft.com/office/drawing/2014/main" id="{FC0676B0-9F41-8894-F783-D1C5148184BE}"/>
                </a:ext>
              </a:extLst>
            </p:cNvPr>
            <p:cNvSpPr/>
            <p:nvPr/>
          </p:nvSpPr>
          <p:spPr>
            <a:xfrm>
              <a:off x="5982488" y="4169403"/>
              <a:ext cx="240575" cy="357873"/>
            </a:xfrm>
            <a:custGeom>
              <a:avLst/>
              <a:gdLst>
                <a:gd name="connsiteX0" fmla="*/ 32667 w 240575"/>
                <a:gd name="connsiteY0" fmla="*/ 214086 h 357873"/>
                <a:gd name="connsiteX1" fmla="*/ 128680 w 240575"/>
                <a:gd name="connsiteY1" fmla="*/ 357874 h 357873"/>
                <a:gd name="connsiteX2" fmla="*/ 240576 w 240575"/>
                <a:gd name="connsiteY2" fmla="*/ 231229 h 357873"/>
                <a:gd name="connsiteX3" fmla="*/ 114688 w 240575"/>
                <a:gd name="connsiteY3" fmla="*/ 87357 h 357873"/>
                <a:gd name="connsiteX4" fmla="*/ 90275 w 240575"/>
                <a:gd name="connsiteY4" fmla="*/ 63364 h 357873"/>
                <a:gd name="connsiteX5" fmla="*/ 2960 w 240575"/>
                <a:gd name="connsiteY5" fmla="*/ 0 h 357873"/>
                <a:gd name="connsiteX6" fmla="*/ 32667 w 240575"/>
                <a:gd name="connsiteY6" fmla="*/ 214128 h 357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0575" h="357873">
                  <a:moveTo>
                    <a:pt x="32667" y="214086"/>
                  </a:moveTo>
                  <a:cubicBezTo>
                    <a:pt x="63635" y="288333"/>
                    <a:pt x="100948" y="332746"/>
                    <a:pt x="128680" y="357874"/>
                  </a:cubicBezTo>
                  <a:cubicBezTo>
                    <a:pt x="171497" y="321065"/>
                    <a:pt x="209230" y="278416"/>
                    <a:pt x="240576" y="231229"/>
                  </a:cubicBezTo>
                  <a:lnTo>
                    <a:pt x="114688" y="87357"/>
                  </a:lnTo>
                  <a:cubicBezTo>
                    <a:pt x="107040" y="78575"/>
                    <a:pt x="98931" y="70508"/>
                    <a:pt x="90275" y="63364"/>
                  </a:cubicBezTo>
                  <a:cubicBezTo>
                    <a:pt x="66240" y="36598"/>
                    <a:pt x="36575" y="14791"/>
                    <a:pt x="2960" y="0"/>
                  </a:cubicBezTo>
                  <a:cubicBezTo>
                    <a:pt x="-2671" y="46599"/>
                    <a:pt x="-3805" y="126645"/>
                    <a:pt x="32667" y="214128"/>
                  </a:cubicBezTo>
                  <a:close/>
                </a:path>
              </a:pathLst>
            </a:custGeom>
            <a:solidFill>
              <a:srgbClr val="B899A3"/>
            </a:solidFill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85" name="Gráfico 261">
            <a:extLst>
              <a:ext uri="{FF2B5EF4-FFF2-40B4-BE49-F238E27FC236}">
                <a16:creationId xmlns:a16="http://schemas.microsoft.com/office/drawing/2014/main" id="{E2D03704-609A-2FC8-FF43-DE612372DBCE}"/>
              </a:ext>
            </a:extLst>
          </p:cNvPr>
          <p:cNvGrpSpPr/>
          <p:nvPr/>
        </p:nvGrpSpPr>
        <p:grpSpPr>
          <a:xfrm>
            <a:off x="4208791" y="3472584"/>
            <a:ext cx="1610116" cy="1610368"/>
            <a:chOff x="4905693" y="3256125"/>
            <a:chExt cx="1610116" cy="1610368"/>
          </a:xfrm>
          <a:solidFill>
            <a:schemeClr val="bg1"/>
          </a:solidFill>
        </p:grpSpPr>
        <p:sp>
          <p:nvSpPr>
            <p:cNvPr id="86" name="Forma Livre: Forma 85">
              <a:extLst>
                <a:ext uri="{FF2B5EF4-FFF2-40B4-BE49-F238E27FC236}">
                  <a16:creationId xmlns:a16="http://schemas.microsoft.com/office/drawing/2014/main" id="{26191B50-FA12-04C8-632E-63E76AB7BBF6}"/>
                </a:ext>
              </a:extLst>
            </p:cNvPr>
            <p:cNvSpPr/>
            <p:nvPr/>
          </p:nvSpPr>
          <p:spPr>
            <a:xfrm>
              <a:off x="5751320" y="3290118"/>
              <a:ext cx="22059" cy="59708"/>
            </a:xfrm>
            <a:custGeom>
              <a:avLst/>
              <a:gdLst>
                <a:gd name="connsiteX0" fmla="*/ 17438 w 22059"/>
                <a:gd name="connsiteY0" fmla="*/ 59709 h 59708"/>
                <a:gd name="connsiteX1" fmla="*/ 0 w 22059"/>
                <a:gd name="connsiteY1" fmla="*/ 58364 h 59708"/>
                <a:gd name="connsiteX2" fmla="*/ 3236 w 22059"/>
                <a:gd name="connsiteY2" fmla="*/ 0 h 59708"/>
                <a:gd name="connsiteX3" fmla="*/ 22060 w 22059"/>
                <a:gd name="connsiteY3" fmla="*/ 1429 h 59708"/>
                <a:gd name="connsiteX4" fmla="*/ 17438 w 22059"/>
                <a:gd name="connsiteY4" fmla="*/ 59709 h 59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059" h="59708">
                  <a:moveTo>
                    <a:pt x="17438" y="59709"/>
                  </a:moveTo>
                  <a:lnTo>
                    <a:pt x="0" y="58364"/>
                  </a:lnTo>
                  <a:lnTo>
                    <a:pt x="3236" y="0"/>
                  </a:lnTo>
                  <a:lnTo>
                    <a:pt x="22060" y="1429"/>
                  </a:lnTo>
                  <a:lnTo>
                    <a:pt x="17438" y="59709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8" name="Forma Livre: Forma 87">
              <a:extLst>
                <a:ext uri="{FF2B5EF4-FFF2-40B4-BE49-F238E27FC236}">
                  <a16:creationId xmlns:a16="http://schemas.microsoft.com/office/drawing/2014/main" id="{482B43C3-A244-87A6-F0AC-6D9048ED32F9}"/>
                </a:ext>
              </a:extLst>
            </p:cNvPr>
            <p:cNvSpPr/>
            <p:nvPr/>
          </p:nvSpPr>
          <p:spPr>
            <a:xfrm>
              <a:off x="5790944" y="3259865"/>
              <a:ext cx="29791" cy="94164"/>
            </a:xfrm>
            <a:custGeom>
              <a:avLst/>
              <a:gdLst>
                <a:gd name="connsiteX0" fmla="*/ 17354 w 29791"/>
                <a:gd name="connsiteY0" fmla="*/ 94164 h 94164"/>
                <a:gd name="connsiteX1" fmla="*/ 0 w 29791"/>
                <a:gd name="connsiteY1" fmla="*/ 91979 h 94164"/>
                <a:gd name="connsiteX2" fmla="*/ 10210 w 29791"/>
                <a:gd name="connsiteY2" fmla="*/ 0 h 94164"/>
                <a:gd name="connsiteX3" fmla="*/ 29791 w 29791"/>
                <a:gd name="connsiteY3" fmla="*/ 2479 h 94164"/>
                <a:gd name="connsiteX4" fmla="*/ 17354 w 29791"/>
                <a:gd name="connsiteY4" fmla="*/ 94164 h 94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91" h="94164">
                  <a:moveTo>
                    <a:pt x="17354" y="94164"/>
                  </a:moveTo>
                  <a:lnTo>
                    <a:pt x="0" y="91979"/>
                  </a:lnTo>
                  <a:lnTo>
                    <a:pt x="10210" y="0"/>
                  </a:lnTo>
                  <a:lnTo>
                    <a:pt x="29791" y="2479"/>
                  </a:lnTo>
                  <a:lnTo>
                    <a:pt x="17354" y="94164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9" name="Forma Livre: Forma 88">
              <a:extLst>
                <a:ext uri="{FF2B5EF4-FFF2-40B4-BE49-F238E27FC236}">
                  <a16:creationId xmlns:a16="http://schemas.microsoft.com/office/drawing/2014/main" id="{B397AD04-81C9-E604-493C-FE9F248F6A1C}"/>
                </a:ext>
              </a:extLst>
            </p:cNvPr>
            <p:cNvSpPr/>
            <p:nvPr/>
          </p:nvSpPr>
          <p:spPr>
            <a:xfrm>
              <a:off x="5830315" y="3291295"/>
              <a:ext cx="29875" cy="69120"/>
            </a:xfrm>
            <a:custGeom>
              <a:avLst/>
              <a:gdLst>
                <a:gd name="connsiteX0" fmla="*/ 17186 w 29875"/>
                <a:gd name="connsiteY0" fmla="*/ 69121 h 69120"/>
                <a:gd name="connsiteX1" fmla="*/ 0 w 29875"/>
                <a:gd name="connsiteY1" fmla="*/ 66053 h 69120"/>
                <a:gd name="connsiteX2" fmla="*/ 11051 w 29875"/>
                <a:gd name="connsiteY2" fmla="*/ 0 h 69120"/>
                <a:gd name="connsiteX3" fmla="*/ 29875 w 29875"/>
                <a:gd name="connsiteY3" fmla="*/ 3362 h 69120"/>
                <a:gd name="connsiteX4" fmla="*/ 17186 w 29875"/>
                <a:gd name="connsiteY4" fmla="*/ 69121 h 69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875" h="69120">
                  <a:moveTo>
                    <a:pt x="17186" y="69121"/>
                  </a:moveTo>
                  <a:lnTo>
                    <a:pt x="0" y="66053"/>
                  </a:lnTo>
                  <a:lnTo>
                    <a:pt x="11051" y="0"/>
                  </a:lnTo>
                  <a:lnTo>
                    <a:pt x="29875" y="3362"/>
                  </a:lnTo>
                  <a:lnTo>
                    <a:pt x="17186" y="69121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0" name="Forma Livre: Forma 89">
              <a:extLst>
                <a:ext uri="{FF2B5EF4-FFF2-40B4-BE49-F238E27FC236}">
                  <a16:creationId xmlns:a16="http://schemas.microsoft.com/office/drawing/2014/main" id="{FDDE1965-8E18-1965-2AA6-5949D6A93ACA}"/>
                </a:ext>
              </a:extLst>
            </p:cNvPr>
            <p:cNvSpPr/>
            <p:nvPr/>
          </p:nvSpPr>
          <p:spPr>
            <a:xfrm>
              <a:off x="5865611" y="3329868"/>
              <a:ext cx="25421" cy="38236"/>
            </a:xfrm>
            <a:custGeom>
              <a:avLst/>
              <a:gdLst>
                <a:gd name="connsiteX0" fmla="*/ 17017 w 25421"/>
                <a:gd name="connsiteY0" fmla="*/ 38237 h 38236"/>
                <a:gd name="connsiteX1" fmla="*/ 0 w 25421"/>
                <a:gd name="connsiteY1" fmla="*/ 34329 h 38236"/>
                <a:gd name="connsiteX2" fmla="*/ 7563 w 25421"/>
                <a:gd name="connsiteY2" fmla="*/ 0 h 38236"/>
                <a:gd name="connsiteX3" fmla="*/ 25421 w 25421"/>
                <a:gd name="connsiteY3" fmla="*/ 4118 h 38236"/>
                <a:gd name="connsiteX4" fmla="*/ 17017 w 25421"/>
                <a:gd name="connsiteY4" fmla="*/ 38237 h 3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21" h="38236">
                  <a:moveTo>
                    <a:pt x="17017" y="38237"/>
                  </a:moveTo>
                  <a:lnTo>
                    <a:pt x="0" y="34329"/>
                  </a:lnTo>
                  <a:lnTo>
                    <a:pt x="7563" y="0"/>
                  </a:lnTo>
                  <a:lnTo>
                    <a:pt x="25421" y="4118"/>
                  </a:lnTo>
                  <a:lnTo>
                    <a:pt x="17017" y="38237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1" name="Forma Livre: Forma 90">
              <a:extLst>
                <a:ext uri="{FF2B5EF4-FFF2-40B4-BE49-F238E27FC236}">
                  <a16:creationId xmlns:a16="http://schemas.microsoft.com/office/drawing/2014/main" id="{E60175A7-AFA0-DE21-1D7E-11B182732953}"/>
                </a:ext>
              </a:extLst>
            </p:cNvPr>
            <p:cNvSpPr/>
            <p:nvPr/>
          </p:nvSpPr>
          <p:spPr>
            <a:xfrm>
              <a:off x="5904142" y="3317515"/>
              <a:ext cx="33951" cy="61095"/>
            </a:xfrm>
            <a:custGeom>
              <a:avLst/>
              <a:gdLst>
                <a:gd name="connsiteX0" fmla="*/ 16807 w 33951"/>
                <a:gd name="connsiteY0" fmla="*/ 61095 h 61095"/>
                <a:gd name="connsiteX1" fmla="*/ 0 w 33951"/>
                <a:gd name="connsiteY1" fmla="*/ 56305 h 61095"/>
                <a:gd name="connsiteX2" fmla="*/ 15757 w 33951"/>
                <a:gd name="connsiteY2" fmla="*/ 0 h 61095"/>
                <a:gd name="connsiteX3" fmla="*/ 33951 w 33951"/>
                <a:gd name="connsiteY3" fmla="*/ 5168 h 61095"/>
                <a:gd name="connsiteX4" fmla="*/ 16807 w 33951"/>
                <a:gd name="connsiteY4" fmla="*/ 61095 h 61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51" h="61095">
                  <a:moveTo>
                    <a:pt x="16807" y="61095"/>
                  </a:moveTo>
                  <a:lnTo>
                    <a:pt x="0" y="56305"/>
                  </a:lnTo>
                  <a:lnTo>
                    <a:pt x="15757" y="0"/>
                  </a:lnTo>
                  <a:lnTo>
                    <a:pt x="33951" y="5168"/>
                  </a:lnTo>
                  <a:lnTo>
                    <a:pt x="16807" y="61095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2" name="Forma Livre: Forma 91">
              <a:extLst>
                <a:ext uri="{FF2B5EF4-FFF2-40B4-BE49-F238E27FC236}">
                  <a16:creationId xmlns:a16="http://schemas.microsoft.com/office/drawing/2014/main" id="{52B259EA-5561-BB92-2BFF-90C1773BC764}"/>
                </a:ext>
              </a:extLst>
            </p:cNvPr>
            <p:cNvSpPr/>
            <p:nvPr/>
          </p:nvSpPr>
          <p:spPr>
            <a:xfrm>
              <a:off x="5942085" y="3297976"/>
              <a:ext cx="48573" cy="93281"/>
            </a:xfrm>
            <a:custGeom>
              <a:avLst/>
              <a:gdLst>
                <a:gd name="connsiteX0" fmla="*/ 16514 w 48573"/>
                <a:gd name="connsiteY0" fmla="*/ 93282 h 93281"/>
                <a:gd name="connsiteX1" fmla="*/ 13950 w 48573"/>
                <a:gd name="connsiteY1" fmla="*/ 92315 h 93281"/>
                <a:gd name="connsiteX2" fmla="*/ 8278 w 48573"/>
                <a:gd name="connsiteY2" fmla="*/ 90382 h 93281"/>
                <a:gd name="connsiteX3" fmla="*/ 0 w 48573"/>
                <a:gd name="connsiteY3" fmla="*/ 87567 h 93281"/>
                <a:gd name="connsiteX4" fmla="*/ 29875 w 48573"/>
                <a:gd name="connsiteY4" fmla="*/ 0 h 93281"/>
                <a:gd name="connsiteX5" fmla="*/ 39245 w 48573"/>
                <a:gd name="connsiteY5" fmla="*/ 3151 h 93281"/>
                <a:gd name="connsiteX6" fmla="*/ 45674 w 48573"/>
                <a:gd name="connsiteY6" fmla="*/ 5336 h 93281"/>
                <a:gd name="connsiteX7" fmla="*/ 48574 w 48573"/>
                <a:gd name="connsiteY7" fmla="*/ 6429 h 93281"/>
                <a:gd name="connsiteX8" fmla="*/ 16556 w 48573"/>
                <a:gd name="connsiteY8" fmla="*/ 93198 h 93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573" h="93281">
                  <a:moveTo>
                    <a:pt x="16514" y="93282"/>
                  </a:moveTo>
                  <a:cubicBezTo>
                    <a:pt x="16514" y="93282"/>
                    <a:pt x="15505" y="92820"/>
                    <a:pt x="13950" y="92315"/>
                  </a:cubicBezTo>
                  <a:cubicBezTo>
                    <a:pt x="12395" y="91811"/>
                    <a:pt x="10336" y="91097"/>
                    <a:pt x="8278" y="90382"/>
                  </a:cubicBezTo>
                  <a:cubicBezTo>
                    <a:pt x="4160" y="88996"/>
                    <a:pt x="0" y="87567"/>
                    <a:pt x="0" y="87567"/>
                  </a:cubicBezTo>
                  <a:lnTo>
                    <a:pt x="29875" y="0"/>
                  </a:lnTo>
                  <a:cubicBezTo>
                    <a:pt x="29875" y="0"/>
                    <a:pt x="34539" y="1597"/>
                    <a:pt x="39245" y="3151"/>
                  </a:cubicBezTo>
                  <a:cubicBezTo>
                    <a:pt x="41599" y="3950"/>
                    <a:pt x="43909" y="4748"/>
                    <a:pt x="45674" y="5336"/>
                  </a:cubicBezTo>
                  <a:cubicBezTo>
                    <a:pt x="47439" y="5925"/>
                    <a:pt x="48574" y="6429"/>
                    <a:pt x="48574" y="6429"/>
                  </a:cubicBezTo>
                  <a:lnTo>
                    <a:pt x="16556" y="93198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3" name="Forma Livre: Forma 92">
              <a:extLst>
                <a:ext uri="{FF2B5EF4-FFF2-40B4-BE49-F238E27FC236}">
                  <a16:creationId xmlns:a16="http://schemas.microsoft.com/office/drawing/2014/main" id="{B7DED03B-A285-F78B-57B9-32E832A08E9C}"/>
                </a:ext>
              </a:extLst>
            </p:cNvPr>
            <p:cNvSpPr/>
            <p:nvPr/>
          </p:nvSpPr>
          <p:spPr>
            <a:xfrm>
              <a:off x="5979355" y="3337389"/>
              <a:ext cx="42858" cy="68784"/>
            </a:xfrm>
            <a:custGeom>
              <a:avLst/>
              <a:gdLst>
                <a:gd name="connsiteX0" fmla="*/ 16093 w 42858"/>
                <a:gd name="connsiteY0" fmla="*/ 68785 h 68784"/>
                <a:gd name="connsiteX1" fmla="*/ 13614 w 42858"/>
                <a:gd name="connsiteY1" fmla="*/ 67650 h 68784"/>
                <a:gd name="connsiteX2" fmla="*/ 8110 w 42858"/>
                <a:gd name="connsiteY2" fmla="*/ 65255 h 68784"/>
                <a:gd name="connsiteX3" fmla="*/ 0 w 42858"/>
                <a:gd name="connsiteY3" fmla="*/ 62062 h 68784"/>
                <a:gd name="connsiteX4" fmla="*/ 25169 w 42858"/>
                <a:gd name="connsiteY4" fmla="*/ 0 h 68784"/>
                <a:gd name="connsiteX5" fmla="*/ 34077 w 42858"/>
                <a:gd name="connsiteY5" fmla="*/ 3530 h 68784"/>
                <a:gd name="connsiteX6" fmla="*/ 40128 w 42858"/>
                <a:gd name="connsiteY6" fmla="*/ 6135 h 68784"/>
                <a:gd name="connsiteX7" fmla="*/ 42859 w 42858"/>
                <a:gd name="connsiteY7" fmla="*/ 7353 h 68784"/>
                <a:gd name="connsiteX8" fmla="*/ 16177 w 42858"/>
                <a:gd name="connsiteY8" fmla="*/ 68785 h 68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858" h="68784">
                  <a:moveTo>
                    <a:pt x="16093" y="68785"/>
                  </a:moveTo>
                  <a:cubicBezTo>
                    <a:pt x="16093" y="68785"/>
                    <a:pt x="15085" y="68323"/>
                    <a:pt x="13614" y="67650"/>
                  </a:cubicBezTo>
                  <a:cubicBezTo>
                    <a:pt x="12101" y="66978"/>
                    <a:pt x="10169" y="66012"/>
                    <a:pt x="8110" y="65255"/>
                  </a:cubicBezTo>
                  <a:cubicBezTo>
                    <a:pt x="4034" y="63658"/>
                    <a:pt x="0" y="62062"/>
                    <a:pt x="0" y="62062"/>
                  </a:cubicBezTo>
                  <a:lnTo>
                    <a:pt x="25169" y="0"/>
                  </a:lnTo>
                  <a:lnTo>
                    <a:pt x="34077" y="3530"/>
                  </a:lnTo>
                  <a:cubicBezTo>
                    <a:pt x="36304" y="4370"/>
                    <a:pt x="38447" y="5420"/>
                    <a:pt x="40128" y="6135"/>
                  </a:cubicBezTo>
                  <a:cubicBezTo>
                    <a:pt x="41767" y="6891"/>
                    <a:pt x="42859" y="7353"/>
                    <a:pt x="42859" y="7353"/>
                  </a:cubicBezTo>
                  <a:lnTo>
                    <a:pt x="16177" y="68785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4" name="Forma Livre: Forma 93">
              <a:extLst>
                <a:ext uri="{FF2B5EF4-FFF2-40B4-BE49-F238E27FC236}">
                  <a16:creationId xmlns:a16="http://schemas.microsoft.com/office/drawing/2014/main" id="{03BA5DF7-D4BA-B744-07D6-3265A8A28872}"/>
                </a:ext>
              </a:extLst>
            </p:cNvPr>
            <p:cNvSpPr/>
            <p:nvPr/>
          </p:nvSpPr>
          <p:spPr>
            <a:xfrm>
              <a:off x="6012256" y="3381971"/>
              <a:ext cx="31388" cy="39413"/>
            </a:xfrm>
            <a:custGeom>
              <a:avLst/>
              <a:gdLst>
                <a:gd name="connsiteX0" fmla="*/ 15757 w 31388"/>
                <a:gd name="connsiteY0" fmla="*/ 39371 h 39413"/>
                <a:gd name="connsiteX1" fmla="*/ 7984 w 31388"/>
                <a:gd name="connsiteY1" fmla="*/ 35422 h 39413"/>
                <a:gd name="connsiteX2" fmla="*/ 0 w 31388"/>
                <a:gd name="connsiteY2" fmla="*/ 31850 h 39413"/>
                <a:gd name="connsiteX3" fmla="*/ 14833 w 31388"/>
                <a:gd name="connsiteY3" fmla="*/ 0 h 39413"/>
                <a:gd name="connsiteX4" fmla="*/ 23194 w 31388"/>
                <a:gd name="connsiteY4" fmla="*/ 3782 h 39413"/>
                <a:gd name="connsiteX5" fmla="*/ 31388 w 31388"/>
                <a:gd name="connsiteY5" fmla="*/ 7941 h 39413"/>
                <a:gd name="connsiteX6" fmla="*/ 15757 w 31388"/>
                <a:gd name="connsiteY6" fmla="*/ 39413 h 39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388" h="39413">
                  <a:moveTo>
                    <a:pt x="15757" y="39371"/>
                  </a:moveTo>
                  <a:cubicBezTo>
                    <a:pt x="15757" y="39371"/>
                    <a:pt x="11850" y="37397"/>
                    <a:pt x="7984" y="35422"/>
                  </a:cubicBezTo>
                  <a:cubicBezTo>
                    <a:pt x="3992" y="33615"/>
                    <a:pt x="0" y="31850"/>
                    <a:pt x="0" y="31850"/>
                  </a:cubicBezTo>
                  <a:lnTo>
                    <a:pt x="14833" y="0"/>
                  </a:lnTo>
                  <a:cubicBezTo>
                    <a:pt x="14833" y="0"/>
                    <a:pt x="18993" y="1891"/>
                    <a:pt x="23194" y="3782"/>
                  </a:cubicBezTo>
                  <a:cubicBezTo>
                    <a:pt x="27271" y="5841"/>
                    <a:pt x="31388" y="7941"/>
                    <a:pt x="31388" y="7941"/>
                  </a:cubicBezTo>
                  <a:lnTo>
                    <a:pt x="15757" y="39413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5" name="Forma Livre: Forma 94">
              <a:extLst>
                <a:ext uri="{FF2B5EF4-FFF2-40B4-BE49-F238E27FC236}">
                  <a16:creationId xmlns:a16="http://schemas.microsoft.com/office/drawing/2014/main" id="{BE970A7B-7E03-FDDA-DE88-2278CED436B0}"/>
                </a:ext>
              </a:extLst>
            </p:cNvPr>
            <p:cNvSpPr/>
            <p:nvPr/>
          </p:nvSpPr>
          <p:spPr>
            <a:xfrm>
              <a:off x="6047846" y="3379912"/>
              <a:ext cx="44119" cy="60086"/>
            </a:xfrm>
            <a:custGeom>
              <a:avLst/>
              <a:gdLst>
                <a:gd name="connsiteX0" fmla="*/ 15253 w 44119"/>
                <a:gd name="connsiteY0" fmla="*/ 60087 h 60086"/>
                <a:gd name="connsiteX1" fmla="*/ 7689 w 44119"/>
                <a:gd name="connsiteY1" fmla="*/ 55717 h 60086"/>
                <a:gd name="connsiteX2" fmla="*/ 0 w 44119"/>
                <a:gd name="connsiteY2" fmla="*/ 51557 h 60086"/>
                <a:gd name="connsiteX3" fmla="*/ 27606 w 44119"/>
                <a:gd name="connsiteY3" fmla="*/ 0 h 60086"/>
                <a:gd name="connsiteX4" fmla="*/ 35926 w 44119"/>
                <a:gd name="connsiteY4" fmla="*/ 4538 h 60086"/>
                <a:gd name="connsiteX5" fmla="*/ 44120 w 44119"/>
                <a:gd name="connsiteY5" fmla="*/ 9244 h 60086"/>
                <a:gd name="connsiteX6" fmla="*/ 15253 w 44119"/>
                <a:gd name="connsiteY6" fmla="*/ 60087 h 60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119" h="60086">
                  <a:moveTo>
                    <a:pt x="15253" y="60087"/>
                  </a:moveTo>
                  <a:cubicBezTo>
                    <a:pt x="15253" y="60087"/>
                    <a:pt x="11471" y="57902"/>
                    <a:pt x="7689" y="55717"/>
                  </a:cubicBezTo>
                  <a:cubicBezTo>
                    <a:pt x="3950" y="53448"/>
                    <a:pt x="0" y="51557"/>
                    <a:pt x="0" y="51557"/>
                  </a:cubicBezTo>
                  <a:lnTo>
                    <a:pt x="27606" y="0"/>
                  </a:lnTo>
                  <a:cubicBezTo>
                    <a:pt x="27606" y="0"/>
                    <a:pt x="31850" y="2101"/>
                    <a:pt x="35926" y="4538"/>
                  </a:cubicBezTo>
                  <a:lnTo>
                    <a:pt x="44120" y="9244"/>
                  </a:lnTo>
                  <a:lnTo>
                    <a:pt x="15253" y="60087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88" name="Forma Livre: Forma 287">
              <a:extLst>
                <a:ext uri="{FF2B5EF4-FFF2-40B4-BE49-F238E27FC236}">
                  <a16:creationId xmlns:a16="http://schemas.microsoft.com/office/drawing/2014/main" id="{03EF4585-2823-52BA-FB02-08CE6AC368AA}"/>
                </a:ext>
              </a:extLst>
            </p:cNvPr>
            <p:cNvSpPr/>
            <p:nvPr/>
          </p:nvSpPr>
          <p:spPr>
            <a:xfrm>
              <a:off x="6082385" y="3372181"/>
              <a:ext cx="64793" cy="88407"/>
            </a:xfrm>
            <a:custGeom>
              <a:avLst/>
              <a:gdLst>
                <a:gd name="connsiteX0" fmla="*/ 14707 w 64793"/>
                <a:gd name="connsiteY0" fmla="*/ 88407 h 88407"/>
                <a:gd name="connsiteX1" fmla="*/ 0 w 64793"/>
                <a:gd name="connsiteY1" fmla="*/ 78953 h 88407"/>
                <a:gd name="connsiteX2" fmla="*/ 48153 w 64793"/>
                <a:gd name="connsiteY2" fmla="*/ 0 h 88407"/>
                <a:gd name="connsiteX3" fmla="*/ 64793 w 64793"/>
                <a:gd name="connsiteY3" fmla="*/ 10631 h 88407"/>
                <a:gd name="connsiteX4" fmla="*/ 14707 w 64793"/>
                <a:gd name="connsiteY4" fmla="*/ 88407 h 88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793" h="88407">
                  <a:moveTo>
                    <a:pt x="14707" y="88407"/>
                  </a:moveTo>
                  <a:lnTo>
                    <a:pt x="0" y="78953"/>
                  </a:lnTo>
                  <a:lnTo>
                    <a:pt x="48153" y="0"/>
                  </a:lnTo>
                  <a:lnTo>
                    <a:pt x="64793" y="10631"/>
                  </a:lnTo>
                  <a:lnTo>
                    <a:pt x="14707" y="88407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89" name="Forma Livre: Forma 288">
              <a:extLst>
                <a:ext uri="{FF2B5EF4-FFF2-40B4-BE49-F238E27FC236}">
                  <a16:creationId xmlns:a16="http://schemas.microsoft.com/office/drawing/2014/main" id="{F4621EEA-CCB3-4850-5A67-384974A7E9BC}"/>
                </a:ext>
              </a:extLst>
            </p:cNvPr>
            <p:cNvSpPr/>
            <p:nvPr/>
          </p:nvSpPr>
          <p:spPr>
            <a:xfrm>
              <a:off x="6115664" y="3417729"/>
              <a:ext cx="53573" cy="65255"/>
            </a:xfrm>
            <a:custGeom>
              <a:avLst/>
              <a:gdLst>
                <a:gd name="connsiteX0" fmla="*/ 14244 w 53573"/>
                <a:gd name="connsiteY0" fmla="*/ 65255 h 65255"/>
                <a:gd name="connsiteX1" fmla="*/ 0 w 53573"/>
                <a:gd name="connsiteY1" fmla="*/ 55129 h 65255"/>
                <a:gd name="connsiteX2" fmla="*/ 37985 w 53573"/>
                <a:gd name="connsiteY2" fmla="*/ 0 h 65255"/>
                <a:gd name="connsiteX3" fmla="*/ 53574 w 53573"/>
                <a:gd name="connsiteY3" fmla="*/ 11051 h 65255"/>
                <a:gd name="connsiteX4" fmla="*/ 14244 w 53573"/>
                <a:gd name="connsiteY4" fmla="*/ 65255 h 65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573" h="65255">
                  <a:moveTo>
                    <a:pt x="14244" y="65255"/>
                  </a:moveTo>
                  <a:lnTo>
                    <a:pt x="0" y="55129"/>
                  </a:lnTo>
                  <a:lnTo>
                    <a:pt x="37985" y="0"/>
                  </a:lnTo>
                  <a:lnTo>
                    <a:pt x="53574" y="11051"/>
                  </a:lnTo>
                  <a:lnTo>
                    <a:pt x="14244" y="65255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90" name="Forma Livre: Forma 289">
              <a:extLst>
                <a:ext uri="{FF2B5EF4-FFF2-40B4-BE49-F238E27FC236}">
                  <a16:creationId xmlns:a16="http://schemas.microsoft.com/office/drawing/2014/main" id="{D92C2206-6CF7-2B31-151F-4203B2A47124}"/>
                </a:ext>
              </a:extLst>
            </p:cNvPr>
            <p:cNvSpPr/>
            <p:nvPr/>
          </p:nvSpPr>
          <p:spPr>
            <a:xfrm>
              <a:off x="6144741" y="3466135"/>
              <a:ext cx="35800" cy="38699"/>
            </a:xfrm>
            <a:custGeom>
              <a:avLst/>
              <a:gdLst>
                <a:gd name="connsiteX0" fmla="*/ 13782 w 35800"/>
                <a:gd name="connsiteY0" fmla="*/ 38699 h 38699"/>
                <a:gd name="connsiteX1" fmla="*/ 0 w 35800"/>
                <a:gd name="connsiteY1" fmla="*/ 27901 h 38699"/>
                <a:gd name="connsiteX2" fmla="*/ 21387 w 35800"/>
                <a:gd name="connsiteY2" fmla="*/ 0 h 38699"/>
                <a:gd name="connsiteX3" fmla="*/ 35800 w 35800"/>
                <a:gd name="connsiteY3" fmla="*/ 11303 h 38699"/>
                <a:gd name="connsiteX4" fmla="*/ 13782 w 35800"/>
                <a:gd name="connsiteY4" fmla="*/ 38699 h 38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00" h="38699">
                  <a:moveTo>
                    <a:pt x="13782" y="38699"/>
                  </a:moveTo>
                  <a:lnTo>
                    <a:pt x="0" y="27901"/>
                  </a:lnTo>
                  <a:lnTo>
                    <a:pt x="21387" y="0"/>
                  </a:lnTo>
                  <a:lnTo>
                    <a:pt x="35800" y="11303"/>
                  </a:lnTo>
                  <a:lnTo>
                    <a:pt x="13782" y="38699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91" name="Forma Livre: Forma 290">
              <a:extLst>
                <a:ext uri="{FF2B5EF4-FFF2-40B4-BE49-F238E27FC236}">
                  <a16:creationId xmlns:a16="http://schemas.microsoft.com/office/drawing/2014/main" id="{E4F1709B-E64D-09E4-D0F1-94195BB771C7}"/>
                </a:ext>
              </a:extLst>
            </p:cNvPr>
            <p:cNvSpPr/>
            <p:nvPr/>
          </p:nvSpPr>
          <p:spPr>
            <a:xfrm>
              <a:off x="6175625" y="3474707"/>
              <a:ext cx="52355" cy="55843"/>
            </a:xfrm>
            <a:custGeom>
              <a:avLst/>
              <a:gdLst>
                <a:gd name="connsiteX0" fmla="*/ 13194 w 52355"/>
                <a:gd name="connsiteY0" fmla="*/ 55843 h 55843"/>
                <a:gd name="connsiteX1" fmla="*/ 0 w 52355"/>
                <a:gd name="connsiteY1" fmla="*/ 44414 h 55843"/>
                <a:gd name="connsiteX2" fmla="*/ 38027 w 52355"/>
                <a:gd name="connsiteY2" fmla="*/ 0 h 55843"/>
                <a:gd name="connsiteX3" fmla="*/ 52356 w 52355"/>
                <a:gd name="connsiteY3" fmla="*/ 12396 h 55843"/>
                <a:gd name="connsiteX4" fmla="*/ 13194 w 52355"/>
                <a:gd name="connsiteY4" fmla="*/ 55843 h 55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355" h="55843">
                  <a:moveTo>
                    <a:pt x="13194" y="55843"/>
                  </a:moveTo>
                  <a:lnTo>
                    <a:pt x="0" y="44414"/>
                  </a:lnTo>
                  <a:lnTo>
                    <a:pt x="38027" y="0"/>
                  </a:lnTo>
                  <a:lnTo>
                    <a:pt x="52356" y="12396"/>
                  </a:lnTo>
                  <a:lnTo>
                    <a:pt x="13194" y="55843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93" name="Forma Livre: Forma 292">
              <a:extLst>
                <a:ext uri="{FF2B5EF4-FFF2-40B4-BE49-F238E27FC236}">
                  <a16:creationId xmlns:a16="http://schemas.microsoft.com/office/drawing/2014/main" id="{12D1AEEE-3A06-F945-D822-3CA1541ABE97}"/>
                </a:ext>
              </a:extLst>
            </p:cNvPr>
            <p:cNvSpPr/>
            <p:nvPr/>
          </p:nvSpPr>
          <p:spPr>
            <a:xfrm>
              <a:off x="6205038" y="3479035"/>
              <a:ext cx="78197" cy="78953"/>
            </a:xfrm>
            <a:custGeom>
              <a:avLst/>
              <a:gdLst>
                <a:gd name="connsiteX0" fmla="*/ 12606 w 78197"/>
                <a:gd name="connsiteY0" fmla="*/ 78911 h 78953"/>
                <a:gd name="connsiteX1" fmla="*/ 10715 w 78197"/>
                <a:gd name="connsiteY1" fmla="*/ 76936 h 78953"/>
                <a:gd name="connsiteX2" fmla="*/ 6345 w 78197"/>
                <a:gd name="connsiteY2" fmla="*/ 72776 h 78953"/>
                <a:gd name="connsiteX3" fmla="*/ 0 w 78197"/>
                <a:gd name="connsiteY3" fmla="*/ 66768 h 78953"/>
                <a:gd name="connsiteX4" fmla="*/ 63995 w 78197"/>
                <a:gd name="connsiteY4" fmla="*/ 0 h 78953"/>
                <a:gd name="connsiteX5" fmla="*/ 71138 w 78197"/>
                <a:gd name="connsiteY5" fmla="*/ 6807 h 78953"/>
                <a:gd name="connsiteX6" fmla="*/ 76054 w 78197"/>
                <a:gd name="connsiteY6" fmla="*/ 11513 h 78953"/>
                <a:gd name="connsiteX7" fmla="*/ 78197 w 78197"/>
                <a:gd name="connsiteY7" fmla="*/ 13740 h 78953"/>
                <a:gd name="connsiteX8" fmla="*/ 12564 w 78197"/>
                <a:gd name="connsiteY8" fmla="*/ 78953 h 78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8197" h="78953">
                  <a:moveTo>
                    <a:pt x="12606" y="78911"/>
                  </a:moveTo>
                  <a:cubicBezTo>
                    <a:pt x="12606" y="78911"/>
                    <a:pt x="11850" y="78113"/>
                    <a:pt x="10715" y="76936"/>
                  </a:cubicBezTo>
                  <a:cubicBezTo>
                    <a:pt x="9538" y="75802"/>
                    <a:pt x="7942" y="74289"/>
                    <a:pt x="6345" y="72776"/>
                  </a:cubicBezTo>
                  <a:cubicBezTo>
                    <a:pt x="3193" y="69751"/>
                    <a:pt x="0" y="66768"/>
                    <a:pt x="0" y="66768"/>
                  </a:cubicBezTo>
                  <a:lnTo>
                    <a:pt x="63995" y="0"/>
                  </a:lnTo>
                  <a:cubicBezTo>
                    <a:pt x="63995" y="0"/>
                    <a:pt x="67566" y="3404"/>
                    <a:pt x="71138" y="6807"/>
                  </a:cubicBezTo>
                  <a:cubicBezTo>
                    <a:pt x="72903" y="8530"/>
                    <a:pt x="74709" y="10211"/>
                    <a:pt x="76054" y="11513"/>
                  </a:cubicBezTo>
                  <a:cubicBezTo>
                    <a:pt x="77357" y="12816"/>
                    <a:pt x="78197" y="13740"/>
                    <a:pt x="78197" y="13740"/>
                  </a:cubicBezTo>
                  <a:lnTo>
                    <a:pt x="12564" y="78953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94" name="Forma Livre: Forma 293">
              <a:extLst>
                <a:ext uri="{FF2B5EF4-FFF2-40B4-BE49-F238E27FC236}">
                  <a16:creationId xmlns:a16="http://schemas.microsoft.com/office/drawing/2014/main" id="{A0739820-60A0-4CB1-744C-8F93C10664C5}"/>
                </a:ext>
              </a:extLst>
            </p:cNvPr>
            <p:cNvSpPr/>
            <p:nvPr/>
          </p:nvSpPr>
          <p:spPr>
            <a:xfrm>
              <a:off x="6233023" y="3528407"/>
              <a:ext cx="61851" cy="58616"/>
            </a:xfrm>
            <a:custGeom>
              <a:avLst/>
              <a:gdLst>
                <a:gd name="connsiteX0" fmla="*/ 11808 w 61851"/>
                <a:gd name="connsiteY0" fmla="*/ 58574 h 58616"/>
                <a:gd name="connsiteX1" fmla="*/ 10000 w 61851"/>
                <a:gd name="connsiteY1" fmla="*/ 56515 h 58616"/>
                <a:gd name="connsiteX2" fmla="*/ 6051 w 61851"/>
                <a:gd name="connsiteY2" fmla="*/ 52019 h 58616"/>
                <a:gd name="connsiteX3" fmla="*/ 0 w 61851"/>
                <a:gd name="connsiteY3" fmla="*/ 45716 h 58616"/>
                <a:gd name="connsiteX4" fmla="*/ 48952 w 61851"/>
                <a:gd name="connsiteY4" fmla="*/ 0 h 58616"/>
                <a:gd name="connsiteX5" fmla="*/ 55549 w 61851"/>
                <a:gd name="connsiteY5" fmla="*/ 6933 h 58616"/>
                <a:gd name="connsiteX6" fmla="*/ 59877 w 61851"/>
                <a:gd name="connsiteY6" fmla="*/ 11849 h 58616"/>
                <a:gd name="connsiteX7" fmla="*/ 61851 w 61851"/>
                <a:gd name="connsiteY7" fmla="*/ 14118 h 58616"/>
                <a:gd name="connsiteX8" fmla="*/ 11808 w 61851"/>
                <a:gd name="connsiteY8" fmla="*/ 58616 h 58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851" h="58616">
                  <a:moveTo>
                    <a:pt x="11808" y="58574"/>
                  </a:moveTo>
                  <a:cubicBezTo>
                    <a:pt x="11808" y="58574"/>
                    <a:pt x="11093" y="57734"/>
                    <a:pt x="10000" y="56515"/>
                  </a:cubicBezTo>
                  <a:cubicBezTo>
                    <a:pt x="8908" y="55297"/>
                    <a:pt x="7522" y="53574"/>
                    <a:pt x="6051" y="52019"/>
                  </a:cubicBezTo>
                  <a:lnTo>
                    <a:pt x="0" y="45716"/>
                  </a:lnTo>
                  <a:lnTo>
                    <a:pt x="48952" y="0"/>
                  </a:lnTo>
                  <a:lnTo>
                    <a:pt x="55549" y="6933"/>
                  </a:lnTo>
                  <a:cubicBezTo>
                    <a:pt x="57187" y="8656"/>
                    <a:pt x="58700" y="10505"/>
                    <a:pt x="59877" y="11849"/>
                  </a:cubicBezTo>
                  <a:cubicBezTo>
                    <a:pt x="61053" y="13194"/>
                    <a:pt x="61851" y="14118"/>
                    <a:pt x="61851" y="14118"/>
                  </a:cubicBezTo>
                  <a:lnTo>
                    <a:pt x="11808" y="58616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95" name="Forma Livre: Forma 294">
              <a:extLst>
                <a:ext uri="{FF2B5EF4-FFF2-40B4-BE49-F238E27FC236}">
                  <a16:creationId xmlns:a16="http://schemas.microsoft.com/office/drawing/2014/main" id="{9EE0ED34-04DC-3A0F-94EC-9404CB850371}"/>
                </a:ext>
              </a:extLst>
            </p:cNvPr>
            <p:cNvSpPr/>
            <p:nvPr/>
          </p:nvSpPr>
          <p:spPr>
            <a:xfrm>
              <a:off x="6256931" y="3578241"/>
              <a:ext cx="38488" cy="36220"/>
            </a:xfrm>
            <a:custGeom>
              <a:avLst/>
              <a:gdLst>
                <a:gd name="connsiteX0" fmla="*/ 11092 w 38488"/>
                <a:gd name="connsiteY0" fmla="*/ 36220 h 36220"/>
                <a:gd name="connsiteX1" fmla="*/ 5714 w 38488"/>
                <a:gd name="connsiteY1" fmla="*/ 29329 h 36220"/>
                <a:gd name="connsiteX2" fmla="*/ 0 w 38488"/>
                <a:gd name="connsiteY2" fmla="*/ 22690 h 36220"/>
                <a:gd name="connsiteX3" fmla="*/ 26850 w 38488"/>
                <a:gd name="connsiteY3" fmla="*/ 0 h 36220"/>
                <a:gd name="connsiteX4" fmla="*/ 32816 w 38488"/>
                <a:gd name="connsiteY4" fmla="*/ 6975 h 36220"/>
                <a:gd name="connsiteX5" fmla="*/ 38489 w 38488"/>
                <a:gd name="connsiteY5" fmla="*/ 14202 h 36220"/>
                <a:gd name="connsiteX6" fmla="*/ 11092 w 38488"/>
                <a:gd name="connsiteY6" fmla="*/ 36220 h 36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488" h="36220">
                  <a:moveTo>
                    <a:pt x="11092" y="36220"/>
                  </a:moveTo>
                  <a:cubicBezTo>
                    <a:pt x="11092" y="36220"/>
                    <a:pt x="8404" y="32775"/>
                    <a:pt x="5714" y="29329"/>
                  </a:cubicBezTo>
                  <a:cubicBezTo>
                    <a:pt x="2899" y="25968"/>
                    <a:pt x="0" y="22690"/>
                    <a:pt x="0" y="22690"/>
                  </a:cubicBezTo>
                  <a:lnTo>
                    <a:pt x="26850" y="0"/>
                  </a:lnTo>
                  <a:cubicBezTo>
                    <a:pt x="26850" y="0"/>
                    <a:pt x="29875" y="3446"/>
                    <a:pt x="32816" y="6975"/>
                  </a:cubicBezTo>
                  <a:cubicBezTo>
                    <a:pt x="35632" y="10589"/>
                    <a:pt x="38489" y="14202"/>
                    <a:pt x="38489" y="14202"/>
                  </a:cubicBezTo>
                  <a:lnTo>
                    <a:pt x="11092" y="3622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96" name="Forma Livre: Forma 295">
              <a:extLst>
                <a:ext uri="{FF2B5EF4-FFF2-40B4-BE49-F238E27FC236}">
                  <a16:creationId xmlns:a16="http://schemas.microsoft.com/office/drawing/2014/main" id="{EFE662A0-4B92-5A36-B6E8-93143888C4B3}"/>
                </a:ext>
              </a:extLst>
            </p:cNvPr>
            <p:cNvSpPr/>
            <p:nvPr/>
          </p:nvSpPr>
          <p:spPr>
            <a:xfrm>
              <a:off x="6281806" y="3596813"/>
              <a:ext cx="57733" cy="49372"/>
            </a:xfrm>
            <a:custGeom>
              <a:avLst/>
              <a:gdLst>
                <a:gd name="connsiteX0" fmla="*/ 10211 w 57733"/>
                <a:gd name="connsiteY0" fmla="*/ 49372 h 49372"/>
                <a:gd name="connsiteX1" fmla="*/ 5168 w 57733"/>
                <a:gd name="connsiteY1" fmla="*/ 42229 h 49372"/>
                <a:gd name="connsiteX2" fmla="*/ 1681 w 57733"/>
                <a:gd name="connsiteY2" fmla="*/ 37313 h 49372"/>
                <a:gd name="connsiteX3" fmla="*/ 0 w 57733"/>
                <a:gd name="connsiteY3" fmla="*/ 35170 h 49372"/>
                <a:gd name="connsiteX4" fmla="*/ 46683 w 57733"/>
                <a:gd name="connsiteY4" fmla="*/ 0 h 49372"/>
                <a:gd name="connsiteX5" fmla="*/ 48490 w 57733"/>
                <a:gd name="connsiteY5" fmla="*/ 2311 h 49372"/>
                <a:gd name="connsiteX6" fmla="*/ 52272 w 57733"/>
                <a:gd name="connsiteY6" fmla="*/ 7605 h 49372"/>
                <a:gd name="connsiteX7" fmla="*/ 57734 w 57733"/>
                <a:gd name="connsiteY7" fmla="*/ 15295 h 49372"/>
                <a:gd name="connsiteX8" fmla="*/ 10211 w 57733"/>
                <a:gd name="connsiteY8" fmla="*/ 49330 h 49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733" h="49372">
                  <a:moveTo>
                    <a:pt x="10211" y="49372"/>
                  </a:moveTo>
                  <a:lnTo>
                    <a:pt x="5168" y="42229"/>
                  </a:lnTo>
                  <a:cubicBezTo>
                    <a:pt x="3908" y="40464"/>
                    <a:pt x="2647" y="38657"/>
                    <a:pt x="1681" y="37313"/>
                  </a:cubicBezTo>
                  <a:lnTo>
                    <a:pt x="0" y="35170"/>
                  </a:lnTo>
                  <a:lnTo>
                    <a:pt x="46683" y="0"/>
                  </a:lnTo>
                  <a:cubicBezTo>
                    <a:pt x="46683" y="0"/>
                    <a:pt x="47397" y="925"/>
                    <a:pt x="48490" y="2311"/>
                  </a:cubicBezTo>
                  <a:cubicBezTo>
                    <a:pt x="49498" y="3740"/>
                    <a:pt x="50885" y="5673"/>
                    <a:pt x="52272" y="7605"/>
                  </a:cubicBezTo>
                  <a:cubicBezTo>
                    <a:pt x="55003" y="11471"/>
                    <a:pt x="57734" y="15295"/>
                    <a:pt x="57734" y="15295"/>
                  </a:cubicBezTo>
                  <a:lnTo>
                    <a:pt x="10211" y="4933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97" name="Forma Livre: Forma 296">
              <a:extLst>
                <a:ext uri="{FF2B5EF4-FFF2-40B4-BE49-F238E27FC236}">
                  <a16:creationId xmlns:a16="http://schemas.microsoft.com/office/drawing/2014/main" id="{36B2807B-5A89-6D2A-2C55-E3DFDDB71964}"/>
                </a:ext>
              </a:extLst>
            </p:cNvPr>
            <p:cNvSpPr/>
            <p:nvPr/>
          </p:nvSpPr>
          <p:spPr>
            <a:xfrm>
              <a:off x="6304790" y="3612906"/>
              <a:ext cx="87567" cy="66221"/>
            </a:xfrm>
            <a:custGeom>
              <a:avLst/>
              <a:gdLst>
                <a:gd name="connsiteX0" fmla="*/ 9454 w 87567"/>
                <a:gd name="connsiteY0" fmla="*/ 66222 h 66221"/>
                <a:gd name="connsiteX1" fmla="*/ 0 w 87567"/>
                <a:gd name="connsiteY1" fmla="*/ 51473 h 66221"/>
                <a:gd name="connsiteX2" fmla="*/ 76895 w 87567"/>
                <a:gd name="connsiteY2" fmla="*/ 0 h 66221"/>
                <a:gd name="connsiteX3" fmla="*/ 87567 w 87567"/>
                <a:gd name="connsiteY3" fmla="*/ 16640 h 66221"/>
                <a:gd name="connsiteX4" fmla="*/ 9454 w 87567"/>
                <a:gd name="connsiteY4" fmla="*/ 66222 h 66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567" h="66221">
                  <a:moveTo>
                    <a:pt x="9454" y="66222"/>
                  </a:moveTo>
                  <a:lnTo>
                    <a:pt x="0" y="51473"/>
                  </a:lnTo>
                  <a:lnTo>
                    <a:pt x="76895" y="0"/>
                  </a:lnTo>
                  <a:lnTo>
                    <a:pt x="87567" y="16640"/>
                  </a:lnTo>
                  <a:lnTo>
                    <a:pt x="9454" y="66222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98" name="Forma Livre: Forma 297">
              <a:extLst>
                <a:ext uri="{FF2B5EF4-FFF2-40B4-BE49-F238E27FC236}">
                  <a16:creationId xmlns:a16="http://schemas.microsoft.com/office/drawing/2014/main" id="{9BDA4D5A-9AC2-C48B-9AF1-4F86BFF0BE00}"/>
                </a:ext>
              </a:extLst>
            </p:cNvPr>
            <p:cNvSpPr/>
            <p:nvPr/>
          </p:nvSpPr>
          <p:spPr>
            <a:xfrm>
              <a:off x="6325926" y="3663959"/>
              <a:ext cx="67145" cy="49287"/>
            </a:xfrm>
            <a:custGeom>
              <a:avLst/>
              <a:gdLst>
                <a:gd name="connsiteX0" fmla="*/ 8698 w 67145"/>
                <a:gd name="connsiteY0" fmla="*/ 49288 h 49287"/>
                <a:gd name="connsiteX1" fmla="*/ 0 w 67145"/>
                <a:gd name="connsiteY1" fmla="*/ 34119 h 49287"/>
                <a:gd name="connsiteX2" fmla="*/ 57650 w 67145"/>
                <a:gd name="connsiteY2" fmla="*/ 0 h 49287"/>
                <a:gd name="connsiteX3" fmla="*/ 67146 w 67145"/>
                <a:gd name="connsiteY3" fmla="*/ 16597 h 49287"/>
                <a:gd name="connsiteX4" fmla="*/ 8698 w 67145"/>
                <a:gd name="connsiteY4" fmla="*/ 49288 h 49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145" h="49287">
                  <a:moveTo>
                    <a:pt x="8698" y="49288"/>
                  </a:moveTo>
                  <a:lnTo>
                    <a:pt x="0" y="34119"/>
                  </a:lnTo>
                  <a:lnTo>
                    <a:pt x="57650" y="0"/>
                  </a:lnTo>
                  <a:lnTo>
                    <a:pt x="67146" y="16597"/>
                  </a:lnTo>
                  <a:lnTo>
                    <a:pt x="8698" y="49288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99" name="Forma Livre: Forma 298">
              <a:extLst>
                <a:ext uri="{FF2B5EF4-FFF2-40B4-BE49-F238E27FC236}">
                  <a16:creationId xmlns:a16="http://schemas.microsoft.com/office/drawing/2014/main" id="{439FE522-2F2F-4CA1-8EA7-09A93846E71C}"/>
                </a:ext>
              </a:extLst>
            </p:cNvPr>
            <p:cNvSpPr/>
            <p:nvPr/>
          </p:nvSpPr>
          <p:spPr>
            <a:xfrm>
              <a:off x="6343406" y="3713121"/>
              <a:ext cx="39497" cy="31892"/>
            </a:xfrm>
            <a:custGeom>
              <a:avLst/>
              <a:gdLst>
                <a:gd name="connsiteX0" fmla="*/ 7984 w 39497"/>
                <a:gd name="connsiteY0" fmla="*/ 31892 h 31892"/>
                <a:gd name="connsiteX1" fmla="*/ 0 w 39497"/>
                <a:gd name="connsiteY1" fmla="*/ 16345 h 31892"/>
                <a:gd name="connsiteX2" fmla="*/ 31136 w 39497"/>
                <a:gd name="connsiteY2" fmla="*/ 0 h 31892"/>
                <a:gd name="connsiteX3" fmla="*/ 39498 w 39497"/>
                <a:gd name="connsiteY3" fmla="*/ 16345 h 31892"/>
                <a:gd name="connsiteX4" fmla="*/ 7984 w 39497"/>
                <a:gd name="connsiteY4" fmla="*/ 31892 h 31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97" h="31892">
                  <a:moveTo>
                    <a:pt x="7984" y="31892"/>
                  </a:moveTo>
                  <a:lnTo>
                    <a:pt x="0" y="16345"/>
                  </a:lnTo>
                  <a:lnTo>
                    <a:pt x="31136" y="0"/>
                  </a:lnTo>
                  <a:lnTo>
                    <a:pt x="39498" y="16345"/>
                  </a:lnTo>
                  <a:lnTo>
                    <a:pt x="7984" y="31892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00" name="Forma Livre: Forma 299">
              <a:extLst>
                <a:ext uri="{FF2B5EF4-FFF2-40B4-BE49-F238E27FC236}">
                  <a16:creationId xmlns:a16="http://schemas.microsoft.com/office/drawing/2014/main" id="{BF99877C-E1D9-A254-03C4-408086EF46C4}"/>
                </a:ext>
              </a:extLst>
            </p:cNvPr>
            <p:cNvSpPr/>
            <p:nvPr/>
          </p:nvSpPr>
          <p:spPr>
            <a:xfrm>
              <a:off x="6360886" y="3740896"/>
              <a:ext cx="60969" cy="40211"/>
            </a:xfrm>
            <a:custGeom>
              <a:avLst/>
              <a:gdLst>
                <a:gd name="connsiteX0" fmla="*/ 7185 w 60969"/>
                <a:gd name="connsiteY0" fmla="*/ 40212 h 40211"/>
                <a:gd name="connsiteX1" fmla="*/ 0 w 60969"/>
                <a:gd name="connsiteY1" fmla="*/ 24287 h 40211"/>
                <a:gd name="connsiteX2" fmla="*/ 53195 w 60969"/>
                <a:gd name="connsiteY2" fmla="*/ 0 h 40211"/>
                <a:gd name="connsiteX3" fmla="*/ 60969 w 60969"/>
                <a:gd name="connsiteY3" fmla="*/ 17270 h 40211"/>
                <a:gd name="connsiteX4" fmla="*/ 7185 w 60969"/>
                <a:gd name="connsiteY4" fmla="*/ 40212 h 40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69" h="40211">
                  <a:moveTo>
                    <a:pt x="7185" y="40212"/>
                  </a:moveTo>
                  <a:lnTo>
                    <a:pt x="0" y="24287"/>
                  </a:lnTo>
                  <a:lnTo>
                    <a:pt x="53195" y="0"/>
                  </a:lnTo>
                  <a:lnTo>
                    <a:pt x="60969" y="17270"/>
                  </a:lnTo>
                  <a:lnTo>
                    <a:pt x="7185" y="40212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01" name="Forma Livre: Forma 300">
              <a:extLst>
                <a:ext uri="{FF2B5EF4-FFF2-40B4-BE49-F238E27FC236}">
                  <a16:creationId xmlns:a16="http://schemas.microsoft.com/office/drawing/2014/main" id="{C1F534ED-F440-7131-75D4-01E490C74DB2}"/>
                </a:ext>
              </a:extLst>
            </p:cNvPr>
            <p:cNvSpPr/>
            <p:nvPr/>
          </p:nvSpPr>
          <p:spPr>
            <a:xfrm>
              <a:off x="6376348" y="3768124"/>
              <a:ext cx="93281" cy="49918"/>
            </a:xfrm>
            <a:custGeom>
              <a:avLst/>
              <a:gdLst>
                <a:gd name="connsiteX0" fmla="*/ 6303 w 93281"/>
                <a:gd name="connsiteY0" fmla="*/ 49918 h 49918"/>
                <a:gd name="connsiteX1" fmla="*/ 5421 w 93281"/>
                <a:gd name="connsiteY1" fmla="*/ 47313 h 49918"/>
                <a:gd name="connsiteX2" fmla="*/ 3193 w 93281"/>
                <a:gd name="connsiteY2" fmla="*/ 41725 h 49918"/>
                <a:gd name="connsiteX3" fmla="*/ 0 w 93281"/>
                <a:gd name="connsiteY3" fmla="*/ 33615 h 49918"/>
                <a:gd name="connsiteX4" fmla="*/ 86180 w 93281"/>
                <a:gd name="connsiteY4" fmla="*/ 0 h 49918"/>
                <a:gd name="connsiteX5" fmla="*/ 89794 w 93281"/>
                <a:gd name="connsiteY5" fmla="*/ 9202 h 49918"/>
                <a:gd name="connsiteX6" fmla="*/ 92274 w 93281"/>
                <a:gd name="connsiteY6" fmla="*/ 15505 h 49918"/>
                <a:gd name="connsiteX7" fmla="*/ 93282 w 93281"/>
                <a:gd name="connsiteY7" fmla="*/ 18446 h 49918"/>
                <a:gd name="connsiteX8" fmla="*/ 6303 w 93281"/>
                <a:gd name="connsiteY8" fmla="*/ 49918 h 49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281" h="49918">
                  <a:moveTo>
                    <a:pt x="6303" y="49918"/>
                  </a:moveTo>
                  <a:cubicBezTo>
                    <a:pt x="6303" y="49918"/>
                    <a:pt x="5967" y="48868"/>
                    <a:pt x="5421" y="47313"/>
                  </a:cubicBezTo>
                  <a:cubicBezTo>
                    <a:pt x="4832" y="45801"/>
                    <a:pt x="4034" y="43741"/>
                    <a:pt x="3193" y="41725"/>
                  </a:cubicBezTo>
                  <a:cubicBezTo>
                    <a:pt x="1597" y="37649"/>
                    <a:pt x="0" y="33615"/>
                    <a:pt x="0" y="33615"/>
                  </a:cubicBezTo>
                  <a:lnTo>
                    <a:pt x="86180" y="0"/>
                  </a:lnTo>
                  <a:lnTo>
                    <a:pt x="89794" y="9202"/>
                  </a:lnTo>
                  <a:cubicBezTo>
                    <a:pt x="90677" y="11513"/>
                    <a:pt x="91601" y="13782"/>
                    <a:pt x="92274" y="15505"/>
                  </a:cubicBezTo>
                  <a:cubicBezTo>
                    <a:pt x="92861" y="17270"/>
                    <a:pt x="93282" y="18446"/>
                    <a:pt x="93282" y="18446"/>
                  </a:cubicBezTo>
                  <a:lnTo>
                    <a:pt x="6303" y="49918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02" name="Forma Livre: Forma 301">
              <a:extLst>
                <a:ext uri="{FF2B5EF4-FFF2-40B4-BE49-F238E27FC236}">
                  <a16:creationId xmlns:a16="http://schemas.microsoft.com/office/drawing/2014/main" id="{E33627A4-1F4A-0EBF-8126-2B524F735A28}"/>
                </a:ext>
              </a:extLst>
            </p:cNvPr>
            <p:cNvSpPr/>
            <p:nvPr/>
          </p:nvSpPr>
          <p:spPr>
            <a:xfrm>
              <a:off x="6389753" y="3818336"/>
              <a:ext cx="69372" cy="37480"/>
            </a:xfrm>
            <a:custGeom>
              <a:avLst/>
              <a:gdLst>
                <a:gd name="connsiteX0" fmla="*/ 5252 w 69372"/>
                <a:gd name="connsiteY0" fmla="*/ 37481 h 37480"/>
                <a:gd name="connsiteX1" fmla="*/ 4496 w 69372"/>
                <a:gd name="connsiteY1" fmla="*/ 34833 h 37480"/>
                <a:gd name="connsiteX2" fmla="*/ 2815 w 69372"/>
                <a:gd name="connsiteY2" fmla="*/ 29077 h 37480"/>
                <a:gd name="connsiteX3" fmla="*/ 0 w 69372"/>
                <a:gd name="connsiteY3" fmla="*/ 20799 h 37480"/>
                <a:gd name="connsiteX4" fmla="*/ 63658 w 69372"/>
                <a:gd name="connsiteY4" fmla="*/ 0 h 37480"/>
                <a:gd name="connsiteX5" fmla="*/ 66726 w 69372"/>
                <a:gd name="connsiteY5" fmla="*/ 9076 h 37480"/>
                <a:gd name="connsiteX6" fmla="*/ 68574 w 69372"/>
                <a:gd name="connsiteY6" fmla="*/ 15379 h 37480"/>
                <a:gd name="connsiteX7" fmla="*/ 69373 w 69372"/>
                <a:gd name="connsiteY7" fmla="*/ 18236 h 37480"/>
                <a:gd name="connsiteX8" fmla="*/ 5210 w 69372"/>
                <a:gd name="connsiteY8" fmla="*/ 37439 h 37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372" h="37480">
                  <a:moveTo>
                    <a:pt x="5252" y="37481"/>
                  </a:moveTo>
                  <a:lnTo>
                    <a:pt x="4496" y="34833"/>
                  </a:lnTo>
                  <a:cubicBezTo>
                    <a:pt x="4034" y="33279"/>
                    <a:pt x="3529" y="31136"/>
                    <a:pt x="2815" y="29077"/>
                  </a:cubicBezTo>
                  <a:cubicBezTo>
                    <a:pt x="1428" y="24959"/>
                    <a:pt x="0" y="20799"/>
                    <a:pt x="0" y="20799"/>
                  </a:cubicBezTo>
                  <a:lnTo>
                    <a:pt x="63658" y="0"/>
                  </a:lnTo>
                  <a:cubicBezTo>
                    <a:pt x="63658" y="0"/>
                    <a:pt x="65171" y="4538"/>
                    <a:pt x="66726" y="9076"/>
                  </a:cubicBezTo>
                  <a:cubicBezTo>
                    <a:pt x="67524" y="11345"/>
                    <a:pt x="68070" y="13656"/>
                    <a:pt x="68574" y="15379"/>
                  </a:cubicBezTo>
                  <a:cubicBezTo>
                    <a:pt x="69079" y="17102"/>
                    <a:pt x="69373" y="18236"/>
                    <a:pt x="69373" y="18236"/>
                  </a:cubicBezTo>
                  <a:lnTo>
                    <a:pt x="5210" y="37439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03" name="Forma Livre: Forma 302">
              <a:extLst>
                <a:ext uri="{FF2B5EF4-FFF2-40B4-BE49-F238E27FC236}">
                  <a16:creationId xmlns:a16="http://schemas.microsoft.com/office/drawing/2014/main" id="{DD7EB486-EB69-153F-8DC3-4105A8353A15}"/>
                </a:ext>
              </a:extLst>
            </p:cNvPr>
            <p:cNvSpPr/>
            <p:nvPr/>
          </p:nvSpPr>
          <p:spPr>
            <a:xfrm>
              <a:off x="6400047" y="3864388"/>
              <a:ext cx="38531" cy="26093"/>
            </a:xfrm>
            <a:custGeom>
              <a:avLst/>
              <a:gdLst>
                <a:gd name="connsiteX0" fmla="*/ 4370 w 38531"/>
                <a:gd name="connsiteY0" fmla="*/ 26094 h 26093"/>
                <a:gd name="connsiteX1" fmla="*/ 2395 w 38531"/>
                <a:gd name="connsiteY1" fmla="*/ 17606 h 26093"/>
                <a:gd name="connsiteX2" fmla="*/ 0 w 38531"/>
                <a:gd name="connsiteY2" fmla="*/ 9202 h 26093"/>
                <a:gd name="connsiteX3" fmla="*/ 33909 w 38531"/>
                <a:gd name="connsiteY3" fmla="*/ 0 h 26093"/>
                <a:gd name="connsiteX4" fmla="*/ 36430 w 38531"/>
                <a:gd name="connsiteY4" fmla="*/ 8824 h 26093"/>
                <a:gd name="connsiteX5" fmla="*/ 38531 w 38531"/>
                <a:gd name="connsiteY5" fmla="*/ 17732 h 26093"/>
                <a:gd name="connsiteX6" fmla="*/ 4370 w 38531"/>
                <a:gd name="connsiteY6" fmla="*/ 26094 h 2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31" h="26093">
                  <a:moveTo>
                    <a:pt x="4370" y="26094"/>
                  </a:moveTo>
                  <a:lnTo>
                    <a:pt x="2395" y="17606"/>
                  </a:lnTo>
                  <a:cubicBezTo>
                    <a:pt x="1177" y="13404"/>
                    <a:pt x="0" y="9202"/>
                    <a:pt x="0" y="9202"/>
                  </a:cubicBezTo>
                  <a:lnTo>
                    <a:pt x="33909" y="0"/>
                  </a:lnTo>
                  <a:cubicBezTo>
                    <a:pt x="33909" y="0"/>
                    <a:pt x="35170" y="4412"/>
                    <a:pt x="36430" y="8824"/>
                  </a:cubicBezTo>
                  <a:lnTo>
                    <a:pt x="38531" y="17732"/>
                  </a:lnTo>
                  <a:lnTo>
                    <a:pt x="4370" y="26094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04" name="Forma Livre: Forma 303">
              <a:extLst>
                <a:ext uri="{FF2B5EF4-FFF2-40B4-BE49-F238E27FC236}">
                  <a16:creationId xmlns:a16="http://schemas.microsoft.com/office/drawing/2014/main" id="{D2FC5276-B040-DCDB-C322-057D982381DD}"/>
                </a:ext>
              </a:extLst>
            </p:cNvPr>
            <p:cNvSpPr/>
            <p:nvPr/>
          </p:nvSpPr>
          <p:spPr>
            <a:xfrm>
              <a:off x="6409417" y="3900104"/>
              <a:ext cx="60801" cy="29329"/>
            </a:xfrm>
            <a:custGeom>
              <a:avLst/>
              <a:gdLst>
                <a:gd name="connsiteX0" fmla="*/ 3320 w 60801"/>
                <a:gd name="connsiteY0" fmla="*/ 29245 h 29329"/>
                <a:gd name="connsiteX1" fmla="*/ 1807 w 60801"/>
                <a:gd name="connsiteY1" fmla="*/ 20631 h 29329"/>
                <a:gd name="connsiteX2" fmla="*/ 630 w 60801"/>
                <a:gd name="connsiteY2" fmla="*/ 14749 h 29329"/>
                <a:gd name="connsiteX3" fmla="*/ 0 w 60801"/>
                <a:gd name="connsiteY3" fmla="*/ 12101 h 29329"/>
                <a:gd name="connsiteX4" fmla="*/ 57187 w 60801"/>
                <a:gd name="connsiteY4" fmla="*/ 0 h 29329"/>
                <a:gd name="connsiteX5" fmla="*/ 57860 w 60801"/>
                <a:gd name="connsiteY5" fmla="*/ 2899 h 29329"/>
                <a:gd name="connsiteX6" fmla="*/ 59121 w 60801"/>
                <a:gd name="connsiteY6" fmla="*/ 9286 h 29329"/>
                <a:gd name="connsiteX7" fmla="*/ 60802 w 60801"/>
                <a:gd name="connsiteY7" fmla="*/ 18615 h 29329"/>
                <a:gd name="connsiteX8" fmla="*/ 3320 w 60801"/>
                <a:gd name="connsiteY8" fmla="*/ 29329 h 29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801" h="29329">
                  <a:moveTo>
                    <a:pt x="3320" y="29245"/>
                  </a:moveTo>
                  <a:cubicBezTo>
                    <a:pt x="3320" y="29245"/>
                    <a:pt x="2563" y="24959"/>
                    <a:pt x="1807" y="20631"/>
                  </a:cubicBezTo>
                  <a:cubicBezTo>
                    <a:pt x="1429" y="18488"/>
                    <a:pt x="1050" y="16345"/>
                    <a:pt x="630" y="14749"/>
                  </a:cubicBezTo>
                  <a:lnTo>
                    <a:pt x="0" y="12101"/>
                  </a:lnTo>
                  <a:lnTo>
                    <a:pt x="57187" y="0"/>
                  </a:lnTo>
                  <a:cubicBezTo>
                    <a:pt x="57187" y="0"/>
                    <a:pt x="57440" y="1135"/>
                    <a:pt x="57860" y="2899"/>
                  </a:cubicBezTo>
                  <a:cubicBezTo>
                    <a:pt x="58322" y="4622"/>
                    <a:pt x="58701" y="6933"/>
                    <a:pt x="59121" y="9286"/>
                  </a:cubicBezTo>
                  <a:cubicBezTo>
                    <a:pt x="59961" y="13950"/>
                    <a:pt x="60802" y="18615"/>
                    <a:pt x="60802" y="18615"/>
                  </a:cubicBezTo>
                  <a:lnTo>
                    <a:pt x="3320" y="29329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05" name="Forma Livre: Forma 304">
              <a:extLst>
                <a:ext uri="{FF2B5EF4-FFF2-40B4-BE49-F238E27FC236}">
                  <a16:creationId xmlns:a16="http://schemas.microsoft.com/office/drawing/2014/main" id="{D1BA55D0-1ECB-9DDE-622E-380BA8C896C7}"/>
                </a:ext>
              </a:extLst>
            </p:cNvPr>
            <p:cNvSpPr/>
            <p:nvPr/>
          </p:nvSpPr>
          <p:spPr>
            <a:xfrm>
              <a:off x="6416686" y="3937207"/>
              <a:ext cx="93995" cy="31429"/>
            </a:xfrm>
            <a:custGeom>
              <a:avLst/>
              <a:gdLst>
                <a:gd name="connsiteX0" fmla="*/ 2227 w 93995"/>
                <a:gd name="connsiteY0" fmla="*/ 31388 h 31429"/>
                <a:gd name="connsiteX1" fmla="*/ 1135 w 93995"/>
                <a:gd name="connsiteY1" fmla="*/ 22732 h 31429"/>
                <a:gd name="connsiteX2" fmla="*/ 379 w 93995"/>
                <a:gd name="connsiteY2" fmla="*/ 16765 h 31429"/>
                <a:gd name="connsiteX3" fmla="*/ 0 w 93995"/>
                <a:gd name="connsiteY3" fmla="*/ 14076 h 31429"/>
                <a:gd name="connsiteX4" fmla="*/ 91433 w 93995"/>
                <a:gd name="connsiteY4" fmla="*/ 0 h 31429"/>
                <a:gd name="connsiteX5" fmla="*/ 91853 w 93995"/>
                <a:gd name="connsiteY5" fmla="*/ 3067 h 31429"/>
                <a:gd name="connsiteX6" fmla="*/ 92736 w 93995"/>
                <a:gd name="connsiteY6" fmla="*/ 9790 h 31429"/>
                <a:gd name="connsiteX7" fmla="*/ 93996 w 93995"/>
                <a:gd name="connsiteY7" fmla="*/ 19581 h 31429"/>
                <a:gd name="connsiteX8" fmla="*/ 2269 w 93995"/>
                <a:gd name="connsiteY8" fmla="*/ 31430 h 31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995" h="31429">
                  <a:moveTo>
                    <a:pt x="2227" y="31388"/>
                  </a:moveTo>
                  <a:cubicBezTo>
                    <a:pt x="2227" y="31388"/>
                    <a:pt x="1681" y="27060"/>
                    <a:pt x="1135" y="22732"/>
                  </a:cubicBezTo>
                  <a:cubicBezTo>
                    <a:pt x="883" y="20547"/>
                    <a:pt x="588" y="18404"/>
                    <a:pt x="379" y="16765"/>
                  </a:cubicBezTo>
                  <a:cubicBezTo>
                    <a:pt x="210" y="15127"/>
                    <a:pt x="0" y="14076"/>
                    <a:pt x="0" y="14076"/>
                  </a:cubicBezTo>
                  <a:lnTo>
                    <a:pt x="91433" y="0"/>
                  </a:lnTo>
                  <a:cubicBezTo>
                    <a:pt x="91433" y="0"/>
                    <a:pt x="91643" y="1219"/>
                    <a:pt x="91853" y="3067"/>
                  </a:cubicBezTo>
                  <a:cubicBezTo>
                    <a:pt x="92105" y="4916"/>
                    <a:pt x="92400" y="7353"/>
                    <a:pt x="92736" y="9790"/>
                  </a:cubicBezTo>
                  <a:lnTo>
                    <a:pt x="93996" y="19581"/>
                  </a:lnTo>
                  <a:lnTo>
                    <a:pt x="2269" y="3143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06" name="Forma Livre: Forma 305">
              <a:extLst>
                <a:ext uri="{FF2B5EF4-FFF2-40B4-BE49-F238E27FC236}">
                  <a16:creationId xmlns:a16="http://schemas.microsoft.com/office/drawing/2014/main" id="{2AC7FB85-B7C3-C77D-66E0-00255161FA79}"/>
                </a:ext>
              </a:extLst>
            </p:cNvPr>
            <p:cNvSpPr/>
            <p:nvPr/>
          </p:nvSpPr>
          <p:spPr>
            <a:xfrm>
              <a:off x="6421603" y="3984226"/>
              <a:ext cx="68112" cy="23908"/>
            </a:xfrm>
            <a:custGeom>
              <a:avLst/>
              <a:gdLst>
                <a:gd name="connsiteX0" fmla="*/ 1303 w 68112"/>
                <a:gd name="connsiteY0" fmla="*/ 23909 h 23908"/>
                <a:gd name="connsiteX1" fmla="*/ 0 w 68112"/>
                <a:gd name="connsiteY1" fmla="*/ 6471 h 23908"/>
                <a:gd name="connsiteX2" fmla="*/ 66642 w 68112"/>
                <a:gd name="connsiteY2" fmla="*/ 0 h 23908"/>
                <a:gd name="connsiteX3" fmla="*/ 68112 w 68112"/>
                <a:gd name="connsiteY3" fmla="*/ 19035 h 23908"/>
                <a:gd name="connsiteX4" fmla="*/ 1303 w 68112"/>
                <a:gd name="connsiteY4" fmla="*/ 23909 h 23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112" h="23908">
                  <a:moveTo>
                    <a:pt x="1303" y="23909"/>
                  </a:moveTo>
                  <a:lnTo>
                    <a:pt x="0" y="6471"/>
                  </a:lnTo>
                  <a:lnTo>
                    <a:pt x="66642" y="0"/>
                  </a:lnTo>
                  <a:lnTo>
                    <a:pt x="68112" y="19035"/>
                  </a:lnTo>
                  <a:lnTo>
                    <a:pt x="1303" y="23909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07" name="Forma Livre: Forma 306">
              <a:extLst>
                <a:ext uri="{FF2B5EF4-FFF2-40B4-BE49-F238E27FC236}">
                  <a16:creationId xmlns:a16="http://schemas.microsoft.com/office/drawing/2014/main" id="{9AFDB515-A06F-B173-DFEB-FC9B18DC711A}"/>
                </a:ext>
              </a:extLst>
            </p:cNvPr>
            <p:cNvSpPr/>
            <p:nvPr/>
          </p:nvSpPr>
          <p:spPr>
            <a:xfrm>
              <a:off x="6424166" y="4024942"/>
              <a:ext cx="35589" cy="19160"/>
            </a:xfrm>
            <a:custGeom>
              <a:avLst/>
              <a:gdLst>
                <a:gd name="connsiteX0" fmla="*/ 462 w 35589"/>
                <a:gd name="connsiteY0" fmla="*/ 19161 h 19160"/>
                <a:gd name="connsiteX1" fmla="*/ 0 w 35589"/>
                <a:gd name="connsiteY1" fmla="*/ 1639 h 19160"/>
                <a:gd name="connsiteX2" fmla="*/ 35128 w 35589"/>
                <a:gd name="connsiteY2" fmla="*/ 0 h 19160"/>
                <a:gd name="connsiteX3" fmla="*/ 35590 w 35589"/>
                <a:gd name="connsiteY3" fmla="*/ 18320 h 19160"/>
                <a:gd name="connsiteX4" fmla="*/ 462 w 35589"/>
                <a:gd name="connsiteY4" fmla="*/ 19161 h 19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589" h="19160">
                  <a:moveTo>
                    <a:pt x="462" y="19161"/>
                  </a:moveTo>
                  <a:lnTo>
                    <a:pt x="0" y="1639"/>
                  </a:lnTo>
                  <a:lnTo>
                    <a:pt x="35128" y="0"/>
                  </a:lnTo>
                  <a:lnTo>
                    <a:pt x="35590" y="18320"/>
                  </a:lnTo>
                  <a:lnTo>
                    <a:pt x="462" y="19161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08" name="Forma Livre: Forma 307">
              <a:extLst>
                <a:ext uri="{FF2B5EF4-FFF2-40B4-BE49-F238E27FC236}">
                  <a16:creationId xmlns:a16="http://schemas.microsoft.com/office/drawing/2014/main" id="{4B0BDE78-112A-2D94-3712-96348A8EF947}"/>
                </a:ext>
              </a:extLst>
            </p:cNvPr>
            <p:cNvSpPr/>
            <p:nvPr/>
          </p:nvSpPr>
          <p:spPr>
            <a:xfrm>
              <a:off x="6424460" y="4066373"/>
              <a:ext cx="58909" cy="19370"/>
            </a:xfrm>
            <a:custGeom>
              <a:avLst/>
              <a:gdLst>
                <a:gd name="connsiteX0" fmla="*/ 0 w 58909"/>
                <a:gd name="connsiteY0" fmla="*/ 17522 h 19370"/>
                <a:gd name="connsiteX1" fmla="*/ 462 w 58909"/>
                <a:gd name="connsiteY1" fmla="*/ 0 h 19370"/>
                <a:gd name="connsiteX2" fmla="*/ 58910 w 58909"/>
                <a:gd name="connsiteY2" fmla="*/ 462 h 19370"/>
                <a:gd name="connsiteX3" fmla="*/ 58448 w 58909"/>
                <a:gd name="connsiteY3" fmla="*/ 19371 h 19370"/>
                <a:gd name="connsiteX4" fmla="*/ 0 w 58909"/>
                <a:gd name="connsiteY4" fmla="*/ 17522 h 19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909" h="19370">
                  <a:moveTo>
                    <a:pt x="0" y="17522"/>
                  </a:moveTo>
                  <a:lnTo>
                    <a:pt x="462" y="0"/>
                  </a:lnTo>
                  <a:lnTo>
                    <a:pt x="58910" y="462"/>
                  </a:lnTo>
                  <a:lnTo>
                    <a:pt x="58448" y="19371"/>
                  </a:lnTo>
                  <a:lnTo>
                    <a:pt x="0" y="17522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09" name="Forma Livre: Forma 308">
              <a:extLst>
                <a:ext uri="{FF2B5EF4-FFF2-40B4-BE49-F238E27FC236}">
                  <a16:creationId xmlns:a16="http://schemas.microsoft.com/office/drawing/2014/main" id="{0F5F3946-99FF-F6CF-75EA-22986531694B}"/>
                </a:ext>
              </a:extLst>
            </p:cNvPr>
            <p:cNvSpPr/>
            <p:nvPr/>
          </p:nvSpPr>
          <p:spPr>
            <a:xfrm>
              <a:off x="6422149" y="4106122"/>
              <a:ext cx="93659" cy="25505"/>
            </a:xfrm>
            <a:custGeom>
              <a:avLst/>
              <a:gdLst>
                <a:gd name="connsiteX0" fmla="*/ 0 w 93659"/>
                <a:gd name="connsiteY0" fmla="*/ 17438 h 25505"/>
                <a:gd name="connsiteX1" fmla="*/ 1303 w 93659"/>
                <a:gd name="connsiteY1" fmla="*/ 0 h 25505"/>
                <a:gd name="connsiteX2" fmla="*/ 93660 w 93659"/>
                <a:gd name="connsiteY2" fmla="*/ 5799 h 25505"/>
                <a:gd name="connsiteX3" fmla="*/ 92147 w 93659"/>
                <a:gd name="connsiteY3" fmla="*/ 25505 h 25505"/>
                <a:gd name="connsiteX4" fmla="*/ 0 w 93659"/>
                <a:gd name="connsiteY4" fmla="*/ 17438 h 25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59" h="25505">
                  <a:moveTo>
                    <a:pt x="0" y="17438"/>
                  </a:moveTo>
                  <a:lnTo>
                    <a:pt x="1303" y="0"/>
                  </a:lnTo>
                  <a:lnTo>
                    <a:pt x="93660" y="5799"/>
                  </a:lnTo>
                  <a:lnTo>
                    <a:pt x="92147" y="25505"/>
                  </a:lnTo>
                  <a:lnTo>
                    <a:pt x="0" y="17438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10" name="Forma Livre: Forma 309">
              <a:extLst>
                <a:ext uri="{FF2B5EF4-FFF2-40B4-BE49-F238E27FC236}">
                  <a16:creationId xmlns:a16="http://schemas.microsoft.com/office/drawing/2014/main" id="{4671E33E-36A7-70E6-C58F-F7C4C57419F8}"/>
                </a:ext>
              </a:extLst>
            </p:cNvPr>
            <p:cNvSpPr/>
            <p:nvPr/>
          </p:nvSpPr>
          <p:spPr>
            <a:xfrm>
              <a:off x="6417653" y="4145746"/>
              <a:ext cx="68700" cy="26850"/>
            </a:xfrm>
            <a:custGeom>
              <a:avLst/>
              <a:gdLst>
                <a:gd name="connsiteX0" fmla="*/ 0 w 68700"/>
                <a:gd name="connsiteY0" fmla="*/ 17312 h 26850"/>
                <a:gd name="connsiteX1" fmla="*/ 2185 w 68700"/>
                <a:gd name="connsiteY1" fmla="*/ 0 h 26850"/>
                <a:gd name="connsiteX2" fmla="*/ 68701 w 68700"/>
                <a:gd name="connsiteY2" fmla="*/ 7857 h 26850"/>
                <a:gd name="connsiteX3" fmla="*/ 66263 w 68700"/>
                <a:gd name="connsiteY3" fmla="*/ 26850 h 26850"/>
                <a:gd name="connsiteX4" fmla="*/ 0 w 68700"/>
                <a:gd name="connsiteY4" fmla="*/ 17312 h 2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700" h="26850">
                  <a:moveTo>
                    <a:pt x="0" y="17312"/>
                  </a:moveTo>
                  <a:lnTo>
                    <a:pt x="2185" y="0"/>
                  </a:lnTo>
                  <a:lnTo>
                    <a:pt x="68701" y="7857"/>
                  </a:lnTo>
                  <a:lnTo>
                    <a:pt x="66263" y="26850"/>
                  </a:lnTo>
                  <a:lnTo>
                    <a:pt x="0" y="17312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11" name="Forma Livre: Forma 310">
              <a:extLst>
                <a:ext uri="{FF2B5EF4-FFF2-40B4-BE49-F238E27FC236}">
                  <a16:creationId xmlns:a16="http://schemas.microsoft.com/office/drawing/2014/main" id="{48CC1F6F-8E00-1637-46E0-93C5FF89BBBA}"/>
                </a:ext>
              </a:extLst>
            </p:cNvPr>
            <p:cNvSpPr/>
            <p:nvPr/>
          </p:nvSpPr>
          <p:spPr>
            <a:xfrm>
              <a:off x="6411644" y="4181336"/>
              <a:ext cx="37732" cy="23908"/>
            </a:xfrm>
            <a:custGeom>
              <a:avLst/>
              <a:gdLst>
                <a:gd name="connsiteX0" fmla="*/ 0 w 37732"/>
                <a:gd name="connsiteY0" fmla="*/ 17186 h 23908"/>
                <a:gd name="connsiteX1" fmla="*/ 3067 w 37732"/>
                <a:gd name="connsiteY1" fmla="*/ 0 h 23908"/>
                <a:gd name="connsiteX2" fmla="*/ 37733 w 37732"/>
                <a:gd name="connsiteY2" fmla="*/ 5882 h 23908"/>
                <a:gd name="connsiteX3" fmla="*/ 34497 w 37732"/>
                <a:gd name="connsiteY3" fmla="*/ 23909 h 23908"/>
                <a:gd name="connsiteX4" fmla="*/ 0 w 37732"/>
                <a:gd name="connsiteY4" fmla="*/ 17186 h 23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732" h="23908">
                  <a:moveTo>
                    <a:pt x="0" y="17186"/>
                  </a:moveTo>
                  <a:lnTo>
                    <a:pt x="3067" y="0"/>
                  </a:lnTo>
                  <a:lnTo>
                    <a:pt x="37733" y="5882"/>
                  </a:lnTo>
                  <a:lnTo>
                    <a:pt x="34497" y="23909"/>
                  </a:lnTo>
                  <a:lnTo>
                    <a:pt x="0" y="17186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12" name="Forma Livre: Forma 311">
              <a:extLst>
                <a:ext uri="{FF2B5EF4-FFF2-40B4-BE49-F238E27FC236}">
                  <a16:creationId xmlns:a16="http://schemas.microsoft.com/office/drawing/2014/main" id="{6689A48F-DAF0-D43C-A9B7-68FEDA8D14BF}"/>
                </a:ext>
              </a:extLst>
            </p:cNvPr>
            <p:cNvSpPr/>
            <p:nvPr/>
          </p:nvSpPr>
          <p:spPr>
            <a:xfrm>
              <a:off x="6403030" y="4220287"/>
              <a:ext cx="60885" cy="31430"/>
            </a:xfrm>
            <a:custGeom>
              <a:avLst/>
              <a:gdLst>
                <a:gd name="connsiteX0" fmla="*/ 0 w 60885"/>
                <a:gd name="connsiteY0" fmla="*/ 17018 h 31430"/>
                <a:gd name="connsiteX1" fmla="*/ 3908 w 60885"/>
                <a:gd name="connsiteY1" fmla="*/ 0 h 31430"/>
                <a:gd name="connsiteX2" fmla="*/ 60886 w 60885"/>
                <a:gd name="connsiteY2" fmla="*/ 12984 h 31430"/>
                <a:gd name="connsiteX3" fmla="*/ 56642 w 60885"/>
                <a:gd name="connsiteY3" fmla="*/ 31430 h 31430"/>
                <a:gd name="connsiteX4" fmla="*/ 0 w 60885"/>
                <a:gd name="connsiteY4" fmla="*/ 17018 h 31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885" h="31430">
                  <a:moveTo>
                    <a:pt x="0" y="17018"/>
                  </a:moveTo>
                  <a:lnTo>
                    <a:pt x="3908" y="0"/>
                  </a:lnTo>
                  <a:lnTo>
                    <a:pt x="60886" y="12984"/>
                  </a:lnTo>
                  <a:lnTo>
                    <a:pt x="56642" y="31430"/>
                  </a:lnTo>
                  <a:lnTo>
                    <a:pt x="0" y="17018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13" name="Forma Livre: Forma 312">
              <a:extLst>
                <a:ext uri="{FF2B5EF4-FFF2-40B4-BE49-F238E27FC236}">
                  <a16:creationId xmlns:a16="http://schemas.microsoft.com/office/drawing/2014/main" id="{C6FCE658-AA5F-17F6-196B-8120677E9F41}"/>
                </a:ext>
              </a:extLst>
            </p:cNvPr>
            <p:cNvSpPr/>
            <p:nvPr/>
          </p:nvSpPr>
          <p:spPr>
            <a:xfrm>
              <a:off x="6392147" y="4258692"/>
              <a:ext cx="93828" cy="44581"/>
            </a:xfrm>
            <a:custGeom>
              <a:avLst/>
              <a:gdLst>
                <a:gd name="connsiteX0" fmla="*/ 0 w 93828"/>
                <a:gd name="connsiteY0" fmla="*/ 16807 h 44581"/>
                <a:gd name="connsiteX1" fmla="*/ 882 w 93828"/>
                <a:gd name="connsiteY1" fmla="*/ 14202 h 44581"/>
                <a:gd name="connsiteX2" fmla="*/ 2521 w 93828"/>
                <a:gd name="connsiteY2" fmla="*/ 8404 h 44581"/>
                <a:gd name="connsiteX3" fmla="*/ 4916 w 93828"/>
                <a:gd name="connsiteY3" fmla="*/ 0 h 44581"/>
                <a:gd name="connsiteX4" fmla="*/ 93828 w 93828"/>
                <a:gd name="connsiteY4" fmla="*/ 25631 h 44581"/>
                <a:gd name="connsiteX5" fmla="*/ 91139 w 93828"/>
                <a:gd name="connsiteY5" fmla="*/ 35128 h 44581"/>
                <a:gd name="connsiteX6" fmla="*/ 89290 w 93828"/>
                <a:gd name="connsiteY6" fmla="*/ 41640 h 44581"/>
                <a:gd name="connsiteX7" fmla="*/ 88323 w 93828"/>
                <a:gd name="connsiteY7" fmla="*/ 44582 h 44581"/>
                <a:gd name="connsiteX8" fmla="*/ 84 w 93828"/>
                <a:gd name="connsiteY8" fmla="*/ 16765 h 44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828" h="44581">
                  <a:moveTo>
                    <a:pt x="0" y="16807"/>
                  </a:moveTo>
                  <a:cubicBezTo>
                    <a:pt x="0" y="16807"/>
                    <a:pt x="336" y="15757"/>
                    <a:pt x="882" y="14202"/>
                  </a:cubicBezTo>
                  <a:lnTo>
                    <a:pt x="2521" y="8404"/>
                  </a:lnTo>
                  <a:cubicBezTo>
                    <a:pt x="3698" y="4202"/>
                    <a:pt x="4916" y="0"/>
                    <a:pt x="4916" y="0"/>
                  </a:cubicBezTo>
                  <a:lnTo>
                    <a:pt x="93828" y="25631"/>
                  </a:lnTo>
                  <a:cubicBezTo>
                    <a:pt x="93828" y="25631"/>
                    <a:pt x="92483" y="30379"/>
                    <a:pt x="91139" y="35128"/>
                  </a:cubicBezTo>
                  <a:cubicBezTo>
                    <a:pt x="90466" y="37523"/>
                    <a:pt x="89794" y="39876"/>
                    <a:pt x="89290" y="41640"/>
                  </a:cubicBezTo>
                  <a:cubicBezTo>
                    <a:pt x="88701" y="43405"/>
                    <a:pt x="88323" y="44582"/>
                    <a:pt x="88323" y="44582"/>
                  </a:cubicBezTo>
                  <a:lnTo>
                    <a:pt x="84" y="16765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14" name="Forma Livre: Forma 313">
              <a:extLst>
                <a:ext uri="{FF2B5EF4-FFF2-40B4-BE49-F238E27FC236}">
                  <a16:creationId xmlns:a16="http://schemas.microsoft.com/office/drawing/2014/main" id="{1191F3E3-5D68-3D37-7901-F4A371F90D84}"/>
                </a:ext>
              </a:extLst>
            </p:cNvPr>
            <p:cNvSpPr/>
            <p:nvPr/>
          </p:nvSpPr>
          <p:spPr>
            <a:xfrm>
              <a:off x="6378996" y="4296635"/>
              <a:ext cx="69163" cy="40127"/>
            </a:xfrm>
            <a:custGeom>
              <a:avLst/>
              <a:gdLst>
                <a:gd name="connsiteX0" fmla="*/ 42 w 69163"/>
                <a:gd name="connsiteY0" fmla="*/ 16387 h 40127"/>
                <a:gd name="connsiteX1" fmla="*/ 1050 w 69163"/>
                <a:gd name="connsiteY1" fmla="*/ 13866 h 40127"/>
                <a:gd name="connsiteX2" fmla="*/ 3193 w 69163"/>
                <a:gd name="connsiteY2" fmla="*/ 8278 h 40127"/>
                <a:gd name="connsiteX3" fmla="*/ 5967 w 69163"/>
                <a:gd name="connsiteY3" fmla="*/ 0 h 40127"/>
                <a:gd name="connsiteX4" fmla="*/ 69163 w 69163"/>
                <a:gd name="connsiteY4" fmla="*/ 22144 h 40127"/>
                <a:gd name="connsiteX5" fmla="*/ 66095 w 69163"/>
                <a:gd name="connsiteY5" fmla="*/ 31220 h 40127"/>
                <a:gd name="connsiteX6" fmla="*/ 63743 w 69163"/>
                <a:gd name="connsiteY6" fmla="*/ 37354 h 40127"/>
                <a:gd name="connsiteX7" fmla="*/ 62650 w 69163"/>
                <a:gd name="connsiteY7" fmla="*/ 40128 h 40127"/>
                <a:gd name="connsiteX8" fmla="*/ 0 w 69163"/>
                <a:gd name="connsiteY8" fmla="*/ 16429 h 40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163" h="40127">
                  <a:moveTo>
                    <a:pt x="42" y="16387"/>
                  </a:moveTo>
                  <a:cubicBezTo>
                    <a:pt x="42" y="16387"/>
                    <a:pt x="462" y="15379"/>
                    <a:pt x="1050" y="13866"/>
                  </a:cubicBezTo>
                  <a:cubicBezTo>
                    <a:pt x="1639" y="12353"/>
                    <a:pt x="2521" y="10336"/>
                    <a:pt x="3193" y="8278"/>
                  </a:cubicBezTo>
                  <a:cubicBezTo>
                    <a:pt x="4580" y="4118"/>
                    <a:pt x="5967" y="0"/>
                    <a:pt x="5967" y="0"/>
                  </a:cubicBezTo>
                  <a:lnTo>
                    <a:pt x="69163" y="22144"/>
                  </a:lnTo>
                  <a:cubicBezTo>
                    <a:pt x="69163" y="22144"/>
                    <a:pt x="67608" y="26682"/>
                    <a:pt x="66095" y="31220"/>
                  </a:cubicBezTo>
                  <a:cubicBezTo>
                    <a:pt x="65339" y="33489"/>
                    <a:pt x="64373" y="35674"/>
                    <a:pt x="63743" y="37354"/>
                  </a:cubicBezTo>
                  <a:cubicBezTo>
                    <a:pt x="63070" y="39035"/>
                    <a:pt x="62650" y="40128"/>
                    <a:pt x="62650" y="40128"/>
                  </a:cubicBezTo>
                  <a:lnTo>
                    <a:pt x="0" y="16429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15" name="Forma Livre: Forma 314">
              <a:extLst>
                <a:ext uri="{FF2B5EF4-FFF2-40B4-BE49-F238E27FC236}">
                  <a16:creationId xmlns:a16="http://schemas.microsoft.com/office/drawing/2014/main" id="{BB78DC41-37E8-0163-025F-166EBE4DFA28}"/>
                </a:ext>
              </a:extLst>
            </p:cNvPr>
            <p:cNvSpPr/>
            <p:nvPr/>
          </p:nvSpPr>
          <p:spPr>
            <a:xfrm>
              <a:off x="6365466" y="4330250"/>
              <a:ext cx="39371" cy="30169"/>
            </a:xfrm>
            <a:custGeom>
              <a:avLst/>
              <a:gdLst>
                <a:gd name="connsiteX0" fmla="*/ 0 w 39371"/>
                <a:gd name="connsiteY0" fmla="*/ 16051 h 30169"/>
                <a:gd name="connsiteX1" fmla="*/ 3614 w 39371"/>
                <a:gd name="connsiteY1" fmla="*/ 8110 h 30169"/>
                <a:gd name="connsiteX2" fmla="*/ 6807 w 39371"/>
                <a:gd name="connsiteY2" fmla="*/ 0 h 30169"/>
                <a:gd name="connsiteX3" fmla="*/ 39372 w 39371"/>
                <a:gd name="connsiteY3" fmla="*/ 13278 h 30169"/>
                <a:gd name="connsiteX4" fmla="*/ 36010 w 39371"/>
                <a:gd name="connsiteY4" fmla="*/ 21807 h 30169"/>
                <a:gd name="connsiteX5" fmla="*/ 32229 w 39371"/>
                <a:gd name="connsiteY5" fmla="*/ 30169 h 30169"/>
                <a:gd name="connsiteX6" fmla="*/ 42 w 39371"/>
                <a:gd name="connsiteY6" fmla="*/ 16093 h 30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371" h="30169">
                  <a:moveTo>
                    <a:pt x="0" y="16051"/>
                  </a:moveTo>
                  <a:cubicBezTo>
                    <a:pt x="0" y="16051"/>
                    <a:pt x="1807" y="12059"/>
                    <a:pt x="3614" y="8110"/>
                  </a:cubicBezTo>
                  <a:cubicBezTo>
                    <a:pt x="5210" y="4034"/>
                    <a:pt x="6807" y="0"/>
                    <a:pt x="6807" y="0"/>
                  </a:cubicBezTo>
                  <a:lnTo>
                    <a:pt x="39372" y="13278"/>
                  </a:lnTo>
                  <a:cubicBezTo>
                    <a:pt x="39372" y="13278"/>
                    <a:pt x="37691" y="17564"/>
                    <a:pt x="36010" y="21807"/>
                  </a:cubicBezTo>
                  <a:cubicBezTo>
                    <a:pt x="34119" y="25968"/>
                    <a:pt x="32229" y="30169"/>
                    <a:pt x="32229" y="30169"/>
                  </a:cubicBezTo>
                  <a:lnTo>
                    <a:pt x="42" y="16093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16" name="Forma Livre: Forma 315">
              <a:extLst>
                <a:ext uri="{FF2B5EF4-FFF2-40B4-BE49-F238E27FC236}">
                  <a16:creationId xmlns:a16="http://schemas.microsoft.com/office/drawing/2014/main" id="{2FF830B6-C895-1AAF-D43E-A9B7965A2711}"/>
                </a:ext>
              </a:extLst>
            </p:cNvPr>
            <p:cNvSpPr/>
            <p:nvPr/>
          </p:nvSpPr>
          <p:spPr>
            <a:xfrm>
              <a:off x="6348490" y="4366597"/>
              <a:ext cx="60633" cy="41976"/>
            </a:xfrm>
            <a:custGeom>
              <a:avLst/>
              <a:gdLst>
                <a:gd name="connsiteX0" fmla="*/ 0 w 60633"/>
                <a:gd name="connsiteY0" fmla="*/ 15631 h 41976"/>
                <a:gd name="connsiteX1" fmla="*/ 3992 w 60633"/>
                <a:gd name="connsiteY1" fmla="*/ 7857 h 41976"/>
                <a:gd name="connsiteX2" fmla="*/ 7815 w 60633"/>
                <a:gd name="connsiteY2" fmla="*/ 0 h 41976"/>
                <a:gd name="connsiteX3" fmla="*/ 60633 w 60633"/>
                <a:gd name="connsiteY3" fmla="*/ 25085 h 41976"/>
                <a:gd name="connsiteX4" fmla="*/ 56516 w 60633"/>
                <a:gd name="connsiteY4" fmla="*/ 33573 h 41976"/>
                <a:gd name="connsiteX5" fmla="*/ 52187 w 60633"/>
                <a:gd name="connsiteY5" fmla="*/ 41977 h 41976"/>
                <a:gd name="connsiteX6" fmla="*/ 0 w 60633"/>
                <a:gd name="connsiteY6" fmla="*/ 15589 h 41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633" h="41976">
                  <a:moveTo>
                    <a:pt x="0" y="15631"/>
                  </a:moveTo>
                  <a:cubicBezTo>
                    <a:pt x="0" y="15631"/>
                    <a:pt x="1975" y="11723"/>
                    <a:pt x="3992" y="7857"/>
                  </a:cubicBezTo>
                  <a:cubicBezTo>
                    <a:pt x="6051" y="3992"/>
                    <a:pt x="7815" y="0"/>
                    <a:pt x="7815" y="0"/>
                  </a:cubicBezTo>
                  <a:lnTo>
                    <a:pt x="60633" y="25085"/>
                  </a:lnTo>
                  <a:cubicBezTo>
                    <a:pt x="60633" y="25085"/>
                    <a:pt x="58742" y="29413"/>
                    <a:pt x="56516" y="33573"/>
                  </a:cubicBezTo>
                  <a:cubicBezTo>
                    <a:pt x="54373" y="37775"/>
                    <a:pt x="52187" y="41977"/>
                    <a:pt x="52187" y="41977"/>
                  </a:cubicBezTo>
                  <a:lnTo>
                    <a:pt x="0" y="15589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17" name="Forma Livre: Forma 316">
              <a:extLst>
                <a:ext uri="{FF2B5EF4-FFF2-40B4-BE49-F238E27FC236}">
                  <a16:creationId xmlns:a16="http://schemas.microsoft.com/office/drawing/2014/main" id="{2AA8821A-C12F-10C1-77AC-FD19242EE5EB}"/>
                </a:ext>
              </a:extLst>
            </p:cNvPr>
            <p:cNvSpPr/>
            <p:nvPr/>
          </p:nvSpPr>
          <p:spPr>
            <a:xfrm>
              <a:off x="6329582" y="4402018"/>
              <a:ext cx="89920" cy="61431"/>
            </a:xfrm>
            <a:custGeom>
              <a:avLst/>
              <a:gdLst>
                <a:gd name="connsiteX0" fmla="*/ 0 w 89920"/>
                <a:gd name="connsiteY0" fmla="*/ 15169 h 61431"/>
                <a:gd name="connsiteX1" fmla="*/ 8698 w 89920"/>
                <a:gd name="connsiteY1" fmla="*/ 0 h 61431"/>
                <a:gd name="connsiteX2" fmla="*/ 89920 w 89920"/>
                <a:gd name="connsiteY2" fmla="*/ 44330 h 61431"/>
                <a:gd name="connsiteX3" fmla="*/ 80088 w 89920"/>
                <a:gd name="connsiteY3" fmla="*/ 61431 h 61431"/>
                <a:gd name="connsiteX4" fmla="*/ 0 w 89920"/>
                <a:gd name="connsiteY4" fmla="*/ 15169 h 61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920" h="61431">
                  <a:moveTo>
                    <a:pt x="0" y="15169"/>
                  </a:moveTo>
                  <a:lnTo>
                    <a:pt x="8698" y="0"/>
                  </a:lnTo>
                  <a:lnTo>
                    <a:pt x="89920" y="44330"/>
                  </a:lnTo>
                  <a:lnTo>
                    <a:pt x="80088" y="61431"/>
                  </a:lnTo>
                  <a:lnTo>
                    <a:pt x="0" y="15169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18" name="Forma Livre: Forma 317">
              <a:extLst>
                <a:ext uri="{FF2B5EF4-FFF2-40B4-BE49-F238E27FC236}">
                  <a16:creationId xmlns:a16="http://schemas.microsoft.com/office/drawing/2014/main" id="{01EE8BA9-3572-FD77-7EF4-9CD0AC8A1C63}"/>
                </a:ext>
              </a:extLst>
            </p:cNvPr>
            <p:cNvSpPr/>
            <p:nvPr/>
          </p:nvSpPr>
          <p:spPr>
            <a:xfrm>
              <a:off x="6308782" y="4436306"/>
              <a:ext cx="66347" cy="51430"/>
            </a:xfrm>
            <a:custGeom>
              <a:avLst/>
              <a:gdLst>
                <a:gd name="connsiteX0" fmla="*/ 0 w 66347"/>
                <a:gd name="connsiteY0" fmla="*/ 14707 h 51430"/>
                <a:gd name="connsiteX1" fmla="*/ 9412 w 66347"/>
                <a:gd name="connsiteY1" fmla="*/ 0 h 51430"/>
                <a:gd name="connsiteX2" fmla="*/ 66348 w 66347"/>
                <a:gd name="connsiteY2" fmla="*/ 35338 h 51430"/>
                <a:gd name="connsiteX3" fmla="*/ 56011 w 66347"/>
                <a:gd name="connsiteY3" fmla="*/ 51431 h 51430"/>
                <a:gd name="connsiteX4" fmla="*/ 0 w 66347"/>
                <a:gd name="connsiteY4" fmla="*/ 14707 h 51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347" h="51430">
                  <a:moveTo>
                    <a:pt x="0" y="14707"/>
                  </a:moveTo>
                  <a:lnTo>
                    <a:pt x="9412" y="0"/>
                  </a:lnTo>
                  <a:lnTo>
                    <a:pt x="66348" y="35338"/>
                  </a:lnTo>
                  <a:lnTo>
                    <a:pt x="56011" y="51431"/>
                  </a:lnTo>
                  <a:lnTo>
                    <a:pt x="0" y="14707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19" name="Forma Livre: Forma 318">
              <a:extLst>
                <a:ext uri="{FF2B5EF4-FFF2-40B4-BE49-F238E27FC236}">
                  <a16:creationId xmlns:a16="http://schemas.microsoft.com/office/drawing/2014/main" id="{710FB867-21C9-96FA-C75A-FD74A14FC327}"/>
                </a:ext>
              </a:extLst>
            </p:cNvPr>
            <p:cNvSpPr/>
            <p:nvPr/>
          </p:nvSpPr>
          <p:spPr>
            <a:xfrm>
              <a:off x="6288319" y="4466391"/>
              <a:ext cx="39035" cy="34959"/>
            </a:xfrm>
            <a:custGeom>
              <a:avLst/>
              <a:gdLst>
                <a:gd name="connsiteX0" fmla="*/ 0 w 39035"/>
                <a:gd name="connsiteY0" fmla="*/ 14244 h 34959"/>
                <a:gd name="connsiteX1" fmla="*/ 10127 w 39035"/>
                <a:gd name="connsiteY1" fmla="*/ 0 h 34959"/>
                <a:gd name="connsiteX2" fmla="*/ 39036 w 39035"/>
                <a:gd name="connsiteY2" fmla="*/ 20001 h 34959"/>
                <a:gd name="connsiteX3" fmla="*/ 28405 w 39035"/>
                <a:gd name="connsiteY3" fmla="*/ 34960 h 34959"/>
                <a:gd name="connsiteX4" fmla="*/ 0 w 39035"/>
                <a:gd name="connsiteY4" fmla="*/ 14244 h 34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035" h="34959">
                  <a:moveTo>
                    <a:pt x="0" y="14244"/>
                  </a:moveTo>
                  <a:lnTo>
                    <a:pt x="10127" y="0"/>
                  </a:lnTo>
                  <a:lnTo>
                    <a:pt x="39036" y="20001"/>
                  </a:lnTo>
                  <a:lnTo>
                    <a:pt x="28405" y="34960"/>
                  </a:lnTo>
                  <a:lnTo>
                    <a:pt x="0" y="14244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0" name="Forma Livre: Forma 159">
              <a:extLst>
                <a:ext uri="{FF2B5EF4-FFF2-40B4-BE49-F238E27FC236}">
                  <a16:creationId xmlns:a16="http://schemas.microsoft.com/office/drawing/2014/main" id="{19B35A21-4DAB-5C2F-DD01-F81EAA367DDA}"/>
                </a:ext>
              </a:extLst>
            </p:cNvPr>
            <p:cNvSpPr/>
            <p:nvPr/>
          </p:nvSpPr>
          <p:spPr>
            <a:xfrm>
              <a:off x="6264117" y="4498409"/>
              <a:ext cx="56935" cy="50758"/>
            </a:xfrm>
            <a:custGeom>
              <a:avLst/>
              <a:gdLst>
                <a:gd name="connsiteX0" fmla="*/ 0 w 56935"/>
                <a:gd name="connsiteY0" fmla="*/ 13740 h 50758"/>
                <a:gd name="connsiteX1" fmla="*/ 10799 w 56935"/>
                <a:gd name="connsiteY1" fmla="*/ 0 h 50758"/>
                <a:gd name="connsiteX2" fmla="*/ 56936 w 56935"/>
                <a:gd name="connsiteY2" fmla="*/ 35884 h 50758"/>
                <a:gd name="connsiteX3" fmla="*/ 45254 w 56935"/>
                <a:gd name="connsiteY3" fmla="*/ 50759 h 50758"/>
                <a:gd name="connsiteX4" fmla="*/ 0 w 56935"/>
                <a:gd name="connsiteY4" fmla="*/ 13740 h 50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35" h="50758">
                  <a:moveTo>
                    <a:pt x="0" y="13740"/>
                  </a:moveTo>
                  <a:lnTo>
                    <a:pt x="10799" y="0"/>
                  </a:lnTo>
                  <a:lnTo>
                    <a:pt x="56936" y="35884"/>
                  </a:lnTo>
                  <a:lnTo>
                    <a:pt x="45254" y="50759"/>
                  </a:lnTo>
                  <a:lnTo>
                    <a:pt x="0" y="1374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1" name="Forma Livre: Forma 160">
              <a:extLst>
                <a:ext uri="{FF2B5EF4-FFF2-40B4-BE49-F238E27FC236}">
                  <a16:creationId xmlns:a16="http://schemas.microsoft.com/office/drawing/2014/main" id="{818D0903-DD3D-D0CD-F0FB-6F286D34C766}"/>
                </a:ext>
              </a:extLst>
            </p:cNvPr>
            <p:cNvSpPr/>
            <p:nvPr/>
          </p:nvSpPr>
          <p:spPr>
            <a:xfrm>
              <a:off x="6238107" y="4529125"/>
              <a:ext cx="81306" cy="75591"/>
            </a:xfrm>
            <a:custGeom>
              <a:avLst/>
              <a:gdLst>
                <a:gd name="connsiteX0" fmla="*/ 0 w 81306"/>
                <a:gd name="connsiteY0" fmla="*/ 13110 h 75591"/>
                <a:gd name="connsiteX1" fmla="*/ 1891 w 81306"/>
                <a:gd name="connsiteY1" fmla="*/ 11135 h 75591"/>
                <a:gd name="connsiteX2" fmla="*/ 5841 w 81306"/>
                <a:gd name="connsiteY2" fmla="*/ 6597 h 75591"/>
                <a:gd name="connsiteX3" fmla="*/ 11555 w 81306"/>
                <a:gd name="connsiteY3" fmla="*/ 0 h 75591"/>
                <a:gd name="connsiteX4" fmla="*/ 81307 w 81306"/>
                <a:gd name="connsiteY4" fmla="*/ 60759 h 75591"/>
                <a:gd name="connsiteX5" fmla="*/ 74836 w 81306"/>
                <a:gd name="connsiteY5" fmla="*/ 68197 h 75591"/>
                <a:gd name="connsiteX6" fmla="*/ 70381 w 81306"/>
                <a:gd name="connsiteY6" fmla="*/ 73323 h 75591"/>
                <a:gd name="connsiteX7" fmla="*/ 68280 w 81306"/>
                <a:gd name="connsiteY7" fmla="*/ 75592 h 75591"/>
                <a:gd name="connsiteX8" fmla="*/ 42 w 81306"/>
                <a:gd name="connsiteY8" fmla="*/ 13152 h 75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1306" h="75591">
                  <a:moveTo>
                    <a:pt x="0" y="13110"/>
                  </a:moveTo>
                  <a:lnTo>
                    <a:pt x="1891" y="11135"/>
                  </a:lnTo>
                  <a:cubicBezTo>
                    <a:pt x="2942" y="9875"/>
                    <a:pt x="4412" y="8236"/>
                    <a:pt x="5841" y="6597"/>
                  </a:cubicBezTo>
                  <a:cubicBezTo>
                    <a:pt x="8698" y="3278"/>
                    <a:pt x="11555" y="0"/>
                    <a:pt x="11555" y="0"/>
                  </a:cubicBezTo>
                  <a:lnTo>
                    <a:pt x="81307" y="60759"/>
                  </a:lnTo>
                  <a:lnTo>
                    <a:pt x="74836" y="68197"/>
                  </a:lnTo>
                  <a:cubicBezTo>
                    <a:pt x="73239" y="70045"/>
                    <a:pt x="71600" y="71936"/>
                    <a:pt x="70381" y="73323"/>
                  </a:cubicBezTo>
                  <a:cubicBezTo>
                    <a:pt x="69121" y="74667"/>
                    <a:pt x="68280" y="75592"/>
                    <a:pt x="68280" y="75592"/>
                  </a:cubicBezTo>
                  <a:lnTo>
                    <a:pt x="42" y="13152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2" name="Forma Livre: Forma 161">
              <a:extLst>
                <a:ext uri="{FF2B5EF4-FFF2-40B4-BE49-F238E27FC236}">
                  <a16:creationId xmlns:a16="http://schemas.microsoft.com/office/drawing/2014/main" id="{16AC1CAF-E956-EF98-621D-5ECB0C88E60F}"/>
                </a:ext>
              </a:extLst>
            </p:cNvPr>
            <p:cNvSpPr/>
            <p:nvPr/>
          </p:nvSpPr>
          <p:spPr>
            <a:xfrm>
              <a:off x="6210332" y="4558328"/>
              <a:ext cx="60338" cy="60296"/>
            </a:xfrm>
            <a:custGeom>
              <a:avLst/>
              <a:gdLst>
                <a:gd name="connsiteX0" fmla="*/ 42 w 60338"/>
                <a:gd name="connsiteY0" fmla="*/ 12396 h 60296"/>
                <a:gd name="connsiteX1" fmla="*/ 6345 w 60338"/>
                <a:gd name="connsiteY1" fmla="*/ 6345 h 60296"/>
                <a:gd name="connsiteX2" fmla="*/ 12354 w 60338"/>
                <a:gd name="connsiteY2" fmla="*/ 0 h 60296"/>
                <a:gd name="connsiteX3" fmla="*/ 60339 w 60338"/>
                <a:gd name="connsiteY3" fmla="*/ 46725 h 60296"/>
                <a:gd name="connsiteX4" fmla="*/ 53742 w 60338"/>
                <a:gd name="connsiteY4" fmla="*/ 53658 h 60296"/>
                <a:gd name="connsiteX5" fmla="*/ 46851 w 60338"/>
                <a:gd name="connsiteY5" fmla="*/ 60297 h 60296"/>
                <a:gd name="connsiteX6" fmla="*/ 0 w 60338"/>
                <a:gd name="connsiteY6" fmla="*/ 12438 h 60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338" h="60296">
                  <a:moveTo>
                    <a:pt x="42" y="12396"/>
                  </a:moveTo>
                  <a:cubicBezTo>
                    <a:pt x="42" y="12396"/>
                    <a:pt x="3236" y="9412"/>
                    <a:pt x="6345" y="6345"/>
                  </a:cubicBezTo>
                  <a:lnTo>
                    <a:pt x="12354" y="0"/>
                  </a:lnTo>
                  <a:lnTo>
                    <a:pt x="60339" y="46725"/>
                  </a:lnTo>
                  <a:cubicBezTo>
                    <a:pt x="60339" y="46725"/>
                    <a:pt x="57020" y="50170"/>
                    <a:pt x="53742" y="53658"/>
                  </a:cubicBezTo>
                  <a:cubicBezTo>
                    <a:pt x="50338" y="57019"/>
                    <a:pt x="46851" y="60297"/>
                    <a:pt x="46851" y="60297"/>
                  </a:cubicBezTo>
                  <a:lnTo>
                    <a:pt x="0" y="12438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3" name="Forma Livre: Forma 162">
              <a:extLst>
                <a:ext uri="{FF2B5EF4-FFF2-40B4-BE49-F238E27FC236}">
                  <a16:creationId xmlns:a16="http://schemas.microsoft.com/office/drawing/2014/main" id="{6A9D3033-4B60-E63A-E685-BD4A0E554083}"/>
                </a:ext>
              </a:extLst>
            </p:cNvPr>
            <p:cNvSpPr/>
            <p:nvPr/>
          </p:nvSpPr>
          <p:spPr>
            <a:xfrm>
              <a:off x="6183986" y="4583497"/>
              <a:ext cx="36892" cy="38068"/>
            </a:xfrm>
            <a:custGeom>
              <a:avLst/>
              <a:gdLst>
                <a:gd name="connsiteX0" fmla="*/ 42 w 36892"/>
                <a:gd name="connsiteY0" fmla="*/ 11723 h 38068"/>
                <a:gd name="connsiteX1" fmla="*/ 6639 w 36892"/>
                <a:gd name="connsiteY1" fmla="*/ 6009 h 38068"/>
                <a:gd name="connsiteX2" fmla="*/ 12984 w 36892"/>
                <a:gd name="connsiteY2" fmla="*/ 0 h 38068"/>
                <a:gd name="connsiteX3" fmla="*/ 36893 w 36892"/>
                <a:gd name="connsiteY3" fmla="*/ 25758 h 38068"/>
                <a:gd name="connsiteX4" fmla="*/ 30212 w 36892"/>
                <a:gd name="connsiteY4" fmla="*/ 32060 h 38068"/>
                <a:gd name="connsiteX5" fmla="*/ 23279 w 36892"/>
                <a:gd name="connsiteY5" fmla="*/ 38069 h 38068"/>
                <a:gd name="connsiteX6" fmla="*/ 0 w 36892"/>
                <a:gd name="connsiteY6" fmla="*/ 11723 h 38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892" h="38068">
                  <a:moveTo>
                    <a:pt x="42" y="11723"/>
                  </a:moveTo>
                  <a:lnTo>
                    <a:pt x="6639" y="6009"/>
                  </a:lnTo>
                  <a:cubicBezTo>
                    <a:pt x="9875" y="3068"/>
                    <a:pt x="12984" y="0"/>
                    <a:pt x="12984" y="0"/>
                  </a:cubicBezTo>
                  <a:lnTo>
                    <a:pt x="36893" y="25758"/>
                  </a:lnTo>
                  <a:cubicBezTo>
                    <a:pt x="36893" y="25758"/>
                    <a:pt x="33615" y="28951"/>
                    <a:pt x="30212" y="32060"/>
                  </a:cubicBezTo>
                  <a:lnTo>
                    <a:pt x="23279" y="38069"/>
                  </a:lnTo>
                  <a:lnTo>
                    <a:pt x="0" y="11723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4" name="Forma Livre: Forma 163">
              <a:extLst>
                <a:ext uri="{FF2B5EF4-FFF2-40B4-BE49-F238E27FC236}">
                  <a16:creationId xmlns:a16="http://schemas.microsoft.com/office/drawing/2014/main" id="{97DE74FD-731E-6591-28DC-4F6A481D92E6}"/>
                </a:ext>
              </a:extLst>
            </p:cNvPr>
            <p:cNvSpPr/>
            <p:nvPr/>
          </p:nvSpPr>
          <p:spPr>
            <a:xfrm>
              <a:off x="6153523" y="4609885"/>
              <a:ext cx="51052" cy="56767"/>
            </a:xfrm>
            <a:custGeom>
              <a:avLst/>
              <a:gdLst>
                <a:gd name="connsiteX0" fmla="*/ 0 w 51052"/>
                <a:gd name="connsiteY0" fmla="*/ 10841 h 56767"/>
                <a:gd name="connsiteX1" fmla="*/ 6891 w 51052"/>
                <a:gd name="connsiteY1" fmla="*/ 5462 h 56767"/>
                <a:gd name="connsiteX2" fmla="*/ 11639 w 51052"/>
                <a:gd name="connsiteY2" fmla="*/ 1765 h 56767"/>
                <a:gd name="connsiteX3" fmla="*/ 13698 w 51052"/>
                <a:gd name="connsiteY3" fmla="*/ 0 h 56767"/>
                <a:gd name="connsiteX4" fmla="*/ 51053 w 51052"/>
                <a:gd name="connsiteY4" fmla="*/ 44960 h 56767"/>
                <a:gd name="connsiteX5" fmla="*/ 48826 w 51052"/>
                <a:gd name="connsiteY5" fmla="*/ 46893 h 56767"/>
                <a:gd name="connsiteX6" fmla="*/ 43700 w 51052"/>
                <a:gd name="connsiteY6" fmla="*/ 50927 h 56767"/>
                <a:gd name="connsiteX7" fmla="*/ 36262 w 51052"/>
                <a:gd name="connsiteY7" fmla="*/ 56767 h 56767"/>
                <a:gd name="connsiteX8" fmla="*/ 0 w 51052"/>
                <a:gd name="connsiteY8" fmla="*/ 10883 h 56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1052" h="56767">
                  <a:moveTo>
                    <a:pt x="0" y="10841"/>
                  </a:moveTo>
                  <a:cubicBezTo>
                    <a:pt x="0" y="10841"/>
                    <a:pt x="3446" y="8152"/>
                    <a:pt x="6891" y="5462"/>
                  </a:cubicBezTo>
                  <a:cubicBezTo>
                    <a:pt x="8614" y="4118"/>
                    <a:pt x="10337" y="2773"/>
                    <a:pt x="11639" y="1765"/>
                  </a:cubicBezTo>
                  <a:lnTo>
                    <a:pt x="13698" y="0"/>
                  </a:lnTo>
                  <a:lnTo>
                    <a:pt x="51053" y="44960"/>
                  </a:lnTo>
                  <a:cubicBezTo>
                    <a:pt x="51053" y="44960"/>
                    <a:pt x="50171" y="45716"/>
                    <a:pt x="48826" y="46893"/>
                  </a:cubicBezTo>
                  <a:cubicBezTo>
                    <a:pt x="47439" y="47985"/>
                    <a:pt x="45591" y="49456"/>
                    <a:pt x="43700" y="50927"/>
                  </a:cubicBezTo>
                  <a:cubicBezTo>
                    <a:pt x="40002" y="53868"/>
                    <a:pt x="36262" y="56767"/>
                    <a:pt x="36262" y="56767"/>
                  </a:cubicBezTo>
                  <a:lnTo>
                    <a:pt x="0" y="10883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5" name="Forma Livre: Forma 164">
              <a:extLst>
                <a:ext uri="{FF2B5EF4-FFF2-40B4-BE49-F238E27FC236}">
                  <a16:creationId xmlns:a16="http://schemas.microsoft.com/office/drawing/2014/main" id="{59DD14E0-6FB6-BB6F-BE3D-B5C32E37D937}"/>
                </a:ext>
              </a:extLst>
            </p:cNvPr>
            <p:cNvSpPr/>
            <p:nvPr/>
          </p:nvSpPr>
          <p:spPr>
            <a:xfrm>
              <a:off x="6121673" y="4634382"/>
              <a:ext cx="69330" cy="85760"/>
            </a:xfrm>
            <a:custGeom>
              <a:avLst/>
              <a:gdLst>
                <a:gd name="connsiteX0" fmla="*/ 0 w 69330"/>
                <a:gd name="connsiteY0" fmla="*/ 10085 h 85760"/>
                <a:gd name="connsiteX1" fmla="*/ 14244 w 69330"/>
                <a:gd name="connsiteY1" fmla="*/ 0 h 85760"/>
                <a:gd name="connsiteX2" fmla="*/ 69331 w 69330"/>
                <a:gd name="connsiteY2" fmla="*/ 74289 h 85760"/>
                <a:gd name="connsiteX3" fmla="*/ 53238 w 69330"/>
                <a:gd name="connsiteY3" fmla="*/ 85760 h 85760"/>
                <a:gd name="connsiteX4" fmla="*/ 0 w 69330"/>
                <a:gd name="connsiteY4" fmla="*/ 10085 h 85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330" h="85760">
                  <a:moveTo>
                    <a:pt x="0" y="10085"/>
                  </a:moveTo>
                  <a:lnTo>
                    <a:pt x="14244" y="0"/>
                  </a:lnTo>
                  <a:lnTo>
                    <a:pt x="69331" y="74289"/>
                  </a:lnTo>
                  <a:lnTo>
                    <a:pt x="53238" y="85760"/>
                  </a:lnTo>
                  <a:lnTo>
                    <a:pt x="0" y="10085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6" name="Forma Livre: Forma 165">
              <a:extLst>
                <a:ext uri="{FF2B5EF4-FFF2-40B4-BE49-F238E27FC236}">
                  <a16:creationId xmlns:a16="http://schemas.microsoft.com/office/drawing/2014/main" id="{62B7B07A-2F57-837C-8EA3-E73BA3D1E53E}"/>
                </a:ext>
              </a:extLst>
            </p:cNvPr>
            <p:cNvSpPr/>
            <p:nvPr/>
          </p:nvSpPr>
          <p:spPr>
            <a:xfrm>
              <a:off x="6088562" y="4657072"/>
              <a:ext cx="51557" cy="66263"/>
            </a:xfrm>
            <a:custGeom>
              <a:avLst/>
              <a:gdLst>
                <a:gd name="connsiteX0" fmla="*/ 0 w 51557"/>
                <a:gd name="connsiteY0" fmla="*/ 9412 h 66263"/>
                <a:gd name="connsiteX1" fmla="*/ 14707 w 51557"/>
                <a:gd name="connsiteY1" fmla="*/ 0 h 66263"/>
                <a:gd name="connsiteX2" fmla="*/ 51557 w 51557"/>
                <a:gd name="connsiteY2" fmla="*/ 55927 h 66263"/>
                <a:gd name="connsiteX3" fmla="*/ 35464 w 51557"/>
                <a:gd name="connsiteY3" fmla="*/ 66264 h 66263"/>
                <a:gd name="connsiteX4" fmla="*/ 0 w 51557"/>
                <a:gd name="connsiteY4" fmla="*/ 9412 h 6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557" h="66263">
                  <a:moveTo>
                    <a:pt x="0" y="9412"/>
                  </a:moveTo>
                  <a:lnTo>
                    <a:pt x="14707" y="0"/>
                  </a:lnTo>
                  <a:lnTo>
                    <a:pt x="51557" y="55927"/>
                  </a:lnTo>
                  <a:lnTo>
                    <a:pt x="35464" y="66264"/>
                  </a:lnTo>
                  <a:lnTo>
                    <a:pt x="0" y="9412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7" name="Forma Livre: Forma 166">
              <a:extLst>
                <a:ext uri="{FF2B5EF4-FFF2-40B4-BE49-F238E27FC236}">
                  <a16:creationId xmlns:a16="http://schemas.microsoft.com/office/drawing/2014/main" id="{25BE0751-F6FE-A169-5BF1-C99C35C134F8}"/>
                </a:ext>
              </a:extLst>
            </p:cNvPr>
            <p:cNvSpPr/>
            <p:nvPr/>
          </p:nvSpPr>
          <p:spPr>
            <a:xfrm>
              <a:off x="6057594" y="4676065"/>
              <a:ext cx="32984" cy="39413"/>
            </a:xfrm>
            <a:custGeom>
              <a:avLst/>
              <a:gdLst>
                <a:gd name="connsiteX0" fmla="*/ 0 w 32984"/>
                <a:gd name="connsiteY0" fmla="*/ 8698 h 39413"/>
                <a:gd name="connsiteX1" fmla="*/ 15169 w 32984"/>
                <a:gd name="connsiteY1" fmla="*/ 0 h 39413"/>
                <a:gd name="connsiteX2" fmla="*/ 32985 w 32984"/>
                <a:gd name="connsiteY2" fmla="*/ 30295 h 39413"/>
                <a:gd name="connsiteX3" fmla="*/ 17102 w 32984"/>
                <a:gd name="connsiteY3" fmla="*/ 39414 h 39413"/>
                <a:gd name="connsiteX4" fmla="*/ 0 w 32984"/>
                <a:gd name="connsiteY4" fmla="*/ 8698 h 39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84" h="39413">
                  <a:moveTo>
                    <a:pt x="0" y="8698"/>
                  </a:moveTo>
                  <a:lnTo>
                    <a:pt x="15169" y="0"/>
                  </a:lnTo>
                  <a:lnTo>
                    <a:pt x="32985" y="30295"/>
                  </a:lnTo>
                  <a:lnTo>
                    <a:pt x="17102" y="39414"/>
                  </a:lnTo>
                  <a:lnTo>
                    <a:pt x="0" y="8698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8" name="Forma Livre: Forma 167">
              <a:extLst>
                <a:ext uri="{FF2B5EF4-FFF2-40B4-BE49-F238E27FC236}">
                  <a16:creationId xmlns:a16="http://schemas.microsoft.com/office/drawing/2014/main" id="{FFEF22B7-0549-86CE-5FEC-616EF4832FE1}"/>
                </a:ext>
              </a:extLst>
            </p:cNvPr>
            <p:cNvSpPr/>
            <p:nvPr/>
          </p:nvSpPr>
          <p:spPr>
            <a:xfrm>
              <a:off x="6022383" y="4695225"/>
              <a:ext cx="42355" cy="60548"/>
            </a:xfrm>
            <a:custGeom>
              <a:avLst/>
              <a:gdLst>
                <a:gd name="connsiteX0" fmla="*/ 0 w 42355"/>
                <a:gd name="connsiteY0" fmla="*/ 7942 h 60548"/>
                <a:gd name="connsiteX1" fmla="*/ 15547 w 42355"/>
                <a:gd name="connsiteY1" fmla="*/ 0 h 60548"/>
                <a:gd name="connsiteX2" fmla="*/ 42355 w 42355"/>
                <a:gd name="connsiteY2" fmla="*/ 51935 h 60548"/>
                <a:gd name="connsiteX3" fmla="*/ 25506 w 42355"/>
                <a:gd name="connsiteY3" fmla="*/ 60549 h 60548"/>
                <a:gd name="connsiteX4" fmla="*/ 0 w 42355"/>
                <a:gd name="connsiteY4" fmla="*/ 7942 h 60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355" h="60548">
                  <a:moveTo>
                    <a:pt x="0" y="7942"/>
                  </a:moveTo>
                  <a:lnTo>
                    <a:pt x="15547" y="0"/>
                  </a:lnTo>
                  <a:lnTo>
                    <a:pt x="42355" y="51935"/>
                  </a:lnTo>
                  <a:lnTo>
                    <a:pt x="25506" y="60549"/>
                  </a:lnTo>
                  <a:lnTo>
                    <a:pt x="0" y="7942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9" name="Forma Livre: Forma 168">
              <a:extLst>
                <a:ext uri="{FF2B5EF4-FFF2-40B4-BE49-F238E27FC236}">
                  <a16:creationId xmlns:a16="http://schemas.microsoft.com/office/drawing/2014/main" id="{54A3C467-7487-FA87-4D8B-179538436F1F}"/>
                </a:ext>
              </a:extLst>
            </p:cNvPr>
            <p:cNvSpPr/>
            <p:nvPr/>
          </p:nvSpPr>
          <p:spPr>
            <a:xfrm>
              <a:off x="5986120" y="4712411"/>
              <a:ext cx="53700" cy="92441"/>
            </a:xfrm>
            <a:custGeom>
              <a:avLst/>
              <a:gdLst>
                <a:gd name="connsiteX0" fmla="*/ 42 w 53700"/>
                <a:gd name="connsiteY0" fmla="*/ 7059 h 92441"/>
                <a:gd name="connsiteX1" fmla="*/ 2563 w 53700"/>
                <a:gd name="connsiteY1" fmla="*/ 6051 h 92441"/>
                <a:gd name="connsiteX2" fmla="*/ 8026 w 53700"/>
                <a:gd name="connsiteY2" fmla="*/ 3614 h 92441"/>
                <a:gd name="connsiteX3" fmla="*/ 15967 w 53700"/>
                <a:gd name="connsiteY3" fmla="*/ 0 h 92441"/>
                <a:gd name="connsiteX4" fmla="*/ 53700 w 53700"/>
                <a:gd name="connsiteY4" fmla="*/ 84458 h 92441"/>
                <a:gd name="connsiteX5" fmla="*/ 44708 w 53700"/>
                <a:gd name="connsiteY5" fmla="*/ 88534 h 92441"/>
                <a:gd name="connsiteX6" fmla="*/ 38489 w 53700"/>
                <a:gd name="connsiteY6" fmla="*/ 91307 h 92441"/>
                <a:gd name="connsiteX7" fmla="*/ 35632 w 53700"/>
                <a:gd name="connsiteY7" fmla="*/ 92441 h 92441"/>
                <a:gd name="connsiteX8" fmla="*/ 0 w 53700"/>
                <a:gd name="connsiteY8" fmla="*/ 7059 h 92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700" h="92441">
                  <a:moveTo>
                    <a:pt x="42" y="7059"/>
                  </a:moveTo>
                  <a:cubicBezTo>
                    <a:pt x="42" y="7059"/>
                    <a:pt x="1050" y="6681"/>
                    <a:pt x="2563" y="6051"/>
                  </a:cubicBezTo>
                  <a:cubicBezTo>
                    <a:pt x="4076" y="5421"/>
                    <a:pt x="6051" y="4496"/>
                    <a:pt x="8026" y="3614"/>
                  </a:cubicBezTo>
                  <a:lnTo>
                    <a:pt x="15967" y="0"/>
                  </a:lnTo>
                  <a:lnTo>
                    <a:pt x="53700" y="84458"/>
                  </a:lnTo>
                  <a:cubicBezTo>
                    <a:pt x="53700" y="84458"/>
                    <a:pt x="49204" y="86475"/>
                    <a:pt x="44708" y="88534"/>
                  </a:cubicBezTo>
                  <a:cubicBezTo>
                    <a:pt x="42439" y="89542"/>
                    <a:pt x="40212" y="90592"/>
                    <a:pt x="38489" y="91307"/>
                  </a:cubicBezTo>
                  <a:cubicBezTo>
                    <a:pt x="36766" y="91979"/>
                    <a:pt x="35632" y="92441"/>
                    <a:pt x="35632" y="92441"/>
                  </a:cubicBezTo>
                  <a:lnTo>
                    <a:pt x="0" y="7059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71" name="Forma Livre: Forma 170">
              <a:extLst>
                <a:ext uri="{FF2B5EF4-FFF2-40B4-BE49-F238E27FC236}">
                  <a16:creationId xmlns:a16="http://schemas.microsoft.com/office/drawing/2014/main" id="{5E31E021-EAD3-0A2D-18E2-90403254822D}"/>
                </a:ext>
              </a:extLst>
            </p:cNvPr>
            <p:cNvSpPr/>
            <p:nvPr/>
          </p:nvSpPr>
          <p:spPr>
            <a:xfrm>
              <a:off x="5949018" y="4727664"/>
              <a:ext cx="40211" cy="69205"/>
            </a:xfrm>
            <a:custGeom>
              <a:avLst/>
              <a:gdLst>
                <a:gd name="connsiteX0" fmla="*/ 0 w 40211"/>
                <a:gd name="connsiteY0" fmla="*/ 6009 h 69205"/>
                <a:gd name="connsiteX1" fmla="*/ 8278 w 40211"/>
                <a:gd name="connsiteY1" fmla="*/ 3193 h 69205"/>
                <a:gd name="connsiteX2" fmla="*/ 16387 w 40211"/>
                <a:gd name="connsiteY2" fmla="*/ 0 h 69205"/>
                <a:gd name="connsiteX3" fmla="*/ 40212 w 40211"/>
                <a:gd name="connsiteY3" fmla="*/ 62608 h 69205"/>
                <a:gd name="connsiteX4" fmla="*/ 31304 w 40211"/>
                <a:gd name="connsiteY4" fmla="*/ 66096 h 69205"/>
                <a:gd name="connsiteX5" fmla="*/ 22270 w 40211"/>
                <a:gd name="connsiteY5" fmla="*/ 69205 h 69205"/>
                <a:gd name="connsiteX6" fmla="*/ 0 w 40211"/>
                <a:gd name="connsiteY6" fmla="*/ 6051 h 69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211" h="69205">
                  <a:moveTo>
                    <a:pt x="0" y="6009"/>
                  </a:moveTo>
                  <a:cubicBezTo>
                    <a:pt x="0" y="6009"/>
                    <a:pt x="4118" y="4622"/>
                    <a:pt x="8278" y="3193"/>
                  </a:cubicBezTo>
                  <a:lnTo>
                    <a:pt x="16387" y="0"/>
                  </a:lnTo>
                  <a:lnTo>
                    <a:pt x="40212" y="62608"/>
                  </a:lnTo>
                  <a:cubicBezTo>
                    <a:pt x="40212" y="62608"/>
                    <a:pt x="35758" y="64373"/>
                    <a:pt x="31304" y="66096"/>
                  </a:cubicBezTo>
                  <a:lnTo>
                    <a:pt x="22270" y="69205"/>
                  </a:lnTo>
                  <a:lnTo>
                    <a:pt x="0" y="6051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72" name="Forma Livre: Forma 171">
              <a:extLst>
                <a:ext uri="{FF2B5EF4-FFF2-40B4-BE49-F238E27FC236}">
                  <a16:creationId xmlns:a16="http://schemas.microsoft.com/office/drawing/2014/main" id="{95910B47-1612-BFE6-335E-E07BB6F30E78}"/>
                </a:ext>
              </a:extLst>
            </p:cNvPr>
            <p:cNvSpPr/>
            <p:nvPr/>
          </p:nvSpPr>
          <p:spPr>
            <a:xfrm>
              <a:off x="5914857" y="4739597"/>
              <a:ext cx="27521" cy="38867"/>
            </a:xfrm>
            <a:custGeom>
              <a:avLst/>
              <a:gdLst>
                <a:gd name="connsiteX0" fmla="*/ 0 w 27521"/>
                <a:gd name="connsiteY0" fmla="*/ 5168 h 38867"/>
                <a:gd name="connsiteX1" fmla="*/ 8404 w 27521"/>
                <a:gd name="connsiteY1" fmla="*/ 2773 h 38867"/>
                <a:gd name="connsiteX2" fmla="*/ 16681 w 27521"/>
                <a:gd name="connsiteY2" fmla="*/ 0 h 38867"/>
                <a:gd name="connsiteX3" fmla="*/ 27522 w 27521"/>
                <a:gd name="connsiteY3" fmla="*/ 33447 h 38867"/>
                <a:gd name="connsiteX4" fmla="*/ 18824 w 27521"/>
                <a:gd name="connsiteY4" fmla="*/ 36346 h 38867"/>
                <a:gd name="connsiteX5" fmla="*/ 10000 w 27521"/>
                <a:gd name="connsiteY5" fmla="*/ 38867 h 38867"/>
                <a:gd name="connsiteX6" fmla="*/ 0 w 27521"/>
                <a:gd name="connsiteY6" fmla="*/ 5168 h 38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521" h="38867">
                  <a:moveTo>
                    <a:pt x="0" y="5168"/>
                  </a:moveTo>
                  <a:lnTo>
                    <a:pt x="8404" y="2773"/>
                  </a:lnTo>
                  <a:cubicBezTo>
                    <a:pt x="12564" y="1387"/>
                    <a:pt x="16681" y="0"/>
                    <a:pt x="16681" y="0"/>
                  </a:cubicBezTo>
                  <a:lnTo>
                    <a:pt x="27522" y="33447"/>
                  </a:lnTo>
                  <a:cubicBezTo>
                    <a:pt x="27522" y="33447"/>
                    <a:pt x="23194" y="34918"/>
                    <a:pt x="18824" y="36346"/>
                  </a:cubicBezTo>
                  <a:cubicBezTo>
                    <a:pt x="14412" y="37607"/>
                    <a:pt x="10000" y="38867"/>
                    <a:pt x="10000" y="38867"/>
                  </a:cubicBezTo>
                  <a:lnTo>
                    <a:pt x="0" y="5168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73" name="Forma Livre: Forma 172">
              <a:extLst>
                <a:ext uri="{FF2B5EF4-FFF2-40B4-BE49-F238E27FC236}">
                  <a16:creationId xmlns:a16="http://schemas.microsoft.com/office/drawing/2014/main" id="{76134C04-772C-FFBC-571D-2A999782F7B1}"/>
                </a:ext>
              </a:extLst>
            </p:cNvPr>
            <p:cNvSpPr/>
            <p:nvPr/>
          </p:nvSpPr>
          <p:spPr>
            <a:xfrm>
              <a:off x="5876452" y="4750816"/>
              <a:ext cx="31850" cy="61011"/>
            </a:xfrm>
            <a:custGeom>
              <a:avLst/>
              <a:gdLst>
                <a:gd name="connsiteX0" fmla="*/ 0 w 31850"/>
                <a:gd name="connsiteY0" fmla="*/ 4118 h 61011"/>
                <a:gd name="connsiteX1" fmla="*/ 8530 w 31850"/>
                <a:gd name="connsiteY1" fmla="*/ 2143 h 61011"/>
                <a:gd name="connsiteX2" fmla="*/ 14371 w 31850"/>
                <a:gd name="connsiteY2" fmla="*/ 756 h 61011"/>
                <a:gd name="connsiteX3" fmla="*/ 16976 w 31850"/>
                <a:gd name="connsiteY3" fmla="*/ 0 h 61011"/>
                <a:gd name="connsiteX4" fmla="*/ 31850 w 31850"/>
                <a:gd name="connsiteY4" fmla="*/ 56557 h 61011"/>
                <a:gd name="connsiteX5" fmla="*/ 28993 w 31850"/>
                <a:gd name="connsiteY5" fmla="*/ 57356 h 61011"/>
                <a:gd name="connsiteX6" fmla="*/ 22690 w 31850"/>
                <a:gd name="connsiteY6" fmla="*/ 58868 h 61011"/>
                <a:gd name="connsiteX7" fmla="*/ 13488 w 31850"/>
                <a:gd name="connsiteY7" fmla="*/ 61011 h 61011"/>
                <a:gd name="connsiteX8" fmla="*/ 42 w 31850"/>
                <a:gd name="connsiteY8" fmla="*/ 4118 h 61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850" h="61011">
                  <a:moveTo>
                    <a:pt x="0" y="4118"/>
                  </a:moveTo>
                  <a:cubicBezTo>
                    <a:pt x="0" y="4118"/>
                    <a:pt x="4244" y="3151"/>
                    <a:pt x="8530" y="2143"/>
                  </a:cubicBezTo>
                  <a:cubicBezTo>
                    <a:pt x="10673" y="1639"/>
                    <a:pt x="12816" y="1218"/>
                    <a:pt x="14371" y="756"/>
                  </a:cubicBezTo>
                  <a:lnTo>
                    <a:pt x="16976" y="0"/>
                  </a:lnTo>
                  <a:lnTo>
                    <a:pt x="31850" y="56557"/>
                  </a:lnTo>
                  <a:cubicBezTo>
                    <a:pt x="31850" y="56557"/>
                    <a:pt x="30716" y="56893"/>
                    <a:pt x="28993" y="57356"/>
                  </a:cubicBezTo>
                  <a:cubicBezTo>
                    <a:pt x="27270" y="57860"/>
                    <a:pt x="24959" y="58322"/>
                    <a:pt x="22690" y="58868"/>
                  </a:cubicBezTo>
                  <a:cubicBezTo>
                    <a:pt x="18068" y="59919"/>
                    <a:pt x="13488" y="61011"/>
                    <a:pt x="13488" y="61011"/>
                  </a:cubicBezTo>
                  <a:lnTo>
                    <a:pt x="42" y="4118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75" name="Forma Livre: Forma 174">
              <a:extLst>
                <a:ext uri="{FF2B5EF4-FFF2-40B4-BE49-F238E27FC236}">
                  <a16:creationId xmlns:a16="http://schemas.microsoft.com/office/drawing/2014/main" id="{B6711382-724E-4FB6-C6B9-CBD523214F1A}"/>
                </a:ext>
              </a:extLst>
            </p:cNvPr>
            <p:cNvSpPr/>
            <p:nvPr/>
          </p:nvSpPr>
          <p:spPr>
            <a:xfrm>
              <a:off x="5837542" y="4759934"/>
              <a:ext cx="35673" cy="94122"/>
            </a:xfrm>
            <a:custGeom>
              <a:avLst/>
              <a:gdLst>
                <a:gd name="connsiteX0" fmla="*/ 0 w 35673"/>
                <a:gd name="connsiteY0" fmla="*/ 3025 h 94122"/>
                <a:gd name="connsiteX1" fmla="*/ 17228 w 35673"/>
                <a:gd name="connsiteY1" fmla="*/ 0 h 94122"/>
                <a:gd name="connsiteX2" fmla="*/ 35674 w 35673"/>
                <a:gd name="connsiteY2" fmla="*/ 90634 h 94122"/>
                <a:gd name="connsiteX3" fmla="*/ 16219 w 35673"/>
                <a:gd name="connsiteY3" fmla="*/ 94122 h 94122"/>
                <a:gd name="connsiteX4" fmla="*/ 0 w 35673"/>
                <a:gd name="connsiteY4" fmla="*/ 3025 h 94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673" h="94122">
                  <a:moveTo>
                    <a:pt x="0" y="3025"/>
                  </a:moveTo>
                  <a:lnTo>
                    <a:pt x="17228" y="0"/>
                  </a:lnTo>
                  <a:lnTo>
                    <a:pt x="35674" y="90634"/>
                  </a:lnTo>
                  <a:lnTo>
                    <a:pt x="16219" y="94122"/>
                  </a:lnTo>
                  <a:lnTo>
                    <a:pt x="0" y="3025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76" name="Forma Livre: Forma 175">
              <a:extLst>
                <a:ext uri="{FF2B5EF4-FFF2-40B4-BE49-F238E27FC236}">
                  <a16:creationId xmlns:a16="http://schemas.microsoft.com/office/drawing/2014/main" id="{F946F8FA-451A-6D4F-ACB4-AAC359D15426}"/>
                </a:ext>
              </a:extLst>
            </p:cNvPr>
            <p:cNvSpPr/>
            <p:nvPr/>
          </p:nvSpPr>
          <p:spPr>
            <a:xfrm>
              <a:off x="5798255" y="4766657"/>
              <a:ext cx="27017" cy="68700"/>
            </a:xfrm>
            <a:custGeom>
              <a:avLst/>
              <a:gdLst>
                <a:gd name="connsiteX0" fmla="*/ 0 w 27017"/>
                <a:gd name="connsiteY0" fmla="*/ 2227 h 68700"/>
                <a:gd name="connsiteX1" fmla="*/ 17354 w 27017"/>
                <a:gd name="connsiteY1" fmla="*/ 0 h 68700"/>
                <a:gd name="connsiteX2" fmla="*/ 27018 w 27017"/>
                <a:gd name="connsiteY2" fmla="*/ 66263 h 68700"/>
                <a:gd name="connsiteX3" fmla="*/ 8026 w 27017"/>
                <a:gd name="connsiteY3" fmla="*/ 68701 h 68700"/>
                <a:gd name="connsiteX4" fmla="*/ 0 w 27017"/>
                <a:gd name="connsiteY4" fmla="*/ 2227 h 6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17" h="68700">
                  <a:moveTo>
                    <a:pt x="0" y="2227"/>
                  </a:moveTo>
                  <a:lnTo>
                    <a:pt x="17354" y="0"/>
                  </a:lnTo>
                  <a:lnTo>
                    <a:pt x="27018" y="66263"/>
                  </a:lnTo>
                  <a:lnTo>
                    <a:pt x="8026" y="68701"/>
                  </a:lnTo>
                  <a:lnTo>
                    <a:pt x="0" y="2227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77" name="Forma Livre: Forma 176">
              <a:extLst>
                <a:ext uri="{FF2B5EF4-FFF2-40B4-BE49-F238E27FC236}">
                  <a16:creationId xmlns:a16="http://schemas.microsoft.com/office/drawing/2014/main" id="{7BC7EF9A-D3CF-0033-DB0E-4D6CBD45FDCB}"/>
                </a:ext>
              </a:extLst>
            </p:cNvPr>
            <p:cNvSpPr/>
            <p:nvPr/>
          </p:nvSpPr>
          <p:spPr>
            <a:xfrm>
              <a:off x="5762455" y="4770985"/>
              <a:ext cx="20757" cy="36346"/>
            </a:xfrm>
            <a:custGeom>
              <a:avLst/>
              <a:gdLst>
                <a:gd name="connsiteX0" fmla="*/ 0 w 20757"/>
                <a:gd name="connsiteY0" fmla="*/ 1303 h 36346"/>
                <a:gd name="connsiteX1" fmla="*/ 17438 w 20757"/>
                <a:gd name="connsiteY1" fmla="*/ 0 h 36346"/>
                <a:gd name="connsiteX2" fmla="*/ 20758 w 20757"/>
                <a:gd name="connsiteY2" fmla="*/ 34960 h 36346"/>
                <a:gd name="connsiteX3" fmla="*/ 2479 w 20757"/>
                <a:gd name="connsiteY3" fmla="*/ 36346 h 36346"/>
                <a:gd name="connsiteX4" fmla="*/ 0 w 20757"/>
                <a:gd name="connsiteY4" fmla="*/ 1303 h 36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757" h="36346">
                  <a:moveTo>
                    <a:pt x="0" y="1303"/>
                  </a:moveTo>
                  <a:lnTo>
                    <a:pt x="17438" y="0"/>
                  </a:lnTo>
                  <a:lnTo>
                    <a:pt x="20758" y="34960"/>
                  </a:lnTo>
                  <a:lnTo>
                    <a:pt x="2479" y="36346"/>
                  </a:lnTo>
                  <a:lnTo>
                    <a:pt x="0" y="1303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78" name="Forma Livre: Forma 177">
              <a:extLst>
                <a:ext uri="{FF2B5EF4-FFF2-40B4-BE49-F238E27FC236}">
                  <a16:creationId xmlns:a16="http://schemas.microsoft.com/office/drawing/2014/main" id="{5E4C2691-659C-BE78-F649-5C0D27E36759}"/>
                </a:ext>
              </a:extLst>
            </p:cNvPr>
            <p:cNvSpPr/>
            <p:nvPr/>
          </p:nvSpPr>
          <p:spPr>
            <a:xfrm>
              <a:off x="5722705" y="4773548"/>
              <a:ext cx="19790" cy="58910"/>
            </a:xfrm>
            <a:custGeom>
              <a:avLst/>
              <a:gdLst>
                <a:gd name="connsiteX0" fmla="*/ 0 w 19790"/>
                <a:gd name="connsiteY0" fmla="*/ 462 h 58910"/>
                <a:gd name="connsiteX1" fmla="*/ 17479 w 19790"/>
                <a:gd name="connsiteY1" fmla="*/ 0 h 58910"/>
                <a:gd name="connsiteX2" fmla="*/ 19791 w 19790"/>
                <a:gd name="connsiteY2" fmla="*/ 58448 h 58910"/>
                <a:gd name="connsiteX3" fmla="*/ 882 w 19790"/>
                <a:gd name="connsiteY3" fmla="*/ 58910 h 58910"/>
                <a:gd name="connsiteX4" fmla="*/ 0 w 19790"/>
                <a:gd name="connsiteY4" fmla="*/ 462 h 58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90" h="58910">
                  <a:moveTo>
                    <a:pt x="0" y="462"/>
                  </a:moveTo>
                  <a:lnTo>
                    <a:pt x="17479" y="0"/>
                  </a:lnTo>
                  <a:lnTo>
                    <a:pt x="19791" y="58448"/>
                  </a:lnTo>
                  <a:lnTo>
                    <a:pt x="882" y="58910"/>
                  </a:lnTo>
                  <a:lnTo>
                    <a:pt x="0" y="462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79" name="Forma Livre: Forma 178">
              <a:extLst>
                <a:ext uri="{FF2B5EF4-FFF2-40B4-BE49-F238E27FC236}">
                  <a16:creationId xmlns:a16="http://schemas.microsoft.com/office/drawing/2014/main" id="{F481B18E-4F8A-870F-9A69-FD491199F2F1}"/>
                </a:ext>
              </a:extLst>
            </p:cNvPr>
            <p:cNvSpPr/>
            <p:nvPr/>
          </p:nvSpPr>
          <p:spPr>
            <a:xfrm>
              <a:off x="5679257" y="4773548"/>
              <a:ext cx="21135" cy="92945"/>
            </a:xfrm>
            <a:custGeom>
              <a:avLst/>
              <a:gdLst>
                <a:gd name="connsiteX0" fmla="*/ 3656 w 21135"/>
                <a:gd name="connsiteY0" fmla="*/ 0 h 92945"/>
                <a:gd name="connsiteX1" fmla="*/ 21136 w 21135"/>
                <a:gd name="connsiteY1" fmla="*/ 462 h 92945"/>
                <a:gd name="connsiteX2" fmla="*/ 19749 w 21135"/>
                <a:gd name="connsiteY2" fmla="*/ 92945 h 92945"/>
                <a:gd name="connsiteX3" fmla="*/ 0 w 21135"/>
                <a:gd name="connsiteY3" fmla="*/ 92441 h 92945"/>
                <a:gd name="connsiteX4" fmla="*/ 3656 w 21135"/>
                <a:gd name="connsiteY4" fmla="*/ 0 h 92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135" h="92945">
                  <a:moveTo>
                    <a:pt x="3656" y="0"/>
                  </a:moveTo>
                  <a:lnTo>
                    <a:pt x="21136" y="462"/>
                  </a:lnTo>
                  <a:lnTo>
                    <a:pt x="19749" y="92945"/>
                  </a:lnTo>
                  <a:lnTo>
                    <a:pt x="0" y="92441"/>
                  </a:lnTo>
                  <a:lnTo>
                    <a:pt x="3656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80" name="Forma Livre: Forma 179">
              <a:extLst>
                <a:ext uri="{FF2B5EF4-FFF2-40B4-BE49-F238E27FC236}">
                  <a16:creationId xmlns:a16="http://schemas.microsoft.com/office/drawing/2014/main" id="{3675F6B0-5F6F-4D63-A369-632D347A2C79}"/>
                </a:ext>
              </a:extLst>
            </p:cNvPr>
            <p:cNvSpPr/>
            <p:nvPr/>
          </p:nvSpPr>
          <p:spPr>
            <a:xfrm>
              <a:off x="5636903" y="4770985"/>
              <a:ext cx="23782" cy="68112"/>
            </a:xfrm>
            <a:custGeom>
              <a:avLst/>
              <a:gdLst>
                <a:gd name="connsiteX0" fmla="*/ 6345 w 23782"/>
                <a:gd name="connsiteY0" fmla="*/ 0 h 68112"/>
                <a:gd name="connsiteX1" fmla="*/ 23783 w 23782"/>
                <a:gd name="connsiteY1" fmla="*/ 1303 h 68112"/>
                <a:gd name="connsiteX2" fmla="*/ 19077 w 23782"/>
                <a:gd name="connsiteY2" fmla="*/ 68112 h 68112"/>
                <a:gd name="connsiteX3" fmla="*/ 0 w 23782"/>
                <a:gd name="connsiteY3" fmla="*/ 66642 h 68112"/>
                <a:gd name="connsiteX4" fmla="*/ 6345 w 23782"/>
                <a:gd name="connsiteY4" fmla="*/ 0 h 68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82" h="68112">
                  <a:moveTo>
                    <a:pt x="6345" y="0"/>
                  </a:moveTo>
                  <a:lnTo>
                    <a:pt x="23783" y="1303"/>
                  </a:lnTo>
                  <a:lnTo>
                    <a:pt x="19077" y="68112"/>
                  </a:lnTo>
                  <a:lnTo>
                    <a:pt x="0" y="66642"/>
                  </a:lnTo>
                  <a:lnTo>
                    <a:pt x="6345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81" name="Forma Livre: Forma 180">
              <a:extLst>
                <a:ext uri="{FF2B5EF4-FFF2-40B4-BE49-F238E27FC236}">
                  <a16:creationId xmlns:a16="http://schemas.microsoft.com/office/drawing/2014/main" id="{470B4C59-1AB3-35EF-D96C-4672F5A6A857}"/>
                </a:ext>
              </a:extLst>
            </p:cNvPr>
            <p:cNvSpPr/>
            <p:nvPr/>
          </p:nvSpPr>
          <p:spPr>
            <a:xfrm>
              <a:off x="5602447" y="4766657"/>
              <a:ext cx="22438" cy="37102"/>
            </a:xfrm>
            <a:custGeom>
              <a:avLst/>
              <a:gdLst>
                <a:gd name="connsiteX0" fmla="*/ 5084 w 22438"/>
                <a:gd name="connsiteY0" fmla="*/ 0 h 37102"/>
                <a:gd name="connsiteX1" fmla="*/ 22438 w 22438"/>
                <a:gd name="connsiteY1" fmla="*/ 2227 h 37102"/>
                <a:gd name="connsiteX2" fmla="*/ 18194 w 22438"/>
                <a:gd name="connsiteY2" fmla="*/ 37102 h 37102"/>
                <a:gd name="connsiteX3" fmla="*/ 0 w 22438"/>
                <a:gd name="connsiteY3" fmla="*/ 34791 h 37102"/>
                <a:gd name="connsiteX4" fmla="*/ 5084 w 22438"/>
                <a:gd name="connsiteY4" fmla="*/ 0 h 37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38" h="37102">
                  <a:moveTo>
                    <a:pt x="5084" y="0"/>
                  </a:moveTo>
                  <a:lnTo>
                    <a:pt x="22438" y="2227"/>
                  </a:lnTo>
                  <a:lnTo>
                    <a:pt x="18194" y="37102"/>
                  </a:lnTo>
                  <a:lnTo>
                    <a:pt x="0" y="34791"/>
                  </a:lnTo>
                  <a:lnTo>
                    <a:pt x="5084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82" name="Forma Livre: Forma 181">
              <a:extLst>
                <a:ext uri="{FF2B5EF4-FFF2-40B4-BE49-F238E27FC236}">
                  <a16:creationId xmlns:a16="http://schemas.microsoft.com/office/drawing/2014/main" id="{6D138C80-8657-5AD0-3016-BE572054807D}"/>
                </a:ext>
              </a:extLst>
            </p:cNvPr>
            <p:cNvSpPr/>
            <p:nvPr/>
          </p:nvSpPr>
          <p:spPr>
            <a:xfrm>
              <a:off x="5556689" y="4759934"/>
              <a:ext cx="28866" cy="60591"/>
            </a:xfrm>
            <a:custGeom>
              <a:avLst/>
              <a:gdLst>
                <a:gd name="connsiteX0" fmla="*/ 11681 w 28866"/>
                <a:gd name="connsiteY0" fmla="*/ 0 h 60591"/>
                <a:gd name="connsiteX1" fmla="*/ 28867 w 28866"/>
                <a:gd name="connsiteY1" fmla="*/ 3025 h 60591"/>
                <a:gd name="connsiteX2" fmla="*/ 18614 w 28866"/>
                <a:gd name="connsiteY2" fmla="*/ 60591 h 60591"/>
                <a:gd name="connsiteX3" fmla="*/ 0 w 28866"/>
                <a:gd name="connsiteY3" fmla="*/ 57272 h 60591"/>
                <a:gd name="connsiteX4" fmla="*/ 11681 w 28866"/>
                <a:gd name="connsiteY4" fmla="*/ 0 h 60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866" h="60591">
                  <a:moveTo>
                    <a:pt x="11681" y="0"/>
                  </a:moveTo>
                  <a:lnTo>
                    <a:pt x="28867" y="3025"/>
                  </a:lnTo>
                  <a:lnTo>
                    <a:pt x="18614" y="60591"/>
                  </a:lnTo>
                  <a:lnTo>
                    <a:pt x="0" y="57272"/>
                  </a:lnTo>
                  <a:lnTo>
                    <a:pt x="11681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83" name="Forma Livre: Forma 182">
              <a:extLst>
                <a:ext uri="{FF2B5EF4-FFF2-40B4-BE49-F238E27FC236}">
                  <a16:creationId xmlns:a16="http://schemas.microsoft.com/office/drawing/2014/main" id="{2F78B9EF-7688-96A5-CE78-8483CE6F140F}"/>
                </a:ext>
              </a:extLst>
            </p:cNvPr>
            <p:cNvSpPr/>
            <p:nvPr/>
          </p:nvSpPr>
          <p:spPr>
            <a:xfrm>
              <a:off x="5506140" y="4750816"/>
              <a:ext cx="40506" cy="94122"/>
            </a:xfrm>
            <a:custGeom>
              <a:avLst/>
              <a:gdLst>
                <a:gd name="connsiteX0" fmla="*/ 23530 w 40506"/>
                <a:gd name="connsiteY0" fmla="*/ 0 h 94122"/>
                <a:gd name="connsiteX1" fmla="*/ 26136 w 40506"/>
                <a:gd name="connsiteY1" fmla="*/ 756 h 94122"/>
                <a:gd name="connsiteX2" fmla="*/ 31976 w 40506"/>
                <a:gd name="connsiteY2" fmla="*/ 2143 h 94122"/>
                <a:gd name="connsiteX3" fmla="*/ 40506 w 40506"/>
                <a:gd name="connsiteY3" fmla="*/ 4118 h 94122"/>
                <a:gd name="connsiteX4" fmla="*/ 19203 w 40506"/>
                <a:gd name="connsiteY4" fmla="*/ 94122 h 94122"/>
                <a:gd name="connsiteX5" fmla="*/ 9580 w 40506"/>
                <a:gd name="connsiteY5" fmla="*/ 91895 h 94122"/>
                <a:gd name="connsiteX6" fmla="*/ 2983 w 40506"/>
                <a:gd name="connsiteY6" fmla="*/ 90298 h 94122"/>
                <a:gd name="connsiteX7" fmla="*/ 0 w 40506"/>
                <a:gd name="connsiteY7" fmla="*/ 89458 h 94122"/>
                <a:gd name="connsiteX8" fmla="*/ 23530 w 40506"/>
                <a:gd name="connsiteY8" fmla="*/ 0 h 94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06" h="94122">
                  <a:moveTo>
                    <a:pt x="23530" y="0"/>
                  </a:moveTo>
                  <a:lnTo>
                    <a:pt x="26136" y="756"/>
                  </a:lnTo>
                  <a:cubicBezTo>
                    <a:pt x="27690" y="1218"/>
                    <a:pt x="29875" y="1639"/>
                    <a:pt x="31976" y="2143"/>
                  </a:cubicBezTo>
                  <a:cubicBezTo>
                    <a:pt x="36220" y="3109"/>
                    <a:pt x="40506" y="4118"/>
                    <a:pt x="40506" y="4118"/>
                  </a:cubicBezTo>
                  <a:lnTo>
                    <a:pt x="19203" y="94122"/>
                  </a:lnTo>
                  <a:cubicBezTo>
                    <a:pt x="19203" y="94122"/>
                    <a:pt x="14412" y="93030"/>
                    <a:pt x="9580" y="91895"/>
                  </a:cubicBezTo>
                  <a:cubicBezTo>
                    <a:pt x="7185" y="91307"/>
                    <a:pt x="4748" y="90845"/>
                    <a:pt x="2983" y="90298"/>
                  </a:cubicBezTo>
                  <a:cubicBezTo>
                    <a:pt x="1218" y="89794"/>
                    <a:pt x="0" y="89458"/>
                    <a:pt x="0" y="89458"/>
                  </a:cubicBezTo>
                  <a:lnTo>
                    <a:pt x="23530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84" name="Forma Livre: Forma 183">
              <a:extLst>
                <a:ext uri="{FF2B5EF4-FFF2-40B4-BE49-F238E27FC236}">
                  <a16:creationId xmlns:a16="http://schemas.microsoft.com/office/drawing/2014/main" id="{79B4A1F2-8435-084A-84CC-E1B2DAB473CE}"/>
                </a:ext>
              </a:extLst>
            </p:cNvPr>
            <p:cNvSpPr/>
            <p:nvPr/>
          </p:nvSpPr>
          <p:spPr>
            <a:xfrm>
              <a:off x="5470971" y="4739597"/>
              <a:ext cx="37312" cy="69372"/>
            </a:xfrm>
            <a:custGeom>
              <a:avLst/>
              <a:gdLst>
                <a:gd name="connsiteX0" fmla="*/ 20631 w 37312"/>
                <a:gd name="connsiteY0" fmla="*/ 0 h 69372"/>
                <a:gd name="connsiteX1" fmla="*/ 28909 w 37312"/>
                <a:gd name="connsiteY1" fmla="*/ 2773 h 69372"/>
                <a:gd name="connsiteX2" fmla="*/ 37313 w 37312"/>
                <a:gd name="connsiteY2" fmla="*/ 5168 h 69372"/>
                <a:gd name="connsiteX3" fmla="*/ 18278 w 37312"/>
                <a:gd name="connsiteY3" fmla="*/ 69373 h 69372"/>
                <a:gd name="connsiteX4" fmla="*/ 9076 w 37312"/>
                <a:gd name="connsiteY4" fmla="*/ 66768 h 69372"/>
                <a:gd name="connsiteX5" fmla="*/ 0 w 37312"/>
                <a:gd name="connsiteY5" fmla="*/ 63742 h 69372"/>
                <a:gd name="connsiteX6" fmla="*/ 20631 w 37312"/>
                <a:gd name="connsiteY6" fmla="*/ 42 h 69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12" h="69372">
                  <a:moveTo>
                    <a:pt x="20631" y="0"/>
                  </a:moveTo>
                  <a:cubicBezTo>
                    <a:pt x="20631" y="0"/>
                    <a:pt x="24791" y="1387"/>
                    <a:pt x="28909" y="2773"/>
                  </a:cubicBezTo>
                  <a:cubicBezTo>
                    <a:pt x="33111" y="3950"/>
                    <a:pt x="37313" y="5168"/>
                    <a:pt x="37313" y="5168"/>
                  </a:cubicBezTo>
                  <a:lnTo>
                    <a:pt x="18278" y="69373"/>
                  </a:lnTo>
                  <a:cubicBezTo>
                    <a:pt x="18278" y="69373"/>
                    <a:pt x="13698" y="68070"/>
                    <a:pt x="9076" y="66768"/>
                  </a:cubicBezTo>
                  <a:cubicBezTo>
                    <a:pt x="4538" y="65255"/>
                    <a:pt x="0" y="63742"/>
                    <a:pt x="0" y="63742"/>
                  </a:cubicBezTo>
                  <a:lnTo>
                    <a:pt x="20631" y="42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85" name="Forma Livre: Forma 184">
              <a:extLst>
                <a:ext uri="{FF2B5EF4-FFF2-40B4-BE49-F238E27FC236}">
                  <a16:creationId xmlns:a16="http://schemas.microsoft.com/office/drawing/2014/main" id="{C1B729A8-2724-23EA-5279-1E9992CF7F5D}"/>
                </a:ext>
              </a:extLst>
            </p:cNvPr>
            <p:cNvSpPr/>
            <p:nvPr/>
          </p:nvSpPr>
          <p:spPr>
            <a:xfrm>
              <a:off x="5445171" y="4727621"/>
              <a:ext cx="28908" cy="39161"/>
            </a:xfrm>
            <a:custGeom>
              <a:avLst/>
              <a:gdLst>
                <a:gd name="connsiteX0" fmla="*/ 12522 w 28908"/>
                <a:gd name="connsiteY0" fmla="*/ 0 h 39161"/>
                <a:gd name="connsiteX1" fmla="*/ 20631 w 28908"/>
                <a:gd name="connsiteY1" fmla="*/ 3193 h 39161"/>
                <a:gd name="connsiteX2" fmla="*/ 28909 w 28908"/>
                <a:gd name="connsiteY2" fmla="*/ 6009 h 39161"/>
                <a:gd name="connsiteX3" fmla="*/ 17228 w 28908"/>
                <a:gd name="connsiteY3" fmla="*/ 39162 h 39161"/>
                <a:gd name="connsiteX4" fmla="*/ 8530 w 28908"/>
                <a:gd name="connsiteY4" fmla="*/ 36220 h 39161"/>
                <a:gd name="connsiteX5" fmla="*/ 0 w 28908"/>
                <a:gd name="connsiteY5" fmla="*/ 32859 h 39161"/>
                <a:gd name="connsiteX6" fmla="*/ 12522 w 28908"/>
                <a:gd name="connsiteY6" fmla="*/ 0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908" h="39161">
                  <a:moveTo>
                    <a:pt x="12522" y="0"/>
                  </a:moveTo>
                  <a:lnTo>
                    <a:pt x="20631" y="3193"/>
                  </a:lnTo>
                  <a:cubicBezTo>
                    <a:pt x="24749" y="4580"/>
                    <a:pt x="28909" y="6009"/>
                    <a:pt x="28909" y="6009"/>
                  </a:cubicBezTo>
                  <a:lnTo>
                    <a:pt x="17228" y="39162"/>
                  </a:lnTo>
                  <a:cubicBezTo>
                    <a:pt x="17228" y="39162"/>
                    <a:pt x="12900" y="37691"/>
                    <a:pt x="8530" y="36220"/>
                  </a:cubicBezTo>
                  <a:cubicBezTo>
                    <a:pt x="4244" y="34540"/>
                    <a:pt x="0" y="32859"/>
                    <a:pt x="0" y="32859"/>
                  </a:cubicBezTo>
                  <a:lnTo>
                    <a:pt x="12522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86" name="Forma Livre: Forma 185">
              <a:extLst>
                <a:ext uri="{FF2B5EF4-FFF2-40B4-BE49-F238E27FC236}">
                  <a16:creationId xmlns:a16="http://schemas.microsoft.com/office/drawing/2014/main" id="{0D2F5314-B036-3B5F-727A-FE496CDD89A3}"/>
                </a:ext>
              </a:extLst>
            </p:cNvPr>
            <p:cNvSpPr/>
            <p:nvPr/>
          </p:nvSpPr>
          <p:spPr>
            <a:xfrm>
              <a:off x="5397144" y="4712411"/>
              <a:ext cx="39791" cy="61011"/>
            </a:xfrm>
            <a:custGeom>
              <a:avLst/>
              <a:gdLst>
                <a:gd name="connsiteX0" fmla="*/ 23867 w 39791"/>
                <a:gd name="connsiteY0" fmla="*/ 0 h 61011"/>
                <a:gd name="connsiteX1" fmla="*/ 31808 w 39791"/>
                <a:gd name="connsiteY1" fmla="*/ 3614 h 61011"/>
                <a:gd name="connsiteX2" fmla="*/ 37271 w 39791"/>
                <a:gd name="connsiteY2" fmla="*/ 6051 h 61011"/>
                <a:gd name="connsiteX3" fmla="*/ 39792 w 39791"/>
                <a:gd name="connsiteY3" fmla="*/ 7059 h 61011"/>
                <a:gd name="connsiteX4" fmla="*/ 17270 w 39791"/>
                <a:gd name="connsiteY4" fmla="*/ 61011 h 61011"/>
                <a:gd name="connsiteX5" fmla="*/ 14539 w 39791"/>
                <a:gd name="connsiteY5" fmla="*/ 59919 h 61011"/>
                <a:gd name="connsiteX6" fmla="*/ 8614 w 39791"/>
                <a:gd name="connsiteY6" fmla="*/ 57272 h 61011"/>
                <a:gd name="connsiteX7" fmla="*/ 0 w 39791"/>
                <a:gd name="connsiteY7" fmla="*/ 53364 h 61011"/>
                <a:gd name="connsiteX8" fmla="*/ 23825 w 39791"/>
                <a:gd name="connsiteY8" fmla="*/ 0 h 61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791" h="61011">
                  <a:moveTo>
                    <a:pt x="23867" y="0"/>
                  </a:moveTo>
                  <a:cubicBezTo>
                    <a:pt x="23867" y="0"/>
                    <a:pt x="27858" y="1807"/>
                    <a:pt x="31808" y="3614"/>
                  </a:cubicBezTo>
                  <a:cubicBezTo>
                    <a:pt x="33783" y="4496"/>
                    <a:pt x="35758" y="5463"/>
                    <a:pt x="37271" y="6051"/>
                  </a:cubicBezTo>
                  <a:cubicBezTo>
                    <a:pt x="38783" y="6639"/>
                    <a:pt x="39792" y="7059"/>
                    <a:pt x="39792" y="7059"/>
                  </a:cubicBezTo>
                  <a:lnTo>
                    <a:pt x="17270" y="61011"/>
                  </a:lnTo>
                  <a:lnTo>
                    <a:pt x="14539" y="59919"/>
                  </a:lnTo>
                  <a:cubicBezTo>
                    <a:pt x="12900" y="59247"/>
                    <a:pt x="10757" y="58238"/>
                    <a:pt x="8614" y="57272"/>
                  </a:cubicBezTo>
                  <a:cubicBezTo>
                    <a:pt x="4286" y="55339"/>
                    <a:pt x="0" y="53364"/>
                    <a:pt x="0" y="53364"/>
                  </a:cubicBezTo>
                  <a:lnTo>
                    <a:pt x="23825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87" name="Forma Livre: Forma 186">
              <a:extLst>
                <a:ext uri="{FF2B5EF4-FFF2-40B4-BE49-F238E27FC236}">
                  <a16:creationId xmlns:a16="http://schemas.microsoft.com/office/drawing/2014/main" id="{FA97E54D-D034-BA76-F2A2-CC04D83BA3AE}"/>
                </a:ext>
              </a:extLst>
            </p:cNvPr>
            <p:cNvSpPr/>
            <p:nvPr/>
          </p:nvSpPr>
          <p:spPr>
            <a:xfrm>
              <a:off x="5342814" y="4695225"/>
              <a:ext cx="57901" cy="91222"/>
            </a:xfrm>
            <a:custGeom>
              <a:avLst/>
              <a:gdLst>
                <a:gd name="connsiteX0" fmla="*/ 42355 w 57901"/>
                <a:gd name="connsiteY0" fmla="*/ 0 h 91222"/>
                <a:gd name="connsiteX1" fmla="*/ 57902 w 57901"/>
                <a:gd name="connsiteY1" fmla="*/ 7942 h 91222"/>
                <a:gd name="connsiteX2" fmla="*/ 17564 w 57901"/>
                <a:gd name="connsiteY2" fmla="*/ 91223 h 91222"/>
                <a:gd name="connsiteX3" fmla="*/ 0 w 57901"/>
                <a:gd name="connsiteY3" fmla="*/ 82231 h 91222"/>
                <a:gd name="connsiteX4" fmla="*/ 42355 w 57901"/>
                <a:gd name="connsiteY4" fmla="*/ 0 h 9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901" h="91222">
                  <a:moveTo>
                    <a:pt x="42355" y="0"/>
                  </a:moveTo>
                  <a:lnTo>
                    <a:pt x="57902" y="7942"/>
                  </a:lnTo>
                  <a:lnTo>
                    <a:pt x="17564" y="91223"/>
                  </a:lnTo>
                  <a:lnTo>
                    <a:pt x="0" y="82231"/>
                  </a:lnTo>
                  <a:lnTo>
                    <a:pt x="42355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88" name="Forma Livre: Forma 187">
              <a:extLst>
                <a:ext uri="{FF2B5EF4-FFF2-40B4-BE49-F238E27FC236}">
                  <a16:creationId xmlns:a16="http://schemas.microsoft.com/office/drawing/2014/main" id="{53D41A5F-2439-FD94-6133-4DA32D8420B3}"/>
                </a:ext>
              </a:extLst>
            </p:cNvPr>
            <p:cNvSpPr/>
            <p:nvPr/>
          </p:nvSpPr>
          <p:spPr>
            <a:xfrm>
              <a:off x="5316426" y="4676065"/>
              <a:ext cx="49078" cy="67229"/>
            </a:xfrm>
            <a:custGeom>
              <a:avLst/>
              <a:gdLst>
                <a:gd name="connsiteX0" fmla="*/ 33951 w 49078"/>
                <a:gd name="connsiteY0" fmla="*/ 0 h 67229"/>
                <a:gd name="connsiteX1" fmla="*/ 49078 w 49078"/>
                <a:gd name="connsiteY1" fmla="*/ 8698 h 67229"/>
                <a:gd name="connsiteX2" fmla="*/ 16555 w 49078"/>
                <a:gd name="connsiteY2" fmla="*/ 67230 h 67229"/>
                <a:gd name="connsiteX3" fmla="*/ 0 w 49078"/>
                <a:gd name="connsiteY3" fmla="*/ 57734 h 67229"/>
                <a:gd name="connsiteX4" fmla="*/ 33951 w 49078"/>
                <a:gd name="connsiteY4" fmla="*/ 0 h 67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78" h="67229">
                  <a:moveTo>
                    <a:pt x="33951" y="0"/>
                  </a:moveTo>
                  <a:lnTo>
                    <a:pt x="49078" y="8698"/>
                  </a:lnTo>
                  <a:lnTo>
                    <a:pt x="16555" y="67230"/>
                  </a:lnTo>
                  <a:lnTo>
                    <a:pt x="0" y="57734"/>
                  </a:lnTo>
                  <a:lnTo>
                    <a:pt x="33951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89" name="Forma Livre: Forma 188">
              <a:extLst>
                <a:ext uri="{FF2B5EF4-FFF2-40B4-BE49-F238E27FC236}">
                  <a16:creationId xmlns:a16="http://schemas.microsoft.com/office/drawing/2014/main" id="{4049AD22-6136-0F35-0AA5-F570B7DACB82}"/>
                </a:ext>
              </a:extLst>
            </p:cNvPr>
            <p:cNvSpPr/>
            <p:nvPr/>
          </p:nvSpPr>
          <p:spPr>
            <a:xfrm>
              <a:off x="5300501" y="4657072"/>
              <a:ext cx="34035" cy="39245"/>
            </a:xfrm>
            <a:custGeom>
              <a:avLst/>
              <a:gdLst>
                <a:gd name="connsiteX0" fmla="*/ 19329 w 34035"/>
                <a:gd name="connsiteY0" fmla="*/ 0 h 39245"/>
                <a:gd name="connsiteX1" fmla="*/ 34035 w 34035"/>
                <a:gd name="connsiteY1" fmla="*/ 9412 h 39245"/>
                <a:gd name="connsiteX2" fmla="*/ 15463 w 34035"/>
                <a:gd name="connsiteY2" fmla="*/ 39246 h 39245"/>
                <a:gd name="connsiteX3" fmla="*/ 0 w 34035"/>
                <a:gd name="connsiteY3" fmla="*/ 29329 h 39245"/>
                <a:gd name="connsiteX4" fmla="*/ 19329 w 34035"/>
                <a:gd name="connsiteY4" fmla="*/ 0 h 39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035" h="39245">
                  <a:moveTo>
                    <a:pt x="19329" y="0"/>
                  </a:moveTo>
                  <a:lnTo>
                    <a:pt x="34035" y="9412"/>
                  </a:lnTo>
                  <a:lnTo>
                    <a:pt x="15463" y="39246"/>
                  </a:lnTo>
                  <a:lnTo>
                    <a:pt x="0" y="29329"/>
                  </a:lnTo>
                  <a:lnTo>
                    <a:pt x="19329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0" name="Forma Livre: Forma 189">
              <a:extLst>
                <a:ext uri="{FF2B5EF4-FFF2-40B4-BE49-F238E27FC236}">
                  <a16:creationId xmlns:a16="http://schemas.microsoft.com/office/drawing/2014/main" id="{7BFCAEE0-724C-E7EE-36CB-50C2E00FFC72}"/>
                </a:ext>
              </a:extLst>
            </p:cNvPr>
            <p:cNvSpPr/>
            <p:nvPr/>
          </p:nvSpPr>
          <p:spPr>
            <a:xfrm>
              <a:off x="5252389" y="4634382"/>
              <a:ext cx="49077" cy="57901"/>
            </a:xfrm>
            <a:custGeom>
              <a:avLst/>
              <a:gdLst>
                <a:gd name="connsiteX0" fmla="*/ 34834 w 49077"/>
                <a:gd name="connsiteY0" fmla="*/ 0 h 57901"/>
                <a:gd name="connsiteX1" fmla="*/ 49078 w 49077"/>
                <a:gd name="connsiteY1" fmla="*/ 10085 h 57901"/>
                <a:gd name="connsiteX2" fmla="*/ 15421 w 49077"/>
                <a:gd name="connsiteY2" fmla="*/ 57902 h 57901"/>
                <a:gd name="connsiteX3" fmla="*/ 0 w 49077"/>
                <a:gd name="connsiteY3" fmla="*/ 46935 h 57901"/>
                <a:gd name="connsiteX4" fmla="*/ 34834 w 49077"/>
                <a:gd name="connsiteY4" fmla="*/ 0 h 57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77" h="57901">
                  <a:moveTo>
                    <a:pt x="34834" y="0"/>
                  </a:moveTo>
                  <a:lnTo>
                    <a:pt x="49078" y="10085"/>
                  </a:lnTo>
                  <a:lnTo>
                    <a:pt x="15421" y="57902"/>
                  </a:lnTo>
                  <a:lnTo>
                    <a:pt x="0" y="46935"/>
                  </a:lnTo>
                  <a:lnTo>
                    <a:pt x="34834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1" name="Forma Livre: Forma 190">
              <a:extLst>
                <a:ext uri="{FF2B5EF4-FFF2-40B4-BE49-F238E27FC236}">
                  <a16:creationId xmlns:a16="http://schemas.microsoft.com/office/drawing/2014/main" id="{D39FB352-F6CA-44DC-7C6E-3D7DEC5A3D8A}"/>
                </a:ext>
              </a:extLst>
            </p:cNvPr>
            <p:cNvSpPr/>
            <p:nvPr/>
          </p:nvSpPr>
          <p:spPr>
            <a:xfrm>
              <a:off x="5196798" y="4609759"/>
              <a:ext cx="72818" cy="83449"/>
            </a:xfrm>
            <a:custGeom>
              <a:avLst/>
              <a:gdLst>
                <a:gd name="connsiteX0" fmla="*/ 59120 w 72818"/>
                <a:gd name="connsiteY0" fmla="*/ 42 h 83449"/>
                <a:gd name="connsiteX1" fmla="*/ 61179 w 72818"/>
                <a:gd name="connsiteY1" fmla="*/ 1807 h 83449"/>
                <a:gd name="connsiteX2" fmla="*/ 65927 w 72818"/>
                <a:gd name="connsiteY2" fmla="*/ 5504 h 83449"/>
                <a:gd name="connsiteX3" fmla="*/ 72819 w 72818"/>
                <a:gd name="connsiteY3" fmla="*/ 10883 h 83449"/>
                <a:gd name="connsiteX4" fmla="*/ 15463 w 72818"/>
                <a:gd name="connsiteY4" fmla="*/ 83449 h 83449"/>
                <a:gd name="connsiteX5" fmla="*/ 7690 w 72818"/>
                <a:gd name="connsiteY5" fmla="*/ 77357 h 83449"/>
                <a:gd name="connsiteX6" fmla="*/ 2353 w 72818"/>
                <a:gd name="connsiteY6" fmla="*/ 73155 h 83449"/>
                <a:gd name="connsiteX7" fmla="*/ 0 w 72818"/>
                <a:gd name="connsiteY7" fmla="*/ 71138 h 83449"/>
                <a:gd name="connsiteX8" fmla="*/ 59120 w 72818"/>
                <a:gd name="connsiteY8" fmla="*/ 0 h 83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818" h="83449">
                  <a:moveTo>
                    <a:pt x="59120" y="42"/>
                  </a:moveTo>
                  <a:lnTo>
                    <a:pt x="61179" y="1807"/>
                  </a:lnTo>
                  <a:cubicBezTo>
                    <a:pt x="62482" y="2815"/>
                    <a:pt x="64205" y="4160"/>
                    <a:pt x="65927" y="5504"/>
                  </a:cubicBezTo>
                  <a:cubicBezTo>
                    <a:pt x="69373" y="8194"/>
                    <a:pt x="72819" y="10883"/>
                    <a:pt x="72819" y="10883"/>
                  </a:cubicBezTo>
                  <a:lnTo>
                    <a:pt x="15463" y="83449"/>
                  </a:lnTo>
                  <a:lnTo>
                    <a:pt x="7690" y="77357"/>
                  </a:lnTo>
                  <a:cubicBezTo>
                    <a:pt x="5757" y="75844"/>
                    <a:pt x="3824" y="74289"/>
                    <a:pt x="2353" y="73155"/>
                  </a:cubicBezTo>
                  <a:lnTo>
                    <a:pt x="0" y="71138"/>
                  </a:lnTo>
                  <a:lnTo>
                    <a:pt x="59120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20" name="Forma Livre: Forma 319">
              <a:extLst>
                <a:ext uri="{FF2B5EF4-FFF2-40B4-BE49-F238E27FC236}">
                  <a16:creationId xmlns:a16="http://schemas.microsoft.com/office/drawing/2014/main" id="{19247A16-9604-F992-2702-3FDA23A29FEA}"/>
                </a:ext>
              </a:extLst>
            </p:cNvPr>
            <p:cNvSpPr/>
            <p:nvPr/>
          </p:nvSpPr>
          <p:spPr>
            <a:xfrm>
              <a:off x="5180537" y="4583497"/>
              <a:ext cx="58532" cy="61893"/>
            </a:xfrm>
            <a:custGeom>
              <a:avLst/>
              <a:gdLst>
                <a:gd name="connsiteX0" fmla="*/ 45590 w 58532"/>
                <a:gd name="connsiteY0" fmla="*/ 0 h 61893"/>
                <a:gd name="connsiteX1" fmla="*/ 51935 w 58532"/>
                <a:gd name="connsiteY1" fmla="*/ 6009 h 61893"/>
                <a:gd name="connsiteX2" fmla="*/ 58532 w 58532"/>
                <a:gd name="connsiteY2" fmla="*/ 11723 h 61893"/>
                <a:gd name="connsiteX3" fmla="*/ 14160 w 58532"/>
                <a:gd name="connsiteY3" fmla="*/ 61894 h 61893"/>
                <a:gd name="connsiteX4" fmla="*/ 6933 w 58532"/>
                <a:gd name="connsiteY4" fmla="*/ 55633 h 61893"/>
                <a:gd name="connsiteX5" fmla="*/ 0 w 58532"/>
                <a:gd name="connsiteY5" fmla="*/ 49078 h 61893"/>
                <a:gd name="connsiteX6" fmla="*/ 45590 w 58532"/>
                <a:gd name="connsiteY6" fmla="*/ 0 h 61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532" h="61893">
                  <a:moveTo>
                    <a:pt x="45590" y="0"/>
                  </a:moveTo>
                  <a:cubicBezTo>
                    <a:pt x="45590" y="0"/>
                    <a:pt x="48742" y="3068"/>
                    <a:pt x="51935" y="6009"/>
                  </a:cubicBezTo>
                  <a:cubicBezTo>
                    <a:pt x="55255" y="8866"/>
                    <a:pt x="58532" y="11723"/>
                    <a:pt x="58532" y="11723"/>
                  </a:cubicBezTo>
                  <a:lnTo>
                    <a:pt x="14160" y="61894"/>
                  </a:lnTo>
                  <a:lnTo>
                    <a:pt x="6933" y="55633"/>
                  </a:lnTo>
                  <a:cubicBezTo>
                    <a:pt x="3404" y="52398"/>
                    <a:pt x="0" y="49078"/>
                    <a:pt x="0" y="49078"/>
                  </a:cubicBezTo>
                  <a:lnTo>
                    <a:pt x="45590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21" name="Forma Livre: Forma 320">
              <a:extLst>
                <a:ext uri="{FF2B5EF4-FFF2-40B4-BE49-F238E27FC236}">
                  <a16:creationId xmlns:a16="http://schemas.microsoft.com/office/drawing/2014/main" id="{53EE8267-C1DC-7074-6223-7A816FE6D3D1}"/>
                </a:ext>
              </a:extLst>
            </p:cNvPr>
            <p:cNvSpPr/>
            <p:nvPr/>
          </p:nvSpPr>
          <p:spPr>
            <a:xfrm>
              <a:off x="5175201" y="4558328"/>
              <a:ext cx="37522" cy="37522"/>
            </a:xfrm>
            <a:custGeom>
              <a:avLst/>
              <a:gdLst>
                <a:gd name="connsiteX0" fmla="*/ 25211 w 37522"/>
                <a:gd name="connsiteY0" fmla="*/ 0 h 37522"/>
                <a:gd name="connsiteX1" fmla="*/ 31220 w 37522"/>
                <a:gd name="connsiteY1" fmla="*/ 6345 h 37522"/>
                <a:gd name="connsiteX2" fmla="*/ 37523 w 37522"/>
                <a:gd name="connsiteY2" fmla="*/ 12396 h 37522"/>
                <a:gd name="connsiteX3" fmla="*/ 12942 w 37522"/>
                <a:gd name="connsiteY3" fmla="*/ 37523 h 37522"/>
                <a:gd name="connsiteX4" fmla="*/ 6345 w 37522"/>
                <a:gd name="connsiteY4" fmla="*/ 31178 h 37522"/>
                <a:gd name="connsiteX5" fmla="*/ 0 w 37522"/>
                <a:gd name="connsiteY5" fmla="*/ 24539 h 37522"/>
                <a:gd name="connsiteX6" fmla="*/ 25169 w 37522"/>
                <a:gd name="connsiteY6" fmla="*/ 0 h 37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522" h="37522">
                  <a:moveTo>
                    <a:pt x="25211" y="0"/>
                  </a:moveTo>
                  <a:cubicBezTo>
                    <a:pt x="25211" y="0"/>
                    <a:pt x="28237" y="3151"/>
                    <a:pt x="31220" y="6345"/>
                  </a:cubicBezTo>
                  <a:cubicBezTo>
                    <a:pt x="34329" y="9412"/>
                    <a:pt x="37523" y="12396"/>
                    <a:pt x="37523" y="12396"/>
                  </a:cubicBezTo>
                  <a:lnTo>
                    <a:pt x="12942" y="37523"/>
                  </a:lnTo>
                  <a:cubicBezTo>
                    <a:pt x="12942" y="37523"/>
                    <a:pt x="9580" y="34371"/>
                    <a:pt x="6345" y="31178"/>
                  </a:cubicBezTo>
                  <a:cubicBezTo>
                    <a:pt x="3193" y="27858"/>
                    <a:pt x="0" y="24539"/>
                    <a:pt x="0" y="24539"/>
                  </a:cubicBezTo>
                  <a:lnTo>
                    <a:pt x="25169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22" name="Forma Livre: Forma 321">
              <a:extLst>
                <a:ext uri="{FF2B5EF4-FFF2-40B4-BE49-F238E27FC236}">
                  <a16:creationId xmlns:a16="http://schemas.microsoft.com/office/drawing/2014/main" id="{499C689A-6044-A8C3-9445-9B726E0BBCAB}"/>
                </a:ext>
              </a:extLst>
            </p:cNvPr>
            <p:cNvSpPr/>
            <p:nvPr/>
          </p:nvSpPr>
          <p:spPr>
            <a:xfrm>
              <a:off x="5129442" y="4529041"/>
              <a:ext cx="55590" cy="52607"/>
            </a:xfrm>
            <a:custGeom>
              <a:avLst/>
              <a:gdLst>
                <a:gd name="connsiteX0" fmla="*/ 44036 w 55590"/>
                <a:gd name="connsiteY0" fmla="*/ 42 h 52607"/>
                <a:gd name="connsiteX1" fmla="*/ 49750 w 55590"/>
                <a:gd name="connsiteY1" fmla="*/ 6639 h 52607"/>
                <a:gd name="connsiteX2" fmla="*/ 53700 w 55590"/>
                <a:gd name="connsiteY2" fmla="*/ 11177 h 52607"/>
                <a:gd name="connsiteX3" fmla="*/ 55591 w 55590"/>
                <a:gd name="connsiteY3" fmla="*/ 13152 h 52607"/>
                <a:gd name="connsiteX4" fmla="*/ 12438 w 55590"/>
                <a:gd name="connsiteY4" fmla="*/ 52607 h 52607"/>
                <a:gd name="connsiteX5" fmla="*/ 10421 w 55590"/>
                <a:gd name="connsiteY5" fmla="*/ 50464 h 52607"/>
                <a:gd name="connsiteX6" fmla="*/ 6177 w 55590"/>
                <a:gd name="connsiteY6" fmla="*/ 45548 h 52607"/>
                <a:gd name="connsiteX7" fmla="*/ 0 w 55590"/>
                <a:gd name="connsiteY7" fmla="*/ 38405 h 52607"/>
                <a:gd name="connsiteX8" fmla="*/ 44078 w 55590"/>
                <a:gd name="connsiteY8" fmla="*/ 0 h 52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590" h="52607">
                  <a:moveTo>
                    <a:pt x="44036" y="42"/>
                  </a:moveTo>
                  <a:cubicBezTo>
                    <a:pt x="44036" y="42"/>
                    <a:pt x="46893" y="3361"/>
                    <a:pt x="49750" y="6639"/>
                  </a:cubicBezTo>
                  <a:cubicBezTo>
                    <a:pt x="51179" y="8278"/>
                    <a:pt x="52608" y="9958"/>
                    <a:pt x="53700" y="11177"/>
                  </a:cubicBezTo>
                  <a:lnTo>
                    <a:pt x="55591" y="13152"/>
                  </a:lnTo>
                  <a:lnTo>
                    <a:pt x="12438" y="52607"/>
                  </a:lnTo>
                  <a:lnTo>
                    <a:pt x="10421" y="50464"/>
                  </a:lnTo>
                  <a:cubicBezTo>
                    <a:pt x="9244" y="49120"/>
                    <a:pt x="7732" y="47355"/>
                    <a:pt x="6177" y="45548"/>
                  </a:cubicBezTo>
                  <a:cubicBezTo>
                    <a:pt x="3068" y="41977"/>
                    <a:pt x="0" y="38405"/>
                    <a:pt x="0" y="38405"/>
                  </a:cubicBezTo>
                  <a:lnTo>
                    <a:pt x="44078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23" name="Forma Livre: Forma 322">
              <a:extLst>
                <a:ext uri="{FF2B5EF4-FFF2-40B4-BE49-F238E27FC236}">
                  <a16:creationId xmlns:a16="http://schemas.microsoft.com/office/drawing/2014/main" id="{FF42C3C0-306E-5DBF-5753-C0A2A85B379F}"/>
                </a:ext>
              </a:extLst>
            </p:cNvPr>
            <p:cNvSpPr/>
            <p:nvPr/>
          </p:nvSpPr>
          <p:spPr>
            <a:xfrm>
              <a:off x="5075196" y="4498409"/>
              <a:ext cx="83827" cy="72314"/>
            </a:xfrm>
            <a:custGeom>
              <a:avLst/>
              <a:gdLst>
                <a:gd name="connsiteX0" fmla="*/ 73029 w 83827"/>
                <a:gd name="connsiteY0" fmla="*/ 0 h 72314"/>
                <a:gd name="connsiteX1" fmla="*/ 83827 w 83827"/>
                <a:gd name="connsiteY1" fmla="*/ 13740 h 72314"/>
                <a:gd name="connsiteX2" fmla="*/ 12227 w 83827"/>
                <a:gd name="connsiteY2" fmla="*/ 72314 h 72314"/>
                <a:gd name="connsiteX3" fmla="*/ 0 w 83827"/>
                <a:gd name="connsiteY3" fmla="*/ 56767 h 72314"/>
                <a:gd name="connsiteX4" fmla="*/ 73029 w 83827"/>
                <a:gd name="connsiteY4" fmla="*/ 0 h 72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827" h="72314">
                  <a:moveTo>
                    <a:pt x="73029" y="0"/>
                  </a:moveTo>
                  <a:lnTo>
                    <a:pt x="83827" y="13740"/>
                  </a:lnTo>
                  <a:lnTo>
                    <a:pt x="12227" y="72314"/>
                  </a:lnTo>
                  <a:lnTo>
                    <a:pt x="0" y="56767"/>
                  </a:lnTo>
                  <a:lnTo>
                    <a:pt x="73029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24" name="Forma Livre: Forma 323">
              <a:extLst>
                <a:ext uri="{FF2B5EF4-FFF2-40B4-BE49-F238E27FC236}">
                  <a16:creationId xmlns:a16="http://schemas.microsoft.com/office/drawing/2014/main" id="{BCB5A457-6EA6-2559-D067-8C2A71E96E47}"/>
                </a:ext>
              </a:extLst>
            </p:cNvPr>
            <p:cNvSpPr/>
            <p:nvPr/>
          </p:nvSpPr>
          <p:spPr>
            <a:xfrm>
              <a:off x="5069608" y="4466391"/>
              <a:ext cx="65171" cy="53700"/>
            </a:xfrm>
            <a:custGeom>
              <a:avLst/>
              <a:gdLst>
                <a:gd name="connsiteX0" fmla="*/ 55045 w 65171"/>
                <a:gd name="connsiteY0" fmla="*/ 0 h 53700"/>
                <a:gd name="connsiteX1" fmla="*/ 65171 w 65171"/>
                <a:gd name="connsiteY1" fmla="*/ 14244 h 53700"/>
                <a:gd name="connsiteX2" fmla="*/ 11051 w 65171"/>
                <a:gd name="connsiteY2" fmla="*/ 53700 h 53700"/>
                <a:gd name="connsiteX3" fmla="*/ 0 w 65171"/>
                <a:gd name="connsiteY3" fmla="*/ 38111 h 53700"/>
                <a:gd name="connsiteX4" fmla="*/ 55045 w 65171"/>
                <a:gd name="connsiteY4" fmla="*/ 0 h 53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171" h="53700">
                  <a:moveTo>
                    <a:pt x="55045" y="0"/>
                  </a:moveTo>
                  <a:lnTo>
                    <a:pt x="65171" y="14244"/>
                  </a:lnTo>
                  <a:lnTo>
                    <a:pt x="11051" y="53700"/>
                  </a:lnTo>
                  <a:lnTo>
                    <a:pt x="0" y="38111"/>
                  </a:lnTo>
                  <a:lnTo>
                    <a:pt x="55045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25" name="Forma Livre: Forma 324">
              <a:extLst>
                <a:ext uri="{FF2B5EF4-FFF2-40B4-BE49-F238E27FC236}">
                  <a16:creationId xmlns:a16="http://schemas.microsoft.com/office/drawing/2014/main" id="{B0AD1EB4-C7FE-85C3-BB6F-BE0E55F8A312}"/>
                </a:ext>
              </a:extLst>
            </p:cNvPr>
            <p:cNvSpPr/>
            <p:nvPr/>
          </p:nvSpPr>
          <p:spPr>
            <a:xfrm>
              <a:off x="5075028" y="4436306"/>
              <a:ext cx="39329" cy="33993"/>
            </a:xfrm>
            <a:custGeom>
              <a:avLst/>
              <a:gdLst>
                <a:gd name="connsiteX0" fmla="*/ 29875 w 39329"/>
                <a:gd name="connsiteY0" fmla="*/ 0 h 33993"/>
                <a:gd name="connsiteX1" fmla="*/ 39329 w 39329"/>
                <a:gd name="connsiteY1" fmla="*/ 14707 h 33993"/>
                <a:gd name="connsiteX2" fmla="*/ 9916 w 39329"/>
                <a:gd name="connsiteY2" fmla="*/ 33993 h 33993"/>
                <a:gd name="connsiteX3" fmla="*/ 0 w 39329"/>
                <a:gd name="connsiteY3" fmla="*/ 18530 h 33993"/>
                <a:gd name="connsiteX4" fmla="*/ 29875 w 39329"/>
                <a:gd name="connsiteY4" fmla="*/ 0 h 33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329" h="33993">
                  <a:moveTo>
                    <a:pt x="29875" y="0"/>
                  </a:moveTo>
                  <a:lnTo>
                    <a:pt x="39329" y="14707"/>
                  </a:lnTo>
                  <a:lnTo>
                    <a:pt x="9916" y="33993"/>
                  </a:lnTo>
                  <a:lnTo>
                    <a:pt x="0" y="18530"/>
                  </a:lnTo>
                  <a:lnTo>
                    <a:pt x="29875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26" name="Forma Livre: Forma 325">
              <a:extLst>
                <a:ext uri="{FF2B5EF4-FFF2-40B4-BE49-F238E27FC236}">
                  <a16:creationId xmlns:a16="http://schemas.microsoft.com/office/drawing/2014/main" id="{57FF9D75-7E5B-31AA-178A-6444424346D6}"/>
                </a:ext>
              </a:extLst>
            </p:cNvPr>
            <p:cNvSpPr/>
            <p:nvPr/>
          </p:nvSpPr>
          <p:spPr>
            <a:xfrm>
              <a:off x="5033514" y="4402018"/>
              <a:ext cx="60044" cy="44413"/>
            </a:xfrm>
            <a:custGeom>
              <a:avLst/>
              <a:gdLst>
                <a:gd name="connsiteX0" fmla="*/ 51305 w 60044"/>
                <a:gd name="connsiteY0" fmla="*/ 0 h 44413"/>
                <a:gd name="connsiteX1" fmla="*/ 60045 w 60044"/>
                <a:gd name="connsiteY1" fmla="*/ 15169 h 44413"/>
                <a:gd name="connsiteX2" fmla="*/ 9412 w 60044"/>
                <a:gd name="connsiteY2" fmla="*/ 44414 h 44413"/>
                <a:gd name="connsiteX3" fmla="*/ 0 w 60044"/>
                <a:gd name="connsiteY3" fmla="*/ 28027 h 44413"/>
                <a:gd name="connsiteX4" fmla="*/ 51305 w 60044"/>
                <a:gd name="connsiteY4" fmla="*/ 0 h 44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044" h="44413">
                  <a:moveTo>
                    <a:pt x="51305" y="0"/>
                  </a:moveTo>
                  <a:lnTo>
                    <a:pt x="60045" y="15169"/>
                  </a:lnTo>
                  <a:lnTo>
                    <a:pt x="9412" y="44414"/>
                  </a:lnTo>
                  <a:lnTo>
                    <a:pt x="0" y="28027"/>
                  </a:lnTo>
                  <a:lnTo>
                    <a:pt x="51305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27" name="Forma Livre: Forma 326">
              <a:extLst>
                <a:ext uri="{FF2B5EF4-FFF2-40B4-BE49-F238E27FC236}">
                  <a16:creationId xmlns:a16="http://schemas.microsoft.com/office/drawing/2014/main" id="{260E001C-AA97-EEA8-A64D-A8AABC880A08}"/>
                </a:ext>
              </a:extLst>
            </p:cNvPr>
            <p:cNvSpPr/>
            <p:nvPr/>
          </p:nvSpPr>
          <p:spPr>
            <a:xfrm>
              <a:off x="4983259" y="4366597"/>
              <a:ext cx="91390" cy="57355"/>
            </a:xfrm>
            <a:custGeom>
              <a:avLst/>
              <a:gdLst>
                <a:gd name="connsiteX0" fmla="*/ 83575 w 91390"/>
                <a:gd name="connsiteY0" fmla="*/ 0 h 57355"/>
                <a:gd name="connsiteX1" fmla="*/ 87399 w 91390"/>
                <a:gd name="connsiteY1" fmla="*/ 7857 h 57355"/>
                <a:gd name="connsiteX2" fmla="*/ 91391 w 91390"/>
                <a:gd name="connsiteY2" fmla="*/ 15631 h 57355"/>
                <a:gd name="connsiteX3" fmla="*/ 8824 w 91390"/>
                <a:gd name="connsiteY3" fmla="*/ 57356 h 57355"/>
                <a:gd name="connsiteX4" fmla="*/ 4328 w 91390"/>
                <a:gd name="connsiteY4" fmla="*/ 48574 h 57355"/>
                <a:gd name="connsiteX5" fmla="*/ 0 w 91390"/>
                <a:gd name="connsiteY5" fmla="*/ 39708 h 57355"/>
                <a:gd name="connsiteX6" fmla="*/ 83575 w 91390"/>
                <a:gd name="connsiteY6" fmla="*/ 0 h 57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390" h="57355">
                  <a:moveTo>
                    <a:pt x="83575" y="0"/>
                  </a:moveTo>
                  <a:cubicBezTo>
                    <a:pt x="83575" y="0"/>
                    <a:pt x="85298" y="3992"/>
                    <a:pt x="87399" y="7857"/>
                  </a:cubicBezTo>
                  <a:cubicBezTo>
                    <a:pt x="89374" y="11765"/>
                    <a:pt x="91391" y="15631"/>
                    <a:pt x="91391" y="15631"/>
                  </a:cubicBezTo>
                  <a:lnTo>
                    <a:pt x="8824" y="57356"/>
                  </a:lnTo>
                  <a:cubicBezTo>
                    <a:pt x="8824" y="57356"/>
                    <a:pt x="6597" y="52944"/>
                    <a:pt x="4328" y="48574"/>
                  </a:cubicBezTo>
                  <a:cubicBezTo>
                    <a:pt x="2017" y="44204"/>
                    <a:pt x="0" y="39708"/>
                    <a:pt x="0" y="39708"/>
                  </a:cubicBezTo>
                  <a:lnTo>
                    <a:pt x="83575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28" name="Forma Livre: Forma 327">
              <a:extLst>
                <a:ext uri="{FF2B5EF4-FFF2-40B4-BE49-F238E27FC236}">
                  <a16:creationId xmlns:a16="http://schemas.microsoft.com/office/drawing/2014/main" id="{9F6DE30E-A3A6-4DB5-8EBE-010E553531FC}"/>
                </a:ext>
              </a:extLst>
            </p:cNvPr>
            <p:cNvSpPr/>
            <p:nvPr/>
          </p:nvSpPr>
          <p:spPr>
            <a:xfrm>
              <a:off x="4988890" y="4330208"/>
              <a:ext cx="68784" cy="42900"/>
            </a:xfrm>
            <a:custGeom>
              <a:avLst/>
              <a:gdLst>
                <a:gd name="connsiteX0" fmla="*/ 61978 w 68784"/>
                <a:gd name="connsiteY0" fmla="*/ 0 h 42900"/>
                <a:gd name="connsiteX1" fmla="*/ 65171 w 68784"/>
                <a:gd name="connsiteY1" fmla="*/ 8110 h 42900"/>
                <a:gd name="connsiteX2" fmla="*/ 68785 w 68784"/>
                <a:gd name="connsiteY2" fmla="*/ 16051 h 42900"/>
                <a:gd name="connsiteX3" fmla="*/ 7437 w 68784"/>
                <a:gd name="connsiteY3" fmla="*/ 42901 h 42900"/>
                <a:gd name="connsiteX4" fmla="*/ 3529 w 68784"/>
                <a:gd name="connsiteY4" fmla="*/ 34203 h 42900"/>
                <a:gd name="connsiteX5" fmla="*/ 0 w 68784"/>
                <a:gd name="connsiteY5" fmla="*/ 25295 h 42900"/>
                <a:gd name="connsiteX6" fmla="*/ 62020 w 68784"/>
                <a:gd name="connsiteY6" fmla="*/ 0 h 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784" h="42900">
                  <a:moveTo>
                    <a:pt x="61978" y="0"/>
                  </a:moveTo>
                  <a:cubicBezTo>
                    <a:pt x="61978" y="0"/>
                    <a:pt x="63574" y="4076"/>
                    <a:pt x="65171" y="8110"/>
                  </a:cubicBezTo>
                  <a:cubicBezTo>
                    <a:pt x="66978" y="12101"/>
                    <a:pt x="68785" y="16051"/>
                    <a:pt x="68785" y="16051"/>
                  </a:cubicBezTo>
                  <a:lnTo>
                    <a:pt x="7437" y="42901"/>
                  </a:lnTo>
                  <a:lnTo>
                    <a:pt x="3529" y="34203"/>
                  </a:lnTo>
                  <a:cubicBezTo>
                    <a:pt x="1765" y="29749"/>
                    <a:pt x="0" y="25295"/>
                    <a:pt x="0" y="25295"/>
                  </a:cubicBezTo>
                  <a:lnTo>
                    <a:pt x="62020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29" name="Forma Livre: Forma 328">
              <a:extLst>
                <a:ext uri="{FF2B5EF4-FFF2-40B4-BE49-F238E27FC236}">
                  <a16:creationId xmlns:a16="http://schemas.microsoft.com/office/drawing/2014/main" id="{83BFE0DE-8DCE-2FA4-C5CF-7B6A613982EA}"/>
                </a:ext>
              </a:extLst>
            </p:cNvPr>
            <p:cNvSpPr/>
            <p:nvPr/>
          </p:nvSpPr>
          <p:spPr>
            <a:xfrm>
              <a:off x="5004941" y="4296593"/>
              <a:ext cx="39119" cy="28824"/>
            </a:xfrm>
            <a:custGeom>
              <a:avLst/>
              <a:gdLst>
                <a:gd name="connsiteX0" fmla="*/ 33195 w 39119"/>
                <a:gd name="connsiteY0" fmla="*/ 0 h 28824"/>
                <a:gd name="connsiteX1" fmla="*/ 35968 w 39119"/>
                <a:gd name="connsiteY1" fmla="*/ 8278 h 28824"/>
                <a:gd name="connsiteX2" fmla="*/ 38111 w 39119"/>
                <a:gd name="connsiteY2" fmla="*/ 13866 h 28824"/>
                <a:gd name="connsiteX3" fmla="*/ 39119 w 39119"/>
                <a:gd name="connsiteY3" fmla="*/ 16387 h 28824"/>
                <a:gd name="connsiteX4" fmla="*/ 6261 w 39119"/>
                <a:gd name="connsiteY4" fmla="*/ 28825 h 28824"/>
                <a:gd name="connsiteX5" fmla="*/ 5210 w 39119"/>
                <a:gd name="connsiteY5" fmla="*/ 26178 h 28824"/>
                <a:gd name="connsiteX6" fmla="*/ 2941 w 39119"/>
                <a:gd name="connsiteY6" fmla="*/ 20295 h 28824"/>
                <a:gd name="connsiteX7" fmla="*/ 0 w 39119"/>
                <a:gd name="connsiteY7" fmla="*/ 11597 h 28824"/>
                <a:gd name="connsiteX8" fmla="*/ 33195 w 39119"/>
                <a:gd name="connsiteY8" fmla="*/ 0 h 28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119" h="28824">
                  <a:moveTo>
                    <a:pt x="33195" y="0"/>
                  </a:moveTo>
                  <a:lnTo>
                    <a:pt x="35968" y="8278"/>
                  </a:lnTo>
                  <a:cubicBezTo>
                    <a:pt x="36640" y="10336"/>
                    <a:pt x="37523" y="12354"/>
                    <a:pt x="38111" y="13866"/>
                  </a:cubicBezTo>
                  <a:cubicBezTo>
                    <a:pt x="38699" y="15379"/>
                    <a:pt x="39119" y="16387"/>
                    <a:pt x="39119" y="16387"/>
                  </a:cubicBezTo>
                  <a:lnTo>
                    <a:pt x="6261" y="28825"/>
                  </a:lnTo>
                  <a:lnTo>
                    <a:pt x="5210" y="26178"/>
                  </a:lnTo>
                  <a:cubicBezTo>
                    <a:pt x="4622" y="24581"/>
                    <a:pt x="3656" y="22480"/>
                    <a:pt x="2941" y="20295"/>
                  </a:cubicBezTo>
                  <a:lnTo>
                    <a:pt x="0" y="11597"/>
                  </a:lnTo>
                  <a:lnTo>
                    <a:pt x="33195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30" name="Forma Livre: Forma 329">
              <a:extLst>
                <a:ext uri="{FF2B5EF4-FFF2-40B4-BE49-F238E27FC236}">
                  <a16:creationId xmlns:a16="http://schemas.microsoft.com/office/drawing/2014/main" id="{AAF6BD7D-5059-D814-3803-A1B580B73987}"/>
                </a:ext>
              </a:extLst>
            </p:cNvPr>
            <p:cNvSpPr/>
            <p:nvPr/>
          </p:nvSpPr>
          <p:spPr>
            <a:xfrm>
              <a:off x="4969981" y="4258734"/>
              <a:ext cx="61053" cy="34371"/>
            </a:xfrm>
            <a:custGeom>
              <a:avLst/>
              <a:gdLst>
                <a:gd name="connsiteX0" fmla="*/ 56137 w 61053"/>
                <a:gd name="connsiteY0" fmla="*/ 0 h 34371"/>
                <a:gd name="connsiteX1" fmla="*/ 58532 w 61053"/>
                <a:gd name="connsiteY1" fmla="*/ 8404 h 34371"/>
                <a:gd name="connsiteX2" fmla="*/ 60171 w 61053"/>
                <a:gd name="connsiteY2" fmla="*/ 14202 h 34371"/>
                <a:gd name="connsiteX3" fmla="*/ 61053 w 61053"/>
                <a:gd name="connsiteY3" fmla="*/ 16807 h 34371"/>
                <a:gd name="connsiteX4" fmla="*/ 5294 w 61053"/>
                <a:gd name="connsiteY4" fmla="*/ 34371 h 34371"/>
                <a:gd name="connsiteX5" fmla="*/ 4370 w 61053"/>
                <a:gd name="connsiteY5" fmla="*/ 31556 h 34371"/>
                <a:gd name="connsiteX6" fmla="*/ 2605 w 61053"/>
                <a:gd name="connsiteY6" fmla="*/ 25295 h 34371"/>
                <a:gd name="connsiteX7" fmla="*/ 0 w 61053"/>
                <a:gd name="connsiteY7" fmla="*/ 16219 h 34371"/>
                <a:gd name="connsiteX8" fmla="*/ 56179 w 61053"/>
                <a:gd name="connsiteY8" fmla="*/ 42 h 34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053" h="34371">
                  <a:moveTo>
                    <a:pt x="56137" y="0"/>
                  </a:moveTo>
                  <a:lnTo>
                    <a:pt x="58532" y="8404"/>
                  </a:lnTo>
                  <a:lnTo>
                    <a:pt x="60171" y="14202"/>
                  </a:lnTo>
                  <a:cubicBezTo>
                    <a:pt x="60675" y="15757"/>
                    <a:pt x="61053" y="16807"/>
                    <a:pt x="61053" y="16807"/>
                  </a:cubicBezTo>
                  <a:lnTo>
                    <a:pt x="5294" y="34371"/>
                  </a:lnTo>
                  <a:cubicBezTo>
                    <a:pt x="5294" y="34371"/>
                    <a:pt x="4916" y="33237"/>
                    <a:pt x="4370" y="31556"/>
                  </a:cubicBezTo>
                  <a:cubicBezTo>
                    <a:pt x="3866" y="29833"/>
                    <a:pt x="3235" y="27564"/>
                    <a:pt x="2605" y="25295"/>
                  </a:cubicBezTo>
                  <a:cubicBezTo>
                    <a:pt x="1303" y="20757"/>
                    <a:pt x="0" y="16219"/>
                    <a:pt x="0" y="16219"/>
                  </a:cubicBezTo>
                  <a:lnTo>
                    <a:pt x="56179" y="42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31" name="Forma Livre: Forma 330">
              <a:extLst>
                <a:ext uri="{FF2B5EF4-FFF2-40B4-BE49-F238E27FC236}">
                  <a16:creationId xmlns:a16="http://schemas.microsoft.com/office/drawing/2014/main" id="{4F076D76-8CE5-E985-8AB5-4BF49E03AD36}"/>
                </a:ext>
              </a:extLst>
            </p:cNvPr>
            <p:cNvSpPr/>
            <p:nvPr/>
          </p:nvSpPr>
          <p:spPr>
            <a:xfrm>
              <a:off x="4925988" y="4220287"/>
              <a:ext cx="94122" cy="39833"/>
            </a:xfrm>
            <a:custGeom>
              <a:avLst/>
              <a:gdLst>
                <a:gd name="connsiteX0" fmla="*/ 90214 w 94122"/>
                <a:gd name="connsiteY0" fmla="*/ 0 h 39833"/>
                <a:gd name="connsiteX1" fmla="*/ 94122 w 94122"/>
                <a:gd name="connsiteY1" fmla="*/ 17018 h 39833"/>
                <a:gd name="connsiteX2" fmla="*/ 4454 w 94122"/>
                <a:gd name="connsiteY2" fmla="*/ 39834 h 39833"/>
                <a:gd name="connsiteX3" fmla="*/ 0 w 94122"/>
                <a:gd name="connsiteY3" fmla="*/ 20589 h 39833"/>
                <a:gd name="connsiteX4" fmla="*/ 90214 w 94122"/>
                <a:gd name="connsiteY4" fmla="*/ 0 h 39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122" h="39833">
                  <a:moveTo>
                    <a:pt x="90214" y="0"/>
                  </a:moveTo>
                  <a:lnTo>
                    <a:pt x="94122" y="17018"/>
                  </a:lnTo>
                  <a:lnTo>
                    <a:pt x="4454" y="39834"/>
                  </a:lnTo>
                  <a:lnTo>
                    <a:pt x="0" y="20589"/>
                  </a:lnTo>
                  <a:lnTo>
                    <a:pt x="90214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32" name="Forma Livre: Forma 331">
              <a:extLst>
                <a:ext uri="{FF2B5EF4-FFF2-40B4-BE49-F238E27FC236}">
                  <a16:creationId xmlns:a16="http://schemas.microsoft.com/office/drawing/2014/main" id="{830ADB3A-5B84-1B3E-BAED-AFF96710A3D5}"/>
                </a:ext>
              </a:extLst>
            </p:cNvPr>
            <p:cNvSpPr/>
            <p:nvPr/>
          </p:nvSpPr>
          <p:spPr>
            <a:xfrm>
              <a:off x="4942375" y="4181336"/>
              <a:ext cx="69120" cy="30043"/>
            </a:xfrm>
            <a:custGeom>
              <a:avLst/>
              <a:gdLst>
                <a:gd name="connsiteX0" fmla="*/ 66053 w 69120"/>
                <a:gd name="connsiteY0" fmla="*/ 0 h 30043"/>
                <a:gd name="connsiteX1" fmla="*/ 69121 w 69120"/>
                <a:gd name="connsiteY1" fmla="*/ 17186 h 30043"/>
                <a:gd name="connsiteX2" fmla="*/ 3361 w 69120"/>
                <a:gd name="connsiteY2" fmla="*/ 30043 h 30043"/>
                <a:gd name="connsiteX3" fmla="*/ 0 w 69120"/>
                <a:gd name="connsiteY3" fmla="*/ 11219 h 30043"/>
                <a:gd name="connsiteX4" fmla="*/ 66053 w 69120"/>
                <a:gd name="connsiteY4" fmla="*/ 0 h 30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120" h="30043">
                  <a:moveTo>
                    <a:pt x="66053" y="0"/>
                  </a:moveTo>
                  <a:lnTo>
                    <a:pt x="69121" y="17186"/>
                  </a:lnTo>
                  <a:lnTo>
                    <a:pt x="3361" y="30043"/>
                  </a:lnTo>
                  <a:lnTo>
                    <a:pt x="0" y="11219"/>
                  </a:lnTo>
                  <a:lnTo>
                    <a:pt x="66053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33" name="Forma Livre: Forma 332">
              <a:extLst>
                <a:ext uri="{FF2B5EF4-FFF2-40B4-BE49-F238E27FC236}">
                  <a16:creationId xmlns:a16="http://schemas.microsoft.com/office/drawing/2014/main" id="{5EFD1B5D-4134-5A24-996A-EA38AFCAA53E}"/>
                </a:ext>
              </a:extLst>
            </p:cNvPr>
            <p:cNvSpPr/>
            <p:nvPr/>
          </p:nvSpPr>
          <p:spPr>
            <a:xfrm>
              <a:off x="4968385" y="4145746"/>
              <a:ext cx="37102" cy="22311"/>
            </a:xfrm>
            <a:custGeom>
              <a:avLst/>
              <a:gdLst>
                <a:gd name="connsiteX0" fmla="*/ 34876 w 37102"/>
                <a:gd name="connsiteY0" fmla="*/ 0 h 22311"/>
                <a:gd name="connsiteX1" fmla="*/ 37102 w 37102"/>
                <a:gd name="connsiteY1" fmla="*/ 17312 h 22311"/>
                <a:gd name="connsiteX2" fmla="*/ 2311 w 37102"/>
                <a:gd name="connsiteY2" fmla="*/ 22312 h 22311"/>
                <a:gd name="connsiteX3" fmla="*/ 0 w 37102"/>
                <a:gd name="connsiteY3" fmla="*/ 4118 h 22311"/>
                <a:gd name="connsiteX4" fmla="*/ 34876 w 37102"/>
                <a:gd name="connsiteY4" fmla="*/ 0 h 22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02" h="22311">
                  <a:moveTo>
                    <a:pt x="34876" y="0"/>
                  </a:moveTo>
                  <a:lnTo>
                    <a:pt x="37102" y="17312"/>
                  </a:lnTo>
                  <a:lnTo>
                    <a:pt x="2311" y="22312"/>
                  </a:lnTo>
                  <a:lnTo>
                    <a:pt x="0" y="4118"/>
                  </a:lnTo>
                  <a:lnTo>
                    <a:pt x="34876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34" name="Forma Livre: Forma 333">
              <a:extLst>
                <a:ext uri="{FF2B5EF4-FFF2-40B4-BE49-F238E27FC236}">
                  <a16:creationId xmlns:a16="http://schemas.microsoft.com/office/drawing/2014/main" id="{8C471CBF-6F22-81E4-80B4-22C206E04A5F}"/>
                </a:ext>
              </a:extLst>
            </p:cNvPr>
            <p:cNvSpPr/>
            <p:nvPr/>
          </p:nvSpPr>
          <p:spPr>
            <a:xfrm>
              <a:off x="4941325" y="4106122"/>
              <a:ext cx="59666" cy="22521"/>
            </a:xfrm>
            <a:custGeom>
              <a:avLst/>
              <a:gdLst>
                <a:gd name="connsiteX0" fmla="*/ 58322 w 59666"/>
                <a:gd name="connsiteY0" fmla="*/ 0 h 22521"/>
                <a:gd name="connsiteX1" fmla="*/ 59667 w 59666"/>
                <a:gd name="connsiteY1" fmla="*/ 17438 h 22521"/>
                <a:gd name="connsiteX2" fmla="*/ 1428 w 59666"/>
                <a:gd name="connsiteY2" fmla="*/ 22522 h 22521"/>
                <a:gd name="connsiteX3" fmla="*/ 0 w 59666"/>
                <a:gd name="connsiteY3" fmla="*/ 3656 h 22521"/>
                <a:gd name="connsiteX4" fmla="*/ 58322 w 59666"/>
                <a:gd name="connsiteY4" fmla="*/ 0 h 22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666" h="22521">
                  <a:moveTo>
                    <a:pt x="58322" y="0"/>
                  </a:moveTo>
                  <a:lnTo>
                    <a:pt x="59667" y="17438"/>
                  </a:lnTo>
                  <a:lnTo>
                    <a:pt x="1428" y="22522"/>
                  </a:lnTo>
                  <a:lnTo>
                    <a:pt x="0" y="3656"/>
                  </a:lnTo>
                  <a:lnTo>
                    <a:pt x="58322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35" name="Forma Livre: Forma 334">
              <a:extLst>
                <a:ext uri="{FF2B5EF4-FFF2-40B4-BE49-F238E27FC236}">
                  <a16:creationId xmlns:a16="http://schemas.microsoft.com/office/drawing/2014/main" id="{FDED3720-EB20-9F2C-907C-F4ECF86CA9CB}"/>
                </a:ext>
              </a:extLst>
            </p:cNvPr>
            <p:cNvSpPr/>
            <p:nvPr/>
          </p:nvSpPr>
          <p:spPr>
            <a:xfrm>
              <a:off x="4905693" y="4066373"/>
              <a:ext cx="92987" cy="20421"/>
            </a:xfrm>
            <a:custGeom>
              <a:avLst/>
              <a:gdLst>
                <a:gd name="connsiteX0" fmla="*/ 92525 w 92987"/>
                <a:gd name="connsiteY0" fmla="*/ 0 h 20421"/>
                <a:gd name="connsiteX1" fmla="*/ 92987 w 92987"/>
                <a:gd name="connsiteY1" fmla="*/ 17522 h 20421"/>
                <a:gd name="connsiteX2" fmla="*/ 504 w 92987"/>
                <a:gd name="connsiteY2" fmla="*/ 20421 h 20421"/>
                <a:gd name="connsiteX3" fmla="*/ 0 w 92987"/>
                <a:gd name="connsiteY3" fmla="*/ 715 h 20421"/>
                <a:gd name="connsiteX4" fmla="*/ 92525 w 92987"/>
                <a:gd name="connsiteY4" fmla="*/ 0 h 20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987" h="20421">
                  <a:moveTo>
                    <a:pt x="92525" y="0"/>
                  </a:moveTo>
                  <a:lnTo>
                    <a:pt x="92987" y="17522"/>
                  </a:lnTo>
                  <a:lnTo>
                    <a:pt x="504" y="20421"/>
                  </a:lnTo>
                  <a:lnTo>
                    <a:pt x="0" y="715"/>
                  </a:lnTo>
                  <a:lnTo>
                    <a:pt x="92525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36" name="Forma Livre: Forma 335">
              <a:extLst>
                <a:ext uri="{FF2B5EF4-FFF2-40B4-BE49-F238E27FC236}">
                  <a16:creationId xmlns:a16="http://schemas.microsoft.com/office/drawing/2014/main" id="{E7067012-497E-8368-95F2-B2438E67601D}"/>
                </a:ext>
              </a:extLst>
            </p:cNvPr>
            <p:cNvSpPr/>
            <p:nvPr/>
          </p:nvSpPr>
          <p:spPr>
            <a:xfrm>
              <a:off x="4931534" y="4023430"/>
              <a:ext cx="67397" cy="20673"/>
            </a:xfrm>
            <a:custGeom>
              <a:avLst/>
              <a:gdLst>
                <a:gd name="connsiteX0" fmla="*/ 67398 w 67397"/>
                <a:gd name="connsiteY0" fmla="*/ 3151 h 20673"/>
                <a:gd name="connsiteX1" fmla="*/ 66978 w 67397"/>
                <a:gd name="connsiteY1" fmla="*/ 20673 h 20673"/>
                <a:gd name="connsiteX2" fmla="*/ 0 w 67397"/>
                <a:gd name="connsiteY2" fmla="*/ 19118 h 20673"/>
                <a:gd name="connsiteX3" fmla="*/ 504 w 67397"/>
                <a:gd name="connsiteY3" fmla="*/ 0 h 20673"/>
                <a:gd name="connsiteX4" fmla="*/ 67398 w 67397"/>
                <a:gd name="connsiteY4" fmla="*/ 3151 h 20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397" h="20673">
                  <a:moveTo>
                    <a:pt x="67398" y="3151"/>
                  </a:moveTo>
                  <a:lnTo>
                    <a:pt x="66978" y="20673"/>
                  </a:lnTo>
                  <a:lnTo>
                    <a:pt x="0" y="19118"/>
                  </a:lnTo>
                  <a:lnTo>
                    <a:pt x="504" y="0"/>
                  </a:lnTo>
                  <a:lnTo>
                    <a:pt x="67398" y="3151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37" name="Forma Livre: Forma 336">
              <a:extLst>
                <a:ext uri="{FF2B5EF4-FFF2-40B4-BE49-F238E27FC236}">
                  <a16:creationId xmlns:a16="http://schemas.microsoft.com/office/drawing/2014/main" id="{6EB6928B-27E8-6DBB-C44E-915216677C0F}"/>
                </a:ext>
              </a:extLst>
            </p:cNvPr>
            <p:cNvSpPr/>
            <p:nvPr/>
          </p:nvSpPr>
          <p:spPr>
            <a:xfrm>
              <a:off x="4965149" y="3987293"/>
              <a:ext cx="36388" cy="20841"/>
            </a:xfrm>
            <a:custGeom>
              <a:avLst/>
              <a:gdLst>
                <a:gd name="connsiteX0" fmla="*/ 36388 w 36388"/>
                <a:gd name="connsiteY0" fmla="*/ 3404 h 20841"/>
                <a:gd name="connsiteX1" fmla="*/ 35086 w 36388"/>
                <a:gd name="connsiteY1" fmla="*/ 20841 h 20841"/>
                <a:gd name="connsiteX2" fmla="*/ 0 w 36388"/>
                <a:gd name="connsiteY2" fmla="*/ 18278 h 20841"/>
                <a:gd name="connsiteX3" fmla="*/ 1387 w 36388"/>
                <a:gd name="connsiteY3" fmla="*/ 0 h 20841"/>
                <a:gd name="connsiteX4" fmla="*/ 36388 w 36388"/>
                <a:gd name="connsiteY4" fmla="*/ 3404 h 20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388" h="20841">
                  <a:moveTo>
                    <a:pt x="36388" y="3404"/>
                  </a:moveTo>
                  <a:lnTo>
                    <a:pt x="35086" y="20841"/>
                  </a:lnTo>
                  <a:lnTo>
                    <a:pt x="0" y="18278"/>
                  </a:lnTo>
                  <a:lnTo>
                    <a:pt x="1387" y="0"/>
                  </a:lnTo>
                  <a:lnTo>
                    <a:pt x="36388" y="3404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38" name="Forma Livre: Forma 337">
              <a:extLst>
                <a:ext uri="{FF2B5EF4-FFF2-40B4-BE49-F238E27FC236}">
                  <a16:creationId xmlns:a16="http://schemas.microsoft.com/office/drawing/2014/main" id="{B19CB7AB-E12A-8558-0578-9CD49335FFD0}"/>
                </a:ext>
              </a:extLst>
            </p:cNvPr>
            <p:cNvSpPr/>
            <p:nvPr/>
          </p:nvSpPr>
          <p:spPr>
            <a:xfrm>
              <a:off x="4946241" y="3942375"/>
              <a:ext cx="60212" cy="26219"/>
            </a:xfrm>
            <a:custGeom>
              <a:avLst/>
              <a:gdLst>
                <a:gd name="connsiteX0" fmla="*/ 60213 w 60212"/>
                <a:gd name="connsiteY0" fmla="*/ 8908 h 26219"/>
                <a:gd name="connsiteX1" fmla="*/ 59835 w 60212"/>
                <a:gd name="connsiteY1" fmla="*/ 11597 h 26219"/>
                <a:gd name="connsiteX2" fmla="*/ 59078 w 60212"/>
                <a:gd name="connsiteY2" fmla="*/ 17564 h 26219"/>
                <a:gd name="connsiteX3" fmla="*/ 57986 w 60212"/>
                <a:gd name="connsiteY3" fmla="*/ 26220 h 26219"/>
                <a:gd name="connsiteX4" fmla="*/ 0 w 60212"/>
                <a:gd name="connsiteY4" fmla="*/ 18740 h 26219"/>
                <a:gd name="connsiteX5" fmla="*/ 1177 w 60212"/>
                <a:gd name="connsiteY5" fmla="*/ 9370 h 26219"/>
                <a:gd name="connsiteX6" fmla="*/ 2017 w 60212"/>
                <a:gd name="connsiteY6" fmla="*/ 2941 h 26219"/>
                <a:gd name="connsiteX7" fmla="*/ 2437 w 60212"/>
                <a:gd name="connsiteY7" fmla="*/ 0 h 26219"/>
                <a:gd name="connsiteX8" fmla="*/ 60213 w 60212"/>
                <a:gd name="connsiteY8" fmla="*/ 8908 h 26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212" h="26219">
                  <a:moveTo>
                    <a:pt x="60213" y="8908"/>
                  </a:moveTo>
                  <a:cubicBezTo>
                    <a:pt x="60213" y="8908"/>
                    <a:pt x="60003" y="10000"/>
                    <a:pt x="59835" y="11597"/>
                  </a:cubicBezTo>
                  <a:cubicBezTo>
                    <a:pt x="59625" y="13236"/>
                    <a:pt x="59372" y="15379"/>
                    <a:pt x="59078" y="17564"/>
                  </a:cubicBezTo>
                  <a:cubicBezTo>
                    <a:pt x="58532" y="21892"/>
                    <a:pt x="57986" y="26220"/>
                    <a:pt x="57986" y="26220"/>
                  </a:cubicBezTo>
                  <a:lnTo>
                    <a:pt x="0" y="18740"/>
                  </a:lnTo>
                  <a:cubicBezTo>
                    <a:pt x="0" y="18740"/>
                    <a:pt x="588" y="14034"/>
                    <a:pt x="1177" y="9370"/>
                  </a:cubicBezTo>
                  <a:cubicBezTo>
                    <a:pt x="1471" y="7017"/>
                    <a:pt x="1765" y="4664"/>
                    <a:pt x="2017" y="2941"/>
                  </a:cubicBezTo>
                  <a:cubicBezTo>
                    <a:pt x="2227" y="1177"/>
                    <a:pt x="2437" y="0"/>
                    <a:pt x="2437" y="0"/>
                  </a:cubicBezTo>
                  <a:lnTo>
                    <a:pt x="60213" y="8908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39" name="Forma Livre: Forma 338">
              <a:extLst>
                <a:ext uri="{FF2B5EF4-FFF2-40B4-BE49-F238E27FC236}">
                  <a16:creationId xmlns:a16="http://schemas.microsoft.com/office/drawing/2014/main" id="{E7C668D0-9240-9310-94B9-8D241756BA69}"/>
                </a:ext>
              </a:extLst>
            </p:cNvPr>
            <p:cNvSpPr/>
            <p:nvPr/>
          </p:nvSpPr>
          <p:spPr>
            <a:xfrm>
              <a:off x="4919433" y="3893045"/>
              <a:ext cx="94247" cy="36304"/>
            </a:xfrm>
            <a:custGeom>
              <a:avLst/>
              <a:gdLst>
                <a:gd name="connsiteX0" fmla="*/ 94248 w 94247"/>
                <a:gd name="connsiteY0" fmla="*/ 19161 h 36304"/>
                <a:gd name="connsiteX1" fmla="*/ 93618 w 94247"/>
                <a:gd name="connsiteY1" fmla="*/ 21808 h 36304"/>
                <a:gd name="connsiteX2" fmla="*/ 92441 w 94247"/>
                <a:gd name="connsiteY2" fmla="*/ 27690 h 36304"/>
                <a:gd name="connsiteX3" fmla="*/ 90929 w 94247"/>
                <a:gd name="connsiteY3" fmla="*/ 36304 h 36304"/>
                <a:gd name="connsiteX4" fmla="*/ 0 w 94247"/>
                <a:gd name="connsiteY4" fmla="*/ 19371 h 36304"/>
                <a:gd name="connsiteX5" fmla="*/ 1723 w 94247"/>
                <a:gd name="connsiteY5" fmla="*/ 9665 h 36304"/>
                <a:gd name="connsiteX6" fmla="*/ 3025 w 94247"/>
                <a:gd name="connsiteY6" fmla="*/ 3025 h 36304"/>
                <a:gd name="connsiteX7" fmla="*/ 3698 w 94247"/>
                <a:gd name="connsiteY7" fmla="*/ 0 h 36304"/>
                <a:gd name="connsiteX8" fmla="*/ 94206 w 94247"/>
                <a:gd name="connsiteY8" fmla="*/ 19161 h 36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4247" h="36304">
                  <a:moveTo>
                    <a:pt x="94248" y="19161"/>
                  </a:moveTo>
                  <a:cubicBezTo>
                    <a:pt x="94248" y="19161"/>
                    <a:pt x="93996" y="20211"/>
                    <a:pt x="93618" y="21808"/>
                  </a:cubicBezTo>
                  <a:cubicBezTo>
                    <a:pt x="93198" y="23404"/>
                    <a:pt x="92820" y="25547"/>
                    <a:pt x="92441" y="27690"/>
                  </a:cubicBezTo>
                  <a:lnTo>
                    <a:pt x="90929" y="36304"/>
                  </a:lnTo>
                  <a:lnTo>
                    <a:pt x="0" y="19371"/>
                  </a:lnTo>
                  <a:lnTo>
                    <a:pt x="1723" y="9665"/>
                  </a:lnTo>
                  <a:cubicBezTo>
                    <a:pt x="2143" y="7227"/>
                    <a:pt x="2563" y="4790"/>
                    <a:pt x="3025" y="3025"/>
                  </a:cubicBezTo>
                  <a:cubicBezTo>
                    <a:pt x="3446" y="1219"/>
                    <a:pt x="3698" y="0"/>
                    <a:pt x="3698" y="0"/>
                  </a:cubicBezTo>
                  <a:lnTo>
                    <a:pt x="94206" y="19161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40" name="Forma Livre: Forma 339">
              <a:extLst>
                <a:ext uri="{FF2B5EF4-FFF2-40B4-BE49-F238E27FC236}">
                  <a16:creationId xmlns:a16="http://schemas.microsoft.com/office/drawing/2014/main" id="{3239E9E7-B286-9DCA-04B0-63B945F41A53}"/>
                </a:ext>
              </a:extLst>
            </p:cNvPr>
            <p:cNvSpPr/>
            <p:nvPr/>
          </p:nvSpPr>
          <p:spPr>
            <a:xfrm>
              <a:off x="4953636" y="3856027"/>
              <a:ext cx="69415" cy="34455"/>
            </a:xfrm>
            <a:custGeom>
              <a:avLst/>
              <a:gdLst>
                <a:gd name="connsiteX0" fmla="*/ 69415 w 69415"/>
                <a:gd name="connsiteY0" fmla="*/ 17564 h 34455"/>
                <a:gd name="connsiteX1" fmla="*/ 67020 w 69415"/>
                <a:gd name="connsiteY1" fmla="*/ 25968 h 34455"/>
                <a:gd name="connsiteX2" fmla="*/ 65045 w 69415"/>
                <a:gd name="connsiteY2" fmla="*/ 34455 h 34455"/>
                <a:gd name="connsiteX3" fmla="*/ 0 w 69415"/>
                <a:gd name="connsiteY3" fmla="*/ 18530 h 34455"/>
                <a:gd name="connsiteX4" fmla="*/ 2185 w 69415"/>
                <a:gd name="connsiteY4" fmla="*/ 9202 h 34455"/>
                <a:gd name="connsiteX5" fmla="*/ 4790 w 69415"/>
                <a:gd name="connsiteY5" fmla="*/ 0 h 34455"/>
                <a:gd name="connsiteX6" fmla="*/ 69415 w 69415"/>
                <a:gd name="connsiteY6" fmla="*/ 17522 h 34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9415" h="34455">
                  <a:moveTo>
                    <a:pt x="69415" y="17564"/>
                  </a:moveTo>
                  <a:cubicBezTo>
                    <a:pt x="69415" y="17564"/>
                    <a:pt x="68196" y="21766"/>
                    <a:pt x="67020" y="25968"/>
                  </a:cubicBezTo>
                  <a:cubicBezTo>
                    <a:pt x="66012" y="30211"/>
                    <a:pt x="65045" y="34455"/>
                    <a:pt x="65045" y="34455"/>
                  </a:cubicBezTo>
                  <a:lnTo>
                    <a:pt x="0" y="18530"/>
                  </a:lnTo>
                  <a:lnTo>
                    <a:pt x="2185" y="9202"/>
                  </a:lnTo>
                  <a:cubicBezTo>
                    <a:pt x="3488" y="4622"/>
                    <a:pt x="4790" y="0"/>
                    <a:pt x="4790" y="0"/>
                  </a:cubicBezTo>
                  <a:lnTo>
                    <a:pt x="69415" y="17522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41" name="Forma Livre: Forma 340">
              <a:extLst>
                <a:ext uri="{FF2B5EF4-FFF2-40B4-BE49-F238E27FC236}">
                  <a16:creationId xmlns:a16="http://schemas.microsoft.com/office/drawing/2014/main" id="{2B7C3882-52EB-D89B-08E8-9FEDE6CFD523}"/>
                </a:ext>
              </a:extLst>
            </p:cNvPr>
            <p:cNvSpPr/>
            <p:nvPr/>
          </p:nvSpPr>
          <p:spPr>
            <a:xfrm>
              <a:off x="4994436" y="3828210"/>
              <a:ext cx="38909" cy="27606"/>
            </a:xfrm>
            <a:custGeom>
              <a:avLst/>
              <a:gdLst>
                <a:gd name="connsiteX0" fmla="*/ 38909 w 38909"/>
                <a:gd name="connsiteY0" fmla="*/ 10925 h 27606"/>
                <a:gd name="connsiteX1" fmla="*/ 36094 w 38909"/>
                <a:gd name="connsiteY1" fmla="*/ 19203 h 27606"/>
                <a:gd name="connsiteX2" fmla="*/ 34413 w 38909"/>
                <a:gd name="connsiteY2" fmla="*/ 24959 h 27606"/>
                <a:gd name="connsiteX3" fmla="*/ 33657 w 38909"/>
                <a:gd name="connsiteY3" fmla="*/ 27606 h 27606"/>
                <a:gd name="connsiteX4" fmla="*/ 0 w 38909"/>
                <a:gd name="connsiteY4" fmla="*/ 17522 h 27606"/>
                <a:gd name="connsiteX5" fmla="*/ 798 w 38909"/>
                <a:gd name="connsiteY5" fmla="*/ 14749 h 27606"/>
                <a:gd name="connsiteX6" fmla="*/ 2563 w 38909"/>
                <a:gd name="connsiteY6" fmla="*/ 8698 h 27606"/>
                <a:gd name="connsiteX7" fmla="*/ 5504 w 38909"/>
                <a:gd name="connsiteY7" fmla="*/ 0 h 27606"/>
                <a:gd name="connsiteX8" fmla="*/ 38909 w 38909"/>
                <a:gd name="connsiteY8" fmla="*/ 10925 h 2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909" h="27606">
                  <a:moveTo>
                    <a:pt x="38909" y="10925"/>
                  </a:moveTo>
                  <a:cubicBezTo>
                    <a:pt x="38909" y="10925"/>
                    <a:pt x="37523" y="15043"/>
                    <a:pt x="36094" y="19203"/>
                  </a:cubicBezTo>
                  <a:cubicBezTo>
                    <a:pt x="35380" y="21261"/>
                    <a:pt x="34876" y="23404"/>
                    <a:pt x="34413" y="24959"/>
                  </a:cubicBezTo>
                  <a:lnTo>
                    <a:pt x="33657" y="27606"/>
                  </a:lnTo>
                  <a:lnTo>
                    <a:pt x="0" y="17522"/>
                  </a:lnTo>
                  <a:cubicBezTo>
                    <a:pt x="0" y="17522"/>
                    <a:pt x="294" y="16429"/>
                    <a:pt x="798" y="14749"/>
                  </a:cubicBezTo>
                  <a:cubicBezTo>
                    <a:pt x="1303" y="13110"/>
                    <a:pt x="1849" y="10883"/>
                    <a:pt x="2563" y="8698"/>
                  </a:cubicBezTo>
                  <a:lnTo>
                    <a:pt x="5504" y="0"/>
                  </a:lnTo>
                  <a:lnTo>
                    <a:pt x="38909" y="10925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42" name="Forma Livre: Forma 341">
              <a:extLst>
                <a:ext uri="{FF2B5EF4-FFF2-40B4-BE49-F238E27FC236}">
                  <a16:creationId xmlns:a16="http://schemas.microsoft.com/office/drawing/2014/main" id="{96775973-3D87-EB0B-C22D-9B9A9CF01F9D}"/>
                </a:ext>
              </a:extLst>
            </p:cNvPr>
            <p:cNvSpPr/>
            <p:nvPr/>
          </p:nvSpPr>
          <p:spPr>
            <a:xfrm>
              <a:off x="4985528" y="3780561"/>
              <a:ext cx="61305" cy="37522"/>
            </a:xfrm>
            <a:custGeom>
              <a:avLst/>
              <a:gdLst>
                <a:gd name="connsiteX0" fmla="*/ 61263 w 61305"/>
                <a:gd name="connsiteY0" fmla="*/ 21219 h 37522"/>
                <a:gd name="connsiteX1" fmla="*/ 58070 w 61305"/>
                <a:gd name="connsiteY1" fmla="*/ 29329 h 37522"/>
                <a:gd name="connsiteX2" fmla="*/ 55843 w 61305"/>
                <a:gd name="connsiteY2" fmla="*/ 34918 h 37522"/>
                <a:gd name="connsiteX3" fmla="*/ 54961 w 61305"/>
                <a:gd name="connsiteY3" fmla="*/ 37523 h 37522"/>
                <a:gd name="connsiteX4" fmla="*/ 0 w 61305"/>
                <a:gd name="connsiteY4" fmla="*/ 17648 h 37522"/>
                <a:gd name="connsiteX5" fmla="*/ 967 w 61305"/>
                <a:gd name="connsiteY5" fmla="*/ 14832 h 37522"/>
                <a:gd name="connsiteX6" fmla="*/ 3362 w 61305"/>
                <a:gd name="connsiteY6" fmla="*/ 8782 h 37522"/>
                <a:gd name="connsiteX7" fmla="*/ 6849 w 61305"/>
                <a:gd name="connsiteY7" fmla="*/ 0 h 37522"/>
                <a:gd name="connsiteX8" fmla="*/ 61305 w 61305"/>
                <a:gd name="connsiteY8" fmla="*/ 21261 h 37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305" h="37522">
                  <a:moveTo>
                    <a:pt x="61263" y="21219"/>
                  </a:moveTo>
                  <a:cubicBezTo>
                    <a:pt x="61263" y="21219"/>
                    <a:pt x="59667" y="25295"/>
                    <a:pt x="58070" y="29329"/>
                  </a:cubicBezTo>
                  <a:cubicBezTo>
                    <a:pt x="57272" y="31346"/>
                    <a:pt x="56473" y="33405"/>
                    <a:pt x="55843" y="34918"/>
                  </a:cubicBezTo>
                  <a:cubicBezTo>
                    <a:pt x="55339" y="36472"/>
                    <a:pt x="54961" y="37523"/>
                    <a:pt x="54961" y="37523"/>
                  </a:cubicBezTo>
                  <a:lnTo>
                    <a:pt x="0" y="17648"/>
                  </a:lnTo>
                  <a:lnTo>
                    <a:pt x="967" y="14832"/>
                  </a:lnTo>
                  <a:cubicBezTo>
                    <a:pt x="1597" y="13194"/>
                    <a:pt x="2479" y="10967"/>
                    <a:pt x="3362" y="8782"/>
                  </a:cubicBezTo>
                  <a:lnTo>
                    <a:pt x="6849" y="0"/>
                  </a:lnTo>
                  <a:lnTo>
                    <a:pt x="61305" y="21261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43" name="Forma Livre: Forma 342">
              <a:extLst>
                <a:ext uri="{FF2B5EF4-FFF2-40B4-BE49-F238E27FC236}">
                  <a16:creationId xmlns:a16="http://schemas.microsoft.com/office/drawing/2014/main" id="{55027B85-C8FF-9622-A581-81D1E88BA9B9}"/>
                </a:ext>
              </a:extLst>
            </p:cNvPr>
            <p:cNvSpPr/>
            <p:nvPr/>
          </p:nvSpPr>
          <p:spPr>
            <a:xfrm>
              <a:off x="4969939" y="3726777"/>
              <a:ext cx="92315" cy="54330"/>
            </a:xfrm>
            <a:custGeom>
              <a:avLst/>
              <a:gdLst>
                <a:gd name="connsiteX0" fmla="*/ 92315 w 92315"/>
                <a:gd name="connsiteY0" fmla="*/ 38405 h 54330"/>
                <a:gd name="connsiteX1" fmla="*/ 85088 w 92315"/>
                <a:gd name="connsiteY1" fmla="*/ 54330 h 54330"/>
                <a:gd name="connsiteX2" fmla="*/ 0 w 92315"/>
                <a:gd name="connsiteY2" fmla="*/ 18026 h 54330"/>
                <a:gd name="connsiteX3" fmla="*/ 8110 w 92315"/>
                <a:gd name="connsiteY3" fmla="*/ 0 h 54330"/>
                <a:gd name="connsiteX4" fmla="*/ 92315 w 92315"/>
                <a:gd name="connsiteY4" fmla="*/ 38405 h 54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15" h="54330">
                  <a:moveTo>
                    <a:pt x="92315" y="38405"/>
                  </a:moveTo>
                  <a:lnTo>
                    <a:pt x="85088" y="54330"/>
                  </a:lnTo>
                  <a:lnTo>
                    <a:pt x="0" y="18026"/>
                  </a:lnTo>
                  <a:lnTo>
                    <a:pt x="8110" y="0"/>
                  </a:lnTo>
                  <a:lnTo>
                    <a:pt x="92315" y="38405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44" name="Forma Livre: Forma 343">
              <a:extLst>
                <a:ext uri="{FF2B5EF4-FFF2-40B4-BE49-F238E27FC236}">
                  <a16:creationId xmlns:a16="http://schemas.microsoft.com/office/drawing/2014/main" id="{E20F8890-121E-B3B4-D570-4B33EB13C9BE}"/>
                </a:ext>
              </a:extLst>
            </p:cNvPr>
            <p:cNvSpPr/>
            <p:nvPr/>
          </p:nvSpPr>
          <p:spPr>
            <a:xfrm>
              <a:off x="5011706" y="3698331"/>
              <a:ext cx="67986" cy="46682"/>
            </a:xfrm>
            <a:custGeom>
              <a:avLst/>
              <a:gdLst>
                <a:gd name="connsiteX0" fmla="*/ 67986 w 67986"/>
                <a:gd name="connsiteY0" fmla="*/ 31136 h 46682"/>
                <a:gd name="connsiteX1" fmla="*/ 60003 w 67986"/>
                <a:gd name="connsiteY1" fmla="*/ 46683 h 46682"/>
                <a:gd name="connsiteX2" fmla="*/ 0 w 67986"/>
                <a:gd name="connsiteY2" fmla="*/ 17018 h 46682"/>
                <a:gd name="connsiteX3" fmla="*/ 8698 w 67986"/>
                <a:gd name="connsiteY3" fmla="*/ 0 h 46682"/>
                <a:gd name="connsiteX4" fmla="*/ 67986 w 67986"/>
                <a:gd name="connsiteY4" fmla="*/ 31136 h 46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986" h="46682">
                  <a:moveTo>
                    <a:pt x="67986" y="31136"/>
                  </a:moveTo>
                  <a:lnTo>
                    <a:pt x="60003" y="46683"/>
                  </a:lnTo>
                  <a:lnTo>
                    <a:pt x="0" y="17018"/>
                  </a:lnTo>
                  <a:lnTo>
                    <a:pt x="8698" y="0"/>
                  </a:lnTo>
                  <a:lnTo>
                    <a:pt x="67986" y="31136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45" name="Forma Livre: Forma 344">
              <a:extLst>
                <a:ext uri="{FF2B5EF4-FFF2-40B4-BE49-F238E27FC236}">
                  <a16:creationId xmlns:a16="http://schemas.microsoft.com/office/drawing/2014/main" id="{5125107E-A1D6-DA94-5308-D1BED667A04A}"/>
                </a:ext>
              </a:extLst>
            </p:cNvPr>
            <p:cNvSpPr/>
            <p:nvPr/>
          </p:nvSpPr>
          <p:spPr>
            <a:xfrm>
              <a:off x="5057800" y="3680178"/>
              <a:ext cx="39413" cy="33068"/>
            </a:xfrm>
            <a:custGeom>
              <a:avLst/>
              <a:gdLst>
                <a:gd name="connsiteX0" fmla="*/ 39414 w 39413"/>
                <a:gd name="connsiteY0" fmla="*/ 17900 h 33068"/>
                <a:gd name="connsiteX1" fmla="*/ 30674 w 39413"/>
                <a:gd name="connsiteY1" fmla="*/ 33069 h 33068"/>
                <a:gd name="connsiteX2" fmla="*/ 0 w 39413"/>
                <a:gd name="connsiteY2" fmla="*/ 15883 h 33068"/>
                <a:gd name="connsiteX3" fmla="*/ 9160 w 39413"/>
                <a:gd name="connsiteY3" fmla="*/ 0 h 33068"/>
                <a:gd name="connsiteX4" fmla="*/ 39414 w 39413"/>
                <a:gd name="connsiteY4" fmla="*/ 17900 h 33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13" h="33068">
                  <a:moveTo>
                    <a:pt x="39414" y="17900"/>
                  </a:moveTo>
                  <a:lnTo>
                    <a:pt x="30674" y="33069"/>
                  </a:lnTo>
                  <a:lnTo>
                    <a:pt x="0" y="15883"/>
                  </a:lnTo>
                  <a:lnTo>
                    <a:pt x="9160" y="0"/>
                  </a:lnTo>
                  <a:lnTo>
                    <a:pt x="39414" y="1790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46" name="Forma Livre: Forma 345">
              <a:extLst>
                <a:ext uri="{FF2B5EF4-FFF2-40B4-BE49-F238E27FC236}">
                  <a16:creationId xmlns:a16="http://schemas.microsoft.com/office/drawing/2014/main" id="{9C48D3A2-1427-0AF9-2015-CC14D0B9085E}"/>
                </a:ext>
              </a:extLst>
            </p:cNvPr>
            <p:cNvSpPr/>
            <p:nvPr/>
          </p:nvSpPr>
          <p:spPr>
            <a:xfrm>
              <a:off x="5059523" y="3631857"/>
              <a:ext cx="58784" cy="47271"/>
            </a:xfrm>
            <a:custGeom>
              <a:avLst/>
              <a:gdLst>
                <a:gd name="connsiteX0" fmla="*/ 58784 w 58784"/>
                <a:gd name="connsiteY0" fmla="*/ 32522 h 47271"/>
                <a:gd name="connsiteX1" fmla="*/ 49372 w 58784"/>
                <a:gd name="connsiteY1" fmla="*/ 47271 h 47271"/>
                <a:gd name="connsiteX2" fmla="*/ 0 w 58784"/>
                <a:gd name="connsiteY2" fmla="*/ 15925 h 47271"/>
                <a:gd name="connsiteX3" fmla="*/ 10211 w 58784"/>
                <a:gd name="connsiteY3" fmla="*/ 0 h 47271"/>
                <a:gd name="connsiteX4" fmla="*/ 58784 w 58784"/>
                <a:gd name="connsiteY4" fmla="*/ 32522 h 47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784" h="47271">
                  <a:moveTo>
                    <a:pt x="58784" y="32522"/>
                  </a:moveTo>
                  <a:lnTo>
                    <a:pt x="49372" y="47271"/>
                  </a:lnTo>
                  <a:lnTo>
                    <a:pt x="0" y="15925"/>
                  </a:lnTo>
                  <a:lnTo>
                    <a:pt x="10211" y="0"/>
                  </a:lnTo>
                  <a:lnTo>
                    <a:pt x="58784" y="32522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47" name="Forma Livre: Forma 346">
              <a:extLst>
                <a:ext uri="{FF2B5EF4-FFF2-40B4-BE49-F238E27FC236}">
                  <a16:creationId xmlns:a16="http://schemas.microsoft.com/office/drawing/2014/main" id="{0E4B3E56-E283-FB8C-F529-3BDB254C3732}"/>
                </a:ext>
              </a:extLst>
            </p:cNvPr>
            <p:cNvSpPr/>
            <p:nvPr/>
          </p:nvSpPr>
          <p:spPr>
            <a:xfrm>
              <a:off x="5055910" y="3576350"/>
              <a:ext cx="85466" cy="69835"/>
            </a:xfrm>
            <a:custGeom>
              <a:avLst/>
              <a:gdLst>
                <a:gd name="connsiteX0" fmla="*/ 85424 w 85466"/>
                <a:gd name="connsiteY0" fmla="*/ 55633 h 69835"/>
                <a:gd name="connsiteX1" fmla="*/ 83744 w 85466"/>
                <a:gd name="connsiteY1" fmla="*/ 57776 h 69835"/>
                <a:gd name="connsiteX2" fmla="*/ 80256 w 85466"/>
                <a:gd name="connsiteY2" fmla="*/ 62692 h 69835"/>
                <a:gd name="connsiteX3" fmla="*/ 75214 w 85466"/>
                <a:gd name="connsiteY3" fmla="*/ 69835 h 69835"/>
                <a:gd name="connsiteX4" fmla="*/ 0 w 85466"/>
                <a:gd name="connsiteY4" fmla="*/ 16009 h 69835"/>
                <a:gd name="connsiteX5" fmla="*/ 5715 w 85466"/>
                <a:gd name="connsiteY5" fmla="*/ 7984 h 69835"/>
                <a:gd name="connsiteX6" fmla="*/ 9665 w 85466"/>
                <a:gd name="connsiteY6" fmla="*/ 2437 h 69835"/>
                <a:gd name="connsiteX7" fmla="*/ 11555 w 85466"/>
                <a:gd name="connsiteY7" fmla="*/ 0 h 69835"/>
                <a:gd name="connsiteX8" fmla="*/ 85466 w 85466"/>
                <a:gd name="connsiteY8" fmla="*/ 55675 h 69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5466" h="69835">
                  <a:moveTo>
                    <a:pt x="85424" y="55633"/>
                  </a:moveTo>
                  <a:cubicBezTo>
                    <a:pt x="85424" y="55633"/>
                    <a:pt x="84752" y="56473"/>
                    <a:pt x="83744" y="57776"/>
                  </a:cubicBezTo>
                  <a:cubicBezTo>
                    <a:pt x="82777" y="59120"/>
                    <a:pt x="81516" y="60885"/>
                    <a:pt x="80256" y="62692"/>
                  </a:cubicBezTo>
                  <a:lnTo>
                    <a:pt x="75214" y="69835"/>
                  </a:lnTo>
                  <a:lnTo>
                    <a:pt x="0" y="16009"/>
                  </a:lnTo>
                  <a:lnTo>
                    <a:pt x="5715" y="7984"/>
                  </a:lnTo>
                  <a:lnTo>
                    <a:pt x="9665" y="2437"/>
                  </a:lnTo>
                  <a:cubicBezTo>
                    <a:pt x="10799" y="967"/>
                    <a:pt x="11555" y="0"/>
                    <a:pt x="11555" y="0"/>
                  </a:cubicBezTo>
                  <a:lnTo>
                    <a:pt x="85466" y="55675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48" name="Forma Livre: Forma 347">
              <a:extLst>
                <a:ext uri="{FF2B5EF4-FFF2-40B4-BE49-F238E27FC236}">
                  <a16:creationId xmlns:a16="http://schemas.microsoft.com/office/drawing/2014/main" id="{6B774993-A1BC-2C40-49D1-EA29B0AF232A}"/>
                </a:ext>
              </a:extLst>
            </p:cNvPr>
            <p:cNvSpPr/>
            <p:nvPr/>
          </p:nvSpPr>
          <p:spPr>
            <a:xfrm>
              <a:off x="5102887" y="3557778"/>
              <a:ext cx="63322" cy="56725"/>
            </a:xfrm>
            <a:custGeom>
              <a:avLst/>
              <a:gdLst>
                <a:gd name="connsiteX0" fmla="*/ 63322 w 63322"/>
                <a:gd name="connsiteY0" fmla="*/ 43195 h 56725"/>
                <a:gd name="connsiteX1" fmla="*/ 57608 w 63322"/>
                <a:gd name="connsiteY1" fmla="*/ 49834 h 56725"/>
                <a:gd name="connsiteX2" fmla="*/ 52229 w 63322"/>
                <a:gd name="connsiteY2" fmla="*/ 56725 h 56725"/>
                <a:gd name="connsiteX3" fmla="*/ 0 w 63322"/>
                <a:gd name="connsiteY3" fmla="*/ 14791 h 56725"/>
                <a:gd name="connsiteX4" fmla="*/ 5925 w 63322"/>
                <a:gd name="connsiteY4" fmla="*/ 7269 h 56725"/>
                <a:gd name="connsiteX5" fmla="*/ 12143 w 63322"/>
                <a:gd name="connsiteY5" fmla="*/ 0 h 56725"/>
                <a:gd name="connsiteX6" fmla="*/ 63322 w 63322"/>
                <a:gd name="connsiteY6" fmla="*/ 43195 h 56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3322" h="56725">
                  <a:moveTo>
                    <a:pt x="63322" y="43195"/>
                  </a:moveTo>
                  <a:cubicBezTo>
                    <a:pt x="63322" y="43195"/>
                    <a:pt x="60423" y="46473"/>
                    <a:pt x="57608" y="49834"/>
                  </a:cubicBezTo>
                  <a:lnTo>
                    <a:pt x="52229" y="56725"/>
                  </a:lnTo>
                  <a:lnTo>
                    <a:pt x="0" y="14791"/>
                  </a:lnTo>
                  <a:lnTo>
                    <a:pt x="5925" y="7269"/>
                  </a:lnTo>
                  <a:cubicBezTo>
                    <a:pt x="8992" y="3614"/>
                    <a:pt x="12143" y="0"/>
                    <a:pt x="12143" y="0"/>
                  </a:cubicBezTo>
                  <a:lnTo>
                    <a:pt x="63322" y="43195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49" name="Forma Livre: Forma 348">
              <a:extLst>
                <a:ext uri="{FF2B5EF4-FFF2-40B4-BE49-F238E27FC236}">
                  <a16:creationId xmlns:a16="http://schemas.microsoft.com/office/drawing/2014/main" id="{3E19545B-7ACC-E5A8-539A-049EF7480197}"/>
                </a:ext>
              </a:extLst>
            </p:cNvPr>
            <p:cNvSpPr/>
            <p:nvPr/>
          </p:nvSpPr>
          <p:spPr>
            <a:xfrm>
              <a:off x="5152048" y="3550004"/>
              <a:ext cx="38068" cy="36934"/>
            </a:xfrm>
            <a:custGeom>
              <a:avLst/>
              <a:gdLst>
                <a:gd name="connsiteX0" fmla="*/ 38069 w 38068"/>
                <a:gd name="connsiteY0" fmla="*/ 24077 h 36934"/>
                <a:gd name="connsiteX1" fmla="*/ 32018 w 38068"/>
                <a:gd name="connsiteY1" fmla="*/ 30379 h 36934"/>
                <a:gd name="connsiteX2" fmla="*/ 28069 w 38068"/>
                <a:gd name="connsiteY2" fmla="*/ 34876 h 36934"/>
                <a:gd name="connsiteX3" fmla="*/ 26262 w 38068"/>
                <a:gd name="connsiteY3" fmla="*/ 36934 h 36934"/>
                <a:gd name="connsiteX4" fmla="*/ 0 w 38068"/>
                <a:gd name="connsiteY4" fmla="*/ 13572 h 36934"/>
                <a:gd name="connsiteX5" fmla="*/ 1891 w 38068"/>
                <a:gd name="connsiteY5" fmla="*/ 11387 h 36934"/>
                <a:gd name="connsiteX6" fmla="*/ 6051 w 38068"/>
                <a:gd name="connsiteY6" fmla="*/ 6639 h 36934"/>
                <a:gd name="connsiteX7" fmla="*/ 12396 w 38068"/>
                <a:gd name="connsiteY7" fmla="*/ 0 h 36934"/>
                <a:gd name="connsiteX8" fmla="*/ 38069 w 38068"/>
                <a:gd name="connsiteY8" fmla="*/ 23993 h 36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068" h="36934">
                  <a:moveTo>
                    <a:pt x="38069" y="24077"/>
                  </a:moveTo>
                  <a:cubicBezTo>
                    <a:pt x="38069" y="24077"/>
                    <a:pt x="35044" y="27228"/>
                    <a:pt x="32018" y="30379"/>
                  </a:cubicBezTo>
                  <a:cubicBezTo>
                    <a:pt x="30506" y="31976"/>
                    <a:pt x="29161" y="33657"/>
                    <a:pt x="28069" y="34876"/>
                  </a:cubicBezTo>
                  <a:cubicBezTo>
                    <a:pt x="26976" y="36136"/>
                    <a:pt x="26262" y="36934"/>
                    <a:pt x="26262" y="36934"/>
                  </a:cubicBezTo>
                  <a:lnTo>
                    <a:pt x="0" y="13572"/>
                  </a:lnTo>
                  <a:lnTo>
                    <a:pt x="1891" y="11387"/>
                  </a:lnTo>
                  <a:cubicBezTo>
                    <a:pt x="3025" y="10084"/>
                    <a:pt x="4496" y="8320"/>
                    <a:pt x="6051" y="6639"/>
                  </a:cubicBezTo>
                  <a:lnTo>
                    <a:pt x="12396" y="0"/>
                  </a:lnTo>
                  <a:lnTo>
                    <a:pt x="38069" y="23993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50" name="Forma Livre: Forma 349">
              <a:extLst>
                <a:ext uri="{FF2B5EF4-FFF2-40B4-BE49-F238E27FC236}">
                  <a16:creationId xmlns:a16="http://schemas.microsoft.com/office/drawing/2014/main" id="{511D00D2-ABB5-67B4-6112-41E73680F4E5}"/>
                </a:ext>
              </a:extLst>
            </p:cNvPr>
            <p:cNvSpPr/>
            <p:nvPr/>
          </p:nvSpPr>
          <p:spPr>
            <a:xfrm>
              <a:off x="5163982" y="3503616"/>
              <a:ext cx="54078" cy="54330"/>
            </a:xfrm>
            <a:custGeom>
              <a:avLst/>
              <a:gdLst>
                <a:gd name="connsiteX0" fmla="*/ 54078 w 54078"/>
                <a:gd name="connsiteY0" fmla="*/ 42187 h 54330"/>
                <a:gd name="connsiteX1" fmla="*/ 47733 w 54078"/>
                <a:gd name="connsiteY1" fmla="*/ 48196 h 54330"/>
                <a:gd name="connsiteX2" fmla="*/ 43363 w 54078"/>
                <a:gd name="connsiteY2" fmla="*/ 52355 h 54330"/>
                <a:gd name="connsiteX3" fmla="*/ 41472 w 54078"/>
                <a:gd name="connsiteY3" fmla="*/ 54330 h 54330"/>
                <a:gd name="connsiteX4" fmla="*/ 0 w 54078"/>
                <a:gd name="connsiteY4" fmla="*/ 13110 h 54330"/>
                <a:gd name="connsiteX5" fmla="*/ 2059 w 54078"/>
                <a:gd name="connsiteY5" fmla="*/ 11009 h 54330"/>
                <a:gd name="connsiteX6" fmla="*/ 6765 w 54078"/>
                <a:gd name="connsiteY6" fmla="*/ 6513 h 54330"/>
                <a:gd name="connsiteX7" fmla="*/ 13614 w 54078"/>
                <a:gd name="connsiteY7" fmla="*/ 0 h 54330"/>
                <a:gd name="connsiteX8" fmla="*/ 54078 w 54078"/>
                <a:gd name="connsiteY8" fmla="*/ 42187 h 54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078" h="54330">
                  <a:moveTo>
                    <a:pt x="54078" y="42187"/>
                  </a:moveTo>
                  <a:cubicBezTo>
                    <a:pt x="54078" y="42187"/>
                    <a:pt x="50927" y="45212"/>
                    <a:pt x="47733" y="48196"/>
                  </a:cubicBezTo>
                  <a:cubicBezTo>
                    <a:pt x="46136" y="49708"/>
                    <a:pt x="44582" y="51221"/>
                    <a:pt x="43363" y="52355"/>
                  </a:cubicBezTo>
                  <a:cubicBezTo>
                    <a:pt x="42187" y="53532"/>
                    <a:pt x="41472" y="54330"/>
                    <a:pt x="41472" y="54330"/>
                  </a:cubicBezTo>
                  <a:lnTo>
                    <a:pt x="0" y="13110"/>
                  </a:lnTo>
                  <a:cubicBezTo>
                    <a:pt x="0" y="13110"/>
                    <a:pt x="798" y="12228"/>
                    <a:pt x="2059" y="11009"/>
                  </a:cubicBezTo>
                  <a:cubicBezTo>
                    <a:pt x="3361" y="9790"/>
                    <a:pt x="5042" y="8152"/>
                    <a:pt x="6765" y="6513"/>
                  </a:cubicBezTo>
                  <a:cubicBezTo>
                    <a:pt x="10168" y="3236"/>
                    <a:pt x="13614" y="0"/>
                    <a:pt x="13614" y="0"/>
                  </a:cubicBezTo>
                  <a:lnTo>
                    <a:pt x="54078" y="42187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51" name="Forma Livre: Forma 350">
              <a:extLst>
                <a:ext uri="{FF2B5EF4-FFF2-40B4-BE49-F238E27FC236}">
                  <a16:creationId xmlns:a16="http://schemas.microsoft.com/office/drawing/2014/main" id="{E847EA04-8A17-A2A7-FFDD-8A3362C3FA22}"/>
                </a:ext>
              </a:extLst>
            </p:cNvPr>
            <p:cNvSpPr/>
            <p:nvPr/>
          </p:nvSpPr>
          <p:spPr>
            <a:xfrm>
              <a:off x="5172386" y="3448865"/>
              <a:ext cx="75129" cy="81684"/>
            </a:xfrm>
            <a:custGeom>
              <a:avLst/>
              <a:gdLst>
                <a:gd name="connsiteX0" fmla="*/ 75130 w 75129"/>
                <a:gd name="connsiteY0" fmla="*/ 70255 h 81684"/>
                <a:gd name="connsiteX1" fmla="*/ 61894 w 75129"/>
                <a:gd name="connsiteY1" fmla="*/ 81684 h 81684"/>
                <a:gd name="connsiteX2" fmla="*/ 0 w 75129"/>
                <a:gd name="connsiteY2" fmla="*/ 12942 h 81684"/>
                <a:gd name="connsiteX3" fmla="*/ 14917 w 75129"/>
                <a:gd name="connsiteY3" fmla="*/ 0 h 81684"/>
                <a:gd name="connsiteX4" fmla="*/ 75130 w 75129"/>
                <a:gd name="connsiteY4" fmla="*/ 70255 h 81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129" h="81684">
                  <a:moveTo>
                    <a:pt x="75130" y="70255"/>
                  </a:moveTo>
                  <a:lnTo>
                    <a:pt x="61894" y="81684"/>
                  </a:lnTo>
                  <a:lnTo>
                    <a:pt x="0" y="12942"/>
                  </a:lnTo>
                  <a:lnTo>
                    <a:pt x="14917" y="0"/>
                  </a:lnTo>
                  <a:lnTo>
                    <a:pt x="75130" y="70255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52" name="Forma Livre: Forma 351">
              <a:extLst>
                <a:ext uri="{FF2B5EF4-FFF2-40B4-BE49-F238E27FC236}">
                  <a16:creationId xmlns:a16="http://schemas.microsoft.com/office/drawing/2014/main" id="{313DD0E1-C3A1-B2C1-303B-65261D2292DB}"/>
                </a:ext>
              </a:extLst>
            </p:cNvPr>
            <p:cNvSpPr/>
            <p:nvPr/>
          </p:nvSpPr>
          <p:spPr>
            <a:xfrm>
              <a:off x="5222598" y="3440840"/>
              <a:ext cx="55758" cy="63994"/>
            </a:xfrm>
            <a:custGeom>
              <a:avLst/>
              <a:gdLst>
                <a:gd name="connsiteX0" fmla="*/ 55759 w 55758"/>
                <a:gd name="connsiteY0" fmla="*/ 53196 h 63994"/>
                <a:gd name="connsiteX1" fmla="*/ 42019 w 55758"/>
                <a:gd name="connsiteY1" fmla="*/ 63995 h 63994"/>
                <a:gd name="connsiteX2" fmla="*/ 0 w 55758"/>
                <a:gd name="connsiteY2" fmla="*/ 11807 h 63994"/>
                <a:gd name="connsiteX3" fmla="*/ 15043 w 55758"/>
                <a:gd name="connsiteY3" fmla="*/ 0 h 63994"/>
                <a:gd name="connsiteX4" fmla="*/ 55759 w 55758"/>
                <a:gd name="connsiteY4" fmla="*/ 53196 h 63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758" h="63994">
                  <a:moveTo>
                    <a:pt x="55759" y="53196"/>
                  </a:moveTo>
                  <a:lnTo>
                    <a:pt x="42019" y="63995"/>
                  </a:lnTo>
                  <a:lnTo>
                    <a:pt x="0" y="11807"/>
                  </a:lnTo>
                  <a:lnTo>
                    <a:pt x="15043" y="0"/>
                  </a:lnTo>
                  <a:lnTo>
                    <a:pt x="55759" y="53196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53" name="Forma Livre: Forma 352">
              <a:extLst>
                <a:ext uri="{FF2B5EF4-FFF2-40B4-BE49-F238E27FC236}">
                  <a16:creationId xmlns:a16="http://schemas.microsoft.com/office/drawing/2014/main" id="{01870EE0-D535-CE15-C982-D49E89032C75}"/>
                </a:ext>
              </a:extLst>
            </p:cNvPr>
            <p:cNvSpPr/>
            <p:nvPr/>
          </p:nvSpPr>
          <p:spPr>
            <a:xfrm>
              <a:off x="5272558" y="3443907"/>
              <a:ext cx="34875" cy="39077"/>
            </a:xfrm>
            <a:custGeom>
              <a:avLst/>
              <a:gdLst>
                <a:gd name="connsiteX0" fmla="*/ 34876 w 34875"/>
                <a:gd name="connsiteY0" fmla="*/ 28951 h 39077"/>
                <a:gd name="connsiteX1" fmla="*/ 20631 w 34875"/>
                <a:gd name="connsiteY1" fmla="*/ 39077 h 39077"/>
                <a:gd name="connsiteX2" fmla="*/ 0 w 34875"/>
                <a:gd name="connsiteY2" fmla="*/ 10631 h 39077"/>
                <a:gd name="connsiteX3" fmla="*/ 14959 w 34875"/>
                <a:gd name="connsiteY3" fmla="*/ 0 h 39077"/>
                <a:gd name="connsiteX4" fmla="*/ 34876 w 34875"/>
                <a:gd name="connsiteY4" fmla="*/ 28951 h 39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75" h="39077">
                  <a:moveTo>
                    <a:pt x="34876" y="28951"/>
                  </a:moveTo>
                  <a:lnTo>
                    <a:pt x="20631" y="39077"/>
                  </a:lnTo>
                  <a:lnTo>
                    <a:pt x="0" y="10631"/>
                  </a:lnTo>
                  <a:lnTo>
                    <a:pt x="14959" y="0"/>
                  </a:lnTo>
                  <a:lnTo>
                    <a:pt x="34876" y="28951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54" name="Forma Livre: Forma 353">
              <a:extLst>
                <a:ext uri="{FF2B5EF4-FFF2-40B4-BE49-F238E27FC236}">
                  <a16:creationId xmlns:a16="http://schemas.microsoft.com/office/drawing/2014/main" id="{2A32EEDE-6A2F-75E5-7BA0-755456209FBB}"/>
                </a:ext>
              </a:extLst>
            </p:cNvPr>
            <p:cNvSpPr/>
            <p:nvPr/>
          </p:nvSpPr>
          <p:spPr>
            <a:xfrm>
              <a:off x="5294366" y="3401216"/>
              <a:ext cx="46388" cy="59372"/>
            </a:xfrm>
            <a:custGeom>
              <a:avLst/>
              <a:gdLst>
                <a:gd name="connsiteX0" fmla="*/ 46389 w 46388"/>
                <a:gd name="connsiteY0" fmla="*/ 49918 h 59372"/>
                <a:gd name="connsiteX1" fmla="*/ 31682 w 46388"/>
                <a:gd name="connsiteY1" fmla="*/ 59373 h 59372"/>
                <a:gd name="connsiteX2" fmla="*/ 0 w 46388"/>
                <a:gd name="connsiteY2" fmla="*/ 10211 h 59372"/>
                <a:gd name="connsiteX3" fmla="*/ 15925 w 46388"/>
                <a:gd name="connsiteY3" fmla="*/ 0 h 59372"/>
                <a:gd name="connsiteX4" fmla="*/ 46389 w 46388"/>
                <a:gd name="connsiteY4" fmla="*/ 49918 h 59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388" h="59372">
                  <a:moveTo>
                    <a:pt x="46389" y="49918"/>
                  </a:moveTo>
                  <a:lnTo>
                    <a:pt x="31682" y="59373"/>
                  </a:lnTo>
                  <a:lnTo>
                    <a:pt x="0" y="10211"/>
                  </a:lnTo>
                  <a:lnTo>
                    <a:pt x="15925" y="0"/>
                  </a:lnTo>
                  <a:lnTo>
                    <a:pt x="46389" y="49918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55" name="Forma Livre: Forma 354">
              <a:extLst>
                <a:ext uri="{FF2B5EF4-FFF2-40B4-BE49-F238E27FC236}">
                  <a16:creationId xmlns:a16="http://schemas.microsoft.com/office/drawing/2014/main" id="{578473D6-612C-E977-1417-F2D5CA70B520}"/>
                </a:ext>
              </a:extLst>
            </p:cNvPr>
            <p:cNvSpPr/>
            <p:nvPr/>
          </p:nvSpPr>
          <p:spPr>
            <a:xfrm>
              <a:off x="5314325" y="3349911"/>
              <a:ext cx="60927" cy="90088"/>
            </a:xfrm>
            <a:custGeom>
              <a:avLst/>
              <a:gdLst>
                <a:gd name="connsiteX0" fmla="*/ 60927 w 60927"/>
                <a:gd name="connsiteY0" fmla="*/ 81558 h 90088"/>
                <a:gd name="connsiteX1" fmla="*/ 53238 w 60927"/>
                <a:gd name="connsiteY1" fmla="*/ 85718 h 90088"/>
                <a:gd name="connsiteX2" fmla="*/ 45675 w 60927"/>
                <a:gd name="connsiteY2" fmla="*/ 90088 h 90088"/>
                <a:gd name="connsiteX3" fmla="*/ 0 w 60927"/>
                <a:gd name="connsiteY3" fmla="*/ 9622 h 90088"/>
                <a:gd name="connsiteX4" fmla="*/ 8572 w 60927"/>
                <a:gd name="connsiteY4" fmla="*/ 4706 h 90088"/>
                <a:gd name="connsiteX5" fmla="*/ 17228 w 60927"/>
                <a:gd name="connsiteY5" fmla="*/ 0 h 90088"/>
                <a:gd name="connsiteX6" fmla="*/ 60885 w 60927"/>
                <a:gd name="connsiteY6" fmla="*/ 81558 h 9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927" h="90088">
                  <a:moveTo>
                    <a:pt x="60927" y="81558"/>
                  </a:moveTo>
                  <a:cubicBezTo>
                    <a:pt x="60927" y="81558"/>
                    <a:pt x="56978" y="83491"/>
                    <a:pt x="53238" y="85718"/>
                  </a:cubicBezTo>
                  <a:lnTo>
                    <a:pt x="45675" y="90088"/>
                  </a:lnTo>
                  <a:lnTo>
                    <a:pt x="0" y="9622"/>
                  </a:lnTo>
                  <a:lnTo>
                    <a:pt x="8572" y="4706"/>
                  </a:lnTo>
                  <a:cubicBezTo>
                    <a:pt x="12816" y="2185"/>
                    <a:pt x="17228" y="0"/>
                    <a:pt x="17228" y="0"/>
                  </a:cubicBezTo>
                  <a:lnTo>
                    <a:pt x="60885" y="81558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56" name="Forma Livre: Forma 355">
              <a:extLst>
                <a:ext uri="{FF2B5EF4-FFF2-40B4-BE49-F238E27FC236}">
                  <a16:creationId xmlns:a16="http://schemas.microsoft.com/office/drawing/2014/main" id="{5986A772-FD95-7EF9-9524-6A6DBE43FFA1}"/>
                </a:ext>
              </a:extLst>
            </p:cNvPr>
            <p:cNvSpPr/>
            <p:nvPr/>
          </p:nvSpPr>
          <p:spPr>
            <a:xfrm>
              <a:off x="5365336" y="3353020"/>
              <a:ext cx="45506" cy="68280"/>
            </a:xfrm>
            <a:custGeom>
              <a:avLst/>
              <a:gdLst>
                <a:gd name="connsiteX0" fmla="*/ 45506 w 45506"/>
                <a:gd name="connsiteY0" fmla="*/ 60759 h 68280"/>
                <a:gd name="connsiteX1" fmla="*/ 37523 w 45506"/>
                <a:gd name="connsiteY1" fmla="*/ 64331 h 68280"/>
                <a:gd name="connsiteX2" fmla="*/ 29749 w 45506"/>
                <a:gd name="connsiteY2" fmla="*/ 68281 h 68280"/>
                <a:gd name="connsiteX3" fmla="*/ 0 w 45506"/>
                <a:gd name="connsiteY3" fmla="*/ 8278 h 68280"/>
                <a:gd name="connsiteX4" fmla="*/ 8530 w 45506"/>
                <a:gd name="connsiteY4" fmla="*/ 3950 h 68280"/>
                <a:gd name="connsiteX5" fmla="*/ 17228 w 45506"/>
                <a:gd name="connsiteY5" fmla="*/ 0 h 68280"/>
                <a:gd name="connsiteX6" fmla="*/ 45506 w 45506"/>
                <a:gd name="connsiteY6" fmla="*/ 60717 h 68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506" h="68280">
                  <a:moveTo>
                    <a:pt x="45506" y="60759"/>
                  </a:moveTo>
                  <a:cubicBezTo>
                    <a:pt x="45506" y="60759"/>
                    <a:pt x="41515" y="62566"/>
                    <a:pt x="37523" y="64331"/>
                  </a:cubicBezTo>
                  <a:cubicBezTo>
                    <a:pt x="33615" y="66306"/>
                    <a:pt x="29749" y="68281"/>
                    <a:pt x="29749" y="68281"/>
                  </a:cubicBezTo>
                  <a:lnTo>
                    <a:pt x="0" y="8278"/>
                  </a:lnTo>
                  <a:lnTo>
                    <a:pt x="8530" y="3950"/>
                  </a:lnTo>
                  <a:cubicBezTo>
                    <a:pt x="12900" y="1975"/>
                    <a:pt x="17228" y="0"/>
                    <a:pt x="17228" y="0"/>
                  </a:cubicBezTo>
                  <a:lnTo>
                    <a:pt x="45506" y="60717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57" name="Forma Livre: Forma 356">
              <a:extLst>
                <a:ext uri="{FF2B5EF4-FFF2-40B4-BE49-F238E27FC236}">
                  <a16:creationId xmlns:a16="http://schemas.microsoft.com/office/drawing/2014/main" id="{12EEA57B-13F7-38F2-BA11-B700228A5184}"/>
                </a:ext>
              </a:extLst>
            </p:cNvPr>
            <p:cNvSpPr/>
            <p:nvPr/>
          </p:nvSpPr>
          <p:spPr>
            <a:xfrm>
              <a:off x="5413741" y="3366887"/>
              <a:ext cx="30127" cy="39287"/>
            </a:xfrm>
            <a:custGeom>
              <a:avLst/>
              <a:gdLst>
                <a:gd name="connsiteX0" fmla="*/ 30085 w 30127"/>
                <a:gd name="connsiteY0" fmla="*/ 32565 h 39287"/>
                <a:gd name="connsiteX1" fmla="*/ 21976 w 30127"/>
                <a:gd name="connsiteY1" fmla="*/ 35758 h 39287"/>
                <a:gd name="connsiteX2" fmla="*/ 16471 w 30127"/>
                <a:gd name="connsiteY2" fmla="*/ 38153 h 39287"/>
                <a:gd name="connsiteX3" fmla="*/ 13992 w 30127"/>
                <a:gd name="connsiteY3" fmla="*/ 39287 h 39287"/>
                <a:gd name="connsiteX4" fmla="*/ 0 w 30127"/>
                <a:gd name="connsiteY4" fmla="*/ 7059 h 39287"/>
                <a:gd name="connsiteX5" fmla="*/ 2605 w 30127"/>
                <a:gd name="connsiteY5" fmla="*/ 5883 h 39287"/>
                <a:gd name="connsiteX6" fmla="*/ 8404 w 30127"/>
                <a:gd name="connsiteY6" fmla="*/ 3361 h 39287"/>
                <a:gd name="connsiteX7" fmla="*/ 16933 w 30127"/>
                <a:gd name="connsiteY7" fmla="*/ 0 h 39287"/>
                <a:gd name="connsiteX8" fmla="*/ 30127 w 30127"/>
                <a:gd name="connsiteY8" fmla="*/ 32565 h 39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127" h="39287">
                  <a:moveTo>
                    <a:pt x="30085" y="32565"/>
                  </a:moveTo>
                  <a:cubicBezTo>
                    <a:pt x="30085" y="32565"/>
                    <a:pt x="26010" y="34161"/>
                    <a:pt x="21976" y="35758"/>
                  </a:cubicBezTo>
                  <a:cubicBezTo>
                    <a:pt x="19917" y="36514"/>
                    <a:pt x="17984" y="37481"/>
                    <a:pt x="16471" y="38153"/>
                  </a:cubicBezTo>
                  <a:lnTo>
                    <a:pt x="13992" y="39287"/>
                  </a:lnTo>
                  <a:lnTo>
                    <a:pt x="0" y="7059"/>
                  </a:lnTo>
                  <a:cubicBezTo>
                    <a:pt x="0" y="7059"/>
                    <a:pt x="1050" y="6597"/>
                    <a:pt x="2605" y="5883"/>
                  </a:cubicBezTo>
                  <a:cubicBezTo>
                    <a:pt x="4160" y="5210"/>
                    <a:pt x="6219" y="4160"/>
                    <a:pt x="8404" y="3361"/>
                  </a:cubicBezTo>
                  <a:cubicBezTo>
                    <a:pt x="12690" y="1681"/>
                    <a:pt x="16933" y="0"/>
                    <a:pt x="16933" y="0"/>
                  </a:cubicBezTo>
                  <a:lnTo>
                    <a:pt x="30127" y="32565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58" name="Forma Livre: Forma 357">
              <a:extLst>
                <a:ext uri="{FF2B5EF4-FFF2-40B4-BE49-F238E27FC236}">
                  <a16:creationId xmlns:a16="http://schemas.microsoft.com/office/drawing/2014/main" id="{610C7701-5584-F078-B9A6-502395689E41}"/>
                </a:ext>
              </a:extLst>
            </p:cNvPr>
            <p:cNvSpPr/>
            <p:nvPr/>
          </p:nvSpPr>
          <p:spPr>
            <a:xfrm>
              <a:off x="5444289" y="3330288"/>
              <a:ext cx="36766" cy="61011"/>
            </a:xfrm>
            <a:custGeom>
              <a:avLst/>
              <a:gdLst>
                <a:gd name="connsiteX0" fmla="*/ 36766 w 36766"/>
                <a:gd name="connsiteY0" fmla="*/ 55297 h 61011"/>
                <a:gd name="connsiteX1" fmla="*/ 28489 w 36766"/>
                <a:gd name="connsiteY1" fmla="*/ 58112 h 61011"/>
                <a:gd name="connsiteX2" fmla="*/ 22816 w 36766"/>
                <a:gd name="connsiteY2" fmla="*/ 60045 h 61011"/>
                <a:gd name="connsiteX3" fmla="*/ 20253 w 36766"/>
                <a:gd name="connsiteY3" fmla="*/ 61011 h 61011"/>
                <a:gd name="connsiteX4" fmla="*/ 0 w 36766"/>
                <a:gd name="connsiteY4" fmla="*/ 6177 h 61011"/>
                <a:gd name="connsiteX5" fmla="*/ 2773 w 36766"/>
                <a:gd name="connsiteY5" fmla="*/ 5126 h 61011"/>
                <a:gd name="connsiteX6" fmla="*/ 8950 w 36766"/>
                <a:gd name="connsiteY6" fmla="*/ 3025 h 61011"/>
                <a:gd name="connsiteX7" fmla="*/ 17900 w 36766"/>
                <a:gd name="connsiteY7" fmla="*/ 0 h 61011"/>
                <a:gd name="connsiteX8" fmla="*/ 36766 w 36766"/>
                <a:gd name="connsiteY8" fmla="*/ 55339 h 61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766" h="61011">
                  <a:moveTo>
                    <a:pt x="36766" y="55297"/>
                  </a:moveTo>
                  <a:cubicBezTo>
                    <a:pt x="36766" y="55297"/>
                    <a:pt x="32648" y="56683"/>
                    <a:pt x="28489" y="58112"/>
                  </a:cubicBezTo>
                  <a:cubicBezTo>
                    <a:pt x="26430" y="58826"/>
                    <a:pt x="24371" y="59499"/>
                    <a:pt x="22816" y="60045"/>
                  </a:cubicBezTo>
                  <a:cubicBezTo>
                    <a:pt x="21261" y="60549"/>
                    <a:pt x="20253" y="61011"/>
                    <a:pt x="20253" y="61011"/>
                  </a:cubicBezTo>
                  <a:lnTo>
                    <a:pt x="0" y="6177"/>
                  </a:lnTo>
                  <a:cubicBezTo>
                    <a:pt x="0" y="6177"/>
                    <a:pt x="1092" y="5715"/>
                    <a:pt x="2773" y="5126"/>
                  </a:cubicBezTo>
                  <a:cubicBezTo>
                    <a:pt x="4454" y="4538"/>
                    <a:pt x="6681" y="3782"/>
                    <a:pt x="8950" y="3025"/>
                  </a:cubicBezTo>
                  <a:cubicBezTo>
                    <a:pt x="13446" y="1513"/>
                    <a:pt x="17900" y="0"/>
                    <a:pt x="17900" y="0"/>
                  </a:cubicBezTo>
                  <a:lnTo>
                    <a:pt x="36766" y="55339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59" name="Forma Livre: Forma 358">
              <a:extLst>
                <a:ext uri="{FF2B5EF4-FFF2-40B4-BE49-F238E27FC236}">
                  <a16:creationId xmlns:a16="http://schemas.microsoft.com/office/drawing/2014/main" id="{38914DA7-41A8-0175-7BBB-5C3AB7ADAB18}"/>
                </a:ext>
              </a:extLst>
            </p:cNvPr>
            <p:cNvSpPr/>
            <p:nvPr/>
          </p:nvSpPr>
          <p:spPr>
            <a:xfrm>
              <a:off x="5475046" y="3284740"/>
              <a:ext cx="43951" cy="93869"/>
            </a:xfrm>
            <a:custGeom>
              <a:avLst/>
              <a:gdLst>
                <a:gd name="connsiteX0" fmla="*/ 43952 w 43951"/>
                <a:gd name="connsiteY0" fmla="*/ 89080 h 93869"/>
                <a:gd name="connsiteX1" fmla="*/ 27144 w 43951"/>
                <a:gd name="connsiteY1" fmla="*/ 93870 h 93869"/>
                <a:gd name="connsiteX2" fmla="*/ 0 w 43951"/>
                <a:gd name="connsiteY2" fmla="*/ 5420 h 93869"/>
                <a:gd name="connsiteX3" fmla="*/ 19035 w 43951"/>
                <a:gd name="connsiteY3" fmla="*/ 0 h 93869"/>
                <a:gd name="connsiteX4" fmla="*/ 43952 w 43951"/>
                <a:gd name="connsiteY4" fmla="*/ 89080 h 9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951" h="93869">
                  <a:moveTo>
                    <a:pt x="43952" y="89080"/>
                  </a:moveTo>
                  <a:lnTo>
                    <a:pt x="27144" y="93870"/>
                  </a:lnTo>
                  <a:lnTo>
                    <a:pt x="0" y="5420"/>
                  </a:lnTo>
                  <a:lnTo>
                    <a:pt x="19035" y="0"/>
                  </a:lnTo>
                  <a:lnTo>
                    <a:pt x="43952" y="8908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60" name="Forma Livre: Forma 359">
              <a:extLst>
                <a:ext uri="{FF2B5EF4-FFF2-40B4-BE49-F238E27FC236}">
                  <a16:creationId xmlns:a16="http://schemas.microsoft.com/office/drawing/2014/main" id="{AD4A5CE9-95E9-BC8F-BD03-F4378255C1B5}"/>
                </a:ext>
              </a:extLst>
            </p:cNvPr>
            <p:cNvSpPr/>
            <p:nvPr/>
          </p:nvSpPr>
          <p:spPr>
            <a:xfrm>
              <a:off x="5524503" y="3298774"/>
              <a:ext cx="33026" cy="69330"/>
            </a:xfrm>
            <a:custGeom>
              <a:avLst/>
              <a:gdLst>
                <a:gd name="connsiteX0" fmla="*/ 33027 w 33026"/>
                <a:gd name="connsiteY0" fmla="*/ 65423 h 69330"/>
                <a:gd name="connsiteX1" fmla="*/ 16009 w 33026"/>
                <a:gd name="connsiteY1" fmla="*/ 69331 h 69330"/>
                <a:gd name="connsiteX2" fmla="*/ 0 w 33026"/>
                <a:gd name="connsiteY2" fmla="*/ 4286 h 69330"/>
                <a:gd name="connsiteX3" fmla="*/ 18614 w 33026"/>
                <a:gd name="connsiteY3" fmla="*/ 0 h 69330"/>
                <a:gd name="connsiteX4" fmla="*/ 33027 w 33026"/>
                <a:gd name="connsiteY4" fmla="*/ 65423 h 69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026" h="69330">
                  <a:moveTo>
                    <a:pt x="33027" y="65423"/>
                  </a:moveTo>
                  <a:lnTo>
                    <a:pt x="16009" y="69331"/>
                  </a:lnTo>
                  <a:lnTo>
                    <a:pt x="0" y="4286"/>
                  </a:lnTo>
                  <a:lnTo>
                    <a:pt x="18614" y="0"/>
                  </a:lnTo>
                  <a:lnTo>
                    <a:pt x="33027" y="65423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61" name="Forma Livre: Forma 360">
              <a:extLst>
                <a:ext uri="{FF2B5EF4-FFF2-40B4-BE49-F238E27FC236}">
                  <a16:creationId xmlns:a16="http://schemas.microsoft.com/office/drawing/2014/main" id="{C33A966E-980E-31BF-E8EA-301B47E8D15F}"/>
                </a:ext>
              </a:extLst>
            </p:cNvPr>
            <p:cNvSpPr/>
            <p:nvPr/>
          </p:nvSpPr>
          <p:spPr>
            <a:xfrm>
              <a:off x="5568958" y="3322683"/>
              <a:ext cx="23866" cy="37732"/>
            </a:xfrm>
            <a:custGeom>
              <a:avLst/>
              <a:gdLst>
                <a:gd name="connsiteX0" fmla="*/ 23867 w 23866"/>
                <a:gd name="connsiteY0" fmla="*/ 34665 h 37732"/>
                <a:gd name="connsiteX1" fmla="*/ 6639 w 23866"/>
                <a:gd name="connsiteY1" fmla="*/ 37733 h 37732"/>
                <a:gd name="connsiteX2" fmla="*/ 0 w 23866"/>
                <a:gd name="connsiteY2" fmla="*/ 3236 h 37732"/>
                <a:gd name="connsiteX3" fmla="*/ 18026 w 23866"/>
                <a:gd name="connsiteY3" fmla="*/ 0 h 37732"/>
                <a:gd name="connsiteX4" fmla="*/ 23867 w 23866"/>
                <a:gd name="connsiteY4" fmla="*/ 34665 h 37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866" h="37732">
                  <a:moveTo>
                    <a:pt x="23867" y="34665"/>
                  </a:moveTo>
                  <a:lnTo>
                    <a:pt x="6639" y="37733"/>
                  </a:lnTo>
                  <a:lnTo>
                    <a:pt x="0" y="3236"/>
                  </a:lnTo>
                  <a:lnTo>
                    <a:pt x="18026" y="0"/>
                  </a:lnTo>
                  <a:lnTo>
                    <a:pt x="23867" y="34665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62" name="Forma Livre: Forma 361">
              <a:extLst>
                <a:ext uri="{FF2B5EF4-FFF2-40B4-BE49-F238E27FC236}">
                  <a16:creationId xmlns:a16="http://schemas.microsoft.com/office/drawing/2014/main" id="{B10E8E95-34EC-803D-CAF4-E4B7EF697884}"/>
                </a:ext>
              </a:extLst>
            </p:cNvPr>
            <p:cNvSpPr/>
            <p:nvPr/>
          </p:nvSpPr>
          <p:spPr>
            <a:xfrm>
              <a:off x="5606985" y="3293732"/>
              <a:ext cx="25169" cy="60296"/>
            </a:xfrm>
            <a:custGeom>
              <a:avLst/>
              <a:gdLst>
                <a:gd name="connsiteX0" fmla="*/ 25169 w 25169"/>
                <a:gd name="connsiteY0" fmla="*/ 58112 h 60296"/>
                <a:gd name="connsiteX1" fmla="*/ 7857 w 25169"/>
                <a:gd name="connsiteY1" fmla="*/ 60297 h 60296"/>
                <a:gd name="connsiteX2" fmla="*/ 0 w 25169"/>
                <a:gd name="connsiteY2" fmla="*/ 2353 h 60296"/>
                <a:gd name="connsiteX3" fmla="*/ 18740 w 25169"/>
                <a:gd name="connsiteY3" fmla="*/ 0 h 60296"/>
                <a:gd name="connsiteX4" fmla="*/ 25169 w 25169"/>
                <a:gd name="connsiteY4" fmla="*/ 58112 h 60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69" h="60296">
                  <a:moveTo>
                    <a:pt x="25169" y="58112"/>
                  </a:moveTo>
                  <a:lnTo>
                    <a:pt x="7857" y="60297"/>
                  </a:lnTo>
                  <a:lnTo>
                    <a:pt x="0" y="2353"/>
                  </a:lnTo>
                  <a:lnTo>
                    <a:pt x="18740" y="0"/>
                  </a:lnTo>
                  <a:lnTo>
                    <a:pt x="25169" y="58112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63" name="Forma Livre: Forma 362">
              <a:extLst>
                <a:ext uri="{FF2B5EF4-FFF2-40B4-BE49-F238E27FC236}">
                  <a16:creationId xmlns:a16="http://schemas.microsoft.com/office/drawing/2014/main" id="{EAE76DEC-7556-8254-3330-50AA4FCEAC1E}"/>
                </a:ext>
              </a:extLst>
            </p:cNvPr>
            <p:cNvSpPr/>
            <p:nvPr/>
          </p:nvSpPr>
          <p:spPr>
            <a:xfrm>
              <a:off x="5647029" y="3256125"/>
              <a:ext cx="24749" cy="93701"/>
            </a:xfrm>
            <a:custGeom>
              <a:avLst/>
              <a:gdLst>
                <a:gd name="connsiteX0" fmla="*/ 24749 w 24749"/>
                <a:gd name="connsiteY0" fmla="*/ 92357 h 93701"/>
                <a:gd name="connsiteX1" fmla="*/ 7311 w 24749"/>
                <a:gd name="connsiteY1" fmla="*/ 93702 h 93701"/>
                <a:gd name="connsiteX2" fmla="*/ 0 w 24749"/>
                <a:gd name="connsiteY2" fmla="*/ 1471 h 93701"/>
                <a:gd name="connsiteX3" fmla="*/ 19665 w 24749"/>
                <a:gd name="connsiteY3" fmla="*/ 0 h 93701"/>
                <a:gd name="connsiteX4" fmla="*/ 24749 w 24749"/>
                <a:gd name="connsiteY4" fmla="*/ 92357 h 93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49" h="93701">
                  <a:moveTo>
                    <a:pt x="24749" y="92357"/>
                  </a:moveTo>
                  <a:lnTo>
                    <a:pt x="7311" y="93702"/>
                  </a:lnTo>
                  <a:lnTo>
                    <a:pt x="0" y="1471"/>
                  </a:lnTo>
                  <a:lnTo>
                    <a:pt x="19665" y="0"/>
                  </a:lnTo>
                  <a:lnTo>
                    <a:pt x="24749" y="92357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64" name="Forma Livre: Forma 363">
              <a:extLst>
                <a:ext uri="{FF2B5EF4-FFF2-40B4-BE49-F238E27FC236}">
                  <a16:creationId xmlns:a16="http://schemas.microsoft.com/office/drawing/2014/main" id="{E76C4936-7B61-7B45-527C-249AE4F0803F}"/>
                </a:ext>
              </a:extLst>
            </p:cNvPr>
            <p:cNvSpPr/>
            <p:nvPr/>
          </p:nvSpPr>
          <p:spPr>
            <a:xfrm>
              <a:off x="5699679" y="3280328"/>
              <a:ext cx="19118" cy="67440"/>
            </a:xfrm>
            <a:custGeom>
              <a:avLst/>
              <a:gdLst>
                <a:gd name="connsiteX0" fmla="*/ 19118 w 19118"/>
                <a:gd name="connsiteY0" fmla="*/ 66978 h 67440"/>
                <a:gd name="connsiteX1" fmla="*/ 1638 w 19118"/>
                <a:gd name="connsiteY1" fmla="*/ 67440 h 67440"/>
                <a:gd name="connsiteX2" fmla="*/ 0 w 19118"/>
                <a:gd name="connsiteY2" fmla="*/ 504 h 67440"/>
                <a:gd name="connsiteX3" fmla="*/ 19118 w 19118"/>
                <a:gd name="connsiteY3" fmla="*/ 0 h 67440"/>
                <a:gd name="connsiteX4" fmla="*/ 19118 w 19118"/>
                <a:gd name="connsiteY4" fmla="*/ 66978 h 6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118" h="67440">
                  <a:moveTo>
                    <a:pt x="19118" y="66978"/>
                  </a:moveTo>
                  <a:lnTo>
                    <a:pt x="1638" y="67440"/>
                  </a:lnTo>
                  <a:lnTo>
                    <a:pt x="0" y="504"/>
                  </a:lnTo>
                  <a:lnTo>
                    <a:pt x="19118" y="0"/>
                  </a:lnTo>
                  <a:lnTo>
                    <a:pt x="19118" y="66978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365" name="Gráfico 261">
            <a:extLst>
              <a:ext uri="{FF2B5EF4-FFF2-40B4-BE49-F238E27FC236}">
                <a16:creationId xmlns:a16="http://schemas.microsoft.com/office/drawing/2014/main" id="{C90A2E9C-9040-1F9F-2368-6DD7659406AE}"/>
              </a:ext>
            </a:extLst>
          </p:cNvPr>
          <p:cNvGrpSpPr/>
          <p:nvPr/>
        </p:nvGrpSpPr>
        <p:grpSpPr>
          <a:xfrm>
            <a:off x="3074534" y="4897345"/>
            <a:ext cx="953480" cy="953480"/>
            <a:chOff x="3771436" y="4680886"/>
            <a:chExt cx="953480" cy="953480"/>
          </a:xfrm>
        </p:grpSpPr>
        <p:sp>
          <p:nvSpPr>
            <p:cNvPr id="366" name="Forma Livre: Forma 365">
              <a:extLst>
                <a:ext uri="{FF2B5EF4-FFF2-40B4-BE49-F238E27FC236}">
                  <a16:creationId xmlns:a16="http://schemas.microsoft.com/office/drawing/2014/main" id="{58037B40-F0E3-6BEC-4311-3F156CA00141}"/>
                </a:ext>
              </a:extLst>
            </p:cNvPr>
            <p:cNvSpPr/>
            <p:nvPr/>
          </p:nvSpPr>
          <p:spPr>
            <a:xfrm rot="-558600">
              <a:off x="3833116" y="4742565"/>
              <a:ext cx="830121" cy="830121"/>
            </a:xfrm>
            <a:custGeom>
              <a:avLst/>
              <a:gdLst>
                <a:gd name="connsiteX0" fmla="*/ 830122 w 830121"/>
                <a:gd name="connsiteY0" fmla="*/ 415061 h 830121"/>
                <a:gd name="connsiteX1" fmla="*/ 415061 w 830121"/>
                <a:gd name="connsiteY1" fmla="*/ 830122 h 830121"/>
                <a:gd name="connsiteX2" fmla="*/ 0 w 830121"/>
                <a:gd name="connsiteY2" fmla="*/ 415061 h 830121"/>
                <a:gd name="connsiteX3" fmla="*/ 415061 w 830121"/>
                <a:gd name="connsiteY3" fmla="*/ 0 h 830121"/>
                <a:gd name="connsiteX4" fmla="*/ 830122 w 830121"/>
                <a:gd name="connsiteY4" fmla="*/ 415061 h 83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0121" h="830121">
                  <a:moveTo>
                    <a:pt x="830122" y="415061"/>
                  </a:moveTo>
                  <a:cubicBezTo>
                    <a:pt x="830122" y="644293"/>
                    <a:pt x="644293" y="830122"/>
                    <a:pt x="415061" y="830122"/>
                  </a:cubicBezTo>
                  <a:cubicBezTo>
                    <a:pt x="185829" y="830122"/>
                    <a:pt x="0" y="644293"/>
                    <a:pt x="0" y="415061"/>
                  </a:cubicBezTo>
                  <a:cubicBezTo>
                    <a:pt x="0" y="185829"/>
                    <a:pt x="185829" y="0"/>
                    <a:pt x="415061" y="0"/>
                  </a:cubicBezTo>
                  <a:cubicBezTo>
                    <a:pt x="644293" y="0"/>
                    <a:pt x="830122" y="185829"/>
                    <a:pt x="830122" y="415061"/>
                  </a:cubicBezTo>
                  <a:close/>
                </a:path>
              </a:pathLst>
            </a:custGeom>
            <a:solidFill>
              <a:schemeClr val="bg1"/>
            </a:solidFill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grpSp>
          <p:nvGrpSpPr>
            <p:cNvPr id="367" name="Gráfico 261">
              <a:extLst>
                <a:ext uri="{FF2B5EF4-FFF2-40B4-BE49-F238E27FC236}">
                  <a16:creationId xmlns:a16="http://schemas.microsoft.com/office/drawing/2014/main" id="{231CFA19-5773-4F28-D337-17C0CCBA42E1}"/>
                </a:ext>
              </a:extLst>
            </p:cNvPr>
            <p:cNvGrpSpPr/>
            <p:nvPr/>
          </p:nvGrpSpPr>
          <p:grpSpPr>
            <a:xfrm>
              <a:off x="3859258" y="4892248"/>
              <a:ext cx="753648" cy="680202"/>
              <a:chOff x="3859258" y="4892248"/>
              <a:chExt cx="753648" cy="680202"/>
            </a:xfrm>
          </p:grpSpPr>
          <p:grpSp>
            <p:nvGrpSpPr>
              <p:cNvPr id="368" name="Gráfico 261">
                <a:extLst>
                  <a:ext uri="{FF2B5EF4-FFF2-40B4-BE49-F238E27FC236}">
                    <a16:creationId xmlns:a16="http://schemas.microsoft.com/office/drawing/2014/main" id="{B6031B0B-D63B-FAF6-AE58-1A7BC2E97A78}"/>
                  </a:ext>
                </a:extLst>
              </p:cNvPr>
              <p:cNvGrpSpPr/>
              <p:nvPr/>
            </p:nvGrpSpPr>
            <p:grpSpPr>
              <a:xfrm>
                <a:off x="3859258" y="4892248"/>
                <a:ext cx="753648" cy="680202"/>
                <a:chOff x="3859258" y="4892248"/>
                <a:chExt cx="753648" cy="680202"/>
              </a:xfrm>
            </p:grpSpPr>
            <p:sp>
              <p:nvSpPr>
                <p:cNvPr id="369" name="Forma Livre: Forma 368">
                  <a:extLst>
                    <a:ext uri="{FF2B5EF4-FFF2-40B4-BE49-F238E27FC236}">
                      <a16:creationId xmlns:a16="http://schemas.microsoft.com/office/drawing/2014/main" id="{3F60F89C-03A3-35C5-24DA-03EB15B15CA9}"/>
                    </a:ext>
                  </a:extLst>
                </p:cNvPr>
                <p:cNvSpPr/>
                <p:nvPr/>
              </p:nvSpPr>
              <p:spPr>
                <a:xfrm>
                  <a:off x="3859258" y="5178693"/>
                  <a:ext cx="753648" cy="393715"/>
                </a:xfrm>
                <a:custGeom>
                  <a:avLst/>
                  <a:gdLst>
                    <a:gd name="connsiteX0" fmla="*/ 389135 w 753648"/>
                    <a:gd name="connsiteY0" fmla="*/ 393716 h 393715"/>
                    <a:gd name="connsiteX1" fmla="*/ 753648 w 753648"/>
                    <a:gd name="connsiteY1" fmla="*/ 177235 h 393715"/>
                    <a:gd name="connsiteX2" fmla="*/ 655156 w 753648"/>
                    <a:gd name="connsiteY2" fmla="*/ 43027 h 393715"/>
                    <a:gd name="connsiteX3" fmla="*/ 515192 w 753648"/>
                    <a:gd name="connsiteY3" fmla="*/ 0 h 393715"/>
                    <a:gd name="connsiteX4" fmla="*/ 214968 w 753648"/>
                    <a:gd name="connsiteY4" fmla="*/ 0 h 393715"/>
                    <a:gd name="connsiteX5" fmla="*/ 132359 w 753648"/>
                    <a:gd name="connsiteY5" fmla="*/ 14034 h 393715"/>
                    <a:gd name="connsiteX6" fmla="*/ 0 w 753648"/>
                    <a:gd name="connsiteY6" fmla="*/ 123241 h 393715"/>
                    <a:gd name="connsiteX7" fmla="*/ 389135 w 753648"/>
                    <a:gd name="connsiteY7" fmla="*/ 393716 h 3937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53648" h="393715">
                      <a:moveTo>
                        <a:pt x="389135" y="393716"/>
                      </a:moveTo>
                      <a:cubicBezTo>
                        <a:pt x="546412" y="393716"/>
                        <a:pt x="683267" y="306233"/>
                        <a:pt x="753648" y="177235"/>
                      </a:cubicBezTo>
                      <a:cubicBezTo>
                        <a:pt x="737009" y="121980"/>
                        <a:pt x="701797" y="74793"/>
                        <a:pt x="655156" y="43027"/>
                      </a:cubicBezTo>
                      <a:cubicBezTo>
                        <a:pt x="615238" y="15883"/>
                        <a:pt x="567043" y="0"/>
                        <a:pt x="515192" y="0"/>
                      </a:cubicBezTo>
                      <a:lnTo>
                        <a:pt x="214968" y="0"/>
                      </a:lnTo>
                      <a:cubicBezTo>
                        <a:pt x="185975" y="0"/>
                        <a:pt x="158159" y="4958"/>
                        <a:pt x="132359" y="14034"/>
                      </a:cubicBezTo>
                      <a:cubicBezTo>
                        <a:pt x="76390" y="33699"/>
                        <a:pt x="29581" y="72819"/>
                        <a:pt x="0" y="123241"/>
                      </a:cubicBezTo>
                      <a:cubicBezTo>
                        <a:pt x="58700" y="281189"/>
                        <a:pt x="210766" y="393716"/>
                        <a:pt x="389135" y="393716"/>
                      </a:cubicBezTo>
                      <a:close/>
                    </a:path>
                  </a:pathLst>
                </a:custGeom>
                <a:solidFill>
                  <a:srgbClr val="7D5571"/>
                </a:solidFill>
                <a:ln w="4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370" name="Forma Livre: Forma 369">
                  <a:extLst>
                    <a:ext uri="{FF2B5EF4-FFF2-40B4-BE49-F238E27FC236}">
                      <a16:creationId xmlns:a16="http://schemas.microsoft.com/office/drawing/2014/main" id="{EFCAA784-D8C5-C7A1-5C55-999A36772027}"/>
                    </a:ext>
                  </a:extLst>
                </p:cNvPr>
                <p:cNvSpPr/>
                <p:nvPr/>
              </p:nvSpPr>
              <p:spPr>
                <a:xfrm>
                  <a:off x="3859258" y="5178735"/>
                  <a:ext cx="656373" cy="393715"/>
                </a:xfrm>
                <a:custGeom>
                  <a:avLst/>
                  <a:gdLst>
                    <a:gd name="connsiteX0" fmla="*/ 655156 w 656373"/>
                    <a:gd name="connsiteY0" fmla="*/ 43027 h 393715"/>
                    <a:gd name="connsiteX1" fmla="*/ 515192 w 656373"/>
                    <a:gd name="connsiteY1" fmla="*/ 0 h 393715"/>
                    <a:gd name="connsiteX2" fmla="*/ 214968 w 656373"/>
                    <a:gd name="connsiteY2" fmla="*/ 0 h 393715"/>
                    <a:gd name="connsiteX3" fmla="*/ 132359 w 656373"/>
                    <a:gd name="connsiteY3" fmla="*/ 14034 h 393715"/>
                    <a:gd name="connsiteX4" fmla="*/ 0 w 656373"/>
                    <a:gd name="connsiteY4" fmla="*/ 123241 h 393715"/>
                    <a:gd name="connsiteX5" fmla="*/ 389135 w 656373"/>
                    <a:gd name="connsiteY5" fmla="*/ 393716 h 393715"/>
                    <a:gd name="connsiteX6" fmla="*/ 648349 w 656373"/>
                    <a:gd name="connsiteY6" fmla="*/ 302703 h 393715"/>
                    <a:gd name="connsiteX7" fmla="*/ 655198 w 656373"/>
                    <a:gd name="connsiteY7" fmla="*/ 43027 h 3937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56373" h="393715">
                      <a:moveTo>
                        <a:pt x="655156" y="43027"/>
                      </a:moveTo>
                      <a:cubicBezTo>
                        <a:pt x="615238" y="15883"/>
                        <a:pt x="567043" y="0"/>
                        <a:pt x="515192" y="0"/>
                      </a:cubicBezTo>
                      <a:lnTo>
                        <a:pt x="214968" y="0"/>
                      </a:lnTo>
                      <a:cubicBezTo>
                        <a:pt x="185975" y="0"/>
                        <a:pt x="158159" y="4958"/>
                        <a:pt x="132359" y="14034"/>
                      </a:cubicBezTo>
                      <a:cubicBezTo>
                        <a:pt x="76390" y="33699"/>
                        <a:pt x="29581" y="72818"/>
                        <a:pt x="0" y="123241"/>
                      </a:cubicBezTo>
                      <a:cubicBezTo>
                        <a:pt x="58700" y="281189"/>
                        <a:pt x="210766" y="393716"/>
                        <a:pt x="389135" y="393716"/>
                      </a:cubicBezTo>
                      <a:cubicBezTo>
                        <a:pt x="487207" y="393716"/>
                        <a:pt x="577296" y="359596"/>
                        <a:pt x="648349" y="302703"/>
                      </a:cubicBezTo>
                      <a:cubicBezTo>
                        <a:pt x="657425" y="208833"/>
                        <a:pt x="657299" y="112652"/>
                        <a:pt x="655198" y="43027"/>
                      </a:cubicBezTo>
                      <a:close/>
                    </a:path>
                  </a:pathLst>
                </a:custGeom>
                <a:solidFill>
                  <a:srgbClr val="7D5571"/>
                </a:solidFill>
                <a:ln w="4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371" name="Forma Livre: Forma 370">
                  <a:extLst>
                    <a:ext uri="{FF2B5EF4-FFF2-40B4-BE49-F238E27FC236}">
                      <a16:creationId xmlns:a16="http://schemas.microsoft.com/office/drawing/2014/main" id="{AFE08135-5A73-4CDC-4537-28A2C03F5825}"/>
                    </a:ext>
                  </a:extLst>
                </p:cNvPr>
                <p:cNvSpPr/>
                <p:nvPr/>
              </p:nvSpPr>
              <p:spPr>
                <a:xfrm>
                  <a:off x="4166919" y="4960069"/>
                  <a:ext cx="196731" cy="308165"/>
                </a:xfrm>
                <a:custGeom>
                  <a:avLst/>
                  <a:gdLst>
                    <a:gd name="connsiteX0" fmla="*/ 0 w 196731"/>
                    <a:gd name="connsiteY0" fmla="*/ 218792 h 308165"/>
                    <a:gd name="connsiteX1" fmla="*/ 117863 w 196731"/>
                    <a:gd name="connsiteY1" fmla="*/ 308166 h 308165"/>
                    <a:gd name="connsiteX2" fmla="*/ 196732 w 196731"/>
                    <a:gd name="connsiteY2" fmla="*/ 28825 h 308165"/>
                    <a:gd name="connsiteX3" fmla="*/ 65465 w 196731"/>
                    <a:gd name="connsiteY3" fmla="*/ 0 h 308165"/>
                    <a:gd name="connsiteX4" fmla="*/ 0 w 196731"/>
                    <a:gd name="connsiteY4" fmla="*/ 218792 h 3081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6731" h="308165">
                      <a:moveTo>
                        <a:pt x="0" y="218792"/>
                      </a:moveTo>
                      <a:lnTo>
                        <a:pt x="117863" y="308166"/>
                      </a:lnTo>
                      <a:lnTo>
                        <a:pt x="196732" y="28825"/>
                      </a:lnTo>
                      <a:lnTo>
                        <a:pt x="65465" y="0"/>
                      </a:lnTo>
                      <a:lnTo>
                        <a:pt x="0" y="218792"/>
                      </a:lnTo>
                      <a:close/>
                    </a:path>
                  </a:pathLst>
                </a:custGeom>
                <a:solidFill>
                  <a:srgbClr val="B899A3"/>
                </a:solidFill>
                <a:ln w="4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372" name="Forma Livre: Forma 371">
                  <a:extLst>
                    <a:ext uri="{FF2B5EF4-FFF2-40B4-BE49-F238E27FC236}">
                      <a16:creationId xmlns:a16="http://schemas.microsoft.com/office/drawing/2014/main" id="{06B50ADA-8825-0F41-6C4D-A0D6E0B49999}"/>
                    </a:ext>
                  </a:extLst>
                </p:cNvPr>
                <p:cNvSpPr/>
                <p:nvPr/>
              </p:nvSpPr>
              <p:spPr>
                <a:xfrm>
                  <a:off x="4230330" y="4892260"/>
                  <a:ext cx="172608" cy="172617"/>
                </a:xfrm>
                <a:custGeom>
                  <a:avLst/>
                  <a:gdLst>
                    <a:gd name="connsiteX0" fmla="*/ 104832 w 172608"/>
                    <a:gd name="connsiteY0" fmla="*/ 2050 h 172617"/>
                    <a:gd name="connsiteX1" fmla="*/ 2054 w 172608"/>
                    <a:gd name="connsiteY1" fmla="*/ 67767 h 172617"/>
                    <a:gd name="connsiteX2" fmla="*/ 53905 w 172608"/>
                    <a:gd name="connsiteY2" fmla="*/ 166301 h 172617"/>
                    <a:gd name="connsiteX3" fmla="*/ 67772 w 172608"/>
                    <a:gd name="connsiteY3" fmla="*/ 170587 h 172617"/>
                    <a:gd name="connsiteX4" fmla="*/ 120673 w 172608"/>
                    <a:gd name="connsiteY4" fmla="*/ 165419 h 172617"/>
                    <a:gd name="connsiteX5" fmla="*/ 170633 w 172608"/>
                    <a:gd name="connsiteY5" fmla="*/ 104785 h 172617"/>
                    <a:gd name="connsiteX6" fmla="*/ 172608 w 172608"/>
                    <a:gd name="connsiteY6" fmla="*/ 86213 h 172617"/>
                    <a:gd name="connsiteX7" fmla="*/ 172608 w 172608"/>
                    <a:gd name="connsiteY7" fmla="*/ 84869 h 172617"/>
                    <a:gd name="connsiteX8" fmla="*/ 162650 w 172608"/>
                    <a:gd name="connsiteY8" fmla="*/ 46085 h 172617"/>
                    <a:gd name="connsiteX9" fmla="*/ 104832 w 172608"/>
                    <a:gd name="connsiteY9" fmla="*/ 2050 h 1726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72608" h="172617">
                      <a:moveTo>
                        <a:pt x="104832" y="2050"/>
                      </a:moveTo>
                      <a:cubicBezTo>
                        <a:pt x="58317" y="-8245"/>
                        <a:pt x="12265" y="21252"/>
                        <a:pt x="2054" y="67767"/>
                      </a:cubicBezTo>
                      <a:cubicBezTo>
                        <a:pt x="-7190" y="109576"/>
                        <a:pt x="15584" y="150838"/>
                        <a:pt x="53905" y="166301"/>
                      </a:cubicBezTo>
                      <a:cubicBezTo>
                        <a:pt x="58359" y="168150"/>
                        <a:pt x="62981" y="169578"/>
                        <a:pt x="67772" y="170587"/>
                      </a:cubicBezTo>
                      <a:cubicBezTo>
                        <a:pt x="86260" y="174663"/>
                        <a:pt x="104580" y="172436"/>
                        <a:pt x="120673" y="165419"/>
                      </a:cubicBezTo>
                      <a:cubicBezTo>
                        <a:pt x="145212" y="154746"/>
                        <a:pt x="164499" y="132938"/>
                        <a:pt x="170633" y="104785"/>
                      </a:cubicBezTo>
                      <a:cubicBezTo>
                        <a:pt x="171978" y="98567"/>
                        <a:pt x="172608" y="92348"/>
                        <a:pt x="172608" y="86213"/>
                      </a:cubicBezTo>
                      <a:lnTo>
                        <a:pt x="172608" y="84869"/>
                      </a:lnTo>
                      <a:cubicBezTo>
                        <a:pt x="172356" y="71087"/>
                        <a:pt x="168869" y="57851"/>
                        <a:pt x="162650" y="46085"/>
                      </a:cubicBezTo>
                      <a:cubicBezTo>
                        <a:pt x="151263" y="24404"/>
                        <a:pt x="130715" y="7680"/>
                        <a:pt x="104832" y="2050"/>
                      </a:cubicBezTo>
                      <a:close/>
                    </a:path>
                  </a:pathLst>
                </a:custGeom>
                <a:solidFill>
                  <a:srgbClr val="B899A3"/>
                </a:solidFill>
                <a:ln w="4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373" name="Forma Livre: Forma 372">
                  <a:extLst>
                    <a:ext uri="{FF2B5EF4-FFF2-40B4-BE49-F238E27FC236}">
                      <a16:creationId xmlns:a16="http://schemas.microsoft.com/office/drawing/2014/main" id="{4E128D26-4911-02B1-194F-EFCBCFAFFCCC}"/>
                    </a:ext>
                  </a:extLst>
                </p:cNvPr>
                <p:cNvSpPr/>
                <p:nvPr/>
              </p:nvSpPr>
              <p:spPr>
                <a:xfrm>
                  <a:off x="4280286" y="4971036"/>
                  <a:ext cx="122994" cy="152957"/>
                </a:xfrm>
                <a:custGeom>
                  <a:avLst/>
                  <a:gdLst>
                    <a:gd name="connsiteX0" fmla="*/ 122653 w 122994"/>
                    <a:gd name="connsiteY0" fmla="*/ 6135 h 152957"/>
                    <a:gd name="connsiteX1" fmla="*/ 41640 w 122994"/>
                    <a:gd name="connsiteY1" fmla="*/ 2059 h 152957"/>
                    <a:gd name="connsiteX2" fmla="*/ 0 w 122994"/>
                    <a:gd name="connsiteY2" fmla="*/ 0 h 152957"/>
                    <a:gd name="connsiteX3" fmla="*/ 3992 w 122994"/>
                    <a:gd name="connsiteY3" fmla="*/ 87525 h 152957"/>
                    <a:gd name="connsiteX4" fmla="*/ 6303 w 122994"/>
                    <a:gd name="connsiteY4" fmla="*/ 137485 h 152957"/>
                    <a:gd name="connsiteX5" fmla="*/ 72650 w 122994"/>
                    <a:gd name="connsiteY5" fmla="*/ 152066 h 152957"/>
                    <a:gd name="connsiteX6" fmla="*/ 120594 w 122994"/>
                    <a:gd name="connsiteY6" fmla="*/ 125132 h 152957"/>
                    <a:gd name="connsiteX7" fmla="*/ 122989 w 122994"/>
                    <a:gd name="connsiteY7" fmla="*/ 111266 h 152957"/>
                    <a:gd name="connsiteX8" fmla="*/ 122653 w 122994"/>
                    <a:gd name="connsiteY8" fmla="*/ 7479 h 152957"/>
                    <a:gd name="connsiteX9" fmla="*/ 122653 w 122994"/>
                    <a:gd name="connsiteY9" fmla="*/ 6135 h 1529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22994" h="152957">
                      <a:moveTo>
                        <a:pt x="122653" y="6135"/>
                      </a:moveTo>
                      <a:lnTo>
                        <a:pt x="41640" y="2059"/>
                      </a:lnTo>
                      <a:lnTo>
                        <a:pt x="0" y="0"/>
                      </a:lnTo>
                      <a:lnTo>
                        <a:pt x="3992" y="87525"/>
                      </a:lnTo>
                      <a:lnTo>
                        <a:pt x="6303" y="137485"/>
                      </a:lnTo>
                      <a:lnTo>
                        <a:pt x="72650" y="152066"/>
                      </a:lnTo>
                      <a:cubicBezTo>
                        <a:pt x="92945" y="156520"/>
                        <a:pt x="113661" y="143788"/>
                        <a:pt x="120594" y="125132"/>
                      </a:cubicBezTo>
                      <a:cubicBezTo>
                        <a:pt x="122191" y="120846"/>
                        <a:pt x="123073" y="116140"/>
                        <a:pt x="122989" y="111266"/>
                      </a:cubicBezTo>
                      <a:lnTo>
                        <a:pt x="122653" y="7479"/>
                      </a:lnTo>
                      <a:lnTo>
                        <a:pt x="122653" y="6135"/>
                      </a:lnTo>
                      <a:close/>
                    </a:path>
                  </a:pathLst>
                </a:custGeom>
                <a:solidFill>
                  <a:srgbClr val="B899A3"/>
                </a:solidFill>
                <a:ln w="4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374" name="Forma Livre: Forma 373">
                  <a:extLst>
                    <a:ext uri="{FF2B5EF4-FFF2-40B4-BE49-F238E27FC236}">
                      <a16:creationId xmlns:a16="http://schemas.microsoft.com/office/drawing/2014/main" id="{F34C4B9A-CCE8-DB15-5DFF-540864855A14}"/>
                    </a:ext>
                  </a:extLst>
                </p:cNvPr>
                <p:cNvSpPr/>
                <p:nvPr/>
              </p:nvSpPr>
              <p:spPr>
                <a:xfrm>
                  <a:off x="4211753" y="4892248"/>
                  <a:ext cx="189546" cy="137210"/>
                </a:xfrm>
                <a:custGeom>
                  <a:avLst/>
                  <a:gdLst>
                    <a:gd name="connsiteX0" fmla="*/ 123409 w 189546"/>
                    <a:gd name="connsiteY0" fmla="*/ 2020 h 137210"/>
                    <a:gd name="connsiteX1" fmla="*/ 20631 w 189546"/>
                    <a:gd name="connsiteY1" fmla="*/ 67863 h 137210"/>
                    <a:gd name="connsiteX2" fmla="*/ 0 w 189546"/>
                    <a:gd name="connsiteY2" fmla="*/ 136774 h 137210"/>
                    <a:gd name="connsiteX3" fmla="*/ 61389 w 189546"/>
                    <a:gd name="connsiteY3" fmla="*/ 126143 h 137210"/>
                    <a:gd name="connsiteX4" fmla="*/ 123997 w 189546"/>
                    <a:gd name="connsiteY4" fmla="*/ 69418 h 137210"/>
                    <a:gd name="connsiteX5" fmla="*/ 189546 w 189546"/>
                    <a:gd name="connsiteY5" fmla="*/ 69418 h 137210"/>
                    <a:gd name="connsiteX6" fmla="*/ 123409 w 189546"/>
                    <a:gd name="connsiteY6" fmla="*/ 2020 h 137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9546" h="137210">
                      <a:moveTo>
                        <a:pt x="123409" y="2020"/>
                      </a:moveTo>
                      <a:cubicBezTo>
                        <a:pt x="76852" y="-8190"/>
                        <a:pt x="30842" y="21307"/>
                        <a:pt x="20631" y="67863"/>
                      </a:cubicBezTo>
                      <a:lnTo>
                        <a:pt x="0" y="136774"/>
                      </a:lnTo>
                      <a:cubicBezTo>
                        <a:pt x="9622" y="137699"/>
                        <a:pt x="33615" y="138287"/>
                        <a:pt x="61389" y="126143"/>
                      </a:cubicBezTo>
                      <a:cubicBezTo>
                        <a:pt x="95130" y="111437"/>
                        <a:pt x="96895" y="69040"/>
                        <a:pt x="123997" y="69418"/>
                      </a:cubicBezTo>
                      <a:lnTo>
                        <a:pt x="189546" y="69418"/>
                      </a:lnTo>
                      <a:cubicBezTo>
                        <a:pt x="182529" y="34585"/>
                        <a:pt x="157822" y="9583"/>
                        <a:pt x="123409" y="2020"/>
                      </a:cubicBezTo>
                      <a:close/>
                    </a:path>
                  </a:pathLst>
                </a:custGeom>
                <a:solidFill>
                  <a:srgbClr val="593D51"/>
                </a:solidFill>
                <a:ln w="4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375" name="Forma Livre: Forma 374">
                  <a:extLst>
                    <a:ext uri="{FF2B5EF4-FFF2-40B4-BE49-F238E27FC236}">
                      <a16:creationId xmlns:a16="http://schemas.microsoft.com/office/drawing/2014/main" id="{5074B6BF-91EA-5A44-7031-B04BF7FE05E8}"/>
                    </a:ext>
                  </a:extLst>
                </p:cNvPr>
                <p:cNvSpPr/>
                <p:nvPr/>
              </p:nvSpPr>
              <p:spPr>
                <a:xfrm>
                  <a:off x="4248356" y="4981672"/>
                  <a:ext cx="56589" cy="56589"/>
                </a:xfrm>
                <a:custGeom>
                  <a:avLst/>
                  <a:gdLst>
                    <a:gd name="connsiteX0" fmla="*/ 34367 w 56589"/>
                    <a:gd name="connsiteY0" fmla="*/ 668 h 56589"/>
                    <a:gd name="connsiteX1" fmla="*/ 668 w 56589"/>
                    <a:gd name="connsiteY1" fmla="*/ 22223 h 56589"/>
                    <a:gd name="connsiteX2" fmla="*/ 22223 w 56589"/>
                    <a:gd name="connsiteY2" fmla="*/ 55922 h 56589"/>
                    <a:gd name="connsiteX3" fmla="*/ 55922 w 56589"/>
                    <a:gd name="connsiteY3" fmla="*/ 34367 h 56589"/>
                    <a:gd name="connsiteX4" fmla="*/ 34367 w 56589"/>
                    <a:gd name="connsiteY4" fmla="*/ 668 h 565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589" h="56589">
                      <a:moveTo>
                        <a:pt x="34367" y="668"/>
                      </a:moveTo>
                      <a:cubicBezTo>
                        <a:pt x="19114" y="-2694"/>
                        <a:pt x="4029" y="6970"/>
                        <a:pt x="668" y="22223"/>
                      </a:cubicBezTo>
                      <a:cubicBezTo>
                        <a:pt x="-2694" y="37476"/>
                        <a:pt x="6970" y="52561"/>
                        <a:pt x="22223" y="55922"/>
                      </a:cubicBezTo>
                      <a:cubicBezTo>
                        <a:pt x="37476" y="59284"/>
                        <a:pt x="52561" y="49619"/>
                        <a:pt x="55922" y="34367"/>
                      </a:cubicBezTo>
                      <a:cubicBezTo>
                        <a:pt x="59284" y="19114"/>
                        <a:pt x="49619" y="4029"/>
                        <a:pt x="34367" y="668"/>
                      </a:cubicBezTo>
                      <a:close/>
                    </a:path>
                  </a:pathLst>
                </a:custGeom>
                <a:solidFill>
                  <a:srgbClr val="B899A3"/>
                </a:solidFill>
                <a:ln w="4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  <p:sp>
            <p:nvSpPr>
              <p:cNvPr id="376" name="Forma Livre: Forma 375">
                <a:extLst>
                  <a:ext uri="{FF2B5EF4-FFF2-40B4-BE49-F238E27FC236}">
                    <a16:creationId xmlns:a16="http://schemas.microsoft.com/office/drawing/2014/main" id="{A1D86E4A-34ED-581D-CC7E-EA37A123FD4C}"/>
                  </a:ext>
                </a:extLst>
              </p:cNvPr>
              <p:cNvSpPr/>
              <p:nvPr/>
            </p:nvSpPr>
            <p:spPr>
              <a:xfrm>
                <a:off x="4291841" y="4965784"/>
                <a:ext cx="112734" cy="160073"/>
              </a:xfrm>
              <a:custGeom>
                <a:avLst/>
                <a:gdLst>
                  <a:gd name="connsiteX0" fmla="*/ 67608 w 112734"/>
                  <a:gd name="connsiteY0" fmla="*/ 89080 h 160073"/>
                  <a:gd name="connsiteX1" fmla="*/ 49918 w 112734"/>
                  <a:gd name="connsiteY1" fmla="*/ 106854 h 160073"/>
                  <a:gd name="connsiteX2" fmla="*/ 24791 w 112734"/>
                  <a:gd name="connsiteY2" fmla="*/ 79583 h 160073"/>
                  <a:gd name="connsiteX3" fmla="*/ 23278 w 112734"/>
                  <a:gd name="connsiteY3" fmla="*/ 0 h 160073"/>
                  <a:gd name="connsiteX4" fmla="*/ 0 w 112734"/>
                  <a:gd name="connsiteY4" fmla="*/ 12774 h 160073"/>
                  <a:gd name="connsiteX5" fmla="*/ 0 w 112734"/>
                  <a:gd name="connsiteY5" fmla="*/ 129124 h 160073"/>
                  <a:gd name="connsiteX6" fmla="*/ 38657 w 112734"/>
                  <a:gd name="connsiteY6" fmla="*/ 155931 h 160073"/>
                  <a:gd name="connsiteX7" fmla="*/ 109417 w 112734"/>
                  <a:gd name="connsiteY7" fmla="*/ 142401 h 160073"/>
                  <a:gd name="connsiteX8" fmla="*/ 111392 w 112734"/>
                  <a:gd name="connsiteY8" fmla="*/ 85970 h 160073"/>
                  <a:gd name="connsiteX9" fmla="*/ 67566 w 112734"/>
                  <a:gd name="connsiteY9" fmla="*/ 89122 h 160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2734" h="160073">
                    <a:moveTo>
                      <a:pt x="67608" y="89080"/>
                    </a:moveTo>
                    <a:cubicBezTo>
                      <a:pt x="55002" y="93618"/>
                      <a:pt x="49918" y="106854"/>
                      <a:pt x="49918" y="106854"/>
                    </a:cubicBezTo>
                    <a:cubicBezTo>
                      <a:pt x="49918" y="106854"/>
                      <a:pt x="28363" y="105383"/>
                      <a:pt x="24791" y="79583"/>
                    </a:cubicBezTo>
                    <a:cubicBezTo>
                      <a:pt x="21261" y="53826"/>
                      <a:pt x="23278" y="0"/>
                      <a:pt x="23278" y="0"/>
                    </a:cubicBezTo>
                    <a:lnTo>
                      <a:pt x="0" y="12774"/>
                    </a:lnTo>
                    <a:lnTo>
                      <a:pt x="0" y="129124"/>
                    </a:lnTo>
                    <a:cubicBezTo>
                      <a:pt x="0" y="129124"/>
                      <a:pt x="5336" y="145301"/>
                      <a:pt x="38657" y="155931"/>
                    </a:cubicBezTo>
                    <a:cubicBezTo>
                      <a:pt x="72020" y="166562"/>
                      <a:pt x="103324" y="154797"/>
                      <a:pt x="109417" y="142401"/>
                    </a:cubicBezTo>
                    <a:cubicBezTo>
                      <a:pt x="115467" y="130006"/>
                      <a:pt x="111392" y="85970"/>
                      <a:pt x="111392" y="85970"/>
                    </a:cubicBezTo>
                    <a:cubicBezTo>
                      <a:pt x="111392" y="85970"/>
                      <a:pt x="80172" y="84583"/>
                      <a:pt x="67566" y="89122"/>
                    </a:cubicBezTo>
                    <a:close/>
                  </a:path>
                </a:pathLst>
              </a:custGeom>
              <a:solidFill>
                <a:srgbClr val="593D51"/>
              </a:solidFill>
              <a:ln w="4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grpSp>
            <p:nvGrpSpPr>
              <p:cNvPr id="377" name="Gráfico 261">
                <a:extLst>
                  <a:ext uri="{FF2B5EF4-FFF2-40B4-BE49-F238E27FC236}">
                    <a16:creationId xmlns:a16="http://schemas.microsoft.com/office/drawing/2014/main" id="{FEB3533F-9999-9D5C-0363-68B9123A8230}"/>
                  </a:ext>
                </a:extLst>
              </p:cNvPr>
              <p:cNvGrpSpPr/>
              <p:nvPr/>
            </p:nvGrpSpPr>
            <p:grpSpPr>
              <a:xfrm>
                <a:off x="4362474" y="5029442"/>
                <a:ext cx="37522" cy="53405"/>
                <a:chOff x="4362474" y="5029442"/>
                <a:chExt cx="37522" cy="53405"/>
              </a:xfrm>
            </p:grpSpPr>
            <p:sp>
              <p:nvSpPr>
                <p:cNvPr id="378" name="Forma Livre: Forma 377">
                  <a:extLst>
                    <a:ext uri="{FF2B5EF4-FFF2-40B4-BE49-F238E27FC236}">
                      <a16:creationId xmlns:a16="http://schemas.microsoft.com/office/drawing/2014/main" id="{3E8D0314-4E00-0C90-0C12-624D96925AD4}"/>
                    </a:ext>
                  </a:extLst>
                </p:cNvPr>
                <p:cNvSpPr/>
                <p:nvPr/>
              </p:nvSpPr>
              <p:spPr>
                <a:xfrm>
                  <a:off x="4387097" y="5029442"/>
                  <a:ext cx="12899" cy="20337"/>
                </a:xfrm>
                <a:custGeom>
                  <a:avLst/>
                  <a:gdLst>
                    <a:gd name="connsiteX0" fmla="*/ 12900 w 12899"/>
                    <a:gd name="connsiteY0" fmla="*/ 20337 h 20337"/>
                    <a:gd name="connsiteX1" fmla="*/ 0 w 12899"/>
                    <a:gd name="connsiteY1" fmla="*/ 20337 h 20337"/>
                    <a:gd name="connsiteX2" fmla="*/ 0 w 12899"/>
                    <a:gd name="connsiteY2" fmla="*/ 15757 h 20337"/>
                    <a:gd name="connsiteX3" fmla="*/ 8320 w 12899"/>
                    <a:gd name="connsiteY3" fmla="*/ 15757 h 20337"/>
                    <a:gd name="connsiteX4" fmla="*/ 8320 w 12899"/>
                    <a:gd name="connsiteY4" fmla="*/ 0 h 20337"/>
                    <a:gd name="connsiteX5" fmla="*/ 12900 w 12899"/>
                    <a:gd name="connsiteY5" fmla="*/ 0 h 20337"/>
                    <a:gd name="connsiteX6" fmla="*/ 12900 w 12899"/>
                    <a:gd name="connsiteY6" fmla="*/ 20337 h 20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899" h="20337">
                      <a:moveTo>
                        <a:pt x="12900" y="20337"/>
                      </a:moveTo>
                      <a:lnTo>
                        <a:pt x="0" y="20337"/>
                      </a:lnTo>
                      <a:lnTo>
                        <a:pt x="0" y="15757"/>
                      </a:lnTo>
                      <a:lnTo>
                        <a:pt x="8320" y="15757"/>
                      </a:lnTo>
                      <a:lnTo>
                        <a:pt x="8320" y="0"/>
                      </a:lnTo>
                      <a:lnTo>
                        <a:pt x="12900" y="0"/>
                      </a:lnTo>
                      <a:lnTo>
                        <a:pt x="12900" y="20337"/>
                      </a:lnTo>
                      <a:close/>
                    </a:path>
                  </a:pathLst>
                </a:custGeom>
                <a:solidFill>
                  <a:srgbClr val="593D51"/>
                </a:solidFill>
                <a:ln w="4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379" name="Forma Livre: Forma 378">
                  <a:extLst>
                    <a:ext uri="{FF2B5EF4-FFF2-40B4-BE49-F238E27FC236}">
                      <a16:creationId xmlns:a16="http://schemas.microsoft.com/office/drawing/2014/main" id="{892E0789-8E06-3FC6-6A3B-A6EE8CA2D344}"/>
                    </a:ext>
                  </a:extLst>
                </p:cNvPr>
                <p:cNvSpPr/>
                <p:nvPr/>
              </p:nvSpPr>
              <p:spPr>
                <a:xfrm>
                  <a:off x="4362474" y="5066419"/>
                  <a:ext cx="24622" cy="16429"/>
                </a:xfrm>
                <a:custGeom>
                  <a:avLst/>
                  <a:gdLst>
                    <a:gd name="connsiteX0" fmla="*/ 24623 w 24622"/>
                    <a:gd name="connsiteY0" fmla="*/ 16429 h 16429"/>
                    <a:gd name="connsiteX1" fmla="*/ 0 w 24622"/>
                    <a:gd name="connsiteY1" fmla="*/ 2689 h 16429"/>
                    <a:gd name="connsiteX2" fmla="*/ 3698 w 24622"/>
                    <a:gd name="connsiteY2" fmla="*/ 0 h 16429"/>
                    <a:gd name="connsiteX3" fmla="*/ 24623 w 24622"/>
                    <a:gd name="connsiteY3" fmla="*/ 11849 h 16429"/>
                    <a:gd name="connsiteX4" fmla="*/ 24623 w 24622"/>
                    <a:gd name="connsiteY4" fmla="*/ 16429 h 164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622" h="16429">
                      <a:moveTo>
                        <a:pt x="24623" y="16429"/>
                      </a:moveTo>
                      <a:cubicBezTo>
                        <a:pt x="10126" y="16429"/>
                        <a:pt x="378" y="3236"/>
                        <a:pt x="0" y="2689"/>
                      </a:cubicBezTo>
                      <a:lnTo>
                        <a:pt x="3698" y="0"/>
                      </a:lnTo>
                      <a:cubicBezTo>
                        <a:pt x="3698" y="0"/>
                        <a:pt x="12479" y="11849"/>
                        <a:pt x="24623" y="11849"/>
                      </a:cubicBezTo>
                      <a:lnTo>
                        <a:pt x="24623" y="16429"/>
                      </a:lnTo>
                      <a:close/>
                    </a:path>
                  </a:pathLst>
                </a:custGeom>
                <a:solidFill>
                  <a:srgbClr val="B899A3"/>
                </a:solidFill>
                <a:ln w="4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</p:grpSp>
      </p:grpSp>
      <p:grpSp>
        <p:nvGrpSpPr>
          <p:cNvPr id="380" name="Gráfico 261">
            <a:extLst>
              <a:ext uri="{FF2B5EF4-FFF2-40B4-BE49-F238E27FC236}">
                <a16:creationId xmlns:a16="http://schemas.microsoft.com/office/drawing/2014/main" id="{A90E11BA-2C2A-5504-0B00-50A147AE6281}"/>
              </a:ext>
            </a:extLst>
          </p:cNvPr>
          <p:cNvGrpSpPr/>
          <p:nvPr/>
        </p:nvGrpSpPr>
        <p:grpSpPr>
          <a:xfrm>
            <a:off x="2902134" y="4724449"/>
            <a:ext cx="1293294" cy="1293547"/>
            <a:chOff x="3599036" y="4507990"/>
            <a:chExt cx="1293294" cy="1293547"/>
          </a:xfrm>
          <a:solidFill>
            <a:schemeClr val="bg1"/>
          </a:solidFill>
        </p:grpSpPr>
        <p:sp>
          <p:nvSpPr>
            <p:cNvPr id="381" name="Forma Livre: Forma 380">
              <a:extLst>
                <a:ext uri="{FF2B5EF4-FFF2-40B4-BE49-F238E27FC236}">
                  <a16:creationId xmlns:a16="http://schemas.microsoft.com/office/drawing/2014/main" id="{BFF81619-9E30-9C95-9D4D-A79C3060DBF2}"/>
                </a:ext>
              </a:extLst>
            </p:cNvPr>
            <p:cNvSpPr/>
            <p:nvPr/>
          </p:nvSpPr>
          <p:spPr>
            <a:xfrm>
              <a:off x="4278269" y="4535260"/>
              <a:ext cx="17731" cy="47985"/>
            </a:xfrm>
            <a:custGeom>
              <a:avLst/>
              <a:gdLst>
                <a:gd name="connsiteX0" fmla="*/ 14034 w 17731"/>
                <a:gd name="connsiteY0" fmla="*/ 47985 h 47985"/>
                <a:gd name="connsiteX1" fmla="*/ 0 w 17731"/>
                <a:gd name="connsiteY1" fmla="*/ 46893 h 47985"/>
                <a:gd name="connsiteX2" fmla="*/ 2605 w 17731"/>
                <a:gd name="connsiteY2" fmla="*/ 0 h 47985"/>
                <a:gd name="connsiteX3" fmla="*/ 17732 w 17731"/>
                <a:gd name="connsiteY3" fmla="*/ 1176 h 47985"/>
                <a:gd name="connsiteX4" fmla="*/ 14034 w 17731"/>
                <a:gd name="connsiteY4" fmla="*/ 47985 h 47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31" h="47985">
                  <a:moveTo>
                    <a:pt x="14034" y="47985"/>
                  </a:moveTo>
                  <a:lnTo>
                    <a:pt x="0" y="46893"/>
                  </a:lnTo>
                  <a:lnTo>
                    <a:pt x="2605" y="0"/>
                  </a:lnTo>
                  <a:lnTo>
                    <a:pt x="17732" y="1176"/>
                  </a:lnTo>
                  <a:lnTo>
                    <a:pt x="14034" y="47985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82" name="Forma Livre: Forma 381">
              <a:extLst>
                <a:ext uri="{FF2B5EF4-FFF2-40B4-BE49-F238E27FC236}">
                  <a16:creationId xmlns:a16="http://schemas.microsoft.com/office/drawing/2014/main" id="{76776A95-8C2D-E466-C0DC-76AE04ECF812}"/>
                </a:ext>
              </a:extLst>
            </p:cNvPr>
            <p:cNvSpPr/>
            <p:nvPr/>
          </p:nvSpPr>
          <p:spPr>
            <a:xfrm>
              <a:off x="4310119" y="4511015"/>
              <a:ext cx="23908" cy="75633"/>
            </a:xfrm>
            <a:custGeom>
              <a:avLst/>
              <a:gdLst>
                <a:gd name="connsiteX0" fmla="*/ 13908 w 23908"/>
                <a:gd name="connsiteY0" fmla="*/ 75634 h 75633"/>
                <a:gd name="connsiteX1" fmla="*/ 0 w 23908"/>
                <a:gd name="connsiteY1" fmla="*/ 73827 h 75633"/>
                <a:gd name="connsiteX2" fmla="*/ 8152 w 23908"/>
                <a:gd name="connsiteY2" fmla="*/ 0 h 75633"/>
                <a:gd name="connsiteX3" fmla="*/ 23909 w 23908"/>
                <a:gd name="connsiteY3" fmla="*/ 1975 h 75633"/>
                <a:gd name="connsiteX4" fmla="*/ 13908 w 23908"/>
                <a:gd name="connsiteY4" fmla="*/ 75634 h 75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08" h="75633">
                  <a:moveTo>
                    <a:pt x="13908" y="75634"/>
                  </a:moveTo>
                  <a:lnTo>
                    <a:pt x="0" y="73827"/>
                  </a:lnTo>
                  <a:lnTo>
                    <a:pt x="8152" y="0"/>
                  </a:lnTo>
                  <a:lnTo>
                    <a:pt x="23909" y="1975"/>
                  </a:lnTo>
                  <a:lnTo>
                    <a:pt x="13908" y="75634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83" name="Forma Livre: Forma 382">
              <a:extLst>
                <a:ext uri="{FF2B5EF4-FFF2-40B4-BE49-F238E27FC236}">
                  <a16:creationId xmlns:a16="http://schemas.microsoft.com/office/drawing/2014/main" id="{803DAECC-591D-705D-85AA-5106E5352115}"/>
                </a:ext>
              </a:extLst>
            </p:cNvPr>
            <p:cNvSpPr/>
            <p:nvPr/>
          </p:nvSpPr>
          <p:spPr>
            <a:xfrm>
              <a:off x="4341717" y="4536226"/>
              <a:ext cx="24034" cy="55548"/>
            </a:xfrm>
            <a:custGeom>
              <a:avLst/>
              <a:gdLst>
                <a:gd name="connsiteX0" fmla="*/ 13824 w 24034"/>
                <a:gd name="connsiteY0" fmla="*/ 55549 h 55548"/>
                <a:gd name="connsiteX1" fmla="*/ 0 w 24034"/>
                <a:gd name="connsiteY1" fmla="*/ 53070 h 55548"/>
                <a:gd name="connsiteX2" fmla="*/ 8908 w 24034"/>
                <a:gd name="connsiteY2" fmla="*/ 0 h 55548"/>
                <a:gd name="connsiteX3" fmla="*/ 24035 w 24034"/>
                <a:gd name="connsiteY3" fmla="*/ 2689 h 55548"/>
                <a:gd name="connsiteX4" fmla="*/ 13824 w 24034"/>
                <a:gd name="connsiteY4" fmla="*/ 55549 h 55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34" h="55548">
                  <a:moveTo>
                    <a:pt x="13824" y="55549"/>
                  </a:moveTo>
                  <a:lnTo>
                    <a:pt x="0" y="53070"/>
                  </a:lnTo>
                  <a:lnTo>
                    <a:pt x="8908" y="0"/>
                  </a:lnTo>
                  <a:lnTo>
                    <a:pt x="24035" y="2689"/>
                  </a:lnTo>
                  <a:lnTo>
                    <a:pt x="13824" y="55549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84" name="Forma Livre: Forma 383">
              <a:extLst>
                <a:ext uri="{FF2B5EF4-FFF2-40B4-BE49-F238E27FC236}">
                  <a16:creationId xmlns:a16="http://schemas.microsoft.com/office/drawing/2014/main" id="{87351FF5-A05A-B423-B287-E0CA9B064C7A}"/>
                </a:ext>
              </a:extLst>
            </p:cNvPr>
            <p:cNvSpPr/>
            <p:nvPr/>
          </p:nvSpPr>
          <p:spPr>
            <a:xfrm>
              <a:off x="4370080" y="4567194"/>
              <a:ext cx="20421" cy="30757"/>
            </a:xfrm>
            <a:custGeom>
              <a:avLst/>
              <a:gdLst>
                <a:gd name="connsiteX0" fmla="*/ 13656 w 20421"/>
                <a:gd name="connsiteY0" fmla="*/ 30758 h 30757"/>
                <a:gd name="connsiteX1" fmla="*/ 0 w 20421"/>
                <a:gd name="connsiteY1" fmla="*/ 27606 h 30757"/>
                <a:gd name="connsiteX2" fmla="*/ 6051 w 20421"/>
                <a:gd name="connsiteY2" fmla="*/ 0 h 30757"/>
                <a:gd name="connsiteX3" fmla="*/ 20421 w 20421"/>
                <a:gd name="connsiteY3" fmla="*/ 3320 h 30757"/>
                <a:gd name="connsiteX4" fmla="*/ 13656 w 20421"/>
                <a:gd name="connsiteY4" fmla="*/ 30758 h 3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421" h="30757">
                  <a:moveTo>
                    <a:pt x="13656" y="30758"/>
                  </a:moveTo>
                  <a:lnTo>
                    <a:pt x="0" y="27606"/>
                  </a:lnTo>
                  <a:lnTo>
                    <a:pt x="6051" y="0"/>
                  </a:lnTo>
                  <a:lnTo>
                    <a:pt x="20421" y="3320"/>
                  </a:lnTo>
                  <a:lnTo>
                    <a:pt x="13656" y="30758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85" name="Forma Livre: Forma 384">
              <a:extLst>
                <a:ext uri="{FF2B5EF4-FFF2-40B4-BE49-F238E27FC236}">
                  <a16:creationId xmlns:a16="http://schemas.microsoft.com/office/drawing/2014/main" id="{79ED0637-BD0D-210D-87C0-4834338E0740}"/>
                </a:ext>
              </a:extLst>
            </p:cNvPr>
            <p:cNvSpPr/>
            <p:nvPr/>
          </p:nvSpPr>
          <p:spPr>
            <a:xfrm>
              <a:off x="4401006" y="4557320"/>
              <a:ext cx="27270" cy="49035"/>
            </a:xfrm>
            <a:custGeom>
              <a:avLst/>
              <a:gdLst>
                <a:gd name="connsiteX0" fmla="*/ 13530 w 27270"/>
                <a:gd name="connsiteY0" fmla="*/ 49036 h 49035"/>
                <a:gd name="connsiteX1" fmla="*/ 0 w 27270"/>
                <a:gd name="connsiteY1" fmla="*/ 45212 h 49035"/>
                <a:gd name="connsiteX2" fmla="*/ 12648 w 27270"/>
                <a:gd name="connsiteY2" fmla="*/ 0 h 49035"/>
                <a:gd name="connsiteX3" fmla="*/ 27270 w 27270"/>
                <a:gd name="connsiteY3" fmla="*/ 4160 h 49035"/>
                <a:gd name="connsiteX4" fmla="*/ 13530 w 27270"/>
                <a:gd name="connsiteY4" fmla="*/ 49036 h 49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70" h="49035">
                  <a:moveTo>
                    <a:pt x="13530" y="49036"/>
                  </a:moveTo>
                  <a:lnTo>
                    <a:pt x="0" y="45212"/>
                  </a:lnTo>
                  <a:lnTo>
                    <a:pt x="12648" y="0"/>
                  </a:lnTo>
                  <a:lnTo>
                    <a:pt x="27270" y="4160"/>
                  </a:lnTo>
                  <a:lnTo>
                    <a:pt x="13530" y="49036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86" name="Forma Livre: Forma 385">
              <a:extLst>
                <a:ext uri="{FF2B5EF4-FFF2-40B4-BE49-F238E27FC236}">
                  <a16:creationId xmlns:a16="http://schemas.microsoft.com/office/drawing/2014/main" id="{5BFCA005-7431-C1CA-EB84-4F5E2522782E}"/>
                </a:ext>
              </a:extLst>
            </p:cNvPr>
            <p:cNvSpPr/>
            <p:nvPr/>
          </p:nvSpPr>
          <p:spPr>
            <a:xfrm>
              <a:off x="4431469" y="4541689"/>
              <a:ext cx="38993" cy="74919"/>
            </a:xfrm>
            <a:custGeom>
              <a:avLst/>
              <a:gdLst>
                <a:gd name="connsiteX0" fmla="*/ 13278 w 38993"/>
                <a:gd name="connsiteY0" fmla="*/ 74877 h 74919"/>
                <a:gd name="connsiteX1" fmla="*/ 11219 w 38993"/>
                <a:gd name="connsiteY1" fmla="*/ 74121 h 74919"/>
                <a:gd name="connsiteX2" fmla="*/ 6639 w 38993"/>
                <a:gd name="connsiteY2" fmla="*/ 72566 h 74919"/>
                <a:gd name="connsiteX3" fmla="*/ 0 w 38993"/>
                <a:gd name="connsiteY3" fmla="*/ 70340 h 74919"/>
                <a:gd name="connsiteX4" fmla="*/ 23993 w 38993"/>
                <a:gd name="connsiteY4" fmla="*/ 0 h 74919"/>
                <a:gd name="connsiteX5" fmla="*/ 31514 w 38993"/>
                <a:gd name="connsiteY5" fmla="*/ 2563 h 74919"/>
                <a:gd name="connsiteX6" fmla="*/ 36683 w 38993"/>
                <a:gd name="connsiteY6" fmla="*/ 4328 h 74919"/>
                <a:gd name="connsiteX7" fmla="*/ 38994 w 38993"/>
                <a:gd name="connsiteY7" fmla="*/ 5211 h 74919"/>
                <a:gd name="connsiteX8" fmla="*/ 13278 w 38993"/>
                <a:gd name="connsiteY8" fmla="*/ 74919 h 74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993" h="74919">
                  <a:moveTo>
                    <a:pt x="13278" y="74877"/>
                  </a:moveTo>
                  <a:cubicBezTo>
                    <a:pt x="13278" y="74877"/>
                    <a:pt x="12480" y="74499"/>
                    <a:pt x="11219" y="74121"/>
                  </a:cubicBezTo>
                  <a:lnTo>
                    <a:pt x="6639" y="72566"/>
                  </a:lnTo>
                  <a:cubicBezTo>
                    <a:pt x="3320" y="71432"/>
                    <a:pt x="0" y="70340"/>
                    <a:pt x="0" y="70340"/>
                  </a:cubicBezTo>
                  <a:lnTo>
                    <a:pt x="23993" y="0"/>
                  </a:lnTo>
                  <a:cubicBezTo>
                    <a:pt x="23993" y="0"/>
                    <a:pt x="27733" y="1261"/>
                    <a:pt x="31514" y="2563"/>
                  </a:cubicBezTo>
                  <a:cubicBezTo>
                    <a:pt x="33405" y="3193"/>
                    <a:pt x="35254" y="3824"/>
                    <a:pt x="36683" y="4328"/>
                  </a:cubicBezTo>
                  <a:cubicBezTo>
                    <a:pt x="38111" y="4790"/>
                    <a:pt x="38994" y="5211"/>
                    <a:pt x="38994" y="5211"/>
                  </a:cubicBezTo>
                  <a:lnTo>
                    <a:pt x="13278" y="74919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87" name="Forma Livre: Forma 386">
              <a:extLst>
                <a:ext uri="{FF2B5EF4-FFF2-40B4-BE49-F238E27FC236}">
                  <a16:creationId xmlns:a16="http://schemas.microsoft.com/office/drawing/2014/main" id="{9556145F-14A8-618F-E05C-BCAA24CE734B}"/>
                </a:ext>
              </a:extLst>
            </p:cNvPr>
            <p:cNvSpPr/>
            <p:nvPr/>
          </p:nvSpPr>
          <p:spPr>
            <a:xfrm>
              <a:off x="4461429" y="4573203"/>
              <a:ext cx="34371" cy="55296"/>
            </a:xfrm>
            <a:custGeom>
              <a:avLst/>
              <a:gdLst>
                <a:gd name="connsiteX0" fmla="*/ 12942 w 34371"/>
                <a:gd name="connsiteY0" fmla="*/ 55297 h 55296"/>
                <a:gd name="connsiteX1" fmla="*/ 10925 w 34371"/>
                <a:gd name="connsiteY1" fmla="*/ 54372 h 55296"/>
                <a:gd name="connsiteX2" fmla="*/ 6513 w 34371"/>
                <a:gd name="connsiteY2" fmla="*/ 52440 h 55296"/>
                <a:gd name="connsiteX3" fmla="*/ 0 w 34371"/>
                <a:gd name="connsiteY3" fmla="*/ 49876 h 55296"/>
                <a:gd name="connsiteX4" fmla="*/ 20211 w 34371"/>
                <a:gd name="connsiteY4" fmla="*/ 0 h 55296"/>
                <a:gd name="connsiteX5" fmla="*/ 27354 w 34371"/>
                <a:gd name="connsiteY5" fmla="*/ 2815 h 55296"/>
                <a:gd name="connsiteX6" fmla="*/ 32186 w 34371"/>
                <a:gd name="connsiteY6" fmla="*/ 4916 h 55296"/>
                <a:gd name="connsiteX7" fmla="*/ 34371 w 34371"/>
                <a:gd name="connsiteY7" fmla="*/ 5883 h 55296"/>
                <a:gd name="connsiteX8" fmla="*/ 12942 w 34371"/>
                <a:gd name="connsiteY8" fmla="*/ 55213 h 55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371" h="55296">
                  <a:moveTo>
                    <a:pt x="12942" y="55297"/>
                  </a:moveTo>
                  <a:lnTo>
                    <a:pt x="10925" y="54372"/>
                  </a:lnTo>
                  <a:cubicBezTo>
                    <a:pt x="9706" y="53826"/>
                    <a:pt x="8152" y="53070"/>
                    <a:pt x="6513" y="52440"/>
                  </a:cubicBezTo>
                  <a:cubicBezTo>
                    <a:pt x="3236" y="51137"/>
                    <a:pt x="0" y="49876"/>
                    <a:pt x="0" y="49876"/>
                  </a:cubicBezTo>
                  <a:lnTo>
                    <a:pt x="20211" y="0"/>
                  </a:lnTo>
                  <a:lnTo>
                    <a:pt x="27354" y="2815"/>
                  </a:lnTo>
                  <a:cubicBezTo>
                    <a:pt x="29161" y="3488"/>
                    <a:pt x="30884" y="4328"/>
                    <a:pt x="32186" y="4916"/>
                  </a:cubicBezTo>
                  <a:lnTo>
                    <a:pt x="34371" y="5883"/>
                  </a:lnTo>
                  <a:lnTo>
                    <a:pt x="12942" y="55213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88" name="Forma Livre: Forma 387">
              <a:extLst>
                <a:ext uri="{FF2B5EF4-FFF2-40B4-BE49-F238E27FC236}">
                  <a16:creationId xmlns:a16="http://schemas.microsoft.com/office/drawing/2014/main" id="{B7B8C817-C4FD-9CF3-9129-292A53AB11C8}"/>
                </a:ext>
              </a:extLst>
            </p:cNvPr>
            <p:cNvSpPr/>
            <p:nvPr/>
          </p:nvSpPr>
          <p:spPr>
            <a:xfrm>
              <a:off x="4487900" y="4609003"/>
              <a:ext cx="25211" cy="31682"/>
            </a:xfrm>
            <a:custGeom>
              <a:avLst/>
              <a:gdLst>
                <a:gd name="connsiteX0" fmla="*/ 12648 w 25211"/>
                <a:gd name="connsiteY0" fmla="*/ 31682 h 31682"/>
                <a:gd name="connsiteX1" fmla="*/ 6387 w 25211"/>
                <a:gd name="connsiteY1" fmla="*/ 28489 h 31682"/>
                <a:gd name="connsiteX2" fmla="*/ 0 w 25211"/>
                <a:gd name="connsiteY2" fmla="*/ 25590 h 31682"/>
                <a:gd name="connsiteX3" fmla="*/ 11933 w 25211"/>
                <a:gd name="connsiteY3" fmla="*/ 0 h 31682"/>
                <a:gd name="connsiteX4" fmla="*/ 18656 w 25211"/>
                <a:gd name="connsiteY4" fmla="*/ 3025 h 31682"/>
                <a:gd name="connsiteX5" fmla="*/ 25211 w 25211"/>
                <a:gd name="connsiteY5" fmla="*/ 6345 h 31682"/>
                <a:gd name="connsiteX6" fmla="*/ 12648 w 25211"/>
                <a:gd name="connsiteY6" fmla="*/ 31640 h 31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211" h="31682">
                  <a:moveTo>
                    <a:pt x="12648" y="31682"/>
                  </a:moveTo>
                  <a:cubicBezTo>
                    <a:pt x="12648" y="31682"/>
                    <a:pt x="9538" y="30086"/>
                    <a:pt x="6387" y="28489"/>
                  </a:cubicBezTo>
                  <a:cubicBezTo>
                    <a:pt x="3193" y="27060"/>
                    <a:pt x="0" y="25590"/>
                    <a:pt x="0" y="25590"/>
                  </a:cubicBezTo>
                  <a:lnTo>
                    <a:pt x="11933" y="0"/>
                  </a:lnTo>
                  <a:cubicBezTo>
                    <a:pt x="11933" y="0"/>
                    <a:pt x="15295" y="1513"/>
                    <a:pt x="18656" y="3025"/>
                  </a:cubicBezTo>
                  <a:cubicBezTo>
                    <a:pt x="21934" y="4706"/>
                    <a:pt x="25211" y="6345"/>
                    <a:pt x="25211" y="6345"/>
                  </a:cubicBezTo>
                  <a:lnTo>
                    <a:pt x="12648" y="3164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89" name="Forma Livre: Forma 388">
              <a:extLst>
                <a:ext uri="{FF2B5EF4-FFF2-40B4-BE49-F238E27FC236}">
                  <a16:creationId xmlns:a16="http://schemas.microsoft.com/office/drawing/2014/main" id="{4AB00A9F-910F-3749-345D-BA6739DF7433}"/>
                </a:ext>
              </a:extLst>
            </p:cNvPr>
            <p:cNvSpPr/>
            <p:nvPr/>
          </p:nvSpPr>
          <p:spPr>
            <a:xfrm>
              <a:off x="4516431" y="4607448"/>
              <a:ext cx="35463" cy="48237"/>
            </a:xfrm>
            <a:custGeom>
              <a:avLst/>
              <a:gdLst>
                <a:gd name="connsiteX0" fmla="*/ 12269 w 35463"/>
                <a:gd name="connsiteY0" fmla="*/ 48237 h 48237"/>
                <a:gd name="connsiteX1" fmla="*/ 6177 w 35463"/>
                <a:gd name="connsiteY1" fmla="*/ 44750 h 48237"/>
                <a:gd name="connsiteX2" fmla="*/ 0 w 35463"/>
                <a:gd name="connsiteY2" fmla="*/ 41388 h 48237"/>
                <a:gd name="connsiteX3" fmla="*/ 22186 w 35463"/>
                <a:gd name="connsiteY3" fmla="*/ 0 h 48237"/>
                <a:gd name="connsiteX4" fmla="*/ 28867 w 35463"/>
                <a:gd name="connsiteY4" fmla="*/ 3614 h 48237"/>
                <a:gd name="connsiteX5" fmla="*/ 35464 w 35463"/>
                <a:gd name="connsiteY5" fmla="*/ 7395 h 48237"/>
                <a:gd name="connsiteX6" fmla="*/ 12269 w 35463"/>
                <a:gd name="connsiteY6" fmla="*/ 48237 h 48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463" h="48237">
                  <a:moveTo>
                    <a:pt x="12269" y="48237"/>
                  </a:moveTo>
                  <a:lnTo>
                    <a:pt x="6177" y="44750"/>
                  </a:lnTo>
                  <a:cubicBezTo>
                    <a:pt x="3151" y="42943"/>
                    <a:pt x="0" y="41388"/>
                    <a:pt x="0" y="41388"/>
                  </a:cubicBezTo>
                  <a:lnTo>
                    <a:pt x="22186" y="0"/>
                  </a:lnTo>
                  <a:cubicBezTo>
                    <a:pt x="22186" y="0"/>
                    <a:pt x="25589" y="1681"/>
                    <a:pt x="28867" y="3614"/>
                  </a:cubicBezTo>
                  <a:cubicBezTo>
                    <a:pt x="32144" y="5504"/>
                    <a:pt x="35464" y="7395"/>
                    <a:pt x="35464" y="7395"/>
                  </a:cubicBezTo>
                  <a:lnTo>
                    <a:pt x="12269" y="48237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90" name="Forma Livre: Forma 389">
              <a:extLst>
                <a:ext uri="{FF2B5EF4-FFF2-40B4-BE49-F238E27FC236}">
                  <a16:creationId xmlns:a16="http://schemas.microsoft.com/office/drawing/2014/main" id="{9A4A96DB-DCCF-4081-B0B4-E9B728F058B3}"/>
                </a:ext>
              </a:extLst>
            </p:cNvPr>
            <p:cNvSpPr/>
            <p:nvPr/>
          </p:nvSpPr>
          <p:spPr>
            <a:xfrm>
              <a:off x="4544205" y="4601187"/>
              <a:ext cx="52019" cy="71053"/>
            </a:xfrm>
            <a:custGeom>
              <a:avLst/>
              <a:gdLst>
                <a:gd name="connsiteX0" fmla="*/ 11807 w 52019"/>
                <a:gd name="connsiteY0" fmla="*/ 71054 h 71053"/>
                <a:gd name="connsiteX1" fmla="*/ 0 w 52019"/>
                <a:gd name="connsiteY1" fmla="*/ 63448 h 71053"/>
                <a:gd name="connsiteX2" fmla="*/ 38657 w 52019"/>
                <a:gd name="connsiteY2" fmla="*/ 0 h 71053"/>
                <a:gd name="connsiteX3" fmla="*/ 52019 w 52019"/>
                <a:gd name="connsiteY3" fmla="*/ 8572 h 71053"/>
                <a:gd name="connsiteX4" fmla="*/ 11807 w 52019"/>
                <a:gd name="connsiteY4" fmla="*/ 71054 h 71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019" h="71053">
                  <a:moveTo>
                    <a:pt x="11807" y="71054"/>
                  </a:moveTo>
                  <a:lnTo>
                    <a:pt x="0" y="63448"/>
                  </a:lnTo>
                  <a:lnTo>
                    <a:pt x="38657" y="0"/>
                  </a:lnTo>
                  <a:lnTo>
                    <a:pt x="52019" y="8572"/>
                  </a:lnTo>
                  <a:lnTo>
                    <a:pt x="11807" y="71054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91" name="Forma Livre: Forma 390">
              <a:extLst>
                <a:ext uri="{FF2B5EF4-FFF2-40B4-BE49-F238E27FC236}">
                  <a16:creationId xmlns:a16="http://schemas.microsoft.com/office/drawing/2014/main" id="{A6FF42B6-7122-762D-7969-06A97A52A70D}"/>
                </a:ext>
              </a:extLst>
            </p:cNvPr>
            <p:cNvSpPr/>
            <p:nvPr/>
          </p:nvSpPr>
          <p:spPr>
            <a:xfrm>
              <a:off x="4570929" y="4637785"/>
              <a:ext cx="43027" cy="52439"/>
            </a:xfrm>
            <a:custGeom>
              <a:avLst/>
              <a:gdLst>
                <a:gd name="connsiteX0" fmla="*/ 11471 w 43027"/>
                <a:gd name="connsiteY0" fmla="*/ 52440 h 52439"/>
                <a:gd name="connsiteX1" fmla="*/ 0 w 43027"/>
                <a:gd name="connsiteY1" fmla="*/ 44288 h 52439"/>
                <a:gd name="connsiteX2" fmla="*/ 30506 w 43027"/>
                <a:gd name="connsiteY2" fmla="*/ 0 h 52439"/>
                <a:gd name="connsiteX3" fmla="*/ 43027 w 43027"/>
                <a:gd name="connsiteY3" fmla="*/ 8908 h 52439"/>
                <a:gd name="connsiteX4" fmla="*/ 11471 w 43027"/>
                <a:gd name="connsiteY4" fmla="*/ 52440 h 52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027" h="52439">
                  <a:moveTo>
                    <a:pt x="11471" y="52440"/>
                  </a:moveTo>
                  <a:lnTo>
                    <a:pt x="0" y="44288"/>
                  </a:lnTo>
                  <a:lnTo>
                    <a:pt x="30506" y="0"/>
                  </a:lnTo>
                  <a:lnTo>
                    <a:pt x="43027" y="8908"/>
                  </a:lnTo>
                  <a:lnTo>
                    <a:pt x="11471" y="5244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92" name="Forma Livre: Forma 391">
              <a:extLst>
                <a:ext uri="{FF2B5EF4-FFF2-40B4-BE49-F238E27FC236}">
                  <a16:creationId xmlns:a16="http://schemas.microsoft.com/office/drawing/2014/main" id="{8CCC6E40-4261-A5D7-6579-81AB40B2A40C}"/>
                </a:ext>
              </a:extLst>
            </p:cNvPr>
            <p:cNvSpPr/>
            <p:nvPr/>
          </p:nvSpPr>
          <p:spPr>
            <a:xfrm>
              <a:off x="4594292" y="4676653"/>
              <a:ext cx="28740" cy="31093"/>
            </a:xfrm>
            <a:custGeom>
              <a:avLst/>
              <a:gdLst>
                <a:gd name="connsiteX0" fmla="*/ 11051 w 28740"/>
                <a:gd name="connsiteY0" fmla="*/ 31094 h 31093"/>
                <a:gd name="connsiteX1" fmla="*/ 0 w 28740"/>
                <a:gd name="connsiteY1" fmla="*/ 22438 h 31093"/>
                <a:gd name="connsiteX2" fmla="*/ 17186 w 28740"/>
                <a:gd name="connsiteY2" fmla="*/ 0 h 31093"/>
                <a:gd name="connsiteX3" fmla="*/ 28741 w 28740"/>
                <a:gd name="connsiteY3" fmla="*/ 9118 h 31093"/>
                <a:gd name="connsiteX4" fmla="*/ 11051 w 28740"/>
                <a:gd name="connsiteY4" fmla="*/ 31094 h 31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740" h="31093">
                  <a:moveTo>
                    <a:pt x="11051" y="31094"/>
                  </a:moveTo>
                  <a:lnTo>
                    <a:pt x="0" y="22438"/>
                  </a:lnTo>
                  <a:lnTo>
                    <a:pt x="17186" y="0"/>
                  </a:lnTo>
                  <a:lnTo>
                    <a:pt x="28741" y="9118"/>
                  </a:lnTo>
                  <a:lnTo>
                    <a:pt x="11051" y="31094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93" name="Forma Livre: Forma 392">
              <a:extLst>
                <a:ext uri="{FF2B5EF4-FFF2-40B4-BE49-F238E27FC236}">
                  <a16:creationId xmlns:a16="http://schemas.microsoft.com/office/drawing/2014/main" id="{71C84935-08BA-2EC4-80EC-8E206400B8E0}"/>
                </a:ext>
              </a:extLst>
            </p:cNvPr>
            <p:cNvSpPr/>
            <p:nvPr/>
          </p:nvSpPr>
          <p:spPr>
            <a:xfrm>
              <a:off x="4619083" y="4683586"/>
              <a:ext cx="42060" cy="44833"/>
            </a:xfrm>
            <a:custGeom>
              <a:avLst/>
              <a:gdLst>
                <a:gd name="connsiteX0" fmla="*/ 10631 w 42060"/>
                <a:gd name="connsiteY0" fmla="*/ 44834 h 44833"/>
                <a:gd name="connsiteX1" fmla="*/ 0 w 42060"/>
                <a:gd name="connsiteY1" fmla="*/ 35632 h 44833"/>
                <a:gd name="connsiteX2" fmla="*/ 30590 w 42060"/>
                <a:gd name="connsiteY2" fmla="*/ 0 h 44833"/>
                <a:gd name="connsiteX3" fmla="*/ 42061 w 42060"/>
                <a:gd name="connsiteY3" fmla="*/ 9916 h 44833"/>
                <a:gd name="connsiteX4" fmla="*/ 10631 w 42060"/>
                <a:gd name="connsiteY4" fmla="*/ 44834 h 44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060" h="44833">
                  <a:moveTo>
                    <a:pt x="10631" y="44834"/>
                  </a:moveTo>
                  <a:lnTo>
                    <a:pt x="0" y="35632"/>
                  </a:lnTo>
                  <a:lnTo>
                    <a:pt x="30590" y="0"/>
                  </a:lnTo>
                  <a:lnTo>
                    <a:pt x="42061" y="9916"/>
                  </a:lnTo>
                  <a:lnTo>
                    <a:pt x="10631" y="44834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94" name="Forma Livre: Forma 393">
              <a:extLst>
                <a:ext uri="{FF2B5EF4-FFF2-40B4-BE49-F238E27FC236}">
                  <a16:creationId xmlns:a16="http://schemas.microsoft.com/office/drawing/2014/main" id="{411D1A39-03E6-E601-C041-8EB7BE0F5DDA}"/>
                </a:ext>
              </a:extLst>
            </p:cNvPr>
            <p:cNvSpPr/>
            <p:nvPr/>
          </p:nvSpPr>
          <p:spPr>
            <a:xfrm>
              <a:off x="4642782" y="4687031"/>
              <a:ext cx="62817" cy="63406"/>
            </a:xfrm>
            <a:custGeom>
              <a:avLst/>
              <a:gdLst>
                <a:gd name="connsiteX0" fmla="*/ 10084 w 62817"/>
                <a:gd name="connsiteY0" fmla="*/ 63406 h 63406"/>
                <a:gd name="connsiteX1" fmla="*/ 8572 w 62817"/>
                <a:gd name="connsiteY1" fmla="*/ 61810 h 63406"/>
                <a:gd name="connsiteX2" fmla="*/ 5084 w 62817"/>
                <a:gd name="connsiteY2" fmla="*/ 58490 h 63406"/>
                <a:gd name="connsiteX3" fmla="*/ 0 w 62817"/>
                <a:gd name="connsiteY3" fmla="*/ 53658 h 63406"/>
                <a:gd name="connsiteX4" fmla="*/ 51431 w 62817"/>
                <a:gd name="connsiteY4" fmla="*/ 0 h 63406"/>
                <a:gd name="connsiteX5" fmla="*/ 57145 w 62817"/>
                <a:gd name="connsiteY5" fmla="*/ 5462 h 63406"/>
                <a:gd name="connsiteX6" fmla="*/ 61095 w 62817"/>
                <a:gd name="connsiteY6" fmla="*/ 9244 h 63406"/>
                <a:gd name="connsiteX7" fmla="*/ 62818 w 62817"/>
                <a:gd name="connsiteY7" fmla="*/ 11009 h 63406"/>
                <a:gd name="connsiteX8" fmla="*/ 10126 w 62817"/>
                <a:gd name="connsiteY8" fmla="*/ 63406 h 63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17" h="63406">
                  <a:moveTo>
                    <a:pt x="10084" y="63406"/>
                  </a:moveTo>
                  <a:cubicBezTo>
                    <a:pt x="10084" y="63406"/>
                    <a:pt x="9496" y="62776"/>
                    <a:pt x="8572" y="61810"/>
                  </a:cubicBezTo>
                  <a:cubicBezTo>
                    <a:pt x="7605" y="60885"/>
                    <a:pt x="6345" y="59709"/>
                    <a:pt x="5084" y="58490"/>
                  </a:cubicBezTo>
                  <a:cubicBezTo>
                    <a:pt x="2521" y="56053"/>
                    <a:pt x="0" y="53658"/>
                    <a:pt x="0" y="53658"/>
                  </a:cubicBezTo>
                  <a:lnTo>
                    <a:pt x="51431" y="0"/>
                  </a:lnTo>
                  <a:cubicBezTo>
                    <a:pt x="51431" y="0"/>
                    <a:pt x="54288" y="2731"/>
                    <a:pt x="57145" y="5462"/>
                  </a:cubicBezTo>
                  <a:cubicBezTo>
                    <a:pt x="58574" y="6849"/>
                    <a:pt x="60003" y="8194"/>
                    <a:pt x="61095" y="9244"/>
                  </a:cubicBezTo>
                  <a:cubicBezTo>
                    <a:pt x="62146" y="10295"/>
                    <a:pt x="62818" y="11009"/>
                    <a:pt x="62818" y="11009"/>
                  </a:cubicBezTo>
                  <a:lnTo>
                    <a:pt x="10126" y="63406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95" name="Forma Livre: Forma 394">
              <a:extLst>
                <a:ext uri="{FF2B5EF4-FFF2-40B4-BE49-F238E27FC236}">
                  <a16:creationId xmlns:a16="http://schemas.microsoft.com/office/drawing/2014/main" id="{1FD7F789-8FE8-E7D6-D008-66B3F5CB0CF2}"/>
                </a:ext>
              </a:extLst>
            </p:cNvPr>
            <p:cNvSpPr/>
            <p:nvPr/>
          </p:nvSpPr>
          <p:spPr>
            <a:xfrm>
              <a:off x="4665219" y="4726655"/>
              <a:ext cx="49666" cy="47103"/>
            </a:xfrm>
            <a:custGeom>
              <a:avLst/>
              <a:gdLst>
                <a:gd name="connsiteX0" fmla="*/ 9454 w 49666"/>
                <a:gd name="connsiteY0" fmla="*/ 47103 h 47103"/>
                <a:gd name="connsiteX1" fmla="*/ 8026 w 49666"/>
                <a:gd name="connsiteY1" fmla="*/ 45422 h 47103"/>
                <a:gd name="connsiteX2" fmla="*/ 4832 w 49666"/>
                <a:gd name="connsiteY2" fmla="*/ 41809 h 47103"/>
                <a:gd name="connsiteX3" fmla="*/ 0 w 49666"/>
                <a:gd name="connsiteY3" fmla="*/ 36724 h 47103"/>
                <a:gd name="connsiteX4" fmla="*/ 39329 w 49666"/>
                <a:gd name="connsiteY4" fmla="*/ 0 h 47103"/>
                <a:gd name="connsiteX5" fmla="*/ 44624 w 49666"/>
                <a:gd name="connsiteY5" fmla="*/ 5547 h 47103"/>
                <a:gd name="connsiteX6" fmla="*/ 48112 w 49666"/>
                <a:gd name="connsiteY6" fmla="*/ 9496 h 47103"/>
                <a:gd name="connsiteX7" fmla="*/ 49666 w 49666"/>
                <a:gd name="connsiteY7" fmla="*/ 11303 h 47103"/>
                <a:gd name="connsiteX8" fmla="*/ 9454 w 49666"/>
                <a:gd name="connsiteY8" fmla="*/ 47061 h 47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666" h="47103">
                  <a:moveTo>
                    <a:pt x="9454" y="47103"/>
                  </a:moveTo>
                  <a:cubicBezTo>
                    <a:pt x="9454" y="47103"/>
                    <a:pt x="8866" y="46431"/>
                    <a:pt x="8026" y="45422"/>
                  </a:cubicBezTo>
                  <a:cubicBezTo>
                    <a:pt x="7143" y="44456"/>
                    <a:pt x="6051" y="43069"/>
                    <a:pt x="4832" y="41809"/>
                  </a:cubicBezTo>
                  <a:cubicBezTo>
                    <a:pt x="2395" y="39287"/>
                    <a:pt x="0" y="36724"/>
                    <a:pt x="0" y="36724"/>
                  </a:cubicBezTo>
                  <a:lnTo>
                    <a:pt x="39329" y="0"/>
                  </a:lnTo>
                  <a:lnTo>
                    <a:pt x="44624" y="5547"/>
                  </a:lnTo>
                  <a:cubicBezTo>
                    <a:pt x="45926" y="6933"/>
                    <a:pt x="47145" y="8446"/>
                    <a:pt x="48112" y="9496"/>
                  </a:cubicBezTo>
                  <a:cubicBezTo>
                    <a:pt x="49036" y="10589"/>
                    <a:pt x="49666" y="11303"/>
                    <a:pt x="49666" y="11303"/>
                  </a:cubicBezTo>
                  <a:lnTo>
                    <a:pt x="9454" y="47061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96" name="Forma Livre: Forma 395">
              <a:extLst>
                <a:ext uri="{FF2B5EF4-FFF2-40B4-BE49-F238E27FC236}">
                  <a16:creationId xmlns:a16="http://schemas.microsoft.com/office/drawing/2014/main" id="{AD5D5B78-E449-87C0-95FD-0067FBFFC5CD}"/>
                </a:ext>
              </a:extLst>
            </p:cNvPr>
            <p:cNvSpPr/>
            <p:nvPr/>
          </p:nvSpPr>
          <p:spPr>
            <a:xfrm>
              <a:off x="4684380" y="4766741"/>
              <a:ext cx="30883" cy="29077"/>
            </a:xfrm>
            <a:custGeom>
              <a:avLst/>
              <a:gdLst>
                <a:gd name="connsiteX0" fmla="*/ 8908 w 30883"/>
                <a:gd name="connsiteY0" fmla="*/ 29077 h 29077"/>
                <a:gd name="connsiteX1" fmla="*/ 4580 w 30883"/>
                <a:gd name="connsiteY1" fmla="*/ 23531 h 29077"/>
                <a:gd name="connsiteX2" fmla="*/ 0 w 30883"/>
                <a:gd name="connsiteY2" fmla="*/ 18194 h 29077"/>
                <a:gd name="connsiteX3" fmla="*/ 21556 w 30883"/>
                <a:gd name="connsiteY3" fmla="*/ 0 h 29077"/>
                <a:gd name="connsiteX4" fmla="*/ 26346 w 30883"/>
                <a:gd name="connsiteY4" fmla="*/ 5589 h 29077"/>
                <a:gd name="connsiteX5" fmla="*/ 30884 w 30883"/>
                <a:gd name="connsiteY5" fmla="*/ 11387 h 29077"/>
                <a:gd name="connsiteX6" fmla="*/ 8866 w 30883"/>
                <a:gd name="connsiteY6" fmla="*/ 29077 h 29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883" h="29077">
                  <a:moveTo>
                    <a:pt x="8908" y="29077"/>
                  </a:moveTo>
                  <a:cubicBezTo>
                    <a:pt x="8908" y="29077"/>
                    <a:pt x="6723" y="26304"/>
                    <a:pt x="4580" y="23531"/>
                  </a:cubicBezTo>
                  <a:cubicBezTo>
                    <a:pt x="2311" y="20841"/>
                    <a:pt x="0" y="18194"/>
                    <a:pt x="0" y="18194"/>
                  </a:cubicBezTo>
                  <a:lnTo>
                    <a:pt x="21556" y="0"/>
                  </a:lnTo>
                  <a:cubicBezTo>
                    <a:pt x="21556" y="0"/>
                    <a:pt x="23993" y="2773"/>
                    <a:pt x="26346" y="5589"/>
                  </a:cubicBezTo>
                  <a:cubicBezTo>
                    <a:pt x="28615" y="8488"/>
                    <a:pt x="30884" y="11387"/>
                    <a:pt x="30884" y="11387"/>
                  </a:cubicBezTo>
                  <a:lnTo>
                    <a:pt x="8866" y="29077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97" name="Forma Livre: Forma 396">
              <a:extLst>
                <a:ext uri="{FF2B5EF4-FFF2-40B4-BE49-F238E27FC236}">
                  <a16:creationId xmlns:a16="http://schemas.microsoft.com/office/drawing/2014/main" id="{1CCF7F3C-1805-51A4-78E1-F89742C0B969}"/>
                </a:ext>
              </a:extLst>
            </p:cNvPr>
            <p:cNvSpPr/>
            <p:nvPr/>
          </p:nvSpPr>
          <p:spPr>
            <a:xfrm>
              <a:off x="4704381" y="4781658"/>
              <a:ext cx="46430" cy="39623"/>
            </a:xfrm>
            <a:custGeom>
              <a:avLst/>
              <a:gdLst>
                <a:gd name="connsiteX0" fmla="*/ 8194 w 46430"/>
                <a:gd name="connsiteY0" fmla="*/ 39624 h 39623"/>
                <a:gd name="connsiteX1" fmla="*/ 4118 w 46430"/>
                <a:gd name="connsiteY1" fmla="*/ 33909 h 39623"/>
                <a:gd name="connsiteX2" fmla="*/ 1345 w 46430"/>
                <a:gd name="connsiteY2" fmla="*/ 29959 h 39623"/>
                <a:gd name="connsiteX3" fmla="*/ 0 w 46430"/>
                <a:gd name="connsiteY3" fmla="*/ 28236 h 39623"/>
                <a:gd name="connsiteX4" fmla="*/ 37523 w 46430"/>
                <a:gd name="connsiteY4" fmla="*/ 0 h 39623"/>
                <a:gd name="connsiteX5" fmla="*/ 38994 w 46430"/>
                <a:gd name="connsiteY5" fmla="*/ 1891 h 39623"/>
                <a:gd name="connsiteX6" fmla="*/ 42019 w 46430"/>
                <a:gd name="connsiteY6" fmla="*/ 6135 h 39623"/>
                <a:gd name="connsiteX7" fmla="*/ 46431 w 46430"/>
                <a:gd name="connsiteY7" fmla="*/ 12311 h 39623"/>
                <a:gd name="connsiteX8" fmla="*/ 8236 w 46430"/>
                <a:gd name="connsiteY8" fmla="*/ 39624 h 39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430" h="39623">
                  <a:moveTo>
                    <a:pt x="8194" y="39624"/>
                  </a:moveTo>
                  <a:cubicBezTo>
                    <a:pt x="8194" y="39624"/>
                    <a:pt x="6177" y="36766"/>
                    <a:pt x="4118" y="33909"/>
                  </a:cubicBezTo>
                  <a:lnTo>
                    <a:pt x="1345" y="29959"/>
                  </a:lnTo>
                  <a:lnTo>
                    <a:pt x="0" y="28236"/>
                  </a:lnTo>
                  <a:lnTo>
                    <a:pt x="37523" y="0"/>
                  </a:lnTo>
                  <a:cubicBezTo>
                    <a:pt x="37523" y="0"/>
                    <a:pt x="38111" y="756"/>
                    <a:pt x="38994" y="1891"/>
                  </a:cubicBezTo>
                  <a:cubicBezTo>
                    <a:pt x="39834" y="3067"/>
                    <a:pt x="40926" y="4580"/>
                    <a:pt x="42019" y="6135"/>
                  </a:cubicBezTo>
                  <a:cubicBezTo>
                    <a:pt x="44204" y="9244"/>
                    <a:pt x="46431" y="12311"/>
                    <a:pt x="46431" y="12311"/>
                  </a:cubicBezTo>
                  <a:lnTo>
                    <a:pt x="8236" y="39624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98" name="Forma Livre: Forma 397">
              <a:extLst>
                <a:ext uri="{FF2B5EF4-FFF2-40B4-BE49-F238E27FC236}">
                  <a16:creationId xmlns:a16="http://schemas.microsoft.com/office/drawing/2014/main" id="{F8330862-F8B0-DA3F-9923-648B32BD7F8B}"/>
                </a:ext>
              </a:extLst>
            </p:cNvPr>
            <p:cNvSpPr/>
            <p:nvPr/>
          </p:nvSpPr>
          <p:spPr>
            <a:xfrm>
              <a:off x="4722869" y="4794599"/>
              <a:ext cx="70297" cy="53153"/>
            </a:xfrm>
            <a:custGeom>
              <a:avLst/>
              <a:gdLst>
                <a:gd name="connsiteX0" fmla="*/ 7563 w 70297"/>
                <a:gd name="connsiteY0" fmla="*/ 53154 h 53153"/>
                <a:gd name="connsiteX1" fmla="*/ 0 w 70297"/>
                <a:gd name="connsiteY1" fmla="*/ 41347 h 53153"/>
                <a:gd name="connsiteX2" fmla="*/ 61726 w 70297"/>
                <a:gd name="connsiteY2" fmla="*/ 0 h 53153"/>
                <a:gd name="connsiteX3" fmla="*/ 70297 w 70297"/>
                <a:gd name="connsiteY3" fmla="*/ 13320 h 53153"/>
                <a:gd name="connsiteX4" fmla="*/ 7563 w 70297"/>
                <a:gd name="connsiteY4" fmla="*/ 53154 h 53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297" h="53153">
                  <a:moveTo>
                    <a:pt x="7563" y="53154"/>
                  </a:moveTo>
                  <a:lnTo>
                    <a:pt x="0" y="41347"/>
                  </a:lnTo>
                  <a:lnTo>
                    <a:pt x="61726" y="0"/>
                  </a:lnTo>
                  <a:lnTo>
                    <a:pt x="70297" y="13320"/>
                  </a:lnTo>
                  <a:lnTo>
                    <a:pt x="7563" y="53154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99" name="Forma Livre: Forma 398">
              <a:extLst>
                <a:ext uri="{FF2B5EF4-FFF2-40B4-BE49-F238E27FC236}">
                  <a16:creationId xmlns:a16="http://schemas.microsoft.com/office/drawing/2014/main" id="{C89B1255-1209-DAC7-2F84-E7EB622536A0}"/>
                </a:ext>
              </a:extLst>
            </p:cNvPr>
            <p:cNvSpPr/>
            <p:nvPr/>
          </p:nvSpPr>
          <p:spPr>
            <a:xfrm>
              <a:off x="4739803" y="4835568"/>
              <a:ext cx="53952" cy="39581"/>
            </a:xfrm>
            <a:custGeom>
              <a:avLst/>
              <a:gdLst>
                <a:gd name="connsiteX0" fmla="*/ 7017 w 53952"/>
                <a:gd name="connsiteY0" fmla="*/ 39582 h 39581"/>
                <a:gd name="connsiteX1" fmla="*/ 0 w 53952"/>
                <a:gd name="connsiteY1" fmla="*/ 27396 h 39581"/>
                <a:gd name="connsiteX2" fmla="*/ 46305 w 53952"/>
                <a:gd name="connsiteY2" fmla="*/ 0 h 39581"/>
                <a:gd name="connsiteX3" fmla="*/ 53952 w 53952"/>
                <a:gd name="connsiteY3" fmla="*/ 13320 h 39581"/>
                <a:gd name="connsiteX4" fmla="*/ 7017 w 53952"/>
                <a:gd name="connsiteY4" fmla="*/ 39582 h 39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52" h="39581">
                  <a:moveTo>
                    <a:pt x="7017" y="39582"/>
                  </a:moveTo>
                  <a:lnTo>
                    <a:pt x="0" y="27396"/>
                  </a:lnTo>
                  <a:lnTo>
                    <a:pt x="46305" y="0"/>
                  </a:lnTo>
                  <a:lnTo>
                    <a:pt x="53952" y="13320"/>
                  </a:lnTo>
                  <a:lnTo>
                    <a:pt x="7017" y="39582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00" name="Forma Livre: Forma 399">
              <a:extLst>
                <a:ext uri="{FF2B5EF4-FFF2-40B4-BE49-F238E27FC236}">
                  <a16:creationId xmlns:a16="http://schemas.microsoft.com/office/drawing/2014/main" id="{DB13E9AB-AC3D-F7F2-59FC-E9C904EFB824}"/>
                </a:ext>
              </a:extLst>
            </p:cNvPr>
            <p:cNvSpPr/>
            <p:nvPr/>
          </p:nvSpPr>
          <p:spPr>
            <a:xfrm>
              <a:off x="4753879" y="4875065"/>
              <a:ext cx="31724" cy="25631"/>
            </a:xfrm>
            <a:custGeom>
              <a:avLst/>
              <a:gdLst>
                <a:gd name="connsiteX0" fmla="*/ 6387 w 31724"/>
                <a:gd name="connsiteY0" fmla="*/ 25631 h 25631"/>
                <a:gd name="connsiteX1" fmla="*/ 0 w 31724"/>
                <a:gd name="connsiteY1" fmla="*/ 13152 h 25631"/>
                <a:gd name="connsiteX2" fmla="*/ 25001 w 31724"/>
                <a:gd name="connsiteY2" fmla="*/ 0 h 25631"/>
                <a:gd name="connsiteX3" fmla="*/ 31724 w 31724"/>
                <a:gd name="connsiteY3" fmla="*/ 13110 h 25631"/>
                <a:gd name="connsiteX4" fmla="*/ 6387 w 31724"/>
                <a:gd name="connsiteY4" fmla="*/ 25631 h 2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724" h="25631">
                  <a:moveTo>
                    <a:pt x="6387" y="25631"/>
                  </a:moveTo>
                  <a:lnTo>
                    <a:pt x="0" y="13152"/>
                  </a:lnTo>
                  <a:lnTo>
                    <a:pt x="25001" y="0"/>
                  </a:lnTo>
                  <a:lnTo>
                    <a:pt x="31724" y="13110"/>
                  </a:lnTo>
                  <a:lnTo>
                    <a:pt x="6387" y="25631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01" name="Forma Livre: Forma 400">
              <a:extLst>
                <a:ext uri="{FF2B5EF4-FFF2-40B4-BE49-F238E27FC236}">
                  <a16:creationId xmlns:a16="http://schemas.microsoft.com/office/drawing/2014/main" id="{DDEBF25F-8BC0-BC96-8526-8DAABEDA97C2}"/>
                </a:ext>
              </a:extLst>
            </p:cNvPr>
            <p:cNvSpPr/>
            <p:nvPr/>
          </p:nvSpPr>
          <p:spPr>
            <a:xfrm>
              <a:off x="4767913" y="4897377"/>
              <a:ext cx="48993" cy="32270"/>
            </a:xfrm>
            <a:custGeom>
              <a:avLst/>
              <a:gdLst>
                <a:gd name="connsiteX0" fmla="*/ 5799 w 48993"/>
                <a:gd name="connsiteY0" fmla="*/ 32270 h 32270"/>
                <a:gd name="connsiteX1" fmla="*/ 0 w 48993"/>
                <a:gd name="connsiteY1" fmla="*/ 19497 h 32270"/>
                <a:gd name="connsiteX2" fmla="*/ 42733 w 48993"/>
                <a:gd name="connsiteY2" fmla="*/ 0 h 32270"/>
                <a:gd name="connsiteX3" fmla="*/ 48994 w 48993"/>
                <a:gd name="connsiteY3" fmla="*/ 13866 h 32270"/>
                <a:gd name="connsiteX4" fmla="*/ 5799 w 48993"/>
                <a:gd name="connsiteY4" fmla="*/ 32270 h 32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93" h="32270">
                  <a:moveTo>
                    <a:pt x="5799" y="32270"/>
                  </a:moveTo>
                  <a:lnTo>
                    <a:pt x="0" y="19497"/>
                  </a:lnTo>
                  <a:lnTo>
                    <a:pt x="42733" y="0"/>
                  </a:lnTo>
                  <a:lnTo>
                    <a:pt x="48994" y="13866"/>
                  </a:lnTo>
                  <a:lnTo>
                    <a:pt x="5799" y="3227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02" name="Forma Livre: Forma 401">
              <a:extLst>
                <a:ext uri="{FF2B5EF4-FFF2-40B4-BE49-F238E27FC236}">
                  <a16:creationId xmlns:a16="http://schemas.microsoft.com/office/drawing/2014/main" id="{6DC0CCA9-DCB5-620A-8A39-770E53B58F7D}"/>
                </a:ext>
              </a:extLst>
            </p:cNvPr>
            <p:cNvSpPr/>
            <p:nvPr/>
          </p:nvSpPr>
          <p:spPr>
            <a:xfrm>
              <a:off x="4780351" y="4919311"/>
              <a:ext cx="74919" cy="40128"/>
            </a:xfrm>
            <a:custGeom>
              <a:avLst/>
              <a:gdLst>
                <a:gd name="connsiteX0" fmla="*/ 5042 w 74919"/>
                <a:gd name="connsiteY0" fmla="*/ 40044 h 40128"/>
                <a:gd name="connsiteX1" fmla="*/ 4328 w 74919"/>
                <a:gd name="connsiteY1" fmla="*/ 37985 h 40128"/>
                <a:gd name="connsiteX2" fmla="*/ 2563 w 74919"/>
                <a:gd name="connsiteY2" fmla="*/ 33489 h 40128"/>
                <a:gd name="connsiteX3" fmla="*/ 0 w 74919"/>
                <a:gd name="connsiteY3" fmla="*/ 26976 h 40128"/>
                <a:gd name="connsiteX4" fmla="*/ 69247 w 74919"/>
                <a:gd name="connsiteY4" fmla="*/ 0 h 40128"/>
                <a:gd name="connsiteX5" fmla="*/ 72146 w 74919"/>
                <a:gd name="connsiteY5" fmla="*/ 7395 h 40128"/>
                <a:gd name="connsiteX6" fmla="*/ 74121 w 74919"/>
                <a:gd name="connsiteY6" fmla="*/ 12480 h 40128"/>
                <a:gd name="connsiteX7" fmla="*/ 74919 w 74919"/>
                <a:gd name="connsiteY7" fmla="*/ 14833 h 40128"/>
                <a:gd name="connsiteX8" fmla="*/ 5042 w 74919"/>
                <a:gd name="connsiteY8" fmla="*/ 40128 h 40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919" h="40128">
                  <a:moveTo>
                    <a:pt x="5042" y="40044"/>
                  </a:moveTo>
                  <a:lnTo>
                    <a:pt x="4328" y="37985"/>
                  </a:lnTo>
                  <a:cubicBezTo>
                    <a:pt x="3824" y="36766"/>
                    <a:pt x="3193" y="35128"/>
                    <a:pt x="2563" y="33489"/>
                  </a:cubicBezTo>
                  <a:cubicBezTo>
                    <a:pt x="1261" y="30211"/>
                    <a:pt x="0" y="26976"/>
                    <a:pt x="0" y="26976"/>
                  </a:cubicBezTo>
                  <a:lnTo>
                    <a:pt x="69247" y="0"/>
                  </a:lnTo>
                  <a:cubicBezTo>
                    <a:pt x="69247" y="0"/>
                    <a:pt x="70717" y="3698"/>
                    <a:pt x="72146" y="7395"/>
                  </a:cubicBezTo>
                  <a:cubicBezTo>
                    <a:pt x="72860" y="9244"/>
                    <a:pt x="73617" y="11093"/>
                    <a:pt x="74121" y="12480"/>
                  </a:cubicBezTo>
                  <a:lnTo>
                    <a:pt x="74919" y="14833"/>
                  </a:lnTo>
                  <a:lnTo>
                    <a:pt x="5042" y="40128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03" name="Forma Livre: Forma 402">
              <a:extLst>
                <a:ext uri="{FF2B5EF4-FFF2-40B4-BE49-F238E27FC236}">
                  <a16:creationId xmlns:a16="http://schemas.microsoft.com/office/drawing/2014/main" id="{C22DEB8F-EA9D-9D70-91B0-7A6BAAF6AE77}"/>
                </a:ext>
              </a:extLst>
            </p:cNvPr>
            <p:cNvSpPr/>
            <p:nvPr/>
          </p:nvSpPr>
          <p:spPr>
            <a:xfrm>
              <a:off x="4791108" y="4959607"/>
              <a:ext cx="55800" cy="30085"/>
            </a:xfrm>
            <a:custGeom>
              <a:avLst/>
              <a:gdLst>
                <a:gd name="connsiteX0" fmla="*/ 4202 w 55800"/>
                <a:gd name="connsiteY0" fmla="*/ 30085 h 30085"/>
                <a:gd name="connsiteX1" fmla="*/ 3614 w 55800"/>
                <a:gd name="connsiteY1" fmla="*/ 27984 h 30085"/>
                <a:gd name="connsiteX2" fmla="*/ 2269 w 55800"/>
                <a:gd name="connsiteY2" fmla="*/ 23362 h 30085"/>
                <a:gd name="connsiteX3" fmla="*/ 0 w 55800"/>
                <a:gd name="connsiteY3" fmla="*/ 16723 h 30085"/>
                <a:gd name="connsiteX4" fmla="*/ 51137 w 55800"/>
                <a:gd name="connsiteY4" fmla="*/ 0 h 30085"/>
                <a:gd name="connsiteX5" fmla="*/ 53616 w 55800"/>
                <a:gd name="connsiteY5" fmla="*/ 7269 h 30085"/>
                <a:gd name="connsiteX6" fmla="*/ 55129 w 55800"/>
                <a:gd name="connsiteY6" fmla="*/ 12311 h 30085"/>
                <a:gd name="connsiteX7" fmla="*/ 55801 w 55800"/>
                <a:gd name="connsiteY7" fmla="*/ 14622 h 30085"/>
                <a:gd name="connsiteX8" fmla="*/ 4244 w 55800"/>
                <a:gd name="connsiteY8" fmla="*/ 30044 h 30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800" h="30085">
                  <a:moveTo>
                    <a:pt x="4202" y="30085"/>
                  </a:moveTo>
                  <a:lnTo>
                    <a:pt x="3614" y="27984"/>
                  </a:lnTo>
                  <a:cubicBezTo>
                    <a:pt x="3235" y="26724"/>
                    <a:pt x="2815" y="25001"/>
                    <a:pt x="2269" y="23362"/>
                  </a:cubicBezTo>
                  <a:lnTo>
                    <a:pt x="0" y="16723"/>
                  </a:lnTo>
                  <a:lnTo>
                    <a:pt x="51137" y="0"/>
                  </a:lnTo>
                  <a:cubicBezTo>
                    <a:pt x="51137" y="0"/>
                    <a:pt x="52355" y="3656"/>
                    <a:pt x="53616" y="7269"/>
                  </a:cubicBezTo>
                  <a:cubicBezTo>
                    <a:pt x="54246" y="9076"/>
                    <a:pt x="54708" y="10967"/>
                    <a:pt x="55129" y="12311"/>
                  </a:cubicBezTo>
                  <a:cubicBezTo>
                    <a:pt x="55507" y="13698"/>
                    <a:pt x="55801" y="14622"/>
                    <a:pt x="55801" y="14622"/>
                  </a:cubicBezTo>
                  <a:lnTo>
                    <a:pt x="4244" y="30044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04" name="Forma Livre: Forma 403">
              <a:extLst>
                <a:ext uri="{FF2B5EF4-FFF2-40B4-BE49-F238E27FC236}">
                  <a16:creationId xmlns:a16="http://schemas.microsoft.com/office/drawing/2014/main" id="{71BD4F0E-6B85-7C11-782E-3BCA0DB21E24}"/>
                </a:ext>
              </a:extLst>
            </p:cNvPr>
            <p:cNvSpPr/>
            <p:nvPr/>
          </p:nvSpPr>
          <p:spPr>
            <a:xfrm>
              <a:off x="4799343" y="4996541"/>
              <a:ext cx="30968" cy="21009"/>
            </a:xfrm>
            <a:custGeom>
              <a:avLst/>
              <a:gdLst>
                <a:gd name="connsiteX0" fmla="*/ 3530 w 30968"/>
                <a:gd name="connsiteY0" fmla="*/ 21009 h 21009"/>
                <a:gd name="connsiteX1" fmla="*/ 1933 w 30968"/>
                <a:gd name="connsiteY1" fmla="*/ 14160 h 21009"/>
                <a:gd name="connsiteX2" fmla="*/ 0 w 30968"/>
                <a:gd name="connsiteY2" fmla="*/ 7395 h 21009"/>
                <a:gd name="connsiteX3" fmla="*/ 27270 w 30968"/>
                <a:gd name="connsiteY3" fmla="*/ 0 h 21009"/>
                <a:gd name="connsiteX4" fmla="*/ 29287 w 30968"/>
                <a:gd name="connsiteY4" fmla="*/ 7101 h 21009"/>
                <a:gd name="connsiteX5" fmla="*/ 30968 w 30968"/>
                <a:gd name="connsiteY5" fmla="*/ 14286 h 21009"/>
                <a:gd name="connsiteX6" fmla="*/ 3530 w 30968"/>
                <a:gd name="connsiteY6" fmla="*/ 21009 h 21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968" h="21009">
                  <a:moveTo>
                    <a:pt x="3530" y="21009"/>
                  </a:moveTo>
                  <a:lnTo>
                    <a:pt x="1933" y="14160"/>
                  </a:lnTo>
                  <a:cubicBezTo>
                    <a:pt x="967" y="10799"/>
                    <a:pt x="0" y="7395"/>
                    <a:pt x="0" y="7395"/>
                  </a:cubicBezTo>
                  <a:lnTo>
                    <a:pt x="27270" y="0"/>
                  </a:lnTo>
                  <a:cubicBezTo>
                    <a:pt x="27270" y="0"/>
                    <a:pt x="28279" y="3530"/>
                    <a:pt x="29287" y="7101"/>
                  </a:cubicBezTo>
                  <a:lnTo>
                    <a:pt x="30968" y="14286"/>
                  </a:lnTo>
                  <a:lnTo>
                    <a:pt x="3530" y="21009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05" name="Forma Livre: Forma 404">
              <a:extLst>
                <a:ext uri="{FF2B5EF4-FFF2-40B4-BE49-F238E27FC236}">
                  <a16:creationId xmlns:a16="http://schemas.microsoft.com/office/drawing/2014/main" id="{3DDCEB75-935E-4B22-52F1-A9D103922B53}"/>
                </a:ext>
              </a:extLst>
            </p:cNvPr>
            <p:cNvSpPr/>
            <p:nvPr/>
          </p:nvSpPr>
          <p:spPr>
            <a:xfrm>
              <a:off x="4806907" y="5025198"/>
              <a:ext cx="48825" cy="23530"/>
            </a:xfrm>
            <a:custGeom>
              <a:avLst/>
              <a:gdLst>
                <a:gd name="connsiteX0" fmla="*/ 2647 w 48825"/>
                <a:gd name="connsiteY0" fmla="*/ 23531 h 23530"/>
                <a:gd name="connsiteX1" fmla="*/ 1428 w 48825"/>
                <a:gd name="connsiteY1" fmla="*/ 16640 h 23530"/>
                <a:gd name="connsiteX2" fmla="*/ 504 w 48825"/>
                <a:gd name="connsiteY2" fmla="*/ 11891 h 23530"/>
                <a:gd name="connsiteX3" fmla="*/ 0 w 48825"/>
                <a:gd name="connsiteY3" fmla="*/ 9748 h 23530"/>
                <a:gd name="connsiteX4" fmla="*/ 45926 w 48825"/>
                <a:gd name="connsiteY4" fmla="*/ 0 h 23530"/>
                <a:gd name="connsiteX5" fmla="*/ 46473 w 48825"/>
                <a:gd name="connsiteY5" fmla="*/ 2311 h 23530"/>
                <a:gd name="connsiteX6" fmla="*/ 47481 w 48825"/>
                <a:gd name="connsiteY6" fmla="*/ 7437 h 23530"/>
                <a:gd name="connsiteX7" fmla="*/ 48826 w 48825"/>
                <a:gd name="connsiteY7" fmla="*/ 14917 h 23530"/>
                <a:gd name="connsiteX8" fmla="*/ 2647 w 48825"/>
                <a:gd name="connsiteY8" fmla="*/ 23531 h 23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825" h="23530">
                  <a:moveTo>
                    <a:pt x="2647" y="23531"/>
                  </a:moveTo>
                  <a:cubicBezTo>
                    <a:pt x="2647" y="23531"/>
                    <a:pt x="2017" y="20085"/>
                    <a:pt x="1428" y="16640"/>
                  </a:cubicBezTo>
                  <a:cubicBezTo>
                    <a:pt x="1134" y="14917"/>
                    <a:pt x="840" y="13194"/>
                    <a:pt x="504" y="11891"/>
                  </a:cubicBezTo>
                  <a:lnTo>
                    <a:pt x="0" y="9748"/>
                  </a:lnTo>
                  <a:lnTo>
                    <a:pt x="45926" y="0"/>
                  </a:lnTo>
                  <a:cubicBezTo>
                    <a:pt x="45926" y="0"/>
                    <a:pt x="46136" y="925"/>
                    <a:pt x="46473" y="2311"/>
                  </a:cubicBezTo>
                  <a:cubicBezTo>
                    <a:pt x="46809" y="3698"/>
                    <a:pt x="47145" y="5547"/>
                    <a:pt x="47481" y="7437"/>
                  </a:cubicBezTo>
                  <a:lnTo>
                    <a:pt x="48826" y="14917"/>
                  </a:lnTo>
                  <a:lnTo>
                    <a:pt x="2647" y="23531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06" name="Forma Livre: Forma 405">
              <a:extLst>
                <a:ext uri="{FF2B5EF4-FFF2-40B4-BE49-F238E27FC236}">
                  <a16:creationId xmlns:a16="http://schemas.microsoft.com/office/drawing/2014/main" id="{6118CD19-B415-3CA2-8390-D2093B54CDB4}"/>
                </a:ext>
              </a:extLst>
            </p:cNvPr>
            <p:cNvSpPr/>
            <p:nvPr/>
          </p:nvSpPr>
          <p:spPr>
            <a:xfrm>
              <a:off x="4812747" y="5055032"/>
              <a:ext cx="75465" cy="25253"/>
            </a:xfrm>
            <a:custGeom>
              <a:avLst/>
              <a:gdLst>
                <a:gd name="connsiteX0" fmla="*/ 1765 w 75465"/>
                <a:gd name="connsiteY0" fmla="*/ 25253 h 25253"/>
                <a:gd name="connsiteX1" fmla="*/ 882 w 75465"/>
                <a:gd name="connsiteY1" fmla="*/ 18278 h 25253"/>
                <a:gd name="connsiteX2" fmla="*/ 294 w 75465"/>
                <a:gd name="connsiteY2" fmla="*/ 13488 h 25253"/>
                <a:gd name="connsiteX3" fmla="*/ 0 w 75465"/>
                <a:gd name="connsiteY3" fmla="*/ 11303 h 25253"/>
                <a:gd name="connsiteX4" fmla="*/ 73449 w 75465"/>
                <a:gd name="connsiteY4" fmla="*/ 0 h 25253"/>
                <a:gd name="connsiteX5" fmla="*/ 73785 w 75465"/>
                <a:gd name="connsiteY5" fmla="*/ 2437 h 25253"/>
                <a:gd name="connsiteX6" fmla="*/ 74457 w 75465"/>
                <a:gd name="connsiteY6" fmla="*/ 7857 h 25253"/>
                <a:gd name="connsiteX7" fmla="*/ 75466 w 75465"/>
                <a:gd name="connsiteY7" fmla="*/ 15715 h 25253"/>
                <a:gd name="connsiteX8" fmla="*/ 1765 w 75465"/>
                <a:gd name="connsiteY8" fmla="*/ 25211 h 25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465" h="25253">
                  <a:moveTo>
                    <a:pt x="1765" y="25253"/>
                  </a:moveTo>
                  <a:cubicBezTo>
                    <a:pt x="1765" y="25253"/>
                    <a:pt x="1345" y="21766"/>
                    <a:pt x="882" y="18278"/>
                  </a:cubicBezTo>
                  <a:cubicBezTo>
                    <a:pt x="672" y="16555"/>
                    <a:pt x="462" y="14790"/>
                    <a:pt x="294" y="13488"/>
                  </a:cubicBezTo>
                  <a:cubicBezTo>
                    <a:pt x="168" y="12185"/>
                    <a:pt x="0" y="11303"/>
                    <a:pt x="0" y="11303"/>
                  </a:cubicBezTo>
                  <a:lnTo>
                    <a:pt x="73449" y="0"/>
                  </a:lnTo>
                  <a:cubicBezTo>
                    <a:pt x="73449" y="0"/>
                    <a:pt x="73617" y="966"/>
                    <a:pt x="73785" y="2437"/>
                  </a:cubicBezTo>
                  <a:cubicBezTo>
                    <a:pt x="73995" y="3908"/>
                    <a:pt x="74205" y="5882"/>
                    <a:pt x="74457" y="7857"/>
                  </a:cubicBezTo>
                  <a:lnTo>
                    <a:pt x="75466" y="15715"/>
                  </a:lnTo>
                  <a:lnTo>
                    <a:pt x="1765" y="25211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07" name="Forma Livre: Forma 406">
              <a:extLst>
                <a:ext uri="{FF2B5EF4-FFF2-40B4-BE49-F238E27FC236}">
                  <a16:creationId xmlns:a16="http://schemas.microsoft.com/office/drawing/2014/main" id="{8E2DE6FA-2444-CD3A-A628-6326091883EA}"/>
                </a:ext>
              </a:extLst>
            </p:cNvPr>
            <p:cNvSpPr/>
            <p:nvPr/>
          </p:nvSpPr>
          <p:spPr>
            <a:xfrm>
              <a:off x="4816655" y="5092807"/>
              <a:ext cx="54708" cy="19244"/>
            </a:xfrm>
            <a:custGeom>
              <a:avLst/>
              <a:gdLst>
                <a:gd name="connsiteX0" fmla="*/ 1050 w 54708"/>
                <a:gd name="connsiteY0" fmla="*/ 19245 h 19244"/>
                <a:gd name="connsiteX1" fmla="*/ 0 w 54708"/>
                <a:gd name="connsiteY1" fmla="*/ 5252 h 19244"/>
                <a:gd name="connsiteX2" fmla="*/ 53532 w 54708"/>
                <a:gd name="connsiteY2" fmla="*/ 0 h 19244"/>
                <a:gd name="connsiteX3" fmla="*/ 54708 w 54708"/>
                <a:gd name="connsiteY3" fmla="*/ 15337 h 19244"/>
                <a:gd name="connsiteX4" fmla="*/ 1050 w 54708"/>
                <a:gd name="connsiteY4" fmla="*/ 19245 h 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708" h="19244">
                  <a:moveTo>
                    <a:pt x="1050" y="19245"/>
                  </a:moveTo>
                  <a:lnTo>
                    <a:pt x="0" y="5252"/>
                  </a:lnTo>
                  <a:lnTo>
                    <a:pt x="53532" y="0"/>
                  </a:lnTo>
                  <a:lnTo>
                    <a:pt x="54708" y="15337"/>
                  </a:lnTo>
                  <a:lnTo>
                    <a:pt x="1050" y="19245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08" name="Forma Livre: Forma 407">
              <a:extLst>
                <a:ext uri="{FF2B5EF4-FFF2-40B4-BE49-F238E27FC236}">
                  <a16:creationId xmlns:a16="http://schemas.microsoft.com/office/drawing/2014/main" id="{CBAFE60B-19A5-7118-679F-64B9090FB784}"/>
                </a:ext>
              </a:extLst>
            </p:cNvPr>
            <p:cNvSpPr/>
            <p:nvPr/>
          </p:nvSpPr>
          <p:spPr>
            <a:xfrm>
              <a:off x="4818756" y="5125539"/>
              <a:ext cx="28572" cy="15379"/>
            </a:xfrm>
            <a:custGeom>
              <a:avLst/>
              <a:gdLst>
                <a:gd name="connsiteX0" fmla="*/ 336 w 28572"/>
                <a:gd name="connsiteY0" fmla="*/ 15379 h 15379"/>
                <a:gd name="connsiteX1" fmla="*/ 0 w 28572"/>
                <a:gd name="connsiteY1" fmla="*/ 1345 h 15379"/>
                <a:gd name="connsiteX2" fmla="*/ 28194 w 28572"/>
                <a:gd name="connsiteY2" fmla="*/ 0 h 15379"/>
                <a:gd name="connsiteX3" fmla="*/ 28573 w 28572"/>
                <a:gd name="connsiteY3" fmla="*/ 14749 h 15379"/>
                <a:gd name="connsiteX4" fmla="*/ 336 w 28572"/>
                <a:gd name="connsiteY4" fmla="*/ 15379 h 15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72" h="15379">
                  <a:moveTo>
                    <a:pt x="336" y="15379"/>
                  </a:moveTo>
                  <a:lnTo>
                    <a:pt x="0" y="1345"/>
                  </a:lnTo>
                  <a:lnTo>
                    <a:pt x="28194" y="0"/>
                  </a:lnTo>
                  <a:lnTo>
                    <a:pt x="28573" y="14749"/>
                  </a:lnTo>
                  <a:lnTo>
                    <a:pt x="336" y="15379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09" name="Forma Livre: Forma 408">
              <a:extLst>
                <a:ext uri="{FF2B5EF4-FFF2-40B4-BE49-F238E27FC236}">
                  <a16:creationId xmlns:a16="http://schemas.microsoft.com/office/drawing/2014/main" id="{8868CFD6-D3B2-6816-93BB-1861BE2C7E7E}"/>
                </a:ext>
              </a:extLst>
            </p:cNvPr>
            <p:cNvSpPr/>
            <p:nvPr/>
          </p:nvSpPr>
          <p:spPr>
            <a:xfrm>
              <a:off x="4818966" y="5158818"/>
              <a:ext cx="47313" cy="15546"/>
            </a:xfrm>
            <a:custGeom>
              <a:avLst/>
              <a:gdLst>
                <a:gd name="connsiteX0" fmla="*/ 0 w 47313"/>
                <a:gd name="connsiteY0" fmla="*/ 14076 h 15546"/>
                <a:gd name="connsiteX1" fmla="*/ 378 w 47313"/>
                <a:gd name="connsiteY1" fmla="*/ 0 h 15546"/>
                <a:gd name="connsiteX2" fmla="*/ 47313 w 47313"/>
                <a:gd name="connsiteY2" fmla="*/ 378 h 15546"/>
                <a:gd name="connsiteX3" fmla="*/ 46935 w 47313"/>
                <a:gd name="connsiteY3" fmla="*/ 15547 h 15546"/>
                <a:gd name="connsiteX4" fmla="*/ 0 w 47313"/>
                <a:gd name="connsiteY4" fmla="*/ 14076 h 15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313" h="15546">
                  <a:moveTo>
                    <a:pt x="0" y="14076"/>
                  </a:moveTo>
                  <a:lnTo>
                    <a:pt x="378" y="0"/>
                  </a:lnTo>
                  <a:lnTo>
                    <a:pt x="47313" y="378"/>
                  </a:lnTo>
                  <a:lnTo>
                    <a:pt x="46935" y="15547"/>
                  </a:lnTo>
                  <a:lnTo>
                    <a:pt x="0" y="14076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10" name="Forma Livre: Forma 409">
              <a:extLst>
                <a:ext uri="{FF2B5EF4-FFF2-40B4-BE49-F238E27FC236}">
                  <a16:creationId xmlns:a16="http://schemas.microsoft.com/office/drawing/2014/main" id="{BAD21F08-3FDE-DA17-01E5-3E66EC029900}"/>
                </a:ext>
              </a:extLst>
            </p:cNvPr>
            <p:cNvSpPr/>
            <p:nvPr/>
          </p:nvSpPr>
          <p:spPr>
            <a:xfrm>
              <a:off x="4817117" y="5190752"/>
              <a:ext cx="75213" cy="20463"/>
            </a:xfrm>
            <a:custGeom>
              <a:avLst/>
              <a:gdLst>
                <a:gd name="connsiteX0" fmla="*/ 0 w 75213"/>
                <a:gd name="connsiteY0" fmla="*/ 13992 h 20463"/>
                <a:gd name="connsiteX1" fmla="*/ 1050 w 75213"/>
                <a:gd name="connsiteY1" fmla="*/ 0 h 20463"/>
                <a:gd name="connsiteX2" fmla="*/ 75213 w 75213"/>
                <a:gd name="connsiteY2" fmla="*/ 4664 h 20463"/>
                <a:gd name="connsiteX3" fmla="*/ 73995 w 75213"/>
                <a:gd name="connsiteY3" fmla="*/ 20463 h 20463"/>
                <a:gd name="connsiteX4" fmla="*/ 0 w 75213"/>
                <a:gd name="connsiteY4" fmla="*/ 13992 h 20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213" h="20463">
                  <a:moveTo>
                    <a:pt x="0" y="13992"/>
                  </a:moveTo>
                  <a:lnTo>
                    <a:pt x="1050" y="0"/>
                  </a:lnTo>
                  <a:lnTo>
                    <a:pt x="75213" y="4664"/>
                  </a:lnTo>
                  <a:lnTo>
                    <a:pt x="73995" y="20463"/>
                  </a:lnTo>
                  <a:lnTo>
                    <a:pt x="0" y="13992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11" name="Forma Livre: Forma 410">
              <a:extLst>
                <a:ext uri="{FF2B5EF4-FFF2-40B4-BE49-F238E27FC236}">
                  <a16:creationId xmlns:a16="http://schemas.microsoft.com/office/drawing/2014/main" id="{7CEEAEE3-ADF5-C9B4-2618-E1A8A789DFF9}"/>
                </a:ext>
              </a:extLst>
            </p:cNvPr>
            <p:cNvSpPr/>
            <p:nvPr/>
          </p:nvSpPr>
          <p:spPr>
            <a:xfrm>
              <a:off x="4813504" y="5222560"/>
              <a:ext cx="55170" cy="21555"/>
            </a:xfrm>
            <a:custGeom>
              <a:avLst/>
              <a:gdLst>
                <a:gd name="connsiteX0" fmla="*/ 0 w 55170"/>
                <a:gd name="connsiteY0" fmla="*/ 13950 h 21555"/>
                <a:gd name="connsiteX1" fmla="*/ 1765 w 55170"/>
                <a:gd name="connsiteY1" fmla="*/ 0 h 21555"/>
                <a:gd name="connsiteX2" fmla="*/ 55170 w 55170"/>
                <a:gd name="connsiteY2" fmla="*/ 6345 h 21555"/>
                <a:gd name="connsiteX3" fmla="*/ 53238 w 55170"/>
                <a:gd name="connsiteY3" fmla="*/ 21556 h 21555"/>
                <a:gd name="connsiteX4" fmla="*/ 0 w 55170"/>
                <a:gd name="connsiteY4" fmla="*/ 13950 h 2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170" h="21555">
                  <a:moveTo>
                    <a:pt x="0" y="13950"/>
                  </a:moveTo>
                  <a:lnTo>
                    <a:pt x="1765" y="0"/>
                  </a:lnTo>
                  <a:lnTo>
                    <a:pt x="55170" y="6345"/>
                  </a:lnTo>
                  <a:lnTo>
                    <a:pt x="53238" y="21556"/>
                  </a:lnTo>
                  <a:lnTo>
                    <a:pt x="0" y="1395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12" name="Forma Livre: Forma 411">
              <a:extLst>
                <a:ext uri="{FF2B5EF4-FFF2-40B4-BE49-F238E27FC236}">
                  <a16:creationId xmlns:a16="http://schemas.microsoft.com/office/drawing/2014/main" id="{808012BA-DD9C-A4D4-6D4C-39F27F97CEFD}"/>
                </a:ext>
              </a:extLst>
            </p:cNvPr>
            <p:cNvSpPr/>
            <p:nvPr/>
          </p:nvSpPr>
          <p:spPr>
            <a:xfrm>
              <a:off x="4808671" y="5251133"/>
              <a:ext cx="30295" cy="19244"/>
            </a:xfrm>
            <a:custGeom>
              <a:avLst/>
              <a:gdLst>
                <a:gd name="connsiteX0" fmla="*/ 0 w 30295"/>
                <a:gd name="connsiteY0" fmla="*/ 13824 h 19244"/>
                <a:gd name="connsiteX1" fmla="*/ 2479 w 30295"/>
                <a:gd name="connsiteY1" fmla="*/ 0 h 19244"/>
                <a:gd name="connsiteX2" fmla="*/ 30296 w 30295"/>
                <a:gd name="connsiteY2" fmla="*/ 4748 h 19244"/>
                <a:gd name="connsiteX3" fmla="*/ 27732 w 30295"/>
                <a:gd name="connsiteY3" fmla="*/ 19245 h 19244"/>
                <a:gd name="connsiteX4" fmla="*/ 0 w 30295"/>
                <a:gd name="connsiteY4" fmla="*/ 13824 h 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295" h="19244">
                  <a:moveTo>
                    <a:pt x="0" y="13824"/>
                  </a:moveTo>
                  <a:lnTo>
                    <a:pt x="2479" y="0"/>
                  </a:lnTo>
                  <a:lnTo>
                    <a:pt x="30296" y="4748"/>
                  </a:lnTo>
                  <a:lnTo>
                    <a:pt x="27732" y="19245"/>
                  </a:lnTo>
                  <a:lnTo>
                    <a:pt x="0" y="13824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13" name="Forma Livre: Forma 412">
              <a:extLst>
                <a:ext uri="{FF2B5EF4-FFF2-40B4-BE49-F238E27FC236}">
                  <a16:creationId xmlns:a16="http://schemas.microsoft.com/office/drawing/2014/main" id="{988168C8-C2C2-573E-C4F9-0C05A311D34F}"/>
                </a:ext>
              </a:extLst>
            </p:cNvPr>
            <p:cNvSpPr/>
            <p:nvPr/>
          </p:nvSpPr>
          <p:spPr>
            <a:xfrm>
              <a:off x="4801738" y="5282437"/>
              <a:ext cx="48951" cy="25253"/>
            </a:xfrm>
            <a:custGeom>
              <a:avLst/>
              <a:gdLst>
                <a:gd name="connsiteX0" fmla="*/ 0 w 48951"/>
                <a:gd name="connsiteY0" fmla="*/ 13698 h 25253"/>
                <a:gd name="connsiteX1" fmla="*/ 3151 w 48951"/>
                <a:gd name="connsiteY1" fmla="*/ 0 h 25253"/>
                <a:gd name="connsiteX2" fmla="*/ 48952 w 48951"/>
                <a:gd name="connsiteY2" fmla="*/ 10463 h 25253"/>
                <a:gd name="connsiteX3" fmla="*/ 45506 w 48951"/>
                <a:gd name="connsiteY3" fmla="*/ 25253 h 25253"/>
                <a:gd name="connsiteX4" fmla="*/ 0 w 48951"/>
                <a:gd name="connsiteY4" fmla="*/ 13698 h 25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51" h="25253">
                  <a:moveTo>
                    <a:pt x="0" y="13698"/>
                  </a:moveTo>
                  <a:lnTo>
                    <a:pt x="3151" y="0"/>
                  </a:lnTo>
                  <a:lnTo>
                    <a:pt x="48952" y="10463"/>
                  </a:lnTo>
                  <a:lnTo>
                    <a:pt x="45506" y="25253"/>
                  </a:lnTo>
                  <a:lnTo>
                    <a:pt x="0" y="13698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14" name="Forma Livre: Forma 413">
              <a:extLst>
                <a:ext uri="{FF2B5EF4-FFF2-40B4-BE49-F238E27FC236}">
                  <a16:creationId xmlns:a16="http://schemas.microsoft.com/office/drawing/2014/main" id="{CBC3AD9A-7583-A152-2FEE-1CC6694840C4}"/>
                </a:ext>
              </a:extLst>
            </p:cNvPr>
            <p:cNvSpPr/>
            <p:nvPr/>
          </p:nvSpPr>
          <p:spPr>
            <a:xfrm>
              <a:off x="4792956" y="5313363"/>
              <a:ext cx="75381" cy="35842"/>
            </a:xfrm>
            <a:custGeom>
              <a:avLst/>
              <a:gdLst>
                <a:gd name="connsiteX0" fmla="*/ 42 w 75381"/>
                <a:gd name="connsiteY0" fmla="*/ 13446 h 35842"/>
                <a:gd name="connsiteX1" fmla="*/ 756 w 75381"/>
                <a:gd name="connsiteY1" fmla="*/ 11387 h 35842"/>
                <a:gd name="connsiteX2" fmla="*/ 2059 w 75381"/>
                <a:gd name="connsiteY2" fmla="*/ 6765 h 35842"/>
                <a:gd name="connsiteX3" fmla="*/ 3992 w 75381"/>
                <a:gd name="connsiteY3" fmla="*/ 0 h 35842"/>
                <a:gd name="connsiteX4" fmla="*/ 75382 w 75381"/>
                <a:gd name="connsiteY4" fmla="*/ 20589 h 35842"/>
                <a:gd name="connsiteX5" fmla="*/ 73197 w 75381"/>
                <a:gd name="connsiteY5" fmla="*/ 28236 h 35842"/>
                <a:gd name="connsiteX6" fmla="*/ 71684 w 75381"/>
                <a:gd name="connsiteY6" fmla="*/ 33489 h 35842"/>
                <a:gd name="connsiteX7" fmla="*/ 70886 w 75381"/>
                <a:gd name="connsiteY7" fmla="*/ 35842 h 35842"/>
                <a:gd name="connsiteX8" fmla="*/ 0 w 75381"/>
                <a:gd name="connsiteY8" fmla="*/ 13488 h 35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381" h="35842">
                  <a:moveTo>
                    <a:pt x="42" y="13446"/>
                  </a:moveTo>
                  <a:lnTo>
                    <a:pt x="756" y="11387"/>
                  </a:lnTo>
                  <a:cubicBezTo>
                    <a:pt x="1134" y="10126"/>
                    <a:pt x="1597" y="8446"/>
                    <a:pt x="2059" y="6765"/>
                  </a:cubicBezTo>
                  <a:cubicBezTo>
                    <a:pt x="3025" y="3404"/>
                    <a:pt x="3992" y="0"/>
                    <a:pt x="3992" y="0"/>
                  </a:cubicBezTo>
                  <a:lnTo>
                    <a:pt x="75382" y="20589"/>
                  </a:lnTo>
                  <a:lnTo>
                    <a:pt x="73197" y="28236"/>
                  </a:lnTo>
                  <a:lnTo>
                    <a:pt x="71684" y="33489"/>
                  </a:lnTo>
                  <a:cubicBezTo>
                    <a:pt x="71222" y="34918"/>
                    <a:pt x="70886" y="35842"/>
                    <a:pt x="70886" y="35842"/>
                  </a:cubicBezTo>
                  <a:lnTo>
                    <a:pt x="0" y="13488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15" name="Forma Livre: Forma 414">
              <a:extLst>
                <a:ext uri="{FF2B5EF4-FFF2-40B4-BE49-F238E27FC236}">
                  <a16:creationId xmlns:a16="http://schemas.microsoft.com/office/drawing/2014/main" id="{29B2E998-C3CD-9040-1921-C91AE8203EC6}"/>
                </a:ext>
              </a:extLst>
            </p:cNvPr>
            <p:cNvSpPr/>
            <p:nvPr/>
          </p:nvSpPr>
          <p:spPr>
            <a:xfrm>
              <a:off x="4782410" y="5343742"/>
              <a:ext cx="55590" cy="32186"/>
            </a:xfrm>
            <a:custGeom>
              <a:avLst/>
              <a:gdLst>
                <a:gd name="connsiteX0" fmla="*/ 84 w 55590"/>
                <a:gd name="connsiteY0" fmla="*/ 13194 h 32186"/>
                <a:gd name="connsiteX1" fmla="*/ 882 w 55590"/>
                <a:gd name="connsiteY1" fmla="*/ 11135 h 32186"/>
                <a:gd name="connsiteX2" fmla="*/ 2605 w 55590"/>
                <a:gd name="connsiteY2" fmla="*/ 6639 h 32186"/>
                <a:gd name="connsiteX3" fmla="*/ 4832 w 55590"/>
                <a:gd name="connsiteY3" fmla="*/ 0 h 32186"/>
                <a:gd name="connsiteX4" fmla="*/ 55591 w 55590"/>
                <a:gd name="connsiteY4" fmla="*/ 17774 h 32186"/>
                <a:gd name="connsiteX5" fmla="*/ 53112 w 55590"/>
                <a:gd name="connsiteY5" fmla="*/ 25043 h 32186"/>
                <a:gd name="connsiteX6" fmla="*/ 51221 w 55590"/>
                <a:gd name="connsiteY6" fmla="*/ 29959 h 32186"/>
                <a:gd name="connsiteX7" fmla="*/ 50338 w 55590"/>
                <a:gd name="connsiteY7" fmla="*/ 32187 h 32186"/>
                <a:gd name="connsiteX8" fmla="*/ 0 w 55590"/>
                <a:gd name="connsiteY8" fmla="*/ 13152 h 32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590" h="32186">
                  <a:moveTo>
                    <a:pt x="84" y="13194"/>
                  </a:moveTo>
                  <a:lnTo>
                    <a:pt x="882" y="11135"/>
                  </a:lnTo>
                  <a:cubicBezTo>
                    <a:pt x="1345" y="9917"/>
                    <a:pt x="2059" y="8320"/>
                    <a:pt x="2605" y="6639"/>
                  </a:cubicBezTo>
                  <a:cubicBezTo>
                    <a:pt x="3740" y="3320"/>
                    <a:pt x="4832" y="0"/>
                    <a:pt x="4832" y="0"/>
                  </a:cubicBezTo>
                  <a:lnTo>
                    <a:pt x="55591" y="17774"/>
                  </a:lnTo>
                  <a:cubicBezTo>
                    <a:pt x="55591" y="17774"/>
                    <a:pt x="54372" y="21430"/>
                    <a:pt x="53112" y="25043"/>
                  </a:cubicBezTo>
                  <a:cubicBezTo>
                    <a:pt x="52523" y="26850"/>
                    <a:pt x="51725" y="28615"/>
                    <a:pt x="51221" y="29959"/>
                  </a:cubicBezTo>
                  <a:lnTo>
                    <a:pt x="50338" y="32187"/>
                  </a:lnTo>
                  <a:lnTo>
                    <a:pt x="0" y="13152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16" name="Forma Livre: Forma 415">
              <a:extLst>
                <a:ext uri="{FF2B5EF4-FFF2-40B4-BE49-F238E27FC236}">
                  <a16:creationId xmlns:a16="http://schemas.microsoft.com/office/drawing/2014/main" id="{BAEBCCC8-3575-2B1B-667B-74815324C03B}"/>
                </a:ext>
              </a:extLst>
            </p:cNvPr>
            <p:cNvSpPr/>
            <p:nvPr/>
          </p:nvSpPr>
          <p:spPr>
            <a:xfrm>
              <a:off x="4771569" y="5370760"/>
              <a:ext cx="31598" cy="24244"/>
            </a:xfrm>
            <a:custGeom>
              <a:avLst/>
              <a:gdLst>
                <a:gd name="connsiteX0" fmla="*/ 0 w 31598"/>
                <a:gd name="connsiteY0" fmla="*/ 12900 h 24244"/>
                <a:gd name="connsiteX1" fmla="*/ 2899 w 31598"/>
                <a:gd name="connsiteY1" fmla="*/ 6513 h 24244"/>
                <a:gd name="connsiteX2" fmla="*/ 5462 w 31598"/>
                <a:gd name="connsiteY2" fmla="*/ 0 h 24244"/>
                <a:gd name="connsiteX3" fmla="*/ 31598 w 31598"/>
                <a:gd name="connsiteY3" fmla="*/ 10673 h 24244"/>
                <a:gd name="connsiteX4" fmla="*/ 28909 w 31598"/>
                <a:gd name="connsiteY4" fmla="*/ 17522 h 24244"/>
                <a:gd name="connsiteX5" fmla="*/ 25884 w 31598"/>
                <a:gd name="connsiteY5" fmla="*/ 24245 h 24244"/>
                <a:gd name="connsiteX6" fmla="*/ 0 w 31598"/>
                <a:gd name="connsiteY6" fmla="*/ 12942 h 24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598" h="24244">
                  <a:moveTo>
                    <a:pt x="0" y="12900"/>
                  </a:moveTo>
                  <a:cubicBezTo>
                    <a:pt x="0" y="12900"/>
                    <a:pt x="1429" y="9706"/>
                    <a:pt x="2899" y="6513"/>
                  </a:cubicBezTo>
                  <a:cubicBezTo>
                    <a:pt x="4202" y="3236"/>
                    <a:pt x="5462" y="0"/>
                    <a:pt x="5462" y="0"/>
                  </a:cubicBezTo>
                  <a:lnTo>
                    <a:pt x="31598" y="10673"/>
                  </a:lnTo>
                  <a:cubicBezTo>
                    <a:pt x="31598" y="10673"/>
                    <a:pt x="30254" y="14118"/>
                    <a:pt x="28909" y="17522"/>
                  </a:cubicBezTo>
                  <a:lnTo>
                    <a:pt x="25884" y="24245"/>
                  </a:lnTo>
                  <a:lnTo>
                    <a:pt x="0" y="12942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17" name="Forma Livre: Forma 416">
              <a:extLst>
                <a:ext uri="{FF2B5EF4-FFF2-40B4-BE49-F238E27FC236}">
                  <a16:creationId xmlns:a16="http://schemas.microsoft.com/office/drawing/2014/main" id="{22686699-9618-8FC9-2305-314F36189426}"/>
                </a:ext>
              </a:extLst>
            </p:cNvPr>
            <p:cNvSpPr/>
            <p:nvPr/>
          </p:nvSpPr>
          <p:spPr>
            <a:xfrm>
              <a:off x="4757955" y="5399963"/>
              <a:ext cx="48657" cy="33783"/>
            </a:xfrm>
            <a:custGeom>
              <a:avLst/>
              <a:gdLst>
                <a:gd name="connsiteX0" fmla="*/ 0 w 48657"/>
                <a:gd name="connsiteY0" fmla="*/ 12564 h 33783"/>
                <a:gd name="connsiteX1" fmla="*/ 3193 w 48657"/>
                <a:gd name="connsiteY1" fmla="*/ 6303 h 33783"/>
                <a:gd name="connsiteX2" fmla="*/ 6261 w 48657"/>
                <a:gd name="connsiteY2" fmla="*/ 0 h 33783"/>
                <a:gd name="connsiteX3" fmla="*/ 48658 w 48657"/>
                <a:gd name="connsiteY3" fmla="*/ 20169 h 33783"/>
                <a:gd name="connsiteX4" fmla="*/ 45338 w 48657"/>
                <a:gd name="connsiteY4" fmla="*/ 27018 h 33783"/>
                <a:gd name="connsiteX5" fmla="*/ 41893 w 48657"/>
                <a:gd name="connsiteY5" fmla="*/ 33783 h 33783"/>
                <a:gd name="connsiteX6" fmla="*/ 0 w 48657"/>
                <a:gd name="connsiteY6" fmla="*/ 12606 h 33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657" h="33783">
                  <a:moveTo>
                    <a:pt x="0" y="12564"/>
                  </a:moveTo>
                  <a:cubicBezTo>
                    <a:pt x="0" y="12564"/>
                    <a:pt x="1597" y="9454"/>
                    <a:pt x="3193" y="6303"/>
                  </a:cubicBezTo>
                  <a:cubicBezTo>
                    <a:pt x="4874" y="3193"/>
                    <a:pt x="6261" y="0"/>
                    <a:pt x="6261" y="0"/>
                  </a:cubicBezTo>
                  <a:lnTo>
                    <a:pt x="48658" y="20169"/>
                  </a:lnTo>
                  <a:cubicBezTo>
                    <a:pt x="48658" y="20169"/>
                    <a:pt x="47145" y="23657"/>
                    <a:pt x="45338" y="27018"/>
                  </a:cubicBezTo>
                  <a:cubicBezTo>
                    <a:pt x="43615" y="30380"/>
                    <a:pt x="41893" y="33783"/>
                    <a:pt x="41893" y="33783"/>
                  </a:cubicBezTo>
                  <a:lnTo>
                    <a:pt x="0" y="12606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18" name="Forma Livre: Forma 417">
              <a:extLst>
                <a:ext uri="{FF2B5EF4-FFF2-40B4-BE49-F238E27FC236}">
                  <a16:creationId xmlns:a16="http://schemas.microsoft.com/office/drawing/2014/main" id="{61F9AE76-B3AA-D0F2-E9DB-6970D74EC053}"/>
                </a:ext>
              </a:extLst>
            </p:cNvPr>
            <p:cNvSpPr/>
            <p:nvPr/>
          </p:nvSpPr>
          <p:spPr>
            <a:xfrm>
              <a:off x="4742744" y="5428410"/>
              <a:ext cx="72230" cy="49372"/>
            </a:xfrm>
            <a:custGeom>
              <a:avLst/>
              <a:gdLst>
                <a:gd name="connsiteX0" fmla="*/ 0 w 72230"/>
                <a:gd name="connsiteY0" fmla="*/ 12186 h 49372"/>
                <a:gd name="connsiteX1" fmla="*/ 7017 w 72230"/>
                <a:gd name="connsiteY1" fmla="*/ 0 h 49372"/>
                <a:gd name="connsiteX2" fmla="*/ 72230 w 72230"/>
                <a:gd name="connsiteY2" fmla="*/ 35632 h 49372"/>
                <a:gd name="connsiteX3" fmla="*/ 64331 w 72230"/>
                <a:gd name="connsiteY3" fmla="*/ 49372 h 49372"/>
                <a:gd name="connsiteX4" fmla="*/ 0 w 72230"/>
                <a:gd name="connsiteY4" fmla="*/ 12186 h 49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230" h="49372">
                  <a:moveTo>
                    <a:pt x="0" y="12186"/>
                  </a:moveTo>
                  <a:lnTo>
                    <a:pt x="7017" y="0"/>
                  </a:lnTo>
                  <a:lnTo>
                    <a:pt x="72230" y="35632"/>
                  </a:lnTo>
                  <a:lnTo>
                    <a:pt x="64331" y="49372"/>
                  </a:lnTo>
                  <a:lnTo>
                    <a:pt x="0" y="12186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19" name="Forma Livre: Forma 418">
              <a:extLst>
                <a:ext uri="{FF2B5EF4-FFF2-40B4-BE49-F238E27FC236}">
                  <a16:creationId xmlns:a16="http://schemas.microsoft.com/office/drawing/2014/main" id="{EB5E8B33-3982-D082-F5C9-06CDDCFD5041}"/>
                </a:ext>
              </a:extLst>
            </p:cNvPr>
            <p:cNvSpPr/>
            <p:nvPr/>
          </p:nvSpPr>
          <p:spPr>
            <a:xfrm>
              <a:off x="4726062" y="5455974"/>
              <a:ext cx="53279" cy="41304"/>
            </a:xfrm>
            <a:custGeom>
              <a:avLst/>
              <a:gdLst>
                <a:gd name="connsiteX0" fmla="*/ 0 w 53279"/>
                <a:gd name="connsiteY0" fmla="*/ 11807 h 41304"/>
                <a:gd name="connsiteX1" fmla="*/ 7564 w 53279"/>
                <a:gd name="connsiteY1" fmla="*/ 0 h 41304"/>
                <a:gd name="connsiteX2" fmla="*/ 53280 w 53279"/>
                <a:gd name="connsiteY2" fmla="*/ 28363 h 41304"/>
                <a:gd name="connsiteX3" fmla="*/ 45002 w 53279"/>
                <a:gd name="connsiteY3" fmla="*/ 41304 h 41304"/>
                <a:gd name="connsiteX4" fmla="*/ 0 w 53279"/>
                <a:gd name="connsiteY4" fmla="*/ 11807 h 41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279" h="41304">
                  <a:moveTo>
                    <a:pt x="0" y="11807"/>
                  </a:moveTo>
                  <a:lnTo>
                    <a:pt x="7564" y="0"/>
                  </a:lnTo>
                  <a:lnTo>
                    <a:pt x="53280" y="28363"/>
                  </a:lnTo>
                  <a:lnTo>
                    <a:pt x="45002" y="41304"/>
                  </a:lnTo>
                  <a:lnTo>
                    <a:pt x="0" y="11807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20" name="Forma Livre: Forma 419">
              <a:extLst>
                <a:ext uri="{FF2B5EF4-FFF2-40B4-BE49-F238E27FC236}">
                  <a16:creationId xmlns:a16="http://schemas.microsoft.com/office/drawing/2014/main" id="{4C2E0527-D3AD-4AA3-5EB5-BCDFB652A312}"/>
                </a:ext>
              </a:extLst>
            </p:cNvPr>
            <p:cNvSpPr/>
            <p:nvPr/>
          </p:nvSpPr>
          <p:spPr>
            <a:xfrm>
              <a:off x="4709633" y="5480135"/>
              <a:ext cx="31346" cy="28068"/>
            </a:xfrm>
            <a:custGeom>
              <a:avLst/>
              <a:gdLst>
                <a:gd name="connsiteX0" fmla="*/ 0 w 31346"/>
                <a:gd name="connsiteY0" fmla="*/ 11429 h 28068"/>
                <a:gd name="connsiteX1" fmla="*/ 8152 w 31346"/>
                <a:gd name="connsiteY1" fmla="*/ 0 h 28068"/>
                <a:gd name="connsiteX2" fmla="*/ 31346 w 31346"/>
                <a:gd name="connsiteY2" fmla="*/ 16051 h 28068"/>
                <a:gd name="connsiteX3" fmla="*/ 22816 w 31346"/>
                <a:gd name="connsiteY3" fmla="*/ 28068 h 28068"/>
                <a:gd name="connsiteX4" fmla="*/ 0 w 31346"/>
                <a:gd name="connsiteY4" fmla="*/ 11429 h 28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346" h="28068">
                  <a:moveTo>
                    <a:pt x="0" y="11429"/>
                  </a:moveTo>
                  <a:lnTo>
                    <a:pt x="8152" y="0"/>
                  </a:lnTo>
                  <a:lnTo>
                    <a:pt x="31346" y="16051"/>
                  </a:lnTo>
                  <a:lnTo>
                    <a:pt x="22816" y="28068"/>
                  </a:lnTo>
                  <a:lnTo>
                    <a:pt x="0" y="11429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21" name="Forma Livre: Forma 420">
              <a:extLst>
                <a:ext uri="{FF2B5EF4-FFF2-40B4-BE49-F238E27FC236}">
                  <a16:creationId xmlns:a16="http://schemas.microsoft.com/office/drawing/2014/main" id="{A5088912-13E2-2481-C921-6DF6E48954A6}"/>
                </a:ext>
              </a:extLst>
            </p:cNvPr>
            <p:cNvSpPr/>
            <p:nvPr/>
          </p:nvSpPr>
          <p:spPr>
            <a:xfrm>
              <a:off x="4690179" y="5505851"/>
              <a:ext cx="45716" cy="40758"/>
            </a:xfrm>
            <a:custGeom>
              <a:avLst/>
              <a:gdLst>
                <a:gd name="connsiteX0" fmla="*/ 0 w 45716"/>
                <a:gd name="connsiteY0" fmla="*/ 11009 h 40758"/>
                <a:gd name="connsiteX1" fmla="*/ 8656 w 45716"/>
                <a:gd name="connsiteY1" fmla="*/ 0 h 40758"/>
                <a:gd name="connsiteX2" fmla="*/ 45716 w 45716"/>
                <a:gd name="connsiteY2" fmla="*/ 28825 h 40758"/>
                <a:gd name="connsiteX3" fmla="*/ 36346 w 45716"/>
                <a:gd name="connsiteY3" fmla="*/ 40758 h 40758"/>
                <a:gd name="connsiteX4" fmla="*/ 0 w 45716"/>
                <a:gd name="connsiteY4" fmla="*/ 11009 h 40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16" h="40758">
                  <a:moveTo>
                    <a:pt x="0" y="11009"/>
                  </a:moveTo>
                  <a:lnTo>
                    <a:pt x="8656" y="0"/>
                  </a:lnTo>
                  <a:lnTo>
                    <a:pt x="45716" y="28825"/>
                  </a:lnTo>
                  <a:lnTo>
                    <a:pt x="36346" y="40758"/>
                  </a:lnTo>
                  <a:lnTo>
                    <a:pt x="0" y="11009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22" name="Forma Livre: Forma 421">
              <a:extLst>
                <a:ext uri="{FF2B5EF4-FFF2-40B4-BE49-F238E27FC236}">
                  <a16:creationId xmlns:a16="http://schemas.microsoft.com/office/drawing/2014/main" id="{F5FD588C-1465-3983-7E11-7DB8A9127B4A}"/>
                </a:ext>
              </a:extLst>
            </p:cNvPr>
            <p:cNvSpPr/>
            <p:nvPr/>
          </p:nvSpPr>
          <p:spPr>
            <a:xfrm>
              <a:off x="4669253" y="5530516"/>
              <a:ext cx="65297" cy="60759"/>
            </a:xfrm>
            <a:custGeom>
              <a:avLst/>
              <a:gdLst>
                <a:gd name="connsiteX0" fmla="*/ 42 w 65297"/>
                <a:gd name="connsiteY0" fmla="*/ 10547 h 60759"/>
                <a:gd name="connsiteX1" fmla="*/ 1555 w 65297"/>
                <a:gd name="connsiteY1" fmla="*/ 8950 h 60759"/>
                <a:gd name="connsiteX2" fmla="*/ 4706 w 65297"/>
                <a:gd name="connsiteY2" fmla="*/ 5294 h 60759"/>
                <a:gd name="connsiteX3" fmla="*/ 9286 w 65297"/>
                <a:gd name="connsiteY3" fmla="*/ 0 h 60759"/>
                <a:gd name="connsiteX4" fmla="*/ 65297 w 65297"/>
                <a:gd name="connsiteY4" fmla="*/ 48826 h 60759"/>
                <a:gd name="connsiteX5" fmla="*/ 60087 w 65297"/>
                <a:gd name="connsiteY5" fmla="*/ 54834 h 60759"/>
                <a:gd name="connsiteX6" fmla="*/ 56515 w 65297"/>
                <a:gd name="connsiteY6" fmla="*/ 58952 h 60759"/>
                <a:gd name="connsiteX7" fmla="*/ 54834 w 65297"/>
                <a:gd name="connsiteY7" fmla="*/ 60759 h 60759"/>
                <a:gd name="connsiteX8" fmla="*/ 0 w 65297"/>
                <a:gd name="connsiteY8" fmla="*/ 10589 h 60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297" h="60759">
                  <a:moveTo>
                    <a:pt x="42" y="10547"/>
                  </a:moveTo>
                  <a:lnTo>
                    <a:pt x="1555" y="8950"/>
                  </a:lnTo>
                  <a:lnTo>
                    <a:pt x="4706" y="5294"/>
                  </a:lnTo>
                  <a:cubicBezTo>
                    <a:pt x="7017" y="2647"/>
                    <a:pt x="9286" y="0"/>
                    <a:pt x="9286" y="0"/>
                  </a:cubicBezTo>
                  <a:lnTo>
                    <a:pt x="65297" y="48826"/>
                  </a:lnTo>
                  <a:cubicBezTo>
                    <a:pt x="65297" y="48826"/>
                    <a:pt x="62692" y="51809"/>
                    <a:pt x="60087" y="54834"/>
                  </a:cubicBezTo>
                  <a:cubicBezTo>
                    <a:pt x="58784" y="56347"/>
                    <a:pt x="57482" y="57818"/>
                    <a:pt x="56515" y="58952"/>
                  </a:cubicBezTo>
                  <a:cubicBezTo>
                    <a:pt x="55507" y="60045"/>
                    <a:pt x="54834" y="60759"/>
                    <a:pt x="54834" y="60759"/>
                  </a:cubicBezTo>
                  <a:lnTo>
                    <a:pt x="0" y="10589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23" name="Forma Livre: Forma 422">
              <a:extLst>
                <a:ext uri="{FF2B5EF4-FFF2-40B4-BE49-F238E27FC236}">
                  <a16:creationId xmlns:a16="http://schemas.microsoft.com/office/drawing/2014/main" id="{0C7B654B-C97E-6565-4B37-21FB4552FA96}"/>
                </a:ext>
              </a:extLst>
            </p:cNvPr>
            <p:cNvSpPr/>
            <p:nvPr/>
          </p:nvSpPr>
          <p:spPr>
            <a:xfrm>
              <a:off x="4646983" y="5554004"/>
              <a:ext cx="48447" cy="48405"/>
            </a:xfrm>
            <a:custGeom>
              <a:avLst/>
              <a:gdLst>
                <a:gd name="connsiteX0" fmla="*/ 42 w 48447"/>
                <a:gd name="connsiteY0" fmla="*/ 9958 h 48405"/>
                <a:gd name="connsiteX1" fmla="*/ 5084 w 48447"/>
                <a:gd name="connsiteY1" fmla="*/ 5084 h 48405"/>
                <a:gd name="connsiteX2" fmla="*/ 9916 w 48447"/>
                <a:gd name="connsiteY2" fmla="*/ 0 h 48405"/>
                <a:gd name="connsiteX3" fmla="*/ 48447 w 48447"/>
                <a:gd name="connsiteY3" fmla="*/ 37522 h 48405"/>
                <a:gd name="connsiteX4" fmla="*/ 43153 w 48447"/>
                <a:gd name="connsiteY4" fmla="*/ 43069 h 48405"/>
                <a:gd name="connsiteX5" fmla="*/ 37607 w 48447"/>
                <a:gd name="connsiteY5" fmla="*/ 48406 h 48405"/>
                <a:gd name="connsiteX6" fmla="*/ 0 w 48447"/>
                <a:gd name="connsiteY6" fmla="*/ 9958 h 48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447" h="48405">
                  <a:moveTo>
                    <a:pt x="42" y="9958"/>
                  </a:moveTo>
                  <a:cubicBezTo>
                    <a:pt x="42" y="9958"/>
                    <a:pt x="2605" y="7563"/>
                    <a:pt x="5084" y="5084"/>
                  </a:cubicBezTo>
                  <a:cubicBezTo>
                    <a:pt x="7521" y="2521"/>
                    <a:pt x="9916" y="0"/>
                    <a:pt x="9916" y="0"/>
                  </a:cubicBezTo>
                  <a:lnTo>
                    <a:pt x="48447" y="37522"/>
                  </a:lnTo>
                  <a:cubicBezTo>
                    <a:pt x="48447" y="37522"/>
                    <a:pt x="45800" y="40296"/>
                    <a:pt x="43153" y="43069"/>
                  </a:cubicBezTo>
                  <a:cubicBezTo>
                    <a:pt x="40422" y="45758"/>
                    <a:pt x="37607" y="48406"/>
                    <a:pt x="37607" y="48406"/>
                  </a:cubicBezTo>
                  <a:lnTo>
                    <a:pt x="0" y="9958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24" name="Forma Livre: Forma 423">
              <a:extLst>
                <a:ext uri="{FF2B5EF4-FFF2-40B4-BE49-F238E27FC236}">
                  <a16:creationId xmlns:a16="http://schemas.microsoft.com/office/drawing/2014/main" id="{EB7DEF0A-79EC-535C-94C5-8A2289C7A6B5}"/>
                </a:ext>
              </a:extLst>
            </p:cNvPr>
            <p:cNvSpPr/>
            <p:nvPr/>
          </p:nvSpPr>
          <p:spPr>
            <a:xfrm>
              <a:off x="4625806" y="5574215"/>
              <a:ext cx="29623" cy="30547"/>
            </a:xfrm>
            <a:custGeom>
              <a:avLst/>
              <a:gdLst>
                <a:gd name="connsiteX0" fmla="*/ 42 w 29623"/>
                <a:gd name="connsiteY0" fmla="*/ 9412 h 30547"/>
                <a:gd name="connsiteX1" fmla="*/ 5336 w 29623"/>
                <a:gd name="connsiteY1" fmla="*/ 4832 h 30547"/>
                <a:gd name="connsiteX2" fmla="*/ 10421 w 29623"/>
                <a:gd name="connsiteY2" fmla="*/ 0 h 30547"/>
                <a:gd name="connsiteX3" fmla="*/ 29623 w 29623"/>
                <a:gd name="connsiteY3" fmla="*/ 20673 h 30547"/>
                <a:gd name="connsiteX4" fmla="*/ 24287 w 29623"/>
                <a:gd name="connsiteY4" fmla="*/ 25715 h 30547"/>
                <a:gd name="connsiteX5" fmla="*/ 18698 w 29623"/>
                <a:gd name="connsiteY5" fmla="*/ 30548 h 30547"/>
                <a:gd name="connsiteX6" fmla="*/ 0 w 29623"/>
                <a:gd name="connsiteY6" fmla="*/ 9412 h 30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623" h="30547">
                  <a:moveTo>
                    <a:pt x="42" y="9412"/>
                  </a:moveTo>
                  <a:cubicBezTo>
                    <a:pt x="42" y="9412"/>
                    <a:pt x="2689" y="7101"/>
                    <a:pt x="5336" y="4832"/>
                  </a:cubicBezTo>
                  <a:cubicBezTo>
                    <a:pt x="7900" y="2437"/>
                    <a:pt x="10421" y="0"/>
                    <a:pt x="10421" y="0"/>
                  </a:cubicBezTo>
                  <a:lnTo>
                    <a:pt x="29623" y="20673"/>
                  </a:lnTo>
                  <a:cubicBezTo>
                    <a:pt x="29623" y="20673"/>
                    <a:pt x="26976" y="23236"/>
                    <a:pt x="24287" y="25715"/>
                  </a:cubicBezTo>
                  <a:cubicBezTo>
                    <a:pt x="21514" y="28111"/>
                    <a:pt x="18698" y="30548"/>
                    <a:pt x="18698" y="30548"/>
                  </a:cubicBezTo>
                  <a:lnTo>
                    <a:pt x="0" y="9412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25" name="Forma Livre: Forma 424">
              <a:extLst>
                <a:ext uri="{FF2B5EF4-FFF2-40B4-BE49-F238E27FC236}">
                  <a16:creationId xmlns:a16="http://schemas.microsoft.com/office/drawing/2014/main" id="{16CE7B62-E845-3E92-D6DC-7E7048DA1A46}"/>
                </a:ext>
              </a:extLst>
            </p:cNvPr>
            <p:cNvSpPr/>
            <p:nvPr/>
          </p:nvSpPr>
          <p:spPr>
            <a:xfrm>
              <a:off x="4601309" y="5595351"/>
              <a:ext cx="41010" cy="45632"/>
            </a:xfrm>
            <a:custGeom>
              <a:avLst/>
              <a:gdLst>
                <a:gd name="connsiteX0" fmla="*/ 42 w 41010"/>
                <a:gd name="connsiteY0" fmla="*/ 8740 h 45632"/>
                <a:gd name="connsiteX1" fmla="*/ 5546 w 41010"/>
                <a:gd name="connsiteY1" fmla="*/ 4412 h 45632"/>
                <a:gd name="connsiteX2" fmla="*/ 9328 w 41010"/>
                <a:gd name="connsiteY2" fmla="*/ 1428 h 45632"/>
                <a:gd name="connsiteX3" fmla="*/ 11009 w 41010"/>
                <a:gd name="connsiteY3" fmla="*/ 0 h 45632"/>
                <a:gd name="connsiteX4" fmla="*/ 41010 w 41010"/>
                <a:gd name="connsiteY4" fmla="*/ 36136 h 45632"/>
                <a:gd name="connsiteX5" fmla="*/ 39203 w 41010"/>
                <a:gd name="connsiteY5" fmla="*/ 37691 h 45632"/>
                <a:gd name="connsiteX6" fmla="*/ 35086 w 41010"/>
                <a:gd name="connsiteY6" fmla="*/ 40926 h 45632"/>
                <a:gd name="connsiteX7" fmla="*/ 29119 w 41010"/>
                <a:gd name="connsiteY7" fmla="*/ 45632 h 45632"/>
                <a:gd name="connsiteX8" fmla="*/ 0 w 41010"/>
                <a:gd name="connsiteY8" fmla="*/ 8782 h 45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010" h="45632">
                  <a:moveTo>
                    <a:pt x="42" y="8740"/>
                  </a:moveTo>
                  <a:cubicBezTo>
                    <a:pt x="42" y="8740"/>
                    <a:pt x="2815" y="6555"/>
                    <a:pt x="5546" y="4412"/>
                  </a:cubicBezTo>
                  <a:lnTo>
                    <a:pt x="9328" y="1428"/>
                  </a:lnTo>
                  <a:lnTo>
                    <a:pt x="11009" y="0"/>
                  </a:lnTo>
                  <a:lnTo>
                    <a:pt x="41010" y="36136"/>
                  </a:lnTo>
                  <a:cubicBezTo>
                    <a:pt x="41010" y="36136"/>
                    <a:pt x="40296" y="36766"/>
                    <a:pt x="39203" y="37691"/>
                  </a:cubicBezTo>
                  <a:lnTo>
                    <a:pt x="35086" y="40926"/>
                  </a:lnTo>
                  <a:cubicBezTo>
                    <a:pt x="32102" y="43280"/>
                    <a:pt x="29119" y="45632"/>
                    <a:pt x="29119" y="45632"/>
                  </a:cubicBezTo>
                  <a:lnTo>
                    <a:pt x="0" y="8782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26" name="Forma Livre: Forma 425">
              <a:extLst>
                <a:ext uri="{FF2B5EF4-FFF2-40B4-BE49-F238E27FC236}">
                  <a16:creationId xmlns:a16="http://schemas.microsoft.com/office/drawing/2014/main" id="{0297F091-15E3-737B-55AD-291D827ABCF2}"/>
                </a:ext>
              </a:extLst>
            </p:cNvPr>
            <p:cNvSpPr/>
            <p:nvPr/>
          </p:nvSpPr>
          <p:spPr>
            <a:xfrm>
              <a:off x="4575762" y="5615058"/>
              <a:ext cx="55674" cy="68910"/>
            </a:xfrm>
            <a:custGeom>
              <a:avLst/>
              <a:gdLst>
                <a:gd name="connsiteX0" fmla="*/ 0 w 55674"/>
                <a:gd name="connsiteY0" fmla="*/ 8109 h 68910"/>
                <a:gd name="connsiteX1" fmla="*/ 11429 w 55674"/>
                <a:gd name="connsiteY1" fmla="*/ 0 h 68910"/>
                <a:gd name="connsiteX2" fmla="*/ 55675 w 55674"/>
                <a:gd name="connsiteY2" fmla="*/ 59708 h 68910"/>
                <a:gd name="connsiteX3" fmla="*/ 42775 w 55674"/>
                <a:gd name="connsiteY3" fmla="*/ 68910 h 68910"/>
                <a:gd name="connsiteX4" fmla="*/ 0 w 55674"/>
                <a:gd name="connsiteY4" fmla="*/ 8109 h 68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74" h="68910">
                  <a:moveTo>
                    <a:pt x="0" y="8109"/>
                  </a:moveTo>
                  <a:lnTo>
                    <a:pt x="11429" y="0"/>
                  </a:lnTo>
                  <a:lnTo>
                    <a:pt x="55675" y="59708"/>
                  </a:lnTo>
                  <a:lnTo>
                    <a:pt x="42775" y="68910"/>
                  </a:lnTo>
                  <a:lnTo>
                    <a:pt x="0" y="8109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27" name="Forma Livre: Forma 426">
              <a:extLst>
                <a:ext uri="{FF2B5EF4-FFF2-40B4-BE49-F238E27FC236}">
                  <a16:creationId xmlns:a16="http://schemas.microsoft.com/office/drawing/2014/main" id="{F83EF119-A3DC-4160-9E92-3AC067802B99}"/>
                </a:ext>
              </a:extLst>
            </p:cNvPr>
            <p:cNvSpPr/>
            <p:nvPr/>
          </p:nvSpPr>
          <p:spPr>
            <a:xfrm>
              <a:off x="4549164" y="5633294"/>
              <a:ext cx="41388" cy="53195"/>
            </a:xfrm>
            <a:custGeom>
              <a:avLst/>
              <a:gdLst>
                <a:gd name="connsiteX0" fmla="*/ 0 w 41388"/>
                <a:gd name="connsiteY0" fmla="*/ 7563 h 53195"/>
                <a:gd name="connsiteX1" fmla="*/ 11807 w 41388"/>
                <a:gd name="connsiteY1" fmla="*/ 0 h 53195"/>
                <a:gd name="connsiteX2" fmla="*/ 41388 w 41388"/>
                <a:gd name="connsiteY2" fmla="*/ 44918 h 53195"/>
                <a:gd name="connsiteX3" fmla="*/ 28489 w 41388"/>
                <a:gd name="connsiteY3" fmla="*/ 53196 h 53195"/>
                <a:gd name="connsiteX4" fmla="*/ 0 w 41388"/>
                <a:gd name="connsiteY4" fmla="*/ 7563 h 53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388" h="53195">
                  <a:moveTo>
                    <a:pt x="0" y="7563"/>
                  </a:moveTo>
                  <a:lnTo>
                    <a:pt x="11807" y="0"/>
                  </a:lnTo>
                  <a:lnTo>
                    <a:pt x="41388" y="44918"/>
                  </a:lnTo>
                  <a:lnTo>
                    <a:pt x="28489" y="53196"/>
                  </a:lnTo>
                  <a:lnTo>
                    <a:pt x="0" y="7563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28" name="Forma Livre: Forma 427">
              <a:extLst>
                <a:ext uri="{FF2B5EF4-FFF2-40B4-BE49-F238E27FC236}">
                  <a16:creationId xmlns:a16="http://schemas.microsoft.com/office/drawing/2014/main" id="{95D091D8-F1B2-694E-ABBC-623E5D38A2A8}"/>
                </a:ext>
              </a:extLst>
            </p:cNvPr>
            <p:cNvSpPr/>
            <p:nvPr/>
          </p:nvSpPr>
          <p:spPr>
            <a:xfrm>
              <a:off x="4524289" y="5648546"/>
              <a:ext cx="26471" cy="31682"/>
            </a:xfrm>
            <a:custGeom>
              <a:avLst/>
              <a:gdLst>
                <a:gd name="connsiteX0" fmla="*/ 0 w 26471"/>
                <a:gd name="connsiteY0" fmla="*/ 7017 h 31682"/>
                <a:gd name="connsiteX1" fmla="*/ 12185 w 26471"/>
                <a:gd name="connsiteY1" fmla="*/ 0 h 31682"/>
                <a:gd name="connsiteX2" fmla="*/ 26472 w 26471"/>
                <a:gd name="connsiteY2" fmla="*/ 24329 h 31682"/>
                <a:gd name="connsiteX3" fmla="*/ 13698 w 26471"/>
                <a:gd name="connsiteY3" fmla="*/ 31682 h 31682"/>
                <a:gd name="connsiteX4" fmla="*/ 0 w 26471"/>
                <a:gd name="connsiteY4" fmla="*/ 7017 h 31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471" h="31682">
                  <a:moveTo>
                    <a:pt x="0" y="7017"/>
                  </a:moveTo>
                  <a:lnTo>
                    <a:pt x="12185" y="0"/>
                  </a:lnTo>
                  <a:lnTo>
                    <a:pt x="26472" y="24329"/>
                  </a:lnTo>
                  <a:lnTo>
                    <a:pt x="13698" y="31682"/>
                  </a:lnTo>
                  <a:lnTo>
                    <a:pt x="0" y="7017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29" name="Forma Livre: Forma 428">
              <a:extLst>
                <a:ext uri="{FF2B5EF4-FFF2-40B4-BE49-F238E27FC236}">
                  <a16:creationId xmlns:a16="http://schemas.microsoft.com/office/drawing/2014/main" id="{7BB4744C-2673-F42A-5D08-2E7B62E070FE}"/>
                </a:ext>
              </a:extLst>
            </p:cNvPr>
            <p:cNvSpPr/>
            <p:nvPr/>
          </p:nvSpPr>
          <p:spPr>
            <a:xfrm>
              <a:off x="4496010" y="5663925"/>
              <a:ext cx="33993" cy="48657"/>
            </a:xfrm>
            <a:custGeom>
              <a:avLst/>
              <a:gdLst>
                <a:gd name="connsiteX0" fmla="*/ 0 w 33993"/>
                <a:gd name="connsiteY0" fmla="*/ 6428 h 48657"/>
                <a:gd name="connsiteX1" fmla="*/ 12480 w 33993"/>
                <a:gd name="connsiteY1" fmla="*/ 0 h 48657"/>
                <a:gd name="connsiteX2" fmla="*/ 33993 w 33993"/>
                <a:gd name="connsiteY2" fmla="*/ 41766 h 48657"/>
                <a:gd name="connsiteX3" fmla="*/ 20463 w 33993"/>
                <a:gd name="connsiteY3" fmla="*/ 48658 h 48657"/>
                <a:gd name="connsiteX4" fmla="*/ 0 w 33993"/>
                <a:gd name="connsiteY4" fmla="*/ 6428 h 48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93" h="48657">
                  <a:moveTo>
                    <a:pt x="0" y="6428"/>
                  </a:moveTo>
                  <a:lnTo>
                    <a:pt x="12480" y="0"/>
                  </a:lnTo>
                  <a:lnTo>
                    <a:pt x="33993" y="41766"/>
                  </a:lnTo>
                  <a:lnTo>
                    <a:pt x="20463" y="48658"/>
                  </a:lnTo>
                  <a:lnTo>
                    <a:pt x="0" y="6428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30" name="Forma Livre: Forma 429">
              <a:extLst>
                <a:ext uri="{FF2B5EF4-FFF2-40B4-BE49-F238E27FC236}">
                  <a16:creationId xmlns:a16="http://schemas.microsoft.com/office/drawing/2014/main" id="{9544C4E6-500E-2CA9-0F1B-1147058EFCC3}"/>
                </a:ext>
              </a:extLst>
            </p:cNvPr>
            <p:cNvSpPr/>
            <p:nvPr/>
          </p:nvSpPr>
          <p:spPr>
            <a:xfrm>
              <a:off x="4466891" y="5677749"/>
              <a:ext cx="43153" cy="74289"/>
            </a:xfrm>
            <a:custGeom>
              <a:avLst/>
              <a:gdLst>
                <a:gd name="connsiteX0" fmla="*/ 0 w 43153"/>
                <a:gd name="connsiteY0" fmla="*/ 5672 h 74289"/>
                <a:gd name="connsiteX1" fmla="*/ 2059 w 43153"/>
                <a:gd name="connsiteY1" fmla="*/ 4874 h 74289"/>
                <a:gd name="connsiteX2" fmla="*/ 6471 w 43153"/>
                <a:gd name="connsiteY2" fmla="*/ 2900 h 74289"/>
                <a:gd name="connsiteX3" fmla="*/ 12858 w 43153"/>
                <a:gd name="connsiteY3" fmla="*/ 0 h 74289"/>
                <a:gd name="connsiteX4" fmla="*/ 43153 w 43153"/>
                <a:gd name="connsiteY4" fmla="*/ 67860 h 74289"/>
                <a:gd name="connsiteX5" fmla="*/ 35926 w 43153"/>
                <a:gd name="connsiteY5" fmla="*/ 71138 h 74289"/>
                <a:gd name="connsiteX6" fmla="*/ 30926 w 43153"/>
                <a:gd name="connsiteY6" fmla="*/ 73365 h 74289"/>
                <a:gd name="connsiteX7" fmla="*/ 28615 w 43153"/>
                <a:gd name="connsiteY7" fmla="*/ 74289 h 74289"/>
                <a:gd name="connsiteX8" fmla="*/ 0 w 43153"/>
                <a:gd name="connsiteY8" fmla="*/ 5714 h 74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153" h="74289">
                  <a:moveTo>
                    <a:pt x="0" y="5672"/>
                  </a:moveTo>
                  <a:lnTo>
                    <a:pt x="2059" y="4874"/>
                  </a:lnTo>
                  <a:cubicBezTo>
                    <a:pt x="3278" y="4370"/>
                    <a:pt x="4874" y="3614"/>
                    <a:pt x="6471" y="2900"/>
                  </a:cubicBezTo>
                  <a:cubicBezTo>
                    <a:pt x="9665" y="1471"/>
                    <a:pt x="12858" y="0"/>
                    <a:pt x="12858" y="0"/>
                  </a:cubicBezTo>
                  <a:lnTo>
                    <a:pt x="43153" y="67860"/>
                  </a:lnTo>
                  <a:cubicBezTo>
                    <a:pt x="43153" y="67860"/>
                    <a:pt x="39540" y="69499"/>
                    <a:pt x="35926" y="71138"/>
                  </a:cubicBezTo>
                  <a:cubicBezTo>
                    <a:pt x="34119" y="71936"/>
                    <a:pt x="32312" y="72777"/>
                    <a:pt x="30926" y="73365"/>
                  </a:cubicBezTo>
                  <a:lnTo>
                    <a:pt x="28615" y="74289"/>
                  </a:lnTo>
                  <a:lnTo>
                    <a:pt x="0" y="5714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31" name="Forma Livre: Forma 430">
              <a:extLst>
                <a:ext uri="{FF2B5EF4-FFF2-40B4-BE49-F238E27FC236}">
                  <a16:creationId xmlns:a16="http://schemas.microsoft.com/office/drawing/2014/main" id="{50CBA24C-AC34-B57B-D18F-737F2969687A}"/>
                </a:ext>
              </a:extLst>
            </p:cNvPr>
            <p:cNvSpPr/>
            <p:nvPr/>
          </p:nvSpPr>
          <p:spPr>
            <a:xfrm>
              <a:off x="4437100" y="5689977"/>
              <a:ext cx="32312" cy="55548"/>
            </a:xfrm>
            <a:custGeom>
              <a:avLst/>
              <a:gdLst>
                <a:gd name="connsiteX0" fmla="*/ 0 w 32312"/>
                <a:gd name="connsiteY0" fmla="*/ 4832 h 55548"/>
                <a:gd name="connsiteX1" fmla="*/ 6639 w 32312"/>
                <a:gd name="connsiteY1" fmla="*/ 2563 h 55548"/>
                <a:gd name="connsiteX2" fmla="*/ 13152 w 32312"/>
                <a:gd name="connsiteY2" fmla="*/ 0 h 55548"/>
                <a:gd name="connsiteX3" fmla="*/ 32312 w 32312"/>
                <a:gd name="connsiteY3" fmla="*/ 50254 h 55548"/>
                <a:gd name="connsiteX4" fmla="*/ 25169 w 32312"/>
                <a:gd name="connsiteY4" fmla="*/ 53070 h 55548"/>
                <a:gd name="connsiteX5" fmla="*/ 17900 w 32312"/>
                <a:gd name="connsiteY5" fmla="*/ 55549 h 55548"/>
                <a:gd name="connsiteX6" fmla="*/ 0 w 32312"/>
                <a:gd name="connsiteY6" fmla="*/ 4832 h 55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312" h="55548">
                  <a:moveTo>
                    <a:pt x="0" y="4832"/>
                  </a:moveTo>
                  <a:cubicBezTo>
                    <a:pt x="0" y="4832"/>
                    <a:pt x="3319" y="3698"/>
                    <a:pt x="6639" y="2563"/>
                  </a:cubicBezTo>
                  <a:cubicBezTo>
                    <a:pt x="9916" y="1261"/>
                    <a:pt x="13152" y="0"/>
                    <a:pt x="13152" y="0"/>
                  </a:cubicBezTo>
                  <a:lnTo>
                    <a:pt x="32312" y="50254"/>
                  </a:lnTo>
                  <a:cubicBezTo>
                    <a:pt x="32312" y="50254"/>
                    <a:pt x="28741" y="51641"/>
                    <a:pt x="25169" y="53070"/>
                  </a:cubicBezTo>
                  <a:lnTo>
                    <a:pt x="17900" y="55549"/>
                  </a:lnTo>
                  <a:lnTo>
                    <a:pt x="0" y="4832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32" name="Forma Livre: Forma 431">
              <a:extLst>
                <a:ext uri="{FF2B5EF4-FFF2-40B4-BE49-F238E27FC236}">
                  <a16:creationId xmlns:a16="http://schemas.microsoft.com/office/drawing/2014/main" id="{449B59C9-84DA-988A-4662-C8A31FABB1F6}"/>
                </a:ext>
              </a:extLst>
            </p:cNvPr>
            <p:cNvSpPr/>
            <p:nvPr/>
          </p:nvSpPr>
          <p:spPr>
            <a:xfrm>
              <a:off x="4409619" y="5699599"/>
              <a:ext cx="22101" cy="31219"/>
            </a:xfrm>
            <a:custGeom>
              <a:avLst/>
              <a:gdLst>
                <a:gd name="connsiteX0" fmla="*/ 0 w 22101"/>
                <a:gd name="connsiteY0" fmla="*/ 4118 h 31219"/>
                <a:gd name="connsiteX1" fmla="*/ 6765 w 22101"/>
                <a:gd name="connsiteY1" fmla="*/ 2227 h 31219"/>
                <a:gd name="connsiteX2" fmla="*/ 13404 w 22101"/>
                <a:gd name="connsiteY2" fmla="*/ 0 h 31219"/>
                <a:gd name="connsiteX3" fmla="*/ 22102 w 22101"/>
                <a:gd name="connsiteY3" fmla="*/ 26850 h 31219"/>
                <a:gd name="connsiteX4" fmla="*/ 15127 w 22101"/>
                <a:gd name="connsiteY4" fmla="*/ 29203 h 31219"/>
                <a:gd name="connsiteX5" fmla="*/ 8026 w 22101"/>
                <a:gd name="connsiteY5" fmla="*/ 31220 h 31219"/>
                <a:gd name="connsiteX6" fmla="*/ 0 w 22101"/>
                <a:gd name="connsiteY6" fmla="*/ 4160 h 31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101" h="31219">
                  <a:moveTo>
                    <a:pt x="0" y="4118"/>
                  </a:moveTo>
                  <a:cubicBezTo>
                    <a:pt x="0" y="4118"/>
                    <a:pt x="3362" y="3151"/>
                    <a:pt x="6765" y="2227"/>
                  </a:cubicBezTo>
                  <a:lnTo>
                    <a:pt x="13404" y="0"/>
                  </a:lnTo>
                  <a:lnTo>
                    <a:pt x="22102" y="26850"/>
                  </a:lnTo>
                  <a:cubicBezTo>
                    <a:pt x="22102" y="26850"/>
                    <a:pt x="18615" y="28026"/>
                    <a:pt x="15127" y="29203"/>
                  </a:cubicBezTo>
                  <a:cubicBezTo>
                    <a:pt x="11597" y="30211"/>
                    <a:pt x="8026" y="31220"/>
                    <a:pt x="8026" y="31220"/>
                  </a:cubicBezTo>
                  <a:lnTo>
                    <a:pt x="0" y="416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33" name="Forma Livre: Forma 432">
              <a:extLst>
                <a:ext uri="{FF2B5EF4-FFF2-40B4-BE49-F238E27FC236}">
                  <a16:creationId xmlns:a16="http://schemas.microsoft.com/office/drawing/2014/main" id="{9B58B3DE-237A-64BC-898F-3AE0AE09882A}"/>
                </a:ext>
              </a:extLst>
            </p:cNvPr>
            <p:cNvSpPr/>
            <p:nvPr/>
          </p:nvSpPr>
          <p:spPr>
            <a:xfrm>
              <a:off x="4378778" y="5708633"/>
              <a:ext cx="25589" cy="48993"/>
            </a:xfrm>
            <a:custGeom>
              <a:avLst/>
              <a:gdLst>
                <a:gd name="connsiteX0" fmla="*/ 0 w 25589"/>
                <a:gd name="connsiteY0" fmla="*/ 3278 h 48993"/>
                <a:gd name="connsiteX1" fmla="*/ 6849 w 25589"/>
                <a:gd name="connsiteY1" fmla="*/ 1723 h 48993"/>
                <a:gd name="connsiteX2" fmla="*/ 11555 w 25589"/>
                <a:gd name="connsiteY2" fmla="*/ 588 h 48993"/>
                <a:gd name="connsiteX3" fmla="*/ 13656 w 25589"/>
                <a:gd name="connsiteY3" fmla="*/ 0 h 48993"/>
                <a:gd name="connsiteX4" fmla="*/ 25589 w 25589"/>
                <a:gd name="connsiteY4" fmla="*/ 45423 h 48993"/>
                <a:gd name="connsiteX5" fmla="*/ 23320 w 25589"/>
                <a:gd name="connsiteY5" fmla="*/ 46053 h 48993"/>
                <a:gd name="connsiteX6" fmla="*/ 18236 w 25589"/>
                <a:gd name="connsiteY6" fmla="*/ 47271 h 48993"/>
                <a:gd name="connsiteX7" fmla="*/ 10841 w 25589"/>
                <a:gd name="connsiteY7" fmla="*/ 48994 h 48993"/>
                <a:gd name="connsiteX8" fmla="*/ 42 w 25589"/>
                <a:gd name="connsiteY8" fmla="*/ 3278 h 48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589" h="48993">
                  <a:moveTo>
                    <a:pt x="0" y="3278"/>
                  </a:moveTo>
                  <a:cubicBezTo>
                    <a:pt x="0" y="3278"/>
                    <a:pt x="3404" y="2479"/>
                    <a:pt x="6849" y="1723"/>
                  </a:cubicBezTo>
                  <a:cubicBezTo>
                    <a:pt x="8572" y="1303"/>
                    <a:pt x="10295" y="967"/>
                    <a:pt x="11555" y="588"/>
                  </a:cubicBezTo>
                  <a:lnTo>
                    <a:pt x="13656" y="0"/>
                  </a:lnTo>
                  <a:lnTo>
                    <a:pt x="25589" y="45423"/>
                  </a:lnTo>
                  <a:lnTo>
                    <a:pt x="23320" y="46053"/>
                  </a:lnTo>
                  <a:cubicBezTo>
                    <a:pt x="21934" y="46431"/>
                    <a:pt x="20085" y="46809"/>
                    <a:pt x="18236" y="47271"/>
                  </a:cubicBezTo>
                  <a:cubicBezTo>
                    <a:pt x="14539" y="48112"/>
                    <a:pt x="10841" y="48994"/>
                    <a:pt x="10841" y="48994"/>
                  </a:cubicBezTo>
                  <a:lnTo>
                    <a:pt x="42" y="3278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34" name="Forma Livre: Forma 433">
              <a:extLst>
                <a:ext uri="{FF2B5EF4-FFF2-40B4-BE49-F238E27FC236}">
                  <a16:creationId xmlns:a16="http://schemas.microsoft.com/office/drawing/2014/main" id="{E28F8D5D-70EE-14EE-DE27-C1E349DA7046}"/>
                </a:ext>
              </a:extLst>
            </p:cNvPr>
            <p:cNvSpPr/>
            <p:nvPr/>
          </p:nvSpPr>
          <p:spPr>
            <a:xfrm>
              <a:off x="4347516" y="5715903"/>
              <a:ext cx="28656" cy="75633"/>
            </a:xfrm>
            <a:custGeom>
              <a:avLst/>
              <a:gdLst>
                <a:gd name="connsiteX0" fmla="*/ 0 w 28656"/>
                <a:gd name="connsiteY0" fmla="*/ 2479 h 75633"/>
                <a:gd name="connsiteX1" fmla="*/ 13824 w 28656"/>
                <a:gd name="connsiteY1" fmla="*/ 0 h 75633"/>
                <a:gd name="connsiteX2" fmla="*/ 28657 w 28656"/>
                <a:gd name="connsiteY2" fmla="*/ 72818 h 75633"/>
                <a:gd name="connsiteX3" fmla="*/ 13068 w 28656"/>
                <a:gd name="connsiteY3" fmla="*/ 75634 h 75633"/>
                <a:gd name="connsiteX4" fmla="*/ 0 w 28656"/>
                <a:gd name="connsiteY4" fmla="*/ 2479 h 75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656" h="75633">
                  <a:moveTo>
                    <a:pt x="0" y="2479"/>
                  </a:moveTo>
                  <a:lnTo>
                    <a:pt x="13824" y="0"/>
                  </a:lnTo>
                  <a:lnTo>
                    <a:pt x="28657" y="72818"/>
                  </a:lnTo>
                  <a:lnTo>
                    <a:pt x="13068" y="75634"/>
                  </a:lnTo>
                  <a:lnTo>
                    <a:pt x="0" y="2479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35" name="Forma Livre: Forma 434">
              <a:extLst>
                <a:ext uri="{FF2B5EF4-FFF2-40B4-BE49-F238E27FC236}">
                  <a16:creationId xmlns:a16="http://schemas.microsoft.com/office/drawing/2014/main" id="{066223F5-7709-C594-410D-5F0014CB2E68}"/>
                </a:ext>
              </a:extLst>
            </p:cNvPr>
            <p:cNvSpPr/>
            <p:nvPr/>
          </p:nvSpPr>
          <p:spPr>
            <a:xfrm>
              <a:off x="4315960" y="5721323"/>
              <a:ext cx="21723" cy="55170"/>
            </a:xfrm>
            <a:custGeom>
              <a:avLst/>
              <a:gdLst>
                <a:gd name="connsiteX0" fmla="*/ 0 w 21723"/>
                <a:gd name="connsiteY0" fmla="*/ 1765 h 55170"/>
                <a:gd name="connsiteX1" fmla="*/ 13950 w 21723"/>
                <a:gd name="connsiteY1" fmla="*/ 0 h 55170"/>
                <a:gd name="connsiteX2" fmla="*/ 21724 w 21723"/>
                <a:gd name="connsiteY2" fmla="*/ 53238 h 55170"/>
                <a:gd name="connsiteX3" fmla="*/ 6471 w 21723"/>
                <a:gd name="connsiteY3" fmla="*/ 55171 h 55170"/>
                <a:gd name="connsiteX4" fmla="*/ 0 w 21723"/>
                <a:gd name="connsiteY4" fmla="*/ 1765 h 5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723" h="55170">
                  <a:moveTo>
                    <a:pt x="0" y="1765"/>
                  </a:moveTo>
                  <a:lnTo>
                    <a:pt x="13950" y="0"/>
                  </a:lnTo>
                  <a:lnTo>
                    <a:pt x="21724" y="53238"/>
                  </a:lnTo>
                  <a:lnTo>
                    <a:pt x="6471" y="55171"/>
                  </a:lnTo>
                  <a:lnTo>
                    <a:pt x="0" y="1765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36" name="Forma Livre: Forma 435">
              <a:extLst>
                <a:ext uri="{FF2B5EF4-FFF2-40B4-BE49-F238E27FC236}">
                  <a16:creationId xmlns:a16="http://schemas.microsoft.com/office/drawing/2014/main" id="{4D8D76AA-2FED-0C49-CCC3-708E8CD9ABDD}"/>
                </a:ext>
              </a:extLst>
            </p:cNvPr>
            <p:cNvSpPr/>
            <p:nvPr/>
          </p:nvSpPr>
          <p:spPr>
            <a:xfrm>
              <a:off x="4287219" y="5724769"/>
              <a:ext cx="16681" cy="29244"/>
            </a:xfrm>
            <a:custGeom>
              <a:avLst/>
              <a:gdLst>
                <a:gd name="connsiteX0" fmla="*/ 0 w 16681"/>
                <a:gd name="connsiteY0" fmla="*/ 1093 h 29244"/>
                <a:gd name="connsiteX1" fmla="*/ 13992 w 16681"/>
                <a:gd name="connsiteY1" fmla="*/ 0 h 29244"/>
                <a:gd name="connsiteX2" fmla="*/ 16681 w 16681"/>
                <a:gd name="connsiteY2" fmla="*/ 28110 h 29244"/>
                <a:gd name="connsiteX3" fmla="*/ 1975 w 16681"/>
                <a:gd name="connsiteY3" fmla="*/ 29245 h 29244"/>
                <a:gd name="connsiteX4" fmla="*/ 0 w 16681"/>
                <a:gd name="connsiteY4" fmla="*/ 1093 h 2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81" h="29244">
                  <a:moveTo>
                    <a:pt x="0" y="1093"/>
                  </a:moveTo>
                  <a:lnTo>
                    <a:pt x="13992" y="0"/>
                  </a:lnTo>
                  <a:lnTo>
                    <a:pt x="16681" y="28110"/>
                  </a:lnTo>
                  <a:lnTo>
                    <a:pt x="1975" y="29245"/>
                  </a:lnTo>
                  <a:lnTo>
                    <a:pt x="0" y="1093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37" name="Forma Livre: Forma 436">
              <a:extLst>
                <a:ext uri="{FF2B5EF4-FFF2-40B4-BE49-F238E27FC236}">
                  <a16:creationId xmlns:a16="http://schemas.microsoft.com/office/drawing/2014/main" id="{3FD6781C-20FF-3B09-2C65-8CE2325794A9}"/>
                </a:ext>
              </a:extLst>
            </p:cNvPr>
            <p:cNvSpPr/>
            <p:nvPr/>
          </p:nvSpPr>
          <p:spPr>
            <a:xfrm>
              <a:off x="4255285" y="5726869"/>
              <a:ext cx="15925" cy="47313"/>
            </a:xfrm>
            <a:custGeom>
              <a:avLst/>
              <a:gdLst>
                <a:gd name="connsiteX0" fmla="*/ 0 w 15925"/>
                <a:gd name="connsiteY0" fmla="*/ 336 h 47313"/>
                <a:gd name="connsiteX1" fmla="*/ 14034 w 15925"/>
                <a:gd name="connsiteY1" fmla="*/ 0 h 47313"/>
                <a:gd name="connsiteX2" fmla="*/ 15925 w 15925"/>
                <a:gd name="connsiteY2" fmla="*/ 46935 h 47313"/>
                <a:gd name="connsiteX3" fmla="*/ 714 w 15925"/>
                <a:gd name="connsiteY3" fmla="*/ 47313 h 47313"/>
                <a:gd name="connsiteX4" fmla="*/ 0 w 15925"/>
                <a:gd name="connsiteY4" fmla="*/ 336 h 47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25" h="47313">
                  <a:moveTo>
                    <a:pt x="0" y="336"/>
                  </a:moveTo>
                  <a:lnTo>
                    <a:pt x="14034" y="0"/>
                  </a:lnTo>
                  <a:lnTo>
                    <a:pt x="15925" y="46935"/>
                  </a:lnTo>
                  <a:lnTo>
                    <a:pt x="714" y="47313"/>
                  </a:lnTo>
                  <a:lnTo>
                    <a:pt x="0" y="336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38" name="Forma Livre: Forma 437">
              <a:extLst>
                <a:ext uri="{FF2B5EF4-FFF2-40B4-BE49-F238E27FC236}">
                  <a16:creationId xmlns:a16="http://schemas.microsoft.com/office/drawing/2014/main" id="{D475872A-AF20-832A-BF96-B97267DB5231}"/>
                </a:ext>
              </a:extLst>
            </p:cNvPr>
            <p:cNvSpPr/>
            <p:nvPr/>
          </p:nvSpPr>
          <p:spPr>
            <a:xfrm>
              <a:off x="4220409" y="5726869"/>
              <a:ext cx="16975" cy="74667"/>
            </a:xfrm>
            <a:custGeom>
              <a:avLst/>
              <a:gdLst>
                <a:gd name="connsiteX0" fmla="*/ 2941 w 16975"/>
                <a:gd name="connsiteY0" fmla="*/ 0 h 74667"/>
                <a:gd name="connsiteX1" fmla="*/ 16975 w 16975"/>
                <a:gd name="connsiteY1" fmla="*/ 336 h 74667"/>
                <a:gd name="connsiteX2" fmla="*/ 15841 w 16975"/>
                <a:gd name="connsiteY2" fmla="*/ 74667 h 74667"/>
                <a:gd name="connsiteX3" fmla="*/ 0 w 16975"/>
                <a:gd name="connsiteY3" fmla="*/ 74247 h 74667"/>
                <a:gd name="connsiteX4" fmla="*/ 2941 w 16975"/>
                <a:gd name="connsiteY4" fmla="*/ 0 h 74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75" h="74667">
                  <a:moveTo>
                    <a:pt x="2941" y="0"/>
                  </a:moveTo>
                  <a:lnTo>
                    <a:pt x="16975" y="336"/>
                  </a:lnTo>
                  <a:lnTo>
                    <a:pt x="15841" y="74667"/>
                  </a:lnTo>
                  <a:lnTo>
                    <a:pt x="0" y="74247"/>
                  </a:lnTo>
                  <a:lnTo>
                    <a:pt x="2941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39" name="Forma Livre: Forma 438">
              <a:extLst>
                <a:ext uri="{FF2B5EF4-FFF2-40B4-BE49-F238E27FC236}">
                  <a16:creationId xmlns:a16="http://schemas.microsoft.com/office/drawing/2014/main" id="{1459691A-3B80-36B8-F5FD-957E6504AC3E}"/>
                </a:ext>
              </a:extLst>
            </p:cNvPr>
            <p:cNvSpPr/>
            <p:nvPr/>
          </p:nvSpPr>
          <p:spPr>
            <a:xfrm>
              <a:off x="4186374" y="5724769"/>
              <a:ext cx="19076" cy="54750"/>
            </a:xfrm>
            <a:custGeom>
              <a:avLst/>
              <a:gdLst>
                <a:gd name="connsiteX0" fmla="*/ 5084 w 19076"/>
                <a:gd name="connsiteY0" fmla="*/ 0 h 54750"/>
                <a:gd name="connsiteX1" fmla="*/ 19076 w 19076"/>
                <a:gd name="connsiteY1" fmla="*/ 1093 h 54750"/>
                <a:gd name="connsiteX2" fmla="*/ 15295 w 19076"/>
                <a:gd name="connsiteY2" fmla="*/ 54750 h 54750"/>
                <a:gd name="connsiteX3" fmla="*/ 0 w 19076"/>
                <a:gd name="connsiteY3" fmla="*/ 53574 h 54750"/>
                <a:gd name="connsiteX4" fmla="*/ 5084 w 19076"/>
                <a:gd name="connsiteY4" fmla="*/ 0 h 54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76" h="54750">
                  <a:moveTo>
                    <a:pt x="5084" y="0"/>
                  </a:moveTo>
                  <a:lnTo>
                    <a:pt x="19076" y="1093"/>
                  </a:lnTo>
                  <a:lnTo>
                    <a:pt x="15295" y="54750"/>
                  </a:lnTo>
                  <a:lnTo>
                    <a:pt x="0" y="53574"/>
                  </a:lnTo>
                  <a:lnTo>
                    <a:pt x="5084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40" name="Forma Livre: Forma 439">
              <a:extLst>
                <a:ext uri="{FF2B5EF4-FFF2-40B4-BE49-F238E27FC236}">
                  <a16:creationId xmlns:a16="http://schemas.microsoft.com/office/drawing/2014/main" id="{BC188792-CE9A-71F4-776C-D6FB5997948E}"/>
                </a:ext>
              </a:extLst>
            </p:cNvPr>
            <p:cNvSpPr/>
            <p:nvPr/>
          </p:nvSpPr>
          <p:spPr>
            <a:xfrm>
              <a:off x="4158684" y="5721323"/>
              <a:ext cx="18025" cy="29791"/>
            </a:xfrm>
            <a:custGeom>
              <a:avLst/>
              <a:gdLst>
                <a:gd name="connsiteX0" fmla="*/ 4076 w 18025"/>
                <a:gd name="connsiteY0" fmla="*/ 0 h 29791"/>
                <a:gd name="connsiteX1" fmla="*/ 18026 w 18025"/>
                <a:gd name="connsiteY1" fmla="*/ 1765 h 29791"/>
                <a:gd name="connsiteX2" fmla="*/ 14622 w 18025"/>
                <a:gd name="connsiteY2" fmla="*/ 29792 h 29791"/>
                <a:gd name="connsiteX3" fmla="*/ 0 w 18025"/>
                <a:gd name="connsiteY3" fmla="*/ 27943 h 29791"/>
                <a:gd name="connsiteX4" fmla="*/ 4076 w 18025"/>
                <a:gd name="connsiteY4" fmla="*/ 0 h 29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25" h="29791">
                  <a:moveTo>
                    <a:pt x="4076" y="0"/>
                  </a:moveTo>
                  <a:lnTo>
                    <a:pt x="18026" y="1765"/>
                  </a:lnTo>
                  <a:lnTo>
                    <a:pt x="14622" y="29792"/>
                  </a:lnTo>
                  <a:lnTo>
                    <a:pt x="0" y="27943"/>
                  </a:lnTo>
                  <a:lnTo>
                    <a:pt x="4076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41" name="Forma Livre: Forma 440">
              <a:extLst>
                <a:ext uri="{FF2B5EF4-FFF2-40B4-BE49-F238E27FC236}">
                  <a16:creationId xmlns:a16="http://schemas.microsoft.com/office/drawing/2014/main" id="{99E82B8D-8133-6D6E-AD9B-7AFEF8D216D7}"/>
                </a:ext>
              </a:extLst>
            </p:cNvPr>
            <p:cNvSpPr/>
            <p:nvPr/>
          </p:nvSpPr>
          <p:spPr>
            <a:xfrm>
              <a:off x="4121959" y="5715903"/>
              <a:ext cx="23194" cy="48699"/>
            </a:xfrm>
            <a:custGeom>
              <a:avLst/>
              <a:gdLst>
                <a:gd name="connsiteX0" fmla="*/ 9370 w 23194"/>
                <a:gd name="connsiteY0" fmla="*/ 0 h 48699"/>
                <a:gd name="connsiteX1" fmla="*/ 23194 w 23194"/>
                <a:gd name="connsiteY1" fmla="*/ 2479 h 48699"/>
                <a:gd name="connsiteX2" fmla="*/ 14959 w 23194"/>
                <a:gd name="connsiteY2" fmla="*/ 48700 h 48699"/>
                <a:gd name="connsiteX3" fmla="*/ 0 w 23194"/>
                <a:gd name="connsiteY3" fmla="*/ 46010 h 48699"/>
                <a:gd name="connsiteX4" fmla="*/ 9370 w 23194"/>
                <a:gd name="connsiteY4" fmla="*/ 0 h 48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194" h="48699">
                  <a:moveTo>
                    <a:pt x="9370" y="0"/>
                  </a:moveTo>
                  <a:lnTo>
                    <a:pt x="23194" y="2479"/>
                  </a:lnTo>
                  <a:lnTo>
                    <a:pt x="14959" y="48700"/>
                  </a:lnTo>
                  <a:lnTo>
                    <a:pt x="0" y="46010"/>
                  </a:lnTo>
                  <a:lnTo>
                    <a:pt x="9370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42" name="Forma Livre: Forma 441">
              <a:extLst>
                <a:ext uri="{FF2B5EF4-FFF2-40B4-BE49-F238E27FC236}">
                  <a16:creationId xmlns:a16="http://schemas.microsoft.com/office/drawing/2014/main" id="{93AFCE5E-2A99-ADA9-C903-2A4C084E94AD}"/>
                </a:ext>
              </a:extLst>
            </p:cNvPr>
            <p:cNvSpPr/>
            <p:nvPr/>
          </p:nvSpPr>
          <p:spPr>
            <a:xfrm>
              <a:off x="4081369" y="5708633"/>
              <a:ext cx="32522" cy="75592"/>
            </a:xfrm>
            <a:custGeom>
              <a:avLst/>
              <a:gdLst>
                <a:gd name="connsiteX0" fmla="*/ 18867 w 32522"/>
                <a:gd name="connsiteY0" fmla="*/ 0 h 75592"/>
                <a:gd name="connsiteX1" fmla="*/ 20968 w 32522"/>
                <a:gd name="connsiteY1" fmla="*/ 588 h 75592"/>
                <a:gd name="connsiteX2" fmla="*/ 25674 w 32522"/>
                <a:gd name="connsiteY2" fmla="*/ 1723 h 75592"/>
                <a:gd name="connsiteX3" fmla="*/ 32523 w 32522"/>
                <a:gd name="connsiteY3" fmla="*/ 3278 h 75592"/>
                <a:gd name="connsiteX4" fmla="*/ 15421 w 32522"/>
                <a:gd name="connsiteY4" fmla="*/ 75592 h 75592"/>
                <a:gd name="connsiteX5" fmla="*/ 7690 w 32522"/>
                <a:gd name="connsiteY5" fmla="*/ 73785 h 75592"/>
                <a:gd name="connsiteX6" fmla="*/ 2395 w 32522"/>
                <a:gd name="connsiteY6" fmla="*/ 72524 h 75592"/>
                <a:gd name="connsiteX7" fmla="*/ 0 w 32522"/>
                <a:gd name="connsiteY7" fmla="*/ 71852 h 75592"/>
                <a:gd name="connsiteX8" fmla="*/ 18908 w 32522"/>
                <a:gd name="connsiteY8" fmla="*/ 0 h 7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522" h="75592">
                  <a:moveTo>
                    <a:pt x="18867" y="0"/>
                  </a:moveTo>
                  <a:lnTo>
                    <a:pt x="20968" y="588"/>
                  </a:lnTo>
                  <a:cubicBezTo>
                    <a:pt x="22228" y="967"/>
                    <a:pt x="23951" y="1303"/>
                    <a:pt x="25674" y="1723"/>
                  </a:cubicBezTo>
                  <a:cubicBezTo>
                    <a:pt x="29077" y="2522"/>
                    <a:pt x="32523" y="3278"/>
                    <a:pt x="32523" y="3278"/>
                  </a:cubicBezTo>
                  <a:lnTo>
                    <a:pt x="15421" y="75592"/>
                  </a:lnTo>
                  <a:cubicBezTo>
                    <a:pt x="15421" y="75592"/>
                    <a:pt x="11555" y="74709"/>
                    <a:pt x="7690" y="73785"/>
                  </a:cubicBezTo>
                  <a:cubicBezTo>
                    <a:pt x="5757" y="73323"/>
                    <a:pt x="3824" y="72945"/>
                    <a:pt x="2395" y="72524"/>
                  </a:cubicBezTo>
                  <a:cubicBezTo>
                    <a:pt x="967" y="72104"/>
                    <a:pt x="0" y="71852"/>
                    <a:pt x="0" y="71852"/>
                  </a:cubicBezTo>
                  <a:lnTo>
                    <a:pt x="18908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43" name="Forma Livre: Forma 442">
              <a:extLst>
                <a:ext uri="{FF2B5EF4-FFF2-40B4-BE49-F238E27FC236}">
                  <a16:creationId xmlns:a16="http://schemas.microsoft.com/office/drawing/2014/main" id="{D8334188-9A09-E5C7-A4D9-ADDF2097EF77}"/>
                </a:ext>
              </a:extLst>
            </p:cNvPr>
            <p:cNvSpPr/>
            <p:nvPr/>
          </p:nvSpPr>
          <p:spPr>
            <a:xfrm>
              <a:off x="4053090" y="5699515"/>
              <a:ext cx="29959" cy="55716"/>
            </a:xfrm>
            <a:custGeom>
              <a:avLst/>
              <a:gdLst>
                <a:gd name="connsiteX0" fmla="*/ 16555 w 29959"/>
                <a:gd name="connsiteY0" fmla="*/ 42 h 55716"/>
                <a:gd name="connsiteX1" fmla="*/ 23194 w 29959"/>
                <a:gd name="connsiteY1" fmla="*/ 2269 h 55716"/>
                <a:gd name="connsiteX2" fmla="*/ 29959 w 29959"/>
                <a:gd name="connsiteY2" fmla="*/ 4160 h 55716"/>
                <a:gd name="connsiteX3" fmla="*/ 14664 w 29959"/>
                <a:gd name="connsiteY3" fmla="*/ 55717 h 55716"/>
                <a:gd name="connsiteX4" fmla="*/ 7269 w 29959"/>
                <a:gd name="connsiteY4" fmla="*/ 53616 h 55716"/>
                <a:gd name="connsiteX5" fmla="*/ 0 w 29959"/>
                <a:gd name="connsiteY5" fmla="*/ 51179 h 55716"/>
                <a:gd name="connsiteX6" fmla="*/ 16555 w 29959"/>
                <a:gd name="connsiteY6" fmla="*/ 0 h 55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959" h="55716">
                  <a:moveTo>
                    <a:pt x="16555" y="42"/>
                  </a:moveTo>
                  <a:lnTo>
                    <a:pt x="23194" y="2269"/>
                  </a:lnTo>
                  <a:cubicBezTo>
                    <a:pt x="26556" y="3236"/>
                    <a:pt x="29959" y="4160"/>
                    <a:pt x="29959" y="4160"/>
                  </a:cubicBezTo>
                  <a:lnTo>
                    <a:pt x="14664" y="55717"/>
                  </a:lnTo>
                  <a:cubicBezTo>
                    <a:pt x="14664" y="55717"/>
                    <a:pt x="10967" y="54666"/>
                    <a:pt x="7269" y="53616"/>
                  </a:cubicBezTo>
                  <a:cubicBezTo>
                    <a:pt x="3614" y="52397"/>
                    <a:pt x="0" y="51179"/>
                    <a:pt x="0" y="51179"/>
                  </a:cubicBezTo>
                  <a:lnTo>
                    <a:pt x="16555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44" name="Forma Livre: Forma 443">
              <a:extLst>
                <a:ext uri="{FF2B5EF4-FFF2-40B4-BE49-F238E27FC236}">
                  <a16:creationId xmlns:a16="http://schemas.microsoft.com/office/drawing/2014/main" id="{034E234B-07F9-F076-A44E-A6239F044C36}"/>
                </a:ext>
              </a:extLst>
            </p:cNvPr>
            <p:cNvSpPr/>
            <p:nvPr/>
          </p:nvSpPr>
          <p:spPr>
            <a:xfrm>
              <a:off x="4032333" y="5689977"/>
              <a:ext cx="23236" cy="31471"/>
            </a:xfrm>
            <a:custGeom>
              <a:avLst/>
              <a:gdLst>
                <a:gd name="connsiteX0" fmla="*/ 10085 w 23236"/>
                <a:gd name="connsiteY0" fmla="*/ 0 h 31471"/>
                <a:gd name="connsiteX1" fmla="*/ 16597 w 23236"/>
                <a:gd name="connsiteY1" fmla="*/ 2563 h 31471"/>
                <a:gd name="connsiteX2" fmla="*/ 23236 w 23236"/>
                <a:gd name="connsiteY2" fmla="*/ 4832 h 31471"/>
                <a:gd name="connsiteX3" fmla="*/ 13824 w 23236"/>
                <a:gd name="connsiteY3" fmla="*/ 31472 h 31471"/>
                <a:gd name="connsiteX4" fmla="*/ 6849 w 23236"/>
                <a:gd name="connsiteY4" fmla="*/ 29077 h 31471"/>
                <a:gd name="connsiteX5" fmla="*/ 0 w 23236"/>
                <a:gd name="connsiteY5" fmla="*/ 26388 h 31471"/>
                <a:gd name="connsiteX6" fmla="*/ 10043 w 23236"/>
                <a:gd name="connsiteY6" fmla="*/ 0 h 3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236" h="31471">
                  <a:moveTo>
                    <a:pt x="10085" y="0"/>
                  </a:moveTo>
                  <a:cubicBezTo>
                    <a:pt x="10085" y="0"/>
                    <a:pt x="13362" y="1302"/>
                    <a:pt x="16597" y="2563"/>
                  </a:cubicBezTo>
                  <a:cubicBezTo>
                    <a:pt x="19917" y="3698"/>
                    <a:pt x="23236" y="4832"/>
                    <a:pt x="23236" y="4832"/>
                  </a:cubicBezTo>
                  <a:lnTo>
                    <a:pt x="13824" y="31472"/>
                  </a:lnTo>
                  <a:cubicBezTo>
                    <a:pt x="13824" y="31472"/>
                    <a:pt x="10337" y="30295"/>
                    <a:pt x="6849" y="29077"/>
                  </a:cubicBezTo>
                  <a:cubicBezTo>
                    <a:pt x="3404" y="27732"/>
                    <a:pt x="0" y="26388"/>
                    <a:pt x="0" y="26388"/>
                  </a:cubicBezTo>
                  <a:lnTo>
                    <a:pt x="10043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45" name="Forma Livre: Forma 444">
              <a:extLst>
                <a:ext uri="{FF2B5EF4-FFF2-40B4-BE49-F238E27FC236}">
                  <a16:creationId xmlns:a16="http://schemas.microsoft.com/office/drawing/2014/main" id="{C519DBC8-AE34-7311-4830-63471673E34B}"/>
                </a:ext>
              </a:extLst>
            </p:cNvPr>
            <p:cNvSpPr/>
            <p:nvPr/>
          </p:nvSpPr>
          <p:spPr>
            <a:xfrm>
              <a:off x="3993802" y="5677749"/>
              <a:ext cx="31976" cy="48993"/>
            </a:xfrm>
            <a:custGeom>
              <a:avLst/>
              <a:gdLst>
                <a:gd name="connsiteX0" fmla="*/ 19118 w 31976"/>
                <a:gd name="connsiteY0" fmla="*/ 0 h 48993"/>
                <a:gd name="connsiteX1" fmla="*/ 25505 w 31976"/>
                <a:gd name="connsiteY1" fmla="*/ 2900 h 48993"/>
                <a:gd name="connsiteX2" fmla="*/ 29917 w 31976"/>
                <a:gd name="connsiteY2" fmla="*/ 4874 h 48993"/>
                <a:gd name="connsiteX3" fmla="*/ 31976 w 31976"/>
                <a:gd name="connsiteY3" fmla="*/ 5672 h 48993"/>
                <a:gd name="connsiteX4" fmla="*/ 13908 w 31976"/>
                <a:gd name="connsiteY4" fmla="*/ 48994 h 48993"/>
                <a:gd name="connsiteX5" fmla="*/ 11681 w 31976"/>
                <a:gd name="connsiteY5" fmla="*/ 48112 h 48993"/>
                <a:gd name="connsiteX6" fmla="*/ 6933 w 31976"/>
                <a:gd name="connsiteY6" fmla="*/ 45969 h 48993"/>
                <a:gd name="connsiteX7" fmla="*/ 0 w 31976"/>
                <a:gd name="connsiteY7" fmla="*/ 42859 h 48993"/>
                <a:gd name="connsiteX8" fmla="*/ 19161 w 31976"/>
                <a:gd name="connsiteY8" fmla="*/ 0 h 48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976" h="48993">
                  <a:moveTo>
                    <a:pt x="19118" y="0"/>
                  </a:moveTo>
                  <a:cubicBezTo>
                    <a:pt x="19118" y="0"/>
                    <a:pt x="22312" y="1429"/>
                    <a:pt x="25505" y="2900"/>
                  </a:cubicBezTo>
                  <a:cubicBezTo>
                    <a:pt x="27102" y="3614"/>
                    <a:pt x="28699" y="4370"/>
                    <a:pt x="29917" y="4874"/>
                  </a:cubicBezTo>
                  <a:lnTo>
                    <a:pt x="31976" y="5672"/>
                  </a:lnTo>
                  <a:lnTo>
                    <a:pt x="13908" y="48994"/>
                  </a:lnTo>
                  <a:cubicBezTo>
                    <a:pt x="13908" y="48994"/>
                    <a:pt x="13026" y="48658"/>
                    <a:pt x="11681" y="48112"/>
                  </a:cubicBezTo>
                  <a:cubicBezTo>
                    <a:pt x="10379" y="47566"/>
                    <a:pt x="8656" y="46767"/>
                    <a:pt x="6933" y="45969"/>
                  </a:cubicBezTo>
                  <a:lnTo>
                    <a:pt x="0" y="42859"/>
                  </a:lnTo>
                  <a:lnTo>
                    <a:pt x="19161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46" name="Forma Livre: Forma 445">
              <a:extLst>
                <a:ext uri="{FF2B5EF4-FFF2-40B4-BE49-F238E27FC236}">
                  <a16:creationId xmlns:a16="http://schemas.microsoft.com/office/drawing/2014/main" id="{5C70849B-D437-46FB-54B6-817066D2F691}"/>
                </a:ext>
              </a:extLst>
            </p:cNvPr>
            <p:cNvSpPr/>
            <p:nvPr/>
          </p:nvSpPr>
          <p:spPr>
            <a:xfrm>
              <a:off x="3950145" y="5663925"/>
              <a:ext cx="46514" cy="73280"/>
            </a:xfrm>
            <a:custGeom>
              <a:avLst/>
              <a:gdLst>
                <a:gd name="connsiteX0" fmla="*/ 34035 w 46514"/>
                <a:gd name="connsiteY0" fmla="*/ 0 h 73280"/>
                <a:gd name="connsiteX1" fmla="*/ 46515 w 46514"/>
                <a:gd name="connsiteY1" fmla="*/ 6428 h 73280"/>
                <a:gd name="connsiteX2" fmla="*/ 14118 w 46514"/>
                <a:gd name="connsiteY2" fmla="*/ 73280 h 73280"/>
                <a:gd name="connsiteX3" fmla="*/ 0 w 46514"/>
                <a:gd name="connsiteY3" fmla="*/ 66053 h 73280"/>
                <a:gd name="connsiteX4" fmla="*/ 34035 w 46514"/>
                <a:gd name="connsiteY4" fmla="*/ 0 h 73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514" h="73280">
                  <a:moveTo>
                    <a:pt x="34035" y="0"/>
                  </a:moveTo>
                  <a:lnTo>
                    <a:pt x="46515" y="6428"/>
                  </a:lnTo>
                  <a:lnTo>
                    <a:pt x="14118" y="73280"/>
                  </a:lnTo>
                  <a:lnTo>
                    <a:pt x="0" y="66053"/>
                  </a:lnTo>
                  <a:lnTo>
                    <a:pt x="34035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47" name="Forma Livre: Forma 446">
              <a:extLst>
                <a:ext uri="{FF2B5EF4-FFF2-40B4-BE49-F238E27FC236}">
                  <a16:creationId xmlns:a16="http://schemas.microsoft.com/office/drawing/2014/main" id="{40FAD224-E6D1-6881-41E6-D820DC0D0FEC}"/>
                </a:ext>
              </a:extLst>
            </p:cNvPr>
            <p:cNvSpPr/>
            <p:nvPr/>
          </p:nvSpPr>
          <p:spPr>
            <a:xfrm>
              <a:off x="3928925" y="5648546"/>
              <a:ext cx="39455" cy="54036"/>
            </a:xfrm>
            <a:custGeom>
              <a:avLst/>
              <a:gdLst>
                <a:gd name="connsiteX0" fmla="*/ 27270 w 39455"/>
                <a:gd name="connsiteY0" fmla="*/ 0 h 54036"/>
                <a:gd name="connsiteX1" fmla="*/ 39456 w 39455"/>
                <a:gd name="connsiteY1" fmla="*/ 7017 h 54036"/>
                <a:gd name="connsiteX2" fmla="*/ 13320 w 39455"/>
                <a:gd name="connsiteY2" fmla="*/ 54036 h 54036"/>
                <a:gd name="connsiteX3" fmla="*/ 0 w 39455"/>
                <a:gd name="connsiteY3" fmla="*/ 46347 h 54036"/>
                <a:gd name="connsiteX4" fmla="*/ 27270 w 39455"/>
                <a:gd name="connsiteY4" fmla="*/ 0 h 54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55" h="54036">
                  <a:moveTo>
                    <a:pt x="27270" y="0"/>
                  </a:moveTo>
                  <a:lnTo>
                    <a:pt x="39456" y="7017"/>
                  </a:lnTo>
                  <a:lnTo>
                    <a:pt x="13320" y="54036"/>
                  </a:lnTo>
                  <a:lnTo>
                    <a:pt x="0" y="46347"/>
                  </a:lnTo>
                  <a:lnTo>
                    <a:pt x="27270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48" name="Forma Livre: Forma 447">
              <a:extLst>
                <a:ext uri="{FF2B5EF4-FFF2-40B4-BE49-F238E27FC236}">
                  <a16:creationId xmlns:a16="http://schemas.microsoft.com/office/drawing/2014/main" id="{73FC00C2-1896-A0B7-EBE8-2DE4517ADA53}"/>
                </a:ext>
              </a:extLst>
            </p:cNvPr>
            <p:cNvSpPr/>
            <p:nvPr/>
          </p:nvSpPr>
          <p:spPr>
            <a:xfrm>
              <a:off x="3916151" y="5633294"/>
              <a:ext cx="27354" cy="31514"/>
            </a:xfrm>
            <a:custGeom>
              <a:avLst/>
              <a:gdLst>
                <a:gd name="connsiteX0" fmla="*/ 15547 w 27354"/>
                <a:gd name="connsiteY0" fmla="*/ 0 h 31514"/>
                <a:gd name="connsiteX1" fmla="*/ 27354 w 27354"/>
                <a:gd name="connsiteY1" fmla="*/ 7563 h 31514"/>
                <a:gd name="connsiteX2" fmla="*/ 12396 w 27354"/>
                <a:gd name="connsiteY2" fmla="*/ 31514 h 31514"/>
                <a:gd name="connsiteX3" fmla="*/ 0 w 27354"/>
                <a:gd name="connsiteY3" fmla="*/ 23572 h 31514"/>
                <a:gd name="connsiteX4" fmla="*/ 15547 w 27354"/>
                <a:gd name="connsiteY4" fmla="*/ 0 h 31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354" h="31514">
                  <a:moveTo>
                    <a:pt x="15547" y="0"/>
                  </a:moveTo>
                  <a:lnTo>
                    <a:pt x="27354" y="7563"/>
                  </a:lnTo>
                  <a:lnTo>
                    <a:pt x="12396" y="31514"/>
                  </a:lnTo>
                  <a:lnTo>
                    <a:pt x="0" y="23572"/>
                  </a:lnTo>
                  <a:lnTo>
                    <a:pt x="15547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49" name="Forma Livre: Forma 448">
              <a:extLst>
                <a:ext uri="{FF2B5EF4-FFF2-40B4-BE49-F238E27FC236}">
                  <a16:creationId xmlns:a16="http://schemas.microsoft.com/office/drawing/2014/main" id="{A6B73907-7C84-684C-83EB-EB9B022B8373}"/>
                </a:ext>
              </a:extLst>
            </p:cNvPr>
            <p:cNvSpPr/>
            <p:nvPr/>
          </p:nvSpPr>
          <p:spPr>
            <a:xfrm>
              <a:off x="3877494" y="5615058"/>
              <a:ext cx="39413" cy="46514"/>
            </a:xfrm>
            <a:custGeom>
              <a:avLst/>
              <a:gdLst>
                <a:gd name="connsiteX0" fmla="*/ 27984 w 39413"/>
                <a:gd name="connsiteY0" fmla="*/ 0 h 46514"/>
                <a:gd name="connsiteX1" fmla="*/ 39414 w 39413"/>
                <a:gd name="connsiteY1" fmla="*/ 8109 h 46514"/>
                <a:gd name="connsiteX2" fmla="*/ 12395 w 39413"/>
                <a:gd name="connsiteY2" fmla="*/ 46515 h 46514"/>
                <a:gd name="connsiteX3" fmla="*/ 0 w 39413"/>
                <a:gd name="connsiteY3" fmla="*/ 37733 h 46514"/>
                <a:gd name="connsiteX4" fmla="*/ 27984 w 39413"/>
                <a:gd name="connsiteY4" fmla="*/ 0 h 46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13" h="46514">
                  <a:moveTo>
                    <a:pt x="27984" y="0"/>
                  </a:moveTo>
                  <a:lnTo>
                    <a:pt x="39414" y="8109"/>
                  </a:lnTo>
                  <a:lnTo>
                    <a:pt x="12395" y="46515"/>
                  </a:lnTo>
                  <a:lnTo>
                    <a:pt x="0" y="37733"/>
                  </a:lnTo>
                  <a:lnTo>
                    <a:pt x="27984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50" name="Forma Livre: Forma 449">
              <a:extLst>
                <a:ext uri="{FF2B5EF4-FFF2-40B4-BE49-F238E27FC236}">
                  <a16:creationId xmlns:a16="http://schemas.microsoft.com/office/drawing/2014/main" id="{76777808-DDF5-D4D6-156E-B297419811A4}"/>
                </a:ext>
              </a:extLst>
            </p:cNvPr>
            <p:cNvSpPr/>
            <p:nvPr/>
          </p:nvSpPr>
          <p:spPr>
            <a:xfrm>
              <a:off x="3832828" y="5595351"/>
              <a:ext cx="58490" cy="67020"/>
            </a:xfrm>
            <a:custGeom>
              <a:avLst/>
              <a:gdLst>
                <a:gd name="connsiteX0" fmla="*/ 47523 w 58490"/>
                <a:gd name="connsiteY0" fmla="*/ 0 h 67020"/>
                <a:gd name="connsiteX1" fmla="*/ 49204 w 58490"/>
                <a:gd name="connsiteY1" fmla="*/ 1428 h 67020"/>
                <a:gd name="connsiteX2" fmla="*/ 52986 w 58490"/>
                <a:gd name="connsiteY2" fmla="*/ 4412 h 67020"/>
                <a:gd name="connsiteX3" fmla="*/ 58490 w 58490"/>
                <a:gd name="connsiteY3" fmla="*/ 8740 h 67020"/>
                <a:gd name="connsiteX4" fmla="*/ 12396 w 58490"/>
                <a:gd name="connsiteY4" fmla="*/ 67020 h 67020"/>
                <a:gd name="connsiteX5" fmla="*/ 6177 w 58490"/>
                <a:gd name="connsiteY5" fmla="*/ 62104 h 67020"/>
                <a:gd name="connsiteX6" fmla="*/ 1891 w 58490"/>
                <a:gd name="connsiteY6" fmla="*/ 58742 h 67020"/>
                <a:gd name="connsiteX7" fmla="*/ 0 w 58490"/>
                <a:gd name="connsiteY7" fmla="*/ 57145 h 67020"/>
                <a:gd name="connsiteX8" fmla="*/ 47481 w 58490"/>
                <a:gd name="connsiteY8" fmla="*/ 0 h 67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490" h="67020">
                  <a:moveTo>
                    <a:pt x="47523" y="0"/>
                  </a:moveTo>
                  <a:lnTo>
                    <a:pt x="49204" y="1428"/>
                  </a:lnTo>
                  <a:cubicBezTo>
                    <a:pt x="50254" y="2227"/>
                    <a:pt x="51641" y="3320"/>
                    <a:pt x="52986" y="4412"/>
                  </a:cubicBezTo>
                  <a:cubicBezTo>
                    <a:pt x="55759" y="6597"/>
                    <a:pt x="58490" y="8740"/>
                    <a:pt x="58490" y="8740"/>
                  </a:cubicBezTo>
                  <a:lnTo>
                    <a:pt x="12396" y="67020"/>
                  </a:lnTo>
                  <a:lnTo>
                    <a:pt x="6177" y="62104"/>
                  </a:lnTo>
                  <a:lnTo>
                    <a:pt x="1891" y="58742"/>
                  </a:lnTo>
                  <a:cubicBezTo>
                    <a:pt x="756" y="57776"/>
                    <a:pt x="0" y="57145"/>
                    <a:pt x="0" y="57145"/>
                  </a:cubicBezTo>
                  <a:lnTo>
                    <a:pt x="47481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51" name="Forma Livre: Forma 450">
              <a:extLst>
                <a:ext uri="{FF2B5EF4-FFF2-40B4-BE49-F238E27FC236}">
                  <a16:creationId xmlns:a16="http://schemas.microsoft.com/office/drawing/2014/main" id="{C20B3CE8-B093-9A3B-F39E-B2D49A2949DD}"/>
                </a:ext>
              </a:extLst>
            </p:cNvPr>
            <p:cNvSpPr/>
            <p:nvPr/>
          </p:nvSpPr>
          <p:spPr>
            <a:xfrm>
              <a:off x="3819761" y="5574215"/>
              <a:ext cx="47018" cy="49708"/>
            </a:xfrm>
            <a:custGeom>
              <a:avLst/>
              <a:gdLst>
                <a:gd name="connsiteX0" fmla="*/ 36640 w 47018"/>
                <a:gd name="connsiteY0" fmla="*/ 0 h 49708"/>
                <a:gd name="connsiteX1" fmla="*/ 41725 w 47018"/>
                <a:gd name="connsiteY1" fmla="*/ 4832 h 49708"/>
                <a:gd name="connsiteX2" fmla="*/ 47019 w 47018"/>
                <a:gd name="connsiteY2" fmla="*/ 9412 h 49708"/>
                <a:gd name="connsiteX3" fmla="*/ 11387 w 47018"/>
                <a:gd name="connsiteY3" fmla="*/ 49709 h 49708"/>
                <a:gd name="connsiteX4" fmla="*/ 5588 w 47018"/>
                <a:gd name="connsiteY4" fmla="*/ 44666 h 49708"/>
                <a:gd name="connsiteX5" fmla="*/ 0 w 47018"/>
                <a:gd name="connsiteY5" fmla="*/ 39414 h 49708"/>
                <a:gd name="connsiteX6" fmla="*/ 36640 w 47018"/>
                <a:gd name="connsiteY6" fmla="*/ 0 h 49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018" h="49708">
                  <a:moveTo>
                    <a:pt x="36640" y="0"/>
                  </a:moveTo>
                  <a:cubicBezTo>
                    <a:pt x="36640" y="0"/>
                    <a:pt x="39161" y="2437"/>
                    <a:pt x="41725" y="4832"/>
                  </a:cubicBezTo>
                  <a:lnTo>
                    <a:pt x="47019" y="9412"/>
                  </a:lnTo>
                  <a:lnTo>
                    <a:pt x="11387" y="49709"/>
                  </a:lnTo>
                  <a:lnTo>
                    <a:pt x="5588" y="44666"/>
                  </a:lnTo>
                  <a:cubicBezTo>
                    <a:pt x="2773" y="42061"/>
                    <a:pt x="0" y="39414"/>
                    <a:pt x="0" y="39414"/>
                  </a:cubicBezTo>
                  <a:lnTo>
                    <a:pt x="36640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52" name="Forma Livre: Forma 451">
              <a:extLst>
                <a:ext uri="{FF2B5EF4-FFF2-40B4-BE49-F238E27FC236}">
                  <a16:creationId xmlns:a16="http://schemas.microsoft.com/office/drawing/2014/main" id="{DDF78D80-BDAC-C1AF-7B66-B942B0CD68EC}"/>
                </a:ext>
              </a:extLst>
            </p:cNvPr>
            <p:cNvSpPr/>
            <p:nvPr/>
          </p:nvSpPr>
          <p:spPr>
            <a:xfrm>
              <a:off x="3815475" y="5553962"/>
              <a:ext cx="30127" cy="30169"/>
            </a:xfrm>
            <a:custGeom>
              <a:avLst/>
              <a:gdLst>
                <a:gd name="connsiteX0" fmla="*/ 20253 w 30127"/>
                <a:gd name="connsiteY0" fmla="*/ 42 h 30169"/>
                <a:gd name="connsiteX1" fmla="*/ 25085 w 30127"/>
                <a:gd name="connsiteY1" fmla="*/ 5126 h 30169"/>
                <a:gd name="connsiteX2" fmla="*/ 30127 w 30127"/>
                <a:gd name="connsiteY2" fmla="*/ 10000 h 30169"/>
                <a:gd name="connsiteX3" fmla="*/ 10379 w 30127"/>
                <a:gd name="connsiteY3" fmla="*/ 30169 h 30169"/>
                <a:gd name="connsiteX4" fmla="*/ 5084 w 30127"/>
                <a:gd name="connsiteY4" fmla="*/ 25043 h 30169"/>
                <a:gd name="connsiteX5" fmla="*/ 0 w 30127"/>
                <a:gd name="connsiteY5" fmla="*/ 19707 h 30169"/>
                <a:gd name="connsiteX6" fmla="*/ 20211 w 30127"/>
                <a:gd name="connsiteY6" fmla="*/ 0 h 30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127" h="30169">
                  <a:moveTo>
                    <a:pt x="20253" y="42"/>
                  </a:moveTo>
                  <a:cubicBezTo>
                    <a:pt x="20253" y="42"/>
                    <a:pt x="22690" y="2605"/>
                    <a:pt x="25085" y="5126"/>
                  </a:cubicBezTo>
                  <a:cubicBezTo>
                    <a:pt x="27564" y="7605"/>
                    <a:pt x="30127" y="10000"/>
                    <a:pt x="30127" y="10000"/>
                  </a:cubicBezTo>
                  <a:lnTo>
                    <a:pt x="10379" y="30169"/>
                  </a:lnTo>
                  <a:cubicBezTo>
                    <a:pt x="10379" y="30169"/>
                    <a:pt x="7690" y="27648"/>
                    <a:pt x="5084" y="25043"/>
                  </a:cubicBezTo>
                  <a:lnTo>
                    <a:pt x="0" y="19707"/>
                  </a:lnTo>
                  <a:lnTo>
                    <a:pt x="20211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53" name="Forma Livre: Forma 452">
              <a:extLst>
                <a:ext uri="{FF2B5EF4-FFF2-40B4-BE49-F238E27FC236}">
                  <a16:creationId xmlns:a16="http://schemas.microsoft.com/office/drawing/2014/main" id="{DAF764A3-F336-780B-A4A8-8634E1E2FF6F}"/>
                </a:ext>
              </a:extLst>
            </p:cNvPr>
            <p:cNvSpPr/>
            <p:nvPr/>
          </p:nvSpPr>
          <p:spPr>
            <a:xfrm>
              <a:off x="3778708" y="5530432"/>
              <a:ext cx="44665" cy="42270"/>
            </a:xfrm>
            <a:custGeom>
              <a:avLst/>
              <a:gdLst>
                <a:gd name="connsiteX0" fmla="*/ 35422 w 44665"/>
                <a:gd name="connsiteY0" fmla="*/ 42 h 42270"/>
                <a:gd name="connsiteX1" fmla="*/ 40002 w 44665"/>
                <a:gd name="connsiteY1" fmla="*/ 5336 h 42270"/>
                <a:gd name="connsiteX2" fmla="*/ 43153 w 44665"/>
                <a:gd name="connsiteY2" fmla="*/ 8992 h 42270"/>
                <a:gd name="connsiteX3" fmla="*/ 44666 w 44665"/>
                <a:gd name="connsiteY3" fmla="*/ 10589 h 42270"/>
                <a:gd name="connsiteX4" fmla="*/ 10000 w 44665"/>
                <a:gd name="connsiteY4" fmla="*/ 42271 h 42270"/>
                <a:gd name="connsiteX5" fmla="*/ 8362 w 44665"/>
                <a:gd name="connsiteY5" fmla="*/ 40548 h 42270"/>
                <a:gd name="connsiteX6" fmla="*/ 4958 w 44665"/>
                <a:gd name="connsiteY6" fmla="*/ 36598 h 42270"/>
                <a:gd name="connsiteX7" fmla="*/ 0 w 44665"/>
                <a:gd name="connsiteY7" fmla="*/ 30842 h 42270"/>
                <a:gd name="connsiteX8" fmla="*/ 35422 w 44665"/>
                <a:gd name="connsiteY8" fmla="*/ 0 h 42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665" h="42270">
                  <a:moveTo>
                    <a:pt x="35422" y="42"/>
                  </a:moveTo>
                  <a:cubicBezTo>
                    <a:pt x="35422" y="42"/>
                    <a:pt x="37733" y="2689"/>
                    <a:pt x="40002" y="5336"/>
                  </a:cubicBezTo>
                  <a:cubicBezTo>
                    <a:pt x="41136" y="6681"/>
                    <a:pt x="42313" y="7984"/>
                    <a:pt x="43153" y="8992"/>
                  </a:cubicBezTo>
                  <a:cubicBezTo>
                    <a:pt x="44036" y="9959"/>
                    <a:pt x="44666" y="10589"/>
                    <a:pt x="44666" y="10589"/>
                  </a:cubicBezTo>
                  <a:lnTo>
                    <a:pt x="10000" y="42271"/>
                  </a:lnTo>
                  <a:lnTo>
                    <a:pt x="8362" y="40548"/>
                  </a:lnTo>
                  <a:cubicBezTo>
                    <a:pt x="7437" y="39456"/>
                    <a:pt x="6177" y="38027"/>
                    <a:pt x="4958" y="36598"/>
                  </a:cubicBezTo>
                  <a:cubicBezTo>
                    <a:pt x="2479" y="33741"/>
                    <a:pt x="0" y="30842"/>
                    <a:pt x="0" y="30842"/>
                  </a:cubicBezTo>
                  <a:lnTo>
                    <a:pt x="35422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54" name="Forma Livre: Forma 453">
              <a:extLst>
                <a:ext uri="{FF2B5EF4-FFF2-40B4-BE49-F238E27FC236}">
                  <a16:creationId xmlns:a16="http://schemas.microsoft.com/office/drawing/2014/main" id="{EFA938C7-6DE5-3980-3660-2512EE0B0BF4}"/>
                </a:ext>
              </a:extLst>
            </p:cNvPr>
            <p:cNvSpPr/>
            <p:nvPr/>
          </p:nvSpPr>
          <p:spPr>
            <a:xfrm>
              <a:off x="3735177" y="5505851"/>
              <a:ext cx="67313" cy="58069"/>
            </a:xfrm>
            <a:custGeom>
              <a:avLst/>
              <a:gdLst>
                <a:gd name="connsiteX0" fmla="*/ 58658 w 67313"/>
                <a:gd name="connsiteY0" fmla="*/ 0 h 58069"/>
                <a:gd name="connsiteX1" fmla="*/ 67314 w 67313"/>
                <a:gd name="connsiteY1" fmla="*/ 11009 h 58069"/>
                <a:gd name="connsiteX2" fmla="*/ 9790 w 67313"/>
                <a:gd name="connsiteY2" fmla="*/ 58070 h 58069"/>
                <a:gd name="connsiteX3" fmla="*/ 0 w 67313"/>
                <a:gd name="connsiteY3" fmla="*/ 45590 h 58069"/>
                <a:gd name="connsiteX4" fmla="*/ 58658 w 67313"/>
                <a:gd name="connsiteY4" fmla="*/ 0 h 58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313" h="58069">
                  <a:moveTo>
                    <a:pt x="58658" y="0"/>
                  </a:moveTo>
                  <a:lnTo>
                    <a:pt x="67314" y="11009"/>
                  </a:lnTo>
                  <a:lnTo>
                    <a:pt x="9790" y="58070"/>
                  </a:lnTo>
                  <a:lnTo>
                    <a:pt x="0" y="45590"/>
                  </a:lnTo>
                  <a:lnTo>
                    <a:pt x="58658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55" name="Forma Livre: Forma 454">
              <a:extLst>
                <a:ext uri="{FF2B5EF4-FFF2-40B4-BE49-F238E27FC236}">
                  <a16:creationId xmlns:a16="http://schemas.microsoft.com/office/drawing/2014/main" id="{21E23AEA-D49C-24A7-642F-8157831D1052}"/>
                </a:ext>
              </a:extLst>
            </p:cNvPr>
            <p:cNvSpPr/>
            <p:nvPr/>
          </p:nvSpPr>
          <p:spPr>
            <a:xfrm>
              <a:off x="3730681" y="5480135"/>
              <a:ext cx="52355" cy="43111"/>
            </a:xfrm>
            <a:custGeom>
              <a:avLst/>
              <a:gdLst>
                <a:gd name="connsiteX0" fmla="*/ 44204 w 52355"/>
                <a:gd name="connsiteY0" fmla="*/ 0 h 43111"/>
                <a:gd name="connsiteX1" fmla="*/ 52355 w 52355"/>
                <a:gd name="connsiteY1" fmla="*/ 11429 h 43111"/>
                <a:gd name="connsiteX2" fmla="*/ 8908 w 52355"/>
                <a:gd name="connsiteY2" fmla="*/ 43111 h 43111"/>
                <a:gd name="connsiteX3" fmla="*/ 0 w 52355"/>
                <a:gd name="connsiteY3" fmla="*/ 30590 h 43111"/>
                <a:gd name="connsiteX4" fmla="*/ 44204 w 52355"/>
                <a:gd name="connsiteY4" fmla="*/ 0 h 43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355" h="43111">
                  <a:moveTo>
                    <a:pt x="44204" y="0"/>
                  </a:moveTo>
                  <a:lnTo>
                    <a:pt x="52355" y="11429"/>
                  </a:lnTo>
                  <a:lnTo>
                    <a:pt x="8908" y="43111"/>
                  </a:lnTo>
                  <a:lnTo>
                    <a:pt x="0" y="30590"/>
                  </a:lnTo>
                  <a:lnTo>
                    <a:pt x="44204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56" name="Forma Livre: Forma 455">
              <a:extLst>
                <a:ext uri="{FF2B5EF4-FFF2-40B4-BE49-F238E27FC236}">
                  <a16:creationId xmlns:a16="http://schemas.microsoft.com/office/drawing/2014/main" id="{0A5FED3C-0502-FF51-920F-6E9B9326B5CE}"/>
                </a:ext>
              </a:extLst>
            </p:cNvPr>
            <p:cNvSpPr/>
            <p:nvPr/>
          </p:nvSpPr>
          <p:spPr>
            <a:xfrm>
              <a:off x="3735051" y="5455974"/>
              <a:ext cx="31556" cy="27270"/>
            </a:xfrm>
            <a:custGeom>
              <a:avLst/>
              <a:gdLst>
                <a:gd name="connsiteX0" fmla="*/ 23993 w 31556"/>
                <a:gd name="connsiteY0" fmla="*/ 0 h 27270"/>
                <a:gd name="connsiteX1" fmla="*/ 31556 w 31556"/>
                <a:gd name="connsiteY1" fmla="*/ 11807 h 27270"/>
                <a:gd name="connsiteX2" fmla="*/ 7942 w 31556"/>
                <a:gd name="connsiteY2" fmla="*/ 27270 h 27270"/>
                <a:gd name="connsiteX3" fmla="*/ 0 w 31556"/>
                <a:gd name="connsiteY3" fmla="*/ 14875 h 27270"/>
                <a:gd name="connsiteX4" fmla="*/ 23993 w 31556"/>
                <a:gd name="connsiteY4" fmla="*/ 0 h 27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556" h="27270">
                  <a:moveTo>
                    <a:pt x="23993" y="0"/>
                  </a:moveTo>
                  <a:lnTo>
                    <a:pt x="31556" y="11807"/>
                  </a:lnTo>
                  <a:lnTo>
                    <a:pt x="7942" y="27270"/>
                  </a:lnTo>
                  <a:lnTo>
                    <a:pt x="0" y="14875"/>
                  </a:lnTo>
                  <a:lnTo>
                    <a:pt x="23993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57" name="Forma Livre: Forma 456">
              <a:extLst>
                <a:ext uri="{FF2B5EF4-FFF2-40B4-BE49-F238E27FC236}">
                  <a16:creationId xmlns:a16="http://schemas.microsoft.com/office/drawing/2014/main" id="{58AE5E9D-2973-26A9-7FD1-7708F291698D}"/>
                </a:ext>
              </a:extLst>
            </p:cNvPr>
            <p:cNvSpPr/>
            <p:nvPr/>
          </p:nvSpPr>
          <p:spPr>
            <a:xfrm>
              <a:off x="3701688" y="5428410"/>
              <a:ext cx="48237" cy="35673"/>
            </a:xfrm>
            <a:custGeom>
              <a:avLst/>
              <a:gdLst>
                <a:gd name="connsiteX0" fmla="*/ 41220 w 48237"/>
                <a:gd name="connsiteY0" fmla="*/ 0 h 35673"/>
                <a:gd name="connsiteX1" fmla="*/ 48237 w 48237"/>
                <a:gd name="connsiteY1" fmla="*/ 12186 h 35673"/>
                <a:gd name="connsiteX2" fmla="*/ 7563 w 48237"/>
                <a:gd name="connsiteY2" fmla="*/ 35674 h 35673"/>
                <a:gd name="connsiteX3" fmla="*/ 0 w 48237"/>
                <a:gd name="connsiteY3" fmla="*/ 22522 h 35673"/>
                <a:gd name="connsiteX4" fmla="*/ 41220 w 48237"/>
                <a:gd name="connsiteY4" fmla="*/ 0 h 35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37" h="35673">
                  <a:moveTo>
                    <a:pt x="41220" y="0"/>
                  </a:moveTo>
                  <a:lnTo>
                    <a:pt x="48237" y="12186"/>
                  </a:lnTo>
                  <a:lnTo>
                    <a:pt x="7563" y="35674"/>
                  </a:lnTo>
                  <a:lnTo>
                    <a:pt x="0" y="22522"/>
                  </a:lnTo>
                  <a:lnTo>
                    <a:pt x="41220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58" name="Forma Livre: Forma 457">
              <a:extLst>
                <a:ext uri="{FF2B5EF4-FFF2-40B4-BE49-F238E27FC236}">
                  <a16:creationId xmlns:a16="http://schemas.microsoft.com/office/drawing/2014/main" id="{47E0AA4B-12A8-2065-D770-762FC9A28306}"/>
                </a:ext>
              </a:extLst>
            </p:cNvPr>
            <p:cNvSpPr/>
            <p:nvPr/>
          </p:nvSpPr>
          <p:spPr>
            <a:xfrm>
              <a:off x="3661350" y="5399963"/>
              <a:ext cx="73364" cy="46094"/>
            </a:xfrm>
            <a:custGeom>
              <a:avLst/>
              <a:gdLst>
                <a:gd name="connsiteX0" fmla="*/ 67104 w 73364"/>
                <a:gd name="connsiteY0" fmla="*/ 0 h 46094"/>
                <a:gd name="connsiteX1" fmla="*/ 70171 w 73364"/>
                <a:gd name="connsiteY1" fmla="*/ 6303 h 46094"/>
                <a:gd name="connsiteX2" fmla="*/ 73365 w 73364"/>
                <a:gd name="connsiteY2" fmla="*/ 12564 h 46094"/>
                <a:gd name="connsiteX3" fmla="*/ 7059 w 73364"/>
                <a:gd name="connsiteY3" fmla="*/ 46095 h 46094"/>
                <a:gd name="connsiteX4" fmla="*/ 3446 w 73364"/>
                <a:gd name="connsiteY4" fmla="*/ 39036 h 46094"/>
                <a:gd name="connsiteX5" fmla="*/ 0 w 73364"/>
                <a:gd name="connsiteY5" fmla="*/ 31892 h 46094"/>
                <a:gd name="connsiteX6" fmla="*/ 67104 w 73364"/>
                <a:gd name="connsiteY6" fmla="*/ 0 h 46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364" h="46094">
                  <a:moveTo>
                    <a:pt x="67104" y="0"/>
                  </a:moveTo>
                  <a:cubicBezTo>
                    <a:pt x="67104" y="0"/>
                    <a:pt x="68490" y="3236"/>
                    <a:pt x="70171" y="6303"/>
                  </a:cubicBezTo>
                  <a:cubicBezTo>
                    <a:pt x="71768" y="9412"/>
                    <a:pt x="73365" y="12564"/>
                    <a:pt x="73365" y="12564"/>
                  </a:cubicBezTo>
                  <a:lnTo>
                    <a:pt x="7059" y="46095"/>
                  </a:lnTo>
                  <a:cubicBezTo>
                    <a:pt x="7059" y="46095"/>
                    <a:pt x="5252" y="42565"/>
                    <a:pt x="3446" y="39036"/>
                  </a:cubicBezTo>
                  <a:cubicBezTo>
                    <a:pt x="1597" y="35548"/>
                    <a:pt x="0" y="31892"/>
                    <a:pt x="0" y="31892"/>
                  </a:cubicBezTo>
                  <a:lnTo>
                    <a:pt x="67104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59" name="Forma Livre: Forma 458">
              <a:extLst>
                <a:ext uri="{FF2B5EF4-FFF2-40B4-BE49-F238E27FC236}">
                  <a16:creationId xmlns:a16="http://schemas.microsoft.com/office/drawing/2014/main" id="{CC32339F-9590-2761-08A0-AE6F8D979972}"/>
                </a:ext>
              </a:extLst>
            </p:cNvPr>
            <p:cNvSpPr/>
            <p:nvPr/>
          </p:nvSpPr>
          <p:spPr>
            <a:xfrm>
              <a:off x="3665846" y="5370719"/>
              <a:ext cx="55254" cy="34497"/>
            </a:xfrm>
            <a:custGeom>
              <a:avLst/>
              <a:gdLst>
                <a:gd name="connsiteX0" fmla="*/ 49792 w 55254"/>
                <a:gd name="connsiteY0" fmla="*/ 42 h 34497"/>
                <a:gd name="connsiteX1" fmla="*/ 52355 w 55254"/>
                <a:gd name="connsiteY1" fmla="*/ 6555 h 34497"/>
                <a:gd name="connsiteX2" fmla="*/ 55254 w 55254"/>
                <a:gd name="connsiteY2" fmla="*/ 12942 h 34497"/>
                <a:gd name="connsiteX3" fmla="*/ 5967 w 55254"/>
                <a:gd name="connsiteY3" fmla="*/ 34497 h 34497"/>
                <a:gd name="connsiteX4" fmla="*/ 2815 w 55254"/>
                <a:gd name="connsiteY4" fmla="*/ 27480 h 34497"/>
                <a:gd name="connsiteX5" fmla="*/ 0 w 55254"/>
                <a:gd name="connsiteY5" fmla="*/ 20337 h 34497"/>
                <a:gd name="connsiteX6" fmla="*/ 49792 w 55254"/>
                <a:gd name="connsiteY6" fmla="*/ 0 h 34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254" h="34497">
                  <a:moveTo>
                    <a:pt x="49792" y="42"/>
                  </a:moveTo>
                  <a:cubicBezTo>
                    <a:pt x="49792" y="42"/>
                    <a:pt x="51095" y="3319"/>
                    <a:pt x="52355" y="6555"/>
                  </a:cubicBezTo>
                  <a:cubicBezTo>
                    <a:pt x="53784" y="9748"/>
                    <a:pt x="55254" y="12942"/>
                    <a:pt x="55254" y="12942"/>
                  </a:cubicBezTo>
                  <a:lnTo>
                    <a:pt x="5967" y="34497"/>
                  </a:lnTo>
                  <a:cubicBezTo>
                    <a:pt x="5967" y="34497"/>
                    <a:pt x="4370" y="31010"/>
                    <a:pt x="2815" y="27480"/>
                  </a:cubicBezTo>
                  <a:cubicBezTo>
                    <a:pt x="1386" y="23909"/>
                    <a:pt x="0" y="20337"/>
                    <a:pt x="0" y="20337"/>
                  </a:cubicBezTo>
                  <a:lnTo>
                    <a:pt x="49792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60" name="Forma Livre: Forma 459">
              <a:extLst>
                <a:ext uri="{FF2B5EF4-FFF2-40B4-BE49-F238E27FC236}">
                  <a16:creationId xmlns:a16="http://schemas.microsoft.com/office/drawing/2014/main" id="{B1D7EE8F-2A7E-F405-8AAA-9CC2EBB5464C}"/>
                </a:ext>
              </a:extLst>
            </p:cNvPr>
            <p:cNvSpPr/>
            <p:nvPr/>
          </p:nvSpPr>
          <p:spPr>
            <a:xfrm>
              <a:off x="3678704" y="5343742"/>
              <a:ext cx="31429" cy="23194"/>
            </a:xfrm>
            <a:custGeom>
              <a:avLst/>
              <a:gdLst>
                <a:gd name="connsiteX0" fmla="*/ 26682 w 31429"/>
                <a:gd name="connsiteY0" fmla="*/ 0 h 23194"/>
                <a:gd name="connsiteX1" fmla="*/ 28909 w 31429"/>
                <a:gd name="connsiteY1" fmla="*/ 6639 h 23194"/>
                <a:gd name="connsiteX2" fmla="*/ 30632 w 31429"/>
                <a:gd name="connsiteY2" fmla="*/ 11135 h 23194"/>
                <a:gd name="connsiteX3" fmla="*/ 31430 w 31429"/>
                <a:gd name="connsiteY3" fmla="*/ 13194 h 23194"/>
                <a:gd name="connsiteX4" fmla="*/ 5000 w 31429"/>
                <a:gd name="connsiteY4" fmla="*/ 23194 h 23194"/>
                <a:gd name="connsiteX5" fmla="*/ 4160 w 31429"/>
                <a:gd name="connsiteY5" fmla="*/ 21051 h 23194"/>
                <a:gd name="connsiteX6" fmla="*/ 2353 w 31429"/>
                <a:gd name="connsiteY6" fmla="*/ 16303 h 23194"/>
                <a:gd name="connsiteX7" fmla="*/ 0 w 31429"/>
                <a:gd name="connsiteY7" fmla="*/ 9328 h 23194"/>
                <a:gd name="connsiteX8" fmla="*/ 26640 w 31429"/>
                <a:gd name="connsiteY8" fmla="*/ 0 h 23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429" h="23194">
                  <a:moveTo>
                    <a:pt x="26682" y="0"/>
                  </a:moveTo>
                  <a:cubicBezTo>
                    <a:pt x="26682" y="0"/>
                    <a:pt x="27816" y="3320"/>
                    <a:pt x="28909" y="6639"/>
                  </a:cubicBezTo>
                  <a:cubicBezTo>
                    <a:pt x="29455" y="8320"/>
                    <a:pt x="30169" y="9917"/>
                    <a:pt x="30632" y="11135"/>
                  </a:cubicBezTo>
                  <a:lnTo>
                    <a:pt x="31430" y="13194"/>
                  </a:lnTo>
                  <a:lnTo>
                    <a:pt x="5000" y="23194"/>
                  </a:lnTo>
                  <a:lnTo>
                    <a:pt x="4160" y="21051"/>
                  </a:lnTo>
                  <a:cubicBezTo>
                    <a:pt x="3656" y="19749"/>
                    <a:pt x="2941" y="18068"/>
                    <a:pt x="2353" y="16303"/>
                  </a:cubicBezTo>
                  <a:cubicBezTo>
                    <a:pt x="1176" y="12816"/>
                    <a:pt x="0" y="9328"/>
                    <a:pt x="0" y="9328"/>
                  </a:cubicBezTo>
                  <a:lnTo>
                    <a:pt x="26640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61" name="Forma Livre: Forma 460">
              <a:extLst>
                <a:ext uri="{FF2B5EF4-FFF2-40B4-BE49-F238E27FC236}">
                  <a16:creationId xmlns:a16="http://schemas.microsoft.com/office/drawing/2014/main" id="{264BAFBF-5BED-A74E-4F1E-D73DB86F5CCD}"/>
                </a:ext>
              </a:extLst>
            </p:cNvPr>
            <p:cNvSpPr/>
            <p:nvPr/>
          </p:nvSpPr>
          <p:spPr>
            <a:xfrm>
              <a:off x="3650635" y="5313237"/>
              <a:ext cx="49035" cy="27648"/>
            </a:xfrm>
            <a:custGeom>
              <a:avLst/>
              <a:gdLst>
                <a:gd name="connsiteX0" fmla="*/ 45086 w 49035"/>
                <a:gd name="connsiteY0" fmla="*/ 84 h 27648"/>
                <a:gd name="connsiteX1" fmla="*/ 47019 w 49035"/>
                <a:gd name="connsiteY1" fmla="*/ 6849 h 27648"/>
                <a:gd name="connsiteX2" fmla="*/ 48322 w 49035"/>
                <a:gd name="connsiteY2" fmla="*/ 11471 h 27648"/>
                <a:gd name="connsiteX3" fmla="*/ 49036 w 49035"/>
                <a:gd name="connsiteY3" fmla="*/ 13530 h 27648"/>
                <a:gd name="connsiteX4" fmla="*/ 4244 w 49035"/>
                <a:gd name="connsiteY4" fmla="*/ 27648 h 27648"/>
                <a:gd name="connsiteX5" fmla="*/ 3487 w 49035"/>
                <a:gd name="connsiteY5" fmla="*/ 25379 h 27648"/>
                <a:gd name="connsiteX6" fmla="*/ 2059 w 49035"/>
                <a:gd name="connsiteY6" fmla="*/ 20337 h 27648"/>
                <a:gd name="connsiteX7" fmla="*/ 0 w 49035"/>
                <a:gd name="connsiteY7" fmla="*/ 13026 h 27648"/>
                <a:gd name="connsiteX8" fmla="*/ 45128 w 49035"/>
                <a:gd name="connsiteY8" fmla="*/ 0 h 27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035" h="27648">
                  <a:moveTo>
                    <a:pt x="45086" y="84"/>
                  </a:moveTo>
                  <a:cubicBezTo>
                    <a:pt x="45086" y="84"/>
                    <a:pt x="46052" y="3446"/>
                    <a:pt x="47019" y="6849"/>
                  </a:cubicBezTo>
                  <a:lnTo>
                    <a:pt x="48322" y="11471"/>
                  </a:lnTo>
                  <a:lnTo>
                    <a:pt x="49036" y="13530"/>
                  </a:lnTo>
                  <a:lnTo>
                    <a:pt x="4244" y="27648"/>
                  </a:lnTo>
                  <a:cubicBezTo>
                    <a:pt x="4244" y="27648"/>
                    <a:pt x="3950" y="26766"/>
                    <a:pt x="3487" y="25379"/>
                  </a:cubicBezTo>
                  <a:cubicBezTo>
                    <a:pt x="3109" y="23993"/>
                    <a:pt x="2563" y="22186"/>
                    <a:pt x="2059" y="20337"/>
                  </a:cubicBezTo>
                  <a:lnTo>
                    <a:pt x="0" y="13026"/>
                  </a:lnTo>
                  <a:lnTo>
                    <a:pt x="45128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62" name="Forma Livre: Forma 461">
              <a:extLst>
                <a:ext uri="{FF2B5EF4-FFF2-40B4-BE49-F238E27FC236}">
                  <a16:creationId xmlns:a16="http://schemas.microsoft.com/office/drawing/2014/main" id="{C43803CD-6CFA-37B7-4852-5D93ADBA36A8}"/>
                </a:ext>
              </a:extLst>
            </p:cNvPr>
            <p:cNvSpPr/>
            <p:nvPr/>
          </p:nvSpPr>
          <p:spPr>
            <a:xfrm>
              <a:off x="3615339" y="5282437"/>
              <a:ext cx="75591" cy="32018"/>
            </a:xfrm>
            <a:custGeom>
              <a:avLst/>
              <a:gdLst>
                <a:gd name="connsiteX0" fmla="*/ 72440 w 75591"/>
                <a:gd name="connsiteY0" fmla="*/ 0 h 32018"/>
                <a:gd name="connsiteX1" fmla="*/ 75592 w 75591"/>
                <a:gd name="connsiteY1" fmla="*/ 13698 h 32018"/>
                <a:gd name="connsiteX2" fmla="*/ 3571 w 75591"/>
                <a:gd name="connsiteY2" fmla="*/ 32018 h 32018"/>
                <a:gd name="connsiteX3" fmla="*/ 0 w 75591"/>
                <a:gd name="connsiteY3" fmla="*/ 16555 h 32018"/>
                <a:gd name="connsiteX4" fmla="*/ 72440 w 75591"/>
                <a:gd name="connsiteY4" fmla="*/ 0 h 3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591" h="32018">
                  <a:moveTo>
                    <a:pt x="72440" y="0"/>
                  </a:moveTo>
                  <a:lnTo>
                    <a:pt x="75592" y="13698"/>
                  </a:lnTo>
                  <a:lnTo>
                    <a:pt x="3571" y="32018"/>
                  </a:lnTo>
                  <a:lnTo>
                    <a:pt x="0" y="16555"/>
                  </a:lnTo>
                  <a:lnTo>
                    <a:pt x="72440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63" name="Forma Livre: Forma 462">
              <a:extLst>
                <a:ext uri="{FF2B5EF4-FFF2-40B4-BE49-F238E27FC236}">
                  <a16:creationId xmlns:a16="http://schemas.microsoft.com/office/drawing/2014/main" id="{71340811-BB8D-B241-2DF7-C7C53FB494CC}"/>
                </a:ext>
              </a:extLst>
            </p:cNvPr>
            <p:cNvSpPr/>
            <p:nvPr/>
          </p:nvSpPr>
          <p:spPr>
            <a:xfrm>
              <a:off x="3628491" y="5251133"/>
              <a:ext cx="55506" cy="24160"/>
            </a:xfrm>
            <a:custGeom>
              <a:avLst/>
              <a:gdLst>
                <a:gd name="connsiteX0" fmla="*/ 53028 w 55506"/>
                <a:gd name="connsiteY0" fmla="*/ 0 h 24160"/>
                <a:gd name="connsiteX1" fmla="*/ 55507 w 55506"/>
                <a:gd name="connsiteY1" fmla="*/ 13824 h 24160"/>
                <a:gd name="connsiteX2" fmla="*/ 2689 w 55506"/>
                <a:gd name="connsiteY2" fmla="*/ 24161 h 24160"/>
                <a:gd name="connsiteX3" fmla="*/ 0 w 55506"/>
                <a:gd name="connsiteY3" fmla="*/ 9034 h 24160"/>
                <a:gd name="connsiteX4" fmla="*/ 53028 w 55506"/>
                <a:gd name="connsiteY4" fmla="*/ 0 h 24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506" h="24160">
                  <a:moveTo>
                    <a:pt x="53028" y="0"/>
                  </a:moveTo>
                  <a:lnTo>
                    <a:pt x="55507" y="13824"/>
                  </a:lnTo>
                  <a:lnTo>
                    <a:pt x="2689" y="24161"/>
                  </a:lnTo>
                  <a:lnTo>
                    <a:pt x="0" y="9034"/>
                  </a:lnTo>
                  <a:lnTo>
                    <a:pt x="53028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64" name="Forma Livre: Forma 463">
              <a:extLst>
                <a:ext uri="{FF2B5EF4-FFF2-40B4-BE49-F238E27FC236}">
                  <a16:creationId xmlns:a16="http://schemas.microsoft.com/office/drawing/2014/main" id="{1372478A-0972-7A8D-1594-53B98C34F4A1}"/>
                </a:ext>
              </a:extLst>
            </p:cNvPr>
            <p:cNvSpPr/>
            <p:nvPr/>
          </p:nvSpPr>
          <p:spPr>
            <a:xfrm>
              <a:off x="3649374" y="5222560"/>
              <a:ext cx="29791" cy="17941"/>
            </a:xfrm>
            <a:custGeom>
              <a:avLst/>
              <a:gdLst>
                <a:gd name="connsiteX0" fmla="*/ 28027 w 29791"/>
                <a:gd name="connsiteY0" fmla="*/ 0 h 17941"/>
                <a:gd name="connsiteX1" fmla="*/ 29791 w 29791"/>
                <a:gd name="connsiteY1" fmla="*/ 13950 h 17941"/>
                <a:gd name="connsiteX2" fmla="*/ 1849 w 29791"/>
                <a:gd name="connsiteY2" fmla="*/ 17942 h 17941"/>
                <a:gd name="connsiteX3" fmla="*/ 0 w 29791"/>
                <a:gd name="connsiteY3" fmla="*/ 3319 h 17941"/>
                <a:gd name="connsiteX4" fmla="*/ 28027 w 29791"/>
                <a:gd name="connsiteY4" fmla="*/ 0 h 17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91" h="17941">
                  <a:moveTo>
                    <a:pt x="28027" y="0"/>
                  </a:moveTo>
                  <a:lnTo>
                    <a:pt x="29791" y="13950"/>
                  </a:lnTo>
                  <a:lnTo>
                    <a:pt x="1849" y="17942"/>
                  </a:lnTo>
                  <a:lnTo>
                    <a:pt x="0" y="3319"/>
                  </a:lnTo>
                  <a:lnTo>
                    <a:pt x="28027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65" name="Forma Livre: Forma 464">
              <a:extLst>
                <a:ext uri="{FF2B5EF4-FFF2-40B4-BE49-F238E27FC236}">
                  <a16:creationId xmlns:a16="http://schemas.microsoft.com/office/drawing/2014/main" id="{30C948A8-DFFB-F9F3-FF7E-5E791234DAA3}"/>
                </a:ext>
              </a:extLst>
            </p:cNvPr>
            <p:cNvSpPr/>
            <p:nvPr/>
          </p:nvSpPr>
          <p:spPr>
            <a:xfrm>
              <a:off x="3627609" y="5190752"/>
              <a:ext cx="47943" cy="18110"/>
            </a:xfrm>
            <a:custGeom>
              <a:avLst/>
              <a:gdLst>
                <a:gd name="connsiteX0" fmla="*/ 46893 w 47943"/>
                <a:gd name="connsiteY0" fmla="*/ 0 h 18110"/>
                <a:gd name="connsiteX1" fmla="*/ 47944 w 47943"/>
                <a:gd name="connsiteY1" fmla="*/ 13992 h 18110"/>
                <a:gd name="connsiteX2" fmla="*/ 1177 w 47943"/>
                <a:gd name="connsiteY2" fmla="*/ 18110 h 18110"/>
                <a:gd name="connsiteX3" fmla="*/ 0 w 47943"/>
                <a:gd name="connsiteY3" fmla="*/ 2941 h 18110"/>
                <a:gd name="connsiteX4" fmla="*/ 46893 w 47943"/>
                <a:gd name="connsiteY4" fmla="*/ 0 h 18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943" h="18110">
                  <a:moveTo>
                    <a:pt x="46893" y="0"/>
                  </a:moveTo>
                  <a:lnTo>
                    <a:pt x="47944" y="13992"/>
                  </a:lnTo>
                  <a:lnTo>
                    <a:pt x="1177" y="18110"/>
                  </a:lnTo>
                  <a:lnTo>
                    <a:pt x="0" y="2941"/>
                  </a:lnTo>
                  <a:lnTo>
                    <a:pt x="46893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66" name="Forma Livre: Forma 465">
              <a:extLst>
                <a:ext uri="{FF2B5EF4-FFF2-40B4-BE49-F238E27FC236}">
                  <a16:creationId xmlns:a16="http://schemas.microsoft.com/office/drawing/2014/main" id="{962F7674-A26E-7C2F-FFCF-E9DF76DC90B7}"/>
                </a:ext>
              </a:extLst>
            </p:cNvPr>
            <p:cNvSpPr/>
            <p:nvPr/>
          </p:nvSpPr>
          <p:spPr>
            <a:xfrm>
              <a:off x="3599036" y="5158818"/>
              <a:ext cx="74667" cy="16429"/>
            </a:xfrm>
            <a:custGeom>
              <a:avLst/>
              <a:gdLst>
                <a:gd name="connsiteX0" fmla="*/ 74289 w 74667"/>
                <a:gd name="connsiteY0" fmla="*/ 0 h 16429"/>
                <a:gd name="connsiteX1" fmla="*/ 74667 w 74667"/>
                <a:gd name="connsiteY1" fmla="*/ 14076 h 16429"/>
                <a:gd name="connsiteX2" fmla="*/ 378 w 74667"/>
                <a:gd name="connsiteY2" fmla="*/ 16429 h 16429"/>
                <a:gd name="connsiteX3" fmla="*/ 0 w 74667"/>
                <a:gd name="connsiteY3" fmla="*/ 588 h 16429"/>
                <a:gd name="connsiteX4" fmla="*/ 74289 w 74667"/>
                <a:gd name="connsiteY4" fmla="*/ 0 h 16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667" h="16429">
                  <a:moveTo>
                    <a:pt x="74289" y="0"/>
                  </a:moveTo>
                  <a:lnTo>
                    <a:pt x="74667" y="14076"/>
                  </a:lnTo>
                  <a:lnTo>
                    <a:pt x="378" y="16429"/>
                  </a:lnTo>
                  <a:lnTo>
                    <a:pt x="0" y="588"/>
                  </a:lnTo>
                  <a:lnTo>
                    <a:pt x="74289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67" name="Forma Livre: Forma 466">
              <a:extLst>
                <a:ext uri="{FF2B5EF4-FFF2-40B4-BE49-F238E27FC236}">
                  <a16:creationId xmlns:a16="http://schemas.microsoft.com/office/drawing/2014/main" id="{22A8BF60-246F-452C-7334-10E6A7E84FF8}"/>
                </a:ext>
              </a:extLst>
            </p:cNvPr>
            <p:cNvSpPr/>
            <p:nvPr/>
          </p:nvSpPr>
          <p:spPr>
            <a:xfrm>
              <a:off x="3619793" y="5124321"/>
              <a:ext cx="54120" cy="16597"/>
            </a:xfrm>
            <a:custGeom>
              <a:avLst/>
              <a:gdLst>
                <a:gd name="connsiteX0" fmla="*/ 54120 w 54120"/>
                <a:gd name="connsiteY0" fmla="*/ 2563 h 16597"/>
                <a:gd name="connsiteX1" fmla="*/ 53784 w 54120"/>
                <a:gd name="connsiteY1" fmla="*/ 16597 h 16597"/>
                <a:gd name="connsiteX2" fmla="*/ 0 w 54120"/>
                <a:gd name="connsiteY2" fmla="*/ 15379 h 16597"/>
                <a:gd name="connsiteX3" fmla="*/ 378 w 54120"/>
                <a:gd name="connsiteY3" fmla="*/ 0 h 16597"/>
                <a:gd name="connsiteX4" fmla="*/ 54120 w 54120"/>
                <a:gd name="connsiteY4" fmla="*/ 2563 h 16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120" h="16597">
                  <a:moveTo>
                    <a:pt x="54120" y="2563"/>
                  </a:moveTo>
                  <a:lnTo>
                    <a:pt x="53784" y="16597"/>
                  </a:lnTo>
                  <a:lnTo>
                    <a:pt x="0" y="15379"/>
                  </a:lnTo>
                  <a:lnTo>
                    <a:pt x="378" y="0"/>
                  </a:lnTo>
                  <a:lnTo>
                    <a:pt x="54120" y="2563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68" name="Forma Livre: Forma 467">
              <a:extLst>
                <a:ext uri="{FF2B5EF4-FFF2-40B4-BE49-F238E27FC236}">
                  <a16:creationId xmlns:a16="http://schemas.microsoft.com/office/drawing/2014/main" id="{897208BC-10B0-FCF3-2367-335B6A7500FF}"/>
                </a:ext>
              </a:extLst>
            </p:cNvPr>
            <p:cNvSpPr/>
            <p:nvPr/>
          </p:nvSpPr>
          <p:spPr>
            <a:xfrm>
              <a:off x="3646769" y="5095285"/>
              <a:ext cx="29245" cy="16765"/>
            </a:xfrm>
            <a:custGeom>
              <a:avLst/>
              <a:gdLst>
                <a:gd name="connsiteX0" fmla="*/ 29245 w 29245"/>
                <a:gd name="connsiteY0" fmla="*/ 2773 h 16765"/>
                <a:gd name="connsiteX1" fmla="*/ 28195 w 29245"/>
                <a:gd name="connsiteY1" fmla="*/ 16766 h 16765"/>
                <a:gd name="connsiteX2" fmla="*/ 0 w 29245"/>
                <a:gd name="connsiteY2" fmla="*/ 14707 h 16765"/>
                <a:gd name="connsiteX3" fmla="*/ 1135 w 29245"/>
                <a:gd name="connsiteY3" fmla="*/ 0 h 16765"/>
                <a:gd name="connsiteX4" fmla="*/ 29245 w 29245"/>
                <a:gd name="connsiteY4" fmla="*/ 2773 h 16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245" h="16765">
                  <a:moveTo>
                    <a:pt x="29245" y="2773"/>
                  </a:moveTo>
                  <a:lnTo>
                    <a:pt x="28195" y="16766"/>
                  </a:lnTo>
                  <a:lnTo>
                    <a:pt x="0" y="14707"/>
                  </a:lnTo>
                  <a:lnTo>
                    <a:pt x="1135" y="0"/>
                  </a:lnTo>
                  <a:lnTo>
                    <a:pt x="29245" y="2773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69" name="Forma Livre: Forma 468">
              <a:extLst>
                <a:ext uri="{FF2B5EF4-FFF2-40B4-BE49-F238E27FC236}">
                  <a16:creationId xmlns:a16="http://schemas.microsoft.com/office/drawing/2014/main" id="{78BA42EB-F0DB-B408-D559-1784AA2CC2BB}"/>
                </a:ext>
              </a:extLst>
            </p:cNvPr>
            <p:cNvSpPr/>
            <p:nvPr/>
          </p:nvSpPr>
          <p:spPr>
            <a:xfrm>
              <a:off x="3631643" y="5059234"/>
              <a:ext cx="48405" cy="21051"/>
            </a:xfrm>
            <a:custGeom>
              <a:avLst/>
              <a:gdLst>
                <a:gd name="connsiteX0" fmla="*/ 48322 w 48405"/>
                <a:gd name="connsiteY0" fmla="*/ 7101 h 21051"/>
                <a:gd name="connsiteX1" fmla="*/ 48027 w 48405"/>
                <a:gd name="connsiteY1" fmla="*/ 9286 h 21051"/>
                <a:gd name="connsiteX2" fmla="*/ 47439 w 48405"/>
                <a:gd name="connsiteY2" fmla="*/ 14076 h 21051"/>
                <a:gd name="connsiteX3" fmla="*/ 46557 w 48405"/>
                <a:gd name="connsiteY3" fmla="*/ 21051 h 21051"/>
                <a:gd name="connsiteX4" fmla="*/ 0 w 48405"/>
                <a:gd name="connsiteY4" fmla="*/ 15043 h 21051"/>
                <a:gd name="connsiteX5" fmla="*/ 966 w 48405"/>
                <a:gd name="connsiteY5" fmla="*/ 7521 h 21051"/>
                <a:gd name="connsiteX6" fmla="*/ 1639 w 48405"/>
                <a:gd name="connsiteY6" fmla="*/ 2353 h 21051"/>
                <a:gd name="connsiteX7" fmla="*/ 1975 w 48405"/>
                <a:gd name="connsiteY7" fmla="*/ 0 h 21051"/>
                <a:gd name="connsiteX8" fmla="*/ 48406 w 48405"/>
                <a:gd name="connsiteY8" fmla="*/ 7143 h 2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405" h="21051">
                  <a:moveTo>
                    <a:pt x="48322" y="7101"/>
                  </a:moveTo>
                  <a:cubicBezTo>
                    <a:pt x="48322" y="7101"/>
                    <a:pt x="48153" y="7983"/>
                    <a:pt x="48027" y="9286"/>
                  </a:cubicBezTo>
                  <a:cubicBezTo>
                    <a:pt x="47859" y="10589"/>
                    <a:pt x="47649" y="12354"/>
                    <a:pt x="47439" y="14076"/>
                  </a:cubicBezTo>
                  <a:lnTo>
                    <a:pt x="46557" y="21051"/>
                  </a:lnTo>
                  <a:lnTo>
                    <a:pt x="0" y="15043"/>
                  </a:lnTo>
                  <a:lnTo>
                    <a:pt x="966" y="7521"/>
                  </a:lnTo>
                  <a:cubicBezTo>
                    <a:pt x="1218" y="5630"/>
                    <a:pt x="1428" y="3739"/>
                    <a:pt x="1639" y="2353"/>
                  </a:cubicBezTo>
                  <a:cubicBezTo>
                    <a:pt x="1807" y="924"/>
                    <a:pt x="1975" y="0"/>
                    <a:pt x="1975" y="0"/>
                  </a:cubicBezTo>
                  <a:lnTo>
                    <a:pt x="48406" y="7143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70" name="Forma Livre: Forma 469">
              <a:extLst>
                <a:ext uri="{FF2B5EF4-FFF2-40B4-BE49-F238E27FC236}">
                  <a16:creationId xmlns:a16="http://schemas.microsoft.com/office/drawing/2014/main" id="{06958B34-26D1-EC1C-224A-A83651D683A7}"/>
                </a:ext>
              </a:extLst>
            </p:cNvPr>
            <p:cNvSpPr/>
            <p:nvPr/>
          </p:nvSpPr>
          <p:spPr>
            <a:xfrm>
              <a:off x="3610045" y="5019568"/>
              <a:ext cx="75717" cy="29161"/>
            </a:xfrm>
            <a:custGeom>
              <a:avLst/>
              <a:gdLst>
                <a:gd name="connsiteX0" fmla="*/ 75718 w 75717"/>
                <a:gd name="connsiteY0" fmla="*/ 15379 h 29161"/>
                <a:gd name="connsiteX1" fmla="*/ 75214 w 75717"/>
                <a:gd name="connsiteY1" fmla="*/ 17522 h 29161"/>
                <a:gd name="connsiteX2" fmla="*/ 74289 w 75717"/>
                <a:gd name="connsiteY2" fmla="*/ 22270 h 29161"/>
                <a:gd name="connsiteX3" fmla="*/ 73071 w 75717"/>
                <a:gd name="connsiteY3" fmla="*/ 29161 h 29161"/>
                <a:gd name="connsiteX4" fmla="*/ 0 w 75717"/>
                <a:gd name="connsiteY4" fmla="*/ 15547 h 29161"/>
                <a:gd name="connsiteX5" fmla="*/ 1387 w 75717"/>
                <a:gd name="connsiteY5" fmla="*/ 7731 h 29161"/>
                <a:gd name="connsiteX6" fmla="*/ 2437 w 75717"/>
                <a:gd name="connsiteY6" fmla="*/ 2395 h 29161"/>
                <a:gd name="connsiteX7" fmla="*/ 2983 w 75717"/>
                <a:gd name="connsiteY7" fmla="*/ 0 h 29161"/>
                <a:gd name="connsiteX8" fmla="*/ 75676 w 75717"/>
                <a:gd name="connsiteY8" fmla="*/ 15421 h 2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717" h="29161">
                  <a:moveTo>
                    <a:pt x="75718" y="15379"/>
                  </a:moveTo>
                  <a:lnTo>
                    <a:pt x="75214" y="17522"/>
                  </a:lnTo>
                  <a:cubicBezTo>
                    <a:pt x="74877" y="18782"/>
                    <a:pt x="74583" y="20505"/>
                    <a:pt x="74289" y="22270"/>
                  </a:cubicBezTo>
                  <a:lnTo>
                    <a:pt x="73071" y="29161"/>
                  </a:lnTo>
                  <a:lnTo>
                    <a:pt x="0" y="15547"/>
                  </a:lnTo>
                  <a:cubicBezTo>
                    <a:pt x="0" y="15547"/>
                    <a:pt x="714" y="11639"/>
                    <a:pt x="1387" y="7731"/>
                  </a:cubicBezTo>
                  <a:cubicBezTo>
                    <a:pt x="1723" y="5799"/>
                    <a:pt x="2059" y="3824"/>
                    <a:pt x="2437" y="2395"/>
                  </a:cubicBezTo>
                  <a:cubicBezTo>
                    <a:pt x="2773" y="966"/>
                    <a:pt x="2983" y="0"/>
                    <a:pt x="2983" y="0"/>
                  </a:cubicBezTo>
                  <a:lnTo>
                    <a:pt x="75676" y="15421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71" name="Forma Livre: Forma 470">
              <a:extLst>
                <a:ext uri="{FF2B5EF4-FFF2-40B4-BE49-F238E27FC236}">
                  <a16:creationId xmlns:a16="http://schemas.microsoft.com/office/drawing/2014/main" id="{CF872EBB-65F7-ED34-330E-789B84B7842C}"/>
                </a:ext>
              </a:extLst>
            </p:cNvPr>
            <p:cNvSpPr/>
            <p:nvPr/>
          </p:nvSpPr>
          <p:spPr>
            <a:xfrm>
              <a:off x="3637483" y="4989903"/>
              <a:ext cx="55800" cy="27690"/>
            </a:xfrm>
            <a:custGeom>
              <a:avLst/>
              <a:gdLst>
                <a:gd name="connsiteX0" fmla="*/ 55801 w 55800"/>
                <a:gd name="connsiteY0" fmla="*/ 14076 h 27690"/>
                <a:gd name="connsiteX1" fmla="*/ 53868 w 55800"/>
                <a:gd name="connsiteY1" fmla="*/ 20841 h 27690"/>
                <a:gd name="connsiteX2" fmla="*/ 52271 w 55800"/>
                <a:gd name="connsiteY2" fmla="*/ 27690 h 27690"/>
                <a:gd name="connsiteX3" fmla="*/ 0 w 55800"/>
                <a:gd name="connsiteY3" fmla="*/ 14875 h 27690"/>
                <a:gd name="connsiteX4" fmla="*/ 1765 w 55800"/>
                <a:gd name="connsiteY4" fmla="*/ 7395 h 27690"/>
                <a:gd name="connsiteX5" fmla="*/ 3866 w 55800"/>
                <a:gd name="connsiteY5" fmla="*/ 0 h 27690"/>
                <a:gd name="connsiteX6" fmla="*/ 55801 w 55800"/>
                <a:gd name="connsiteY6" fmla="*/ 14076 h 27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800" h="27690">
                  <a:moveTo>
                    <a:pt x="55801" y="14076"/>
                  </a:moveTo>
                  <a:cubicBezTo>
                    <a:pt x="55801" y="14076"/>
                    <a:pt x="54834" y="17438"/>
                    <a:pt x="53868" y="20841"/>
                  </a:cubicBezTo>
                  <a:lnTo>
                    <a:pt x="52271" y="27690"/>
                  </a:lnTo>
                  <a:lnTo>
                    <a:pt x="0" y="14875"/>
                  </a:lnTo>
                  <a:cubicBezTo>
                    <a:pt x="0" y="14875"/>
                    <a:pt x="882" y="11135"/>
                    <a:pt x="1765" y="7395"/>
                  </a:cubicBezTo>
                  <a:cubicBezTo>
                    <a:pt x="2815" y="3698"/>
                    <a:pt x="3866" y="0"/>
                    <a:pt x="3866" y="0"/>
                  </a:cubicBezTo>
                  <a:lnTo>
                    <a:pt x="55801" y="14076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72" name="Forma Livre: Forma 471">
              <a:extLst>
                <a:ext uri="{FF2B5EF4-FFF2-40B4-BE49-F238E27FC236}">
                  <a16:creationId xmlns:a16="http://schemas.microsoft.com/office/drawing/2014/main" id="{D8C97660-A242-24DF-F75E-E3F0017FDC5B}"/>
                </a:ext>
              </a:extLst>
            </p:cNvPr>
            <p:cNvSpPr/>
            <p:nvPr/>
          </p:nvSpPr>
          <p:spPr>
            <a:xfrm>
              <a:off x="3670300" y="4967465"/>
              <a:ext cx="31261" cy="22186"/>
            </a:xfrm>
            <a:custGeom>
              <a:avLst/>
              <a:gdLst>
                <a:gd name="connsiteX0" fmla="*/ 31262 w 31261"/>
                <a:gd name="connsiteY0" fmla="*/ 8824 h 22186"/>
                <a:gd name="connsiteX1" fmla="*/ 28993 w 31261"/>
                <a:gd name="connsiteY1" fmla="*/ 15463 h 22186"/>
                <a:gd name="connsiteX2" fmla="*/ 27648 w 31261"/>
                <a:gd name="connsiteY2" fmla="*/ 20085 h 22186"/>
                <a:gd name="connsiteX3" fmla="*/ 27060 w 31261"/>
                <a:gd name="connsiteY3" fmla="*/ 22186 h 22186"/>
                <a:gd name="connsiteX4" fmla="*/ 0 w 31261"/>
                <a:gd name="connsiteY4" fmla="*/ 14076 h 22186"/>
                <a:gd name="connsiteX5" fmla="*/ 630 w 31261"/>
                <a:gd name="connsiteY5" fmla="*/ 11849 h 22186"/>
                <a:gd name="connsiteX6" fmla="*/ 2059 w 31261"/>
                <a:gd name="connsiteY6" fmla="*/ 6975 h 22186"/>
                <a:gd name="connsiteX7" fmla="*/ 4412 w 31261"/>
                <a:gd name="connsiteY7" fmla="*/ 0 h 22186"/>
                <a:gd name="connsiteX8" fmla="*/ 31262 w 31261"/>
                <a:gd name="connsiteY8" fmla="*/ 8782 h 22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261" h="22186">
                  <a:moveTo>
                    <a:pt x="31262" y="8824"/>
                  </a:moveTo>
                  <a:lnTo>
                    <a:pt x="28993" y="15463"/>
                  </a:lnTo>
                  <a:cubicBezTo>
                    <a:pt x="28404" y="17102"/>
                    <a:pt x="28026" y="18824"/>
                    <a:pt x="27648" y="20085"/>
                  </a:cubicBezTo>
                  <a:lnTo>
                    <a:pt x="27060" y="22186"/>
                  </a:lnTo>
                  <a:lnTo>
                    <a:pt x="0" y="14076"/>
                  </a:lnTo>
                  <a:lnTo>
                    <a:pt x="630" y="11849"/>
                  </a:lnTo>
                  <a:cubicBezTo>
                    <a:pt x="1050" y="10547"/>
                    <a:pt x="1471" y="8740"/>
                    <a:pt x="2059" y="6975"/>
                  </a:cubicBezTo>
                  <a:lnTo>
                    <a:pt x="4412" y="0"/>
                  </a:lnTo>
                  <a:lnTo>
                    <a:pt x="31262" y="8782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73" name="Forma Livre: Forma 472">
              <a:extLst>
                <a:ext uri="{FF2B5EF4-FFF2-40B4-BE49-F238E27FC236}">
                  <a16:creationId xmlns:a16="http://schemas.microsoft.com/office/drawing/2014/main" id="{CF4275DF-6093-E645-7F6C-3CA53AC6832A}"/>
                </a:ext>
              </a:extLst>
            </p:cNvPr>
            <p:cNvSpPr/>
            <p:nvPr/>
          </p:nvSpPr>
          <p:spPr>
            <a:xfrm>
              <a:off x="3663157" y="4929186"/>
              <a:ext cx="49203" cy="30169"/>
            </a:xfrm>
            <a:custGeom>
              <a:avLst/>
              <a:gdLst>
                <a:gd name="connsiteX0" fmla="*/ 49204 w 49203"/>
                <a:gd name="connsiteY0" fmla="*/ 17102 h 30169"/>
                <a:gd name="connsiteX1" fmla="*/ 46641 w 49203"/>
                <a:gd name="connsiteY1" fmla="*/ 23615 h 30169"/>
                <a:gd name="connsiteX2" fmla="*/ 44876 w 49203"/>
                <a:gd name="connsiteY2" fmla="*/ 28111 h 30169"/>
                <a:gd name="connsiteX3" fmla="*/ 44162 w 49203"/>
                <a:gd name="connsiteY3" fmla="*/ 30169 h 30169"/>
                <a:gd name="connsiteX4" fmla="*/ 0 w 49203"/>
                <a:gd name="connsiteY4" fmla="*/ 14202 h 30169"/>
                <a:gd name="connsiteX5" fmla="*/ 756 w 49203"/>
                <a:gd name="connsiteY5" fmla="*/ 11933 h 30169"/>
                <a:gd name="connsiteX6" fmla="*/ 2689 w 49203"/>
                <a:gd name="connsiteY6" fmla="*/ 7059 h 30169"/>
                <a:gd name="connsiteX7" fmla="*/ 5462 w 49203"/>
                <a:gd name="connsiteY7" fmla="*/ 0 h 30169"/>
                <a:gd name="connsiteX8" fmla="*/ 49204 w 49203"/>
                <a:gd name="connsiteY8" fmla="*/ 17060 h 30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203" h="30169">
                  <a:moveTo>
                    <a:pt x="49204" y="17102"/>
                  </a:moveTo>
                  <a:cubicBezTo>
                    <a:pt x="49204" y="17102"/>
                    <a:pt x="47901" y="20379"/>
                    <a:pt x="46641" y="23615"/>
                  </a:cubicBezTo>
                  <a:cubicBezTo>
                    <a:pt x="46011" y="25253"/>
                    <a:pt x="45338" y="26892"/>
                    <a:pt x="44876" y="28111"/>
                  </a:cubicBezTo>
                  <a:lnTo>
                    <a:pt x="44162" y="30169"/>
                  </a:lnTo>
                  <a:lnTo>
                    <a:pt x="0" y="14202"/>
                  </a:lnTo>
                  <a:cubicBezTo>
                    <a:pt x="0" y="14202"/>
                    <a:pt x="294" y="13320"/>
                    <a:pt x="756" y="11933"/>
                  </a:cubicBezTo>
                  <a:cubicBezTo>
                    <a:pt x="1261" y="10589"/>
                    <a:pt x="1975" y="8824"/>
                    <a:pt x="2689" y="7059"/>
                  </a:cubicBezTo>
                  <a:cubicBezTo>
                    <a:pt x="4076" y="3529"/>
                    <a:pt x="5462" y="0"/>
                    <a:pt x="5462" y="0"/>
                  </a:cubicBezTo>
                  <a:lnTo>
                    <a:pt x="49204" y="1706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74" name="Forma Livre: Forma 473">
              <a:extLst>
                <a:ext uri="{FF2B5EF4-FFF2-40B4-BE49-F238E27FC236}">
                  <a16:creationId xmlns:a16="http://schemas.microsoft.com/office/drawing/2014/main" id="{C4231441-0B80-B492-21F9-E3E0AC73DF4B}"/>
                </a:ext>
              </a:extLst>
            </p:cNvPr>
            <p:cNvSpPr/>
            <p:nvPr/>
          </p:nvSpPr>
          <p:spPr>
            <a:xfrm>
              <a:off x="3650635" y="4886032"/>
              <a:ext cx="74120" cy="43615"/>
            </a:xfrm>
            <a:custGeom>
              <a:avLst/>
              <a:gdLst>
                <a:gd name="connsiteX0" fmla="*/ 74121 w 74120"/>
                <a:gd name="connsiteY0" fmla="*/ 30842 h 43615"/>
                <a:gd name="connsiteX1" fmla="*/ 68322 w 74120"/>
                <a:gd name="connsiteY1" fmla="*/ 43615 h 43615"/>
                <a:gd name="connsiteX2" fmla="*/ 0 w 74120"/>
                <a:gd name="connsiteY2" fmla="*/ 14454 h 43615"/>
                <a:gd name="connsiteX3" fmla="*/ 6513 w 74120"/>
                <a:gd name="connsiteY3" fmla="*/ 0 h 43615"/>
                <a:gd name="connsiteX4" fmla="*/ 74121 w 74120"/>
                <a:gd name="connsiteY4" fmla="*/ 30842 h 43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120" h="43615">
                  <a:moveTo>
                    <a:pt x="74121" y="30842"/>
                  </a:moveTo>
                  <a:lnTo>
                    <a:pt x="68322" y="43615"/>
                  </a:lnTo>
                  <a:lnTo>
                    <a:pt x="0" y="14454"/>
                  </a:lnTo>
                  <a:lnTo>
                    <a:pt x="6513" y="0"/>
                  </a:lnTo>
                  <a:lnTo>
                    <a:pt x="74121" y="30842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75" name="Forma Livre: Forma 474">
              <a:extLst>
                <a:ext uri="{FF2B5EF4-FFF2-40B4-BE49-F238E27FC236}">
                  <a16:creationId xmlns:a16="http://schemas.microsoft.com/office/drawing/2014/main" id="{9745350B-AE2D-1106-16A3-02A68A7BCD5E}"/>
                </a:ext>
              </a:extLst>
            </p:cNvPr>
            <p:cNvSpPr/>
            <p:nvPr/>
          </p:nvSpPr>
          <p:spPr>
            <a:xfrm>
              <a:off x="3684166" y="4863174"/>
              <a:ext cx="54624" cy="37522"/>
            </a:xfrm>
            <a:custGeom>
              <a:avLst/>
              <a:gdLst>
                <a:gd name="connsiteX0" fmla="*/ 54624 w 54624"/>
                <a:gd name="connsiteY0" fmla="*/ 25043 h 37522"/>
                <a:gd name="connsiteX1" fmla="*/ 48237 w 54624"/>
                <a:gd name="connsiteY1" fmla="*/ 37523 h 37522"/>
                <a:gd name="connsiteX2" fmla="*/ 0 w 54624"/>
                <a:gd name="connsiteY2" fmla="*/ 13698 h 37522"/>
                <a:gd name="connsiteX3" fmla="*/ 7017 w 54624"/>
                <a:gd name="connsiteY3" fmla="*/ 0 h 37522"/>
                <a:gd name="connsiteX4" fmla="*/ 54624 w 54624"/>
                <a:gd name="connsiteY4" fmla="*/ 25043 h 37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624" h="37522">
                  <a:moveTo>
                    <a:pt x="54624" y="25043"/>
                  </a:moveTo>
                  <a:lnTo>
                    <a:pt x="48237" y="37523"/>
                  </a:lnTo>
                  <a:lnTo>
                    <a:pt x="0" y="13698"/>
                  </a:lnTo>
                  <a:lnTo>
                    <a:pt x="7017" y="0"/>
                  </a:lnTo>
                  <a:lnTo>
                    <a:pt x="54624" y="25043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76" name="Forma Livre: Forma 475">
              <a:extLst>
                <a:ext uri="{FF2B5EF4-FFF2-40B4-BE49-F238E27FC236}">
                  <a16:creationId xmlns:a16="http://schemas.microsoft.com/office/drawing/2014/main" id="{D83D69C4-FA56-B40A-F064-54D48C59E22A}"/>
                </a:ext>
              </a:extLst>
            </p:cNvPr>
            <p:cNvSpPr/>
            <p:nvPr/>
          </p:nvSpPr>
          <p:spPr>
            <a:xfrm>
              <a:off x="3721227" y="4848594"/>
              <a:ext cx="31639" cy="26555"/>
            </a:xfrm>
            <a:custGeom>
              <a:avLst/>
              <a:gdLst>
                <a:gd name="connsiteX0" fmla="*/ 31640 w 31639"/>
                <a:gd name="connsiteY0" fmla="*/ 14370 h 26555"/>
                <a:gd name="connsiteX1" fmla="*/ 24623 w 31639"/>
                <a:gd name="connsiteY1" fmla="*/ 26556 h 26555"/>
                <a:gd name="connsiteX2" fmla="*/ 0 w 31639"/>
                <a:gd name="connsiteY2" fmla="*/ 12774 h 26555"/>
                <a:gd name="connsiteX3" fmla="*/ 7311 w 31639"/>
                <a:gd name="connsiteY3" fmla="*/ 0 h 26555"/>
                <a:gd name="connsiteX4" fmla="*/ 31640 w 31639"/>
                <a:gd name="connsiteY4" fmla="*/ 14370 h 26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639" h="26555">
                  <a:moveTo>
                    <a:pt x="31640" y="14370"/>
                  </a:moveTo>
                  <a:lnTo>
                    <a:pt x="24623" y="26556"/>
                  </a:lnTo>
                  <a:lnTo>
                    <a:pt x="0" y="12774"/>
                  </a:lnTo>
                  <a:lnTo>
                    <a:pt x="7311" y="0"/>
                  </a:lnTo>
                  <a:lnTo>
                    <a:pt x="31640" y="1437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77" name="Forma Livre: Forma 476">
              <a:extLst>
                <a:ext uri="{FF2B5EF4-FFF2-40B4-BE49-F238E27FC236}">
                  <a16:creationId xmlns:a16="http://schemas.microsoft.com/office/drawing/2014/main" id="{FA00E236-3A08-D6EC-2FE1-3AEE07E95891}"/>
                </a:ext>
              </a:extLst>
            </p:cNvPr>
            <p:cNvSpPr/>
            <p:nvPr/>
          </p:nvSpPr>
          <p:spPr>
            <a:xfrm>
              <a:off x="3722571" y="4809810"/>
              <a:ext cx="47229" cy="37943"/>
            </a:xfrm>
            <a:custGeom>
              <a:avLst/>
              <a:gdLst>
                <a:gd name="connsiteX0" fmla="*/ 47229 w 47229"/>
                <a:gd name="connsiteY0" fmla="*/ 26136 h 37943"/>
                <a:gd name="connsiteX1" fmla="*/ 39666 w 47229"/>
                <a:gd name="connsiteY1" fmla="*/ 37943 h 37943"/>
                <a:gd name="connsiteX2" fmla="*/ 0 w 47229"/>
                <a:gd name="connsiteY2" fmla="*/ 12774 h 37943"/>
                <a:gd name="connsiteX3" fmla="*/ 8193 w 47229"/>
                <a:gd name="connsiteY3" fmla="*/ 0 h 37943"/>
                <a:gd name="connsiteX4" fmla="*/ 47229 w 47229"/>
                <a:gd name="connsiteY4" fmla="*/ 26136 h 3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229" h="37943">
                  <a:moveTo>
                    <a:pt x="47229" y="26136"/>
                  </a:moveTo>
                  <a:lnTo>
                    <a:pt x="39666" y="37943"/>
                  </a:lnTo>
                  <a:lnTo>
                    <a:pt x="0" y="12774"/>
                  </a:lnTo>
                  <a:lnTo>
                    <a:pt x="8193" y="0"/>
                  </a:lnTo>
                  <a:lnTo>
                    <a:pt x="47229" y="26136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78" name="Forma Livre: Forma 477">
              <a:extLst>
                <a:ext uri="{FF2B5EF4-FFF2-40B4-BE49-F238E27FC236}">
                  <a16:creationId xmlns:a16="http://schemas.microsoft.com/office/drawing/2014/main" id="{6AAD4C07-D956-156A-E67E-56DBFF0BDB9F}"/>
                </a:ext>
              </a:extLst>
            </p:cNvPr>
            <p:cNvSpPr/>
            <p:nvPr/>
          </p:nvSpPr>
          <p:spPr>
            <a:xfrm>
              <a:off x="3719672" y="4765144"/>
              <a:ext cx="68616" cy="56136"/>
            </a:xfrm>
            <a:custGeom>
              <a:avLst/>
              <a:gdLst>
                <a:gd name="connsiteX0" fmla="*/ 68616 w 68616"/>
                <a:gd name="connsiteY0" fmla="*/ 44750 h 56136"/>
                <a:gd name="connsiteX1" fmla="*/ 67272 w 68616"/>
                <a:gd name="connsiteY1" fmla="*/ 46473 h 56136"/>
                <a:gd name="connsiteX2" fmla="*/ 64499 w 68616"/>
                <a:gd name="connsiteY2" fmla="*/ 50422 h 56136"/>
                <a:gd name="connsiteX3" fmla="*/ 60423 w 68616"/>
                <a:gd name="connsiteY3" fmla="*/ 56137 h 56136"/>
                <a:gd name="connsiteX4" fmla="*/ 0 w 68616"/>
                <a:gd name="connsiteY4" fmla="*/ 12900 h 56136"/>
                <a:gd name="connsiteX5" fmla="*/ 4580 w 68616"/>
                <a:gd name="connsiteY5" fmla="*/ 6429 h 56136"/>
                <a:gd name="connsiteX6" fmla="*/ 7731 w 68616"/>
                <a:gd name="connsiteY6" fmla="*/ 1975 h 56136"/>
                <a:gd name="connsiteX7" fmla="*/ 9244 w 68616"/>
                <a:gd name="connsiteY7" fmla="*/ 0 h 56136"/>
                <a:gd name="connsiteX8" fmla="*/ 68616 w 68616"/>
                <a:gd name="connsiteY8" fmla="*/ 44708 h 5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616" h="56136">
                  <a:moveTo>
                    <a:pt x="68616" y="44750"/>
                  </a:moveTo>
                  <a:lnTo>
                    <a:pt x="67272" y="46473"/>
                  </a:lnTo>
                  <a:cubicBezTo>
                    <a:pt x="66515" y="47565"/>
                    <a:pt x="65507" y="48994"/>
                    <a:pt x="64499" y="50422"/>
                  </a:cubicBezTo>
                  <a:cubicBezTo>
                    <a:pt x="62482" y="53280"/>
                    <a:pt x="60423" y="56137"/>
                    <a:pt x="60423" y="56137"/>
                  </a:cubicBezTo>
                  <a:lnTo>
                    <a:pt x="0" y="12900"/>
                  </a:lnTo>
                  <a:cubicBezTo>
                    <a:pt x="0" y="12900"/>
                    <a:pt x="2311" y="9664"/>
                    <a:pt x="4580" y="6429"/>
                  </a:cubicBezTo>
                  <a:cubicBezTo>
                    <a:pt x="5714" y="4832"/>
                    <a:pt x="6891" y="3193"/>
                    <a:pt x="7731" y="1975"/>
                  </a:cubicBezTo>
                  <a:cubicBezTo>
                    <a:pt x="8656" y="798"/>
                    <a:pt x="9244" y="0"/>
                    <a:pt x="9244" y="0"/>
                  </a:cubicBezTo>
                  <a:lnTo>
                    <a:pt x="68616" y="44708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79" name="Forma Livre: Forma 478">
              <a:extLst>
                <a:ext uri="{FF2B5EF4-FFF2-40B4-BE49-F238E27FC236}">
                  <a16:creationId xmlns:a16="http://schemas.microsoft.com/office/drawing/2014/main" id="{3B0E21B0-D902-FFD1-3F3C-D600E462014F}"/>
                </a:ext>
              </a:extLst>
            </p:cNvPr>
            <p:cNvSpPr/>
            <p:nvPr/>
          </p:nvSpPr>
          <p:spPr>
            <a:xfrm>
              <a:off x="3757447" y="4750270"/>
              <a:ext cx="50842" cy="45590"/>
            </a:xfrm>
            <a:custGeom>
              <a:avLst/>
              <a:gdLst>
                <a:gd name="connsiteX0" fmla="*/ 50843 w 50842"/>
                <a:gd name="connsiteY0" fmla="*/ 34708 h 45590"/>
                <a:gd name="connsiteX1" fmla="*/ 46263 w 50842"/>
                <a:gd name="connsiteY1" fmla="*/ 40044 h 45590"/>
                <a:gd name="connsiteX2" fmla="*/ 41935 w 50842"/>
                <a:gd name="connsiteY2" fmla="*/ 45590 h 45590"/>
                <a:gd name="connsiteX3" fmla="*/ 0 w 50842"/>
                <a:gd name="connsiteY3" fmla="*/ 11891 h 45590"/>
                <a:gd name="connsiteX4" fmla="*/ 4748 w 50842"/>
                <a:gd name="connsiteY4" fmla="*/ 5841 h 45590"/>
                <a:gd name="connsiteX5" fmla="*/ 9748 w 50842"/>
                <a:gd name="connsiteY5" fmla="*/ 0 h 45590"/>
                <a:gd name="connsiteX6" fmla="*/ 50843 w 50842"/>
                <a:gd name="connsiteY6" fmla="*/ 34708 h 45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842" h="45590">
                  <a:moveTo>
                    <a:pt x="50843" y="34708"/>
                  </a:moveTo>
                  <a:cubicBezTo>
                    <a:pt x="50843" y="34708"/>
                    <a:pt x="48532" y="37355"/>
                    <a:pt x="46263" y="40044"/>
                  </a:cubicBezTo>
                  <a:cubicBezTo>
                    <a:pt x="44078" y="42817"/>
                    <a:pt x="41935" y="45590"/>
                    <a:pt x="41935" y="45590"/>
                  </a:cubicBezTo>
                  <a:lnTo>
                    <a:pt x="0" y="11891"/>
                  </a:lnTo>
                  <a:cubicBezTo>
                    <a:pt x="0" y="11891"/>
                    <a:pt x="2353" y="8866"/>
                    <a:pt x="4748" y="5841"/>
                  </a:cubicBezTo>
                  <a:cubicBezTo>
                    <a:pt x="7227" y="2899"/>
                    <a:pt x="9748" y="0"/>
                    <a:pt x="9748" y="0"/>
                  </a:cubicBezTo>
                  <a:lnTo>
                    <a:pt x="50843" y="34708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80" name="Forma Livre: Forma 479">
              <a:extLst>
                <a:ext uri="{FF2B5EF4-FFF2-40B4-BE49-F238E27FC236}">
                  <a16:creationId xmlns:a16="http://schemas.microsoft.com/office/drawing/2014/main" id="{8A97CBAE-1F66-05DE-8AA9-C2E227D9E9BC}"/>
                </a:ext>
              </a:extLst>
            </p:cNvPr>
            <p:cNvSpPr/>
            <p:nvPr/>
          </p:nvSpPr>
          <p:spPr>
            <a:xfrm>
              <a:off x="3796902" y="4744093"/>
              <a:ext cx="30589" cy="29665"/>
            </a:xfrm>
            <a:custGeom>
              <a:avLst/>
              <a:gdLst>
                <a:gd name="connsiteX0" fmla="*/ 30547 w 30589"/>
                <a:gd name="connsiteY0" fmla="*/ 19286 h 29665"/>
                <a:gd name="connsiteX1" fmla="*/ 25715 w 30589"/>
                <a:gd name="connsiteY1" fmla="*/ 24371 h 29665"/>
                <a:gd name="connsiteX2" fmla="*/ 22522 w 30589"/>
                <a:gd name="connsiteY2" fmla="*/ 27984 h 29665"/>
                <a:gd name="connsiteX3" fmla="*/ 21093 w 30589"/>
                <a:gd name="connsiteY3" fmla="*/ 29665 h 29665"/>
                <a:gd name="connsiteX4" fmla="*/ 0 w 30589"/>
                <a:gd name="connsiteY4" fmla="*/ 10883 h 29665"/>
                <a:gd name="connsiteX5" fmla="*/ 1513 w 30589"/>
                <a:gd name="connsiteY5" fmla="*/ 9160 h 29665"/>
                <a:gd name="connsiteX6" fmla="*/ 4874 w 30589"/>
                <a:gd name="connsiteY6" fmla="*/ 5336 h 29665"/>
                <a:gd name="connsiteX7" fmla="*/ 9958 w 30589"/>
                <a:gd name="connsiteY7" fmla="*/ 0 h 29665"/>
                <a:gd name="connsiteX8" fmla="*/ 30590 w 30589"/>
                <a:gd name="connsiteY8" fmla="*/ 19286 h 29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589" h="29665">
                  <a:moveTo>
                    <a:pt x="30547" y="19286"/>
                  </a:moveTo>
                  <a:cubicBezTo>
                    <a:pt x="30547" y="19286"/>
                    <a:pt x="28111" y="21808"/>
                    <a:pt x="25715" y="24371"/>
                  </a:cubicBezTo>
                  <a:cubicBezTo>
                    <a:pt x="24497" y="25631"/>
                    <a:pt x="23404" y="27018"/>
                    <a:pt x="22522" y="27984"/>
                  </a:cubicBezTo>
                  <a:lnTo>
                    <a:pt x="21093" y="29665"/>
                  </a:lnTo>
                  <a:lnTo>
                    <a:pt x="0" y="10883"/>
                  </a:lnTo>
                  <a:lnTo>
                    <a:pt x="1513" y="9160"/>
                  </a:lnTo>
                  <a:cubicBezTo>
                    <a:pt x="2437" y="8110"/>
                    <a:pt x="3614" y="6681"/>
                    <a:pt x="4874" y="5336"/>
                  </a:cubicBezTo>
                  <a:cubicBezTo>
                    <a:pt x="7395" y="2689"/>
                    <a:pt x="9958" y="0"/>
                    <a:pt x="9958" y="0"/>
                  </a:cubicBezTo>
                  <a:lnTo>
                    <a:pt x="30590" y="19286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81" name="Forma Livre: Forma 480">
              <a:extLst>
                <a:ext uri="{FF2B5EF4-FFF2-40B4-BE49-F238E27FC236}">
                  <a16:creationId xmlns:a16="http://schemas.microsoft.com/office/drawing/2014/main" id="{6F16A5A3-95C7-BC2F-1FB6-9D0B57F67668}"/>
                </a:ext>
              </a:extLst>
            </p:cNvPr>
            <p:cNvSpPr/>
            <p:nvPr/>
          </p:nvSpPr>
          <p:spPr>
            <a:xfrm>
              <a:off x="3806525" y="4706738"/>
              <a:ext cx="43405" cy="43699"/>
            </a:xfrm>
            <a:custGeom>
              <a:avLst/>
              <a:gdLst>
                <a:gd name="connsiteX0" fmla="*/ 43405 w 43405"/>
                <a:gd name="connsiteY0" fmla="*/ 33951 h 43699"/>
                <a:gd name="connsiteX1" fmla="*/ 38321 w 43405"/>
                <a:gd name="connsiteY1" fmla="*/ 38783 h 43699"/>
                <a:gd name="connsiteX2" fmla="*/ 34833 w 43405"/>
                <a:gd name="connsiteY2" fmla="*/ 42103 h 43699"/>
                <a:gd name="connsiteX3" fmla="*/ 33321 w 43405"/>
                <a:gd name="connsiteY3" fmla="*/ 43700 h 43699"/>
                <a:gd name="connsiteX4" fmla="*/ 0 w 43405"/>
                <a:gd name="connsiteY4" fmla="*/ 10589 h 43699"/>
                <a:gd name="connsiteX5" fmla="*/ 1639 w 43405"/>
                <a:gd name="connsiteY5" fmla="*/ 8866 h 43699"/>
                <a:gd name="connsiteX6" fmla="*/ 5420 w 43405"/>
                <a:gd name="connsiteY6" fmla="*/ 5252 h 43699"/>
                <a:gd name="connsiteX7" fmla="*/ 10925 w 43405"/>
                <a:gd name="connsiteY7" fmla="*/ 0 h 43699"/>
                <a:gd name="connsiteX8" fmla="*/ 43405 w 43405"/>
                <a:gd name="connsiteY8" fmla="*/ 33909 h 4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405" h="43699">
                  <a:moveTo>
                    <a:pt x="43405" y="33951"/>
                  </a:moveTo>
                  <a:cubicBezTo>
                    <a:pt x="43405" y="33951"/>
                    <a:pt x="40842" y="36388"/>
                    <a:pt x="38321" y="38783"/>
                  </a:cubicBezTo>
                  <a:cubicBezTo>
                    <a:pt x="37061" y="40002"/>
                    <a:pt x="35758" y="41220"/>
                    <a:pt x="34833" y="42103"/>
                  </a:cubicBezTo>
                  <a:cubicBezTo>
                    <a:pt x="33909" y="43027"/>
                    <a:pt x="33321" y="43700"/>
                    <a:pt x="33321" y="43700"/>
                  </a:cubicBezTo>
                  <a:lnTo>
                    <a:pt x="0" y="10589"/>
                  </a:lnTo>
                  <a:cubicBezTo>
                    <a:pt x="0" y="10589"/>
                    <a:pt x="630" y="9874"/>
                    <a:pt x="1639" y="8866"/>
                  </a:cubicBezTo>
                  <a:cubicBezTo>
                    <a:pt x="2689" y="7900"/>
                    <a:pt x="4034" y="6555"/>
                    <a:pt x="5420" y="5252"/>
                  </a:cubicBezTo>
                  <a:lnTo>
                    <a:pt x="10925" y="0"/>
                  </a:lnTo>
                  <a:lnTo>
                    <a:pt x="43405" y="33909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82" name="Forma Livre: Forma 481">
              <a:extLst>
                <a:ext uri="{FF2B5EF4-FFF2-40B4-BE49-F238E27FC236}">
                  <a16:creationId xmlns:a16="http://schemas.microsoft.com/office/drawing/2014/main" id="{01313490-5CAA-FFB3-3F98-B662470BA53A}"/>
                </a:ext>
              </a:extLst>
            </p:cNvPr>
            <p:cNvSpPr/>
            <p:nvPr/>
          </p:nvSpPr>
          <p:spPr>
            <a:xfrm>
              <a:off x="3813247" y="4662829"/>
              <a:ext cx="60339" cy="65591"/>
            </a:xfrm>
            <a:custGeom>
              <a:avLst/>
              <a:gdLst>
                <a:gd name="connsiteX0" fmla="*/ 60339 w 60339"/>
                <a:gd name="connsiteY0" fmla="*/ 56389 h 65591"/>
                <a:gd name="connsiteX1" fmla="*/ 49708 w 60339"/>
                <a:gd name="connsiteY1" fmla="*/ 65591 h 65591"/>
                <a:gd name="connsiteX2" fmla="*/ 0 w 60339"/>
                <a:gd name="connsiteY2" fmla="*/ 10379 h 65591"/>
                <a:gd name="connsiteX3" fmla="*/ 11975 w 60339"/>
                <a:gd name="connsiteY3" fmla="*/ 0 h 65591"/>
                <a:gd name="connsiteX4" fmla="*/ 60339 w 60339"/>
                <a:gd name="connsiteY4" fmla="*/ 56389 h 65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339" h="65591">
                  <a:moveTo>
                    <a:pt x="60339" y="56389"/>
                  </a:moveTo>
                  <a:lnTo>
                    <a:pt x="49708" y="65591"/>
                  </a:lnTo>
                  <a:lnTo>
                    <a:pt x="0" y="10379"/>
                  </a:lnTo>
                  <a:lnTo>
                    <a:pt x="11975" y="0"/>
                  </a:lnTo>
                  <a:lnTo>
                    <a:pt x="60339" y="56389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83" name="Forma Livre: Forma 482">
              <a:extLst>
                <a:ext uri="{FF2B5EF4-FFF2-40B4-BE49-F238E27FC236}">
                  <a16:creationId xmlns:a16="http://schemas.microsoft.com/office/drawing/2014/main" id="{77F072CA-C92D-D518-44FC-B1BC187F009E}"/>
                </a:ext>
              </a:extLst>
            </p:cNvPr>
            <p:cNvSpPr/>
            <p:nvPr/>
          </p:nvSpPr>
          <p:spPr>
            <a:xfrm>
              <a:off x="3853586" y="4656358"/>
              <a:ext cx="44791" cy="51388"/>
            </a:xfrm>
            <a:custGeom>
              <a:avLst/>
              <a:gdLst>
                <a:gd name="connsiteX0" fmla="*/ 44792 w 44791"/>
                <a:gd name="connsiteY0" fmla="*/ 42733 h 51388"/>
                <a:gd name="connsiteX1" fmla="*/ 33741 w 44791"/>
                <a:gd name="connsiteY1" fmla="*/ 51389 h 51388"/>
                <a:gd name="connsiteX2" fmla="*/ 0 w 44791"/>
                <a:gd name="connsiteY2" fmla="*/ 9496 h 51388"/>
                <a:gd name="connsiteX3" fmla="*/ 12059 w 44791"/>
                <a:gd name="connsiteY3" fmla="*/ 0 h 51388"/>
                <a:gd name="connsiteX4" fmla="*/ 44792 w 44791"/>
                <a:gd name="connsiteY4" fmla="*/ 42733 h 51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791" h="51388">
                  <a:moveTo>
                    <a:pt x="44792" y="42733"/>
                  </a:moveTo>
                  <a:lnTo>
                    <a:pt x="33741" y="51389"/>
                  </a:lnTo>
                  <a:lnTo>
                    <a:pt x="0" y="9496"/>
                  </a:lnTo>
                  <a:lnTo>
                    <a:pt x="12059" y="0"/>
                  </a:lnTo>
                  <a:lnTo>
                    <a:pt x="44792" y="42733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84" name="Forma Livre: Forma 483">
              <a:extLst>
                <a:ext uri="{FF2B5EF4-FFF2-40B4-BE49-F238E27FC236}">
                  <a16:creationId xmlns:a16="http://schemas.microsoft.com/office/drawing/2014/main" id="{0162D94E-CD57-A142-D804-63E70EF4D8E4}"/>
                </a:ext>
              </a:extLst>
            </p:cNvPr>
            <p:cNvSpPr/>
            <p:nvPr/>
          </p:nvSpPr>
          <p:spPr>
            <a:xfrm>
              <a:off x="3893713" y="4658837"/>
              <a:ext cx="28026" cy="31388"/>
            </a:xfrm>
            <a:custGeom>
              <a:avLst/>
              <a:gdLst>
                <a:gd name="connsiteX0" fmla="*/ 28026 w 28026"/>
                <a:gd name="connsiteY0" fmla="*/ 23236 h 31388"/>
                <a:gd name="connsiteX1" fmla="*/ 16555 w 28026"/>
                <a:gd name="connsiteY1" fmla="*/ 31388 h 31388"/>
                <a:gd name="connsiteX2" fmla="*/ 0 w 28026"/>
                <a:gd name="connsiteY2" fmla="*/ 8530 h 31388"/>
                <a:gd name="connsiteX3" fmla="*/ 12017 w 28026"/>
                <a:gd name="connsiteY3" fmla="*/ 0 h 31388"/>
                <a:gd name="connsiteX4" fmla="*/ 28026 w 28026"/>
                <a:gd name="connsiteY4" fmla="*/ 23236 h 31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026" h="31388">
                  <a:moveTo>
                    <a:pt x="28026" y="23236"/>
                  </a:moveTo>
                  <a:lnTo>
                    <a:pt x="16555" y="31388"/>
                  </a:lnTo>
                  <a:lnTo>
                    <a:pt x="0" y="8530"/>
                  </a:lnTo>
                  <a:lnTo>
                    <a:pt x="12017" y="0"/>
                  </a:lnTo>
                  <a:lnTo>
                    <a:pt x="28026" y="23236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85" name="Forma Livre: Forma 484">
              <a:extLst>
                <a:ext uri="{FF2B5EF4-FFF2-40B4-BE49-F238E27FC236}">
                  <a16:creationId xmlns:a16="http://schemas.microsoft.com/office/drawing/2014/main" id="{8B4AC013-30E4-3DBA-F2A4-D6490DA1B6DF}"/>
                </a:ext>
              </a:extLst>
            </p:cNvPr>
            <p:cNvSpPr/>
            <p:nvPr/>
          </p:nvSpPr>
          <p:spPr>
            <a:xfrm>
              <a:off x="3911235" y="4624550"/>
              <a:ext cx="37228" cy="47691"/>
            </a:xfrm>
            <a:custGeom>
              <a:avLst/>
              <a:gdLst>
                <a:gd name="connsiteX0" fmla="*/ 37229 w 37228"/>
                <a:gd name="connsiteY0" fmla="*/ 40086 h 47691"/>
                <a:gd name="connsiteX1" fmla="*/ 25421 w 37228"/>
                <a:gd name="connsiteY1" fmla="*/ 47691 h 47691"/>
                <a:gd name="connsiteX2" fmla="*/ 0 w 37228"/>
                <a:gd name="connsiteY2" fmla="*/ 8194 h 47691"/>
                <a:gd name="connsiteX3" fmla="*/ 12774 w 37228"/>
                <a:gd name="connsiteY3" fmla="*/ 0 h 47691"/>
                <a:gd name="connsiteX4" fmla="*/ 37229 w 37228"/>
                <a:gd name="connsiteY4" fmla="*/ 40086 h 47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228" h="47691">
                  <a:moveTo>
                    <a:pt x="37229" y="40086"/>
                  </a:moveTo>
                  <a:lnTo>
                    <a:pt x="25421" y="47691"/>
                  </a:lnTo>
                  <a:lnTo>
                    <a:pt x="0" y="8194"/>
                  </a:lnTo>
                  <a:lnTo>
                    <a:pt x="12774" y="0"/>
                  </a:lnTo>
                  <a:lnTo>
                    <a:pt x="37229" y="40086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86" name="Forma Livre: Forma 485">
              <a:extLst>
                <a:ext uri="{FF2B5EF4-FFF2-40B4-BE49-F238E27FC236}">
                  <a16:creationId xmlns:a16="http://schemas.microsoft.com/office/drawing/2014/main" id="{3E9E3B0A-A1BC-AF84-F8BE-2B59037AAB04}"/>
                </a:ext>
              </a:extLst>
            </p:cNvPr>
            <p:cNvSpPr/>
            <p:nvPr/>
          </p:nvSpPr>
          <p:spPr>
            <a:xfrm>
              <a:off x="3927244" y="4583329"/>
              <a:ext cx="48951" cy="72356"/>
            </a:xfrm>
            <a:custGeom>
              <a:avLst/>
              <a:gdLst>
                <a:gd name="connsiteX0" fmla="*/ 48952 w 48951"/>
                <a:gd name="connsiteY0" fmla="*/ 65507 h 72356"/>
                <a:gd name="connsiteX1" fmla="*/ 42775 w 48951"/>
                <a:gd name="connsiteY1" fmla="*/ 68869 h 72356"/>
                <a:gd name="connsiteX2" fmla="*/ 36683 w 48951"/>
                <a:gd name="connsiteY2" fmla="*/ 72356 h 72356"/>
                <a:gd name="connsiteX3" fmla="*/ 0 w 48951"/>
                <a:gd name="connsiteY3" fmla="*/ 7731 h 72356"/>
                <a:gd name="connsiteX4" fmla="*/ 6891 w 48951"/>
                <a:gd name="connsiteY4" fmla="*/ 3782 h 72356"/>
                <a:gd name="connsiteX5" fmla="*/ 13866 w 48951"/>
                <a:gd name="connsiteY5" fmla="*/ 0 h 72356"/>
                <a:gd name="connsiteX6" fmla="*/ 48952 w 48951"/>
                <a:gd name="connsiteY6" fmla="*/ 65507 h 72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951" h="72356">
                  <a:moveTo>
                    <a:pt x="48952" y="65507"/>
                  </a:moveTo>
                  <a:cubicBezTo>
                    <a:pt x="48952" y="65507"/>
                    <a:pt x="45801" y="67062"/>
                    <a:pt x="42775" y="68869"/>
                  </a:cubicBezTo>
                  <a:lnTo>
                    <a:pt x="36683" y="72356"/>
                  </a:lnTo>
                  <a:lnTo>
                    <a:pt x="0" y="7731"/>
                  </a:lnTo>
                  <a:cubicBezTo>
                    <a:pt x="0" y="7731"/>
                    <a:pt x="3446" y="5757"/>
                    <a:pt x="6891" y="3782"/>
                  </a:cubicBezTo>
                  <a:cubicBezTo>
                    <a:pt x="10295" y="1765"/>
                    <a:pt x="13866" y="0"/>
                    <a:pt x="13866" y="0"/>
                  </a:cubicBezTo>
                  <a:lnTo>
                    <a:pt x="48952" y="65507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87" name="Forma Livre: Forma 486">
              <a:extLst>
                <a:ext uri="{FF2B5EF4-FFF2-40B4-BE49-F238E27FC236}">
                  <a16:creationId xmlns:a16="http://schemas.microsoft.com/office/drawing/2014/main" id="{CB0273CA-3B8C-F5ED-207B-3E0764B5A57E}"/>
                </a:ext>
              </a:extLst>
            </p:cNvPr>
            <p:cNvSpPr/>
            <p:nvPr/>
          </p:nvSpPr>
          <p:spPr>
            <a:xfrm>
              <a:off x="3968213" y="4585892"/>
              <a:ext cx="36556" cy="54834"/>
            </a:xfrm>
            <a:custGeom>
              <a:avLst/>
              <a:gdLst>
                <a:gd name="connsiteX0" fmla="*/ 36556 w 36556"/>
                <a:gd name="connsiteY0" fmla="*/ 48742 h 54834"/>
                <a:gd name="connsiteX1" fmla="*/ 30169 w 36556"/>
                <a:gd name="connsiteY1" fmla="*/ 51641 h 54834"/>
                <a:gd name="connsiteX2" fmla="*/ 23909 w 36556"/>
                <a:gd name="connsiteY2" fmla="*/ 54834 h 54834"/>
                <a:gd name="connsiteX3" fmla="*/ 0 w 36556"/>
                <a:gd name="connsiteY3" fmla="*/ 6639 h 54834"/>
                <a:gd name="connsiteX4" fmla="*/ 6849 w 36556"/>
                <a:gd name="connsiteY4" fmla="*/ 3151 h 54834"/>
                <a:gd name="connsiteX5" fmla="*/ 13866 w 36556"/>
                <a:gd name="connsiteY5" fmla="*/ 0 h 54834"/>
                <a:gd name="connsiteX6" fmla="*/ 36556 w 36556"/>
                <a:gd name="connsiteY6" fmla="*/ 48784 h 54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556" h="54834">
                  <a:moveTo>
                    <a:pt x="36556" y="48742"/>
                  </a:moveTo>
                  <a:cubicBezTo>
                    <a:pt x="36556" y="48742"/>
                    <a:pt x="33363" y="50170"/>
                    <a:pt x="30169" y="51641"/>
                  </a:cubicBezTo>
                  <a:cubicBezTo>
                    <a:pt x="27060" y="53238"/>
                    <a:pt x="23909" y="54834"/>
                    <a:pt x="23909" y="54834"/>
                  </a:cubicBezTo>
                  <a:lnTo>
                    <a:pt x="0" y="6639"/>
                  </a:lnTo>
                  <a:cubicBezTo>
                    <a:pt x="0" y="6639"/>
                    <a:pt x="3446" y="4916"/>
                    <a:pt x="6849" y="3151"/>
                  </a:cubicBezTo>
                  <a:cubicBezTo>
                    <a:pt x="10337" y="1555"/>
                    <a:pt x="13866" y="0"/>
                    <a:pt x="13866" y="0"/>
                  </a:cubicBezTo>
                  <a:lnTo>
                    <a:pt x="36556" y="48784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88" name="Forma Livre: Forma 487">
              <a:extLst>
                <a:ext uri="{FF2B5EF4-FFF2-40B4-BE49-F238E27FC236}">
                  <a16:creationId xmlns:a16="http://schemas.microsoft.com/office/drawing/2014/main" id="{437E87C2-1FE6-2735-C346-0E511DED8AAC}"/>
                </a:ext>
              </a:extLst>
            </p:cNvPr>
            <p:cNvSpPr/>
            <p:nvPr/>
          </p:nvSpPr>
          <p:spPr>
            <a:xfrm>
              <a:off x="4007080" y="4596985"/>
              <a:ext cx="24202" cy="31556"/>
            </a:xfrm>
            <a:custGeom>
              <a:avLst/>
              <a:gdLst>
                <a:gd name="connsiteX0" fmla="*/ 24203 w 24202"/>
                <a:gd name="connsiteY0" fmla="*/ 26136 h 31556"/>
                <a:gd name="connsiteX1" fmla="*/ 17690 w 24202"/>
                <a:gd name="connsiteY1" fmla="*/ 28699 h 31556"/>
                <a:gd name="connsiteX2" fmla="*/ 13278 w 24202"/>
                <a:gd name="connsiteY2" fmla="*/ 30632 h 31556"/>
                <a:gd name="connsiteX3" fmla="*/ 11261 w 24202"/>
                <a:gd name="connsiteY3" fmla="*/ 31556 h 31556"/>
                <a:gd name="connsiteX4" fmla="*/ 0 w 24202"/>
                <a:gd name="connsiteY4" fmla="*/ 5672 h 31556"/>
                <a:gd name="connsiteX5" fmla="*/ 2101 w 24202"/>
                <a:gd name="connsiteY5" fmla="*/ 4706 h 31556"/>
                <a:gd name="connsiteX6" fmla="*/ 6765 w 24202"/>
                <a:gd name="connsiteY6" fmla="*/ 2689 h 31556"/>
                <a:gd name="connsiteX7" fmla="*/ 13614 w 24202"/>
                <a:gd name="connsiteY7" fmla="*/ 0 h 31556"/>
                <a:gd name="connsiteX8" fmla="*/ 24203 w 24202"/>
                <a:gd name="connsiteY8" fmla="*/ 26178 h 31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202" h="31556">
                  <a:moveTo>
                    <a:pt x="24203" y="26136"/>
                  </a:moveTo>
                  <a:cubicBezTo>
                    <a:pt x="24203" y="26136"/>
                    <a:pt x="20926" y="27438"/>
                    <a:pt x="17690" y="28699"/>
                  </a:cubicBezTo>
                  <a:cubicBezTo>
                    <a:pt x="16051" y="29287"/>
                    <a:pt x="14454" y="30085"/>
                    <a:pt x="13278" y="30632"/>
                  </a:cubicBezTo>
                  <a:lnTo>
                    <a:pt x="11261" y="31556"/>
                  </a:lnTo>
                  <a:lnTo>
                    <a:pt x="0" y="5672"/>
                  </a:lnTo>
                  <a:lnTo>
                    <a:pt x="2101" y="4706"/>
                  </a:lnTo>
                  <a:cubicBezTo>
                    <a:pt x="3361" y="4160"/>
                    <a:pt x="5000" y="3319"/>
                    <a:pt x="6765" y="2689"/>
                  </a:cubicBezTo>
                  <a:lnTo>
                    <a:pt x="13614" y="0"/>
                  </a:lnTo>
                  <a:lnTo>
                    <a:pt x="24203" y="26178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89" name="Forma Livre: Forma 488">
              <a:extLst>
                <a:ext uri="{FF2B5EF4-FFF2-40B4-BE49-F238E27FC236}">
                  <a16:creationId xmlns:a16="http://schemas.microsoft.com/office/drawing/2014/main" id="{980E49CD-684C-E700-F1C3-4BFD614472EE}"/>
                </a:ext>
              </a:extLst>
            </p:cNvPr>
            <p:cNvSpPr/>
            <p:nvPr/>
          </p:nvSpPr>
          <p:spPr>
            <a:xfrm>
              <a:off x="4031619" y="4567530"/>
              <a:ext cx="29539" cy="48993"/>
            </a:xfrm>
            <a:custGeom>
              <a:avLst/>
              <a:gdLst>
                <a:gd name="connsiteX0" fmla="*/ 29539 w 29539"/>
                <a:gd name="connsiteY0" fmla="*/ 44456 h 48993"/>
                <a:gd name="connsiteX1" fmla="*/ 22900 w 29539"/>
                <a:gd name="connsiteY1" fmla="*/ 46683 h 48993"/>
                <a:gd name="connsiteX2" fmla="*/ 18320 w 29539"/>
                <a:gd name="connsiteY2" fmla="*/ 48237 h 48993"/>
                <a:gd name="connsiteX3" fmla="*/ 16261 w 29539"/>
                <a:gd name="connsiteY3" fmla="*/ 48994 h 48993"/>
                <a:gd name="connsiteX4" fmla="*/ 0 w 29539"/>
                <a:gd name="connsiteY4" fmla="*/ 4958 h 48993"/>
                <a:gd name="connsiteX5" fmla="*/ 2227 w 29539"/>
                <a:gd name="connsiteY5" fmla="*/ 4118 h 48993"/>
                <a:gd name="connsiteX6" fmla="*/ 7185 w 29539"/>
                <a:gd name="connsiteY6" fmla="*/ 2437 h 48993"/>
                <a:gd name="connsiteX7" fmla="*/ 14370 w 29539"/>
                <a:gd name="connsiteY7" fmla="*/ 0 h 48993"/>
                <a:gd name="connsiteX8" fmla="*/ 29539 w 29539"/>
                <a:gd name="connsiteY8" fmla="*/ 44456 h 48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539" h="48993">
                  <a:moveTo>
                    <a:pt x="29539" y="44456"/>
                  </a:moveTo>
                  <a:cubicBezTo>
                    <a:pt x="29539" y="44456"/>
                    <a:pt x="26220" y="45590"/>
                    <a:pt x="22900" y="46683"/>
                  </a:cubicBezTo>
                  <a:lnTo>
                    <a:pt x="18320" y="48237"/>
                  </a:lnTo>
                  <a:cubicBezTo>
                    <a:pt x="17060" y="48658"/>
                    <a:pt x="16261" y="48994"/>
                    <a:pt x="16261" y="48994"/>
                  </a:cubicBezTo>
                  <a:lnTo>
                    <a:pt x="0" y="4958"/>
                  </a:lnTo>
                  <a:cubicBezTo>
                    <a:pt x="0" y="4958"/>
                    <a:pt x="882" y="4580"/>
                    <a:pt x="2227" y="4118"/>
                  </a:cubicBezTo>
                  <a:cubicBezTo>
                    <a:pt x="3571" y="3656"/>
                    <a:pt x="5378" y="3067"/>
                    <a:pt x="7185" y="2437"/>
                  </a:cubicBezTo>
                  <a:cubicBezTo>
                    <a:pt x="10799" y="1218"/>
                    <a:pt x="14370" y="0"/>
                    <a:pt x="14370" y="0"/>
                  </a:cubicBezTo>
                  <a:lnTo>
                    <a:pt x="29539" y="44456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90" name="Forma Livre: Forma 489">
              <a:extLst>
                <a:ext uri="{FF2B5EF4-FFF2-40B4-BE49-F238E27FC236}">
                  <a16:creationId xmlns:a16="http://schemas.microsoft.com/office/drawing/2014/main" id="{05D7FA0E-3937-77A7-22F0-FA1DAED64EC0}"/>
                </a:ext>
              </a:extLst>
            </p:cNvPr>
            <p:cNvSpPr/>
            <p:nvPr/>
          </p:nvSpPr>
          <p:spPr>
            <a:xfrm>
              <a:off x="4056368" y="4530974"/>
              <a:ext cx="35295" cy="75381"/>
            </a:xfrm>
            <a:custGeom>
              <a:avLst/>
              <a:gdLst>
                <a:gd name="connsiteX0" fmla="*/ 35296 w 35295"/>
                <a:gd name="connsiteY0" fmla="*/ 71558 h 75381"/>
                <a:gd name="connsiteX1" fmla="*/ 21766 w 35295"/>
                <a:gd name="connsiteY1" fmla="*/ 75382 h 75381"/>
                <a:gd name="connsiteX2" fmla="*/ 0 w 35295"/>
                <a:gd name="connsiteY2" fmla="*/ 4328 h 75381"/>
                <a:gd name="connsiteX3" fmla="*/ 15253 w 35295"/>
                <a:gd name="connsiteY3" fmla="*/ 0 h 75381"/>
                <a:gd name="connsiteX4" fmla="*/ 35296 w 35295"/>
                <a:gd name="connsiteY4" fmla="*/ 71558 h 75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295" h="75381">
                  <a:moveTo>
                    <a:pt x="35296" y="71558"/>
                  </a:moveTo>
                  <a:lnTo>
                    <a:pt x="21766" y="75382"/>
                  </a:lnTo>
                  <a:lnTo>
                    <a:pt x="0" y="4328"/>
                  </a:lnTo>
                  <a:lnTo>
                    <a:pt x="15253" y="0"/>
                  </a:lnTo>
                  <a:lnTo>
                    <a:pt x="35296" y="71558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91" name="Forma Livre: Forma 490">
              <a:extLst>
                <a:ext uri="{FF2B5EF4-FFF2-40B4-BE49-F238E27FC236}">
                  <a16:creationId xmlns:a16="http://schemas.microsoft.com/office/drawing/2014/main" id="{20D10C8A-6AB0-7AD7-274A-68BD3AFDBAA3}"/>
                </a:ext>
              </a:extLst>
            </p:cNvPr>
            <p:cNvSpPr/>
            <p:nvPr/>
          </p:nvSpPr>
          <p:spPr>
            <a:xfrm>
              <a:off x="4096076" y="4542235"/>
              <a:ext cx="26513" cy="55716"/>
            </a:xfrm>
            <a:custGeom>
              <a:avLst/>
              <a:gdLst>
                <a:gd name="connsiteX0" fmla="*/ 26514 w 26513"/>
                <a:gd name="connsiteY0" fmla="*/ 52565 h 55716"/>
                <a:gd name="connsiteX1" fmla="*/ 12858 w 26513"/>
                <a:gd name="connsiteY1" fmla="*/ 55717 h 55716"/>
                <a:gd name="connsiteX2" fmla="*/ 0 w 26513"/>
                <a:gd name="connsiteY2" fmla="*/ 3446 h 55716"/>
                <a:gd name="connsiteX3" fmla="*/ 14959 w 26513"/>
                <a:gd name="connsiteY3" fmla="*/ 0 h 55716"/>
                <a:gd name="connsiteX4" fmla="*/ 26514 w 26513"/>
                <a:gd name="connsiteY4" fmla="*/ 52565 h 55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513" h="55716">
                  <a:moveTo>
                    <a:pt x="26514" y="52565"/>
                  </a:moveTo>
                  <a:lnTo>
                    <a:pt x="12858" y="55717"/>
                  </a:lnTo>
                  <a:lnTo>
                    <a:pt x="0" y="3446"/>
                  </a:lnTo>
                  <a:lnTo>
                    <a:pt x="14959" y="0"/>
                  </a:lnTo>
                  <a:lnTo>
                    <a:pt x="26514" y="52565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92" name="Forma Livre: Forma 491">
              <a:extLst>
                <a:ext uri="{FF2B5EF4-FFF2-40B4-BE49-F238E27FC236}">
                  <a16:creationId xmlns:a16="http://schemas.microsoft.com/office/drawing/2014/main" id="{E92A887C-AFDC-629E-04AF-82245D8C2DCC}"/>
                </a:ext>
              </a:extLst>
            </p:cNvPr>
            <p:cNvSpPr/>
            <p:nvPr/>
          </p:nvSpPr>
          <p:spPr>
            <a:xfrm>
              <a:off x="4131791" y="4561437"/>
              <a:ext cx="19160" cy="30337"/>
            </a:xfrm>
            <a:custGeom>
              <a:avLst/>
              <a:gdLst>
                <a:gd name="connsiteX0" fmla="*/ 19161 w 19160"/>
                <a:gd name="connsiteY0" fmla="*/ 27858 h 30337"/>
                <a:gd name="connsiteX1" fmla="*/ 5336 w 19160"/>
                <a:gd name="connsiteY1" fmla="*/ 30338 h 30337"/>
                <a:gd name="connsiteX2" fmla="*/ 0 w 19160"/>
                <a:gd name="connsiteY2" fmla="*/ 2605 h 30337"/>
                <a:gd name="connsiteX3" fmla="*/ 14497 w 19160"/>
                <a:gd name="connsiteY3" fmla="*/ 0 h 30337"/>
                <a:gd name="connsiteX4" fmla="*/ 19161 w 19160"/>
                <a:gd name="connsiteY4" fmla="*/ 27858 h 30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160" h="30337">
                  <a:moveTo>
                    <a:pt x="19161" y="27858"/>
                  </a:moveTo>
                  <a:lnTo>
                    <a:pt x="5336" y="30338"/>
                  </a:lnTo>
                  <a:lnTo>
                    <a:pt x="0" y="2605"/>
                  </a:lnTo>
                  <a:lnTo>
                    <a:pt x="14497" y="0"/>
                  </a:lnTo>
                  <a:lnTo>
                    <a:pt x="19161" y="27858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93" name="Forma Livre: Forma 492">
              <a:extLst>
                <a:ext uri="{FF2B5EF4-FFF2-40B4-BE49-F238E27FC236}">
                  <a16:creationId xmlns:a16="http://schemas.microsoft.com/office/drawing/2014/main" id="{C2C5F4A9-15A7-4854-1E61-FAF0931F4D91}"/>
                </a:ext>
              </a:extLst>
            </p:cNvPr>
            <p:cNvSpPr/>
            <p:nvPr/>
          </p:nvSpPr>
          <p:spPr>
            <a:xfrm>
              <a:off x="4162339" y="4538159"/>
              <a:ext cx="20211" cy="48489"/>
            </a:xfrm>
            <a:custGeom>
              <a:avLst/>
              <a:gdLst>
                <a:gd name="connsiteX0" fmla="*/ 20211 w 20211"/>
                <a:gd name="connsiteY0" fmla="*/ 46683 h 48489"/>
                <a:gd name="connsiteX1" fmla="*/ 6303 w 20211"/>
                <a:gd name="connsiteY1" fmla="*/ 48490 h 48489"/>
                <a:gd name="connsiteX2" fmla="*/ 0 w 20211"/>
                <a:gd name="connsiteY2" fmla="*/ 1933 h 48489"/>
                <a:gd name="connsiteX3" fmla="*/ 15043 w 20211"/>
                <a:gd name="connsiteY3" fmla="*/ 0 h 48489"/>
                <a:gd name="connsiteX4" fmla="*/ 20211 w 20211"/>
                <a:gd name="connsiteY4" fmla="*/ 46683 h 48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11" h="48489">
                  <a:moveTo>
                    <a:pt x="20211" y="46683"/>
                  </a:moveTo>
                  <a:lnTo>
                    <a:pt x="6303" y="48490"/>
                  </a:lnTo>
                  <a:lnTo>
                    <a:pt x="0" y="1933"/>
                  </a:lnTo>
                  <a:lnTo>
                    <a:pt x="15043" y="0"/>
                  </a:lnTo>
                  <a:lnTo>
                    <a:pt x="20211" y="46683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94" name="Forma Livre: Forma 493">
              <a:extLst>
                <a:ext uri="{FF2B5EF4-FFF2-40B4-BE49-F238E27FC236}">
                  <a16:creationId xmlns:a16="http://schemas.microsoft.com/office/drawing/2014/main" id="{51E2F4A3-8FFD-1A3F-94A9-5C7FDDC5D684}"/>
                </a:ext>
              </a:extLst>
            </p:cNvPr>
            <p:cNvSpPr/>
            <p:nvPr/>
          </p:nvSpPr>
          <p:spPr>
            <a:xfrm>
              <a:off x="4194484" y="4507990"/>
              <a:ext cx="19916" cy="75255"/>
            </a:xfrm>
            <a:custGeom>
              <a:avLst/>
              <a:gdLst>
                <a:gd name="connsiteX0" fmla="*/ 19917 w 19916"/>
                <a:gd name="connsiteY0" fmla="*/ 74163 h 75255"/>
                <a:gd name="connsiteX1" fmla="*/ 5882 w 19916"/>
                <a:gd name="connsiteY1" fmla="*/ 75255 h 75255"/>
                <a:gd name="connsiteX2" fmla="*/ 0 w 19916"/>
                <a:gd name="connsiteY2" fmla="*/ 1176 h 75255"/>
                <a:gd name="connsiteX3" fmla="*/ 15841 w 19916"/>
                <a:gd name="connsiteY3" fmla="*/ 0 h 75255"/>
                <a:gd name="connsiteX4" fmla="*/ 19917 w 19916"/>
                <a:gd name="connsiteY4" fmla="*/ 74163 h 75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916" h="75255">
                  <a:moveTo>
                    <a:pt x="19917" y="74163"/>
                  </a:moveTo>
                  <a:lnTo>
                    <a:pt x="5882" y="75255"/>
                  </a:lnTo>
                  <a:lnTo>
                    <a:pt x="0" y="1176"/>
                  </a:lnTo>
                  <a:lnTo>
                    <a:pt x="15841" y="0"/>
                  </a:lnTo>
                  <a:lnTo>
                    <a:pt x="19917" y="74163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95" name="Forma Livre: Forma 494">
              <a:extLst>
                <a:ext uri="{FF2B5EF4-FFF2-40B4-BE49-F238E27FC236}">
                  <a16:creationId xmlns:a16="http://schemas.microsoft.com/office/drawing/2014/main" id="{AC336E32-848B-4D87-87A1-6CA905F324DF}"/>
                </a:ext>
              </a:extLst>
            </p:cNvPr>
            <p:cNvSpPr/>
            <p:nvPr/>
          </p:nvSpPr>
          <p:spPr>
            <a:xfrm>
              <a:off x="4236797" y="4527444"/>
              <a:ext cx="15336" cy="54161"/>
            </a:xfrm>
            <a:custGeom>
              <a:avLst/>
              <a:gdLst>
                <a:gd name="connsiteX0" fmla="*/ 15337 w 15336"/>
                <a:gd name="connsiteY0" fmla="*/ 53784 h 54161"/>
                <a:gd name="connsiteX1" fmla="*/ 1303 w 15336"/>
                <a:gd name="connsiteY1" fmla="*/ 54162 h 54161"/>
                <a:gd name="connsiteX2" fmla="*/ 0 w 15336"/>
                <a:gd name="connsiteY2" fmla="*/ 378 h 54161"/>
                <a:gd name="connsiteX3" fmla="*/ 15337 w 15336"/>
                <a:gd name="connsiteY3" fmla="*/ 0 h 54161"/>
                <a:gd name="connsiteX4" fmla="*/ 15337 w 15336"/>
                <a:gd name="connsiteY4" fmla="*/ 53784 h 54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36" h="54161">
                  <a:moveTo>
                    <a:pt x="15337" y="53784"/>
                  </a:moveTo>
                  <a:lnTo>
                    <a:pt x="1303" y="54162"/>
                  </a:lnTo>
                  <a:lnTo>
                    <a:pt x="0" y="378"/>
                  </a:lnTo>
                  <a:lnTo>
                    <a:pt x="15337" y="0"/>
                  </a:lnTo>
                  <a:lnTo>
                    <a:pt x="15337" y="53784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496" name="Gráfico 261">
            <a:extLst>
              <a:ext uri="{FF2B5EF4-FFF2-40B4-BE49-F238E27FC236}">
                <a16:creationId xmlns:a16="http://schemas.microsoft.com/office/drawing/2014/main" id="{011AD9FD-25F5-E4F2-023C-DE624DDA52D9}"/>
              </a:ext>
            </a:extLst>
          </p:cNvPr>
          <p:cNvGrpSpPr/>
          <p:nvPr/>
        </p:nvGrpSpPr>
        <p:grpSpPr>
          <a:xfrm>
            <a:off x="7485538" y="4454058"/>
            <a:ext cx="633138" cy="633222"/>
            <a:chOff x="8182440" y="4237599"/>
            <a:chExt cx="633138" cy="633222"/>
          </a:xfrm>
        </p:grpSpPr>
        <p:sp>
          <p:nvSpPr>
            <p:cNvPr id="497" name="Forma Livre: Forma 496">
              <a:extLst>
                <a:ext uri="{FF2B5EF4-FFF2-40B4-BE49-F238E27FC236}">
                  <a16:creationId xmlns:a16="http://schemas.microsoft.com/office/drawing/2014/main" id="{EB3266E1-A0AD-645D-FAD7-0CF006FA387C}"/>
                </a:ext>
              </a:extLst>
            </p:cNvPr>
            <p:cNvSpPr/>
            <p:nvPr/>
          </p:nvSpPr>
          <p:spPr>
            <a:xfrm>
              <a:off x="8182440" y="4237599"/>
              <a:ext cx="633138" cy="633138"/>
            </a:xfrm>
            <a:custGeom>
              <a:avLst/>
              <a:gdLst>
                <a:gd name="connsiteX0" fmla="*/ 633138 w 633138"/>
                <a:gd name="connsiteY0" fmla="*/ 316569 h 633138"/>
                <a:gd name="connsiteX1" fmla="*/ 316569 w 633138"/>
                <a:gd name="connsiteY1" fmla="*/ 633139 h 633138"/>
                <a:gd name="connsiteX2" fmla="*/ 0 w 633138"/>
                <a:gd name="connsiteY2" fmla="*/ 316569 h 633138"/>
                <a:gd name="connsiteX3" fmla="*/ 316569 w 633138"/>
                <a:gd name="connsiteY3" fmla="*/ 0 h 633138"/>
                <a:gd name="connsiteX4" fmla="*/ 633138 w 633138"/>
                <a:gd name="connsiteY4" fmla="*/ 316569 h 633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3138" h="633138">
                  <a:moveTo>
                    <a:pt x="633138" y="316569"/>
                  </a:moveTo>
                  <a:cubicBezTo>
                    <a:pt x="633138" y="491406"/>
                    <a:pt x="491406" y="633139"/>
                    <a:pt x="316569" y="633139"/>
                  </a:cubicBezTo>
                  <a:cubicBezTo>
                    <a:pt x="141733" y="633139"/>
                    <a:pt x="0" y="491406"/>
                    <a:pt x="0" y="316569"/>
                  </a:cubicBezTo>
                  <a:cubicBezTo>
                    <a:pt x="0" y="141733"/>
                    <a:pt x="141733" y="0"/>
                    <a:pt x="316569" y="0"/>
                  </a:cubicBezTo>
                  <a:cubicBezTo>
                    <a:pt x="491406" y="0"/>
                    <a:pt x="633138" y="141733"/>
                    <a:pt x="633138" y="316569"/>
                  </a:cubicBezTo>
                  <a:close/>
                </a:path>
              </a:pathLst>
            </a:custGeom>
            <a:solidFill>
              <a:schemeClr val="bg1"/>
            </a:solidFill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grpSp>
          <p:nvGrpSpPr>
            <p:cNvPr id="498" name="Gráfico 261">
              <a:extLst>
                <a:ext uri="{FF2B5EF4-FFF2-40B4-BE49-F238E27FC236}">
                  <a16:creationId xmlns:a16="http://schemas.microsoft.com/office/drawing/2014/main" id="{6F4C8D26-DD7F-68CA-228F-FA08A71CF50C}"/>
                </a:ext>
              </a:extLst>
            </p:cNvPr>
            <p:cNvGrpSpPr/>
            <p:nvPr/>
          </p:nvGrpSpPr>
          <p:grpSpPr>
            <a:xfrm>
              <a:off x="8184667" y="4328808"/>
              <a:ext cx="497864" cy="542013"/>
              <a:chOff x="8184667" y="4328808"/>
              <a:chExt cx="497864" cy="542013"/>
            </a:xfrm>
          </p:grpSpPr>
          <p:sp>
            <p:nvSpPr>
              <p:cNvPr id="499" name="Forma Livre: Forma 498">
                <a:extLst>
                  <a:ext uri="{FF2B5EF4-FFF2-40B4-BE49-F238E27FC236}">
                    <a16:creationId xmlns:a16="http://schemas.microsoft.com/office/drawing/2014/main" id="{027C40CE-23A8-0CA0-EB16-C9DA39520303}"/>
                  </a:ext>
                </a:extLst>
              </p:cNvPr>
              <p:cNvSpPr/>
              <p:nvPr/>
            </p:nvSpPr>
            <p:spPr>
              <a:xfrm>
                <a:off x="8422448" y="4361176"/>
                <a:ext cx="215027" cy="102179"/>
              </a:xfrm>
              <a:custGeom>
                <a:avLst/>
                <a:gdLst>
                  <a:gd name="connsiteX0" fmla="*/ 197575 w 215027"/>
                  <a:gd name="connsiteY0" fmla="*/ 45464 h 102179"/>
                  <a:gd name="connsiteX1" fmla="*/ 173583 w 215027"/>
                  <a:gd name="connsiteY1" fmla="*/ 22186 h 102179"/>
                  <a:gd name="connsiteX2" fmla="*/ 79797 w 215027"/>
                  <a:gd name="connsiteY2" fmla="*/ 0 h 102179"/>
                  <a:gd name="connsiteX3" fmla="*/ 1726 w 215027"/>
                  <a:gd name="connsiteY3" fmla="*/ 51095 h 102179"/>
                  <a:gd name="connsiteX4" fmla="*/ 68032 w 215027"/>
                  <a:gd name="connsiteY4" fmla="*/ 87945 h 102179"/>
                  <a:gd name="connsiteX5" fmla="*/ 96016 w 215027"/>
                  <a:gd name="connsiteY5" fmla="*/ 101601 h 102179"/>
                  <a:gd name="connsiteX6" fmla="*/ 145640 w 215027"/>
                  <a:gd name="connsiteY6" fmla="*/ 91601 h 102179"/>
                  <a:gd name="connsiteX7" fmla="*/ 174339 w 215027"/>
                  <a:gd name="connsiteY7" fmla="*/ 99416 h 102179"/>
                  <a:gd name="connsiteX8" fmla="*/ 197575 w 215027"/>
                  <a:gd name="connsiteY8" fmla="*/ 45506 h 102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5027" h="102179">
                    <a:moveTo>
                      <a:pt x="197575" y="45464"/>
                    </a:moveTo>
                    <a:cubicBezTo>
                      <a:pt x="184465" y="38699"/>
                      <a:pt x="173583" y="22186"/>
                      <a:pt x="173583" y="22186"/>
                    </a:cubicBezTo>
                    <a:lnTo>
                      <a:pt x="79797" y="0"/>
                    </a:lnTo>
                    <a:cubicBezTo>
                      <a:pt x="52863" y="28951"/>
                      <a:pt x="10928" y="35001"/>
                      <a:pt x="1726" y="51095"/>
                    </a:cubicBezTo>
                    <a:cubicBezTo>
                      <a:pt x="-3652" y="60507"/>
                      <a:pt x="-207" y="108072"/>
                      <a:pt x="68032" y="87945"/>
                    </a:cubicBezTo>
                    <a:cubicBezTo>
                      <a:pt x="77948" y="85004"/>
                      <a:pt x="85974" y="99374"/>
                      <a:pt x="96016" y="101601"/>
                    </a:cubicBezTo>
                    <a:cubicBezTo>
                      <a:pt x="112698" y="105257"/>
                      <a:pt x="128665" y="90340"/>
                      <a:pt x="145640" y="91601"/>
                    </a:cubicBezTo>
                    <a:cubicBezTo>
                      <a:pt x="156986" y="92441"/>
                      <a:pt x="163330" y="96139"/>
                      <a:pt x="174339" y="99416"/>
                    </a:cubicBezTo>
                    <a:cubicBezTo>
                      <a:pt x="216904" y="112106"/>
                      <a:pt x="228459" y="61473"/>
                      <a:pt x="197575" y="45506"/>
                    </a:cubicBezTo>
                    <a:close/>
                  </a:path>
                </a:pathLst>
              </a:custGeom>
              <a:solidFill>
                <a:srgbClr val="593D51"/>
              </a:solidFill>
              <a:ln w="4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00" name="Forma Livre: Forma 499">
                <a:extLst>
                  <a:ext uri="{FF2B5EF4-FFF2-40B4-BE49-F238E27FC236}">
                    <a16:creationId xmlns:a16="http://schemas.microsoft.com/office/drawing/2014/main" id="{A77609A9-99DE-E1CB-3D0D-9A81AAA29BE1}"/>
                  </a:ext>
                </a:extLst>
              </p:cNvPr>
              <p:cNvSpPr/>
              <p:nvPr/>
            </p:nvSpPr>
            <p:spPr>
              <a:xfrm>
                <a:off x="8184667" y="4491589"/>
                <a:ext cx="277756" cy="273933"/>
              </a:xfrm>
              <a:custGeom>
                <a:avLst/>
                <a:gdLst>
                  <a:gd name="connsiteX0" fmla="*/ 262617 w 277756"/>
                  <a:gd name="connsiteY0" fmla="*/ 43208 h 273933"/>
                  <a:gd name="connsiteX1" fmla="*/ 262617 w 277756"/>
                  <a:gd name="connsiteY1" fmla="*/ 43208 h 273933"/>
                  <a:gd name="connsiteX2" fmla="*/ 131939 w 277756"/>
                  <a:gd name="connsiteY2" fmla="*/ 15140 h 273933"/>
                  <a:gd name="connsiteX3" fmla="*/ 0 w 277756"/>
                  <a:gd name="connsiteY3" fmla="*/ 99807 h 273933"/>
                  <a:gd name="connsiteX4" fmla="*/ 78702 w 277756"/>
                  <a:gd name="connsiteY4" fmla="*/ 273933 h 273933"/>
                  <a:gd name="connsiteX5" fmla="*/ 234549 w 277756"/>
                  <a:gd name="connsiteY5" fmla="*/ 173887 h 273933"/>
                  <a:gd name="connsiteX6" fmla="*/ 262617 w 277756"/>
                  <a:gd name="connsiteY6" fmla="*/ 43208 h 273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7756" h="273933">
                    <a:moveTo>
                      <a:pt x="262617" y="43208"/>
                    </a:moveTo>
                    <a:lnTo>
                      <a:pt x="262617" y="43208"/>
                    </a:lnTo>
                    <a:cubicBezTo>
                      <a:pt x="234254" y="-617"/>
                      <a:pt x="175765" y="-13181"/>
                      <a:pt x="131939" y="15140"/>
                    </a:cubicBezTo>
                    <a:lnTo>
                      <a:pt x="0" y="99807"/>
                    </a:lnTo>
                    <a:cubicBezTo>
                      <a:pt x="7815" y="166365"/>
                      <a:pt x="36220" y="226578"/>
                      <a:pt x="78702" y="273933"/>
                    </a:cubicBezTo>
                    <a:lnTo>
                      <a:pt x="234549" y="173887"/>
                    </a:lnTo>
                    <a:cubicBezTo>
                      <a:pt x="278374" y="145524"/>
                      <a:pt x="290938" y="87034"/>
                      <a:pt x="262617" y="43208"/>
                    </a:cubicBezTo>
                    <a:close/>
                  </a:path>
                </a:pathLst>
              </a:custGeom>
              <a:solidFill>
                <a:srgbClr val="F9DD92"/>
              </a:solidFill>
              <a:ln w="4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01" name="Forma Livre: Forma 500">
                <a:extLst>
                  <a:ext uri="{FF2B5EF4-FFF2-40B4-BE49-F238E27FC236}">
                    <a16:creationId xmlns:a16="http://schemas.microsoft.com/office/drawing/2014/main" id="{93D64368-629D-0C21-AE82-974BC9DCBD0F}"/>
                  </a:ext>
                </a:extLst>
              </p:cNvPr>
              <p:cNvSpPr/>
              <p:nvPr/>
            </p:nvSpPr>
            <p:spPr>
              <a:xfrm>
                <a:off x="8232274" y="4491560"/>
                <a:ext cx="450256" cy="379261"/>
              </a:xfrm>
              <a:custGeom>
                <a:avLst/>
                <a:gdLst>
                  <a:gd name="connsiteX0" fmla="*/ 447289 w 450256"/>
                  <a:gd name="connsiteY0" fmla="*/ 136477 h 379261"/>
                  <a:gd name="connsiteX1" fmla="*/ 414557 w 450256"/>
                  <a:gd name="connsiteY1" fmla="*/ 29623 h 379261"/>
                  <a:gd name="connsiteX2" fmla="*/ 355058 w 450256"/>
                  <a:gd name="connsiteY2" fmla="*/ 1177 h 379261"/>
                  <a:gd name="connsiteX3" fmla="*/ 339049 w 450256"/>
                  <a:gd name="connsiteY3" fmla="*/ 0 h 379261"/>
                  <a:gd name="connsiteX4" fmla="*/ 142611 w 450256"/>
                  <a:gd name="connsiteY4" fmla="*/ 0 h 379261"/>
                  <a:gd name="connsiteX5" fmla="*/ 110089 w 450256"/>
                  <a:gd name="connsiteY5" fmla="*/ 4874 h 379261"/>
                  <a:gd name="connsiteX6" fmla="*/ 34371 w 450256"/>
                  <a:gd name="connsiteY6" fmla="*/ 85928 h 379261"/>
                  <a:gd name="connsiteX7" fmla="*/ 0 w 450256"/>
                  <a:gd name="connsiteY7" fmla="*/ 233204 h 379261"/>
                  <a:gd name="connsiteX8" fmla="*/ 266777 w 450256"/>
                  <a:gd name="connsiteY8" fmla="*/ 379261 h 379261"/>
                  <a:gd name="connsiteX9" fmla="*/ 398926 w 450256"/>
                  <a:gd name="connsiteY9" fmla="*/ 350436 h 379261"/>
                  <a:gd name="connsiteX10" fmla="*/ 439684 w 450256"/>
                  <a:gd name="connsiteY10" fmla="*/ 170302 h 379261"/>
                  <a:gd name="connsiteX11" fmla="*/ 447331 w 450256"/>
                  <a:gd name="connsiteY11" fmla="*/ 136519 h 379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50256" h="379261">
                    <a:moveTo>
                      <a:pt x="447289" y="136477"/>
                    </a:moveTo>
                    <a:cubicBezTo>
                      <a:pt x="456870" y="95509"/>
                      <a:pt x="442541" y="55549"/>
                      <a:pt x="414557" y="29623"/>
                    </a:cubicBezTo>
                    <a:cubicBezTo>
                      <a:pt x="398548" y="14749"/>
                      <a:pt x="378085" y="4454"/>
                      <a:pt x="355058" y="1177"/>
                    </a:cubicBezTo>
                    <a:cubicBezTo>
                      <a:pt x="349848" y="420"/>
                      <a:pt x="344470" y="0"/>
                      <a:pt x="339049" y="0"/>
                    </a:cubicBezTo>
                    <a:lnTo>
                      <a:pt x="142611" y="0"/>
                    </a:lnTo>
                    <a:cubicBezTo>
                      <a:pt x="131351" y="0"/>
                      <a:pt x="120425" y="1681"/>
                      <a:pt x="110089" y="4874"/>
                    </a:cubicBezTo>
                    <a:cubicBezTo>
                      <a:pt x="72987" y="16219"/>
                      <a:pt x="43573" y="46599"/>
                      <a:pt x="34371" y="85928"/>
                    </a:cubicBezTo>
                    <a:lnTo>
                      <a:pt x="0" y="233204"/>
                    </a:lnTo>
                    <a:cubicBezTo>
                      <a:pt x="56263" y="321023"/>
                      <a:pt x="154713" y="379261"/>
                      <a:pt x="266777" y="379261"/>
                    </a:cubicBezTo>
                    <a:cubicBezTo>
                      <a:pt x="313964" y="379261"/>
                      <a:pt x="358672" y="368925"/>
                      <a:pt x="398926" y="350436"/>
                    </a:cubicBezTo>
                    <a:lnTo>
                      <a:pt x="439684" y="170302"/>
                    </a:lnTo>
                    <a:lnTo>
                      <a:pt x="447331" y="136519"/>
                    </a:lnTo>
                    <a:close/>
                  </a:path>
                </a:pathLst>
              </a:custGeom>
              <a:solidFill>
                <a:srgbClr val="F9DD92"/>
              </a:solidFill>
              <a:ln w="4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02" name="Forma Livre: Forma 501">
                <a:extLst>
                  <a:ext uri="{FF2B5EF4-FFF2-40B4-BE49-F238E27FC236}">
                    <a16:creationId xmlns:a16="http://schemas.microsoft.com/office/drawing/2014/main" id="{E4B33906-975D-C227-16B7-D71FBED5E7B1}"/>
                  </a:ext>
                </a:extLst>
              </p:cNvPr>
              <p:cNvSpPr/>
              <p:nvPr/>
            </p:nvSpPr>
            <p:spPr>
              <a:xfrm>
                <a:off x="8233493" y="4721142"/>
                <a:ext cx="80339" cy="44380"/>
              </a:xfrm>
              <a:custGeom>
                <a:avLst/>
                <a:gdLst>
                  <a:gd name="connsiteX0" fmla="*/ 21556 w 80339"/>
                  <a:gd name="connsiteY0" fmla="*/ 1899 h 44380"/>
                  <a:gd name="connsiteX1" fmla="*/ 0 w 80339"/>
                  <a:gd name="connsiteY1" fmla="*/ 5471 h 44380"/>
                  <a:gd name="connsiteX2" fmla="*/ 29834 w 80339"/>
                  <a:gd name="connsiteY2" fmla="*/ 44380 h 44380"/>
                  <a:gd name="connsiteX3" fmla="*/ 80340 w 80339"/>
                  <a:gd name="connsiteY3" fmla="*/ 11984 h 44380"/>
                  <a:gd name="connsiteX4" fmla="*/ 21556 w 80339"/>
                  <a:gd name="connsiteY4" fmla="*/ 1899 h 44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339" h="44380">
                    <a:moveTo>
                      <a:pt x="21556" y="1899"/>
                    </a:moveTo>
                    <a:cubicBezTo>
                      <a:pt x="14244" y="2950"/>
                      <a:pt x="7059" y="4168"/>
                      <a:pt x="0" y="5471"/>
                    </a:cubicBezTo>
                    <a:cubicBezTo>
                      <a:pt x="8950" y="19211"/>
                      <a:pt x="18908" y="32237"/>
                      <a:pt x="29834" y="44380"/>
                    </a:cubicBezTo>
                    <a:lnTo>
                      <a:pt x="80340" y="11984"/>
                    </a:lnTo>
                    <a:cubicBezTo>
                      <a:pt x="80340" y="11984"/>
                      <a:pt x="74794" y="-5706"/>
                      <a:pt x="21556" y="1899"/>
                    </a:cubicBezTo>
                    <a:close/>
                  </a:path>
                </a:pathLst>
              </a:custGeom>
              <a:solidFill>
                <a:srgbClr val="FBB766"/>
              </a:solidFill>
              <a:ln w="4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grpSp>
            <p:nvGrpSpPr>
              <p:cNvPr id="503" name="Gráfico 261">
                <a:extLst>
                  <a:ext uri="{FF2B5EF4-FFF2-40B4-BE49-F238E27FC236}">
                    <a16:creationId xmlns:a16="http://schemas.microsoft.com/office/drawing/2014/main" id="{35464057-05E4-43AB-3204-976670136B2F}"/>
                  </a:ext>
                </a:extLst>
              </p:cNvPr>
              <p:cNvGrpSpPr/>
              <p:nvPr/>
            </p:nvGrpSpPr>
            <p:grpSpPr>
              <a:xfrm>
                <a:off x="8268999" y="4491602"/>
                <a:ext cx="411657" cy="379177"/>
                <a:chOff x="8268999" y="4491602"/>
                <a:chExt cx="411657" cy="379177"/>
              </a:xfrm>
            </p:grpSpPr>
            <p:sp>
              <p:nvSpPr>
                <p:cNvPr id="504" name="Forma Livre: Forma 503">
                  <a:extLst>
                    <a:ext uri="{FF2B5EF4-FFF2-40B4-BE49-F238E27FC236}">
                      <a16:creationId xmlns:a16="http://schemas.microsoft.com/office/drawing/2014/main" id="{F64E77AE-FF04-F6D2-9174-8016A2A2A128}"/>
                    </a:ext>
                  </a:extLst>
                </p:cNvPr>
                <p:cNvSpPr/>
                <p:nvPr/>
              </p:nvSpPr>
              <p:spPr>
                <a:xfrm>
                  <a:off x="8338666" y="4491602"/>
                  <a:ext cx="305812" cy="82685"/>
                </a:xfrm>
                <a:custGeom>
                  <a:avLst/>
                  <a:gdLst>
                    <a:gd name="connsiteX0" fmla="*/ 235137 w 305812"/>
                    <a:gd name="connsiteY0" fmla="*/ 47523 h 82685"/>
                    <a:gd name="connsiteX1" fmla="*/ 145217 w 305812"/>
                    <a:gd name="connsiteY1" fmla="*/ 62608 h 82685"/>
                    <a:gd name="connsiteX2" fmla="*/ 24035 w 305812"/>
                    <a:gd name="connsiteY2" fmla="*/ 0 h 82685"/>
                    <a:gd name="connsiteX3" fmla="*/ 0 w 305812"/>
                    <a:gd name="connsiteY3" fmla="*/ 4622 h 82685"/>
                    <a:gd name="connsiteX4" fmla="*/ 147486 w 305812"/>
                    <a:gd name="connsiteY4" fmla="*/ 79079 h 82685"/>
                    <a:gd name="connsiteX5" fmla="*/ 222321 w 305812"/>
                    <a:gd name="connsiteY5" fmla="*/ 73281 h 82685"/>
                    <a:gd name="connsiteX6" fmla="*/ 257701 w 305812"/>
                    <a:gd name="connsiteY6" fmla="*/ 50380 h 82685"/>
                    <a:gd name="connsiteX7" fmla="*/ 302283 w 305812"/>
                    <a:gd name="connsiteY7" fmla="*/ 29707 h 82685"/>
                    <a:gd name="connsiteX8" fmla="*/ 305813 w 305812"/>
                    <a:gd name="connsiteY8" fmla="*/ 27564 h 82685"/>
                    <a:gd name="connsiteX9" fmla="*/ 291610 w 305812"/>
                    <a:gd name="connsiteY9" fmla="*/ 16934 h 82685"/>
                    <a:gd name="connsiteX10" fmla="*/ 235095 w 305812"/>
                    <a:gd name="connsiteY10" fmla="*/ 47523 h 8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05812" h="82685">
                      <a:moveTo>
                        <a:pt x="235137" y="47523"/>
                      </a:moveTo>
                      <a:cubicBezTo>
                        <a:pt x="207237" y="67314"/>
                        <a:pt x="178075" y="70760"/>
                        <a:pt x="145217" y="62608"/>
                      </a:cubicBezTo>
                      <a:cubicBezTo>
                        <a:pt x="101265" y="51683"/>
                        <a:pt x="63743" y="21430"/>
                        <a:pt x="24035" y="0"/>
                      </a:cubicBezTo>
                      <a:cubicBezTo>
                        <a:pt x="15757" y="756"/>
                        <a:pt x="8530" y="1218"/>
                        <a:pt x="0" y="4622"/>
                      </a:cubicBezTo>
                      <a:cubicBezTo>
                        <a:pt x="50338" y="26220"/>
                        <a:pt x="93323" y="65633"/>
                        <a:pt x="147486" y="79079"/>
                      </a:cubicBezTo>
                      <a:cubicBezTo>
                        <a:pt x="172781" y="85382"/>
                        <a:pt x="198412" y="83407"/>
                        <a:pt x="222321" y="73281"/>
                      </a:cubicBezTo>
                      <a:cubicBezTo>
                        <a:pt x="235179" y="67860"/>
                        <a:pt x="246356" y="58322"/>
                        <a:pt x="257701" y="50380"/>
                      </a:cubicBezTo>
                      <a:cubicBezTo>
                        <a:pt x="271357" y="40926"/>
                        <a:pt x="286358" y="34371"/>
                        <a:pt x="302283" y="29707"/>
                      </a:cubicBezTo>
                      <a:cubicBezTo>
                        <a:pt x="303796" y="29245"/>
                        <a:pt x="304972" y="28531"/>
                        <a:pt x="305813" y="27564"/>
                      </a:cubicBezTo>
                      <a:cubicBezTo>
                        <a:pt x="301400" y="23615"/>
                        <a:pt x="296652" y="20085"/>
                        <a:pt x="291610" y="16934"/>
                      </a:cubicBezTo>
                      <a:cubicBezTo>
                        <a:pt x="270937" y="23909"/>
                        <a:pt x="253121" y="34708"/>
                        <a:pt x="235095" y="47523"/>
                      </a:cubicBezTo>
                      <a:close/>
                    </a:path>
                  </a:pathLst>
                </a:custGeom>
                <a:solidFill>
                  <a:srgbClr val="FBB766"/>
                </a:solidFill>
                <a:ln w="4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505" name="Forma Livre: Forma 504">
                  <a:extLst>
                    <a:ext uri="{FF2B5EF4-FFF2-40B4-BE49-F238E27FC236}">
                      <a16:creationId xmlns:a16="http://schemas.microsoft.com/office/drawing/2014/main" id="{A847D9E5-826F-BE13-75F7-CF4BD5EEB600}"/>
                    </a:ext>
                  </a:extLst>
                </p:cNvPr>
                <p:cNvSpPr/>
                <p:nvPr/>
              </p:nvSpPr>
              <p:spPr>
                <a:xfrm>
                  <a:off x="8311395" y="4541395"/>
                  <a:ext cx="369260" cy="66106"/>
                </a:xfrm>
                <a:custGeom>
                  <a:avLst/>
                  <a:gdLst>
                    <a:gd name="connsiteX0" fmla="*/ 171353 w 369260"/>
                    <a:gd name="connsiteY0" fmla="*/ 47145 h 66106"/>
                    <a:gd name="connsiteX1" fmla="*/ 69373 w 369260"/>
                    <a:gd name="connsiteY1" fmla="*/ 27144 h 66106"/>
                    <a:gd name="connsiteX2" fmla="*/ 0 w 369260"/>
                    <a:gd name="connsiteY2" fmla="*/ 0 h 66106"/>
                    <a:gd name="connsiteX3" fmla="*/ 2227 w 369260"/>
                    <a:gd name="connsiteY3" fmla="*/ 18992 h 66106"/>
                    <a:gd name="connsiteX4" fmla="*/ 164209 w 369260"/>
                    <a:gd name="connsiteY4" fmla="*/ 61641 h 66106"/>
                    <a:gd name="connsiteX5" fmla="*/ 369261 w 369260"/>
                    <a:gd name="connsiteY5" fmla="*/ 41094 h 66106"/>
                    <a:gd name="connsiteX6" fmla="*/ 365353 w 369260"/>
                    <a:gd name="connsiteY6" fmla="*/ 26178 h 66106"/>
                    <a:gd name="connsiteX7" fmla="*/ 171310 w 369260"/>
                    <a:gd name="connsiteY7" fmla="*/ 47145 h 661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69260" h="66106">
                      <a:moveTo>
                        <a:pt x="171353" y="47145"/>
                      </a:moveTo>
                      <a:cubicBezTo>
                        <a:pt x="136981" y="43153"/>
                        <a:pt x="102904" y="35632"/>
                        <a:pt x="69373" y="27144"/>
                      </a:cubicBezTo>
                      <a:cubicBezTo>
                        <a:pt x="45128" y="21009"/>
                        <a:pt x="21220" y="12984"/>
                        <a:pt x="0" y="0"/>
                      </a:cubicBezTo>
                      <a:cubicBezTo>
                        <a:pt x="1093" y="6261"/>
                        <a:pt x="1933" y="12689"/>
                        <a:pt x="2227" y="18992"/>
                      </a:cubicBezTo>
                      <a:cubicBezTo>
                        <a:pt x="50843" y="45422"/>
                        <a:pt x="111392" y="54918"/>
                        <a:pt x="164209" y="61641"/>
                      </a:cubicBezTo>
                      <a:cubicBezTo>
                        <a:pt x="233792" y="70507"/>
                        <a:pt x="303963" y="67398"/>
                        <a:pt x="369261" y="41094"/>
                      </a:cubicBezTo>
                      <a:cubicBezTo>
                        <a:pt x="368336" y="36010"/>
                        <a:pt x="367034" y="31010"/>
                        <a:pt x="365353" y="26178"/>
                      </a:cubicBezTo>
                      <a:cubicBezTo>
                        <a:pt x="303838" y="51683"/>
                        <a:pt x="236986" y="54708"/>
                        <a:pt x="171310" y="47145"/>
                      </a:cubicBezTo>
                      <a:close/>
                    </a:path>
                  </a:pathLst>
                </a:custGeom>
                <a:solidFill>
                  <a:srgbClr val="FBB766"/>
                </a:solidFill>
                <a:ln w="4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506" name="Forma Livre: Forma 505">
                  <a:extLst>
                    <a:ext uri="{FF2B5EF4-FFF2-40B4-BE49-F238E27FC236}">
                      <a16:creationId xmlns:a16="http://schemas.microsoft.com/office/drawing/2014/main" id="{A3D38963-1ABA-4DD3-103C-8C57E8DEB19B}"/>
                    </a:ext>
                  </a:extLst>
                </p:cNvPr>
                <p:cNvSpPr/>
                <p:nvPr/>
              </p:nvSpPr>
              <p:spPr>
                <a:xfrm>
                  <a:off x="8333245" y="4624213"/>
                  <a:ext cx="344091" cy="40872"/>
                </a:xfrm>
                <a:custGeom>
                  <a:avLst/>
                  <a:gdLst>
                    <a:gd name="connsiteX0" fmla="*/ 42 w 344091"/>
                    <a:gd name="connsiteY0" fmla="*/ 0 h 40872"/>
                    <a:gd name="connsiteX1" fmla="*/ 5000 w 344091"/>
                    <a:gd name="connsiteY1" fmla="*/ 16429 h 40872"/>
                    <a:gd name="connsiteX2" fmla="*/ 5127 w 344091"/>
                    <a:gd name="connsiteY2" fmla="*/ 17186 h 40872"/>
                    <a:gd name="connsiteX3" fmla="*/ 340436 w 344091"/>
                    <a:gd name="connsiteY3" fmla="*/ 29623 h 40872"/>
                    <a:gd name="connsiteX4" fmla="*/ 344092 w 344091"/>
                    <a:gd name="connsiteY4" fmla="*/ 13320 h 40872"/>
                    <a:gd name="connsiteX5" fmla="*/ 0 w 344091"/>
                    <a:gd name="connsiteY5" fmla="*/ 0 h 40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44091" h="40872">
                      <a:moveTo>
                        <a:pt x="42" y="0"/>
                      </a:moveTo>
                      <a:cubicBezTo>
                        <a:pt x="1933" y="5421"/>
                        <a:pt x="3530" y="10925"/>
                        <a:pt x="5000" y="16429"/>
                      </a:cubicBezTo>
                      <a:cubicBezTo>
                        <a:pt x="5085" y="16682"/>
                        <a:pt x="5085" y="16934"/>
                        <a:pt x="5127" y="17186"/>
                      </a:cubicBezTo>
                      <a:cubicBezTo>
                        <a:pt x="114880" y="43826"/>
                        <a:pt x="229212" y="48027"/>
                        <a:pt x="340436" y="29623"/>
                      </a:cubicBezTo>
                      <a:lnTo>
                        <a:pt x="344092" y="13320"/>
                      </a:lnTo>
                      <a:cubicBezTo>
                        <a:pt x="229969" y="33111"/>
                        <a:pt x="112526" y="28573"/>
                        <a:pt x="0" y="0"/>
                      </a:cubicBezTo>
                      <a:close/>
                    </a:path>
                  </a:pathLst>
                </a:custGeom>
                <a:solidFill>
                  <a:srgbClr val="FBB766"/>
                </a:solidFill>
                <a:ln w="4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507" name="Forma Livre: Forma 506">
                  <a:extLst>
                    <a:ext uri="{FF2B5EF4-FFF2-40B4-BE49-F238E27FC236}">
                      <a16:creationId xmlns:a16="http://schemas.microsoft.com/office/drawing/2014/main" id="{ACAC189C-7AA3-8E61-335B-E5CF8AA5E4A5}"/>
                    </a:ext>
                  </a:extLst>
                </p:cNvPr>
                <p:cNvSpPr/>
                <p:nvPr/>
              </p:nvSpPr>
              <p:spPr>
                <a:xfrm>
                  <a:off x="8336523" y="4669720"/>
                  <a:ext cx="333628" cy="21321"/>
                </a:xfrm>
                <a:custGeom>
                  <a:avLst/>
                  <a:gdLst>
                    <a:gd name="connsiteX0" fmla="*/ 2773 w 333628"/>
                    <a:gd name="connsiteY0" fmla="*/ 5672 h 21321"/>
                    <a:gd name="connsiteX1" fmla="*/ 1093 w 333628"/>
                    <a:gd name="connsiteY1" fmla="*/ 15631 h 21321"/>
                    <a:gd name="connsiteX2" fmla="*/ 0 w 333628"/>
                    <a:gd name="connsiteY2" fmla="*/ 20799 h 21321"/>
                    <a:gd name="connsiteX3" fmla="*/ 133116 w 333628"/>
                    <a:gd name="connsiteY3" fmla="*/ 19455 h 21321"/>
                    <a:gd name="connsiteX4" fmla="*/ 330099 w 333628"/>
                    <a:gd name="connsiteY4" fmla="*/ 15547 h 21321"/>
                    <a:gd name="connsiteX5" fmla="*/ 333629 w 333628"/>
                    <a:gd name="connsiteY5" fmla="*/ 0 h 21321"/>
                    <a:gd name="connsiteX6" fmla="*/ 140763 w 333628"/>
                    <a:gd name="connsiteY6" fmla="*/ 3908 h 21321"/>
                    <a:gd name="connsiteX7" fmla="*/ 2815 w 333628"/>
                    <a:gd name="connsiteY7" fmla="*/ 5630 h 21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3628" h="21321">
                      <a:moveTo>
                        <a:pt x="2773" y="5672"/>
                      </a:moveTo>
                      <a:cubicBezTo>
                        <a:pt x="2353" y="8950"/>
                        <a:pt x="1849" y="12354"/>
                        <a:pt x="1093" y="15631"/>
                      </a:cubicBezTo>
                      <a:cubicBezTo>
                        <a:pt x="757" y="17354"/>
                        <a:pt x="379" y="19076"/>
                        <a:pt x="0" y="20799"/>
                      </a:cubicBezTo>
                      <a:cubicBezTo>
                        <a:pt x="44414" y="22312"/>
                        <a:pt x="89206" y="20127"/>
                        <a:pt x="133116" y="19455"/>
                      </a:cubicBezTo>
                      <a:cubicBezTo>
                        <a:pt x="198791" y="18488"/>
                        <a:pt x="264424" y="17186"/>
                        <a:pt x="330099" y="15547"/>
                      </a:cubicBezTo>
                      <a:lnTo>
                        <a:pt x="333629" y="0"/>
                      </a:lnTo>
                      <a:cubicBezTo>
                        <a:pt x="269340" y="1639"/>
                        <a:pt x="205052" y="2941"/>
                        <a:pt x="140763" y="3908"/>
                      </a:cubicBezTo>
                      <a:cubicBezTo>
                        <a:pt x="95383" y="4622"/>
                        <a:pt x="48868" y="7143"/>
                        <a:pt x="2815" y="5630"/>
                      </a:cubicBezTo>
                      <a:close/>
                    </a:path>
                  </a:pathLst>
                </a:custGeom>
                <a:solidFill>
                  <a:srgbClr val="FBB766"/>
                </a:solidFill>
                <a:ln w="4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508" name="Forma Livre: Forma 507">
                  <a:extLst>
                    <a:ext uri="{FF2B5EF4-FFF2-40B4-BE49-F238E27FC236}">
                      <a16:creationId xmlns:a16="http://schemas.microsoft.com/office/drawing/2014/main" id="{63D784AD-64BB-F492-CD8C-869C247924CE}"/>
                    </a:ext>
                  </a:extLst>
                </p:cNvPr>
                <p:cNvSpPr/>
                <p:nvPr/>
              </p:nvSpPr>
              <p:spPr>
                <a:xfrm>
                  <a:off x="8268999" y="4739135"/>
                  <a:ext cx="385437" cy="48788"/>
                </a:xfrm>
                <a:custGeom>
                  <a:avLst/>
                  <a:gdLst>
                    <a:gd name="connsiteX0" fmla="*/ 381698 w 385437"/>
                    <a:gd name="connsiteY0" fmla="*/ 16471 h 48788"/>
                    <a:gd name="connsiteX1" fmla="*/ 381698 w 385437"/>
                    <a:gd name="connsiteY1" fmla="*/ 16471 h 48788"/>
                    <a:gd name="connsiteX2" fmla="*/ 385438 w 385437"/>
                    <a:gd name="connsiteY2" fmla="*/ 0 h 48788"/>
                    <a:gd name="connsiteX3" fmla="*/ 0 w 385437"/>
                    <a:gd name="connsiteY3" fmla="*/ 32565 h 48788"/>
                    <a:gd name="connsiteX4" fmla="*/ 16093 w 385437"/>
                    <a:gd name="connsiteY4" fmla="*/ 48405 h 48788"/>
                    <a:gd name="connsiteX5" fmla="*/ 381698 w 385437"/>
                    <a:gd name="connsiteY5" fmla="*/ 16471 h 48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85437" h="48788">
                      <a:moveTo>
                        <a:pt x="381698" y="16471"/>
                      </a:moveTo>
                      <a:lnTo>
                        <a:pt x="381698" y="16471"/>
                      </a:lnTo>
                      <a:lnTo>
                        <a:pt x="385438" y="0"/>
                      </a:lnTo>
                      <a:cubicBezTo>
                        <a:pt x="258625" y="25673"/>
                        <a:pt x="129292" y="36514"/>
                        <a:pt x="0" y="32565"/>
                      </a:cubicBezTo>
                      <a:cubicBezTo>
                        <a:pt x="5168" y="38027"/>
                        <a:pt x="10547" y="43321"/>
                        <a:pt x="16093" y="48405"/>
                      </a:cubicBezTo>
                      <a:cubicBezTo>
                        <a:pt x="138704" y="51011"/>
                        <a:pt x="261356" y="40338"/>
                        <a:pt x="381698" y="16471"/>
                      </a:cubicBezTo>
                      <a:close/>
                    </a:path>
                  </a:pathLst>
                </a:custGeom>
                <a:solidFill>
                  <a:srgbClr val="FBB766"/>
                </a:solidFill>
                <a:ln w="4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509" name="Forma Livre: Forma 508">
                  <a:extLst>
                    <a:ext uri="{FF2B5EF4-FFF2-40B4-BE49-F238E27FC236}">
                      <a16:creationId xmlns:a16="http://schemas.microsoft.com/office/drawing/2014/main" id="{1D57A1B2-50B1-C294-1EC2-BB3114B6A4CF}"/>
                    </a:ext>
                  </a:extLst>
                </p:cNvPr>
                <p:cNvSpPr/>
                <p:nvPr/>
              </p:nvSpPr>
              <p:spPr>
                <a:xfrm>
                  <a:off x="8370180" y="4804012"/>
                  <a:ext cx="269550" cy="51725"/>
                </a:xfrm>
                <a:custGeom>
                  <a:avLst/>
                  <a:gdLst>
                    <a:gd name="connsiteX0" fmla="*/ 265853 w 269550"/>
                    <a:gd name="connsiteY0" fmla="*/ 16429 h 51725"/>
                    <a:gd name="connsiteX1" fmla="*/ 269550 w 269550"/>
                    <a:gd name="connsiteY1" fmla="*/ 0 h 51725"/>
                    <a:gd name="connsiteX2" fmla="*/ 123451 w 269550"/>
                    <a:gd name="connsiteY2" fmla="*/ 25127 h 51725"/>
                    <a:gd name="connsiteX3" fmla="*/ 0 w 269550"/>
                    <a:gd name="connsiteY3" fmla="*/ 39455 h 51725"/>
                    <a:gd name="connsiteX4" fmla="*/ 32102 w 269550"/>
                    <a:gd name="connsiteY4" fmla="*/ 51725 h 51725"/>
                    <a:gd name="connsiteX5" fmla="*/ 127527 w 269550"/>
                    <a:gd name="connsiteY5" fmla="*/ 40002 h 51725"/>
                    <a:gd name="connsiteX6" fmla="*/ 265853 w 269550"/>
                    <a:gd name="connsiteY6" fmla="*/ 16471 h 51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69550" h="51725">
                      <a:moveTo>
                        <a:pt x="265853" y="16429"/>
                      </a:moveTo>
                      <a:lnTo>
                        <a:pt x="269550" y="0"/>
                      </a:lnTo>
                      <a:cubicBezTo>
                        <a:pt x="221103" y="9874"/>
                        <a:pt x="172361" y="18068"/>
                        <a:pt x="123451" y="25127"/>
                      </a:cubicBezTo>
                      <a:cubicBezTo>
                        <a:pt x="82441" y="31010"/>
                        <a:pt x="41263" y="35632"/>
                        <a:pt x="0" y="39455"/>
                      </a:cubicBezTo>
                      <a:cubicBezTo>
                        <a:pt x="10421" y="44120"/>
                        <a:pt x="21136" y="48195"/>
                        <a:pt x="32102" y="51725"/>
                      </a:cubicBezTo>
                      <a:cubicBezTo>
                        <a:pt x="63952" y="48363"/>
                        <a:pt x="95803" y="44456"/>
                        <a:pt x="127527" y="40002"/>
                      </a:cubicBezTo>
                      <a:cubicBezTo>
                        <a:pt x="173832" y="33489"/>
                        <a:pt x="219968" y="25547"/>
                        <a:pt x="265853" y="16471"/>
                      </a:cubicBezTo>
                      <a:close/>
                    </a:path>
                  </a:pathLst>
                </a:custGeom>
                <a:solidFill>
                  <a:srgbClr val="FBB766"/>
                </a:solidFill>
                <a:ln w="4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510" name="Forma Livre: Forma 509">
                  <a:extLst>
                    <a:ext uri="{FF2B5EF4-FFF2-40B4-BE49-F238E27FC236}">
                      <a16:creationId xmlns:a16="http://schemas.microsoft.com/office/drawing/2014/main" id="{0D1C529F-63A0-B6EE-F7CB-9801B2AA260E}"/>
                    </a:ext>
                  </a:extLst>
                </p:cNvPr>
                <p:cNvSpPr/>
                <p:nvPr/>
              </p:nvSpPr>
              <p:spPr>
                <a:xfrm>
                  <a:off x="8490395" y="4865023"/>
                  <a:ext cx="68868" cy="5756"/>
                </a:xfrm>
                <a:custGeom>
                  <a:avLst/>
                  <a:gdLst>
                    <a:gd name="connsiteX0" fmla="*/ 8614 w 68868"/>
                    <a:gd name="connsiteY0" fmla="*/ 5757 h 5756"/>
                    <a:gd name="connsiteX1" fmla="*/ 68869 w 68868"/>
                    <a:gd name="connsiteY1" fmla="*/ 0 h 5756"/>
                    <a:gd name="connsiteX2" fmla="*/ 0 w 68868"/>
                    <a:gd name="connsiteY2" fmla="*/ 5631 h 5756"/>
                    <a:gd name="connsiteX3" fmla="*/ 8614 w 68868"/>
                    <a:gd name="connsiteY3" fmla="*/ 5757 h 57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868" h="5756">
                      <a:moveTo>
                        <a:pt x="8614" y="5757"/>
                      </a:moveTo>
                      <a:cubicBezTo>
                        <a:pt x="29203" y="5757"/>
                        <a:pt x="49372" y="3782"/>
                        <a:pt x="68869" y="0"/>
                      </a:cubicBezTo>
                      <a:cubicBezTo>
                        <a:pt x="45927" y="1891"/>
                        <a:pt x="22985" y="3782"/>
                        <a:pt x="0" y="5631"/>
                      </a:cubicBezTo>
                      <a:cubicBezTo>
                        <a:pt x="2858" y="5714"/>
                        <a:pt x="5714" y="5757"/>
                        <a:pt x="8614" y="5757"/>
                      </a:cubicBezTo>
                      <a:close/>
                    </a:path>
                  </a:pathLst>
                </a:custGeom>
                <a:solidFill>
                  <a:srgbClr val="E35963"/>
                </a:solidFill>
                <a:ln w="4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  <p:sp>
            <p:nvSpPr>
              <p:cNvPr id="511" name="Forma Livre: Forma 510">
                <a:extLst>
                  <a:ext uri="{FF2B5EF4-FFF2-40B4-BE49-F238E27FC236}">
                    <a16:creationId xmlns:a16="http://schemas.microsoft.com/office/drawing/2014/main" id="{81CA192A-5BBA-5CED-6D04-43BD64C5C233}"/>
                  </a:ext>
                </a:extLst>
              </p:cNvPr>
              <p:cNvSpPr/>
              <p:nvPr/>
            </p:nvSpPr>
            <p:spPr>
              <a:xfrm>
                <a:off x="8462411" y="4367353"/>
                <a:ext cx="111811" cy="175176"/>
              </a:xfrm>
              <a:custGeom>
                <a:avLst/>
                <a:gdLst>
                  <a:gd name="connsiteX0" fmla="*/ 0 w 111811"/>
                  <a:gd name="connsiteY0" fmla="*/ 124376 h 175176"/>
                  <a:gd name="connsiteX1" fmla="*/ 66978 w 111811"/>
                  <a:gd name="connsiteY1" fmla="*/ 175176 h 175176"/>
                  <a:gd name="connsiteX2" fmla="*/ 111812 w 111811"/>
                  <a:gd name="connsiteY2" fmla="*/ 16387 h 175176"/>
                  <a:gd name="connsiteX3" fmla="*/ 37229 w 111811"/>
                  <a:gd name="connsiteY3" fmla="*/ 0 h 175176"/>
                  <a:gd name="connsiteX4" fmla="*/ 0 w 111811"/>
                  <a:gd name="connsiteY4" fmla="*/ 124376 h 1751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811" h="175176">
                    <a:moveTo>
                      <a:pt x="0" y="124376"/>
                    </a:moveTo>
                    <a:lnTo>
                      <a:pt x="66978" y="175176"/>
                    </a:lnTo>
                    <a:lnTo>
                      <a:pt x="111812" y="16387"/>
                    </a:lnTo>
                    <a:lnTo>
                      <a:pt x="37229" y="0"/>
                    </a:lnTo>
                    <a:lnTo>
                      <a:pt x="0" y="124376"/>
                    </a:lnTo>
                    <a:close/>
                  </a:path>
                </a:pathLst>
              </a:custGeom>
              <a:solidFill>
                <a:srgbClr val="FCB795"/>
              </a:solidFill>
              <a:ln w="4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12" name="Forma Livre: Forma 511">
                <a:extLst>
                  <a:ext uri="{FF2B5EF4-FFF2-40B4-BE49-F238E27FC236}">
                    <a16:creationId xmlns:a16="http://schemas.microsoft.com/office/drawing/2014/main" id="{7FFB8E53-FAEE-A1A5-0365-60A81CFE9F66}"/>
                  </a:ext>
                </a:extLst>
              </p:cNvPr>
              <p:cNvSpPr/>
              <p:nvPr/>
            </p:nvSpPr>
            <p:spPr>
              <a:xfrm>
                <a:off x="8436233" y="4491560"/>
                <a:ext cx="144670" cy="204883"/>
              </a:xfrm>
              <a:custGeom>
                <a:avLst/>
                <a:gdLst>
                  <a:gd name="connsiteX0" fmla="*/ 111308 w 144670"/>
                  <a:gd name="connsiteY0" fmla="*/ 204883 h 204883"/>
                  <a:gd name="connsiteX1" fmla="*/ 144671 w 144670"/>
                  <a:gd name="connsiteY1" fmla="*/ 0 h 204883"/>
                  <a:gd name="connsiteX2" fmla="*/ 0 w 144670"/>
                  <a:gd name="connsiteY2" fmla="*/ 0 h 204883"/>
                  <a:gd name="connsiteX3" fmla="*/ 111308 w 144670"/>
                  <a:gd name="connsiteY3" fmla="*/ 204883 h 204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670" h="204883">
                    <a:moveTo>
                      <a:pt x="111308" y="204883"/>
                    </a:moveTo>
                    <a:lnTo>
                      <a:pt x="144671" y="0"/>
                    </a:lnTo>
                    <a:lnTo>
                      <a:pt x="0" y="0"/>
                    </a:lnTo>
                    <a:lnTo>
                      <a:pt x="111308" y="204883"/>
                    </a:lnTo>
                    <a:close/>
                  </a:path>
                </a:pathLst>
              </a:custGeom>
              <a:solidFill>
                <a:srgbClr val="FCB795"/>
              </a:solidFill>
              <a:ln w="4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13" name="Forma Livre: Forma 512">
                <a:extLst>
                  <a:ext uri="{FF2B5EF4-FFF2-40B4-BE49-F238E27FC236}">
                    <a16:creationId xmlns:a16="http://schemas.microsoft.com/office/drawing/2014/main" id="{ACCCA16D-31BC-2231-476D-9986659A2C9F}"/>
                  </a:ext>
                </a:extLst>
              </p:cNvPr>
              <p:cNvSpPr/>
              <p:nvPr/>
            </p:nvSpPr>
            <p:spPr>
              <a:xfrm>
                <a:off x="8498449" y="4328808"/>
                <a:ext cx="98141" cy="98141"/>
              </a:xfrm>
              <a:custGeom>
                <a:avLst/>
                <a:gdLst>
                  <a:gd name="connsiteX0" fmla="*/ 59596 w 98141"/>
                  <a:gd name="connsiteY0" fmla="*/ 1149 h 98141"/>
                  <a:gd name="connsiteX1" fmla="*/ 1149 w 98141"/>
                  <a:gd name="connsiteY1" fmla="*/ 38545 h 98141"/>
                  <a:gd name="connsiteX2" fmla="*/ 38545 w 98141"/>
                  <a:gd name="connsiteY2" fmla="*/ 96993 h 98141"/>
                  <a:gd name="connsiteX3" fmla="*/ 96993 w 98141"/>
                  <a:gd name="connsiteY3" fmla="*/ 59597 h 98141"/>
                  <a:gd name="connsiteX4" fmla="*/ 59596 w 98141"/>
                  <a:gd name="connsiteY4" fmla="*/ 1149 h 98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141" h="98141">
                    <a:moveTo>
                      <a:pt x="59596" y="1149"/>
                    </a:moveTo>
                    <a:cubicBezTo>
                      <a:pt x="33125" y="-4650"/>
                      <a:pt x="6989" y="12073"/>
                      <a:pt x="1149" y="38545"/>
                    </a:cubicBezTo>
                    <a:cubicBezTo>
                      <a:pt x="-4650" y="65017"/>
                      <a:pt x="12073" y="91153"/>
                      <a:pt x="38545" y="96993"/>
                    </a:cubicBezTo>
                    <a:cubicBezTo>
                      <a:pt x="65017" y="102792"/>
                      <a:pt x="91152" y="86068"/>
                      <a:pt x="96993" y="59597"/>
                    </a:cubicBezTo>
                    <a:cubicBezTo>
                      <a:pt x="102792" y="33125"/>
                      <a:pt x="86068" y="6989"/>
                      <a:pt x="59596" y="1149"/>
                    </a:cubicBezTo>
                    <a:close/>
                  </a:path>
                </a:pathLst>
              </a:custGeom>
              <a:solidFill>
                <a:srgbClr val="FFB293"/>
              </a:solidFill>
              <a:ln w="4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14" name="Forma Livre: Forma 513">
                <a:extLst>
                  <a:ext uri="{FF2B5EF4-FFF2-40B4-BE49-F238E27FC236}">
                    <a16:creationId xmlns:a16="http://schemas.microsoft.com/office/drawing/2014/main" id="{B299CF5B-1453-25EB-3B38-19F26A8081F9}"/>
                  </a:ext>
                </a:extLst>
              </p:cNvPr>
              <p:cNvSpPr/>
              <p:nvPr/>
            </p:nvSpPr>
            <p:spPr>
              <a:xfrm>
                <a:off x="8526826" y="4373530"/>
                <a:ext cx="69921" cy="86987"/>
              </a:xfrm>
              <a:custGeom>
                <a:avLst/>
                <a:gdLst>
                  <a:gd name="connsiteX0" fmla="*/ 0 w 69921"/>
                  <a:gd name="connsiteY0" fmla="*/ 42 h 86987"/>
                  <a:gd name="connsiteX1" fmla="*/ 3571 w 69921"/>
                  <a:gd name="connsiteY1" fmla="*/ 78197 h 86987"/>
                  <a:gd name="connsiteX2" fmla="*/ 41304 w 69921"/>
                  <a:gd name="connsiteY2" fmla="*/ 86474 h 86987"/>
                  <a:gd name="connsiteX3" fmla="*/ 69919 w 69921"/>
                  <a:gd name="connsiteY3" fmla="*/ 63280 h 86987"/>
                  <a:gd name="connsiteX4" fmla="*/ 69751 w 69921"/>
                  <a:gd name="connsiteY4" fmla="*/ 3529 h 86987"/>
                  <a:gd name="connsiteX5" fmla="*/ 0 w 69921"/>
                  <a:gd name="connsiteY5" fmla="*/ 0 h 86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9921" h="86987">
                    <a:moveTo>
                      <a:pt x="0" y="42"/>
                    </a:moveTo>
                    <a:lnTo>
                      <a:pt x="3571" y="78197"/>
                    </a:lnTo>
                    <a:lnTo>
                      <a:pt x="41304" y="86474"/>
                    </a:lnTo>
                    <a:cubicBezTo>
                      <a:pt x="55591" y="89626"/>
                      <a:pt x="70129" y="77819"/>
                      <a:pt x="69919" y="63280"/>
                    </a:cubicBezTo>
                    <a:lnTo>
                      <a:pt x="69751" y="35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B795"/>
              </a:solidFill>
              <a:ln w="4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15" name="Forma Livre: Forma 514">
                <a:extLst>
                  <a:ext uri="{FF2B5EF4-FFF2-40B4-BE49-F238E27FC236}">
                    <a16:creationId xmlns:a16="http://schemas.microsoft.com/office/drawing/2014/main" id="{32CD9DD1-65B5-BD95-1A18-909B6EB1D27B}"/>
                  </a:ext>
                </a:extLst>
              </p:cNvPr>
              <p:cNvSpPr/>
              <p:nvPr/>
            </p:nvSpPr>
            <p:spPr>
              <a:xfrm>
                <a:off x="8487874" y="4328810"/>
                <a:ext cx="108156" cy="77797"/>
              </a:xfrm>
              <a:custGeom>
                <a:avLst/>
                <a:gdLst>
                  <a:gd name="connsiteX0" fmla="*/ 70171 w 108156"/>
                  <a:gd name="connsiteY0" fmla="*/ 1147 h 77797"/>
                  <a:gd name="connsiteX1" fmla="*/ 11723 w 108156"/>
                  <a:gd name="connsiteY1" fmla="*/ 38543 h 77797"/>
                  <a:gd name="connsiteX2" fmla="*/ 0 w 108156"/>
                  <a:gd name="connsiteY2" fmla="*/ 77705 h 77797"/>
                  <a:gd name="connsiteX3" fmla="*/ 36556 w 108156"/>
                  <a:gd name="connsiteY3" fmla="*/ 73965 h 77797"/>
                  <a:gd name="connsiteX4" fmla="*/ 108156 w 108156"/>
                  <a:gd name="connsiteY4" fmla="*/ 39384 h 77797"/>
                  <a:gd name="connsiteX5" fmla="*/ 70171 w 108156"/>
                  <a:gd name="connsiteY5" fmla="*/ 1062 h 77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8156" h="77797">
                    <a:moveTo>
                      <a:pt x="70171" y="1147"/>
                    </a:moveTo>
                    <a:cubicBezTo>
                      <a:pt x="43700" y="-4652"/>
                      <a:pt x="17564" y="12113"/>
                      <a:pt x="11723" y="38543"/>
                    </a:cubicBezTo>
                    <a:lnTo>
                      <a:pt x="0" y="77705"/>
                    </a:lnTo>
                    <a:cubicBezTo>
                      <a:pt x="5463" y="78251"/>
                      <a:pt x="19455" y="76318"/>
                      <a:pt x="36556" y="73965"/>
                    </a:cubicBezTo>
                    <a:cubicBezTo>
                      <a:pt x="76516" y="68503"/>
                      <a:pt x="108156" y="39384"/>
                      <a:pt x="108156" y="39384"/>
                    </a:cubicBezTo>
                    <a:cubicBezTo>
                      <a:pt x="104332" y="20895"/>
                      <a:pt x="89752" y="5348"/>
                      <a:pt x="70171" y="1062"/>
                    </a:cubicBezTo>
                    <a:close/>
                  </a:path>
                </a:pathLst>
              </a:custGeom>
              <a:solidFill>
                <a:srgbClr val="593D51"/>
              </a:solidFill>
              <a:ln w="4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16" name="Forma Livre: Forma 515">
                <a:extLst>
                  <a:ext uri="{FF2B5EF4-FFF2-40B4-BE49-F238E27FC236}">
                    <a16:creationId xmlns:a16="http://schemas.microsoft.com/office/drawing/2014/main" id="{172D865A-52A8-62F3-AE56-979A19260FDB}"/>
                  </a:ext>
                </a:extLst>
              </p:cNvPr>
              <p:cNvSpPr/>
              <p:nvPr/>
            </p:nvSpPr>
            <p:spPr>
              <a:xfrm>
                <a:off x="8524430" y="4450424"/>
                <a:ext cx="29161" cy="22816"/>
              </a:xfrm>
              <a:custGeom>
                <a:avLst/>
                <a:gdLst>
                  <a:gd name="connsiteX0" fmla="*/ 24539 w 29161"/>
                  <a:gd name="connsiteY0" fmla="*/ 22816 h 22816"/>
                  <a:gd name="connsiteX1" fmla="*/ 29161 w 29161"/>
                  <a:gd name="connsiteY1" fmla="*/ 6429 h 22816"/>
                  <a:gd name="connsiteX2" fmla="*/ 0 w 29161"/>
                  <a:gd name="connsiteY2" fmla="*/ 0 h 22816"/>
                  <a:gd name="connsiteX3" fmla="*/ 24539 w 29161"/>
                  <a:gd name="connsiteY3" fmla="*/ 22816 h 22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161" h="22816">
                    <a:moveTo>
                      <a:pt x="24539" y="22816"/>
                    </a:moveTo>
                    <a:lnTo>
                      <a:pt x="29161" y="6429"/>
                    </a:lnTo>
                    <a:lnTo>
                      <a:pt x="0" y="0"/>
                    </a:lnTo>
                    <a:lnTo>
                      <a:pt x="24539" y="22816"/>
                    </a:lnTo>
                    <a:close/>
                  </a:path>
                </a:pathLst>
              </a:custGeom>
              <a:solidFill>
                <a:srgbClr val="593D51"/>
              </a:solidFill>
              <a:ln w="4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17" name="Forma Livre: Forma 516">
                <a:extLst>
                  <a:ext uri="{FF2B5EF4-FFF2-40B4-BE49-F238E27FC236}">
                    <a16:creationId xmlns:a16="http://schemas.microsoft.com/office/drawing/2014/main" id="{57B0D421-6333-9BF4-AEED-29EE4D59997F}"/>
                  </a:ext>
                </a:extLst>
              </p:cNvPr>
              <p:cNvSpPr/>
              <p:nvPr/>
            </p:nvSpPr>
            <p:spPr>
              <a:xfrm rot="-4366801">
                <a:off x="8536086" y="4373106"/>
                <a:ext cx="2353" cy="40716"/>
              </a:xfrm>
              <a:custGeom>
                <a:avLst/>
                <a:gdLst>
                  <a:gd name="connsiteX0" fmla="*/ 0 w 2353"/>
                  <a:gd name="connsiteY0" fmla="*/ 0 h 40716"/>
                  <a:gd name="connsiteX1" fmla="*/ 2353 w 2353"/>
                  <a:gd name="connsiteY1" fmla="*/ 0 h 40716"/>
                  <a:gd name="connsiteX2" fmla="*/ 2353 w 2353"/>
                  <a:gd name="connsiteY2" fmla="*/ 40716 h 40716"/>
                  <a:gd name="connsiteX3" fmla="*/ 0 w 2353"/>
                  <a:gd name="connsiteY3" fmla="*/ 40716 h 40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53" h="40716">
                    <a:moveTo>
                      <a:pt x="0" y="0"/>
                    </a:moveTo>
                    <a:lnTo>
                      <a:pt x="2353" y="0"/>
                    </a:lnTo>
                    <a:lnTo>
                      <a:pt x="2353" y="40716"/>
                    </a:lnTo>
                    <a:lnTo>
                      <a:pt x="0" y="40716"/>
                    </a:lnTo>
                    <a:close/>
                  </a:path>
                </a:pathLst>
              </a:custGeom>
              <a:solidFill>
                <a:srgbClr val="000000"/>
              </a:solidFill>
              <a:ln w="4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18" name="Forma Livre: Forma 517">
                <a:extLst>
                  <a:ext uri="{FF2B5EF4-FFF2-40B4-BE49-F238E27FC236}">
                    <a16:creationId xmlns:a16="http://schemas.microsoft.com/office/drawing/2014/main" id="{1E2E011E-1C2C-2DEF-0B98-BA583BF80B36}"/>
                  </a:ext>
                </a:extLst>
              </p:cNvPr>
              <p:cNvSpPr/>
              <p:nvPr/>
            </p:nvSpPr>
            <p:spPr>
              <a:xfrm>
                <a:off x="8502249" y="4380089"/>
                <a:ext cx="32177" cy="32177"/>
              </a:xfrm>
              <a:custGeom>
                <a:avLst/>
                <a:gdLst>
                  <a:gd name="connsiteX0" fmla="*/ 19535 w 32177"/>
                  <a:gd name="connsiteY0" fmla="*/ 374 h 32177"/>
                  <a:gd name="connsiteX1" fmla="*/ 374 w 32177"/>
                  <a:gd name="connsiteY1" fmla="*/ 12644 h 32177"/>
                  <a:gd name="connsiteX2" fmla="*/ 12644 w 32177"/>
                  <a:gd name="connsiteY2" fmla="*/ 31804 h 32177"/>
                  <a:gd name="connsiteX3" fmla="*/ 31804 w 32177"/>
                  <a:gd name="connsiteY3" fmla="*/ 19534 h 32177"/>
                  <a:gd name="connsiteX4" fmla="*/ 19535 w 32177"/>
                  <a:gd name="connsiteY4" fmla="*/ 374 h 32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177" h="32177">
                    <a:moveTo>
                      <a:pt x="19535" y="374"/>
                    </a:moveTo>
                    <a:cubicBezTo>
                      <a:pt x="10879" y="-1517"/>
                      <a:pt x="2265" y="3946"/>
                      <a:pt x="374" y="12644"/>
                    </a:cubicBezTo>
                    <a:cubicBezTo>
                      <a:pt x="-1517" y="21299"/>
                      <a:pt x="3945" y="29913"/>
                      <a:pt x="12644" y="31804"/>
                    </a:cubicBezTo>
                    <a:cubicBezTo>
                      <a:pt x="21299" y="33695"/>
                      <a:pt x="29913" y="28232"/>
                      <a:pt x="31804" y="19534"/>
                    </a:cubicBezTo>
                    <a:cubicBezTo>
                      <a:pt x="33695" y="10879"/>
                      <a:pt x="28232" y="2265"/>
                      <a:pt x="19535" y="374"/>
                    </a:cubicBezTo>
                    <a:close/>
                  </a:path>
                </a:pathLst>
              </a:custGeom>
              <a:solidFill>
                <a:srgbClr val="FCB795"/>
              </a:solidFill>
              <a:ln w="4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grpSp>
            <p:nvGrpSpPr>
              <p:cNvPr id="519" name="Gráfico 261">
                <a:extLst>
                  <a:ext uri="{FF2B5EF4-FFF2-40B4-BE49-F238E27FC236}">
                    <a16:creationId xmlns:a16="http://schemas.microsoft.com/office/drawing/2014/main" id="{692869D7-B1E7-CAD1-0A1C-7A5A8A4D2468}"/>
                  </a:ext>
                </a:extLst>
              </p:cNvPr>
              <p:cNvGrpSpPr/>
              <p:nvPr/>
            </p:nvGrpSpPr>
            <p:grpSpPr>
              <a:xfrm>
                <a:off x="8557920" y="4406808"/>
                <a:ext cx="31177" cy="31093"/>
                <a:chOff x="8557920" y="4406808"/>
                <a:chExt cx="31177" cy="31093"/>
              </a:xfrm>
              <a:solidFill>
                <a:srgbClr val="593D51"/>
              </a:solidFill>
            </p:grpSpPr>
            <p:sp>
              <p:nvSpPr>
                <p:cNvPr id="520" name="Forma Livre: Forma 519">
                  <a:extLst>
                    <a:ext uri="{FF2B5EF4-FFF2-40B4-BE49-F238E27FC236}">
                      <a16:creationId xmlns:a16="http://schemas.microsoft.com/office/drawing/2014/main" id="{32C13542-DB7C-9DB2-706A-37221DD5C096}"/>
                    </a:ext>
                  </a:extLst>
                </p:cNvPr>
                <p:cNvSpPr/>
                <p:nvPr/>
              </p:nvSpPr>
              <p:spPr>
                <a:xfrm>
                  <a:off x="8580904" y="4406808"/>
                  <a:ext cx="8193" cy="15462"/>
                </a:xfrm>
                <a:custGeom>
                  <a:avLst/>
                  <a:gdLst>
                    <a:gd name="connsiteX0" fmla="*/ 8193 w 8193"/>
                    <a:gd name="connsiteY0" fmla="*/ 15463 h 15462"/>
                    <a:gd name="connsiteX1" fmla="*/ 0 w 8193"/>
                    <a:gd name="connsiteY1" fmla="*/ 15463 h 15462"/>
                    <a:gd name="connsiteX2" fmla="*/ 0 w 8193"/>
                    <a:gd name="connsiteY2" fmla="*/ 12564 h 15462"/>
                    <a:gd name="connsiteX3" fmla="*/ 5294 w 8193"/>
                    <a:gd name="connsiteY3" fmla="*/ 12564 h 15462"/>
                    <a:gd name="connsiteX4" fmla="*/ 5294 w 8193"/>
                    <a:gd name="connsiteY4" fmla="*/ 0 h 15462"/>
                    <a:gd name="connsiteX5" fmla="*/ 8193 w 8193"/>
                    <a:gd name="connsiteY5" fmla="*/ 0 h 15462"/>
                    <a:gd name="connsiteX6" fmla="*/ 8193 w 8193"/>
                    <a:gd name="connsiteY6" fmla="*/ 15463 h 15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193" h="15462">
                      <a:moveTo>
                        <a:pt x="8193" y="15463"/>
                      </a:moveTo>
                      <a:lnTo>
                        <a:pt x="0" y="15463"/>
                      </a:lnTo>
                      <a:lnTo>
                        <a:pt x="0" y="12564"/>
                      </a:lnTo>
                      <a:lnTo>
                        <a:pt x="5294" y="12564"/>
                      </a:lnTo>
                      <a:lnTo>
                        <a:pt x="5294" y="0"/>
                      </a:lnTo>
                      <a:lnTo>
                        <a:pt x="8193" y="0"/>
                      </a:lnTo>
                      <a:lnTo>
                        <a:pt x="8193" y="15463"/>
                      </a:lnTo>
                      <a:close/>
                    </a:path>
                  </a:pathLst>
                </a:custGeom>
                <a:solidFill>
                  <a:srgbClr val="593D51"/>
                </a:solidFill>
                <a:ln w="4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521" name="Forma Livre: Forma 520">
                  <a:extLst>
                    <a:ext uri="{FF2B5EF4-FFF2-40B4-BE49-F238E27FC236}">
                      <a16:creationId xmlns:a16="http://schemas.microsoft.com/office/drawing/2014/main" id="{250112DA-7E50-8732-03BF-C575C4E5C6C4}"/>
                    </a:ext>
                  </a:extLst>
                </p:cNvPr>
                <p:cNvSpPr/>
                <p:nvPr/>
              </p:nvSpPr>
              <p:spPr>
                <a:xfrm>
                  <a:off x="8557920" y="4427440"/>
                  <a:ext cx="15672" cy="10462"/>
                </a:xfrm>
                <a:custGeom>
                  <a:avLst/>
                  <a:gdLst>
                    <a:gd name="connsiteX0" fmla="*/ 15673 w 15672"/>
                    <a:gd name="connsiteY0" fmla="*/ 10463 h 10462"/>
                    <a:gd name="connsiteX1" fmla="*/ 0 w 15672"/>
                    <a:gd name="connsiteY1" fmla="*/ 1723 h 10462"/>
                    <a:gd name="connsiteX2" fmla="*/ 2353 w 15672"/>
                    <a:gd name="connsiteY2" fmla="*/ 0 h 10462"/>
                    <a:gd name="connsiteX3" fmla="*/ 15673 w 15672"/>
                    <a:gd name="connsiteY3" fmla="*/ 7522 h 10462"/>
                    <a:gd name="connsiteX4" fmla="*/ 15673 w 15672"/>
                    <a:gd name="connsiteY4" fmla="*/ 10421 h 10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672" h="10462">
                      <a:moveTo>
                        <a:pt x="15673" y="10463"/>
                      </a:moveTo>
                      <a:cubicBezTo>
                        <a:pt x="6428" y="10463"/>
                        <a:pt x="252" y="2059"/>
                        <a:pt x="0" y="1723"/>
                      </a:cubicBezTo>
                      <a:lnTo>
                        <a:pt x="2353" y="0"/>
                      </a:lnTo>
                      <a:cubicBezTo>
                        <a:pt x="2353" y="0"/>
                        <a:pt x="7942" y="7522"/>
                        <a:pt x="15673" y="7522"/>
                      </a:cubicBezTo>
                      <a:lnTo>
                        <a:pt x="15673" y="10421"/>
                      </a:lnTo>
                      <a:close/>
                    </a:path>
                  </a:pathLst>
                </a:custGeom>
                <a:solidFill>
                  <a:srgbClr val="593D51"/>
                </a:solidFill>
                <a:ln w="4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  <p:grpSp>
            <p:nvGrpSpPr>
              <p:cNvPr id="522" name="Gráfico 261">
                <a:extLst>
                  <a:ext uri="{FF2B5EF4-FFF2-40B4-BE49-F238E27FC236}">
                    <a16:creationId xmlns:a16="http://schemas.microsoft.com/office/drawing/2014/main" id="{566E39FD-7CB9-6A03-D9E0-6FEB680B6388}"/>
                  </a:ext>
                </a:extLst>
              </p:cNvPr>
              <p:cNvGrpSpPr/>
              <p:nvPr/>
            </p:nvGrpSpPr>
            <p:grpSpPr>
              <a:xfrm>
                <a:off x="8185465" y="4513032"/>
                <a:ext cx="155522" cy="252490"/>
                <a:chOff x="8185465" y="4513032"/>
                <a:chExt cx="155522" cy="252490"/>
              </a:xfrm>
              <a:solidFill>
                <a:srgbClr val="FBB766"/>
              </a:solidFill>
            </p:grpSpPr>
            <p:sp>
              <p:nvSpPr>
                <p:cNvPr id="523" name="Forma Livre: Forma 522">
                  <a:extLst>
                    <a:ext uri="{FF2B5EF4-FFF2-40B4-BE49-F238E27FC236}">
                      <a16:creationId xmlns:a16="http://schemas.microsoft.com/office/drawing/2014/main" id="{13CEAF76-F42D-20F0-8CDF-090025E053B5}"/>
                    </a:ext>
                  </a:extLst>
                </p:cNvPr>
                <p:cNvSpPr/>
                <p:nvPr/>
              </p:nvSpPr>
              <p:spPr>
                <a:xfrm>
                  <a:off x="8185465" y="4598078"/>
                  <a:ext cx="85130" cy="167444"/>
                </a:xfrm>
                <a:custGeom>
                  <a:avLst/>
                  <a:gdLst>
                    <a:gd name="connsiteX0" fmla="*/ 35590 w 85130"/>
                    <a:gd name="connsiteY0" fmla="*/ 47859 h 167444"/>
                    <a:gd name="connsiteX1" fmla="*/ 0 w 85130"/>
                    <a:gd name="connsiteY1" fmla="*/ 0 h 167444"/>
                    <a:gd name="connsiteX2" fmla="*/ 5588 w 85130"/>
                    <a:gd name="connsiteY2" fmla="*/ 29791 h 167444"/>
                    <a:gd name="connsiteX3" fmla="*/ 32270 w 85130"/>
                    <a:gd name="connsiteY3" fmla="*/ 71936 h 167444"/>
                    <a:gd name="connsiteX4" fmla="*/ 67062 w 85130"/>
                    <a:gd name="connsiteY4" fmla="*/ 154797 h 167444"/>
                    <a:gd name="connsiteX5" fmla="*/ 77819 w 85130"/>
                    <a:gd name="connsiteY5" fmla="*/ 167445 h 167444"/>
                    <a:gd name="connsiteX6" fmla="*/ 85130 w 85130"/>
                    <a:gd name="connsiteY6" fmla="*/ 162739 h 167444"/>
                    <a:gd name="connsiteX7" fmla="*/ 35548 w 85130"/>
                    <a:gd name="connsiteY7" fmla="*/ 47817 h 167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5130" h="167444">
                      <a:moveTo>
                        <a:pt x="35590" y="47859"/>
                      </a:moveTo>
                      <a:cubicBezTo>
                        <a:pt x="25800" y="32480"/>
                        <a:pt x="14034" y="14832"/>
                        <a:pt x="0" y="0"/>
                      </a:cubicBezTo>
                      <a:cubicBezTo>
                        <a:pt x="1386" y="10084"/>
                        <a:pt x="3278" y="20043"/>
                        <a:pt x="5588" y="29791"/>
                      </a:cubicBezTo>
                      <a:cubicBezTo>
                        <a:pt x="16219" y="44414"/>
                        <a:pt x="25211" y="59919"/>
                        <a:pt x="32270" y="71936"/>
                      </a:cubicBezTo>
                      <a:cubicBezTo>
                        <a:pt x="47565" y="97904"/>
                        <a:pt x="58952" y="125888"/>
                        <a:pt x="67062" y="154797"/>
                      </a:cubicBezTo>
                      <a:cubicBezTo>
                        <a:pt x="70550" y="159125"/>
                        <a:pt x="74121" y="163327"/>
                        <a:pt x="77819" y="167445"/>
                      </a:cubicBezTo>
                      <a:lnTo>
                        <a:pt x="85130" y="162739"/>
                      </a:lnTo>
                      <a:cubicBezTo>
                        <a:pt x="74961" y="121938"/>
                        <a:pt x="58238" y="83449"/>
                        <a:pt x="35548" y="47817"/>
                      </a:cubicBezTo>
                      <a:close/>
                    </a:path>
                  </a:pathLst>
                </a:custGeom>
                <a:solidFill>
                  <a:srgbClr val="FBB766"/>
                </a:solidFill>
                <a:ln w="4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524" name="Forma Livre: Forma 523">
                  <a:extLst>
                    <a:ext uri="{FF2B5EF4-FFF2-40B4-BE49-F238E27FC236}">
                      <a16:creationId xmlns:a16="http://schemas.microsoft.com/office/drawing/2014/main" id="{97DBB288-9F1A-99C9-4116-23BB93FFE6A1}"/>
                    </a:ext>
                  </a:extLst>
                </p:cNvPr>
                <p:cNvSpPr/>
                <p:nvPr/>
              </p:nvSpPr>
              <p:spPr>
                <a:xfrm>
                  <a:off x="8228450" y="4554925"/>
                  <a:ext cx="75087" cy="193916"/>
                </a:xfrm>
                <a:custGeom>
                  <a:avLst/>
                  <a:gdLst>
                    <a:gd name="connsiteX0" fmla="*/ 0 w 75087"/>
                    <a:gd name="connsiteY0" fmla="*/ 8362 h 193916"/>
                    <a:gd name="connsiteX1" fmla="*/ 60801 w 75087"/>
                    <a:gd name="connsiteY1" fmla="*/ 193454 h 193916"/>
                    <a:gd name="connsiteX2" fmla="*/ 60885 w 75087"/>
                    <a:gd name="connsiteY2" fmla="*/ 193917 h 193916"/>
                    <a:gd name="connsiteX3" fmla="*/ 75087 w 75087"/>
                    <a:gd name="connsiteY3" fmla="*/ 184798 h 193916"/>
                    <a:gd name="connsiteX4" fmla="*/ 13026 w 75087"/>
                    <a:gd name="connsiteY4" fmla="*/ 0 h 193916"/>
                    <a:gd name="connsiteX5" fmla="*/ 0 w 75087"/>
                    <a:gd name="connsiteY5" fmla="*/ 8362 h 193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5087" h="193916">
                      <a:moveTo>
                        <a:pt x="0" y="8362"/>
                      </a:moveTo>
                      <a:cubicBezTo>
                        <a:pt x="35590" y="62734"/>
                        <a:pt x="52397" y="128367"/>
                        <a:pt x="60801" y="193454"/>
                      </a:cubicBezTo>
                      <a:cubicBezTo>
                        <a:pt x="60801" y="193622"/>
                        <a:pt x="60801" y="193748"/>
                        <a:pt x="60885" y="193917"/>
                      </a:cubicBezTo>
                      <a:lnTo>
                        <a:pt x="75087" y="184798"/>
                      </a:lnTo>
                      <a:cubicBezTo>
                        <a:pt x="65927" y="119753"/>
                        <a:pt x="48532" y="54456"/>
                        <a:pt x="13026" y="0"/>
                      </a:cubicBezTo>
                      <a:lnTo>
                        <a:pt x="0" y="8362"/>
                      </a:lnTo>
                      <a:close/>
                    </a:path>
                  </a:pathLst>
                </a:custGeom>
                <a:solidFill>
                  <a:srgbClr val="FBB766"/>
                </a:solidFill>
                <a:ln w="4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525" name="Forma Livre: Forma 524">
                  <a:extLst>
                    <a:ext uri="{FF2B5EF4-FFF2-40B4-BE49-F238E27FC236}">
                      <a16:creationId xmlns:a16="http://schemas.microsoft.com/office/drawing/2014/main" id="{4E73C39E-8FC6-29F7-17A2-17BF43458F33}"/>
                    </a:ext>
                  </a:extLst>
                </p:cNvPr>
                <p:cNvSpPr/>
                <p:nvPr/>
              </p:nvSpPr>
              <p:spPr>
                <a:xfrm>
                  <a:off x="8293580" y="4513032"/>
                  <a:ext cx="47408" cy="220093"/>
                </a:xfrm>
                <a:custGeom>
                  <a:avLst/>
                  <a:gdLst>
                    <a:gd name="connsiteX0" fmla="*/ 0 w 47408"/>
                    <a:gd name="connsiteY0" fmla="*/ 8446 h 220093"/>
                    <a:gd name="connsiteX1" fmla="*/ 20253 w 47408"/>
                    <a:gd name="connsiteY1" fmla="*/ 220094 h 220093"/>
                    <a:gd name="connsiteX2" fmla="*/ 40128 w 47408"/>
                    <a:gd name="connsiteY2" fmla="*/ 207362 h 220093"/>
                    <a:gd name="connsiteX3" fmla="*/ 13110 w 47408"/>
                    <a:gd name="connsiteY3" fmla="*/ 0 h 220093"/>
                    <a:gd name="connsiteX4" fmla="*/ 0 w 47408"/>
                    <a:gd name="connsiteY4" fmla="*/ 8404 h 2200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7408" h="220093">
                      <a:moveTo>
                        <a:pt x="0" y="8446"/>
                      </a:moveTo>
                      <a:cubicBezTo>
                        <a:pt x="27816" y="76264"/>
                        <a:pt x="44414" y="148326"/>
                        <a:pt x="20253" y="220094"/>
                      </a:cubicBezTo>
                      <a:lnTo>
                        <a:pt x="40128" y="207362"/>
                      </a:lnTo>
                      <a:cubicBezTo>
                        <a:pt x="58028" y="136981"/>
                        <a:pt x="40590" y="66473"/>
                        <a:pt x="13110" y="0"/>
                      </a:cubicBezTo>
                      <a:lnTo>
                        <a:pt x="0" y="8404"/>
                      </a:lnTo>
                      <a:close/>
                    </a:path>
                  </a:pathLst>
                </a:custGeom>
                <a:solidFill>
                  <a:srgbClr val="FBB766"/>
                </a:solidFill>
                <a:ln w="4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  <p:grpSp>
            <p:nvGrpSpPr>
              <p:cNvPr id="526" name="Gráfico 261">
                <a:extLst>
                  <a:ext uri="{FF2B5EF4-FFF2-40B4-BE49-F238E27FC236}">
                    <a16:creationId xmlns:a16="http://schemas.microsoft.com/office/drawing/2014/main" id="{5A466EE6-5E16-45CF-0A14-9EA94468EF49}"/>
                  </a:ext>
                </a:extLst>
              </p:cNvPr>
              <p:cNvGrpSpPr/>
              <p:nvPr/>
            </p:nvGrpSpPr>
            <p:grpSpPr>
              <a:xfrm>
                <a:off x="8554936" y="4379748"/>
                <a:ext cx="54582" cy="38741"/>
                <a:chOff x="8554936" y="4379748"/>
                <a:chExt cx="54582" cy="38741"/>
              </a:xfrm>
              <a:solidFill>
                <a:srgbClr val="000000"/>
              </a:solidFill>
            </p:grpSpPr>
            <p:sp>
              <p:nvSpPr>
                <p:cNvPr id="527" name="Forma Livre: Forma 526">
                  <a:extLst>
                    <a:ext uri="{FF2B5EF4-FFF2-40B4-BE49-F238E27FC236}">
                      <a16:creationId xmlns:a16="http://schemas.microsoft.com/office/drawing/2014/main" id="{41CB7D0F-3B59-48B7-62FC-2094A0BA11AA}"/>
                    </a:ext>
                  </a:extLst>
                </p:cNvPr>
                <p:cNvSpPr/>
                <p:nvPr/>
              </p:nvSpPr>
              <p:spPr>
                <a:xfrm>
                  <a:off x="8554936" y="4379748"/>
                  <a:ext cx="28908" cy="38741"/>
                </a:xfrm>
                <a:custGeom>
                  <a:avLst/>
                  <a:gdLst>
                    <a:gd name="connsiteX0" fmla="*/ 14455 w 28908"/>
                    <a:gd name="connsiteY0" fmla="*/ 38741 h 38741"/>
                    <a:gd name="connsiteX1" fmla="*/ 0 w 28908"/>
                    <a:gd name="connsiteY1" fmla="*/ 19371 h 38741"/>
                    <a:gd name="connsiteX2" fmla="*/ 14455 w 28908"/>
                    <a:gd name="connsiteY2" fmla="*/ 0 h 38741"/>
                    <a:gd name="connsiteX3" fmla="*/ 28909 w 28908"/>
                    <a:gd name="connsiteY3" fmla="*/ 19371 h 38741"/>
                    <a:gd name="connsiteX4" fmla="*/ 14455 w 28908"/>
                    <a:gd name="connsiteY4" fmla="*/ 38741 h 38741"/>
                    <a:gd name="connsiteX5" fmla="*/ 14455 w 28908"/>
                    <a:gd name="connsiteY5" fmla="*/ 2899 h 38741"/>
                    <a:gd name="connsiteX6" fmla="*/ 2858 w 28908"/>
                    <a:gd name="connsiteY6" fmla="*/ 19371 h 38741"/>
                    <a:gd name="connsiteX7" fmla="*/ 14455 w 28908"/>
                    <a:gd name="connsiteY7" fmla="*/ 35842 h 38741"/>
                    <a:gd name="connsiteX8" fmla="*/ 26052 w 28908"/>
                    <a:gd name="connsiteY8" fmla="*/ 19371 h 38741"/>
                    <a:gd name="connsiteX9" fmla="*/ 14455 w 28908"/>
                    <a:gd name="connsiteY9" fmla="*/ 2899 h 387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8908" h="38741">
                      <a:moveTo>
                        <a:pt x="14455" y="38741"/>
                      </a:moveTo>
                      <a:cubicBezTo>
                        <a:pt x="6471" y="38741"/>
                        <a:pt x="0" y="30044"/>
                        <a:pt x="0" y="19371"/>
                      </a:cubicBezTo>
                      <a:cubicBezTo>
                        <a:pt x="0" y="8698"/>
                        <a:pt x="6471" y="0"/>
                        <a:pt x="14455" y="0"/>
                      </a:cubicBezTo>
                      <a:cubicBezTo>
                        <a:pt x="22438" y="0"/>
                        <a:pt x="28909" y="8698"/>
                        <a:pt x="28909" y="19371"/>
                      </a:cubicBezTo>
                      <a:cubicBezTo>
                        <a:pt x="28909" y="30044"/>
                        <a:pt x="22396" y="38741"/>
                        <a:pt x="14455" y="38741"/>
                      </a:cubicBezTo>
                      <a:close/>
                      <a:moveTo>
                        <a:pt x="14455" y="2899"/>
                      </a:moveTo>
                      <a:cubicBezTo>
                        <a:pt x="8068" y="2899"/>
                        <a:pt x="2858" y="10295"/>
                        <a:pt x="2858" y="19371"/>
                      </a:cubicBezTo>
                      <a:cubicBezTo>
                        <a:pt x="2858" y="28447"/>
                        <a:pt x="8068" y="35842"/>
                        <a:pt x="14455" y="35842"/>
                      </a:cubicBezTo>
                      <a:cubicBezTo>
                        <a:pt x="20842" y="35842"/>
                        <a:pt x="26052" y="28447"/>
                        <a:pt x="26052" y="19371"/>
                      </a:cubicBezTo>
                      <a:cubicBezTo>
                        <a:pt x="26052" y="10295"/>
                        <a:pt x="20842" y="2899"/>
                        <a:pt x="14455" y="2899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4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528" name="Forma Livre: Forma 527">
                  <a:extLst>
                    <a:ext uri="{FF2B5EF4-FFF2-40B4-BE49-F238E27FC236}">
                      <a16:creationId xmlns:a16="http://schemas.microsoft.com/office/drawing/2014/main" id="{CBF60B7D-A59F-8F87-D1FD-B8EDF9B64A4F}"/>
                    </a:ext>
                  </a:extLst>
                </p:cNvPr>
                <p:cNvSpPr/>
                <p:nvPr/>
              </p:nvSpPr>
              <p:spPr>
                <a:xfrm>
                  <a:off x="8589938" y="4380085"/>
                  <a:ext cx="19580" cy="38152"/>
                </a:xfrm>
                <a:custGeom>
                  <a:avLst/>
                  <a:gdLst>
                    <a:gd name="connsiteX0" fmla="*/ 9790 w 19580"/>
                    <a:gd name="connsiteY0" fmla="*/ 38153 h 38152"/>
                    <a:gd name="connsiteX1" fmla="*/ 0 w 19580"/>
                    <a:gd name="connsiteY1" fmla="*/ 19076 h 38152"/>
                    <a:gd name="connsiteX2" fmla="*/ 9790 w 19580"/>
                    <a:gd name="connsiteY2" fmla="*/ 0 h 38152"/>
                    <a:gd name="connsiteX3" fmla="*/ 19580 w 19580"/>
                    <a:gd name="connsiteY3" fmla="*/ 19076 h 38152"/>
                    <a:gd name="connsiteX4" fmla="*/ 9790 w 19580"/>
                    <a:gd name="connsiteY4" fmla="*/ 38153 h 38152"/>
                    <a:gd name="connsiteX5" fmla="*/ 9790 w 19580"/>
                    <a:gd name="connsiteY5" fmla="*/ 2311 h 38152"/>
                    <a:gd name="connsiteX6" fmla="*/ 2353 w 19580"/>
                    <a:gd name="connsiteY6" fmla="*/ 19034 h 38152"/>
                    <a:gd name="connsiteX7" fmla="*/ 9790 w 19580"/>
                    <a:gd name="connsiteY7" fmla="*/ 35758 h 38152"/>
                    <a:gd name="connsiteX8" fmla="*/ 17228 w 19580"/>
                    <a:gd name="connsiteY8" fmla="*/ 19034 h 38152"/>
                    <a:gd name="connsiteX9" fmla="*/ 9790 w 19580"/>
                    <a:gd name="connsiteY9" fmla="*/ 2311 h 381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580" h="38152">
                      <a:moveTo>
                        <a:pt x="9790" y="38153"/>
                      </a:moveTo>
                      <a:cubicBezTo>
                        <a:pt x="4328" y="38153"/>
                        <a:pt x="0" y="29749"/>
                        <a:pt x="0" y="19076"/>
                      </a:cubicBezTo>
                      <a:cubicBezTo>
                        <a:pt x="0" y="8404"/>
                        <a:pt x="4286" y="0"/>
                        <a:pt x="9790" y="0"/>
                      </a:cubicBezTo>
                      <a:cubicBezTo>
                        <a:pt x="15295" y="0"/>
                        <a:pt x="19580" y="8404"/>
                        <a:pt x="19580" y="19076"/>
                      </a:cubicBezTo>
                      <a:cubicBezTo>
                        <a:pt x="19580" y="29749"/>
                        <a:pt x="15295" y="38153"/>
                        <a:pt x="9790" y="38153"/>
                      </a:cubicBezTo>
                      <a:close/>
                      <a:moveTo>
                        <a:pt x="9790" y="2311"/>
                      </a:moveTo>
                      <a:cubicBezTo>
                        <a:pt x="6219" y="2311"/>
                        <a:pt x="2353" y="9034"/>
                        <a:pt x="2353" y="19034"/>
                      </a:cubicBezTo>
                      <a:cubicBezTo>
                        <a:pt x="2353" y="29035"/>
                        <a:pt x="6177" y="35758"/>
                        <a:pt x="9790" y="35758"/>
                      </a:cubicBezTo>
                      <a:cubicBezTo>
                        <a:pt x="13404" y="35758"/>
                        <a:pt x="17228" y="29035"/>
                        <a:pt x="17228" y="19034"/>
                      </a:cubicBezTo>
                      <a:cubicBezTo>
                        <a:pt x="17228" y="9034"/>
                        <a:pt x="13404" y="2311"/>
                        <a:pt x="9790" y="231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4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  <p:sp>
            <p:nvSpPr>
              <p:cNvPr id="529" name="Forma Livre: Forma 528">
                <a:extLst>
                  <a:ext uri="{FF2B5EF4-FFF2-40B4-BE49-F238E27FC236}">
                    <a16:creationId xmlns:a16="http://schemas.microsoft.com/office/drawing/2014/main" id="{F938D29D-C9B1-1DA0-0E59-278527A8238B}"/>
                  </a:ext>
                </a:extLst>
              </p:cNvPr>
              <p:cNvSpPr/>
              <p:nvPr/>
            </p:nvSpPr>
            <p:spPr>
              <a:xfrm>
                <a:off x="8582416" y="4397985"/>
                <a:ext cx="8697" cy="2353"/>
              </a:xfrm>
              <a:custGeom>
                <a:avLst/>
                <a:gdLst>
                  <a:gd name="connsiteX0" fmla="*/ 0 w 8697"/>
                  <a:gd name="connsiteY0" fmla="*/ 0 h 2353"/>
                  <a:gd name="connsiteX1" fmla="*/ 8698 w 8697"/>
                  <a:gd name="connsiteY1" fmla="*/ 0 h 2353"/>
                  <a:gd name="connsiteX2" fmla="*/ 8698 w 8697"/>
                  <a:gd name="connsiteY2" fmla="*/ 2353 h 2353"/>
                  <a:gd name="connsiteX3" fmla="*/ 0 w 8697"/>
                  <a:gd name="connsiteY3" fmla="*/ 2353 h 2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697" h="2353">
                    <a:moveTo>
                      <a:pt x="0" y="0"/>
                    </a:moveTo>
                    <a:lnTo>
                      <a:pt x="8698" y="0"/>
                    </a:lnTo>
                    <a:lnTo>
                      <a:pt x="8698" y="2353"/>
                    </a:lnTo>
                    <a:lnTo>
                      <a:pt x="0" y="2353"/>
                    </a:lnTo>
                    <a:close/>
                  </a:path>
                </a:pathLst>
              </a:custGeom>
              <a:solidFill>
                <a:srgbClr val="000000"/>
              </a:solidFill>
              <a:ln w="4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30" name="Forma Livre: Forma 529">
                <a:extLst>
                  <a:ext uri="{FF2B5EF4-FFF2-40B4-BE49-F238E27FC236}">
                    <a16:creationId xmlns:a16="http://schemas.microsoft.com/office/drawing/2014/main" id="{EF693618-9D1C-72D7-C815-A4D7006AD922}"/>
                  </a:ext>
                </a:extLst>
              </p:cNvPr>
              <p:cNvSpPr/>
              <p:nvPr/>
            </p:nvSpPr>
            <p:spPr>
              <a:xfrm>
                <a:off x="8460520" y="4536268"/>
                <a:ext cx="113282" cy="160175"/>
              </a:xfrm>
              <a:custGeom>
                <a:avLst/>
                <a:gdLst>
                  <a:gd name="connsiteX0" fmla="*/ 0 w 113282"/>
                  <a:gd name="connsiteY0" fmla="*/ 0 h 160175"/>
                  <a:gd name="connsiteX1" fmla="*/ 87021 w 113282"/>
                  <a:gd name="connsiteY1" fmla="*/ 160175 h 160175"/>
                  <a:gd name="connsiteX2" fmla="*/ 113282 w 113282"/>
                  <a:gd name="connsiteY2" fmla="*/ 2857 h 160175"/>
                  <a:gd name="connsiteX3" fmla="*/ 78491 w 113282"/>
                  <a:gd name="connsiteY3" fmla="*/ 84164 h 160175"/>
                  <a:gd name="connsiteX4" fmla="*/ 0 w 113282"/>
                  <a:gd name="connsiteY4" fmla="*/ 0 h 160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282" h="160175">
                    <a:moveTo>
                      <a:pt x="0" y="0"/>
                    </a:moveTo>
                    <a:lnTo>
                      <a:pt x="87021" y="160175"/>
                    </a:lnTo>
                    <a:lnTo>
                      <a:pt x="113282" y="2857"/>
                    </a:lnTo>
                    <a:lnTo>
                      <a:pt x="78491" y="8416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4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</p:grpSp>
      <p:grpSp>
        <p:nvGrpSpPr>
          <p:cNvPr id="531" name="Gráfico 261">
            <a:extLst>
              <a:ext uri="{FF2B5EF4-FFF2-40B4-BE49-F238E27FC236}">
                <a16:creationId xmlns:a16="http://schemas.microsoft.com/office/drawing/2014/main" id="{D3B54FAE-6740-31DD-462F-CB6C96A52F28}"/>
              </a:ext>
            </a:extLst>
          </p:cNvPr>
          <p:cNvGrpSpPr/>
          <p:nvPr/>
        </p:nvGrpSpPr>
        <p:grpSpPr>
          <a:xfrm>
            <a:off x="7423056" y="4392669"/>
            <a:ext cx="755791" cy="755959"/>
            <a:chOff x="8119958" y="4176210"/>
            <a:chExt cx="755791" cy="755959"/>
          </a:xfrm>
          <a:solidFill>
            <a:schemeClr val="bg1"/>
          </a:solidFill>
        </p:grpSpPr>
        <p:sp>
          <p:nvSpPr>
            <p:cNvPr id="532" name="Forma Livre: Forma 531">
              <a:extLst>
                <a:ext uri="{FF2B5EF4-FFF2-40B4-BE49-F238E27FC236}">
                  <a16:creationId xmlns:a16="http://schemas.microsoft.com/office/drawing/2014/main" id="{6D202F74-6581-6479-0E89-F9594F43F993}"/>
                </a:ext>
              </a:extLst>
            </p:cNvPr>
            <p:cNvSpPr/>
            <p:nvPr/>
          </p:nvSpPr>
          <p:spPr>
            <a:xfrm>
              <a:off x="8516909" y="4192177"/>
              <a:ext cx="10336" cy="28026"/>
            </a:xfrm>
            <a:custGeom>
              <a:avLst/>
              <a:gdLst>
                <a:gd name="connsiteX0" fmla="*/ 8193 w 10336"/>
                <a:gd name="connsiteY0" fmla="*/ 28027 h 28026"/>
                <a:gd name="connsiteX1" fmla="*/ 0 w 10336"/>
                <a:gd name="connsiteY1" fmla="*/ 27396 h 28026"/>
                <a:gd name="connsiteX2" fmla="*/ 1513 w 10336"/>
                <a:gd name="connsiteY2" fmla="*/ 0 h 28026"/>
                <a:gd name="connsiteX3" fmla="*/ 10336 w 10336"/>
                <a:gd name="connsiteY3" fmla="*/ 672 h 28026"/>
                <a:gd name="connsiteX4" fmla="*/ 8193 w 10336"/>
                <a:gd name="connsiteY4" fmla="*/ 28027 h 28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36" h="28026">
                  <a:moveTo>
                    <a:pt x="8193" y="28027"/>
                  </a:moveTo>
                  <a:lnTo>
                    <a:pt x="0" y="27396"/>
                  </a:lnTo>
                  <a:lnTo>
                    <a:pt x="1513" y="0"/>
                  </a:lnTo>
                  <a:lnTo>
                    <a:pt x="10336" y="672"/>
                  </a:lnTo>
                  <a:lnTo>
                    <a:pt x="8193" y="28027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33" name="Forma Livre: Forma 532">
              <a:extLst>
                <a:ext uri="{FF2B5EF4-FFF2-40B4-BE49-F238E27FC236}">
                  <a16:creationId xmlns:a16="http://schemas.microsoft.com/office/drawing/2014/main" id="{F8E76DD4-A02B-C5B1-5D1E-5A37951ADA1A}"/>
                </a:ext>
              </a:extLst>
            </p:cNvPr>
            <p:cNvSpPr/>
            <p:nvPr/>
          </p:nvSpPr>
          <p:spPr>
            <a:xfrm>
              <a:off x="8535481" y="4177974"/>
              <a:ext cx="13992" cy="44203"/>
            </a:xfrm>
            <a:custGeom>
              <a:avLst/>
              <a:gdLst>
                <a:gd name="connsiteX0" fmla="*/ 8152 w 13992"/>
                <a:gd name="connsiteY0" fmla="*/ 44204 h 44203"/>
                <a:gd name="connsiteX1" fmla="*/ 0 w 13992"/>
                <a:gd name="connsiteY1" fmla="*/ 43153 h 44203"/>
                <a:gd name="connsiteX2" fmla="*/ 4790 w 13992"/>
                <a:gd name="connsiteY2" fmla="*/ 0 h 44203"/>
                <a:gd name="connsiteX3" fmla="*/ 13993 w 13992"/>
                <a:gd name="connsiteY3" fmla="*/ 1177 h 44203"/>
                <a:gd name="connsiteX4" fmla="*/ 8152 w 13992"/>
                <a:gd name="connsiteY4" fmla="*/ 44204 h 44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92" h="44203">
                  <a:moveTo>
                    <a:pt x="8152" y="44204"/>
                  </a:moveTo>
                  <a:lnTo>
                    <a:pt x="0" y="43153"/>
                  </a:lnTo>
                  <a:lnTo>
                    <a:pt x="4790" y="0"/>
                  </a:lnTo>
                  <a:lnTo>
                    <a:pt x="13993" y="1177"/>
                  </a:lnTo>
                  <a:lnTo>
                    <a:pt x="8152" y="44204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34" name="Forma Livre: Forma 533">
              <a:extLst>
                <a:ext uri="{FF2B5EF4-FFF2-40B4-BE49-F238E27FC236}">
                  <a16:creationId xmlns:a16="http://schemas.microsoft.com/office/drawing/2014/main" id="{7748F450-AC11-CF89-145C-E1D46DF73438}"/>
                </a:ext>
              </a:extLst>
            </p:cNvPr>
            <p:cNvSpPr/>
            <p:nvPr/>
          </p:nvSpPr>
          <p:spPr>
            <a:xfrm>
              <a:off x="8553970" y="4192723"/>
              <a:ext cx="14034" cy="32438"/>
            </a:xfrm>
            <a:custGeom>
              <a:avLst/>
              <a:gdLst>
                <a:gd name="connsiteX0" fmla="*/ 8068 w 14034"/>
                <a:gd name="connsiteY0" fmla="*/ 32439 h 32438"/>
                <a:gd name="connsiteX1" fmla="*/ 0 w 14034"/>
                <a:gd name="connsiteY1" fmla="*/ 31010 h 32438"/>
                <a:gd name="connsiteX2" fmla="*/ 5210 w 14034"/>
                <a:gd name="connsiteY2" fmla="*/ 0 h 32438"/>
                <a:gd name="connsiteX3" fmla="*/ 14035 w 14034"/>
                <a:gd name="connsiteY3" fmla="*/ 1555 h 32438"/>
                <a:gd name="connsiteX4" fmla="*/ 8068 w 14034"/>
                <a:gd name="connsiteY4" fmla="*/ 32439 h 3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34" h="32438">
                  <a:moveTo>
                    <a:pt x="8068" y="32439"/>
                  </a:moveTo>
                  <a:lnTo>
                    <a:pt x="0" y="31010"/>
                  </a:lnTo>
                  <a:lnTo>
                    <a:pt x="5210" y="0"/>
                  </a:lnTo>
                  <a:lnTo>
                    <a:pt x="14035" y="1555"/>
                  </a:lnTo>
                  <a:lnTo>
                    <a:pt x="8068" y="32439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35" name="Forma Livre: Forma 534">
              <a:extLst>
                <a:ext uri="{FF2B5EF4-FFF2-40B4-BE49-F238E27FC236}">
                  <a16:creationId xmlns:a16="http://schemas.microsoft.com/office/drawing/2014/main" id="{FD416E0B-0721-DE88-D26F-126E07E50366}"/>
                </a:ext>
              </a:extLst>
            </p:cNvPr>
            <p:cNvSpPr/>
            <p:nvPr/>
          </p:nvSpPr>
          <p:spPr>
            <a:xfrm>
              <a:off x="8570525" y="4210833"/>
              <a:ext cx="11933" cy="17942"/>
            </a:xfrm>
            <a:custGeom>
              <a:avLst/>
              <a:gdLst>
                <a:gd name="connsiteX0" fmla="*/ 8025 w 11933"/>
                <a:gd name="connsiteY0" fmla="*/ 17942 h 17942"/>
                <a:gd name="connsiteX1" fmla="*/ 0 w 11933"/>
                <a:gd name="connsiteY1" fmla="*/ 16093 h 17942"/>
                <a:gd name="connsiteX2" fmla="*/ 3571 w 11933"/>
                <a:gd name="connsiteY2" fmla="*/ 0 h 17942"/>
                <a:gd name="connsiteX3" fmla="*/ 11933 w 11933"/>
                <a:gd name="connsiteY3" fmla="*/ 1933 h 17942"/>
                <a:gd name="connsiteX4" fmla="*/ 8025 w 11933"/>
                <a:gd name="connsiteY4" fmla="*/ 17942 h 17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3" h="17942">
                  <a:moveTo>
                    <a:pt x="8025" y="17942"/>
                  </a:moveTo>
                  <a:lnTo>
                    <a:pt x="0" y="16093"/>
                  </a:lnTo>
                  <a:lnTo>
                    <a:pt x="3571" y="0"/>
                  </a:lnTo>
                  <a:lnTo>
                    <a:pt x="11933" y="1933"/>
                  </a:lnTo>
                  <a:lnTo>
                    <a:pt x="8025" y="17942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36" name="Forma Livre: Forma 535">
              <a:extLst>
                <a:ext uri="{FF2B5EF4-FFF2-40B4-BE49-F238E27FC236}">
                  <a16:creationId xmlns:a16="http://schemas.microsoft.com/office/drawing/2014/main" id="{0A7BDA32-741D-919D-3D2A-95E1A64D943B}"/>
                </a:ext>
              </a:extLst>
            </p:cNvPr>
            <p:cNvSpPr/>
            <p:nvPr/>
          </p:nvSpPr>
          <p:spPr>
            <a:xfrm>
              <a:off x="8588635" y="4205034"/>
              <a:ext cx="15925" cy="28656"/>
            </a:xfrm>
            <a:custGeom>
              <a:avLst/>
              <a:gdLst>
                <a:gd name="connsiteX0" fmla="*/ 7900 w 15925"/>
                <a:gd name="connsiteY0" fmla="*/ 28657 h 28656"/>
                <a:gd name="connsiteX1" fmla="*/ 0 w 15925"/>
                <a:gd name="connsiteY1" fmla="*/ 26430 h 28656"/>
                <a:gd name="connsiteX2" fmla="*/ 7395 w 15925"/>
                <a:gd name="connsiteY2" fmla="*/ 0 h 28656"/>
                <a:gd name="connsiteX3" fmla="*/ 15925 w 15925"/>
                <a:gd name="connsiteY3" fmla="*/ 2437 h 28656"/>
                <a:gd name="connsiteX4" fmla="*/ 7900 w 15925"/>
                <a:gd name="connsiteY4" fmla="*/ 28657 h 28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25" h="28656">
                  <a:moveTo>
                    <a:pt x="7900" y="28657"/>
                  </a:moveTo>
                  <a:lnTo>
                    <a:pt x="0" y="26430"/>
                  </a:lnTo>
                  <a:lnTo>
                    <a:pt x="7395" y="0"/>
                  </a:lnTo>
                  <a:lnTo>
                    <a:pt x="15925" y="2437"/>
                  </a:lnTo>
                  <a:lnTo>
                    <a:pt x="7900" y="28657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37" name="Forma Livre: Forma 536">
              <a:extLst>
                <a:ext uri="{FF2B5EF4-FFF2-40B4-BE49-F238E27FC236}">
                  <a16:creationId xmlns:a16="http://schemas.microsoft.com/office/drawing/2014/main" id="{659A0898-3EEE-5DC0-F0F1-B8594ED33E90}"/>
                </a:ext>
              </a:extLst>
            </p:cNvPr>
            <p:cNvSpPr/>
            <p:nvPr/>
          </p:nvSpPr>
          <p:spPr>
            <a:xfrm>
              <a:off x="8606409" y="4195916"/>
              <a:ext cx="22816" cy="43741"/>
            </a:xfrm>
            <a:custGeom>
              <a:avLst/>
              <a:gdLst>
                <a:gd name="connsiteX0" fmla="*/ 7774 w 22816"/>
                <a:gd name="connsiteY0" fmla="*/ 43741 h 43741"/>
                <a:gd name="connsiteX1" fmla="*/ 6555 w 22816"/>
                <a:gd name="connsiteY1" fmla="*/ 43279 h 43741"/>
                <a:gd name="connsiteX2" fmla="*/ 3866 w 22816"/>
                <a:gd name="connsiteY2" fmla="*/ 42397 h 43741"/>
                <a:gd name="connsiteX3" fmla="*/ 0 w 22816"/>
                <a:gd name="connsiteY3" fmla="*/ 41094 h 43741"/>
                <a:gd name="connsiteX4" fmla="*/ 14035 w 22816"/>
                <a:gd name="connsiteY4" fmla="*/ 0 h 43741"/>
                <a:gd name="connsiteX5" fmla="*/ 18446 w 22816"/>
                <a:gd name="connsiteY5" fmla="*/ 1471 h 43741"/>
                <a:gd name="connsiteX6" fmla="*/ 21472 w 22816"/>
                <a:gd name="connsiteY6" fmla="*/ 2479 h 43741"/>
                <a:gd name="connsiteX7" fmla="*/ 22816 w 22816"/>
                <a:gd name="connsiteY7" fmla="*/ 2983 h 43741"/>
                <a:gd name="connsiteX8" fmla="*/ 7774 w 22816"/>
                <a:gd name="connsiteY8" fmla="*/ 43741 h 43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816" h="43741">
                  <a:moveTo>
                    <a:pt x="7774" y="43741"/>
                  </a:moveTo>
                  <a:cubicBezTo>
                    <a:pt x="7774" y="43741"/>
                    <a:pt x="7311" y="43531"/>
                    <a:pt x="6555" y="43279"/>
                  </a:cubicBezTo>
                  <a:cubicBezTo>
                    <a:pt x="5841" y="43027"/>
                    <a:pt x="4874" y="42691"/>
                    <a:pt x="3866" y="42397"/>
                  </a:cubicBezTo>
                  <a:lnTo>
                    <a:pt x="0" y="41094"/>
                  </a:lnTo>
                  <a:lnTo>
                    <a:pt x="14035" y="0"/>
                  </a:lnTo>
                  <a:lnTo>
                    <a:pt x="18446" y="1471"/>
                  </a:lnTo>
                  <a:cubicBezTo>
                    <a:pt x="19539" y="1849"/>
                    <a:pt x="20631" y="2227"/>
                    <a:pt x="21472" y="2479"/>
                  </a:cubicBezTo>
                  <a:cubicBezTo>
                    <a:pt x="22312" y="2773"/>
                    <a:pt x="22816" y="2983"/>
                    <a:pt x="22816" y="2983"/>
                  </a:cubicBezTo>
                  <a:lnTo>
                    <a:pt x="7774" y="43741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38" name="Forma Livre: Forma 537">
              <a:extLst>
                <a:ext uri="{FF2B5EF4-FFF2-40B4-BE49-F238E27FC236}">
                  <a16:creationId xmlns:a16="http://schemas.microsoft.com/office/drawing/2014/main" id="{F0EE6927-65D8-919E-BFA1-BE45D53A5D71}"/>
                </a:ext>
              </a:extLst>
            </p:cNvPr>
            <p:cNvSpPr/>
            <p:nvPr/>
          </p:nvSpPr>
          <p:spPr>
            <a:xfrm>
              <a:off x="8623889" y="4214321"/>
              <a:ext cx="20043" cy="32312"/>
            </a:xfrm>
            <a:custGeom>
              <a:avLst/>
              <a:gdLst>
                <a:gd name="connsiteX0" fmla="*/ 7606 w 20043"/>
                <a:gd name="connsiteY0" fmla="*/ 32312 h 32312"/>
                <a:gd name="connsiteX1" fmla="*/ 6429 w 20043"/>
                <a:gd name="connsiteY1" fmla="*/ 31766 h 32312"/>
                <a:gd name="connsiteX2" fmla="*/ 3824 w 20043"/>
                <a:gd name="connsiteY2" fmla="*/ 30632 h 32312"/>
                <a:gd name="connsiteX3" fmla="*/ 0 w 20043"/>
                <a:gd name="connsiteY3" fmla="*/ 29119 h 32312"/>
                <a:gd name="connsiteX4" fmla="*/ 11808 w 20043"/>
                <a:gd name="connsiteY4" fmla="*/ 0 h 32312"/>
                <a:gd name="connsiteX5" fmla="*/ 15967 w 20043"/>
                <a:gd name="connsiteY5" fmla="*/ 1639 h 32312"/>
                <a:gd name="connsiteX6" fmla="*/ 18782 w 20043"/>
                <a:gd name="connsiteY6" fmla="*/ 2857 h 32312"/>
                <a:gd name="connsiteX7" fmla="*/ 20043 w 20043"/>
                <a:gd name="connsiteY7" fmla="*/ 3446 h 32312"/>
                <a:gd name="connsiteX8" fmla="*/ 7522 w 20043"/>
                <a:gd name="connsiteY8" fmla="*/ 32270 h 32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043" h="32312">
                  <a:moveTo>
                    <a:pt x="7606" y="32312"/>
                  </a:moveTo>
                  <a:cubicBezTo>
                    <a:pt x="7606" y="32312"/>
                    <a:pt x="7143" y="32102"/>
                    <a:pt x="6429" y="31766"/>
                  </a:cubicBezTo>
                  <a:cubicBezTo>
                    <a:pt x="5714" y="31472"/>
                    <a:pt x="4790" y="31010"/>
                    <a:pt x="3824" y="30632"/>
                  </a:cubicBezTo>
                  <a:lnTo>
                    <a:pt x="0" y="29119"/>
                  </a:lnTo>
                  <a:lnTo>
                    <a:pt x="11808" y="0"/>
                  </a:lnTo>
                  <a:cubicBezTo>
                    <a:pt x="11808" y="0"/>
                    <a:pt x="13908" y="840"/>
                    <a:pt x="15967" y="1639"/>
                  </a:cubicBezTo>
                  <a:cubicBezTo>
                    <a:pt x="17018" y="2017"/>
                    <a:pt x="18026" y="2521"/>
                    <a:pt x="18782" y="2857"/>
                  </a:cubicBezTo>
                  <a:lnTo>
                    <a:pt x="20043" y="3446"/>
                  </a:lnTo>
                  <a:lnTo>
                    <a:pt x="7522" y="3227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39" name="Forma Livre: Forma 538">
              <a:extLst>
                <a:ext uri="{FF2B5EF4-FFF2-40B4-BE49-F238E27FC236}">
                  <a16:creationId xmlns:a16="http://schemas.microsoft.com/office/drawing/2014/main" id="{7BBF630E-6611-DBB1-FC0B-C930C39C6074}"/>
                </a:ext>
              </a:extLst>
            </p:cNvPr>
            <p:cNvSpPr/>
            <p:nvPr/>
          </p:nvSpPr>
          <p:spPr>
            <a:xfrm>
              <a:off x="8639394" y="4235288"/>
              <a:ext cx="14706" cy="18488"/>
            </a:xfrm>
            <a:custGeom>
              <a:avLst/>
              <a:gdLst>
                <a:gd name="connsiteX0" fmla="*/ 7395 w 14706"/>
                <a:gd name="connsiteY0" fmla="*/ 18488 h 18488"/>
                <a:gd name="connsiteX1" fmla="*/ 3739 w 14706"/>
                <a:gd name="connsiteY1" fmla="*/ 16640 h 18488"/>
                <a:gd name="connsiteX2" fmla="*/ 0 w 14706"/>
                <a:gd name="connsiteY2" fmla="*/ 14959 h 18488"/>
                <a:gd name="connsiteX3" fmla="*/ 6975 w 14706"/>
                <a:gd name="connsiteY3" fmla="*/ 0 h 18488"/>
                <a:gd name="connsiteX4" fmla="*/ 10883 w 14706"/>
                <a:gd name="connsiteY4" fmla="*/ 1765 h 18488"/>
                <a:gd name="connsiteX5" fmla="*/ 14707 w 14706"/>
                <a:gd name="connsiteY5" fmla="*/ 3698 h 18488"/>
                <a:gd name="connsiteX6" fmla="*/ 7395 w 14706"/>
                <a:gd name="connsiteY6" fmla="*/ 18488 h 1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706" h="18488">
                  <a:moveTo>
                    <a:pt x="7395" y="18488"/>
                  </a:moveTo>
                  <a:cubicBezTo>
                    <a:pt x="7395" y="18488"/>
                    <a:pt x="5588" y="17564"/>
                    <a:pt x="3739" y="16640"/>
                  </a:cubicBezTo>
                  <a:lnTo>
                    <a:pt x="0" y="14959"/>
                  </a:lnTo>
                  <a:lnTo>
                    <a:pt x="6975" y="0"/>
                  </a:lnTo>
                  <a:cubicBezTo>
                    <a:pt x="6975" y="0"/>
                    <a:pt x="8950" y="882"/>
                    <a:pt x="10883" y="1765"/>
                  </a:cubicBezTo>
                  <a:cubicBezTo>
                    <a:pt x="12815" y="2731"/>
                    <a:pt x="14707" y="3698"/>
                    <a:pt x="14707" y="3698"/>
                  </a:cubicBezTo>
                  <a:lnTo>
                    <a:pt x="7395" y="18488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40" name="Forma Livre: Forma 539">
              <a:extLst>
                <a:ext uri="{FF2B5EF4-FFF2-40B4-BE49-F238E27FC236}">
                  <a16:creationId xmlns:a16="http://schemas.microsoft.com/office/drawing/2014/main" id="{F5196973-9BE8-6C21-3209-0E5108205A27}"/>
                </a:ext>
              </a:extLst>
            </p:cNvPr>
            <p:cNvSpPr/>
            <p:nvPr/>
          </p:nvSpPr>
          <p:spPr>
            <a:xfrm>
              <a:off x="8656075" y="4234280"/>
              <a:ext cx="20714" cy="28236"/>
            </a:xfrm>
            <a:custGeom>
              <a:avLst/>
              <a:gdLst>
                <a:gd name="connsiteX0" fmla="*/ 7185 w 20714"/>
                <a:gd name="connsiteY0" fmla="*/ 28236 h 28236"/>
                <a:gd name="connsiteX1" fmla="*/ 3614 w 20714"/>
                <a:gd name="connsiteY1" fmla="*/ 26178 h 28236"/>
                <a:gd name="connsiteX2" fmla="*/ 0 w 20714"/>
                <a:gd name="connsiteY2" fmla="*/ 24203 h 28236"/>
                <a:gd name="connsiteX3" fmla="*/ 12942 w 20714"/>
                <a:gd name="connsiteY3" fmla="*/ 0 h 28236"/>
                <a:gd name="connsiteX4" fmla="*/ 16850 w 20714"/>
                <a:gd name="connsiteY4" fmla="*/ 2101 h 28236"/>
                <a:gd name="connsiteX5" fmla="*/ 20715 w 20714"/>
                <a:gd name="connsiteY5" fmla="*/ 4328 h 28236"/>
                <a:gd name="connsiteX6" fmla="*/ 7185 w 20714"/>
                <a:gd name="connsiteY6" fmla="*/ 28195 h 2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714" h="28236">
                  <a:moveTo>
                    <a:pt x="7185" y="28236"/>
                  </a:moveTo>
                  <a:cubicBezTo>
                    <a:pt x="7185" y="28236"/>
                    <a:pt x="5421" y="27228"/>
                    <a:pt x="3614" y="26178"/>
                  </a:cubicBezTo>
                  <a:cubicBezTo>
                    <a:pt x="1849" y="25127"/>
                    <a:pt x="0" y="24203"/>
                    <a:pt x="0" y="24203"/>
                  </a:cubicBezTo>
                  <a:lnTo>
                    <a:pt x="12942" y="0"/>
                  </a:lnTo>
                  <a:cubicBezTo>
                    <a:pt x="12942" y="0"/>
                    <a:pt x="14916" y="966"/>
                    <a:pt x="16850" y="2101"/>
                  </a:cubicBezTo>
                  <a:cubicBezTo>
                    <a:pt x="18782" y="3193"/>
                    <a:pt x="20715" y="4328"/>
                    <a:pt x="20715" y="4328"/>
                  </a:cubicBezTo>
                  <a:lnTo>
                    <a:pt x="7185" y="28195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41" name="Forma Livre: Forma 540">
              <a:extLst>
                <a:ext uri="{FF2B5EF4-FFF2-40B4-BE49-F238E27FC236}">
                  <a16:creationId xmlns:a16="http://schemas.microsoft.com/office/drawing/2014/main" id="{4F895938-0164-8217-4671-20CDACB8E6A7}"/>
                </a:ext>
              </a:extLst>
            </p:cNvPr>
            <p:cNvSpPr/>
            <p:nvPr/>
          </p:nvSpPr>
          <p:spPr>
            <a:xfrm>
              <a:off x="8672294" y="4230666"/>
              <a:ext cx="30421" cy="41514"/>
            </a:xfrm>
            <a:custGeom>
              <a:avLst/>
              <a:gdLst>
                <a:gd name="connsiteX0" fmla="*/ 6933 w 30421"/>
                <a:gd name="connsiteY0" fmla="*/ 41515 h 41514"/>
                <a:gd name="connsiteX1" fmla="*/ 0 w 30421"/>
                <a:gd name="connsiteY1" fmla="*/ 37102 h 41514"/>
                <a:gd name="connsiteX2" fmla="*/ 22606 w 30421"/>
                <a:gd name="connsiteY2" fmla="*/ 0 h 41514"/>
                <a:gd name="connsiteX3" fmla="*/ 30422 w 30421"/>
                <a:gd name="connsiteY3" fmla="*/ 5000 h 41514"/>
                <a:gd name="connsiteX4" fmla="*/ 6933 w 30421"/>
                <a:gd name="connsiteY4" fmla="*/ 41515 h 41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421" h="41514">
                  <a:moveTo>
                    <a:pt x="6933" y="41515"/>
                  </a:moveTo>
                  <a:lnTo>
                    <a:pt x="0" y="37102"/>
                  </a:lnTo>
                  <a:lnTo>
                    <a:pt x="22606" y="0"/>
                  </a:lnTo>
                  <a:lnTo>
                    <a:pt x="30422" y="5000"/>
                  </a:lnTo>
                  <a:lnTo>
                    <a:pt x="6933" y="41515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42" name="Forma Livre: Forma 541">
              <a:extLst>
                <a:ext uri="{FF2B5EF4-FFF2-40B4-BE49-F238E27FC236}">
                  <a16:creationId xmlns:a16="http://schemas.microsoft.com/office/drawing/2014/main" id="{66923AF5-FDCC-A517-16B8-B65332033DDE}"/>
                </a:ext>
              </a:extLst>
            </p:cNvPr>
            <p:cNvSpPr/>
            <p:nvPr/>
          </p:nvSpPr>
          <p:spPr>
            <a:xfrm>
              <a:off x="8687925" y="4252053"/>
              <a:ext cx="25169" cy="30673"/>
            </a:xfrm>
            <a:custGeom>
              <a:avLst/>
              <a:gdLst>
                <a:gd name="connsiteX0" fmla="*/ 6681 w 25169"/>
                <a:gd name="connsiteY0" fmla="*/ 30674 h 30673"/>
                <a:gd name="connsiteX1" fmla="*/ 0 w 25169"/>
                <a:gd name="connsiteY1" fmla="*/ 25884 h 30673"/>
                <a:gd name="connsiteX2" fmla="*/ 17858 w 25169"/>
                <a:gd name="connsiteY2" fmla="*/ 0 h 30673"/>
                <a:gd name="connsiteX3" fmla="*/ 25169 w 25169"/>
                <a:gd name="connsiteY3" fmla="*/ 5210 h 30673"/>
                <a:gd name="connsiteX4" fmla="*/ 6681 w 25169"/>
                <a:gd name="connsiteY4" fmla="*/ 30674 h 30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69" h="30673">
                  <a:moveTo>
                    <a:pt x="6681" y="30674"/>
                  </a:moveTo>
                  <a:lnTo>
                    <a:pt x="0" y="25884"/>
                  </a:lnTo>
                  <a:lnTo>
                    <a:pt x="17858" y="0"/>
                  </a:lnTo>
                  <a:lnTo>
                    <a:pt x="25169" y="5210"/>
                  </a:lnTo>
                  <a:lnTo>
                    <a:pt x="6681" y="30674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43" name="Forma Livre: Forma 542">
              <a:extLst>
                <a:ext uri="{FF2B5EF4-FFF2-40B4-BE49-F238E27FC236}">
                  <a16:creationId xmlns:a16="http://schemas.microsoft.com/office/drawing/2014/main" id="{173DE10D-9280-81FD-006E-D423F216EAAB}"/>
                </a:ext>
              </a:extLst>
            </p:cNvPr>
            <p:cNvSpPr/>
            <p:nvPr/>
          </p:nvSpPr>
          <p:spPr>
            <a:xfrm>
              <a:off x="8701581" y="4274786"/>
              <a:ext cx="16807" cy="18152"/>
            </a:xfrm>
            <a:custGeom>
              <a:avLst/>
              <a:gdLst>
                <a:gd name="connsiteX0" fmla="*/ 6471 w 16807"/>
                <a:gd name="connsiteY0" fmla="*/ 18152 h 18152"/>
                <a:gd name="connsiteX1" fmla="*/ 0 w 16807"/>
                <a:gd name="connsiteY1" fmla="*/ 13110 h 18152"/>
                <a:gd name="connsiteX2" fmla="*/ 10043 w 16807"/>
                <a:gd name="connsiteY2" fmla="*/ 0 h 18152"/>
                <a:gd name="connsiteX3" fmla="*/ 16807 w 16807"/>
                <a:gd name="connsiteY3" fmla="*/ 5336 h 18152"/>
                <a:gd name="connsiteX4" fmla="*/ 6471 w 16807"/>
                <a:gd name="connsiteY4" fmla="*/ 18152 h 18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807" h="18152">
                  <a:moveTo>
                    <a:pt x="6471" y="18152"/>
                  </a:moveTo>
                  <a:lnTo>
                    <a:pt x="0" y="13110"/>
                  </a:lnTo>
                  <a:lnTo>
                    <a:pt x="10043" y="0"/>
                  </a:lnTo>
                  <a:lnTo>
                    <a:pt x="16807" y="5336"/>
                  </a:lnTo>
                  <a:lnTo>
                    <a:pt x="6471" y="18152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44" name="Forma Livre: Forma 543">
              <a:extLst>
                <a:ext uri="{FF2B5EF4-FFF2-40B4-BE49-F238E27FC236}">
                  <a16:creationId xmlns:a16="http://schemas.microsoft.com/office/drawing/2014/main" id="{8E4D0842-4B5D-1092-2120-E68F5450649E}"/>
                </a:ext>
              </a:extLst>
            </p:cNvPr>
            <p:cNvSpPr/>
            <p:nvPr/>
          </p:nvSpPr>
          <p:spPr>
            <a:xfrm>
              <a:off x="8716078" y="4278819"/>
              <a:ext cx="24580" cy="26219"/>
            </a:xfrm>
            <a:custGeom>
              <a:avLst/>
              <a:gdLst>
                <a:gd name="connsiteX0" fmla="*/ 6219 w 24580"/>
                <a:gd name="connsiteY0" fmla="*/ 26220 h 26219"/>
                <a:gd name="connsiteX1" fmla="*/ 0 w 24580"/>
                <a:gd name="connsiteY1" fmla="*/ 20841 h 26219"/>
                <a:gd name="connsiteX2" fmla="*/ 17858 w 24580"/>
                <a:gd name="connsiteY2" fmla="*/ 0 h 26219"/>
                <a:gd name="connsiteX3" fmla="*/ 24581 w 24580"/>
                <a:gd name="connsiteY3" fmla="*/ 5799 h 26219"/>
                <a:gd name="connsiteX4" fmla="*/ 6219 w 24580"/>
                <a:gd name="connsiteY4" fmla="*/ 26220 h 26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580" h="26219">
                  <a:moveTo>
                    <a:pt x="6219" y="26220"/>
                  </a:moveTo>
                  <a:lnTo>
                    <a:pt x="0" y="20841"/>
                  </a:lnTo>
                  <a:lnTo>
                    <a:pt x="17858" y="0"/>
                  </a:lnTo>
                  <a:lnTo>
                    <a:pt x="24581" y="5799"/>
                  </a:lnTo>
                  <a:lnTo>
                    <a:pt x="6219" y="2622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45" name="Forma Livre: Forma 544">
              <a:extLst>
                <a:ext uri="{FF2B5EF4-FFF2-40B4-BE49-F238E27FC236}">
                  <a16:creationId xmlns:a16="http://schemas.microsoft.com/office/drawing/2014/main" id="{9D83860E-E133-49CC-3B1F-F0B742107466}"/>
                </a:ext>
              </a:extLst>
            </p:cNvPr>
            <p:cNvSpPr/>
            <p:nvPr/>
          </p:nvSpPr>
          <p:spPr>
            <a:xfrm>
              <a:off x="8729860" y="4280878"/>
              <a:ext cx="36724" cy="37018"/>
            </a:xfrm>
            <a:custGeom>
              <a:avLst/>
              <a:gdLst>
                <a:gd name="connsiteX0" fmla="*/ 5925 w 36724"/>
                <a:gd name="connsiteY0" fmla="*/ 37019 h 37018"/>
                <a:gd name="connsiteX1" fmla="*/ 5043 w 36724"/>
                <a:gd name="connsiteY1" fmla="*/ 36094 h 37018"/>
                <a:gd name="connsiteX2" fmla="*/ 2984 w 36724"/>
                <a:gd name="connsiteY2" fmla="*/ 34161 h 37018"/>
                <a:gd name="connsiteX3" fmla="*/ 0 w 36724"/>
                <a:gd name="connsiteY3" fmla="*/ 31346 h 37018"/>
                <a:gd name="connsiteX4" fmla="*/ 30044 w 36724"/>
                <a:gd name="connsiteY4" fmla="*/ 0 h 37018"/>
                <a:gd name="connsiteX5" fmla="*/ 33405 w 36724"/>
                <a:gd name="connsiteY5" fmla="*/ 3193 h 37018"/>
                <a:gd name="connsiteX6" fmla="*/ 35716 w 36724"/>
                <a:gd name="connsiteY6" fmla="*/ 5378 h 37018"/>
                <a:gd name="connsiteX7" fmla="*/ 36724 w 36724"/>
                <a:gd name="connsiteY7" fmla="*/ 6429 h 37018"/>
                <a:gd name="connsiteX8" fmla="*/ 5925 w 36724"/>
                <a:gd name="connsiteY8" fmla="*/ 37019 h 37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724" h="37018">
                  <a:moveTo>
                    <a:pt x="5925" y="37019"/>
                  </a:moveTo>
                  <a:cubicBezTo>
                    <a:pt x="5925" y="37019"/>
                    <a:pt x="5589" y="36640"/>
                    <a:pt x="5043" y="36094"/>
                  </a:cubicBezTo>
                  <a:cubicBezTo>
                    <a:pt x="4496" y="35548"/>
                    <a:pt x="3740" y="34876"/>
                    <a:pt x="2984" y="34161"/>
                  </a:cubicBezTo>
                  <a:cubicBezTo>
                    <a:pt x="1513" y="32733"/>
                    <a:pt x="0" y="31346"/>
                    <a:pt x="0" y="31346"/>
                  </a:cubicBezTo>
                  <a:lnTo>
                    <a:pt x="30044" y="0"/>
                  </a:lnTo>
                  <a:lnTo>
                    <a:pt x="33405" y="3193"/>
                  </a:lnTo>
                  <a:lnTo>
                    <a:pt x="35716" y="5378"/>
                  </a:lnTo>
                  <a:cubicBezTo>
                    <a:pt x="36346" y="6009"/>
                    <a:pt x="36724" y="6429"/>
                    <a:pt x="36724" y="6429"/>
                  </a:cubicBezTo>
                  <a:lnTo>
                    <a:pt x="5925" y="37019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46" name="Forma Livre: Forma 545">
              <a:extLst>
                <a:ext uri="{FF2B5EF4-FFF2-40B4-BE49-F238E27FC236}">
                  <a16:creationId xmlns:a16="http://schemas.microsoft.com/office/drawing/2014/main" id="{37B647B5-A292-F9C0-65C1-43FFA2CA21D8}"/>
                </a:ext>
              </a:extLst>
            </p:cNvPr>
            <p:cNvSpPr/>
            <p:nvPr/>
          </p:nvSpPr>
          <p:spPr>
            <a:xfrm>
              <a:off x="8743054" y="4303989"/>
              <a:ext cx="29035" cy="27522"/>
            </a:xfrm>
            <a:custGeom>
              <a:avLst/>
              <a:gdLst>
                <a:gd name="connsiteX0" fmla="*/ 5505 w 29035"/>
                <a:gd name="connsiteY0" fmla="*/ 27522 h 27522"/>
                <a:gd name="connsiteX1" fmla="*/ 4664 w 29035"/>
                <a:gd name="connsiteY1" fmla="*/ 26556 h 27522"/>
                <a:gd name="connsiteX2" fmla="*/ 2815 w 29035"/>
                <a:gd name="connsiteY2" fmla="*/ 24455 h 27522"/>
                <a:gd name="connsiteX3" fmla="*/ 0 w 29035"/>
                <a:gd name="connsiteY3" fmla="*/ 21472 h 27522"/>
                <a:gd name="connsiteX4" fmla="*/ 22984 w 29035"/>
                <a:gd name="connsiteY4" fmla="*/ 0 h 27522"/>
                <a:gd name="connsiteX5" fmla="*/ 26094 w 29035"/>
                <a:gd name="connsiteY5" fmla="*/ 3235 h 27522"/>
                <a:gd name="connsiteX6" fmla="*/ 28111 w 29035"/>
                <a:gd name="connsiteY6" fmla="*/ 5546 h 27522"/>
                <a:gd name="connsiteX7" fmla="*/ 29035 w 29035"/>
                <a:gd name="connsiteY7" fmla="*/ 6597 h 27522"/>
                <a:gd name="connsiteX8" fmla="*/ 5547 w 29035"/>
                <a:gd name="connsiteY8" fmla="*/ 27480 h 27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035" h="27522">
                  <a:moveTo>
                    <a:pt x="5505" y="27522"/>
                  </a:moveTo>
                  <a:lnTo>
                    <a:pt x="4664" y="26556"/>
                  </a:lnTo>
                  <a:cubicBezTo>
                    <a:pt x="4160" y="25968"/>
                    <a:pt x="3488" y="25169"/>
                    <a:pt x="2815" y="24455"/>
                  </a:cubicBezTo>
                  <a:lnTo>
                    <a:pt x="0" y="21472"/>
                  </a:lnTo>
                  <a:lnTo>
                    <a:pt x="22984" y="0"/>
                  </a:lnTo>
                  <a:cubicBezTo>
                    <a:pt x="22984" y="0"/>
                    <a:pt x="24539" y="1639"/>
                    <a:pt x="26094" y="3235"/>
                  </a:cubicBezTo>
                  <a:cubicBezTo>
                    <a:pt x="26850" y="4034"/>
                    <a:pt x="27565" y="4916"/>
                    <a:pt x="28111" y="5546"/>
                  </a:cubicBezTo>
                  <a:lnTo>
                    <a:pt x="29035" y="6597"/>
                  </a:lnTo>
                  <a:lnTo>
                    <a:pt x="5547" y="2748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47" name="Forma Livre: Forma 546">
              <a:extLst>
                <a:ext uri="{FF2B5EF4-FFF2-40B4-BE49-F238E27FC236}">
                  <a16:creationId xmlns:a16="http://schemas.microsoft.com/office/drawing/2014/main" id="{B73AE263-87BA-8FD7-D37A-B6699BB7AA12}"/>
                </a:ext>
              </a:extLst>
            </p:cNvPr>
            <p:cNvSpPr/>
            <p:nvPr/>
          </p:nvSpPr>
          <p:spPr>
            <a:xfrm>
              <a:off x="8754231" y="4327435"/>
              <a:ext cx="18068" cy="17017"/>
            </a:xfrm>
            <a:custGeom>
              <a:avLst/>
              <a:gdLst>
                <a:gd name="connsiteX0" fmla="*/ 5210 w 18068"/>
                <a:gd name="connsiteY0" fmla="*/ 16976 h 17017"/>
                <a:gd name="connsiteX1" fmla="*/ 2689 w 18068"/>
                <a:gd name="connsiteY1" fmla="*/ 13740 h 17017"/>
                <a:gd name="connsiteX2" fmla="*/ 0 w 18068"/>
                <a:gd name="connsiteY2" fmla="*/ 10631 h 17017"/>
                <a:gd name="connsiteX3" fmla="*/ 12606 w 18068"/>
                <a:gd name="connsiteY3" fmla="*/ 0 h 17017"/>
                <a:gd name="connsiteX4" fmla="*/ 15421 w 18068"/>
                <a:gd name="connsiteY4" fmla="*/ 3278 h 17017"/>
                <a:gd name="connsiteX5" fmla="*/ 18068 w 18068"/>
                <a:gd name="connsiteY5" fmla="*/ 6681 h 17017"/>
                <a:gd name="connsiteX6" fmla="*/ 5210 w 18068"/>
                <a:gd name="connsiteY6" fmla="*/ 17018 h 1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68" h="17017">
                  <a:moveTo>
                    <a:pt x="5210" y="16976"/>
                  </a:moveTo>
                  <a:cubicBezTo>
                    <a:pt x="5210" y="16976"/>
                    <a:pt x="3950" y="15379"/>
                    <a:pt x="2689" y="13740"/>
                  </a:cubicBezTo>
                  <a:cubicBezTo>
                    <a:pt x="1386" y="12186"/>
                    <a:pt x="0" y="10631"/>
                    <a:pt x="0" y="10631"/>
                  </a:cubicBezTo>
                  <a:lnTo>
                    <a:pt x="12606" y="0"/>
                  </a:lnTo>
                  <a:cubicBezTo>
                    <a:pt x="12606" y="0"/>
                    <a:pt x="14034" y="1597"/>
                    <a:pt x="15421" y="3278"/>
                  </a:cubicBezTo>
                  <a:lnTo>
                    <a:pt x="18068" y="6681"/>
                  </a:lnTo>
                  <a:lnTo>
                    <a:pt x="5210" y="17018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48" name="Forma Livre: Forma 547">
              <a:extLst>
                <a:ext uri="{FF2B5EF4-FFF2-40B4-BE49-F238E27FC236}">
                  <a16:creationId xmlns:a16="http://schemas.microsoft.com/office/drawing/2014/main" id="{5FD44A80-DFFE-6813-11D7-AC2591CA33B1}"/>
                </a:ext>
              </a:extLst>
            </p:cNvPr>
            <p:cNvSpPr/>
            <p:nvPr/>
          </p:nvSpPr>
          <p:spPr>
            <a:xfrm>
              <a:off x="8765870" y="4336091"/>
              <a:ext cx="27101" cy="23194"/>
            </a:xfrm>
            <a:custGeom>
              <a:avLst/>
              <a:gdLst>
                <a:gd name="connsiteX0" fmla="*/ 4832 w 27101"/>
                <a:gd name="connsiteY0" fmla="*/ 23194 h 23194"/>
                <a:gd name="connsiteX1" fmla="*/ 2437 w 27101"/>
                <a:gd name="connsiteY1" fmla="*/ 19833 h 23194"/>
                <a:gd name="connsiteX2" fmla="*/ 798 w 27101"/>
                <a:gd name="connsiteY2" fmla="*/ 17522 h 23194"/>
                <a:gd name="connsiteX3" fmla="*/ 0 w 27101"/>
                <a:gd name="connsiteY3" fmla="*/ 16513 h 23194"/>
                <a:gd name="connsiteX4" fmla="*/ 21934 w 27101"/>
                <a:gd name="connsiteY4" fmla="*/ 0 h 23194"/>
                <a:gd name="connsiteX5" fmla="*/ 22774 w 27101"/>
                <a:gd name="connsiteY5" fmla="*/ 1093 h 23194"/>
                <a:gd name="connsiteX6" fmla="*/ 24539 w 27101"/>
                <a:gd name="connsiteY6" fmla="*/ 3572 h 23194"/>
                <a:gd name="connsiteX7" fmla="*/ 27102 w 27101"/>
                <a:gd name="connsiteY7" fmla="*/ 7185 h 23194"/>
                <a:gd name="connsiteX8" fmla="*/ 4790 w 27101"/>
                <a:gd name="connsiteY8" fmla="*/ 23152 h 23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101" h="23194">
                  <a:moveTo>
                    <a:pt x="4832" y="23194"/>
                  </a:moveTo>
                  <a:lnTo>
                    <a:pt x="2437" y="19833"/>
                  </a:lnTo>
                  <a:lnTo>
                    <a:pt x="798" y="17522"/>
                  </a:lnTo>
                  <a:lnTo>
                    <a:pt x="0" y="16513"/>
                  </a:lnTo>
                  <a:lnTo>
                    <a:pt x="21934" y="0"/>
                  </a:lnTo>
                  <a:lnTo>
                    <a:pt x="22774" y="1093"/>
                  </a:lnTo>
                  <a:cubicBezTo>
                    <a:pt x="23236" y="1765"/>
                    <a:pt x="23908" y="2689"/>
                    <a:pt x="24539" y="3572"/>
                  </a:cubicBezTo>
                  <a:cubicBezTo>
                    <a:pt x="25842" y="5379"/>
                    <a:pt x="27102" y="7185"/>
                    <a:pt x="27102" y="7185"/>
                  </a:cubicBezTo>
                  <a:lnTo>
                    <a:pt x="4790" y="23152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49" name="Forma Livre: Forma 548">
              <a:extLst>
                <a:ext uri="{FF2B5EF4-FFF2-40B4-BE49-F238E27FC236}">
                  <a16:creationId xmlns:a16="http://schemas.microsoft.com/office/drawing/2014/main" id="{4B3C4CC2-5553-8048-886E-8E3142D4F1BD}"/>
                </a:ext>
              </a:extLst>
            </p:cNvPr>
            <p:cNvSpPr/>
            <p:nvPr/>
          </p:nvSpPr>
          <p:spPr>
            <a:xfrm>
              <a:off x="8776711" y="4343696"/>
              <a:ext cx="41094" cy="31093"/>
            </a:xfrm>
            <a:custGeom>
              <a:avLst/>
              <a:gdLst>
                <a:gd name="connsiteX0" fmla="*/ 4454 w 41094"/>
                <a:gd name="connsiteY0" fmla="*/ 31094 h 31093"/>
                <a:gd name="connsiteX1" fmla="*/ 0 w 41094"/>
                <a:gd name="connsiteY1" fmla="*/ 24161 h 31093"/>
                <a:gd name="connsiteX2" fmla="*/ 36094 w 41094"/>
                <a:gd name="connsiteY2" fmla="*/ 0 h 31093"/>
                <a:gd name="connsiteX3" fmla="*/ 41094 w 41094"/>
                <a:gd name="connsiteY3" fmla="*/ 7816 h 31093"/>
                <a:gd name="connsiteX4" fmla="*/ 4454 w 41094"/>
                <a:gd name="connsiteY4" fmla="*/ 31094 h 31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094" h="31093">
                  <a:moveTo>
                    <a:pt x="4454" y="31094"/>
                  </a:moveTo>
                  <a:lnTo>
                    <a:pt x="0" y="24161"/>
                  </a:lnTo>
                  <a:lnTo>
                    <a:pt x="36094" y="0"/>
                  </a:lnTo>
                  <a:lnTo>
                    <a:pt x="41094" y="7816"/>
                  </a:lnTo>
                  <a:lnTo>
                    <a:pt x="4454" y="31094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50" name="Forma Livre: Forma 549">
              <a:extLst>
                <a:ext uri="{FF2B5EF4-FFF2-40B4-BE49-F238E27FC236}">
                  <a16:creationId xmlns:a16="http://schemas.microsoft.com/office/drawing/2014/main" id="{C25765ED-6620-4E77-9106-E72E6043651D}"/>
                </a:ext>
              </a:extLst>
            </p:cNvPr>
            <p:cNvSpPr/>
            <p:nvPr/>
          </p:nvSpPr>
          <p:spPr>
            <a:xfrm>
              <a:off x="8786627" y="4367647"/>
              <a:ext cx="31514" cy="23152"/>
            </a:xfrm>
            <a:custGeom>
              <a:avLst/>
              <a:gdLst>
                <a:gd name="connsiteX0" fmla="*/ 4076 w 31514"/>
                <a:gd name="connsiteY0" fmla="*/ 23152 h 23152"/>
                <a:gd name="connsiteX1" fmla="*/ 0 w 31514"/>
                <a:gd name="connsiteY1" fmla="*/ 16009 h 23152"/>
                <a:gd name="connsiteX2" fmla="*/ 27060 w 31514"/>
                <a:gd name="connsiteY2" fmla="*/ 0 h 23152"/>
                <a:gd name="connsiteX3" fmla="*/ 31514 w 31514"/>
                <a:gd name="connsiteY3" fmla="*/ 7774 h 23152"/>
                <a:gd name="connsiteX4" fmla="*/ 4076 w 31514"/>
                <a:gd name="connsiteY4" fmla="*/ 23152 h 23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514" h="23152">
                  <a:moveTo>
                    <a:pt x="4076" y="23152"/>
                  </a:moveTo>
                  <a:lnTo>
                    <a:pt x="0" y="16009"/>
                  </a:lnTo>
                  <a:lnTo>
                    <a:pt x="27060" y="0"/>
                  </a:lnTo>
                  <a:lnTo>
                    <a:pt x="31514" y="7774"/>
                  </a:lnTo>
                  <a:lnTo>
                    <a:pt x="4076" y="23152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51" name="Forma Livre: Forma 550">
              <a:extLst>
                <a:ext uri="{FF2B5EF4-FFF2-40B4-BE49-F238E27FC236}">
                  <a16:creationId xmlns:a16="http://schemas.microsoft.com/office/drawing/2014/main" id="{71B1734E-DF80-206A-3EA3-BF4332930C3C}"/>
                </a:ext>
              </a:extLst>
            </p:cNvPr>
            <p:cNvSpPr/>
            <p:nvPr/>
          </p:nvSpPr>
          <p:spPr>
            <a:xfrm>
              <a:off x="8794863" y="4390757"/>
              <a:ext cx="18529" cy="14958"/>
            </a:xfrm>
            <a:custGeom>
              <a:avLst/>
              <a:gdLst>
                <a:gd name="connsiteX0" fmla="*/ 3739 w 18529"/>
                <a:gd name="connsiteY0" fmla="*/ 14959 h 14958"/>
                <a:gd name="connsiteX1" fmla="*/ 0 w 18529"/>
                <a:gd name="connsiteY1" fmla="*/ 7647 h 14958"/>
                <a:gd name="connsiteX2" fmla="*/ 14580 w 18529"/>
                <a:gd name="connsiteY2" fmla="*/ 0 h 14958"/>
                <a:gd name="connsiteX3" fmla="*/ 18530 w 18529"/>
                <a:gd name="connsiteY3" fmla="*/ 7647 h 14958"/>
                <a:gd name="connsiteX4" fmla="*/ 3739 w 18529"/>
                <a:gd name="connsiteY4" fmla="*/ 14959 h 14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29" h="14958">
                  <a:moveTo>
                    <a:pt x="3739" y="14959"/>
                  </a:moveTo>
                  <a:lnTo>
                    <a:pt x="0" y="7647"/>
                  </a:lnTo>
                  <a:lnTo>
                    <a:pt x="14580" y="0"/>
                  </a:lnTo>
                  <a:lnTo>
                    <a:pt x="18530" y="7647"/>
                  </a:lnTo>
                  <a:lnTo>
                    <a:pt x="3739" y="14959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52" name="Forma Livre: Forma 551">
              <a:extLst>
                <a:ext uri="{FF2B5EF4-FFF2-40B4-BE49-F238E27FC236}">
                  <a16:creationId xmlns:a16="http://schemas.microsoft.com/office/drawing/2014/main" id="{FF33DD89-E189-95DA-6AD7-151C8472DDA1}"/>
                </a:ext>
              </a:extLst>
            </p:cNvPr>
            <p:cNvSpPr/>
            <p:nvPr/>
          </p:nvSpPr>
          <p:spPr>
            <a:xfrm>
              <a:off x="8803057" y="4403783"/>
              <a:ext cx="28615" cy="18866"/>
            </a:xfrm>
            <a:custGeom>
              <a:avLst/>
              <a:gdLst>
                <a:gd name="connsiteX0" fmla="*/ 3362 w 28615"/>
                <a:gd name="connsiteY0" fmla="*/ 18866 h 18866"/>
                <a:gd name="connsiteX1" fmla="*/ 0 w 28615"/>
                <a:gd name="connsiteY1" fmla="*/ 11387 h 18866"/>
                <a:gd name="connsiteX2" fmla="*/ 24959 w 28615"/>
                <a:gd name="connsiteY2" fmla="*/ 0 h 18866"/>
                <a:gd name="connsiteX3" fmla="*/ 28615 w 28615"/>
                <a:gd name="connsiteY3" fmla="*/ 8068 h 18866"/>
                <a:gd name="connsiteX4" fmla="*/ 3362 w 28615"/>
                <a:gd name="connsiteY4" fmla="*/ 18866 h 18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615" h="18866">
                  <a:moveTo>
                    <a:pt x="3362" y="18866"/>
                  </a:moveTo>
                  <a:lnTo>
                    <a:pt x="0" y="11387"/>
                  </a:lnTo>
                  <a:lnTo>
                    <a:pt x="24959" y="0"/>
                  </a:lnTo>
                  <a:lnTo>
                    <a:pt x="28615" y="8068"/>
                  </a:lnTo>
                  <a:lnTo>
                    <a:pt x="3362" y="18866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53" name="Forma Livre: Forma 552">
              <a:extLst>
                <a:ext uri="{FF2B5EF4-FFF2-40B4-BE49-F238E27FC236}">
                  <a16:creationId xmlns:a16="http://schemas.microsoft.com/office/drawing/2014/main" id="{A608C13A-39A8-AE73-67EE-8CEA3AC6F6F3}"/>
                </a:ext>
              </a:extLst>
            </p:cNvPr>
            <p:cNvSpPr/>
            <p:nvPr/>
          </p:nvSpPr>
          <p:spPr>
            <a:xfrm>
              <a:off x="8810284" y="4416599"/>
              <a:ext cx="43783" cy="23488"/>
            </a:xfrm>
            <a:custGeom>
              <a:avLst/>
              <a:gdLst>
                <a:gd name="connsiteX0" fmla="*/ 2984 w 43783"/>
                <a:gd name="connsiteY0" fmla="*/ 23404 h 23488"/>
                <a:gd name="connsiteX1" fmla="*/ 2563 w 43783"/>
                <a:gd name="connsiteY1" fmla="*/ 22186 h 23488"/>
                <a:gd name="connsiteX2" fmla="*/ 1513 w 43783"/>
                <a:gd name="connsiteY2" fmla="*/ 19581 h 23488"/>
                <a:gd name="connsiteX3" fmla="*/ 0 w 43783"/>
                <a:gd name="connsiteY3" fmla="*/ 15757 h 23488"/>
                <a:gd name="connsiteX4" fmla="*/ 40464 w 43783"/>
                <a:gd name="connsiteY4" fmla="*/ 0 h 23488"/>
                <a:gd name="connsiteX5" fmla="*/ 42145 w 43783"/>
                <a:gd name="connsiteY5" fmla="*/ 4328 h 23488"/>
                <a:gd name="connsiteX6" fmla="*/ 43322 w 43783"/>
                <a:gd name="connsiteY6" fmla="*/ 7311 h 23488"/>
                <a:gd name="connsiteX7" fmla="*/ 43784 w 43783"/>
                <a:gd name="connsiteY7" fmla="*/ 8698 h 23488"/>
                <a:gd name="connsiteX8" fmla="*/ 2942 w 43783"/>
                <a:gd name="connsiteY8" fmla="*/ 23488 h 23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783" h="23488">
                  <a:moveTo>
                    <a:pt x="2984" y="23404"/>
                  </a:moveTo>
                  <a:lnTo>
                    <a:pt x="2563" y="22186"/>
                  </a:lnTo>
                  <a:cubicBezTo>
                    <a:pt x="2269" y="21472"/>
                    <a:pt x="1891" y="20505"/>
                    <a:pt x="1513" y="19581"/>
                  </a:cubicBezTo>
                  <a:lnTo>
                    <a:pt x="0" y="15757"/>
                  </a:lnTo>
                  <a:lnTo>
                    <a:pt x="40464" y="0"/>
                  </a:lnTo>
                  <a:cubicBezTo>
                    <a:pt x="40464" y="0"/>
                    <a:pt x="41305" y="2143"/>
                    <a:pt x="42145" y="4328"/>
                  </a:cubicBezTo>
                  <a:cubicBezTo>
                    <a:pt x="42565" y="5420"/>
                    <a:pt x="42985" y="6471"/>
                    <a:pt x="43322" y="7311"/>
                  </a:cubicBezTo>
                  <a:lnTo>
                    <a:pt x="43784" y="8698"/>
                  </a:lnTo>
                  <a:lnTo>
                    <a:pt x="2942" y="23488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54" name="Forma Livre: Forma 553">
              <a:extLst>
                <a:ext uri="{FF2B5EF4-FFF2-40B4-BE49-F238E27FC236}">
                  <a16:creationId xmlns:a16="http://schemas.microsoft.com/office/drawing/2014/main" id="{5C35014E-6EA5-7DFE-7CA7-8623D18147EB}"/>
                </a:ext>
              </a:extLst>
            </p:cNvPr>
            <p:cNvSpPr/>
            <p:nvPr/>
          </p:nvSpPr>
          <p:spPr>
            <a:xfrm>
              <a:off x="8816629" y="4440213"/>
              <a:ext cx="32564" cy="17563"/>
            </a:xfrm>
            <a:custGeom>
              <a:avLst/>
              <a:gdLst>
                <a:gd name="connsiteX0" fmla="*/ 2437 w 32564"/>
                <a:gd name="connsiteY0" fmla="*/ 17522 h 17563"/>
                <a:gd name="connsiteX1" fmla="*/ 2101 w 32564"/>
                <a:gd name="connsiteY1" fmla="*/ 16303 h 17563"/>
                <a:gd name="connsiteX2" fmla="*/ 1303 w 32564"/>
                <a:gd name="connsiteY2" fmla="*/ 13614 h 17563"/>
                <a:gd name="connsiteX3" fmla="*/ 0 w 32564"/>
                <a:gd name="connsiteY3" fmla="*/ 9748 h 17563"/>
                <a:gd name="connsiteX4" fmla="*/ 29875 w 32564"/>
                <a:gd name="connsiteY4" fmla="*/ 0 h 17563"/>
                <a:gd name="connsiteX5" fmla="*/ 31304 w 32564"/>
                <a:gd name="connsiteY5" fmla="*/ 4244 h 17563"/>
                <a:gd name="connsiteX6" fmla="*/ 32186 w 32564"/>
                <a:gd name="connsiteY6" fmla="*/ 7185 h 17563"/>
                <a:gd name="connsiteX7" fmla="*/ 32565 w 32564"/>
                <a:gd name="connsiteY7" fmla="*/ 8530 h 17563"/>
                <a:gd name="connsiteX8" fmla="*/ 2437 w 32564"/>
                <a:gd name="connsiteY8" fmla="*/ 17564 h 17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564" h="17563">
                  <a:moveTo>
                    <a:pt x="2437" y="17522"/>
                  </a:moveTo>
                  <a:lnTo>
                    <a:pt x="2101" y="16303"/>
                  </a:lnTo>
                  <a:cubicBezTo>
                    <a:pt x="1891" y="15547"/>
                    <a:pt x="1639" y="14580"/>
                    <a:pt x="1303" y="13614"/>
                  </a:cubicBezTo>
                  <a:lnTo>
                    <a:pt x="0" y="9748"/>
                  </a:lnTo>
                  <a:lnTo>
                    <a:pt x="29875" y="0"/>
                  </a:lnTo>
                  <a:cubicBezTo>
                    <a:pt x="29875" y="0"/>
                    <a:pt x="30590" y="2143"/>
                    <a:pt x="31304" y="4244"/>
                  </a:cubicBezTo>
                  <a:cubicBezTo>
                    <a:pt x="31682" y="5294"/>
                    <a:pt x="31934" y="6387"/>
                    <a:pt x="32186" y="7185"/>
                  </a:cubicBezTo>
                  <a:lnTo>
                    <a:pt x="32565" y="8530"/>
                  </a:lnTo>
                  <a:lnTo>
                    <a:pt x="2437" y="17564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55" name="Forma Livre: Forma 554">
              <a:extLst>
                <a:ext uri="{FF2B5EF4-FFF2-40B4-BE49-F238E27FC236}">
                  <a16:creationId xmlns:a16="http://schemas.microsoft.com/office/drawing/2014/main" id="{F06101AF-B445-BB48-8B8A-C79AE6B860F0}"/>
                </a:ext>
              </a:extLst>
            </p:cNvPr>
            <p:cNvSpPr/>
            <p:nvPr/>
          </p:nvSpPr>
          <p:spPr>
            <a:xfrm>
              <a:off x="8821419" y="4461727"/>
              <a:ext cx="18068" cy="12269"/>
            </a:xfrm>
            <a:custGeom>
              <a:avLst/>
              <a:gdLst>
                <a:gd name="connsiteX0" fmla="*/ 2059 w 18068"/>
                <a:gd name="connsiteY0" fmla="*/ 12269 h 12269"/>
                <a:gd name="connsiteX1" fmla="*/ 1135 w 18068"/>
                <a:gd name="connsiteY1" fmla="*/ 8278 h 12269"/>
                <a:gd name="connsiteX2" fmla="*/ 0 w 18068"/>
                <a:gd name="connsiteY2" fmla="*/ 4328 h 12269"/>
                <a:gd name="connsiteX3" fmla="*/ 15925 w 18068"/>
                <a:gd name="connsiteY3" fmla="*/ 0 h 12269"/>
                <a:gd name="connsiteX4" fmla="*/ 17101 w 18068"/>
                <a:gd name="connsiteY4" fmla="*/ 4160 h 12269"/>
                <a:gd name="connsiteX5" fmla="*/ 18068 w 18068"/>
                <a:gd name="connsiteY5" fmla="*/ 8362 h 12269"/>
                <a:gd name="connsiteX6" fmla="*/ 2059 w 18068"/>
                <a:gd name="connsiteY6" fmla="*/ 12269 h 12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68" h="12269">
                  <a:moveTo>
                    <a:pt x="2059" y="12269"/>
                  </a:moveTo>
                  <a:cubicBezTo>
                    <a:pt x="2059" y="12269"/>
                    <a:pt x="1597" y="10253"/>
                    <a:pt x="1135" y="8278"/>
                  </a:cubicBezTo>
                  <a:cubicBezTo>
                    <a:pt x="588" y="6303"/>
                    <a:pt x="0" y="4328"/>
                    <a:pt x="0" y="4328"/>
                  </a:cubicBezTo>
                  <a:lnTo>
                    <a:pt x="15925" y="0"/>
                  </a:lnTo>
                  <a:cubicBezTo>
                    <a:pt x="15925" y="0"/>
                    <a:pt x="16514" y="2059"/>
                    <a:pt x="17101" y="4160"/>
                  </a:cubicBezTo>
                  <a:cubicBezTo>
                    <a:pt x="17606" y="6261"/>
                    <a:pt x="18068" y="8362"/>
                    <a:pt x="18068" y="8362"/>
                  </a:cubicBezTo>
                  <a:lnTo>
                    <a:pt x="2059" y="12269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56" name="Forma Livre: Forma 555">
              <a:extLst>
                <a:ext uri="{FF2B5EF4-FFF2-40B4-BE49-F238E27FC236}">
                  <a16:creationId xmlns:a16="http://schemas.microsoft.com/office/drawing/2014/main" id="{220CB90D-7C70-AA18-18F2-C40515CC9B06}"/>
                </a:ext>
              </a:extLst>
            </p:cNvPr>
            <p:cNvSpPr/>
            <p:nvPr/>
          </p:nvSpPr>
          <p:spPr>
            <a:xfrm>
              <a:off x="8825831" y="4478492"/>
              <a:ext cx="28530" cy="13740"/>
            </a:xfrm>
            <a:custGeom>
              <a:avLst/>
              <a:gdLst>
                <a:gd name="connsiteX0" fmla="*/ 1555 w 28530"/>
                <a:gd name="connsiteY0" fmla="*/ 13740 h 13740"/>
                <a:gd name="connsiteX1" fmla="*/ 840 w 28530"/>
                <a:gd name="connsiteY1" fmla="*/ 9706 h 13740"/>
                <a:gd name="connsiteX2" fmla="*/ 294 w 28530"/>
                <a:gd name="connsiteY2" fmla="*/ 6933 h 13740"/>
                <a:gd name="connsiteX3" fmla="*/ 0 w 28530"/>
                <a:gd name="connsiteY3" fmla="*/ 5672 h 13740"/>
                <a:gd name="connsiteX4" fmla="*/ 26850 w 28530"/>
                <a:gd name="connsiteY4" fmla="*/ 0 h 13740"/>
                <a:gd name="connsiteX5" fmla="*/ 27144 w 28530"/>
                <a:gd name="connsiteY5" fmla="*/ 1345 h 13740"/>
                <a:gd name="connsiteX6" fmla="*/ 27732 w 28530"/>
                <a:gd name="connsiteY6" fmla="*/ 4328 h 13740"/>
                <a:gd name="connsiteX7" fmla="*/ 28530 w 28530"/>
                <a:gd name="connsiteY7" fmla="*/ 8698 h 13740"/>
                <a:gd name="connsiteX8" fmla="*/ 1555 w 28530"/>
                <a:gd name="connsiteY8" fmla="*/ 13740 h 13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30" h="13740">
                  <a:moveTo>
                    <a:pt x="1555" y="13740"/>
                  </a:moveTo>
                  <a:cubicBezTo>
                    <a:pt x="1555" y="13740"/>
                    <a:pt x="1176" y="11723"/>
                    <a:pt x="840" y="9706"/>
                  </a:cubicBezTo>
                  <a:cubicBezTo>
                    <a:pt x="672" y="8698"/>
                    <a:pt x="504" y="7690"/>
                    <a:pt x="294" y="6933"/>
                  </a:cubicBezTo>
                  <a:lnTo>
                    <a:pt x="0" y="5672"/>
                  </a:lnTo>
                  <a:lnTo>
                    <a:pt x="26850" y="0"/>
                  </a:lnTo>
                  <a:lnTo>
                    <a:pt x="27144" y="1345"/>
                  </a:lnTo>
                  <a:cubicBezTo>
                    <a:pt x="27354" y="2143"/>
                    <a:pt x="27564" y="3236"/>
                    <a:pt x="27732" y="4328"/>
                  </a:cubicBezTo>
                  <a:cubicBezTo>
                    <a:pt x="28110" y="6513"/>
                    <a:pt x="28530" y="8698"/>
                    <a:pt x="28530" y="8698"/>
                  </a:cubicBezTo>
                  <a:lnTo>
                    <a:pt x="1555" y="1374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57" name="Forma Livre: Forma 556">
              <a:extLst>
                <a:ext uri="{FF2B5EF4-FFF2-40B4-BE49-F238E27FC236}">
                  <a16:creationId xmlns:a16="http://schemas.microsoft.com/office/drawing/2014/main" id="{316694FD-297E-1DD8-FE32-F2486DFC372F}"/>
                </a:ext>
              </a:extLst>
            </p:cNvPr>
            <p:cNvSpPr/>
            <p:nvPr/>
          </p:nvSpPr>
          <p:spPr>
            <a:xfrm>
              <a:off x="8829276" y="4495930"/>
              <a:ext cx="44119" cy="14748"/>
            </a:xfrm>
            <a:custGeom>
              <a:avLst/>
              <a:gdLst>
                <a:gd name="connsiteX0" fmla="*/ 1008 w 44119"/>
                <a:gd name="connsiteY0" fmla="*/ 14748 h 14748"/>
                <a:gd name="connsiteX1" fmla="*/ 504 w 44119"/>
                <a:gd name="connsiteY1" fmla="*/ 10673 h 14748"/>
                <a:gd name="connsiteX2" fmla="*/ 168 w 44119"/>
                <a:gd name="connsiteY2" fmla="*/ 7857 h 14748"/>
                <a:gd name="connsiteX3" fmla="*/ 0 w 44119"/>
                <a:gd name="connsiteY3" fmla="*/ 6597 h 14748"/>
                <a:gd name="connsiteX4" fmla="*/ 42901 w 44119"/>
                <a:gd name="connsiteY4" fmla="*/ 0 h 14748"/>
                <a:gd name="connsiteX5" fmla="*/ 43111 w 44119"/>
                <a:gd name="connsiteY5" fmla="*/ 1428 h 14748"/>
                <a:gd name="connsiteX6" fmla="*/ 43531 w 44119"/>
                <a:gd name="connsiteY6" fmla="*/ 4580 h 14748"/>
                <a:gd name="connsiteX7" fmla="*/ 44120 w 44119"/>
                <a:gd name="connsiteY7" fmla="*/ 9160 h 14748"/>
                <a:gd name="connsiteX8" fmla="*/ 1050 w 44119"/>
                <a:gd name="connsiteY8" fmla="*/ 14707 h 14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19" h="14748">
                  <a:moveTo>
                    <a:pt x="1008" y="14748"/>
                  </a:moveTo>
                  <a:lnTo>
                    <a:pt x="504" y="10673"/>
                  </a:lnTo>
                  <a:cubicBezTo>
                    <a:pt x="378" y="9664"/>
                    <a:pt x="252" y="8656"/>
                    <a:pt x="168" y="7857"/>
                  </a:cubicBezTo>
                  <a:cubicBezTo>
                    <a:pt x="84" y="7101"/>
                    <a:pt x="0" y="6597"/>
                    <a:pt x="0" y="6597"/>
                  </a:cubicBezTo>
                  <a:lnTo>
                    <a:pt x="42901" y="0"/>
                  </a:lnTo>
                  <a:cubicBezTo>
                    <a:pt x="42901" y="0"/>
                    <a:pt x="43027" y="588"/>
                    <a:pt x="43111" y="1428"/>
                  </a:cubicBezTo>
                  <a:cubicBezTo>
                    <a:pt x="43237" y="2311"/>
                    <a:pt x="43364" y="3446"/>
                    <a:pt x="43531" y="4580"/>
                  </a:cubicBezTo>
                  <a:cubicBezTo>
                    <a:pt x="43826" y="6891"/>
                    <a:pt x="44120" y="9160"/>
                    <a:pt x="44120" y="9160"/>
                  </a:cubicBezTo>
                  <a:lnTo>
                    <a:pt x="1050" y="14707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58" name="Forma Livre: Forma 557">
              <a:extLst>
                <a:ext uri="{FF2B5EF4-FFF2-40B4-BE49-F238E27FC236}">
                  <a16:creationId xmlns:a16="http://schemas.microsoft.com/office/drawing/2014/main" id="{995DF939-5F9C-52EA-0274-BA2021F9B8A9}"/>
                </a:ext>
              </a:extLst>
            </p:cNvPr>
            <p:cNvSpPr/>
            <p:nvPr/>
          </p:nvSpPr>
          <p:spPr>
            <a:xfrm>
              <a:off x="8831546" y="4517990"/>
              <a:ext cx="31976" cy="11218"/>
            </a:xfrm>
            <a:custGeom>
              <a:avLst/>
              <a:gdLst>
                <a:gd name="connsiteX0" fmla="*/ 630 w 31976"/>
                <a:gd name="connsiteY0" fmla="*/ 11219 h 11218"/>
                <a:gd name="connsiteX1" fmla="*/ 0 w 31976"/>
                <a:gd name="connsiteY1" fmla="*/ 3067 h 11218"/>
                <a:gd name="connsiteX2" fmla="*/ 31304 w 31976"/>
                <a:gd name="connsiteY2" fmla="*/ 0 h 11218"/>
                <a:gd name="connsiteX3" fmla="*/ 31976 w 31976"/>
                <a:gd name="connsiteY3" fmla="*/ 8950 h 11218"/>
                <a:gd name="connsiteX4" fmla="*/ 630 w 31976"/>
                <a:gd name="connsiteY4" fmla="*/ 11219 h 11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976" h="11218">
                  <a:moveTo>
                    <a:pt x="630" y="11219"/>
                  </a:moveTo>
                  <a:lnTo>
                    <a:pt x="0" y="3067"/>
                  </a:lnTo>
                  <a:lnTo>
                    <a:pt x="31304" y="0"/>
                  </a:lnTo>
                  <a:lnTo>
                    <a:pt x="31976" y="8950"/>
                  </a:lnTo>
                  <a:lnTo>
                    <a:pt x="630" y="11219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59" name="Forma Livre: Forma 558">
              <a:extLst>
                <a:ext uri="{FF2B5EF4-FFF2-40B4-BE49-F238E27FC236}">
                  <a16:creationId xmlns:a16="http://schemas.microsoft.com/office/drawing/2014/main" id="{E6E8EFF6-332F-15CD-0231-6EF162EEFE5C}"/>
                </a:ext>
              </a:extLst>
            </p:cNvPr>
            <p:cNvSpPr/>
            <p:nvPr/>
          </p:nvSpPr>
          <p:spPr>
            <a:xfrm>
              <a:off x="8832764" y="4537109"/>
              <a:ext cx="16681" cy="8992"/>
            </a:xfrm>
            <a:custGeom>
              <a:avLst/>
              <a:gdLst>
                <a:gd name="connsiteX0" fmla="*/ 210 w 16681"/>
                <a:gd name="connsiteY0" fmla="*/ 8992 h 8992"/>
                <a:gd name="connsiteX1" fmla="*/ 0 w 16681"/>
                <a:gd name="connsiteY1" fmla="*/ 798 h 8992"/>
                <a:gd name="connsiteX2" fmla="*/ 16472 w 16681"/>
                <a:gd name="connsiteY2" fmla="*/ 0 h 8992"/>
                <a:gd name="connsiteX3" fmla="*/ 16682 w 16681"/>
                <a:gd name="connsiteY3" fmla="*/ 8614 h 8992"/>
                <a:gd name="connsiteX4" fmla="*/ 210 w 16681"/>
                <a:gd name="connsiteY4" fmla="*/ 8992 h 8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81" h="8992">
                  <a:moveTo>
                    <a:pt x="210" y="8992"/>
                  </a:moveTo>
                  <a:lnTo>
                    <a:pt x="0" y="798"/>
                  </a:lnTo>
                  <a:lnTo>
                    <a:pt x="16472" y="0"/>
                  </a:lnTo>
                  <a:lnTo>
                    <a:pt x="16682" y="8614"/>
                  </a:lnTo>
                  <a:lnTo>
                    <a:pt x="210" y="8992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60" name="Forma Livre: Forma 559">
              <a:extLst>
                <a:ext uri="{FF2B5EF4-FFF2-40B4-BE49-F238E27FC236}">
                  <a16:creationId xmlns:a16="http://schemas.microsoft.com/office/drawing/2014/main" id="{7B0CA2DA-C3F9-F509-F624-96A5079642AB}"/>
                </a:ext>
              </a:extLst>
            </p:cNvPr>
            <p:cNvSpPr/>
            <p:nvPr/>
          </p:nvSpPr>
          <p:spPr>
            <a:xfrm>
              <a:off x="8832890" y="4556563"/>
              <a:ext cx="27648" cy="9075"/>
            </a:xfrm>
            <a:custGeom>
              <a:avLst/>
              <a:gdLst>
                <a:gd name="connsiteX0" fmla="*/ 0 w 27648"/>
                <a:gd name="connsiteY0" fmla="*/ 8194 h 9075"/>
                <a:gd name="connsiteX1" fmla="*/ 210 w 27648"/>
                <a:gd name="connsiteY1" fmla="*/ 0 h 9075"/>
                <a:gd name="connsiteX2" fmla="*/ 27649 w 27648"/>
                <a:gd name="connsiteY2" fmla="*/ 210 h 9075"/>
                <a:gd name="connsiteX3" fmla="*/ 27438 w 27648"/>
                <a:gd name="connsiteY3" fmla="*/ 9076 h 9075"/>
                <a:gd name="connsiteX4" fmla="*/ 0 w 27648"/>
                <a:gd name="connsiteY4" fmla="*/ 8194 h 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648" h="9075">
                  <a:moveTo>
                    <a:pt x="0" y="8194"/>
                  </a:moveTo>
                  <a:lnTo>
                    <a:pt x="210" y="0"/>
                  </a:lnTo>
                  <a:lnTo>
                    <a:pt x="27649" y="210"/>
                  </a:lnTo>
                  <a:lnTo>
                    <a:pt x="27438" y="9076"/>
                  </a:lnTo>
                  <a:lnTo>
                    <a:pt x="0" y="8194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61" name="Forma Livre: Forma 560">
              <a:extLst>
                <a:ext uri="{FF2B5EF4-FFF2-40B4-BE49-F238E27FC236}">
                  <a16:creationId xmlns:a16="http://schemas.microsoft.com/office/drawing/2014/main" id="{D86FC75A-4CD4-BEE1-584A-9A27884C7977}"/>
                </a:ext>
              </a:extLst>
            </p:cNvPr>
            <p:cNvSpPr/>
            <p:nvPr/>
          </p:nvSpPr>
          <p:spPr>
            <a:xfrm>
              <a:off x="8831797" y="4575220"/>
              <a:ext cx="43951" cy="11975"/>
            </a:xfrm>
            <a:custGeom>
              <a:avLst/>
              <a:gdLst>
                <a:gd name="connsiteX0" fmla="*/ 0 w 43951"/>
                <a:gd name="connsiteY0" fmla="*/ 8194 h 11975"/>
                <a:gd name="connsiteX1" fmla="*/ 630 w 43951"/>
                <a:gd name="connsiteY1" fmla="*/ 0 h 11975"/>
                <a:gd name="connsiteX2" fmla="*/ 43952 w 43951"/>
                <a:gd name="connsiteY2" fmla="*/ 2731 h 11975"/>
                <a:gd name="connsiteX3" fmla="*/ 43280 w 43951"/>
                <a:gd name="connsiteY3" fmla="*/ 11975 h 11975"/>
                <a:gd name="connsiteX4" fmla="*/ 0 w 43951"/>
                <a:gd name="connsiteY4" fmla="*/ 8194 h 1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951" h="11975">
                  <a:moveTo>
                    <a:pt x="0" y="8194"/>
                  </a:moveTo>
                  <a:lnTo>
                    <a:pt x="630" y="0"/>
                  </a:lnTo>
                  <a:lnTo>
                    <a:pt x="43952" y="2731"/>
                  </a:lnTo>
                  <a:lnTo>
                    <a:pt x="43280" y="11975"/>
                  </a:lnTo>
                  <a:lnTo>
                    <a:pt x="0" y="8194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62" name="Forma Livre: Forma 561">
              <a:extLst>
                <a:ext uri="{FF2B5EF4-FFF2-40B4-BE49-F238E27FC236}">
                  <a16:creationId xmlns:a16="http://schemas.microsoft.com/office/drawing/2014/main" id="{1C54EB8B-569F-4612-1915-2182739F8B04}"/>
                </a:ext>
              </a:extLst>
            </p:cNvPr>
            <p:cNvSpPr/>
            <p:nvPr/>
          </p:nvSpPr>
          <p:spPr>
            <a:xfrm>
              <a:off x="8829696" y="4593834"/>
              <a:ext cx="32228" cy="12605"/>
            </a:xfrm>
            <a:custGeom>
              <a:avLst/>
              <a:gdLst>
                <a:gd name="connsiteX0" fmla="*/ 0 w 32228"/>
                <a:gd name="connsiteY0" fmla="*/ 8110 h 12605"/>
                <a:gd name="connsiteX1" fmla="*/ 1008 w 32228"/>
                <a:gd name="connsiteY1" fmla="*/ 0 h 12605"/>
                <a:gd name="connsiteX2" fmla="*/ 32229 w 32228"/>
                <a:gd name="connsiteY2" fmla="*/ 3698 h 12605"/>
                <a:gd name="connsiteX3" fmla="*/ 31094 w 32228"/>
                <a:gd name="connsiteY3" fmla="*/ 12606 h 12605"/>
                <a:gd name="connsiteX4" fmla="*/ 0 w 32228"/>
                <a:gd name="connsiteY4" fmla="*/ 8110 h 12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228" h="12605">
                  <a:moveTo>
                    <a:pt x="0" y="8110"/>
                  </a:moveTo>
                  <a:lnTo>
                    <a:pt x="1008" y="0"/>
                  </a:lnTo>
                  <a:lnTo>
                    <a:pt x="32229" y="3698"/>
                  </a:lnTo>
                  <a:lnTo>
                    <a:pt x="31094" y="12606"/>
                  </a:lnTo>
                  <a:lnTo>
                    <a:pt x="0" y="811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63" name="Forma Livre: Forma 562">
              <a:extLst>
                <a:ext uri="{FF2B5EF4-FFF2-40B4-BE49-F238E27FC236}">
                  <a16:creationId xmlns:a16="http://schemas.microsoft.com/office/drawing/2014/main" id="{ECA5E7B7-4092-E814-1DDE-8F84D146DC62}"/>
                </a:ext>
              </a:extLst>
            </p:cNvPr>
            <p:cNvSpPr/>
            <p:nvPr/>
          </p:nvSpPr>
          <p:spPr>
            <a:xfrm>
              <a:off x="8826882" y="4610515"/>
              <a:ext cx="17689" cy="11260"/>
            </a:xfrm>
            <a:custGeom>
              <a:avLst/>
              <a:gdLst>
                <a:gd name="connsiteX0" fmla="*/ 0 w 17689"/>
                <a:gd name="connsiteY0" fmla="*/ 8068 h 11260"/>
                <a:gd name="connsiteX1" fmla="*/ 1428 w 17689"/>
                <a:gd name="connsiteY1" fmla="*/ 0 h 11260"/>
                <a:gd name="connsiteX2" fmla="*/ 17690 w 17689"/>
                <a:gd name="connsiteY2" fmla="*/ 2773 h 11260"/>
                <a:gd name="connsiteX3" fmla="*/ 16177 w 17689"/>
                <a:gd name="connsiteY3" fmla="*/ 11261 h 11260"/>
                <a:gd name="connsiteX4" fmla="*/ 0 w 17689"/>
                <a:gd name="connsiteY4" fmla="*/ 8068 h 11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89" h="11260">
                  <a:moveTo>
                    <a:pt x="0" y="8068"/>
                  </a:moveTo>
                  <a:lnTo>
                    <a:pt x="1428" y="0"/>
                  </a:lnTo>
                  <a:lnTo>
                    <a:pt x="17690" y="2773"/>
                  </a:lnTo>
                  <a:lnTo>
                    <a:pt x="16177" y="11261"/>
                  </a:lnTo>
                  <a:lnTo>
                    <a:pt x="0" y="8068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64" name="Forma Livre: Forma 563">
              <a:extLst>
                <a:ext uri="{FF2B5EF4-FFF2-40B4-BE49-F238E27FC236}">
                  <a16:creationId xmlns:a16="http://schemas.microsoft.com/office/drawing/2014/main" id="{0B8AC004-1248-5E55-0BA9-0D35E5FAA82E}"/>
                </a:ext>
              </a:extLst>
            </p:cNvPr>
            <p:cNvSpPr/>
            <p:nvPr/>
          </p:nvSpPr>
          <p:spPr>
            <a:xfrm>
              <a:off x="8822805" y="4628794"/>
              <a:ext cx="28615" cy="14790"/>
            </a:xfrm>
            <a:custGeom>
              <a:avLst/>
              <a:gdLst>
                <a:gd name="connsiteX0" fmla="*/ 0 w 28615"/>
                <a:gd name="connsiteY0" fmla="*/ 8025 h 14790"/>
                <a:gd name="connsiteX1" fmla="*/ 1849 w 28615"/>
                <a:gd name="connsiteY1" fmla="*/ 0 h 14790"/>
                <a:gd name="connsiteX2" fmla="*/ 28615 w 28615"/>
                <a:gd name="connsiteY2" fmla="*/ 6135 h 14790"/>
                <a:gd name="connsiteX3" fmla="*/ 26598 w 28615"/>
                <a:gd name="connsiteY3" fmla="*/ 14790 h 14790"/>
                <a:gd name="connsiteX4" fmla="*/ 0 w 28615"/>
                <a:gd name="connsiteY4" fmla="*/ 8025 h 14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615" h="14790">
                  <a:moveTo>
                    <a:pt x="0" y="8025"/>
                  </a:moveTo>
                  <a:lnTo>
                    <a:pt x="1849" y="0"/>
                  </a:lnTo>
                  <a:lnTo>
                    <a:pt x="28615" y="6135"/>
                  </a:lnTo>
                  <a:lnTo>
                    <a:pt x="26598" y="14790"/>
                  </a:lnTo>
                  <a:lnTo>
                    <a:pt x="0" y="8025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65" name="Forma Livre: Forma 564">
              <a:extLst>
                <a:ext uri="{FF2B5EF4-FFF2-40B4-BE49-F238E27FC236}">
                  <a16:creationId xmlns:a16="http://schemas.microsoft.com/office/drawing/2014/main" id="{61D572F3-E931-02E4-E992-4381647007C6}"/>
                </a:ext>
              </a:extLst>
            </p:cNvPr>
            <p:cNvSpPr/>
            <p:nvPr/>
          </p:nvSpPr>
          <p:spPr>
            <a:xfrm>
              <a:off x="8817721" y="4646820"/>
              <a:ext cx="44035" cy="20925"/>
            </a:xfrm>
            <a:custGeom>
              <a:avLst/>
              <a:gdLst>
                <a:gd name="connsiteX0" fmla="*/ 0 w 44035"/>
                <a:gd name="connsiteY0" fmla="*/ 7900 h 20925"/>
                <a:gd name="connsiteX1" fmla="*/ 420 w 44035"/>
                <a:gd name="connsiteY1" fmla="*/ 6681 h 20925"/>
                <a:gd name="connsiteX2" fmla="*/ 1177 w 44035"/>
                <a:gd name="connsiteY2" fmla="*/ 3950 h 20925"/>
                <a:gd name="connsiteX3" fmla="*/ 2311 w 44035"/>
                <a:gd name="connsiteY3" fmla="*/ 0 h 20925"/>
                <a:gd name="connsiteX4" fmla="*/ 44036 w 44035"/>
                <a:gd name="connsiteY4" fmla="*/ 12017 h 20925"/>
                <a:gd name="connsiteX5" fmla="*/ 42775 w 44035"/>
                <a:gd name="connsiteY5" fmla="*/ 16471 h 20925"/>
                <a:gd name="connsiteX6" fmla="*/ 41893 w 44035"/>
                <a:gd name="connsiteY6" fmla="*/ 19539 h 20925"/>
                <a:gd name="connsiteX7" fmla="*/ 41430 w 44035"/>
                <a:gd name="connsiteY7" fmla="*/ 20925 h 20925"/>
                <a:gd name="connsiteX8" fmla="*/ 0 w 44035"/>
                <a:gd name="connsiteY8" fmla="*/ 7857 h 20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035" h="20925">
                  <a:moveTo>
                    <a:pt x="0" y="7900"/>
                  </a:moveTo>
                  <a:lnTo>
                    <a:pt x="420" y="6681"/>
                  </a:lnTo>
                  <a:cubicBezTo>
                    <a:pt x="630" y="5925"/>
                    <a:pt x="924" y="4958"/>
                    <a:pt x="1177" y="3950"/>
                  </a:cubicBezTo>
                  <a:cubicBezTo>
                    <a:pt x="1723" y="1975"/>
                    <a:pt x="2311" y="0"/>
                    <a:pt x="2311" y="0"/>
                  </a:cubicBezTo>
                  <a:lnTo>
                    <a:pt x="44036" y="12017"/>
                  </a:lnTo>
                  <a:lnTo>
                    <a:pt x="42775" y="16471"/>
                  </a:lnTo>
                  <a:lnTo>
                    <a:pt x="41893" y="19539"/>
                  </a:lnTo>
                  <a:lnTo>
                    <a:pt x="41430" y="20925"/>
                  </a:lnTo>
                  <a:lnTo>
                    <a:pt x="0" y="7857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66" name="Forma Livre: Forma 565">
              <a:extLst>
                <a:ext uri="{FF2B5EF4-FFF2-40B4-BE49-F238E27FC236}">
                  <a16:creationId xmlns:a16="http://schemas.microsoft.com/office/drawing/2014/main" id="{8541C2A2-4DA8-F274-3836-A40D1C2CFD19}"/>
                </a:ext>
              </a:extLst>
            </p:cNvPr>
            <p:cNvSpPr/>
            <p:nvPr/>
          </p:nvSpPr>
          <p:spPr>
            <a:xfrm>
              <a:off x="8811587" y="4664635"/>
              <a:ext cx="32438" cy="18824"/>
            </a:xfrm>
            <a:custGeom>
              <a:avLst/>
              <a:gdLst>
                <a:gd name="connsiteX0" fmla="*/ 0 w 32438"/>
                <a:gd name="connsiteY0" fmla="*/ 7690 h 18824"/>
                <a:gd name="connsiteX1" fmla="*/ 462 w 32438"/>
                <a:gd name="connsiteY1" fmla="*/ 6513 h 18824"/>
                <a:gd name="connsiteX2" fmla="*/ 1471 w 32438"/>
                <a:gd name="connsiteY2" fmla="*/ 3866 h 18824"/>
                <a:gd name="connsiteX3" fmla="*/ 2773 w 32438"/>
                <a:gd name="connsiteY3" fmla="*/ 0 h 18824"/>
                <a:gd name="connsiteX4" fmla="*/ 32438 w 32438"/>
                <a:gd name="connsiteY4" fmla="*/ 10379 h 18824"/>
                <a:gd name="connsiteX5" fmla="*/ 31010 w 32438"/>
                <a:gd name="connsiteY5" fmla="*/ 14623 h 18824"/>
                <a:gd name="connsiteX6" fmla="*/ 29917 w 32438"/>
                <a:gd name="connsiteY6" fmla="*/ 17522 h 18824"/>
                <a:gd name="connsiteX7" fmla="*/ 29413 w 32438"/>
                <a:gd name="connsiteY7" fmla="*/ 18825 h 18824"/>
                <a:gd name="connsiteX8" fmla="*/ 0 w 32438"/>
                <a:gd name="connsiteY8" fmla="*/ 7690 h 18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438" h="18824">
                  <a:moveTo>
                    <a:pt x="0" y="7690"/>
                  </a:moveTo>
                  <a:lnTo>
                    <a:pt x="462" y="6513"/>
                  </a:lnTo>
                  <a:cubicBezTo>
                    <a:pt x="714" y="5799"/>
                    <a:pt x="1135" y="4874"/>
                    <a:pt x="1471" y="3866"/>
                  </a:cubicBezTo>
                  <a:cubicBezTo>
                    <a:pt x="2143" y="1933"/>
                    <a:pt x="2773" y="0"/>
                    <a:pt x="2773" y="0"/>
                  </a:cubicBezTo>
                  <a:lnTo>
                    <a:pt x="32438" y="10379"/>
                  </a:lnTo>
                  <a:cubicBezTo>
                    <a:pt x="32438" y="10379"/>
                    <a:pt x="31724" y="12522"/>
                    <a:pt x="31010" y="14623"/>
                  </a:cubicBezTo>
                  <a:cubicBezTo>
                    <a:pt x="30673" y="15673"/>
                    <a:pt x="30211" y="16724"/>
                    <a:pt x="29917" y="17522"/>
                  </a:cubicBezTo>
                  <a:lnTo>
                    <a:pt x="29413" y="18825"/>
                  </a:lnTo>
                  <a:lnTo>
                    <a:pt x="0" y="769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67" name="Forma Livre: Forma 566">
              <a:extLst>
                <a:ext uri="{FF2B5EF4-FFF2-40B4-BE49-F238E27FC236}">
                  <a16:creationId xmlns:a16="http://schemas.microsoft.com/office/drawing/2014/main" id="{7EB94F52-7669-E965-97C7-FE9426B6C62D}"/>
                </a:ext>
              </a:extLst>
            </p:cNvPr>
            <p:cNvSpPr/>
            <p:nvPr/>
          </p:nvSpPr>
          <p:spPr>
            <a:xfrm>
              <a:off x="8805200" y="4680392"/>
              <a:ext cx="18488" cy="14118"/>
            </a:xfrm>
            <a:custGeom>
              <a:avLst/>
              <a:gdLst>
                <a:gd name="connsiteX0" fmla="*/ 0 w 18488"/>
                <a:gd name="connsiteY0" fmla="*/ 7563 h 14118"/>
                <a:gd name="connsiteX1" fmla="*/ 1681 w 18488"/>
                <a:gd name="connsiteY1" fmla="*/ 3824 h 14118"/>
                <a:gd name="connsiteX2" fmla="*/ 3193 w 18488"/>
                <a:gd name="connsiteY2" fmla="*/ 0 h 14118"/>
                <a:gd name="connsiteX3" fmla="*/ 18488 w 18488"/>
                <a:gd name="connsiteY3" fmla="*/ 6219 h 14118"/>
                <a:gd name="connsiteX4" fmla="*/ 16892 w 18488"/>
                <a:gd name="connsiteY4" fmla="*/ 10211 h 14118"/>
                <a:gd name="connsiteX5" fmla="*/ 15127 w 18488"/>
                <a:gd name="connsiteY5" fmla="*/ 14118 h 14118"/>
                <a:gd name="connsiteX6" fmla="*/ 0 w 18488"/>
                <a:gd name="connsiteY6" fmla="*/ 7522 h 14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488" h="14118">
                  <a:moveTo>
                    <a:pt x="0" y="7563"/>
                  </a:moveTo>
                  <a:cubicBezTo>
                    <a:pt x="0" y="7563"/>
                    <a:pt x="840" y="5714"/>
                    <a:pt x="1681" y="3824"/>
                  </a:cubicBezTo>
                  <a:cubicBezTo>
                    <a:pt x="2437" y="1933"/>
                    <a:pt x="3193" y="0"/>
                    <a:pt x="3193" y="0"/>
                  </a:cubicBezTo>
                  <a:lnTo>
                    <a:pt x="18488" y="6219"/>
                  </a:lnTo>
                  <a:lnTo>
                    <a:pt x="16892" y="10211"/>
                  </a:lnTo>
                  <a:cubicBezTo>
                    <a:pt x="16009" y="12186"/>
                    <a:pt x="15127" y="14118"/>
                    <a:pt x="15127" y="14118"/>
                  </a:cubicBezTo>
                  <a:lnTo>
                    <a:pt x="0" y="7522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68" name="Forma Livre: Forma 567">
              <a:extLst>
                <a:ext uri="{FF2B5EF4-FFF2-40B4-BE49-F238E27FC236}">
                  <a16:creationId xmlns:a16="http://schemas.microsoft.com/office/drawing/2014/main" id="{9D63BAF3-2259-72F0-AEAC-6EECDFD3B2BF}"/>
                </a:ext>
              </a:extLst>
            </p:cNvPr>
            <p:cNvSpPr/>
            <p:nvPr/>
          </p:nvSpPr>
          <p:spPr>
            <a:xfrm>
              <a:off x="8797216" y="4697494"/>
              <a:ext cx="28488" cy="19706"/>
            </a:xfrm>
            <a:custGeom>
              <a:avLst/>
              <a:gdLst>
                <a:gd name="connsiteX0" fmla="*/ 0 w 28488"/>
                <a:gd name="connsiteY0" fmla="*/ 7353 h 19706"/>
                <a:gd name="connsiteX1" fmla="*/ 1891 w 28488"/>
                <a:gd name="connsiteY1" fmla="*/ 3698 h 19706"/>
                <a:gd name="connsiteX2" fmla="*/ 3698 w 28488"/>
                <a:gd name="connsiteY2" fmla="*/ 0 h 19706"/>
                <a:gd name="connsiteX3" fmla="*/ 28489 w 28488"/>
                <a:gd name="connsiteY3" fmla="*/ 11765 h 19706"/>
                <a:gd name="connsiteX4" fmla="*/ 26556 w 28488"/>
                <a:gd name="connsiteY4" fmla="*/ 15757 h 19706"/>
                <a:gd name="connsiteX5" fmla="*/ 24539 w 28488"/>
                <a:gd name="connsiteY5" fmla="*/ 19707 h 19706"/>
                <a:gd name="connsiteX6" fmla="*/ 42 w 28488"/>
                <a:gd name="connsiteY6" fmla="*/ 7311 h 19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488" h="19706">
                  <a:moveTo>
                    <a:pt x="0" y="7353"/>
                  </a:moveTo>
                  <a:cubicBezTo>
                    <a:pt x="0" y="7353"/>
                    <a:pt x="924" y="5547"/>
                    <a:pt x="1891" y="3698"/>
                  </a:cubicBezTo>
                  <a:cubicBezTo>
                    <a:pt x="2858" y="1891"/>
                    <a:pt x="3698" y="0"/>
                    <a:pt x="3698" y="0"/>
                  </a:cubicBezTo>
                  <a:lnTo>
                    <a:pt x="28489" y="11765"/>
                  </a:lnTo>
                  <a:cubicBezTo>
                    <a:pt x="28489" y="11765"/>
                    <a:pt x="27607" y="13782"/>
                    <a:pt x="26556" y="15757"/>
                  </a:cubicBezTo>
                  <a:lnTo>
                    <a:pt x="24539" y="19707"/>
                  </a:lnTo>
                  <a:lnTo>
                    <a:pt x="42" y="7311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69" name="Forma Livre: Forma 568">
              <a:extLst>
                <a:ext uri="{FF2B5EF4-FFF2-40B4-BE49-F238E27FC236}">
                  <a16:creationId xmlns:a16="http://schemas.microsoft.com/office/drawing/2014/main" id="{E53AC176-3F52-CDE0-A112-3156EC6996C8}"/>
                </a:ext>
              </a:extLst>
            </p:cNvPr>
            <p:cNvSpPr/>
            <p:nvPr/>
          </p:nvSpPr>
          <p:spPr>
            <a:xfrm>
              <a:off x="8788350" y="4714134"/>
              <a:ext cx="42229" cy="28824"/>
            </a:xfrm>
            <a:custGeom>
              <a:avLst/>
              <a:gdLst>
                <a:gd name="connsiteX0" fmla="*/ 0 w 42229"/>
                <a:gd name="connsiteY0" fmla="*/ 7101 h 28824"/>
                <a:gd name="connsiteX1" fmla="*/ 4076 w 42229"/>
                <a:gd name="connsiteY1" fmla="*/ 0 h 28824"/>
                <a:gd name="connsiteX2" fmla="*/ 42229 w 42229"/>
                <a:gd name="connsiteY2" fmla="*/ 20799 h 28824"/>
                <a:gd name="connsiteX3" fmla="*/ 37607 w 42229"/>
                <a:gd name="connsiteY3" fmla="*/ 28825 h 28824"/>
                <a:gd name="connsiteX4" fmla="*/ 0 w 42229"/>
                <a:gd name="connsiteY4" fmla="*/ 7101 h 28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229" h="28824">
                  <a:moveTo>
                    <a:pt x="0" y="7101"/>
                  </a:moveTo>
                  <a:lnTo>
                    <a:pt x="4076" y="0"/>
                  </a:lnTo>
                  <a:lnTo>
                    <a:pt x="42229" y="20799"/>
                  </a:lnTo>
                  <a:lnTo>
                    <a:pt x="37607" y="28825"/>
                  </a:lnTo>
                  <a:lnTo>
                    <a:pt x="0" y="7101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70" name="Forma Livre: Forma 569">
              <a:extLst>
                <a:ext uri="{FF2B5EF4-FFF2-40B4-BE49-F238E27FC236}">
                  <a16:creationId xmlns:a16="http://schemas.microsoft.com/office/drawing/2014/main" id="{A023C5EC-4C69-73A7-38EE-1E0367FFEF42}"/>
                </a:ext>
              </a:extLst>
            </p:cNvPr>
            <p:cNvSpPr/>
            <p:nvPr/>
          </p:nvSpPr>
          <p:spPr>
            <a:xfrm>
              <a:off x="8778560" y="4730227"/>
              <a:ext cx="31177" cy="24118"/>
            </a:xfrm>
            <a:custGeom>
              <a:avLst/>
              <a:gdLst>
                <a:gd name="connsiteX0" fmla="*/ 0 w 31177"/>
                <a:gd name="connsiteY0" fmla="*/ 6891 h 24118"/>
                <a:gd name="connsiteX1" fmla="*/ 4454 w 31177"/>
                <a:gd name="connsiteY1" fmla="*/ 0 h 24118"/>
                <a:gd name="connsiteX2" fmla="*/ 31178 w 31177"/>
                <a:gd name="connsiteY2" fmla="*/ 16555 h 24118"/>
                <a:gd name="connsiteX3" fmla="*/ 26304 w 31177"/>
                <a:gd name="connsiteY3" fmla="*/ 24119 h 24118"/>
                <a:gd name="connsiteX4" fmla="*/ 0 w 31177"/>
                <a:gd name="connsiteY4" fmla="*/ 6891 h 24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177" h="24118">
                  <a:moveTo>
                    <a:pt x="0" y="6891"/>
                  </a:moveTo>
                  <a:lnTo>
                    <a:pt x="4454" y="0"/>
                  </a:lnTo>
                  <a:lnTo>
                    <a:pt x="31178" y="16555"/>
                  </a:lnTo>
                  <a:lnTo>
                    <a:pt x="26304" y="24119"/>
                  </a:lnTo>
                  <a:lnTo>
                    <a:pt x="0" y="6891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71" name="Forma Livre: Forma 570">
              <a:extLst>
                <a:ext uri="{FF2B5EF4-FFF2-40B4-BE49-F238E27FC236}">
                  <a16:creationId xmlns:a16="http://schemas.microsoft.com/office/drawing/2014/main" id="{1F1E857C-52C0-0DDE-498A-35D5817A1289}"/>
                </a:ext>
              </a:extLst>
            </p:cNvPr>
            <p:cNvSpPr/>
            <p:nvPr/>
          </p:nvSpPr>
          <p:spPr>
            <a:xfrm>
              <a:off x="8768980" y="4744345"/>
              <a:ext cx="18320" cy="16387"/>
            </a:xfrm>
            <a:custGeom>
              <a:avLst/>
              <a:gdLst>
                <a:gd name="connsiteX0" fmla="*/ 0 w 18320"/>
                <a:gd name="connsiteY0" fmla="*/ 6681 h 16387"/>
                <a:gd name="connsiteX1" fmla="*/ 4748 w 18320"/>
                <a:gd name="connsiteY1" fmla="*/ 0 h 16387"/>
                <a:gd name="connsiteX2" fmla="*/ 18320 w 18320"/>
                <a:gd name="connsiteY2" fmla="*/ 9370 h 16387"/>
                <a:gd name="connsiteX3" fmla="*/ 13320 w 18320"/>
                <a:gd name="connsiteY3" fmla="*/ 16387 h 16387"/>
                <a:gd name="connsiteX4" fmla="*/ 0 w 18320"/>
                <a:gd name="connsiteY4" fmla="*/ 6681 h 16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20" h="16387">
                  <a:moveTo>
                    <a:pt x="0" y="6681"/>
                  </a:moveTo>
                  <a:lnTo>
                    <a:pt x="4748" y="0"/>
                  </a:lnTo>
                  <a:lnTo>
                    <a:pt x="18320" y="9370"/>
                  </a:lnTo>
                  <a:lnTo>
                    <a:pt x="13320" y="16387"/>
                  </a:lnTo>
                  <a:lnTo>
                    <a:pt x="0" y="6681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72" name="Forma Livre: Forma 571">
              <a:extLst>
                <a:ext uri="{FF2B5EF4-FFF2-40B4-BE49-F238E27FC236}">
                  <a16:creationId xmlns:a16="http://schemas.microsoft.com/office/drawing/2014/main" id="{D30B8661-B021-7084-8813-89856C76104E}"/>
                </a:ext>
              </a:extLst>
            </p:cNvPr>
            <p:cNvSpPr/>
            <p:nvPr/>
          </p:nvSpPr>
          <p:spPr>
            <a:xfrm>
              <a:off x="8757593" y="4759346"/>
              <a:ext cx="26765" cy="23866"/>
            </a:xfrm>
            <a:custGeom>
              <a:avLst/>
              <a:gdLst>
                <a:gd name="connsiteX0" fmla="*/ 0 w 26765"/>
                <a:gd name="connsiteY0" fmla="*/ 6471 h 23866"/>
                <a:gd name="connsiteX1" fmla="*/ 5084 w 26765"/>
                <a:gd name="connsiteY1" fmla="*/ 0 h 23866"/>
                <a:gd name="connsiteX2" fmla="*/ 26766 w 26765"/>
                <a:gd name="connsiteY2" fmla="*/ 16849 h 23866"/>
                <a:gd name="connsiteX3" fmla="*/ 21261 w 26765"/>
                <a:gd name="connsiteY3" fmla="*/ 23867 h 23866"/>
                <a:gd name="connsiteX4" fmla="*/ 0 w 26765"/>
                <a:gd name="connsiteY4" fmla="*/ 6471 h 23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65" h="23866">
                  <a:moveTo>
                    <a:pt x="0" y="6471"/>
                  </a:moveTo>
                  <a:lnTo>
                    <a:pt x="5084" y="0"/>
                  </a:lnTo>
                  <a:lnTo>
                    <a:pt x="26766" y="16849"/>
                  </a:lnTo>
                  <a:lnTo>
                    <a:pt x="21261" y="23867"/>
                  </a:lnTo>
                  <a:lnTo>
                    <a:pt x="0" y="6471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73" name="Forma Livre: Forma 572">
              <a:extLst>
                <a:ext uri="{FF2B5EF4-FFF2-40B4-BE49-F238E27FC236}">
                  <a16:creationId xmlns:a16="http://schemas.microsoft.com/office/drawing/2014/main" id="{5B8A13AA-668C-F29F-13AF-6F60A89A6410}"/>
                </a:ext>
              </a:extLst>
            </p:cNvPr>
            <p:cNvSpPr/>
            <p:nvPr/>
          </p:nvSpPr>
          <p:spPr>
            <a:xfrm>
              <a:off x="8745365" y="4773758"/>
              <a:ext cx="38194" cy="35463"/>
            </a:xfrm>
            <a:custGeom>
              <a:avLst/>
              <a:gdLst>
                <a:gd name="connsiteX0" fmla="*/ 42 w 38194"/>
                <a:gd name="connsiteY0" fmla="*/ 6177 h 35463"/>
                <a:gd name="connsiteX1" fmla="*/ 924 w 38194"/>
                <a:gd name="connsiteY1" fmla="*/ 5252 h 35463"/>
                <a:gd name="connsiteX2" fmla="*/ 2773 w 38194"/>
                <a:gd name="connsiteY2" fmla="*/ 3109 h 35463"/>
                <a:gd name="connsiteX3" fmla="*/ 5462 w 38194"/>
                <a:gd name="connsiteY3" fmla="*/ 0 h 35463"/>
                <a:gd name="connsiteX4" fmla="*/ 38195 w 38194"/>
                <a:gd name="connsiteY4" fmla="*/ 28531 h 35463"/>
                <a:gd name="connsiteX5" fmla="*/ 35170 w 38194"/>
                <a:gd name="connsiteY5" fmla="*/ 32018 h 35463"/>
                <a:gd name="connsiteX6" fmla="*/ 33069 w 38194"/>
                <a:gd name="connsiteY6" fmla="*/ 34413 h 35463"/>
                <a:gd name="connsiteX7" fmla="*/ 32060 w 38194"/>
                <a:gd name="connsiteY7" fmla="*/ 35464 h 35463"/>
                <a:gd name="connsiteX8" fmla="*/ 0 w 38194"/>
                <a:gd name="connsiteY8" fmla="*/ 6135 h 35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194" h="35463">
                  <a:moveTo>
                    <a:pt x="42" y="6177"/>
                  </a:moveTo>
                  <a:lnTo>
                    <a:pt x="924" y="5252"/>
                  </a:lnTo>
                  <a:cubicBezTo>
                    <a:pt x="1428" y="4664"/>
                    <a:pt x="2101" y="3908"/>
                    <a:pt x="2773" y="3109"/>
                  </a:cubicBezTo>
                  <a:cubicBezTo>
                    <a:pt x="4118" y="1555"/>
                    <a:pt x="5462" y="0"/>
                    <a:pt x="5462" y="0"/>
                  </a:cubicBezTo>
                  <a:lnTo>
                    <a:pt x="38195" y="28531"/>
                  </a:lnTo>
                  <a:lnTo>
                    <a:pt x="35170" y="32018"/>
                  </a:lnTo>
                  <a:cubicBezTo>
                    <a:pt x="34413" y="32900"/>
                    <a:pt x="33657" y="33783"/>
                    <a:pt x="33069" y="34413"/>
                  </a:cubicBezTo>
                  <a:lnTo>
                    <a:pt x="32060" y="35464"/>
                  </a:lnTo>
                  <a:lnTo>
                    <a:pt x="0" y="6135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74" name="Forma Livre: Forma 573">
              <a:extLst>
                <a:ext uri="{FF2B5EF4-FFF2-40B4-BE49-F238E27FC236}">
                  <a16:creationId xmlns:a16="http://schemas.microsoft.com/office/drawing/2014/main" id="{9607A432-E6B7-59A2-36B1-AF84F20672EC}"/>
                </a:ext>
              </a:extLst>
            </p:cNvPr>
            <p:cNvSpPr/>
            <p:nvPr/>
          </p:nvSpPr>
          <p:spPr>
            <a:xfrm>
              <a:off x="8732339" y="4787498"/>
              <a:ext cx="28320" cy="28278"/>
            </a:xfrm>
            <a:custGeom>
              <a:avLst/>
              <a:gdLst>
                <a:gd name="connsiteX0" fmla="*/ 42 w 28320"/>
                <a:gd name="connsiteY0" fmla="*/ 5841 h 28278"/>
                <a:gd name="connsiteX1" fmla="*/ 2983 w 28320"/>
                <a:gd name="connsiteY1" fmla="*/ 2983 h 28278"/>
                <a:gd name="connsiteX2" fmla="*/ 5799 w 28320"/>
                <a:gd name="connsiteY2" fmla="*/ 0 h 28278"/>
                <a:gd name="connsiteX3" fmla="*/ 28321 w 28320"/>
                <a:gd name="connsiteY3" fmla="*/ 21934 h 28278"/>
                <a:gd name="connsiteX4" fmla="*/ 25211 w 28320"/>
                <a:gd name="connsiteY4" fmla="*/ 25169 h 28278"/>
                <a:gd name="connsiteX5" fmla="*/ 21976 w 28320"/>
                <a:gd name="connsiteY5" fmla="*/ 28279 h 28278"/>
                <a:gd name="connsiteX6" fmla="*/ 0 w 28320"/>
                <a:gd name="connsiteY6" fmla="*/ 5799 h 28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320" h="28278">
                  <a:moveTo>
                    <a:pt x="42" y="5841"/>
                  </a:moveTo>
                  <a:cubicBezTo>
                    <a:pt x="42" y="5841"/>
                    <a:pt x="1555" y="4454"/>
                    <a:pt x="2983" y="2983"/>
                  </a:cubicBezTo>
                  <a:cubicBezTo>
                    <a:pt x="4412" y="1513"/>
                    <a:pt x="5799" y="0"/>
                    <a:pt x="5799" y="0"/>
                  </a:cubicBezTo>
                  <a:lnTo>
                    <a:pt x="28321" y="21934"/>
                  </a:lnTo>
                  <a:lnTo>
                    <a:pt x="25211" y="25169"/>
                  </a:lnTo>
                  <a:cubicBezTo>
                    <a:pt x="23615" y="26766"/>
                    <a:pt x="21976" y="28279"/>
                    <a:pt x="21976" y="28279"/>
                  </a:cubicBezTo>
                  <a:lnTo>
                    <a:pt x="0" y="5799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75" name="Forma Livre: Forma 574">
              <a:extLst>
                <a:ext uri="{FF2B5EF4-FFF2-40B4-BE49-F238E27FC236}">
                  <a16:creationId xmlns:a16="http://schemas.microsoft.com/office/drawing/2014/main" id="{12A9D968-B585-F4C5-F6FA-C1330E5CB0B2}"/>
                </a:ext>
              </a:extLst>
            </p:cNvPr>
            <p:cNvSpPr/>
            <p:nvPr/>
          </p:nvSpPr>
          <p:spPr>
            <a:xfrm>
              <a:off x="8720028" y="4799305"/>
              <a:ext cx="17311" cy="17857"/>
            </a:xfrm>
            <a:custGeom>
              <a:avLst/>
              <a:gdLst>
                <a:gd name="connsiteX0" fmla="*/ 0 w 17311"/>
                <a:gd name="connsiteY0" fmla="*/ 5504 h 17857"/>
                <a:gd name="connsiteX1" fmla="*/ 3109 w 17311"/>
                <a:gd name="connsiteY1" fmla="*/ 2815 h 17857"/>
                <a:gd name="connsiteX2" fmla="*/ 6093 w 17311"/>
                <a:gd name="connsiteY2" fmla="*/ 0 h 17857"/>
                <a:gd name="connsiteX3" fmla="*/ 17312 w 17311"/>
                <a:gd name="connsiteY3" fmla="*/ 12101 h 17857"/>
                <a:gd name="connsiteX4" fmla="*/ 14202 w 17311"/>
                <a:gd name="connsiteY4" fmla="*/ 15043 h 17857"/>
                <a:gd name="connsiteX5" fmla="*/ 10967 w 17311"/>
                <a:gd name="connsiteY5" fmla="*/ 17858 h 17857"/>
                <a:gd name="connsiteX6" fmla="*/ 42 w 17311"/>
                <a:gd name="connsiteY6" fmla="*/ 5504 h 17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311" h="17857">
                  <a:moveTo>
                    <a:pt x="0" y="5504"/>
                  </a:moveTo>
                  <a:lnTo>
                    <a:pt x="3109" y="2815"/>
                  </a:lnTo>
                  <a:cubicBezTo>
                    <a:pt x="4622" y="1429"/>
                    <a:pt x="6093" y="0"/>
                    <a:pt x="6093" y="0"/>
                  </a:cubicBezTo>
                  <a:lnTo>
                    <a:pt x="17312" y="12101"/>
                  </a:lnTo>
                  <a:cubicBezTo>
                    <a:pt x="17312" y="12101"/>
                    <a:pt x="15757" y="13614"/>
                    <a:pt x="14202" y="15043"/>
                  </a:cubicBezTo>
                  <a:lnTo>
                    <a:pt x="10967" y="17858"/>
                  </a:lnTo>
                  <a:lnTo>
                    <a:pt x="42" y="5504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76" name="Forma Livre: Forma 575">
              <a:extLst>
                <a:ext uri="{FF2B5EF4-FFF2-40B4-BE49-F238E27FC236}">
                  <a16:creationId xmlns:a16="http://schemas.microsoft.com/office/drawing/2014/main" id="{53BEE09B-B667-F69D-1F29-1A4231A00DE7}"/>
                </a:ext>
              </a:extLst>
            </p:cNvPr>
            <p:cNvSpPr/>
            <p:nvPr/>
          </p:nvSpPr>
          <p:spPr>
            <a:xfrm>
              <a:off x="8705699" y="4811701"/>
              <a:ext cx="23950" cy="26597"/>
            </a:xfrm>
            <a:custGeom>
              <a:avLst/>
              <a:gdLst>
                <a:gd name="connsiteX0" fmla="*/ 0 w 23950"/>
                <a:gd name="connsiteY0" fmla="*/ 5084 h 26597"/>
                <a:gd name="connsiteX1" fmla="*/ 3236 w 23950"/>
                <a:gd name="connsiteY1" fmla="*/ 2563 h 26597"/>
                <a:gd name="connsiteX2" fmla="*/ 5463 w 23950"/>
                <a:gd name="connsiteY2" fmla="*/ 840 h 26597"/>
                <a:gd name="connsiteX3" fmla="*/ 6429 w 23950"/>
                <a:gd name="connsiteY3" fmla="*/ 0 h 26597"/>
                <a:gd name="connsiteX4" fmla="*/ 23951 w 23950"/>
                <a:gd name="connsiteY4" fmla="*/ 21093 h 26597"/>
                <a:gd name="connsiteX5" fmla="*/ 22901 w 23950"/>
                <a:gd name="connsiteY5" fmla="*/ 21976 h 26597"/>
                <a:gd name="connsiteX6" fmla="*/ 20505 w 23950"/>
                <a:gd name="connsiteY6" fmla="*/ 23867 h 26597"/>
                <a:gd name="connsiteX7" fmla="*/ 17018 w 23950"/>
                <a:gd name="connsiteY7" fmla="*/ 26598 h 26597"/>
                <a:gd name="connsiteX8" fmla="*/ 0 w 23950"/>
                <a:gd name="connsiteY8" fmla="*/ 5084 h 26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950" h="26597">
                  <a:moveTo>
                    <a:pt x="0" y="5084"/>
                  </a:moveTo>
                  <a:cubicBezTo>
                    <a:pt x="0" y="5084"/>
                    <a:pt x="1597" y="3824"/>
                    <a:pt x="3236" y="2563"/>
                  </a:cubicBezTo>
                  <a:cubicBezTo>
                    <a:pt x="4034" y="1933"/>
                    <a:pt x="4832" y="1303"/>
                    <a:pt x="5463" y="840"/>
                  </a:cubicBezTo>
                  <a:lnTo>
                    <a:pt x="6429" y="0"/>
                  </a:lnTo>
                  <a:lnTo>
                    <a:pt x="23951" y="21093"/>
                  </a:lnTo>
                  <a:lnTo>
                    <a:pt x="22901" y="21976"/>
                  </a:lnTo>
                  <a:cubicBezTo>
                    <a:pt x="22228" y="22480"/>
                    <a:pt x="21388" y="23194"/>
                    <a:pt x="20505" y="23867"/>
                  </a:cubicBezTo>
                  <a:lnTo>
                    <a:pt x="17018" y="26598"/>
                  </a:lnTo>
                  <a:lnTo>
                    <a:pt x="0" y="5084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77" name="Forma Livre: Forma 576">
              <a:extLst>
                <a:ext uri="{FF2B5EF4-FFF2-40B4-BE49-F238E27FC236}">
                  <a16:creationId xmlns:a16="http://schemas.microsoft.com/office/drawing/2014/main" id="{48D4518A-9D5E-0A65-4916-FE2898ADE87A}"/>
                </a:ext>
              </a:extLst>
            </p:cNvPr>
            <p:cNvSpPr/>
            <p:nvPr/>
          </p:nvSpPr>
          <p:spPr>
            <a:xfrm>
              <a:off x="8690741" y="4823172"/>
              <a:ext cx="32564" cy="40295"/>
            </a:xfrm>
            <a:custGeom>
              <a:avLst/>
              <a:gdLst>
                <a:gd name="connsiteX0" fmla="*/ 0 w 32564"/>
                <a:gd name="connsiteY0" fmla="*/ 4790 h 40295"/>
                <a:gd name="connsiteX1" fmla="*/ 6681 w 32564"/>
                <a:gd name="connsiteY1" fmla="*/ 0 h 40295"/>
                <a:gd name="connsiteX2" fmla="*/ 32565 w 32564"/>
                <a:gd name="connsiteY2" fmla="*/ 34918 h 40295"/>
                <a:gd name="connsiteX3" fmla="*/ 25001 w 32564"/>
                <a:gd name="connsiteY3" fmla="*/ 40296 h 40295"/>
                <a:gd name="connsiteX4" fmla="*/ 0 w 32564"/>
                <a:gd name="connsiteY4" fmla="*/ 4790 h 40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64" h="40295">
                  <a:moveTo>
                    <a:pt x="0" y="4790"/>
                  </a:moveTo>
                  <a:lnTo>
                    <a:pt x="6681" y="0"/>
                  </a:lnTo>
                  <a:lnTo>
                    <a:pt x="32565" y="34918"/>
                  </a:lnTo>
                  <a:lnTo>
                    <a:pt x="25001" y="40296"/>
                  </a:lnTo>
                  <a:lnTo>
                    <a:pt x="0" y="479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78" name="Forma Livre: Forma 577">
              <a:extLst>
                <a:ext uri="{FF2B5EF4-FFF2-40B4-BE49-F238E27FC236}">
                  <a16:creationId xmlns:a16="http://schemas.microsoft.com/office/drawing/2014/main" id="{BA454E58-DCB2-9CFA-A6DF-EA94109C38D5}"/>
                </a:ext>
              </a:extLst>
            </p:cNvPr>
            <p:cNvSpPr/>
            <p:nvPr/>
          </p:nvSpPr>
          <p:spPr>
            <a:xfrm>
              <a:off x="8675193" y="4833845"/>
              <a:ext cx="24202" cy="31093"/>
            </a:xfrm>
            <a:custGeom>
              <a:avLst/>
              <a:gdLst>
                <a:gd name="connsiteX0" fmla="*/ 0 w 24202"/>
                <a:gd name="connsiteY0" fmla="*/ 4412 h 31093"/>
                <a:gd name="connsiteX1" fmla="*/ 6933 w 24202"/>
                <a:gd name="connsiteY1" fmla="*/ 0 h 31093"/>
                <a:gd name="connsiteX2" fmla="*/ 24203 w 24202"/>
                <a:gd name="connsiteY2" fmla="*/ 26262 h 31093"/>
                <a:gd name="connsiteX3" fmla="*/ 16640 w 24202"/>
                <a:gd name="connsiteY3" fmla="*/ 31094 h 31093"/>
                <a:gd name="connsiteX4" fmla="*/ 0 w 24202"/>
                <a:gd name="connsiteY4" fmla="*/ 4412 h 31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202" h="31093">
                  <a:moveTo>
                    <a:pt x="0" y="4412"/>
                  </a:moveTo>
                  <a:lnTo>
                    <a:pt x="6933" y="0"/>
                  </a:lnTo>
                  <a:lnTo>
                    <a:pt x="24203" y="26262"/>
                  </a:lnTo>
                  <a:lnTo>
                    <a:pt x="16640" y="31094"/>
                  </a:lnTo>
                  <a:lnTo>
                    <a:pt x="0" y="4412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79" name="Forma Livre: Forma 578">
              <a:extLst>
                <a:ext uri="{FF2B5EF4-FFF2-40B4-BE49-F238E27FC236}">
                  <a16:creationId xmlns:a16="http://schemas.microsoft.com/office/drawing/2014/main" id="{A8EFE113-05E8-FDE3-B3DA-574E14CDA82F}"/>
                </a:ext>
              </a:extLst>
            </p:cNvPr>
            <p:cNvSpPr/>
            <p:nvPr/>
          </p:nvSpPr>
          <p:spPr>
            <a:xfrm>
              <a:off x="8660655" y="4842753"/>
              <a:ext cx="15505" cy="18530"/>
            </a:xfrm>
            <a:custGeom>
              <a:avLst/>
              <a:gdLst>
                <a:gd name="connsiteX0" fmla="*/ 0 w 15505"/>
                <a:gd name="connsiteY0" fmla="*/ 4118 h 18530"/>
                <a:gd name="connsiteX1" fmla="*/ 7143 w 15505"/>
                <a:gd name="connsiteY1" fmla="*/ 0 h 18530"/>
                <a:gd name="connsiteX2" fmla="*/ 15505 w 15505"/>
                <a:gd name="connsiteY2" fmla="*/ 14244 h 18530"/>
                <a:gd name="connsiteX3" fmla="*/ 8026 w 15505"/>
                <a:gd name="connsiteY3" fmla="*/ 18530 h 18530"/>
                <a:gd name="connsiteX4" fmla="*/ 0 w 15505"/>
                <a:gd name="connsiteY4" fmla="*/ 4118 h 18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505" h="18530">
                  <a:moveTo>
                    <a:pt x="0" y="4118"/>
                  </a:moveTo>
                  <a:lnTo>
                    <a:pt x="7143" y="0"/>
                  </a:lnTo>
                  <a:lnTo>
                    <a:pt x="15505" y="14244"/>
                  </a:lnTo>
                  <a:lnTo>
                    <a:pt x="8026" y="18530"/>
                  </a:lnTo>
                  <a:lnTo>
                    <a:pt x="0" y="4118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80" name="Forma Livre: Forma 579">
              <a:extLst>
                <a:ext uri="{FF2B5EF4-FFF2-40B4-BE49-F238E27FC236}">
                  <a16:creationId xmlns:a16="http://schemas.microsoft.com/office/drawing/2014/main" id="{F2151C8F-23C1-524F-7FE5-DBE03FD40B98}"/>
                </a:ext>
              </a:extLst>
            </p:cNvPr>
            <p:cNvSpPr/>
            <p:nvPr/>
          </p:nvSpPr>
          <p:spPr>
            <a:xfrm>
              <a:off x="8644142" y="4851745"/>
              <a:ext cx="19874" cy="28446"/>
            </a:xfrm>
            <a:custGeom>
              <a:avLst/>
              <a:gdLst>
                <a:gd name="connsiteX0" fmla="*/ 0 w 19874"/>
                <a:gd name="connsiteY0" fmla="*/ 3740 h 28446"/>
                <a:gd name="connsiteX1" fmla="*/ 7311 w 19874"/>
                <a:gd name="connsiteY1" fmla="*/ 0 h 28446"/>
                <a:gd name="connsiteX2" fmla="*/ 19875 w 19874"/>
                <a:gd name="connsiteY2" fmla="*/ 24413 h 28446"/>
                <a:gd name="connsiteX3" fmla="*/ 11975 w 19874"/>
                <a:gd name="connsiteY3" fmla="*/ 28447 h 28446"/>
                <a:gd name="connsiteX4" fmla="*/ 0 w 19874"/>
                <a:gd name="connsiteY4" fmla="*/ 3740 h 28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4" h="28446">
                  <a:moveTo>
                    <a:pt x="0" y="3740"/>
                  </a:moveTo>
                  <a:lnTo>
                    <a:pt x="7311" y="0"/>
                  </a:lnTo>
                  <a:lnTo>
                    <a:pt x="19875" y="24413"/>
                  </a:lnTo>
                  <a:lnTo>
                    <a:pt x="11975" y="28447"/>
                  </a:lnTo>
                  <a:lnTo>
                    <a:pt x="0" y="374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81" name="Forma Livre: Forma 580">
              <a:extLst>
                <a:ext uri="{FF2B5EF4-FFF2-40B4-BE49-F238E27FC236}">
                  <a16:creationId xmlns:a16="http://schemas.microsoft.com/office/drawing/2014/main" id="{6A72940C-36A7-1FE3-FF3A-B73787C9CBAC}"/>
                </a:ext>
              </a:extLst>
            </p:cNvPr>
            <p:cNvSpPr/>
            <p:nvPr/>
          </p:nvSpPr>
          <p:spPr>
            <a:xfrm>
              <a:off x="8627082" y="4859855"/>
              <a:ext cx="25211" cy="43405"/>
            </a:xfrm>
            <a:custGeom>
              <a:avLst/>
              <a:gdLst>
                <a:gd name="connsiteX0" fmla="*/ 42 w 25211"/>
                <a:gd name="connsiteY0" fmla="*/ 3277 h 43405"/>
                <a:gd name="connsiteX1" fmla="*/ 1219 w 25211"/>
                <a:gd name="connsiteY1" fmla="*/ 2815 h 43405"/>
                <a:gd name="connsiteX2" fmla="*/ 3782 w 25211"/>
                <a:gd name="connsiteY2" fmla="*/ 1681 h 43405"/>
                <a:gd name="connsiteX3" fmla="*/ 7522 w 25211"/>
                <a:gd name="connsiteY3" fmla="*/ 0 h 43405"/>
                <a:gd name="connsiteX4" fmla="*/ 25211 w 25211"/>
                <a:gd name="connsiteY4" fmla="*/ 39666 h 43405"/>
                <a:gd name="connsiteX5" fmla="*/ 20967 w 25211"/>
                <a:gd name="connsiteY5" fmla="*/ 41557 h 43405"/>
                <a:gd name="connsiteX6" fmla="*/ 18068 w 25211"/>
                <a:gd name="connsiteY6" fmla="*/ 42859 h 43405"/>
                <a:gd name="connsiteX7" fmla="*/ 16723 w 25211"/>
                <a:gd name="connsiteY7" fmla="*/ 43405 h 43405"/>
                <a:gd name="connsiteX8" fmla="*/ 0 w 25211"/>
                <a:gd name="connsiteY8" fmla="*/ 3319 h 43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211" h="43405">
                  <a:moveTo>
                    <a:pt x="42" y="3277"/>
                  </a:moveTo>
                  <a:cubicBezTo>
                    <a:pt x="42" y="3277"/>
                    <a:pt x="504" y="3109"/>
                    <a:pt x="1219" y="2815"/>
                  </a:cubicBezTo>
                  <a:cubicBezTo>
                    <a:pt x="1933" y="2521"/>
                    <a:pt x="2858" y="2101"/>
                    <a:pt x="3782" y="1681"/>
                  </a:cubicBezTo>
                  <a:cubicBezTo>
                    <a:pt x="5630" y="840"/>
                    <a:pt x="7522" y="0"/>
                    <a:pt x="7522" y="0"/>
                  </a:cubicBezTo>
                  <a:lnTo>
                    <a:pt x="25211" y="39666"/>
                  </a:lnTo>
                  <a:cubicBezTo>
                    <a:pt x="25211" y="39666"/>
                    <a:pt x="23110" y="40632"/>
                    <a:pt x="20967" y="41557"/>
                  </a:cubicBezTo>
                  <a:cubicBezTo>
                    <a:pt x="19917" y="42019"/>
                    <a:pt x="18866" y="42523"/>
                    <a:pt x="18068" y="42859"/>
                  </a:cubicBezTo>
                  <a:lnTo>
                    <a:pt x="16723" y="43405"/>
                  </a:lnTo>
                  <a:lnTo>
                    <a:pt x="0" y="3319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82" name="Forma Livre: Forma 581">
              <a:extLst>
                <a:ext uri="{FF2B5EF4-FFF2-40B4-BE49-F238E27FC236}">
                  <a16:creationId xmlns:a16="http://schemas.microsoft.com/office/drawing/2014/main" id="{9F35DEAA-CB9E-8C64-F3FC-61A3A6CBC7AF}"/>
                </a:ext>
              </a:extLst>
            </p:cNvPr>
            <p:cNvSpPr/>
            <p:nvPr/>
          </p:nvSpPr>
          <p:spPr>
            <a:xfrm>
              <a:off x="8609728" y="4866998"/>
              <a:ext cx="18866" cy="32480"/>
            </a:xfrm>
            <a:custGeom>
              <a:avLst/>
              <a:gdLst>
                <a:gd name="connsiteX0" fmla="*/ 0 w 18866"/>
                <a:gd name="connsiteY0" fmla="*/ 2815 h 32480"/>
                <a:gd name="connsiteX1" fmla="*/ 3866 w 18866"/>
                <a:gd name="connsiteY1" fmla="*/ 1513 h 32480"/>
                <a:gd name="connsiteX2" fmla="*/ 7689 w 18866"/>
                <a:gd name="connsiteY2" fmla="*/ 0 h 32480"/>
                <a:gd name="connsiteX3" fmla="*/ 18866 w 18866"/>
                <a:gd name="connsiteY3" fmla="*/ 29371 h 32480"/>
                <a:gd name="connsiteX4" fmla="*/ 14707 w 18866"/>
                <a:gd name="connsiteY4" fmla="*/ 31010 h 32480"/>
                <a:gd name="connsiteX5" fmla="*/ 10463 w 18866"/>
                <a:gd name="connsiteY5" fmla="*/ 32480 h 32480"/>
                <a:gd name="connsiteX6" fmla="*/ 0 w 18866"/>
                <a:gd name="connsiteY6" fmla="*/ 2815 h 32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66" h="32480">
                  <a:moveTo>
                    <a:pt x="0" y="2815"/>
                  </a:moveTo>
                  <a:cubicBezTo>
                    <a:pt x="0" y="2815"/>
                    <a:pt x="1933" y="2143"/>
                    <a:pt x="3866" y="1513"/>
                  </a:cubicBezTo>
                  <a:lnTo>
                    <a:pt x="7689" y="0"/>
                  </a:lnTo>
                  <a:lnTo>
                    <a:pt x="18866" y="29371"/>
                  </a:lnTo>
                  <a:lnTo>
                    <a:pt x="14707" y="31010"/>
                  </a:lnTo>
                  <a:lnTo>
                    <a:pt x="10463" y="32480"/>
                  </a:lnTo>
                  <a:lnTo>
                    <a:pt x="0" y="2815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83" name="Forma Livre: Forma 582">
              <a:extLst>
                <a:ext uri="{FF2B5EF4-FFF2-40B4-BE49-F238E27FC236}">
                  <a16:creationId xmlns:a16="http://schemas.microsoft.com/office/drawing/2014/main" id="{FAD74E44-9D32-80CF-41A5-21962C82ABD6}"/>
                </a:ext>
              </a:extLst>
            </p:cNvPr>
            <p:cNvSpPr/>
            <p:nvPr/>
          </p:nvSpPr>
          <p:spPr>
            <a:xfrm>
              <a:off x="8593635" y="4872586"/>
              <a:ext cx="12941" cy="18278"/>
            </a:xfrm>
            <a:custGeom>
              <a:avLst/>
              <a:gdLst>
                <a:gd name="connsiteX0" fmla="*/ 42 w 12941"/>
                <a:gd name="connsiteY0" fmla="*/ 2437 h 18278"/>
                <a:gd name="connsiteX1" fmla="*/ 3992 w 12941"/>
                <a:gd name="connsiteY1" fmla="*/ 1303 h 18278"/>
                <a:gd name="connsiteX2" fmla="*/ 7857 w 12941"/>
                <a:gd name="connsiteY2" fmla="*/ 0 h 18278"/>
                <a:gd name="connsiteX3" fmla="*/ 12942 w 12941"/>
                <a:gd name="connsiteY3" fmla="*/ 15715 h 18278"/>
                <a:gd name="connsiteX4" fmla="*/ 8866 w 12941"/>
                <a:gd name="connsiteY4" fmla="*/ 17102 h 18278"/>
                <a:gd name="connsiteX5" fmla="*/ 4706 w 12941"/>
                <a:gd name="connsiteY5" fmla="*/ 18278 h 18278"/>
                <a:gd name="connsiteX6" fmla="*/ 0 w 12941"/>
                <a:gd name="connsiteY6" fmla="*/ 2479 h 18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941" h="18278">
                  <a:moveTo>
                    <a:pt x="42" y="2437"/>
                  </a:moveTo>
                  <a:cubicBezTo>
                    <a:pt x="42" y="2437"/>
                    <a:pt x="2017" y="1891"/>
                    <a:pt x="3992" y="1303"/>
                  </a:cubicBezTo>
                  <a:cubicBezTo>
                    <a:pt x="5924" y="630"/>
                    <a:pt x="7857" y="0"/>
                    <a:pt x="7857" y="0"/>
                  </a:cubicBezTo>
                  <a:lnTo>
                    <a:pt x="12942" y="15715"/>
                  </a:lnTo>
                  <a:cubicBezTo>
                    <a:pt x="12942" y="15715"/>
                    <a:pt x="10883" y="16387"/>
                    <a:pt x="8866" y="17102"/>
                  </a:cubicBezTo>
                  <a:cubicBezTo>
                    <a:pt x="6807" y="17690"/>
                    <a:pt x="4706" y="18278"/>
                    <a:pt x="4706" y="18278"/>
                  </a:cubicBezTo>
                  <a:lnTo>
                    <a:pt x="0" y="2479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84" name="Forma Livre: Forma 583">
              <a:extLst>
                <a:ext uri="{FF2B5EF4-FFF2-40B4-BE49-F238E27FC236}">
                  <a16:creationId xmlns:a16="http://schemas.microsoft.com/office/drawing/2014/main" id="{A692BFDE-31C9-D2F9-718E-E76CB9661A9F}"/>
                </a:ext>
              </a:extLst>
            </p:cNvPr>
            <p:cNvSpPr/>
            <p:nvPr/>
          </p:nvSpPr>
          <p:spPr>
            <a:xfrm>
              <a:off x="8575609" y="4877838"/>
              <a:ext cx="14958" cy="28656"/>
            </a:xfrm>
            <a:custGeom>
              <a:avLst/>
              <a:gdLst>
                <a:gd name="connsiteX0" fmla="*/ 42 w 14958"/>
                <a:gd name="connsiteY0" fmla="*/ 1933 h 28656"/>
                <a:gd name="connsiteX1" fmla="*/ 4034 w 14958"/>
                <a:gd name="connsiteY1" fmla="*/ 1009 h 28656"/>
                <a:gd name="connsiteX2" fmla="*/ 6765 w 14958"/>
                <a:gd name="connsiteY2" fmla="*/ 336 h 28656"/>
                <a:gd name="connsiteX3" fmla="*/ 7984 w 14958"/>
                <a:gd name="connsiteY3" fmla="*/ 0 h 28656"/>
                <a:gd name="connsiteX4" fmla="*/ 14959 w 14958"/>
                <a:gd name="connsiteY4" fmla="*/ 26556 h 28656"/>
                <a:gd name="connsiteX5" fmla="*/ 13614 w 14958"/>
                <a:gd name="connsiteY5" fmla="*/ 26934 h 28656"/>
                <a:gd name="connsiteX6" fmla="*/ 10631 w 14958"/>
                <a:gd name="connsiteY6" fmla="*/ 27648 h 28656"/>
                <a:gd name="connsiteX7" fmla="*/ 6303 w 14958"/>
                <a:gd name="connsiteY7" fmla="*/ 28657 h 28656"/>
                <a:gd name="connsiteX8" fmla="*/ 0 w 14958"/>
                <a:gd name="connsiteY8" fmla="*/ 1933 h 28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58" h="28656">
                  <a:moveTo>
                    <a:pt x="42" y="1933"/>
                  </a:moveTo>
                  <a:cubicBezTo>
                    <a:pt x="42" y="1933"/>
                    <a:pt x="2059" y="1471"/>
                    <a:pt x="4034" y="1009"/>
                  </a:cubicBezTo>
                  <a:cubicBezTo>
                    <a:pt x="5042" y="757"/>
                    <a:pt x="6051" y="588"/>
                    <a:pt x="6765" y="336"/>
                  </a:cubicBezTo>
                  <a:lnTo>
                    <a:pt x="7984" y="0"/>
                  </a:lnTo>
                  <a:lnTo>
                    <a:pt x="14959" y="26556"/>
                  </a:lnTo>
                  <a:lnTo>
                    <a:pt x="13614" y="26934"/>
                  </a:lnTo>
                  <a:cubicBezTo>
                    <a:pt x="12816" y="27186"/>
                    <a:pt x="11723" y="27396"/>
                    <a:pt x="10631" y="27648"/>
                  </a:cubicBezTo>
                  <a:lnTo>
                    <a:pt x="6303" y="28657"/>
                  </a:lnTo>
                  <a:lnTo>
                    <a:pt x="0" y="1933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85" name="Forma Livre: Forma 584">
              <a:extLst>
                <a:ext uri="{FF2B5EF4-FFF2-40B4-BE49-F238E27FC236}">
                  <a16:creationId xmlns:a16="http://schemas.microsoft.com/office/drawing/2014/main" id="{33E9C1FA-DDD2-42D6-EAC2-555BC2C77A80}"/>
                </a:ext>
              </a:extLst>
            </p:cNvPr>
            <p:cNvSpPr/>
            <p:nvPr/>
          </p:nvSpPr>
          <p:spPr>
            <a:xfrm>
              <a:off x="8557373" y="4882124"/>
              <a:ext cx="16723" cy="44203"/>
            </a:xfrm>
            <a:custGeom>
              <a:avLst/>
              <a:gdLst>
                <a:gd name="connsiteX0" fmla="*/ 0 w 16723"/>
                <a:gd name="connsiteY0" fmla="*/ 1429 h 44203"/>
                <a:gd name="connsiteX1" fmla="*/ 8067 w 16723"/>
                <a:gd name="connsiteY1" fmla="*/ 0 h 44203"/>
                <a:gd name="connsiteX2" fmla="*/ 16723 w 16723"/>
                <a:gd name="connsiteY2" fmla="*/ 42565 h 44203"/>
                <a:gd name="connsiteX3" fmla="*/ 7605 w 16723"/>
                <a:gd name="connsiteY3" fmla="*/ 44204 h 44203"/>
                <a:gd name="connsiteX4" fmla="*/ 0 w 16723"/>
                <a:gd name="connsiteY4" fmla="*/ 1429 h 44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3" h="44203">
                  <a:moveTo>
                    <a:pt x="0" y="1429"/>
                  </a:moveTo>
                  <a:lnTo>
                    <a:pt x="8067" y="0"/>
                  </a:lnTo>
                  <a:lnTo>
                    <a:pt x="16723" y="42565"/>
                  </a:lnTo>
                  <a:lnTo>
                    <a:pt x="7605" y="44204"/>
                  </a:lnTo>
                  <a:lnTo>
                    <a:pt x="0" y="1429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86" name="Forma Livre: Forma 585">
              <a:extLst>
                <a:ext uri="{FF2B5EF4-FFF2-40B4-BE49-F238E27FC236}">
                  <a16:creationId xmlns:a16="http://schemas.microsoft.com/office/drawing/2014/main" id="{50B73D8E-3F05-E87E-5635-1E32ECB321F7}"/>
                </a:ext>
              </a:extLst>
            </p:cNvPr>
            <p:cNvSpPr/>
            <p:nvPr/>
          </p:nvSpPr>
          <p:spPr>
            <a:xfrm>
              <a:off x="8538927" y="4885318"/>
              <a:ext cx="12689" cy="32228"/>
            </a:xfrm>
            <a:custGeom>
              <a:avLst/>
              <a:gdLst>
                <a:gd name="connsiteX0" fmla="*/ 0 w 12689"/>
                <a:gd name="connsiteY0" fmla="*/ 1008 h 32228"/>
                <a:gd name="connsiteX1" fmla="*/ 8151 w 12689"/>
                <a:gd name="connsiteY1" fmla="*/ 0 h 32228"/>
                <a:gd name="connsiteX2" fmla="*/ 12690 w 12689"/>
                <a:gd name="connsiteY2" fmla="*/ 31094 h 32228"/>
                <a:gd name="connsiteX3" fmla="*/ 3782 w 12689"/>
                <a:gd name="connsiteY3" fmla="*/ 32228 h 32228"/>
                <a:gd name="connsiteX4" fmla="*/ 0 w 12689"/>
                <a:gd name="connsiteY4" fmla="*/ 1008 h 32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9" h="32228">
                  <a:moveTo>
                    <a:pt x="0" y="1008"/>
                  </a:moveTo>
                  <a:lnTo>
                    <a:pt x="8151" y="0"/>
                  </a:lnTo>
                  <a:lnTo>
                    <a:pt x="12690" y="31094"/>
                  </a:lnTo>
                  <a:lnTo>
                    <a:pt x="3782" y="32228"/>
                  </a:lnTo>
                  <a:lnTo>
                    <a:pt x="0" y="1008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87" name="Forma Livre: Forma 586">
              <a:extLst>
                <a:ext uri="{FF2B5EF4-FFF2-40B4-BE49-F238E27FC236}">
                  <a16:creationId xmlns:a16="http://schemas.microsoft.com/office/drawing/2014/main" id="{97CEF975-61BB-92B6-4144-F9B651B5A65D}"/>
                </a:ext>
              </a:extLst>
            </p:cNvPr>
            <p:cNvSpPr/>
            <p:nvPr/>
          </p:nvSpPr>
          <p:spPr>
            <a:xfrm>
              <a:off x="8522119" y="4887335"/>
              <a:ext cx="9748" cy="17059"/>
            </a:xfrm>
            <a:custGeom>
              <a:avLst/>
              <a:gdLst>
                <a:gd name="connsiteX0" fmla="*/ 0 w 9748"/>
                <a:gd name="connsiteY0" fmla="*/ 588 h 17059"/>
                <a:gd name="connsiteX1" fmla="*/ 8193 w 9748"/>
                <a:gd name="connsiteY1" fmla="*/ 0 h 17059"/>
                <a:gd name="connsiteX2" fmla="*/ 9748 w 9748"/>
                <a:gd name="connsiteY2" fmla="*/ 16429 h 17059"/>
                <a:gd name="connsiteX3" fmla="*/ 1177 w 9748"/>
                <a:gd name="connsiteY3" fmla="*/ 17060 h 17059"/>
                <a:gd name="connsiteX4" fmla="*/ 0 w 9748"/>
                <a:gd name="connsiteY4" fmla="*/ 588 h 1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48" h="17059">
                  <a:moveTo>
                    <a:pt x="0" y="588"/>
                  </a:moveTo>
                  <a:lnTo>
                    <a:pt x="8193" y="0"/>
                  </a:lnTo>
                  <a:lnTo>
                    <a:pt x="9748" y="16429"/>
                  </a:lnTo>
                  <a:lnTo>
                    <a:pt x="1177" y="17060"/>
                  </a:lnTo>
                  <a:lnTo>
                    <a:pt x="0" y="588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88" name="Forma Livre: Forma 587">
              <a:extLst>
                <a:ext uri="{FF2B5EF4-FFF2-40B4-BE49-F238E27FC236}">
                  <a16:creationId xmlns:a16="http://schemas.microsoft.com/office/drawing/2014/main" id="{96255CB3-3636-1DBC-7125-CC488CFEA330}"/>
                </a:ext>
              </a:extLst>
            </p:cNvPr>
            <p:cNvSpPr/>
            <p:nvPr/>
          </p:nvSpPr>
          <p:spPr>
            <a:xfrm>
              <a:off x="8503463" y="4888553"/>
              <a:ext cx="9286" cy="27648"/>
            </a:xfrm>
            <a:custGeom>
              <a:avLst/>
              <a:gdLst>
                <a:gd name="connsiteX0" fmla="*/ 0 w 9286"/>
                <a:gd name="connsiteY0" fmla="*/ 210 h 27648"/>
                <a:gd name="connsiteX1" fmla="*/ 8194 w 9286"/>
                <a:gd name="connsiteY1" fmla="*/ 0 h 27648"/>
                <a:gd name="connsiteX2" fmla="*/ 9286 w 9286"/>
                <a:gd name="connsiteY2" fmla="*/ 27396 h 27648"/>
                <a:gd name="connsiteX3" fmla="*/ 421 w 9286"/>
                <a:gd name="connsiteY3" fmla="*/ 27648 h 27648"/>
                <a:gd name="connsiteX4" fmla="*/ 0 w 9286"/>
                <a:gd name="connsiteY4" fmla="*/ 210 h 27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86" h="27648">
                  <a:moveTo>
                    <a:pt x="0" y="210"/>
                  </a:moveTo>
                  <a:lnTo>
                    <a:pt x="8194" y="0"/>
                  </a:lnTo>
                  <a:lnTo>
                    <a:pt x="9286" y="27396"/>
                  </a:lnTo>
                  <a:lnTo>
                    <a:pt x="421" y="27648"/>
                  </a:lnTo>
                  <a:lnTo>
                    <a:pt x="0" y="21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89" name="Forma Livre: Forma 588">
              <a:extLst>
                <a:ext uri="{FF2B5EF4-FFF2-40B4-BE49-F238E27FC236}">
                  <a16:creationId xmlns:a16="http://schemas.microsoft.com/office/drawing/2014/main" id="{8F11FF99-330A-8DD4-C69E-B6C05C6D5A11}"/>
                </a:ext>
              </a:extLst>
            </p:cNvPr>
            <p:cNvSpPr/>
            <p:nvPr/>
          </p:nvSpPr>
          <p:spPr>
            <a:xfrm>
              <a:off x="8483084" y="4888553"/>
              <a:ext cx="9916" cy="43615"/>
            </a:xfrm>
            <a:custGeom>
              <a:avLst/>
              <a:gdLst>
                <a:gd name="connsiteX0" fmla="*/ 1723 w 9916"/>
                <a:gd name="connsiteY0" fmla="*/ 0 h 43615"/>
                <a:gd name="connsiteX1" fmla="*/ 9916 w 9916"/>
                <a:gd name="connsiteY1" fmla="*/ 210 h 43615"/>
                <a:gd name="connsiteX2" fmla="*/ 9244 w 9916"/>
                <a:gd name="connsiteY2" fmla="*/ 43615 h 43615"/>
                <a:gd name="connsiteX3" fmla="*/ 0 w 9916"/>
                <a:gd name="connsiteY3" fmla="*/ 43363 h 43615"/>
                <a:gd name="connsiteX4" fmla="*/ 1723 w 9916"/>
                <a:gd name="connsiteY4" fmla="*/ 0 h 43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16" h="43615">
                  <a:moveTo>
                    <a:pt x="1723" y="0"/>
                  </a:moveTo>
                  <a:lnTo>
                    <a:pt x="9916" y="210"/>
                  </a:lnTo>
                  <a:lnTo>
                    <a:pt x="9244" y="43615"/>
                  </a:lnTo>
                  <a:lnTo>
                    <a:pt x="0" y="43363"/>
                  </a:lnTo>
                  <a:lnTo>
                    <a:pt x="1723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90" name="Forma Livre: Forma 589">
              <a:extLst>
                <a:ext uri="{FF2B5EF4-FFF2-40B4-BE49-F238E27FC236}">
                  <a16:creationId xmlns:a16="http://schemas.microsoft.com/office/drawing/2014/main" id="{BF5E9D58-1F2C-C46A-B3BE-54C795BEEB41}"/>
                </a:ext>
              </a:extLst>
            </p:cNvPr>
            <p:cNvSpPr/>
            <p:nvPr/>
          </p:nvSpPr>
          <p:spPr>
            <a:xfrm>
              <a:off x="8463167" y="4887335"/>
              <a:ext cx="11177" cy="31976"/>
            </a:xfrm>
            <a:custGeom>
              <a:avLst/>
              <a:gdLst>
                <a:gd name="connsiteX0" fmla="*/ 2983 w 11177"/>
                <a:gd name="connsiteY0" fmla="*/ 0 h 31976"/>
                <a:gd name="connsiteX1" fmla="*/ 11177 w 11177"/>
                <a:gd name="connsiteY1" fmla="*/ 588 h 31976"/>
                <a:gd name="connsiteX2" fmla="*/ 8950 w 11177"/>
                <a:gd name="connsiteY2" fmla="*/ 31976 h 31976"/>
                <a:gd name="connsiteX3" fmla="*/ 0 w 11177"/>
                <a:gd name="connsiteY3" fmla="*/ 31304 h 31976"/>
                <a:gd name="connsiteX4" fmla="*/ 2983 w 11177"/>
                <a:gd name="connsiteY4" fmla="*/ 0 h 31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7" h="31976">
                  <a:moveTo>
                    <a:pt x="2983" y="0"/>
                  </a:moveTo>
                  <a:lnTo>
                    <a:pt x="11177" y="588"/>
                  </a:lnTo>
                  <a:lnTo>
                    <a:pt x="8950" y="31976"/>
                  </a:lnTo>
                  <a:lnTo>
                    <a:pt x="0" y="31304"/>
                  </a:lnTo>
                  <a:lnTo>
                    <a:pt x="2983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91" name="Forma Livre: Forma 590">
              <a:extLst>
                <a:ext uri="{FF2B5EF4-FFF2-40B4-BE49-F238E27FC236}">
                  <a16:creationId xmlns:a16="http://schemas.microsoft.com/office/drawing/2014/main" id="{4000DABD-75CE-4BDC-C3A8-605483D17E45}"/>
                </a:ext>
              </a:extLst>
            </p:cNvPr>
            <p:cNvSpPr/>
            <p:nvPr/>
          </p:nvSpPr>
          <p:spPr>
            <a:xfrm>
              <a:off x="8447032" y="4885318"/>
              <a:ext cx="10504" cy="17395"/>
            </a:xfrm>
            <a:custGeom>
              <a:avLst/>
              <a:gdLst>
                <a:gd name="connsiteX0" fmla="*/ 2353 w 10504"/>
                <a:gd name="connsiteY0" fmla="*/ 0 h 17395"/>
                <a:gd name="connsiteX1" fmla="*/ 10505 w 10504"/>
                <a:gd name="connsiteY1" fmla="*/ 1008 h 17395"/>
                <a:gd name="connsiteX2" fmla="*/ 8530 w 10504"/>
                <a:gd name="connsiteY2" fmla="*/ 17396 h 17395"/>
                <a:gd name="connsiteX3" fmla="*/ 0 w 10504"/>
                <a:gd name="connsiteY3" fmla="*/ 16303 h 17395"/>
                <a:gd name="connsiteX4" fmla="*/ 2353 w 10504"/>
                <a:gd name="connsiteY4" fmla="*/ 0 h 17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04" h="17395">
                  <a:moveTo>
                    <a:pt x="2353" y="0"/>
                  </a:moveTo>
                  <a:lnTo>
                    <a:pt x="10505" y="1008"/>
                  </a:lnTo>
                  <a:lnTo>
                    <a:pt x="8530" y="17396"/>
                  </a:lnTo>
                  <a:lnTo>
                    <a:pt x="0" y="16303"/>
                  </a:lnTo>
                  <a:lnTo>
                    <a:pt x="2353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92" name="Forma Livre: Forma 591">
              <a:extLst>
                <a:ext uri="{FF2B5EF4-FFF2-40B4-BE49-F238E27FC236}">
                  <a16:creationId xmlns:a16="http://schemas.microsoft.com/office/drawing/2014/main" id="{378BCD0F-C73F-F4F6-E30A-B0E4011F8D17}"/>
                </a:ext>
              </a:extLst>
            </p:cNvPr>
            <p:cNvSpPr/>
            <p:nvPr/>
          </p:nvSpPr>
          <p:spPr>
            <a:xfrm>
              <a:off x="8425518" y="4882124"/>
              <a:ext cx="13571" cy="28446"/>
            </a:xfrm>
            <a:custGeom>
              <a:avLst/>
              <a:gdLst>
                <a:gd name="connsiteX0" fmla="*/ 5504 w 13571"/>
                <a:gd name="connsiteY0" fmla="*/ 0 h 28446"/>
                <a:gd name="connsiteX1" fmla="*/ 13572 w 13571"/>
                <a:gd name="connsiteY1" fmla="*/ 1429 h 28446"/>
                <a:gd name="connsiteX2" fmla="*/ 8740 w 13571"/>
                <a:gd name="connsiteY2" fmla="*/ 28447 h 28446"/>
                <a:gd name="connsiteX3" fmla="*/ 0 w 13571"/>
                <a:gd name="connsiteY3" fmla="*/ 26892 h 28446"/>
                <a:gd name="connsiteX4" fmla="*/ 5504 w 13571"/>
                <a:gd name="connsiteY4" fmla="*/ 0 h 28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71" h="28446">
                  <a:moveTo>
                    <a:pt x="5504" y="0"/>
                  </a:moveTo>
                  <a:lnTo>
                    <a:pt x="13572" y="1429"/>
                  </a:lnTo>
                  <a:lnTo>
                    <a:pt x="8740" y="28447"/>
                  </a:lnTo>
                  <a:lnTo>
                    <a:pt x="0" y="26892"/>
                  </a:lnTo>
                  <a:lnTo>
                    <a:pt x="5504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93" name="Forma Livre: Forma 592">
              <a:extLst>
                <a:ext uri="{FF2B5EF4-FFF2-40B4-BE49-F238E27FC236}">
                  <a16:creationId xmlns:a16="http://schemas.microsoft.com/office/drawing/2014/main" id="{4DDC5495-215A-1E8A-9D3B-AE64CB2F59BF}"/>
                </a:ext>
              </a:extLst>
            </p:cNvPr>
            <p:cNvSpPr/>
            <p:nvPr/>
          </p:nvSpPr>
          <p:spPr>
            <a:xfrm>
              <a:off x="8401778" y="4877881"/>
              <a:ext cx="19034" cy="44203"/>
            </a:xfrm>
            <a:custGeom>
              <a:avLst/>
              <a:gdLst>
                <a:gd name="connsiteX0" fmla="*/ 11093 w 19034"/>
                <a:gd name="connsiteY0" fmla="*/ 0 h 44203"/>
                <a:gd name="connsiteX1" fmla="*/ 12312 w 19034"/>
                <a:gd name="connsiteY1" fmla="*/ 336 h 44203"/>
                <a:gd name="connsiteX2" fmla="*/ 15043 w 19034"/>
                <a:gd name="connsiteY2" fmla="*/ 1008 h 44203"/>
                <a:gd name="connsiteX3" fmla="*/ 19035 w 19034"/>
                <a:gd name="connsiteY3" fmla="*/ 1933 h 44203"/>
                <a:gd name="connsiteX4" fmla="*/ 9034 w 19034"/>
                <a:gd name="connsiteY4" fmla="*/ 44204 h 44203"/>
                <a:gd name="connsiteX5" fmla="*/ 4496 w 19034"/>
                <a:gd name="connsiteY5" fmla="*/ 43153 h 44203"/>
                <a:gd name="connsiteX6" fmla="*/ 1386 w 19034"/>
                <a:gd name="connsiteY6" fmla="*/ 42397 h 44203"/>
                <a:gd name="connsiteX7" fmla="*/ 0 w 19034"/>
                <a:gd name="connsiteY7" fmla="*/ 42019 h 44203"/>
                <a:gd name="connsiteX8" fmla="*/ 11051 w 19034"/>
                <a:gd name="connsiteY8" fmla="*/ 0 h 44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34" h="44203">
                  <a:moveTo>
                    <a:pt x="11093" y="0"/>
                  </a:moveTo>
                  <a:lnTo>
                    <a:pt x="12312" y="336"/>
                  </a:lnTo>
                  <a:cubicBezTo>
                    <a:pt x="13068" y="546"/>
                    <a:pt x="14076" y="756"/>
                    <a:pt x="15043" y="1008"/>
                  </a:cubicBezTo>
                  <a:cubicBezTo>
                    <a:pt x="17060" y="1471"/>
                    <a:pt x="19035" y="1933"/>
                    <a:pt x="19035" y="1933"/>
                  </a:cubicBezTo>
                  <a:lnTo>
                    <a:pt x="9034" y="44204"/>
                  </a:lnTo>
                  <a:cubicBezTo>
                    <a:pt x="9034" y="44204"/>
                    <a:pt x="6765" y="43700"/>
                    <a:pt x="4496" y="43153"/>
                  </a:cubicBezTo>
                  <a:cubicBezTo>
                    <a:pt x="3362" y="42901"/>
                    <a:pt x="2227" y="42649"/>
                    <a:pt x="1386" y="42397"/>
                  </a:cubicBezTo>
                  <a:lnTo>
                    <a:pt x="0" y="42019"/>
                  </a:lnTo>
                  <a:lnTo>
                    <a:pt x="11051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94" name="Forma Livre: Forma 593">
              <a:extLst>
                <a:ext uri="{FF2B5EF4-FFF2-40B4-BE49-F238E27FC236}">
                  <a16:creationId xmlns:a16="http://schemas.microsoft.com/office/drawing/2014/main" id="{7730928D-7DDD-20E4-31A7-9CF51B79A5DC}"/>
                </a:ext>
              </a:extLst>
            </p:cNvPr>
            <p:cNvSpPr/>
            <p:nvPr/>
          </p:nvSpPr>
          <p:spPr>
            <a:xfrm>
              <a:off x="8385264" y="4872586"/>
              <a:ext cx="17521" cy="32564"/>
            </a:xfrm>
            <a:custGeom>
              <a:avLst/>
              <a:gdLst>
                <a:gd name="connsiteX0" fmla="*/ 9707 w 17521"/>
                <a:gd name="connsiteY0" fmla="*/ 0 h 32564"/>
                <a:gd name="connsiteX1" fmla="*/ 13572 w 17521"/>
                <a:gd name="connsiteY1" fmla="*/ 1303 h 32564"/>
                <a:gd name="connsiteX2" fmla="*/ 17522 w 17521"/>
                <a:gd name="connsiteY2" fmla="*/ 2437 h 32564"/>
                <a:gd name="connsiteX3" fmla="*/ 8572 w 17521"/>
                <a:gd name="connsiteY3" fmla="*/ 32565 h 32564"/>
                <a:gd name="connsiteX4" fmla="*/ 4244 w 17521"/>
                <a:gd name="connsiteY4" fmla="*/ 31346 h 32564"/>
                <a:gd name="connsiteX5" fmla="*/ 0 w 17521"/>
                <a:gd name="connsiteY5" fmla="*/ 29917 h 32564"/>
                <a:gd name="connsiteX6" fmla="*/ 9707 w 17521"/>
                <a:gd name="connsiteY6" fmla="*/ 0 h 32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521" h="32564">
                  <a:moveTo>
                    <a:pt x="9707" y="0"/>
                  </a:moveTo>
                  <a:cubicBezTo>
                    <a:pt x="9707" y="0"/>
                    <a:pt x="11639" y="672"/>
                    <a:pt x="13572" y="1303"/>
                  </a:cubicBezTo>
                  <a:cubicBezTo>
                    <a:pt x="15547" y="1849"/>
                    <a:pt x="17522" y="2437"/>
                    <a:pt x="17522" y="2437"/>
                  </a:cubicBezTo>
                  <a:lnTo>
                    <a:pt x="8572" y="32565"/>
                  </a:lnTo>
                  <a:cubicBezTo>
                    <a:pt x="8572" y="32565"/>
                    <a:pt x="6429" y="31934"/>
                    <a:pt x="4244" y="31346"/>
                  </a:cubicBezTo>
                  <a:lnTo>
                    <a:pt x="0" y="29917"/>
                  </a:lnTo>
                  <a:lnTo>
                    <a:pt x="9707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95" name="Forma Livre: Forma 594">
              <a:extLst>
                <a:ext uri="{FF2B5EF4-FFF2-40B4-BE49-F238E27FC236}">
                  <a16:creationId xmlns:a16="http://schemas.microsoft.com/office/drawing/2014/main" id="{64CED650-17A0-A2C4-18C4-9A1FAB1C20B0}"/>
                </a:ext>
              </a:extLst>
            </p:cNvPr>
            <p:cNvSpPr/>
            <p:nvPr/>
          </p:nvSpPr>
          <p:spPr>
            <a:xfrm>
              <a:off x="8373163" y="4866956"/>
              <a:ext cx="13572" cy="18404"/>
            </a:xfrm>
            <a:custGeom>
              <a:avLst/>
              <a:gdLst>
                <a:gd name="connsiteX0" fmla="*/ 5883 w 13572"/>
                <a:gd name="connsiteY0" fmla="*/ 42 h 18404"/>
                <a:gd name="connsiteX1" fmla="*/ 9707 w 13572"/>
                <a:gd name="connsiteY1" fmla="*/ 1555 h 18404"/>
                <a:gd name="connsiteX2" fmla="*/ 13572 w 13572"/>
                <a:gd name="connsiteY2" fmla="*/ 2857 h 18404"/>
                <a:gd name="connsiteX3" fmla="*/ 8068 w 13572"/>
                <a:gd name="connsiteY3" fmla="*/ 18404 h 18404"/>
                <a:gd name="connsiteX4" fmla="*/ 3992 w 13572"/>
                <a:gd name="connsiteY4" fmla="*/ 17018 h 18404"/>
                <a:gd name="connsiteX5" fmla="*/ 0 w 13572"/>
                <a:gd name="connsiteY5" fmla="*/ 15421 h 18404"/>
                <a:gd name="connsiteX6" fmla="*/ 5883 w 13572"/>
                <a:gd name="connsiteY6" fmla="*/ 0 h 18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572" h="18404">
                  <a:moveTo>
                    <a:pt x="5883" y="42"/>
                  </a:moveTo>
                  <a:lnTo>
                    <a:pt x="9707" y="1555"/>
                  </a:lnTo>
                  <a:cubicBezTo>
                    <a:pt x="11639" y="2227"/>
                    <a:pt x="13572" y="2857"/>
                    <a:pt x="13572" y="2857"/>
                  </a:cubicBezTo>
                  <a:lnTo>
                    <a:pt x="8068" y="18404"/>
                  </a:lnTo>
                  <a:lnTo>
                    <a:pt x="3992" y="17018"/>
                  </a:lnTo>
                  <a:lnTo>
                    <a:pt x="0" y="15421"/>
                  </a:lnTo>
                  <a:lnTo>
                    <a:pt x="5883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96" name="Forma Livre: Forma 595">
              <a:extLst>
                <a:ext uri="{FF2B5EF4-FFF2-40B4-BE49-F238E27FC236}">
                  <a16:creationId xmlns:a16="http://schemas.microsoft.com/office/drawing/2014/main" id="{5183C82B-8BB6-DB25-6AF9-742A2B6D674B}"/>
                </a:ext>
              </a:extLst>
            </p:cNvPr>
            <p:cNvSpPr/>
            <p:nvPr/>
          </p:nvSpPr>
          <p:spPr>
            <a:xfrm>
              <a:off x="8350599" y="4859813"/>
              <a:ext cx="18698" cy="28656"/>
            </a:xfrm>
            <a:custGeom>
              <a:avLst/>
              <a:gdLst>
                <a:gd name="connsiteX0" fmla="*/ 11219 w 18698"/>
                <a:gd name="connsiteY0" fmla="*/ 42 h 28656"/>
                <a:gd name="connsiteX1" fmla="*/ 14959 w 18698"/>
                <a:gd name="connsiteY1" fmla="*/ 1723 h 28656"/>
                <a:gd name="connsiteX2" fmla="*/ 17522 w 18698"/>
                <a:gd name="connsiteY2" fmla="*/ 2857 h 28656"/>
                <a:gd name="connsiteX3" fmla="*/ 18699 w 18698"/>
                <a:gd name="connsiteY3" fmla="*/ 3319 h 28656"/>
                <a:gd name="connsiteX4" fmla="*/ 8110 w 18698"/>
                <a:gd name="connsiteY4" fmla="*/ 28657 h 28656"/>
                <a:gd name="connsiteX5" fmla="*/ 6807 w 18698"/>
                <a:gd name="connsiteY5" fmla="*/ 28153 h 28656"/>
                <a:gd name="connsiteX6" fmla="*/ 4034 w 18698"/>
                <a:gd name="connsiteY6" fmla="*/ 26892 h 28656"/>
                <a:gd name="connsiteX7" fmla="*/ 0 w 18698"/>
                <a:gd name="connsiteY7" fmla="*/ 25043 h 28656"/>
                <a:gd name="connsiteX8" fmla="*/ 11177 w 18698"/>
                <a:gd name="connsiteY8" fmla="*/ 0 h 28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698" h="28656">
                  <a:moveTo>
                    <a:pt x="11219" y="42"/>
                  </a:moveTo>
                  <a:cubicBezTo>
                    <a:pt x="11219" y="42"/>
                    <a:pt x="13068" y="882"/>
                    <a:pt x="14959" y="1723"/>
                  </a:cubicBezTo>
                  <a:cubicBezTo>
                    <a:pt x="15883" y="2143"/>
                    <a:pt x="16807" y="2563"/>
                    <a:pt x="17522" y="2857"/>
                  </a:cubicBezTo>
                  <a:lnTo>
                    <a:pt x="18699" y="3319"/>
                  </a:lnTo>
                  <a:lnTo>
                    <a:pt x="8110" y="28657"/>
                  </a:lnTo>
                  <a:lnTo>
                    <a:pt x="6807" y="28153"/>
                  </a:lnTo>
                  <a:cubicBezTo>
                    <a:pt x="6051" y="27858"/>
                    <a:pt x="5043" y="27354"/>
                    <a:pt x="4034" y="26892"/>
                  </a:cubicBezTo>
                  <a:lnTo>
                    <a:pt x="0" y="25043"/>
                  </a:lnTo>
                  <a:lnTo>
                    <a:pt x="11177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97" name="Forma Livre: Forma 596">
              <a:extLst>
                <a:ext uri="{FF2B5EF4-FFF2-40B4-BE49-F238E27FC236}">
                  <a16:creationId xmlns:a16="http://schemas.microsoft.com/office/drawing/2014/main" id="{66FA08B2-CF30-6C37-F7A8-847D43D077C0}"/>
                </a:ext>
              </a:extLst>
            </p:cNvPr>
            <p:cNvSpPr/>
            <p:nvPr/>
          </p:nvSpPr>
          <p:spPr>
            <a:xfrm>
              <a:off x="8325136" y="4851745"/>
              <a:ext cx="27186" cy="42817"/>
            </a:xfrm>
            <a:custGeom>
              <a:avLst/>
              <a:gdLst>
                <a:gd name="connsiteX0" fmla="*/ 19875 w 27186"/>
                <a:gd name="connsiteY0" fmla="*/ 0 h 42817"/>
                <a:gd name="connsiteX1" fmla="*/ 27186 w 27186"/>
                <a:gd name="connsiteY1" fmla="*/ 3740 h 42817"/>
                <a:gd name="connsiteX2" fmla="*/ 8236 w 27186"/>
                <a:gd name="connsiteY2" fmla="*/ 42817 h 42817"/>
                <a:gd name="connsiteX3" fmla="*/ 0 w 27186"/>
                <a:gd name="connsiteY3" fmla="*/ 38615 h 42817"/>
                <a:gd name="connsiteX4" fmla="*/ 19875 w 27186"/>
                <a:gd name="connsiteY4" fmla="*/ 0 h 42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186" h="42817">
                  <a:moveTo>
                    <a:pt x="19875" y="0"/>
                  </a:moveTo>
                  <a:lnTo>
                    <a:pt x="27186" y="3740"/>
                  </a:lnTo>
                  <a:lnTo>
                    <a:pt x="8236" y="42817"/>
                  </a:lnTo>
                  <a:lnTo>
                    <a:pt x="0" y="38615"/>
                  </a:lnTo>
                  <a:lnTo>
                    <a:pt x="19875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98" name="Forma Livre: Forma 597">
              <a:extLst>
                <a:ext uri="{FF2B5EF4-FFF2-40B4-BE49-F238E27FC236}">
                  <a16:creationId xmlns:a16="http://schemas.microsoft.com/office/drawing/2014/main" id="{B8DDE6A3-242D-C3F8-9F3C-0352D0FDFC00}"/>
                </a:ext>
              </a:extLst>
            </p:cNvPr>
            <p:cNvSpPr/>
            <p:nvPr/>
          </p:nvSpPr>
          <p:spPr>
            <a:xfrm>
              <a:off x="8312740" y="4842753"/>
              <a:ext cx="23068" cy="31598"/>
            </a:xfrm>
            <a:custGeom>
              <a:avLst/>
              <a:gdLst>
                <a:gd name="connsiteX0" fmla="*/ 15925 w 23068"/>
                <a:gd name="connsiteY0" fmla="*/ 0 h 31598"/>
                <a:gd name="connsiteX1" fmla="*/ 23068 w 23068"/>
                <a:gd name="connsiteY1" fmla="*/ 4118 h 31598"/>
                <a:gd name="connsiteX2" fmla="*/ 7773 w 23068"/>
                <a:gd name="connsiteY2" fmla="*/ 31598 h 31598"/>
                <a:gd name="connsiteX3" fmla="*/ 0 w 23068"/>
                <a:gd name="connsiteY3" fmla="*/ 27102 h 31598"/>
                <a:gd name="connsiteX4" fmla="*/ 15925 w 23068"/>
                <a:gd name="connsiteY4" fmla="*/ 0 h 31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68" h="31598">
                  <a:moveTo>
                    <a:pt x="15925" y="0"/>
                  </a:moveTo>
                  <a:lnTo>
                    <a:pt x="23068" y="4118"/>
                  </a:lnTo>
                  <a:lnTo>
                    <a:pt x="7773" y="31598"/>
                  </a:lnTo>
                  <a:lnTo>
                    <a:pt x="0" y="27102"/>
                  </a:lnTo>
                  <a:lnTo>
                    <a:pt x="15925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99" name="Forma Livre: Forma 598">
              <a:extLst>
                <a:ext uri="{FF2B5EF4-FFF2-40B4-BE49-F238E27FC236}">
                  <a16:creationId xmlns:a16="http://schemas.microsoft.com/office/drawing/2014/main" id="{64A11E21-A0F2-B728-B822-A795D08B2C6F}"/>
                </a:ext>
              </a:extLst>
            </p:cNvPr>
            <p:cNvSpPr/>
            <p:nvPr/>
          </p:nvSpPr>
          <p:spPr>
            <a:xfrm>
              <a:off x="8305261" y="4833845"/>
              <a:ext cx="16008" cy="18446"/>
            </a:xfrm>
            <a:custGeom>
              <a:avLst/>
              <a:gdLst>
                <a:gd name="connsiteX0" fmla="*/ 9076 w 16008"/>
                <a:gd name="connsiteY0" fmla="*/ 0 h 18446"/>
                <a:gd name="connsiteX1" fmla="*/ 16009 w 16008"/>
                <a:gd name="connsiteY1" fmla="*/ 4412 h 18446"/>
                <a:gd name="connsiteX2" fmla="*/ 7269 w 16008"/>
                <a:gd name="connsiteY2" fmla="*/ 18446 h 18446"/>
                <a:gd name="connsiteX3" fmla="*/ 0 w 16008"/>
                <a:gd name="connsiteY3" fmla="*/ 13782 h 18446"/>
                <a:gd name="connsiteX4" fmla="*/ 9076 w 16008"/>
                <a:gd name="connsiteY4" fmla="*/ 0 h 18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08" h="18446">
                  <a:moveTo>
                    <a:pt x="9076" y="0"/>
                  </a:moveTo>
                  <a:lnTo>
                    <a:pt x="16009" y="4412"/>
                  </a:lnTo>
                  <a:lnTo>
                    <a:pt x="7269" y="18446"/>
                  </a:lnTo>
                  <a:lnTo>
                    <a:pt x="0" y="13782"/>
                  </a:lnTo>
                  <a:lnTo>
                    <a:pt x="9076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00" name="Forma Livre: Forma 599">
              <a:extLst>
                <a:ext uri="{FF2B5EF4-FFF2-40B4-BE49-F238E27FC236}">
                  <a16:creationId xmlns:a16="http://schemas.microsoft.com/office/drawing/2014/main" id="{30CEB6DA-F058-CD48-79CF-402658170CB9}"/>
                </a:ext>
              </a:extLst>
            </p:cNvPr>
            <p:cNvSpPr/>
            <p:nvPr/>
          </p:nvSpPr>
          <p:spPr>
            <a:xfrm>
              <a:off x="8282697" y="4823172"/>
              <a:ext cx="23026" cy="27228"/>
            </a:xfrm>
            <a:custGeom>
              <a:avLst/>
              <a:gdLst>
                <a:gd name="connsiteX0" fmla="*/ 16345 w 23026"/>
                <a:gd name="connsiteY0" fmla="*/ 0 h 27228"/>
                <a:gd name="connsiteX1" fmla="*/ 23026 w 23026"/>
                <a:gd name="connsiteY1" fmla="*/ 4790 h 27228"/>
                <a:gd name="connsiteX2" fmla="*/ 7227 w 23026"/>
                <a:gd name="connsiteY2" fmla="*/ 27228 h 27228"/>
                <a:gd name="connsiteX3" fmla="*/ 0 w 23026"/>
                <a:gd name="connsiteY3" fmla="*/ 22060 h 27228"/>
                <a:gd name="connsiteX4" fmla="*/ 16345 w 23026"/>
                <a:gd name="connsiteY4" fmla="*/ 0 h 27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26" h="27228">
                  <a:moveTo>
                    <a:pt x="16345" y="0"/>
                  </a:moveTo>
                  <a:lnTo>
                    <a:pt x="23026" y="4790"/>
                  </a:lnTo>
                  <a:lnTo>
                    <a:pt x="7227" y="27228"/>
                  </a:lnTo>
                  <a:lnTo>
                    <a:pt x="0" y="22060"/>
                  </a:lnTo>
                  <a:lnTo>
                    <a:pt x="16345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01" name="Forma Livre: Forma 600">
              <a:extLst>
                <a:ext uri="{FF2B5EF4-FFF2-40B4-BE49-F238E27FC236}">
                  <a16:creationId xmlns:a16="http://schemas.microsoft.com/office/drawing/2014/main" id="{1E6F3271-FF48-E9DA-F40B-3CB84EC176C9}"/>
                </a:ext>
              </a:extLst>
            </p:cNvPr>
            <p:cNvSpPr/>
            <p:nvPr/>
          </p:nvSpPr>
          <p:spPr>
            <a:xfrm>
              <a:off x="8256561" y="4811659"/>
              <a:ext cx="34203" cy="39161"/>
            </a:xfrm>
            <a:custGeom>
              <a:avLst/>
              <a:gdLst>
                <a:gd name="connsiteX0" fmla="*/ 27775 w 34203"/>
                <a:gd name="connsiteY0" fmla="*/ 0 h 39161"/>
                <a:gd name="connsiteX1" fmla="*/ 28741 w 34203"/>
                <a:gd name="connsiteY1" fmla="*/ 840 h 39161"/>
                <a:gd name="connsiteX2" fmla="*/ 30968 w 34203"/>
                <a:gd name="connsiteY2" fmla="*/ 2563 h 39161"/>
                <a:gd name="connsiteX3" fmla="*/ 34203 w 34203"/>
                <a:gd name="connsiteY3" fmla="*/ 5084 h 39161"/>
                <a:gd name="connsiteX4" fmla="*/ 7270 w 34203"/>
                <a:gd name="connsiteY4" fmla="*/ 39162 h 39161"/>
                <a:gd name="connsiteX5" fmla="*/ 3614 w 34203"/>
                <a:gd name="connsiteY5" fmla="*/ 36304 h 39161"/>
                <a:gd name="connsiteX6" fmla="*/ 1093 w 34203"/>
                <a:gd name="connsiteY6" fmla="*/ 34329 h 39161"/>
                <a:gd name="connsiteX7" fmla="*/ 0 w 34203"/>
                <a:gd name="connsiteY7" fmla="*/ 33405 h 39161"/>
                <a:gd name="connsiteX8" fmla="*/ 27733 w 34203"/>
                <a:gd name="connsiteY8" fmla="*/ 0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203" h="39161">
                  <a:moveTo>
                    <a:pt x="27775" y="0"/>
                  </a:moveTo>
                  <a:lnTo>
                    <a:pt x="28741" y="840"/>
                  </a:lnTo>
                  <a:lnTo>
                    <a:pt x="30968" y="2563"/>
                  </a:lnTo>
                  <a:lnTo>
                    <a:pt x="34203" y="5084"/>
                  </a:lnTo>
                  <a:lnTo>
                    <a:pt x="7270" y="39162"/>
                  </a:lnTo>
                  <a:cubicBezTo>
                    <a:pt x="7270" y="39162"/>
                    <a:pt x="5463" y="37733"/>
                    <a:pt x="3614" y="36304"/>
                  </a:cubicBezTo>
                  <a:lnTo>
                    <a:pt x="1093" y="34329"/>
                  </a:lnTo>
                  <a:lnTo>
                    <a:pt x="0" y="33405"/>
                  </a:lnTo>
                  <a:lnTo>
                    <a:pt x="27733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02" name="Forma Livre: Forma 601">
              <a:extLst>
                <a:ext uri="{FF2B5EF4-FFF2-40B4-BE49-F238E27FC236}">
                  <a16:creationId xmlns:a16="http://schemas.microsoft.com/office/drawing/2014/main" id="{6EEFB694-5B72-BB0B-85E7-BFDB62EE8DBD}"/>
                </a:ext>
              </a:extLst>
            </p:cNvPr>
            <p:cNvSpPr/>
            <p:nvPr/>
          </p:nvSpPr>
          <p:spPr>
            <a:xfrm>
              <a:off x="8248914" y="4799305"/>
              <a:ext cx="27522" cy="29035"/>
            </a:xfrm>
            <a:custGeom>
              <a:avLst/>
              <a:gdLst>
                <a:gd name="connsiteX0" fmla="*/ 21429 w 27522"/>
                <a:gd name="connsiteY0" fmla="*/ 0 h 29035"/>
                <a:gd name="connsiteX1" fmla="*/ 24413 w 27522"/>
                <a:gd name="connsiteY1" fmla="*/ 2815 h 29035"/>
                <a:gd name="connsiteX2" fmla="*/ 27522 w 27522"/>
                <a:gd name="connsiteY2" fmla="*/ 5504 h 29035"/>
                <a:gd name="connsiteX3" fmla="*/ 6681 w 27522"/>
                <a:gd name="connsiteY3" fmla="*/ 29035 h 29035"/>
                <a:gd name="connsiteX4" fmla="*/ 3278 w 27522"/>
                <a:gd name="connsiteY4" fmla="*/ 26094 h 29035"/>
                <a:gd name="connsiteX5" fmla="*/ 0 w 27522"/>
                <a:gd name="connsiteY5" fmla="*/ 23026 h 29035"/>
                <a:gd name="connsiteX6" fmla="*/ 21387 w 27522"/>
                <a:gd name="connsiteY6" fmla="*/ 0 h 29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522" h="29035">
                  <a:moveTo>
                    <a:pt x="21429" y="0"/>
                  </a:moveTo>
                  <a:cubicBezTo>
                    <a:pt x="21429" y="0"/>
                    <a:pt x="22900" y="1429"/>
                    <a:pt x="24413" y="2815"/>
                  </a:cubicBezTo>
                  <a:cubicBezTo>
                    <a:pt x="25968" y="4160"/>
                    <a:pt x="27522" y="5504"/>
                    <a:pt x="27522" y="5504"/>
                  </a:cubicBezTo>
                  <a:lnTo>
                    <a:pt x="6681" y="29035"/>
                  </a:lnTo>
                  <a:cubicBezTo>
                    <a:pt x="6681" y="29035"/>
                    <a:pt x="5000" y="27564"/>
                    <a:pt x="3278" y="26094"/>
                  </a:cubicBezTo>
                  <a:cubicBezTo>
                    <a:pt x="1639" y="24581"/>
                    <a:pt x="0" y="23026"/>
                    <a:pt x="0" y="23026"/>
                  </a:cubicBezTo>
                  <a:lnTo>
                    <a:pt x="21387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03" name="Forma Livre: Forma 602">
              <a:extLst>
                <a:ext uri="{FF2B5EF4-FFF2-40B4-BE49-F238E27FC236}">
                  <a16:creationId xmlns:a16="http://schemas.microsoft.com/office/drawing/2014/main" id="{51CAB0B7-FA00-4211-BB2C-40E38C372FFD}"/>
                </a:ext>
              </a:extLst>
            </p:cNvPr>
            <p:cNvSpPr/>
            <p:nvPr/>
          </p:nvSpPr>
          <p:spPr>
            <a:xfrm>
              <a:off x="8246393" y="4787498"/>
              <a:ext cx="17647" cy="17647"/>
            </a:xfrm>
            <a:custGeom>
              <a:avLst/>
              <a:gdLst>
                <a:gd name="connsiteX0" fmla="*/ 11891 w 17647"/>
                <a:gd name="connsiteY0" fmla="*/ 0 h 17647"/>
                <a:gd name="connsiteX1" fmla="*/ 14707 w 17647"/>
                <a:gd name="connsiteY1" fmla="*/ 2983 h 17647"/>
                <a:gd name="connsiteX2" fmla="*/ 17648 w 17647"/>
                <a:gd name="connsiteY2" fmla="*/ 5841 h 17647"/>
                <a:gd name="connsiteX3" fmla="*/ 6093 w 17647"/>
                <a:gd name="connsiteY3" fmla="*/ 17648 h 17647"/>
                <a:gd name="connsiteX4" fmla="*/ 2983 w 17647"/>
                <a:gd name="connsiteY4" fmla="*/ 14665 h 17647"/>
                <a:gd name="connsiteX5" fmla="*/ 0 w 17647"/>
                <a:gd name="connsiteY5" fmla="*/ 11555 h 17647"/>
                <a:gd name="connsiteX6" fmla="*/ 11807 w 17647"/>
                <a:gd name="connsiteY6" fmla="*/ 42 h 17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47" h="17647">
                  <a:moveTo>
                    <a:pt x="11891" y="0"/>
                  </a:moveTo>
                  <a:cubicBezTo>
                    <a:pt x="11891" y="0"/>
                    <a:pt x="13320" y="1471"/>
                    <a:pt x="14707" y="2983"/>
                  </a:cubicBezTo>
                  <a:cubicBezTo>
                    <a:pt x="16177" y="4412"/>
                    <a:pt x="17648" y="5841"/>
                    <a:pt x="17648" y="5841"/>
                  </a:cubicBezTo>
                  <a:lnTo>
                    <a:pt x="6093" y="17648"/>
                  </a:lnTo>
                  <a:cubicBezTo>
                    <a:pt x="6093" y="17648"/>
                    <a:pt x="4538" y="16177"/>
                    <a:pt x="2983" y="14665"/>
                  </a:cubicBezTo>
                  <a:cubicBezTo>
                    <a:pt x="1513" y="13110"/>
                    <a:pt x="0" y="11555"/>
                    <a:pt x="0" y="11555"/>
                  </a:cubicBezTo>
                  <a:lnTo>
                    <a:pt x="11807" y="42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04" name="Forma Livre: Forma 603">
              <a:extLst>
                <a:ext uri="{FF2B5EF4-FFF2-40B4-BE49-F238E27FC236}">
                  <a16:creationId xmlns:a16="http://schemas.microsoft.com/office/drawing/2014/main" id="{4F8ACB90-92A3-3550-137B-506928E48B72}"/>
                </a:ext>
              </a:extLst>
            </p:cNvPr>
            <p:cNvSpPr/>
            <p:nvPr/>
          </p:nvSpPr>
          <p:spPr>
            <a:xfrm>
              <a:off x="8224921" y="4773758"/>
              <a:ext cx="26135" cy="24707"/>
            </a:xfrm>
            <a:custGeom>
              <a:avLst/>
              <a:gdLst>
                <a:gd name="connsiteX0" fmla="*/ 20715 w 26135"/>
                <a:gd name="connsiteY0" fmla="*/ 0 h 24707"/>
                <a:gd name="connsiteX1" fmla="*/ 23404 w 26135"/>
                <a:gd name="connsiteY1" fmla="*/ 3109 h 24707"/>
                <a:gd name="connsiteX2" fmla="*/ 25253 w 26135"/>
                <a:gd name="connsiteY2" fmla="*/ 5252 h 24707"/>
                <a:gd name="connsiteX3" fmla="*/ 26136 w 26135"/>
                <a:gd name="connsiteY3" fmla="*/ 6177 h 24707"/>
                <a:gd name="connsiteX4" fmla="*/ 5883 w 26135"/>
                <a:gd name="connsiteY4" fmla="*/ 24707 h 24707"/>
                <a:gd name="connsiteX5" fmla="*/ 4916 w 26135"/>
                <a:gd name="connsiteY5" fmla="*/ 23698 h 24707"/>
                <a:gd name="connsiteX6" fmla="*/ 2899 w 26135"/>
                <a:gd name="connsiteY6" fmla="*/ 21387 h 24707"/>
                <a:gd name="connsiteX7" fmla="*/ 0 w 26135"/>
                <a:gd name="connsiteY7" fmla="*/ 18026 h 24707"/>
                <a:gd name="connsiteX8" fmla="*/ 20715 w 26135"/>
                <a:gd name="connsiteY8" fmla="*/ 0 h 24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135" h="24707">
                  <a:moveTo>
                    <a:pt x="20715" y="0"/>
                  </a:moveTo>
                  <a:cubicBezTo>
                    <a:pt x="20715" y="0"/>
                    <a:pt x="22060" y="1555"/>
                    <a:pt x="23404" y="3109"/>
                  </a:cubicBezTo>
                  <a:cubicBezTo>
                    <a:pt x="24077" y="3866"/>
                    <a:pt x="24749" y="4664"/>
                    <a:pt x="25253" y="5252"/>
                  </a:cubicBezTo>
                  <a:lnTo>
                    <a:pt x="26136" y="6177"/>
                  </a:lnTo>
                  <a:lnTo>
                    <a:pt x="5883" y="24707"/>
                  </a:lnTo>
                  <a:lnTo>
                    <a:pt x="4916" y="23698"/>
                  </a:lnTo>
                  <a:cubicBezTo>
                    <a:pt x="4370" y="23068"/>
                    <a:pt x="3656" y="22228"/>
                    <a:pt x="2899" y="21387"/>
                  </a:cubicBezTo>
                  <a:cubicBezTo>
                    <a:pt x="1428" y="19707"/>
                    <a:pt x="0" y="18026"/>
                    <a:pt x="0" y="18026"/>
                  </a:cubicBezTo>
                  <a:lnTo>
                    <a:pt x="20715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05" name="Forma Livre: Forma 604">
              <a:extLst>
                <a:ext uri="{FF2B5EF4-FFF2-40B4-BE49-F238E27FC236}">
                  <a16:creationId xmlns:a16="http://schemas.microsoft.com/office/drawing/2014/main" id="{DADAA469-D96F-471D-B9A8-681CE9C2E759}"/>
                </a:ext>
              </a:extLst>
            </p:cNvPr>
            <p:cNvSpPr/>
            <p:nvPr/>
          </p:nvSpPr>
          <p:spPr>
            <a:xfrm>
              <a:off x="8199499" y="4759346"/>
              <a:ext cx="39371" cy="33950"/>
            </a:xfrm>
            <a:custGeom>
              <a:avLst/>
              <a:gdLst>
                <a:gd name="connsiteX0" fmla="*/ 34287 w 39371"/>
                <a:gd name="connsiteY0" fmla="*/ 0 h 33950"/>
                <a:gd name="connsiteX1" fmla="*/ 39372 w 39371"/>
                <a:gd name="connsiteY1" fmla="*/ 6471 h 33950"/>
                <a:gd name="connsiteX2" fmla="*/ 5757 w 39371"/>
                <a:gd name="connsiteY2" fmla="*/ 33951 h 33950"/>
                <a:gd name="connsiteX3" fmla="*/ 0 w 39371"/>
                <a:gd name="connsiteY3" fmla="*/ 26682 h 33950"/>
                <a:gd name="connsiteX4" fmla="*/ 34287 w 39371"/>
                <a:gd name="connsiteY4" fmla="*/ 0 h 33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371" h="33950">
                  <a:moveTo>
                    <a:pt x="34287" y="0"/>
                  </a:moveTo>
                  <a:lnTo>
                    <a:pt x="39372" y="6471"/>
                  </a:lnTo>
                  <a:lnTo>
                    <a:pt x="5757" y="33951"/>
                  </a:lnTo>
                  <a:lnTo>
                    <a:pt x="0" y="26682"/>
                  </a:lnTo>
                  <a:lnTo>
                    <a:pt x="34287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06" name="Forma Livre: Forma 605">
              <a:extLst>
                <a:ext uri="{FF2B5EF4-FFF2-40B4-BE49-F238E27FC236}">
                  <a16:creationId xmlns:a16="http://schemas.microsoft.com/office/drawing/2014/main" id="{3B0FE0D2-5CBF-BC7F-57BE-2095D5E06D7A}"/>
                </a:ext>
              </a:extLst>
            </p:cNvPr>
            <p:cNvSpPr/>
            <p:nvPr/>
          </p:nvSpPr>
          <p:spPr>
            <a:xfrm>
              <a:off x="8196852" y="4744345"/>
              <a:ext cx="30631" cy="25211"/>
            </a:xfrm>
            <a:custGeom>
              <a:avLst/>
              <a:gdLst>
                <a:gd name="connsiteX0" fmla="*/ 25884 w 30631"/>
                <a:gd name="connsiteY0" fmla="*/ 0 h 25211"/>
                <a:gd name="connsiteX1" fmla="*/ 30632 w 30631"/>
                <a:gd name="connsiteY1" fmla="*/ 6681 h 25211"/>
                <a:gd name="connsiteX2" fmla="*/ 5210 w 30631"/>
                <a:gd name="connsiteY2" fmla="*/ 25211 h 25211"/>
                <a:gd name="connsiteX3" fmla="*/ 0 w 30631"/>
                <a:gd name="connsiteY3" fmla="*/ 17900 h 25211"/>
                <a:gd name="connsiteX4" fmla="*/ 25884 w 30631"/>
                <a:gd name="connsiteY4" fmla="*/ 0 h 25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631" h="25211">
                  <a:moveTo>
                    <a:pt x="25884" y="0"/>
                  </a:moveTo>
                  <a:lnTo>
                    <a:pt x="30632" y="6681"/>
                  </a:lnTo>
                  <a:lnTo>
                    <a:pt x="5210" y="25211"/>
                  </a:lnTo>
                  <a:lnTo>
                    <a:pt x="0" y="17900"/>
                  </a:lnTo>
                  <a:lnTo>
                    <a:pt x="25884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07" name="Forma Livre: Forma 606">
              <a:extLst>
                <a:ext uri="{FF2B5EF4-FFF2-40B4-BE49-F238E27FC236}">
                  <a16:creationId xmlns:a16="http://schemas.microsoft.com/office/drawing/2014/main" id="{2DD07449-79C3-9A13-0757-F52C1E343A0E}"/>
                </a:ext>
              </a:extLst>
            </p:cNvPr>
            <p:cNvSpPr/>
            <p:nvPr/>
          </p:nvSpPr>
          <p:spPr>
            <a:xfrm>
              <a:off x="8199415" y="4730227"/>
              <a:ext cx="18446" cy="15925"/>
            </a:xfrm>
            <a:custGeom>
              <a:avLst/>
              <a:gdLst>
                <a:gd name="connsiteX0" fmla="*/ 14035 w 18446"/>
                <a:gd name="connsiteY0" fmla="*/ 0 h 15925"/>
                <a:gd name="connsiteX1" fmla="*/ 18446 w 18446"/>
                <a:gd name="connsiteY1" fmla="*/ 6891 h 15925"/>
                <a:gd name="connsiteX2" fmla="*/ 4664 w 18446"/>
                <a:gd name="connsiteY2" fmla="*/ 15925 h 15925"/>
                <a:gd name="connsiteX3" fmla="*/ 0 w 18446"/>
                <a:gd name="connsiteY3" fmla="*/ 8698 h 15925"/>
                <a:gd name="connsiteX4" fmla="*/ 14035 w 18446"/>
                <a:gd name="connsiteY4" fmla="*/ 0 h 15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46" h="15925">
                  <a:moveTo>
                    <a:pt x="14035" y="0"/>
                  </a:moveTo>
                  <a:lnTo>
                    <a:pt x="18446" y="6891"/>
                  </a:lnTo>
                  <a:lnTo>
                    <a:pt x="4664" y="15925"/>
                  </a:lnTo>
                  <a:lnTo>
                    <a:pt x="0" y="8698"/>
                  </a:lnTo>
                  <a:lnTo>
                    <a:pt x="14035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08" name="Forma Livre: Forma 607">
              <a:extLst>
                <a:ext uri="{FF2B5EF4-FFF2-40B4-BE49-F238E27FC236}">
                  <a16:creationId xmlns:a16="http://schemas.microsoft.com/office/drawing/2014/main" id="{F1D0ABC1-50B4-A254-F5F7-AAC8F873D2EA}"/>
                </a:ext>
              </a:extLst>
            </p:cNvPr>
            <p:cNvSpPr/>
            <p:nvPr/>
          </p:nvSpPr>
          <p:spPr>
            <a:xfrm>
              <a:off x="8179919" y="4714134"/>
              <a:ext cx="28194" cy="20841"/>
            </a:xfrm>
            <a:custGeom>
              <a:avLst/>
              <a:gdLst>
                <a:gd name="connsiteX0" fmla="*/ 24119 w 28194"/>
                <a:gd name="connsiteY0" fmla="*/ 0 h 20841"/>
                <a:gd name="connsiteX1" fmla="*/ 28195 w 28194"/>
                <a:gd name="connsiteY1" fmla="*/ 7101 h 20841"/>
                <a:gd name="connsiteX2" fmla="*/ 4412 w 28194"/>
                <a:gd name="connsiteY2" fmla="*/ 20841 h 20841"/>
                <a:gd name="connsiteX3" fmla="*/ 0 w 28194"/>
                <a:gd name="connsiteY3" fmla="*/ 13152 h 20841"/>
                <a:gd name="connsiteX4" fmla="*/ 24119 w 28194"/>
                <a:gd name="connsiteY4" fmla="*/ 0 h 20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94" h="20841">
                  <a:moveTo>
                    <a:pt x="24119" y="0"/>
                  </a:moveTo>
                  <a:lnTo>
                    <a:pt x="28195" y="7101"/>
                  </a:lnTo>
                  <a:lnTo>
                    <a:pt x="4412" y="20841"/>
                  </a:lnTo>
                  <a:lnTo>
                    <a:pt x="0" y="13152"/>
                  </a:lnTo>
                  <a:lnTo>
                    <a:pt x="24119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09" name="Forma Livre: Forma 608">
              <a:extLst>
                <a:ext uri="{FF2B5EF4-FFF2-40B4-BE49-F238E27FC236}">
                  <a16:creationId xmlns:a16="http://schemas.microsoft.com/office/drawing/2014/main" id="{E3B77B80-95C2-F199-8972-051819849A36}"/>
                </a:ext>
              </a:extLst>
            </p:cNvPr>
            <p:cNvSpPr/>
            <p:nvPr/>
          </p:nvSpPr>
          <p:spPr>
            <a:xfrm>
              <a:off x="8156388" y="4697494"/>
              <a:ext cx="42859" cy="26934"/>
            </a:xfrm>
            <a:custGeom>
              <a:avLst/>
              <a:gdLst>
                <a:gd name="connsiteX0" fmla="*/ 39162 w 42859"/>
                <a:gd name="connsiteY0" fmla="*/ 0 h 26934"/>
                <a:gd name="connsiteX1" fmla="*/ 40968 w 42859"/>
                <a:gd name="connsiteY1" fmla="*/ 3698 h 26934"/>
                <a:gd name="connsiteX2" fmla="*/ 42859 w 42859"/>
                <a:gd name="connsiteY2" fmla="*/ 7353 h 26934"/>
                <a:gd name="connsiteX3" fmla="*/ 4118 w 42859"/>
                <a:gd name="connsiteY3" fmla="*/ 26934 h 26934"/>
                <a:gd name="connsiteX4" fmla="*/ 2017 w 42859"/>
                <a:gd name="connsiteY4" fmla="*/ 22816 h 26934"/>
                <a:gd name="connsiteX5" fmla="*/ 0 w 42859"/>
                <a:gd name="connsiteY5" fmla="*/ 18656 h 26934"/>
                <a:gd name="connsiteX6" fmla="*/ 39204 w 42859"/>
                <a:gd name="connsiteY6" fmla="*/ 0 h 26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859" h="26934">
                  <a:moveTo>
                    <a:pt x="39162" y="0"/>
                  </a:moveTo>
                  <a:cubicBezTo>
                    <a:pt x="39162" y="0"/>
                    <a:pt x="39960" y="1891"/>
                    <a:pt x="40968" y="3698"/>
                  </a:cubicBezTo>
                  <a:cubicBezTo>
                    <a:pt x="41893" y="5504"/>
                    <a:pt x="42859" y="7353"/>
                    <a:pt x="42859" y="7353"/>
                  </a:cubicBezTo>
                  <a:lnTo>
                    <a:pt x="4118" y="26934"/>
                  </a:lnTo>
                  <a:cubicBezTo>
                    <a:pt x="4118" y="26934"/>
                    <a:pt x="3067" y="24875"/>
                    <a:pt x="2017" y="22816"/>
                  </a:cubicBezTo>
                  <a:cubicBezTo>
                    <a:pt x="924" y="20757"/>
                    <a:pt x="0" y="18656"/>
                    <a:pt x="0" y="18656"/>
                  </a:cubicBezTo>
                  <a:lnTo>
                    <a:pt x="39204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10" name="Forma Livre: Forma 609">
              <a:extLst>
                <a:ext uri="{FF2B5EF4-FFF2-40B4-BE49-F238E27FC236}">
                  <a16:creationId xmlns:a16="http://schemas.microsoft.com/office/drawing/2014/main" id="{D54256A8-1950-C890-5761-355C305FE7DF}"/>
                </a:ext>
              </a:extLst>
            </p:cNvPr>
            <p:cNvSpPr/>
            <p:nvPr/>
          </p:nvSpPr>
          <p:spPr>
            <a:xfrm>
              <a:off x="8158951" y="4680435"/>
              <a:ext cx="32312" cy="20168"/>
            </a:xfrm>
            <a:custGeom>
              <a:avLst/>
              <a:gdLst>
                <a:gd name="connsiteX0" fmla="*/ 29119 w 32312"/>
                <a:gd name="connsiteY0" fmla="*/ 0 h 20168"/>
                <a:gd name="connsiteX1" fmla="*/ 30632 w 32312"/>
                <a:gd name="connsiteY1" fmla="*/ 3824 h 20168"/>
                <a:gd name="connsiteX2" fmla="*/ 32313 w 32312"/>
                <a:gd name="connsiteY2" fmla="*/ 7563 h 20168"/>
                <a:gd name="connsiteX3" fmla="*/ 3488 w 32312"/>
                <a:gd name="connsiteY3" fmla="*/ 20169 h 20168"/>
                <a:gd name="connsiteX4" fmla="*/ 1639 w 32312"/>
                <a:gd name="connsiteY4" fmla="*/ 16093 h 20168"/>
                <a:gd name="connsiteX5" fmla="*/ 0 w 32312"/>
                <a:gd name="connsiteY5" fmla="*/ 11933 h 20168"/>
                <a:gd name="connsiteX6" fmla="*/ 29119 w 32312"/>
                <a:gd name="connsiteY6" fmla="*/ 42 h 20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312" h="20168">
                  <a:moveTo>
                    <a:pt x="29119" y="0"/>
                  </a:moveTo>
                  <a:cubicBezTo>
                    <a:pt x="29119" y="0"/>
                    <a:pt x="29875" y="1891"/>
                    <a:pt x="30632" y="3824"/>
                  </a:cubicBezTo>
                  <a:cubicBezTo>
                    <a:pt x="31472" y="5672"/>
                    <a:pt x="32313" y="7563"/>
                    <a:pt x="32313" y="7563"/>
                  </a:cubicBezTo>
                  <a:lnTo>
                    <a:pt x="3488" y="20169"/>
                  </a:lnTo>
                  <a:cubicBezTo>
                    <a:pt x="3488" y="20169"/>
                    <a:pt x="2563" y="18110"/>
                    <a:pt x="1639" y="16093"/>
                  </a:cubicBezTo>
                  <a:cubicBezTo>
                    <a:pt x="799" y="13992"/>
                    <a:pt x="0" y="11933"/>
                    <a:pt x="0" y="11933"/>
                  </a:cubicBezTo>
                  <a:lnTo>
                    <a:pt x="29119" y="42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11" name="Forma Livre: Forma 610">
              <a:extLst>
                <a:ext uri="{FF2B5EF4-FFF2-40B4-BE49-F238E27FC236}">
                  <a16:creationId xmlns:a16="http://schemas.microsoft.com/office/drawing/2014/main" id="{8645886C-F60D-D54A-8024-1275BF655116}"/>
                </a:ext>
              </a:extLst>
            </p:cNvPr>
            <p:cNvSpPr/>
            <p:nvPr/>
          </p:nvSpPr>
          <p:spPr>
            <a:xfrm>
              <a:off x="8166515" y="4664593"/>
              <a:ext cx="18362" cy="13572"/>
            </a:xfrm>
            <a:custGeom>
              <a:avLst/>
              <a:gdLst>
                <a:gd name="connsiteX0" fmla="*/ 15589 w 18362"/>
                <a:gd name="connsiteY0" fmla="*/ 42 h 13572"/>
                <a:gd name="connsiteX1" fmla="*/ 16892 w 18362"/>
                <a:gd name="connsiteY1" fmla="*/ 3908 h 13572"/>
                <a:gd name="connsiteX2" fmla="*/ 17900 w 18362"/>
                <a:gd name="connsiteY2" fmla="*/ 6555 h 13572"/>
                <a:gd name="connsiteX3" fmla="*/ 18362 w 18362"/>
                <a:gd name="connsiteY3" fmla="*/ 7732 h 13572"/>
                <a:gd name="connsiteX4" fmla="*/ 2941 w 18362"/>
                <a:gd name="connsiteY4" fmla="*/ 13572 h 13572"/>
                <a:gd name="connsiteX5" fmla="*/ 2437 w 18362"/>
                <a:gd name="connsiteY5" fmla="*/ 12312 h 13572"/>
                <a:gd name="connsiteX6" fmla="*/ 1386 w 18362"/>
                <a:gd name="connsiteY6" fmla="*/ 9538 h 13572"/>
                <a:gd name="connsiteX7" fmla="*/ 0 w 18362"/>
                <a:gd name="connsiteY7" fmla="*/ 5463 h 13572"/>
                <a:gd name="connsiteX8" fmla="*/ 15589 w 18362"/>
                <a:gd name="connsiteY8" fmla="*/ 0 h 13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362" h="13572">
                  <a:moveTo>
                    <a:pt x="15589" y="42"/>
                  </a:moveTo>
                  <a:lnTo>
                    <a:pt x="16892" y="3908"/>
                  </a:lnTo>
                  <a:cubicBezTo>
                    <a:pt x="17228" y="4874"/>
                    <a:pt x="17648" y="5841"/>
                    <a:pt x="17900" y="6555"/>
                  </a:cubicBezTo>
                  <a:lnTo>
                    <a:pt x="18362" y="7732"/>
                  </a:lnTo>
                  <a:lnTo>
                    <a:pt x="2941" y="13572"/>
                  </a:lnTo>
                  <a:lnTo>
                    <a:pt x="2437" y="12312"/>
                  </a:lnTo>
                  <a:cubicBezTo>
                    <a:pt x="2143" y="11555"/>
                    <a:pt x="1723" y="10589"/>
                    <a:pt x="1386" y="9538"/>
                  </a:cubicBezTo>
                  <a:cubicBezTo>
                    <a:pt x="715" y="7479"/>
                    <a:pt x="0" y="5463"/>
                    <a:pt x="0" y="5463"/>
                  </a:cubicBezTo>
                  <a:lnTo>
                    <a:pt x="15589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12" name="Forma Livre: Forma 611">
              <a:extLst>
                <a:ext uri="{FF2B5EF4-FFF2-40B4-BE49-F238E27FC236}">
                  <a16:creationId xmlns:a16="http://schemas.microsoft.com/office/drawing/2014/main" id="{600BDCE3-7ED6-BDD0-E471-D9D50761D8DC}"/>
                </a:ext>
              </a:extLst>
            </p:cNvPr>
            <p:cNvSpPr/>
            <p:nvPr/>
          </p:nvSpPr>
          <p:spPr>
            <a:xfrm>
              <a:off x="8150085" y="4646862"/>
              <a:ext cx="28699" cy="16135"/>
            </a:xfrm>
            <a:custGeom>
              <a:avLst/>
              <a:gdLst>
                <a:gd name="connsiteX0" fmla="*/ 26388 w 28699"/>
                <a:gd name="connsiteY0" fmla="*/ 0 h 16135"/>
                <a:gd name="connsiteX1" fmla="*/ 27522 w 28699"/>
                <a:gd name="connsiteY1" fmla="*/ 3950 h 16135"/>
                <a:gd name="connsiteX2" fmla="*/ 28279 w 28699"/>
                <a:gd name="connsiteY2" fmla="*/ 6681 h 16135"/>
                <a:gd name="connsiteX3" fmla="*/ 28699 w 28699"/>
                <a:gd name="connsiteY3" fmla="*/ 7900 h 16135"/>
                <a:gd name="connsiteX4" fmla="*/ 2521 w 28699"/>
                <a:gd name="connsiteY4" fmla="*/ 16135 h 16135"/>
                <a:gd name="connsiteX5" fmla="*/ 2059 w 28699"/>
                <a:gd name="connsiteY5" fmla="*/ 14832 h 16135"/>
                <a:gd name="connsiteX6" fmla="*/ 1219 w 28699"/>
                <a:gd name="connsiteY6" fmla="*/ 11891 h 16135"/>
                <a:gd name="connsiteX7" fmla="*/ 0 w 28699"/>
                <a:gd name="connsiteY7" fmla="*/ 7605 h 16135"/>
                <a:gd name="connsiteX8" fmla="*/ 26388 w 28699"/>
                <a:gd name="connsiteY8" fmla="*/ 0 h 16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699" h="16135">
                  <a:moveTo>
                    <a:pt x="26388" y="0"/>
                  </a:moveTo>
                  <a:lnTo>
                    <a:pt x="27522" y="3950"/>
                  </a:lnTo>
                  <a:cubicBezTo>
                    <a:pt x="27816" y="4916"/>
                    <a:pt x="28069" y="5925"/>
                    <a:pt x="28279" y="6681"/>
                  </a:cubicBezTo>
                  <a:lnTo>
                    <a:pt x="28699" y="7900"/>
                  </a:lnTo>
                  <a:lnTo>
                    <a:pt x="2521" y="16135"/>
                  </a:lnTo>
                  <a:lnTo>
                    <a:pt x="2059" y="14832"/>
                  </a:lnTo>
                  <a:cubicBezTo>
                    <a:pt x="1849" y="14034"/>
                    <a:pt x="1513" y="12984"/>
                    <a:pt x="1219" y="11891"/>
                  </a:cubicBezTo>
                  <a:lnTo>
                    <a:pt x="0" y="7605"/>
                  </a:lnTo>
                  <a:lnTo>
                    <a:pt x="26388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13" name="Forma Livre: Forma 612">
              <a:extLst>
                <a:ext uri="{FF2B5EF4-FFF2-40B4-BE49-F238E27FC236}">
                  <a16:creationId xmlns:a16="http://schemas.microsoft.com/office/drawing/2014/main" id="{98D7BCF4-D1D7-05D2-0A75-7964FFD60E9C}"/>
                </a:ext>
              </a:extLst>
            </p:cNvPr>
            <p:cNvSpPr/>
            <p:nvPr/>
          </p:nvSpPr>
          <p:spPr>
            <a:xfrm>
              <a:off x="8129454" y="4628794"/>
              <a:ext cx="44203" cy="18698"/>
            </a:xfrm>
            <a:custGeom>
              <a:avLst/>
              <a:gdLst>
                <a:gd name="connsiteX0" fmla="*/ 42355 w 44203"/>
                <a:gd name="connsiteY0" fmla="*/ 0 h 18698"/>
                <a:gd name="connsiteX1" fmla="*/ 44204 w 44203"/>
                <a:gd name="connsiteY1" fmla="*/ 8025 h 18698"/>
                <a:gd name="connsiteX2" fmla="*/ 2101 w 44203"/>
                <a:gd name="connsiteY2" fmla="*/ 18698 h 18698"/>
                <a:gd name="connsiteX3" fmla="*/ 0 w 44203"/>
                <a:gd name="connsiteY3" fmla="*/ 9664 h 18698"/>
                <a:gd name="connsiteX4" fmla="*/ 42355 w 44203"/>
                <a:gd name="connsiteY4" fmla="*/ 0 h 18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203" h="18698">
                  <a:moveTo>
                    <a:pt x="42355" y="0"/>
                  </a:moveTo>
                  <a:lnTo>
                    <a:pt x="44204" y="8025"/>
                  </a:lnTo>
                  <a:lnTo>
                    <a:pt x="2101" y="18698"/>
                  </a:lnTo>
                  <a:lnTo>
                    <a:pt x="0" y="9664"/>
                  </a:lnTo>
                  <a:lnTo>
                    <a:pt x="42355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14" name="Forma Livre: Forma 613">
              <a:extLst>
                <a:ext uri="{FF2B5EF4-FFF2-40B4-BE49-F238E27FC236}">
                  <a16:creationId xmlns:a16="http://schemas.microsoft.com/office/drawing/2014/main" id="{8FB51627-7C95-9BC3-3F3A-CBCDFC2DB95F}"/>
                </a:ext>
              </a:extLst>
            </p:cNvPr>
            <p:cNvSpPr/>
            <p:nvPr/>
          </p:nvSpPr>
          <p:spPr>
            <a:xfrm>
              <a:off x="8137144" y="4610515"/>
              <a:ext cx="32438" cy="14118"/>
            </a:xfrm>
            <a:custGeom>
              <a:avLst/>
              <a:gdLst>
                <a:gd name="connsiteX0" fmla="*/ 31010 w 32438"/>
                <a:gd name="connsiteY0" fmla="*/ 0 h 14118"/>
                <a:gd name="connsiteX1" fmla="*/ 32438 w 32438"/>
                <a:gd name="connsiteY1" fmla="*/ 8068 h 14118"/>
                <a:gd name="connsiteX2" fmla="*/ 1597 w 32438"/>
                <a:gd name="connsiteY2" fmla="*/ 14118 h 14118"/>
                <a:gd name="connsiteX3" fmla="*/ 0 w 32438"/>
                <a:gd name="connsiteY3" fmla="*/ 5294 h 14118"/>
                <a:gd name="connsiteX4" fmla="*/ 31010 w 32438"/>
                <a:gd name="connsiteY4" fmla="*/ 0 h 14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438" h="14118">
                  <a:moveTo>
                    <a:pt x="31010" y="0"/>
                  </a:moveTo>
                  <a:lnTo>
                    <a:pt x="32438" y="8068"/>
                  </a:lnTo>
                  <a:lnTo>
                    <a:pt x="1597" y="14118"/>
                  </a:lnTo>
                  <a:lnTo>
                    <a:pt x="0" y="5294"/>
                  </a:lnTo>
                  <a:lnTo>
                    <a:pt x="31010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15" name="Forma Livre: Forma 614">
              <a:extLst>
                <a:ext uri="{FF2B5EF4-FFF2-40B4-BE49-F238E27FC236}">
                  <a16:creationId xmlns:a16="http://schemas.microsoft.com/office/drawing/2014/main" id="{6975EFA8-60EB-F9A8-1A7E-09E49ADBE591}"/>
                </a:ext>
              </a:extLst>
            </p:cNvPr>
            <p:cNvSpPr/>
            <p:nvPr/>
          </p:nvSpPr>
          <p:spPr>
            <a:xfrm>
              <a:off x="8149371" y="4593834"/>
              <a:ext cx="17395" cy="10462"/>
            </a:xfrm>
            <a:custGeom>
              <a:avLst/>
              <a:gdLst>
                <a:gd name="connsiteX0" fmla="*/ 16387 w 17395"/>
                <a:gd name="connsiteY0" fmla="*/ 0 h 10462"/>
                <a:gd name="connsiteX1" fmla="*/ 17395 w 17395"/>
                <a:gd name="connsiteY1" fmla="*/ 8110 h 10462"/>
                <a:gd name="connsiteX2" fmla="*/ 1050 w 17395"/>
                <a:gd name="connsiteY2" fmla="*/ 10463 h 10462"/>
                <a:gd name="connsiteX3" fmla="*/ 0 w 17395"/>
                <a:gd name="connsiteY3" fmla="*/ 1933 h 10462"/>
                <a:gd name="connsiteX4" fmla="*/ 16387 w 17395"/>
                <a:gd name="connsiteY4" fmla="*/ 0 h 10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95" h="10462">
                  <a:moveTo>
                    <a:pt x="16387" y="0"/>
                  </a:moveTo>
                  <a:lnTo>
                    <a:pt x="17395" y="8110"/>
                  </a:lnTo>
                  <a:lnTo>
                    <a:pt x="1050" y="10463"/>
                  </a:lnTo>
                  <a:lnTo>
                    <a:pt x="0" y="1933"/>
                  </a:lnTo>
                  <a:lnTo>
                    <a:pt x="16387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16" name="Forma Livre: Forma 615">
              <a:extLst>
                <a:ext uri="{FF2B5EF4-FFF2-40B4-BE49-F238E27FC236}">
                  <a16:creationId xmlns:a16="http://schemas.microsoft.com/office/drawing/2014/main" id="{A7088B6A-14A6-40F3-8D69-2931AB22D7D3}"/>
                </a:ext>
              </a:extLst>
            </p:cNvPr>
            <p:cNvSpPr/>
            <p:nvPr/>
          </p:nvSpPr>
          <p:spPr>
            <a:xfrm>
              <a:off x="8136640" y="4575220"/>
              <a:ext cx="28026" cy="10588"/>
            </a:xfrm>
            <a:custGeom>
              <a:avLst/>
              <a:gdLst>
                <a:gd name="connsiteX0" fmla="*/ 27396 w 28026"/>
                <a:gd name="connsiteY0" fmla="*/ 0 h 10588"/>
                <a:gd name="connsiteX1" fmla="*/ 28026 w 28026"/>
                <a:gd name="connsiteY1" fmla="*/ 8194 h 10588"/>
                <a:gd name="connsiteX2" fmla="*/ 672 w 28026"/>
                <a:gd name="connsiteY2" fmla="*/ 10589 h 10588"/>
                <a:gd name="connsiteX3" fmla="*/ 0 w 28026"/>
                <a:gd name="connsiteY3" fmla="*/ 1723 h 10588"/>
                <a:gd name="connsiteX4" fmla="*/ 27396 w 28026"/>
                <a:gd name="connsiteY4" fmla="*/ 0 h 10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026" h="10588">
                  <a:moveTo>
                    <a:pt x="27396" y="0"/>
                  </a:moveTo>
                  <a:lnTo>
                    <a:pt x="28026" y="8194"/>
                  </a:lnTo>
                  <a:lnTo>
                    <a:pt x="672" y="10589"/>
                  </a:lnTo>
                  <a:lnTo>
                    <a:pt x="0" y="1723"/>
                  </a:lnTo>
                  <a:lnTo>
                    <a:pt x="27396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17" name="Forma Livre: Forma 616">
              <a:extLst>
                <a:ext uri="{FF2B5EF4-FFF2-40B4-BE49-F238E27FC236}">
                  <a16:creationId xmlns:a16="http://schemas.microsoft.com/office/drawing/2014/main" id="{7B293ADC-AD1F-8CD8-5B6B-EA04088CEE53}"/>
                </a:ext>
              </a:extLst>
            </p:cNvPr>
            <p:cNvSpPr/>
            <p:nvPr/>
          </p:nvSpPr>
          <p:spPr>
            <a:xfrm>
              <a:off x="8119958" y="4556563"/>
              <a:ext cx="43615" cy="9580"/>
            </a:xfrm>
            <a:custGeom>
              <a:avLst/>
              <a:gdLst>
                <a:gd name="connsiteX0" fmla="*/ 43405 w 43615"/>
                <a:gd name="connsiteY0" fmla="*/ 0 h 9580"/>
                <a:gd name="connsiteX1" fmla="*/ 43615 w 43615"/>
                <a:gd name="connsiteY1" fmla="*/ 8194 h 9580"/>
                <a:gd name="connsiteX2" fmla="*/ 210 w 43615"/>
                <a:gd name="connsiteY2" fmla="*/ 9580 h 9580"/>
                <a:gd name="connsiteX3" fmla="*/ 0 w 43615"/>
                <a:gd name="connsiteY3" fmla="*/ 336 h 9580"/>
                <a:gd name="connsiteX4" fmla="*/ 43405 w 43615"/>
                <a:gd name="connsiteY4" fmla="*/ 0 h 9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15" h="9580">
                  <a:moveTo>
                    <a:pt x="43405" y="0"/>
                  </a:moveTo>
                  <a:lnTo>
                    <a:pt x="43615" y="8194"/>
                  </a:lnTo>
                  <a:lnTo>
                    <a:pt x="210" y="9580"/>
                  </a:lnTo>
                  <a:lnTo>
                    <a:pt x="0" y="336"/>
                  </a:lnTo>
                  <a:lnTo>
                    <a:pt x="43405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18" name="Forma Livre: Forma 617">
              <a:extLst>
                <a:ext uri="{FF2B5EF4-FFF2-40B4-BE49-F238E27FC236}">
                  <a16:creationId xmlns:a16="http://schemas.microsoft.com/office/drawing/2014/main" id="{69007214-CBB3-5F57-6D29-5A708FB940B8}"/>
                </a:ext>
              </a:extLst>
            </p:cNvPr>
            <p:cNvSpPr/>
            <p:nvPr/>
          </p:nvSpPr>
          <p:spPr>
            <a:xfrm>
              <a:off x="8132060" y="4536394"/>
              <a:ext cx="31639" cy="9706"/>
            </a:xfrm>
            <a:custGeom>
              <a:avLst/>
              <a:gdLst>
                <a:gd name="connsiteX0" fmla="*/ 31640 w 31639"/>
                <a:gd name="connsiteY0" fmla="*/ 1513 h 9706"/>
                <a:gd name="connsiteX1" fmla="*/ 31430 w 31639"/>
                <a:gd name="connsiteY1" fmla="*/ 9706 h 9706"/>
                <a:gd name="connsiteX2" fmla="*/ 0 w 31639"/>
                <a:gd name="connsiteY2" fmla="*/ 8992 h 9706"/>
                <a:gd name="connsiteX3" fmla="*/ 252 w 31639"/>
                <a:gd name="connsiteY3" fmla="*/ 0 h 9706"/>
                <a:gd name="connsiteX4" fmla="*/ 31640 w 31639"/>
                <a:gd name="connsiteY4" fmla="*/ 1513 h 9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639" h="9706">
                  <a:moveTo>
                    <a:pt x="31640" y="1513"/>
                  </a:moveTo>
                  <a:lnTo>
                    <a:pt x="31430" y="9706"/>
                  </a:lnTo>
                  <a:lnTo>
                    <a:pt x="0" y="8992"/>
                  </a:lnTo>
                  <a:lnTo>
                    <a:pt x="252" y="0"/>
                  </a:lnTo>
                  <a:lnTo>
                    <a:pt x="31640" y="1513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19" name="Forma Livre: Forma 618">
              <a:extLst>
                <a:ext uri="{FF2B5EF4-FFF2-40B4-BE49-F238E27FC236}">
                  <a16:creationId xmlns:a16="http://schemas.microsoft.com/office/drawing/2014/main" id="{4BE3D02E-A31E-1F27-65B0-A88A8D76212D}"/>
                </a:ext>
              </a:extLst>
            </p:cNvPr>
            <p:cNvSpPr/>
            <p:nvPr/>
          </p:nvSpPr>
          <p:spPr>
            <a:xfrm>
              <a:off x="8147858" y="4519461"/>
              <a:ext cx="17059" cy="9748"/>
            </a:xfrm>
            <a:custGeom>
              <a:avLst/>
              <a:gdLst>
                <a:gd name="connsiteX0" fmla="*/ 17060 w 17059"/>
                <a:gd name="connsiteY0" fmla="*/ 1597 h 9748"/>
                <a:gd name="connsiteX1" fmla="*/ 16429 w 17059"/>
                <a:gd name="connsiteY1" fmla="*/ 9748 h 9748"/>
                <a:gd name="connsiteX2" fmla="*/ 0 w 17059"/>
                <a:gd name="connsiteY2" fmla="*/ 8572 h 9748"/>
                <a:gd name="connsiteX3" fmla="*/ 630 w 17059"/>
                <a:gd name="connsiteY3" fmla="*/ 0 h 9748"/>
                <a:gd name="connsiteX4" fmla="*/ 17060 w 17059"/>
                <a:gd name="connsiteY4" fmla="*/ 1597 h 9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59" h="9748">
                  <a:moveTo>
                    <a:pt x="17060" y="1597"/>
                  </a:moveTo>
                  <a:lnTo>
                    <a:pt x="16429" y="9748"/>
                  </a:lnTo>
                  <a:lnTo>
                    <a:pt x="0" y="8572"/>
                  </a:lnTo>
                  <a:lnTo>
                    <a:pt x="630" y="0"/>
                  </a:lnTo>
                  <a:lnTo>
                    <a:pt x="17060" y="1597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20" name="Forma Livre: Forma 619">
              <a:extLst>
                <a:ext uri="{FF2B5EF4-FFF2-40B4-BE49-F238E27FC236}">
                  <a16:creationId xmlns:a16="http://schemas.microsoft.com/office/drawing/2014/main" id="{F2D7A4C9-1B93-1C27-C165-BC4C7F14AF70}"/>
                </a:ext>
              </a:extLst>
            </p:cNvPr>
            <p:cNvSpPr/>
            <p:nvPr/>
          </p:nvSpPr>
          <p:spPr>
            <a:xfrm>
              <a:off x="8138992" y="4498325"/>
              <a:ext cx="28278" cy="12353"/>
            </a:xfrm>
            <a:custGeom>
              <a:avLst/>
              <a:gdLst>
                <a:gd name="connsiteX0" fmla="*/ 28237 w 28278"/>
                <a:gd name="connsiteY0" fmla="*/ 4202 h 12353"/>
                <a:gd name="connsiteX1" fmla="*/ 28069 w 28278"/>
                <a:gd name="connsiteY1" fmla="*/ 5462 h 12353"/>
                <a:gd name="connsiteX2" fmla="*/ 27733 w 28278"/>
                <a:gd name="connsiteY2" fmla="*/ 8278 h 12353"/>
                <a:gd name="connsiteX3" fmla="*/ 27228 w 28278"/>
                <a:gd name="connsiteY3" fmla="*/ 12353 h 12353"/>
                <a:gd name="connsiteX4" fmla="*/ 0 w 28278"/>
                <a:gd name="connsiteY4" fmla="*/ 8824 h 12353"/>
                <a:gd name="connsiteX5" fmla="*/ 546 w 28278"/>
                <a:gd name="connsiteY5" fmla="*/ 4412 h 12353"/>
                <a:gd name="connsiteX6" fmla="*/ 925 w 28278"/>
                <a:gd name="connsiteY6" fmla="*/ 1386 h 12353"/>
                <a:gd name="connsiteX7" fmla="*/ 1135 w 28278"/>
                <a:gd name="connsiteY7" fmla="*/ 0 h 12353"/>
                <a:gd name="connsiteX8" fmla="*/ 28279 w 28278"/>
                <a:gd name="connsiteY8" fmla="*/ 4160 h 12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278" h="12353">
                  <a:moveTo>
                    <a:pt x="28237" y="4202"/>
                  </a:moveTo>
                  <a:cubicBezTo>
                    <a:pt x="28237" y="4202"/>
                    <a:pt x="28153" y="4706"/>
                    <a:pt x="28069" y="5462"/>
                  </a:cubicBezTo>
                  <a:lnTo>
                    <a:pt x="27733" y="8278"/>
                  </a:lnTo>
                  <a:lnTo>
                    <a:pt x="27228" y="12353"/>
                  </a:lnTo>
                  <a:lnTo>
                    <a:pt x="0" y="8824"/>
                  </a:lnTo>
                  <a:cubicBezTo>
                    <a:pt x="0" y="8824"/>
                    <a:pt x="294" y="6639"/>
                    <a:pt x="546" y="4412"/>
                  </a:cubicBezTo>
                  <a:cubicBezTo>
                    <a:pt x="672" y="3319"/>
                    <a:pt x="841" y="2227"/>
                    <a:pt x="925" y="1386"/>
                  </a:cubicBezTo>
                  <a:cubicBezTo>
                    <a:pt x="1008" y="546"/>
                    <a:pt x="1135" y="0"/>
                    <a:pt x="1135" y="0"/>
                  </a:cubicBezTo>
                  <a:lnTo>
                    <a:pt x="28279" y="416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21" name="Forma Livre: Forma 620">
              <a:extLst>
                <a:ext uri="{FF2B5EF4-FFF2-40B4-BE49-F238E27FC236}">
                  <a16:creationId xmlns:a16="http://schemas.microsoft.com/office/drawing/2014/main" id="{48145984-BFE0-9124-1A43-F0E4C113757E}"/>
                </a:ext>
              </a:extLst>
            </p:cNvPr>
            <p:cNvSpPr/>
            <p:nvPr/>
          </p:nvSpPr>
          <p:spPr>
            <a:xfrm>
              <a:off x="8126387" y="4475173"/>
              <a:ext cx="44245" cy="17059"/>
            </a:xfrm>
            <a:custGeom>
              <a:avLst/>
              <a:gdLst>
                <a:gd name="connsiteX0" fmla="*/ 44246 w 44245"/>
                <a:gd name="connsiteY0" fmla="*/ 8992 h 17059"/>
                <a:gd name="connsiteX1" fmla="*/ 43952 w 44245"/>
                <a:gd name="connsiteY1" fmla="*/ 10253 h 17059"/>
                <a:gd name="connsiteX2" fmla="*/ 43406 w 44245"/>
                <a:gd name="connsiteY2" fmla="*/ 13026 h 17059"/>
                <a:gd name="connsiteX3" fmla="*/ 42691 w 44245"/>
                <a:gd name="connsiteY3" fmla="*/ 17060 h 17059"/>
                <a:gd name="connsiteX4" fmla="*/ 0 w 44245"/>
                <a:gd name="connsiteY4" fmla="*/ 9118 h 17059"/>
                <a:gd name="connsiteX5" fmla="*/ 799 w 44245"/>
                <a:gd name="connsiteY5" fmla="*/ 4538 h 17059"/>
                <a:gd name="connsiteX6" fmla="*/ 1429 w 44245"/>
                <a:gd name="connsiteY6" fmla="*/ 1428 h 17059"/>
                <a:gd name="connsiteX7" fmla="*/ 1765 w 44245"/>
                <a:gd name="connsiteY7" fmla="*/ 0 h 17059"/>
                <a:gd name="connsiteX8" fmla="*/ 44246 w 44245"/>
                <a:gd name="connsiteY8" fmla="*/ 8992 h 1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245" h="17059">
                  <a:moveTo>
                    <a:pt x="44246" y="8992"/>
                  </a:moveTo>
                  <a:lnTo>
                    <a:pt x="43952" y="10253"/>
                  </a:lnTo>
                  <a:cubicBezTo>
                    <a:pt x="43742" y="11009"/>
                    <a:pt x="43573" y="12017"/>
                    <a:pt x="43406" y="13026"/>
                  </a:cubicBezTo>
                  <a:lnTo>
                    <a:pt x="42691" y="17060"/>
                  </a:lnTo>
                  <a:lnTo>
                    <a:pt x="0" y="9118"/>
                  </a:lnTo>
                  <a:lnTo>
                    <a:pt x="799" y="4538"/>
                  </a:lnTo>
                  <a:cubicBezTo>
                    <a:pt x="1008" y="3404"/>
                    <a:pt x="1219" y="2269"/>
                    <a:pt x="1429" y="1428"/>
                  </a:cubicBezTo>
                  <a:lnTo>
                    <a:pt x="1765" y="0"/>
                  </a:lnTo>
                  <a:lnTo>
                    <a:pt x="44246" y="8992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22" name="Forma Livre: Forma 621">
              <a:extLst>
                <a:ext uri="{FF2B5EF4-FFF2-40B4-BE49-F238E27FC236}">
                  <a16:creationId xmlns:a16="http://schemas.microsoft.com/office/drawing/2014/main" id="{DBD98617-3AAF-D37E-F288-0EF6A0867DD0}"/>
                </a:ext>
              </a:extLst>
            </p:cNvPr>
            <p:cNvSpPr/>
            <p:nvPr/>
          </p:nvSpPr>
          <p:spPr>
            <a:xfrm>
              <a:off x="8142438" y="4457819"/>
              <a:ext cx="32606" cy="16177"/>
            </a:xfrm>
            <a:custGeom>
              <a:avLst/>
              <a:gdLst>
                <a:gd name="connsiteX0" fmla="*/ 32607 w 32606"/>
                <a:gd name="connsiteY0" fmla="*/ 8236 h 16177"/>
                <a:gd name="connsiteX1" fmla="*/ 31472 w 32606"/>
                <a:gd name="connsiteY1" fmla="*/ 12185 h 16177"/>
                <a:gd name="connsiteX2" fmla="*/ 30548 w 32606"/>
                <a:gd name="connsiteY2" fmla="*/ 16177 h 16177"/>
                <a:gd name="connsiteX3" fmla="*/ 0 w 32606"/>
                <a:gd name="connsiteY3" fmla="*/ 8698 h 16177"/>
                <a:gd name="connsiteX4" fmla="*/ 1008 w 32606"/>
                <a:gd name="connsiteY4" fmla="*/ 4328 h 16177"/>
                <a:gd name="connsiteX5" fmla="*/ 2227 w 32606"/>
                <a:gd name="connsiteY5" fmla="*/ 0 h 16177"/>
                <a:gd name="connsiteX6" fmla="*/ 32565 w 32606"/>
                <a:gd name="connsiteY6" fmla="*/ 8236 h 16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606" h="16177">
                  <a:moveTo>
                    <a:pt x="32607" y="8236"/>
                  </a:moveTo>
                  <a:cubicBezTo>
                    <a:pt x="32607" y="8236"/>
                    <a:pt x="32060" y="10211"/>
                    <a:pt x="31472" y="12185"/>
                  </a:cubicBezTo>
                  <a:cubicBezTo>
                    <a:pt x="31010" y="14202"/>
                    <a:pt x="30548" y="16177"/>
                    <a:pt x="30548" y="16177"/>
                  </a:cubicBezTo>
                  <a:lnTo>
                    <a:pt x="0" y="8698"/>
                  </a:lnTo>
                  <a:lnTo>
                    <a:pt x="1008" y="4328"/>
                  </a:lnTo>
                  <a:cubicBezTo>
                    <a:pt x="1639" y="2185"/>
                    <a:pt x="2227" y="0"/>
                    <a:pt x="2227" y="0"/>
                  </a:cubicBezTo>
                  <a:lnTo>
                    <a:pt x="32565" y="8236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23" name="Forma Livre: Forma 622">
              <a:extLst>
                <a:ext uri="{FF2B5EF4-FFF2-40B4-BE49-F238E27FC236}">
                  <a16:creationId xmlns:a16="http://schemas.microsoft.com/office/drawing/2014/main" id="{6DB10FED-7F4B-0BBC-175E-E0974B5FFE92}"/>
                </a:ext>
              </a:extLst>
            </p:cNvPr>
            <p:cNvSpPr/>
            <p:nvPr/>
          </p:nvSpPr>
          <p:spPr>
            <a:xfrm>
              <a:off x="8161641" y="4444667"/>
              <a:ext cx="18278" cy="12983"/>
            </a:xfrm>
            <a:custGeom>
              <a:avLst/>
              <a:gdLst>
                <a:gd name="connsiteX0" fmla="*/ 18236 w 18278"/>
                <a:gd name="connsiteY0" fmla="*/ 5210 h 12983"/>
                <a:gd name="connsiteX1" fmla="*/ 16934 w 18278"/>
                <a:gd name="connsiteY1" fmla="*/ 9076 h 12983"/>
                <a:gd name="connsiteX2" fmla="*/ 16135 w 18278"/>
                <a:gd name="connsiteY2" fmla="*/ 11765 h 12983"/>
                <a:gd name="connsiteX3" fmla="*/ 15799 w 18278"/>
                <a:gd name="connsiteY3" fmla="*/ 12984 h 12983"/>
                <a:gd name="connsiteX4" fmla="*/ 0 w 18278"/>
                <a:gd name="connsiteY4" fmla="*/ 8236 h 12983"/>
                <a:gd name="connsiteX5" fmla="*/ 378 w 18278"/>
                <a:gd name="connsiteY5" fmla="*/ 6933 h 12983"/>
                <a:gd name="connsiteX6" fmla="*/ 1219 w 18278"/>
                <a:gd name="connsiteY6" fmla="*/ 4076 h 12983"/>
                <a:gd name="connsiteX7" fmla="*/ 2605 w 18278"/>
                <a:gd name="connsiteY7" fmla="*/ 0 h 12983"/>
                <a:gd name="connsiteX8" fmla="*/ 18278 w 18278"/>
                <a:gd name="connsiteY8" fmla="*/ 5126 h 12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78" h="12983">
                  <a:moveTo>
                    <a:pt x="18236" y="5210"/>
                  </a:moveTo>
                  <a:lnTo>
                    <a:pt x="16934" y="9076"/>
                  </a:lnTo>
                  <a:cubicBezTo>
                    <a:pt x="16598" y="10043"/>
                    <a:pt x="16345" y="11051"/>
                    <a:pt x="16135" y="11765"/>
                  </a:cubicBezTo>
                  <a:cubicBezTo>
                    <a:pt x="15925" y="12522"/>
                    <a:pt x="15799" y="12984"/>
                    <a:pt x="15799" y="12984"/>
                  </a:cubicBezTo>
                  <a:lnTo>
                    <a:pt x="0" y="8236"/>
                  </a:lnTo>
                  <a:lnTo>
                    <a:pt x="378" y="6933"/>
                  </a:lnTo>
                  <a:cubicBezTo>
                    <a:pt x="630" y="6177"/>
                    <a:pt x="883" y="5126"/>
                    <a:pt x="1219" y="4076"/>
                  </a:cubicBezTo>
                  <a:cubicBezTo>
                    <a:pt x="1891" y="2017"/>
                    <a:pt x="2605" y="0"/>
                    <a:pt x="2605" y="0"/>
                  </a:cubicBezTo>
                  <a:lnTo>
                    <a:pt x="18278" y="5126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24" name="Forma Livre: Forma 623">
              <a:extLst>
                <a:ext uri="{FF2B5EF4-FFF2-40B4-BE49-F238E27FC236}">
                  <a16:creationId xmlns:a16="http://schemas.microsoft.com/office/drawing/2014/main" id="{5C538CEA-7D5E-5735-DE8E-B5F4E5AB8A65}"/>
                </a:ext>
              </a:extLst>
            </p:cNvPr>
            <p:cNvSpPr/>
            <p:nvPr/>
          </p:nvSpPr>
          <p:spPr>
            <a:xfrm>
              <a:off x="8157397" y="4422398"/>
              <a:ext cx="28824" cy="17605"/>
            </a:xfrm>
            <a:custGeom>
              <a:avLst/>
              <a:gdLst>
                <a:gd name="connsiteX0" fmla="*/ 28783 w 28824"/>
                <a:gd name="connsiteY0" fmla="*/ 9958 h 17605"/>
                <a:gd name="connsiteX1" fmla="*/ 27270 w 28824"/>
                <a:gd name="connsiteY1" fmla="*/ 13782 h 17605"/>
                <a:gd name="connsiteX2" fmla="*/ 26220 w 28824"/>
                <a:gd name="connsiteY2" fmla="*/ 16387 h 17605"/>
                <a:gd name="connsiteX3" fmla="*/ 25800 w 28824"/>
                <a:gd name="connsiteY3" fmla="*/ 17606 h 17605"/>
                <a:gd name="connsiteX4" fmla="*/ 0 w 28824"/>
                <a:gd name="connsiteY4" fmla="*/ 8278 h 17605"/>
                <a:gd name="connsiteX5" fmla="*/ 462 w 28824"/>
                <a:gd name="connsiteY5" fmla="*/ 6975 h 17605"/>
                <a:gd name="connsiteX6" fmla="*/ 1597 w 28824"/>
                <a:gd name="connsiteY6" fmla="*/ 4118 h 17605"/>
                <a:gd name="connsiteX7" fmla="*/ 3236 w 28824"/>
                <a:gd name="connsiteY7" fmla="*/ 0 h 17605"/>
                <a:gd name="connsiteX8" fmla="*/ 28825 w 28824"/>
                <a:gd name="connsiteY8" fmla="*/ 9958 h 17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24" h="17605">
                  <a:moveTo>
                    <a:pt x="28783" y="9958"/>
                  </a:moveTo>
                  <a:lnTo>
                    <a:pt x="27270" y="13782"/>
                  </a:lnTo>
                  <a:lnTo>
                    <a:pt x="26220" y="16387"/>
                  </a:lnTo>
                  <a:lnTo>
                    <a:pt x="25800" y="17606"/>
                  </a:lnTo>
                  <a:lnTo>
                    <a:pt x="0" y="8278"/>
                  </a:lnTo>
                  <a:lnTo>
                    <a:pt x="462" y="6975"/>
                  </a:lnTo>
                  <a:lnTo>
                    <a:pt x="1597" y="4118"/>
                  </a:lnTo>
                  <a:lnTo>
                    <a:pt x="3236" y="0"/>
                  </a:lnTo>
                  <a:lnTo>
                    <a:pt x="28825" y="9958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25" name="Forma Livre: Forma 624">
              <a:extLst>
                <a:ext uri="{FF2B5EF4-FFF2-40B4-BE49-F238E27FC236}">
                  <a16:creationId xmlns:a16="http://schemas.microsoft.com/office/drawing/2014/main" id="{4C7D20FA-B2C8-BA46-EA47-015825BD17BC}"/>
                </a:ext>
              </a:extLst>
            </p:cNvPr>
            <p:cNvSpPr/>
            <p:nvPr/>
          </p:nvSpPr>
          <p:spPr>
            <a:xfrm>
              <a:off x="8150085" y="4397144"/>
              <a:ext cx="43321" cy="25505"/>
            </a:xfrm>
            <a:custGeom>
              <a:avLst/>
              <a:gdLst>
                <a:gd name="connsiteX0" fmla="*/ 43322 w 43321"/>
                <a:gd name="connsiteY0" fmla="*/ 18026 h 25505"/>
                <a:gd name="connsiteX1" fmla="*/ 39960 w 43321"/>
                <a:gd name="connsiteY1" fmla="*/ 25505 h 25505"/>
                <a:gd name="connsiteX2" fmla="*/ 0 w 43321"/>
                <a:gd name="connsiteY2" fmla="*/ 8446 h 25505"/>
                <a:gd name="connsiteX3" fmla="*/ 3824 w 43321"/>
                <a:gd name="connsiteY3" fmla="*/ 0 h 25505"/>
                <a:gd name="connsiteX4" fmla="*/ 43322 w 43321"/>
                <a:gd name="connsiteY4" fmla="*/ 18026 h 25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321" h="25505">
                  <a:moveTo>
                    <a:pt x="43322" y="18026"/>
                  </a:moveTo>
                  <a:lnTo>
                    <a:pt x="39960" y="25505"/>
                  </a:lnTo>
                  <a:lnTo>
                    <a:pt x="0" y="8446"/>
                  </a:lnTo>
                  <a:lnTo>
                    <a:pt x="3824" y="0"/>
                  </a:lnTo>
                  <a:lnTo>
                    <a:pt x="43322" y="18026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26" name="Forma Livre: Forma 625">
              <a:extLst>
                <a:ext uri="{FF2B5EF4-FFF2-40B4-BE49-F238E27FC236}">
                  <a16:creationId xmlns:a16="http://schemas.microsoft.com/office/drawing/2014/main" id="{9B600CF6-21E0-0223-84F4-D7B4232AD54A}"/>
                </a:ext>
              </a:extLst>
            </p:cNvPr>
            <p:cNvSpPr/>
            <p:nvPr/>
          </p:nvSpPr>
          <p:spPr>
            <a:xfrm>
              <a:off x="8169708" y="4383782"/>
              <a:ext cx="31892" cy="21933"/>
            </a:xfrm>
            <a:custGeom>
              <a:avLst/>
              <a:gdLst>
                <a:gd name="connsiteX0" fmla="*/ 31892 w 31892"/>
                <a:gd name="connsiteY0" fmla="*/ 14622 h 21933"/>
                <a:gd name="connsiteX1" fmla="*/ 28152 w 31892"/>
                <a:gd name="connsiteY1" fmla="*/ 21934 h 21933"/>
                <a:gd name="connsiteX2" fmla="*/ 0 w 31892"/>
                <a:gd name="connsiteY2" fmla="*/ 7983 h 21933"/>
                <a:gd name="connsiteX3" fmla="*/ 4076 w 31892"/>
                <a:gd name="connsiteY3" fmla="*/ 0 h 21933"/>
                <a:gd name="connsiteX4" fmla="*/ 31892 w 31892"/>
                <a:gd name="connsiteY4" fmla="*/ 14622 h 21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892" h="21933">
                  <a:moveTo>
                    <a:pt x="31892" y="14622"/>
                  </a:moveTo>
                  <a:lnTo>
                    <a:pt x="28152" y="21934"/>
                  </a:lnTo>
                  <a:lnTo>
                    <a:pt x="0" y="7983"/>
                  </a:lnTo>
                  <a:lnTo>
                    <a:pt x="4076" y="0"/>
                  </a:lnTo>
                  <a:lnTo>
                    <a:pt x="31892" y="14622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27" name="Forma Livre: Forma 626">
              <a:extLst>
                <a:ext uri="{FF2B5EF4-FFF2-40B4-BE49-F238E27FC236}">
                  <a16:creationId xmlns:a16="http://schemas.microsoft.com/office/drawing/2014/main" id="{CDE0975A-0851-CC1D-38A0-1DD27A0246C2}"/>
                </a:ext>
              </a:extLst>
            </p:cNvPr>
            <p:cNvSpPr/>
            <p:nvPr/>
          </p:nvSpPr>
          <p:spPr>
            <a:xfrm>
              <a:off x="8191348" y="4375252"/>
              <a:ext cx="18487" cy="15546"/>
            </a:xfrm>
            <a:custGeom>
              <a:avLst/>
              <a:gdLst>
                <a:gd name="connsiteX0" fmla="*/ 18488 w 18487"/>
                <a:gd name="connsiteY0" fmla="*/ 8404 h 15546"/>
                <a:gd name="connsiteX1" fmla="*/ 14412 w 18487"/>
                <a:gd name="connsiteY1" fmla="*/ 15547 h 15546"/>
                <a:gd name="connsiteX2" fmla="*/ 0 w 18487"/>
                <a:gd name="connsiteY2" fmla="*/ 7479 h 15546"/>
                <a:gd name="connsiteX3" fmla="*/ 4285 w 18487"/>
                <a:gd name="connsiteY3" fmla="*/ 0 h 15546"/>
                <a:gd name="connsiteX4" fmla="*/ 18488 w 18487"/>
                <a:gd name="connsiteY4" fmla="*/ 8404 h 15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87" h="15546">
                  <a:moveTo>
                    <a:pt x="18488" y="8404"/>
                  </a:moveTo>
                  <a:lnTo>
                    <a:pt x="14412" y="15547"/>
                  </a:lnTo>
                  <a:lnTo>
                    <a:pt x="0" y="7479"/>
                  </a:lnTo>
                  <a:lnTo>
                    <a:pt x="4285" y="0"/>
                  </a:lnTo>
                  <a:lnTo>
                    <a:pt x="18488" y="8404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28" name="Forma Livre: Forma 627">
              <a:extLst>
                <a:ext uri="{FF2B5EF4-FFF2-40B4-BE49-F238E27FC236}">
                  <a16:creationId xmlns:a16="http://schemas.microsoft.com/office/drawing/2014/main" id="{CEBB93AB-44F1-9022-9849-76E9BE82385B}"/>
                </a:ext>
              </a:extLst>
            </p:cNvPr>
            <p:cNvSpPr/>
            <p:nvPr/>
          </p:nvSpPr>
          <p:spPr>
            <a:xfrm>
              <a:off x="8192146" y="4352604"/>
              <a:ext cx="27606" cy="22186"/>
            </a:xfrm>
            <a:custGeom>
              <a:avLst/>
              <a:gdLst>
                <a:gd name="connsiteX0" fmla="*/ 27607 w 27606"/>
                <a:gd name="connsiteY0" fmla="*/ 15253 h 22186"/>
                <a:gd name="connsiteX1" fmla="*/ 23152 w 27606"/>
                <a:gd name="connsiteY1" fmla="*/ 22186 h 22186"/>
                <a:gd name="connsiteX2" fmla="*/ 0 w 27606"/>
                <a:gd name="connsiteY2" fmla="*/ 7479 h 22186"/>
                <a:gd name="connsiteX3" fmla="*/ 4790 w 27606"/>
                <a:gd name="connsiteY3" fmla="*/ 0 h 22186"/>
                <a:gd name="connsiteX4" fmla="*/ 27607 w 27606"/>
                <a:gd name="connsiteY4" fmla="*/ 15253 h 22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606" h="22186">
                  <a:moveTo>
                    <a:pt x="27607" y="15253"/>
                  </a:moveTo>
                  <a:lnTo>
                    <a:pt x="23152" y="22186"/>
                  </a:lnTo>
                  <a:lnTo>
                    <a:pt x="0" y="7479"/>
                  </a:lnTo>
                  <a:lnTo>
                    <a:pt x="4790" y="0"/>
                  </a:lnTo>
                  <a:lnTo>
                    <a:pt x="27607" y="15253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29" name="Forma Livre: Forma 628">
              <a:extLst>
                <a:ext uri="{FF2B5EF4-FFF2-40B4-BE49-F238E27FC236}">
                  <a16:creationId xmlns:a16="http://schemas.microsoft.com/office/drawing/2014/main" id="{1A6EBB58-12A8-4113-CCBA-6CF452E5F0B1}"/>
                </a:ext>
              </a:extLst>
            </p:cNvPr>
            <p:cNvSpPr/>
            <p:nvPr/>
          </p:nvSpPr>
          <p:spPr>
            <a:xfrm>
              <a:off x="8190423" y="4326553"/>
              <a:ext cx="40128" cy="32774"/>
            </a:xfrm>
            <a:custGeom>
              <a:avLst/>
              <a:gdLst>
                <a:gd name="connsiteX0" fmla="*/ 40128 w 40128"/>
                <a:gd name="connsiteY0" fmla="*/ 26093 h 32774"/>
                <a:gd name="connsiteX1" fmla="*/ 39330 w 40128"/>
                <a:gd name="connsiteY1" fmla="*/ 27102 h 32774"/>
                <a:gd name="connsiteX2" fmla="*/ 37691 w 40128"/>
                <a:gd name="connsiteY2" fmla="*/ 29413 h 32774"/>
                <a:gd name="connsiteX3" fmla="*/ 35296 w 40128"/>
                <a:gd name="connsiteY3" fmla="*/ 32775 h 32774"/>
                <a:gd name="connsiteX4" fmla="*/ 0 w 40128"/>
                <a:gd name="connsiteY4" fmla="*/ 7521 h 32774"/>
                <a:gd name="connsiteX5" fmla="*/ 2689 w 40128"/>
                <a:gd name="connsiteY5" fmla="*/ 3739 h 32774"/>
                <a:gd name="connsiteX6" fmla="*/ 4538 w 40128"/>
                <a:gd name="connsiteY6" fmla="*/ 1134 h 32774"/>
                <a:gd name="connsiteX7" fmla="*/ 5421 w 40128"/>
                <a:gd name="connsiteY7" fmla="*/ 0 h 32774"/>
                <a:gd name="connsiteX8" fmla="*/ 40128 w 40128"/>
                <a:gd name="connsiteY8" fmla="*/ 26136 h 32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128" h="32774">
                  <a:moveTo>
                    <a:pt x="40128" y="26093"/>
                  </a:moveTo>
                  <a:lnTo>
                    <a:pt x="39330" y="27102"/>
                  </a:lnTo>
                  <a:cubicBezTo>
                    <a:pt x="38867" y="27732"/>
                    <a:pt x="38280" y="28573"/>
                    <a:pt x="37691" y="29413"/>
                  </a:cubicBezTo>
                  <a:cubicBezTo>
                    <a:pt x="36515" y="31094"/>
                    <a:pt x="35296" y="32775"/>
                    <a:pt x="35296" y="32775"/>
                  </a:cubicBezTo>
                  <a:lnTo>
                    <a:pt x="0" y="7521"/>
                  </a:lnTo>
                  <a:lnTo>
                    <a:pt x="2689" y="3739"/>
                  </a:lnTo>
                  <a:cubicBezTo>
                    <a:pt x="3362" y="2815"/>
                    <a:pt x="4034" y="1849"/>
                    <a:pt x="4538" y="1134"/>
                  </a:cubicBezTo>
                  <a:lnTo>
                    <a:pt x="5421" y="0"/>
                  </a:lnTo>
                  <a:lnTo>
                    <a:pt x="40128" y="26136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30" name="Forma Livre: Forma 629">
              <a:extLst>
                <a:ext uri="{FF2B5EF4-FFF2-40B4-BE49-F238E27FC236}">
                  <a16:creationId xmlns:a16="http://schemas.microsoft.com/office/drawing/2014/main" id="{F6629B3E-0DD1-C3FD-C716-499427F716B0}"/>
                </a:ext>
              </a:extLst>
            </p:cNvPr>
            <p:cNvSpPr/>
            <p:nvPr/>
          </p:nvSpPr>
          <p:spPr>
            <a:xfrm>
              <a:off x="8212525" y="4317771"/>
              <a:ext cx="29749" cy="26639"/>
            </a:xfrm>
            <a:custGeom>
              <a:avLst/>
              <a:gdLst>
                <a:gd name="connsiteX0" fmla="*/ 29708 w 29749"/>
                <a:gd name="connsiteY0" fmla="*/ 20295 h 26639"/>
                <a:gd name="connsiteX1" fmla="*/ 27018 w 29749"/>
                <a:gd name="connsiteY1" fmla="*/ 23404 h 26639"/>
                <a:gd name="connsiteX2" fmla="*/ 24497 w 29749"/>
                <a:gd name="connsiteY2" fmla="*/ 26640 h 26639"/>
                <a:gd name="connsiteX3" fmla="*/ 0 w 29749"/>
                <a:gd name="connsiteY3" fmla="*/ 6933 h 26639"/>
                <a:gd name="connsiteX4" fmla="*/ 2773 w 29749"/>
                <a:gd name="connsiteY4" fmla="*/ 3404 h 26639"/>
                <a:gd name="connsiteX5" fmla="*/ 5714 w 29749"/>
                <a:gd name="connsiteY5" fmla="*/ 0 h 26639"/>
                <a:gd name="connsiteX6" fmla="*/ 29750 w 29749"/>
                <a:gd name="connsiteY6" fmla="*/ 20295 h 26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749" h="26639">
                  <a:moveTo>
                    <a:pt x="29708" y="20295"/>
                  </a:moveTo>
                  <a:cubicBezTo>
                    <a:pt x="29708" y="20295"/>
                    <a:pt x="28363" y="21850"/>
                    <a:pt x="27018" y="23404"/>
                  </a:cubicBezTo>
                  <a:lnTo>
                    <a:pt x="24497" y="26640"/>
                  </a:lnTo>
                  <a:lnTo>
                    <a:pt x="0" y="6933"/>
                  </a:lnTo>
                  <a:lnTo>
                    <a:pt x="2773" y="3404"/>
                  </a:lnTo>
                  <a:cubicBezTo>
                    <a:pt x="4202" y="1681"/>
                    <a:pt x="5714" y="0"/>
                    <a:pt x="5714" y="0"/>
                  </a:cubicBezTo>
                  <a:lnTo>
                    <a:pt x="29750" y="20295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31" name="Forma Livre: Forma 630">
              <a:extLst>
                <a:ext uri="{FF2B5EF4-FFF2-40B4-BE49-F238E27FC236}">
                  <a16:creationId xmlns:a16="http://schemas.microsoft.com/office/drawing/2014/main" id="{03DF6357-B6E7-B8DD-0239-8A1D5DB56B9D}"/>
                </a:ext>
              </a:extLst>
            </p:cNvPr>
            <p:cNvSpPr/>
            <p:nvPr/>
          </p:nvSpPr>
          <p:spPr>
            <a:xfrm>
              <a:off x="8235636" y="4314199"/>
              <a:ext cx="17900" cy="17311"/>
            </a:xfrm>
            <a:custGeom>
              <a:avLst/>
              <a:gdLst>
                <a:gd name="connsiteX0" fmla="*/ 17816 w 17900"/>
                <a:gd name="connsiteY0" fmla="*/ 11261 h 17311"/>
                <a:gd name="connsiteX1" fmla="*/ 15001 w 17900"/>
                <a:gd name="connsiteY1" fmla="*/ 14244 h 17311"/>
                <a:gd name="connsiteX2" fmla="*/ 13152 w 17900"/>
                <a:gd name="connsiteY2" fmla="*/ 16345 h 17311"/>
                <a:gd name="connsiteX3" fmla="*/ 12312 w 17900"/>
                <a:gd name="connsiteY3" fmla="*/ 17312 h 17311"/>
                <a:gd name="connsiteX4" fmla="*/ 0 w 17900"/>
                <a:gd name="connsiteY4" fmla="*/ 6345 h 17311"/>
                <a:gd name="connsiteX5" fmla="*/ 883 w 17900"/>
                <a:gd name="connsiteY5" fmla="*/ 5336 h 17311"/>
                <a:gd name="connsiteX6" fmla="*/ 2858 w 17900"/>
                <a:gd name="connsiteY6" fmla="*/ 3109 h 17311"/>
                <a:gd name="connsiteX7" fmla="*/ 5841 w 17900"/>
                <a:gd name="connsiteY7" fmla="*/ 0 h 17311"/>
                <a:gd name="connsiteX8" fmla="*/ 17900 w 17900"/>
                <a:gd name="connsiteY8" fmla="*/ 11261 h 17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900" h="17311">
                  <a:moveTo>
                    <a:pt x="17816" y="11261"/>
                  </a:moveTo>
                  <a:cubicBezTo>
                    <a:pt x="17816" y="11261"/>
                    <a:pt x="16387" y="12732"/>
                    <a:pt x="15001" y="14244"/>
                  </a:cubicBezTo>
                  <a:cubicBezTo>
                    <a:pt x="14286" y="15001"/>
                    <a:pt x="13656" y="15799"/>
                    <a:pt x="13152" y="16345"/>
                  </a:cubicBezTo>
                  <a:lnTo>
                    <a:pt x="12312" y="17312"/>
                  </a:lnTo>
                  <a:lnTo>
                    <a:pt x="0" y="6345"/>
                  </a:lnTo>
                  <a:lnTo>
                    <a:pt x="883" y="5336"/>
                  </a:lnTo>
                  <a:cubicBezTo>
                    <a:pt x="1429" y="4748"/>
                    <a:pt x="2101" y="3908"/>
                    <a:pt x="2858" y="3109"/>
                  </a:cubicBezTo>
                  <a:cubicBezTo>
                    <a:pt x="4328" y="1555"/>
                    <a:pt x="5841" y="0"/>
                    <a:pt x="5841" y="0"/>
                  </a:cubicBezTo>
                  <a:lnTo>
                    <a:pt x="17900" y="11261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32" name="Forma Livre: Forma 631">
              <a:extLst>
                <a:ext uri="{FF2B5EF4-FFF2-40B4-BE49-F238E27FC236}">
                  <a16:creationId xmlns:a16="http://schemas.microsoft.com/office/drawing/2014/main" id="{6CF117F8-72DF-3AD4-2BD2-2003D1F5D75D}"/>
                </a:ext>
              </a:extLst>
            </p:cNvPr>
            <p:cNvSpPr/>
            <p:nvPr/>
          </p:nvSpPr>
          <p:spPr>
            <a:xfrm>
              <a:off x="8241182" y="4292349"/>
              <a:ext cx="25378" cy="25505"/>
            </a:xfrm>
            <a:custGeom>
              <a:avLst/>
              <a:gdLst>
                <a:gd name="connsiteX0" fmla="*/ 25379 w 25378"/>
                <a:gd name="connsiteY0" fmla="*/ 19833 h 25505"/>
                <a:gd name="connsiteX1" fmla="*/ 22396 w 25378"/>
                <a:gd name="connsiteY1" fmla="*/ 22648 h 25505"/>
                <a:gd name="connsiteX2" fmla="*/ 20337 w 25378"/>
                <a:gd name="connsiteY2" fmla="*/ 24581 h 25505"/>
                <a:gd name="connsiteX3" fmla="*/ 19455 w 25378"/>
                <a:gd name="connsiteY3" fmla="*/ 25505 h 25505"/>
                <a:gd name="connsiteX4" fmla="*/ 0 w 25378"/>
                <a:gd name="connsiteY4" fmla="*/ 6177 h 25505"/>
                <a:gd name="connsiteX5" fmla="*/ 966 w 25378"/>
                <a:gd name="connsiteY5" fmla="*/ 5168 h 25505"/>
                <a:gd name="connsiteX6" fmla="*/ 3193 w 25378"/>
                <a:gd name="connsiteY6" fmla="*/ 3067 h 25505"/>
                <a:gd name="connsiteX7" fmla="*/ 6387 w 25378"/>
                <a:gd name="connsiteY7" fmla="*/ 0 h 25505"/>
                <a:gd name="connsiteX8" fmla="*/ 25379 w 25378"/>
                <a:gd name="connsiteY8" fmla="*/ 19833 h 25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8" h="25505">
                  <a:moveTo>
                    <a:pt x="25379" y="19833"/>
                  </a:moveTo>
                  <a:lnTo>
                    <a:pt x="22396" y="22648"/>
                  </a:lnTo>
                  <a:cubicBezTo>
                    <a:pt x="21640" y="23362"/>
                    <a:pt x="20925" y="24077"/>
                    <a:pt x="20337" y="24581"/>
                  </a:cubicBezTo>
                  <a:cubicBezTo>
                    <a:pt x="19791" y="25127"/>
                    <a:pt x="19455" y="25505"/>
                    <a:pt x="19455" y="25505"/>
                  </a:cubicBezTo>
                  <a:lnTo>
                    <a:pt x="0" y="6177"/>
                  </a:lnTo>
                  <a:cubicBezTo>
                    <a:pt x="0" y="6177"/>
                    <a:pt x="378" y="5757"/>
                    <a:pt x="966" y="5168"/>
                  </a:cubicBezTo>
                  <a:cubicBezTo>
                    <a:pt x="1555" y="4580"/>
                    <a:pt x="2353" y="3824"/>
                    <a:pt x="3193" y="3067"/>
                  </a:cubicBezTo>
                  <a:lnTo>
                    <a:pt x="6387" y="0"/>
                  </a:lnTo>
                  <a:lnTo>
                    <a:pt x="25379" y="19833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33" name="Forma Livre: Forma 632">
              <a:extLst>
                <a:ext uri="{FF2B5EF4-FFF2-40B4-BE49-F238E27FC236}">
                  <a16:creationId xmlns:a16="http://schemas.microsoft.com/office/drawing/2014/main" id="{B1DFDF9E-26A2-05A0-6B67-55652C7332AA}"/>
                </a:ext>
              </a:extLst>
            </p:cNvPr>
            <p:cNvSpPr/>
            <p:nvPr/>
          </p:nvSpPr>
          <p:spPr>
            <a:xfrm>
              <a:off x="8245132" y="4266676"/>
              <a:ext cx="35253" cy="38363"/>
            </a:xfrm>
            <a:custGeom>
              <a:avLst/>
              <a:gdLst>
                <a:gd name="connsiteX0" fmla="*/ 35254 w 35253"/>
                <a:gd name="connsiteY0" fmla="*/ 32985 h 38363"/>
                <a:gd name="connsiteX1" fmla="*/ 29035 w 35253"/>
                <a:gd name="connsiteY1" fmla="*/ 38363 h 38363"/>
                <a:gd name="connsiteX2" fmla="*/ 0 w 35253"/>
                <a:gd name="connsiteY2" fmla="*/ 6093 h 38363"/>
                <a:gd name="connsiteX3" fmla="*/ 6975 w 35253"/>
                <a:gd name="connsiteY3" fmla="*/ 0 h 38363"/>
                <a:gd name="connsiteX4" fmla="*/ 35254 w 35253"/>
                <a:gd name="connsiteY4" fmla="*/ 32985 h 38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253" h="38363">
                  <a:moveTo>
                    <a:pt x="35254" y="32985"/>
                  </a:moveTo>
                  <a:lnTo>
                    <a:pt x="29035" y="38363"/>
                  </a:lnTo>
                  <a:lnTo>
                    <a:pt x="0" y="6093"/>
                  </a:lnTo>
                  <a:lnTo>
                    <a:pt x="6975" y="0"/>
                  </a:lnTo>
                  <a:lnTo>
                    <a:pt x="35254" y="32985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34" name="Forma Livre: Forma 633">
              <a:extLst>
                <a:ext uri="{FF2B5EF4-FFF2-40B4-BE49-F238E27FC236}">
                  <a16:creationId xmlns:a16="http://schemas.microsoft.com/office/drawing/2014/main" id="{9BCFF57D-D17B-E0AA-F619-35A7E43E0E08}"/>
                </a:ext>
              </a:extLst>
            </p:cNvPr>
            <p:cNvSpPr/>
            <p:nvPr/>
          </p:nvSpPr>
          <p:spPr>
            <a:xfrm>
              <a:off x="8268704" y="4262936"/>
              <a:ext cx="26178" cy="30001"/>
            </a:xfrm>
            <a:custGeom>
              <a:avLst/>
              <a:gdLst>
                <a:gd name="connsiteX0" fmla="*/ 26178 w 26178"/>
                <a:gd name="connsiteY0" fmla="*/ 24959 h 30001"/>
                <a:gd name="connsiteX1" fmla="*/ 19707 w 26178"/>
                <a:gd name="connsiteY1" fmla="*/ 30001 h 30001"/>
                <a:gd name="connsiteX2" fmla="*/ 0 w 26178"/>
                <a:gd name="connsiteY2" fmla="*/ 5547 h 30001"/>
                <a:gd name="connsiteX3" fmla="*/ 7059 w 26178"/>
                <a:gd name="connsiteY3" fmla="*/ 0 h 30001"/>
                <a:gd name="connsiteX4" fmla="*/ 26178 w 26178"/>
                <a:gd name="connsiteY4" fmla="*/ 24959 h 30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178" h="30001">
                  <a:moveTo>
                    <a:pt x="26178" y="24959"/>
                  </a:moveTo>
                  <a:lnTo>
                    <a:pt x="19707" y="30001"/>
                  </a:lnTo>
                  <a:lnTo>
                    <a:pt x="0" y="5547"/>
                  </a:lnTo>
                  <a:lnTo>
                    <a:pt x="7059" y="0"/>
                  </a:lnTo>
                  <a:lnTo>
                    <a:pt x="26178" y="24959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35" name="Forma Livre: Forma 634">
              <a:extLst>
                <a:ext uri="{FF2B5EF4-FFF2-40B4-BE49-F238E27FC236}">
                  <a16:creationId xmlns:a16="http://schemas.microsoft.com/office/drawing/2014/main" id="{EF4A6C9C-45EB-F78E-FF87-CA57B515D456}"/>
                </a:ext>
              </a:extLst>
            </p:cNvPr>
            <p:cNvSpPr/>
            <p:nvPr/>
          </p:nvSpPr>
          <p:spPr>
            <a:xfrm>
              <a:off x="8292151" y="4264365"/>
              <a:ext cx="16387" cy="18362"/>
            </a:xfrm>
            <a:custGeom>
              <a:avLst/>
              <a:gdLst>
                <a:gd name="connsiteX0" fmla="*/ 16387 w 16387"/>
                <a:gd name="connsiteY0" fmla="*/ 13572 h 18362"/>
                <a:gd name="connsiteX1" fmla="*/ 9706 w 16387"/>
                <a:gd name="connsiteY1" fmla="*/ 18362 h 18362"/>
                <a:gd name="connsiteX2" fmla="*/ 0 w 16387"/>
                <a:gd name="connsiteY2" fmla="*/ 5000 h 18362"/>
                <a:gd name="connsiteX3" fmla="*/ 7017 w 16387"/>
                <a:gd name="connsiteY3" fmla="*/ 0 h 18362"/>
                <a:gd name="connsiteX4" fmla="*/ 16387 w 16387"/>
                <a:gd name="connsiteY4" fmla="*/ 13572 h 18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87" h="18362">
                  <a:moveTo>
                    <a:pt x="16387" y="13572"/>
                  </a:moveTo>
                  <a:lnTo>
                    <a:pt x="9706" y="18362"/>
                  </a:lnTo>
                  <a:lnTo>
                    <a:pt x="0" y="5000"/>
                  </a:lnTo>
                  <a:lnTo>
                    <a:pt x="7017" y="0"/>
                  </a:lnTo>
                  <a:lnTo>
                    <a:pt x="16387" y="13572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36" name="Forma Livre: Forma 635">
              <a:extLst>
                <a:ext uri="{FF2B5EF4-FFF2-40B4-BE49-F238E27FC236}">
                  <a16:creationId xmlns:a16="http://schemas.microsoft.com/office/drawing/2014/main" id="{1E961770-815C-E382-1C4B-8801F4C4BAA9}"/>
                </a:ext>
              </a:extLst>
            </p:cNvPr>
            <p:cNvSpPr/>
            <p:nvPr/>
          </p:nvSpPr>
          <p:spPr>
            <a:xfrm>
              <a:off x="8302403" y="4244322"/>
              <a:ext cx="21765" cy="27858"/>
            </a:xfrm>
            <a:custGeom>
              <a:avLst/>
              <a:gdLst>
                <a:gd name="connsiteX0" fmla="*/ 21766 w 21765"/>
                <a:gd name="connsiteY0" fmla="*/ 23446 h 27858"/>
                <a:gd name="connsiteX1" fmla="*/ 14833 w 21765"/>
                <a:gd name="connsiteY1" fmla="*/ 27858 h 27858"/>
                <a:gd name="connsiteX2" fmla="*/ 0 w 21765"/>
                <a:gd name="connsiteY2" fmla="*/ 4790 h 27858"/>
                <a:gd name="connsiteX3" fmla="*/ 7479 w 21765"/>
                <a:gd name="connsiteY3" fmla="*/ 0 h 27858"/>
                <a:gd name="connsiteX4" fmla="*/ 21766 w 21765"/>
                <a:gd name="connsiteY4" fmla="*/ 23446 h 27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765" h="27858">
                  <a:moveTo>
                    <a:pt x="21766" y="23446"/>
                  </a:moveTo>
                  <a:lnTo>
                    <a:pt x="14833" y="27858"/>
                  </a:lnTo>
                  <a:lnTo>
                    <a:pt x="0" y="4790"/>
                  </a:lnTo>
                  <a:lnTo>
                    <a:pt x="7479" y="0"/>
                  </a:lnTo>
                  <a:lnTo>
                    <a:pt x="21766" y="23446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37" name="Forma Livre: Forma 636">
              <a:extLst>
                <a:ext uri="{FF2B5EF4-FFF2-40B4-BE49-F238E27FC236}">
                  <a16:creationId xmlns:a16="http://schemas.microsoft.com/office/drawing/2014/main" id="{AB187FC2-99DD-23A6-6892-72F937711434}"/>
                </a:ext>
              </a:extLst>
            </p:cNvPr>
            <p:cNvSpPr/>
            <p:nvPr/>
          </p:nvSpPr>
          <p:spPr>
            <a:xfrm>
              <a:off x="8311731" y="4220245"/>
              <a:ext cx="28615" cy="42312"/>
            </a:xfrm>
            <a:custGeom>
              <a:avLst/>
              <a:gdLst>
                <a:gd name="connsiteX0" fmla="*/ 28615 w 28615"/>
                <a:gd name="connsiteY0" fmla="*/ 38279 h 42312"/>
                <a:gd name="connsiteX1" fmla="*/ 25001 w 28615"/>
                <a:gd name="connsiteY1" fmla="*/ 40254 h 42312"/>
                <a:gd name="connsiteX2" fmla="*/ 21430 w 28615"/>
                <a:gd name="connsiteY2" fmla="*/ 42313 h 42312"/>
                <a:gd name="connsiteX3" fmla="*/ 0 w 28615"/>
                <a:gd name="connsiteY3" fmla="*/ 4538 h 42312"/>
                <a:gd name="connsiteX4" fmla="*/ 4034 w 28615"/>
                <a:gd name="connsiteY4" fmla="*/ 2227 h 42312"/>
                <a:gd name="connsiteX5" fmla="*/ 8110 w 28615"/>
                <a:gd name="connsiteY5" fmla="*/ 0 h 42312"/>
                <a:gd name="connsiteX6" fmla="*/ 28615 w 28615"/>
                <a:gd name="connsiteY6" fmla="*/ 38279 h 42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615" h="42312">
                  <a:moveTo>
                    <a:pt x="28615" y="38279"/>
                  </a:moveTo>
                  <a:cubicBezTo>
                    <a:pt x="28615" y="38279"/>
                    <a:pt x="26766" y="39162"/>
                    <a:pt x="25001" y="40254"/>
                  </a:cubicBezTo>
                  <a:cubicBezTo>
                    <a:pt x="23236" y="41262"/>
                    <a:pt x="21430" y="42313"/>
                    <a:pt x="21430" y="42313"/>
                  </a:cubicBezTo>
                  <a:lnTo>
                    <a:pt x="0" y="4538"/>
                  </a:lnTo>
                  <a:lnTo>
                    <a:pt x="4034" y="2227"/>
                  </a:lnTo>
                  <a:cubicBezTo>
                    <a:pt x="6009" y="1050"/>
                    <a:pt x="8110" y="0"/>
                    <a:pt x="8110" y="0"/>
                  </a:cubicBezTo>
                  <a:lnTo>
                    <a:pt x="28615" y="38279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38" name="Forma Livre: Forma 637">
              <a:extLst>
                <a:ext uri="{FF2B5EF4-FFF2-40B4-BE49-F238E27FC236}">
                  <a16:creationId xmlns:a16="http://schemas.microsoft.com/office/drawing/2014/main" id="{9399303B-8744-C63D-1B08-B9FEBB22B459}"/>
                </a:ext>
              </a:extLst>
            </p:cNvPr>
            <p:cNvSpPr/>
            <p:nvPr/>
          </p:nvSpPr>
          <p:spPr>
            <a:xfrm>
              <a:off x="8335724" y="4221716"/>
              <a:ext cx="21345" cy="32018"/>
            </a:xfrm>
            <a:custGeom>
              <a:avLst/>
              <a:gdLst>
                <a:gd name="connsiteX0" fmla="*/ 21345 w 21345"/>
                <a:gd name="connsiteY0" fmla="*/ 28489 h 32018"/>
                <a:gd name="connsiteX1" fmla="*/ 17606 w 21345"/>
                <a:gd name="connsiteY1" fmla="*/ 30169 h 32018"/>
                <a:gd name="connsiteX2" fmla="*/ 13950 w 21345"/>
                <a:gd name="connsiteY2" fmla="*/ 32018 h 32018"/>
                <a:gd name="connsiteX3" fmla="*/ 0 w 21345"/>
                <a:gd name="connsiteY3" fmla="*/ 3866 h 32018"/>
                <a:gd name="connsiteX4" fmla="*/ 3992 w 21345"/>
                <a:gd name="connsiteY4" fmla="*/ 1849 h 32018"/>
                <a:gd name="connsiteX5" fmla="*/ 8067 w 21345"/>
                <a:gd name="connsiteY5" fmla="*/ 0 h 32018"/>
                <a:gd name="connsiteX6" fmla="*/ 21345 w 21345"/>
                <a:gd name="connsiteY6" fmla="*/ 28489 h 3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345" h="32018">
                  <a:moveTo>
                    <a:pt x="21345" y="28489"/>
                  </a:moveTo>
                  <a:lnTo>
                    <a:pt x="17606" y="30169"/>
                  </a:lnTo>
                  <a:cubicBezTo>
                    <a:pt x="15799" y="31094"/>
                    <a:pt x="13950" y="32018"/>
                    <a:pt x="13950" y="32018"/>
                  </a:cubicBezTo>
                  <a:lnTo>
                    <a:pt x="0" y="3866"/>
                  </a:lnTo>
                  <a:cubicBezTo>
                    <a:pt x="0" y="3866"/>
                    <a:pt x="2017" y="2857"/>
                    <a:pt x="3992" y="1849"/>
                  </a:cubicBezTo>
                  <a:cubicBezTo>
                    <a:pt x="6050" y="924"/>
                    <a:pt x="8067" y="0"/>
                    <a:pt x="8067" y="0"/>
                  </a:cubicBezTo>
                  <a:lnTo>
                    <a:pt x="21345" y="28489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39" name="Forma Livre: Forma 638">
              <a:extLst>
                <a:ext uri="{FF2B5EF4-FFF2-40B4-BE49-F238E27FC236}">
                  <a16:creationId xmlns:a16="http://schemas.microsoft.com/office/drawing/2014/main" id="{20D86D29-D265-4810-9245-3D2E9DA27DFA}"/>
                </a:ext>
              </a:extLst>
            </p:cNvPr>
            <p:cNvSpPr/>
            <p:nvPr/>
          </p:nvSpPr>
          <p:spPr>
            <a:xfrm>
              <a:off x="8358373" y="4228229"/>
              <a:ext cx="14160" cy="18446"/>
            </a:xfrm>
            <a:custGeom>
              <a:avLst/>
              <a:gdLst>
                <a:gd name="connsiteX0" fmla="*/ 14160 w 14160"/>
                <a:gd name="connsiteY0" fmla="*/ 15253 h 18446"/>
                <a:gd name="connsiteX1" fmla="*/ 10336 w 14160"/>
                <a:gd name="connsiteY1" fmla="*/ 16765 h 18446"/>
                <a:gd name="connsiteX2" fmla="*/ 7731 w 14160"/>
                <a:gd name="connsiteY2" fmla="*/ 17900 h 18446"/>
                <a:gd name="connsiteX3" fmla="*/ 6555 w 14160"/>
                <a:gd name="connsiteY3" fmla="*/ 18446 h 18446"/>
                <a:gd name="connsiteX4" fmla="*/ 0 w 14160"/>
                <a:gd name="connsiteY4" fmla="*/ 3319 h 18446"/>
                <a:gd name="connsiteX5" fmla="*/ 1218 w 14160"/>
                <a:gd name="connsiteY5" fmla="*/ 2773 h 18446"/>
                <a:gd name="connsiteX6" fmla="*/ 3950 w 14160"/>
                <a:gd name="connsiteY6" fmla="*/ 1597 h 18446"/>
                <a:gd name="connsiteX7" fmla="*/ 7942 w 14160"/>
                <a:gd name="connsiteY7" fmla="*/ 0 h 18446"/>
                <a:gd name="connsiteX8" fmla="*/ 14160 w 14160"/>
                <a:gd name="connsiteY8" fmla="*/ 15295 h 18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160" h="18446">
                  <a:moveTo>
                    <a:pt x="14160" y="15253"/>
                  </a:moveTo>
                  <a:lnTo>
                    <a:pt x="10336" y="16765"/>
                  </a:lnTo>
                  <a:cubicBezTo>
                    <a:pt x="9370" y="17102"/>
                    <a:pt x="8446" y="17564"/>
                    <a:pt x="7731" y="17900"/>
                  </a:cubicBezTo>
                  <a:lnTo>
                    <a:pt x="6555" y="18446"/>
                  </a:lnTo>
                  <a:lnTo>
                    <a:pt x="0" y="3319"/>
                  </a:lnTo>
                  <a:lnTo>
                    <a:pt x="1218" y="2773"/>
                  </a:lnTo>
                  <a:cubicBezTo>
                    <a:pt x="1975" y="2437"/>
                    <a:pt x="2941" y="1975"/>
                    <a:pt x="3950" y="1597"/>
                  </a:cubicBezTo>
                  <a:lnTo>
                    <a:pt x="7942" y="0"/>
                  </a:lnTo>
                  <a:lnTo>
                    <a:pt x="14160" y="15295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40" name="Forma Livre: Forma 639">
              <a:extLst>
                <a:ext uri="{FF2B5EF4-FFF2-40B4-BE49-F238E27FC236}">
                  <a16:creationId xmlns:a16="http://schemas.microsoft.com/office/drawing/2014/main" id="{56C5BEF3-53B7-2936-2CBB-F1576C9B52DD}"/>
                </a:ext>
              </a:extLst>
            </p:cNvPr>
            <p:cNvSpPr/>
            <p:nvPr/>
          </p:nvSpPr>
          <p:spPr>
            <a:xfrm>
              <a:off x="8372743" y="4210959"/>
              <a:ext cx="17269" cy="28656"/>
            </a:xfrm>
            <a:custGeom>
              <a:avLst/>
              <a:gdLst>
                <a:gd name="connsiteX0" fmla="*/ 17270 w 17269"/>
                <a:gd name="connsiteY0" fmla="*/ 26010 h 28656"/>
                <a:gd name="connsiteX1" fmla="*/ 13404 w 17269"/>
                <a:gd name="connsiteY1" fmla="*/ 27312 h 28656"/>
                <a:gd name="connsiteX2" fmla="*/ 10715 w 17269"/>
                <a:gd name="connsiteY2" fmla="*/ 28194 h 28656"/>
                <a:gd name="connsiteX3" fmla="*/ 9496 w 17269"/>
                <a:gd name="connsiteY3" fmla="*/ 28657 h 28656"/>
                <a:gd name="connsiteX4" fmla="*/ 0 w 17269"/>
                <a:gd name="connsiteY4" fmla="*/ 2899 h 28656"/>
                <a:gd name="connsiteX5" fmla="*/ 1303 w 17269"/>
                <a:gd name="connsiteY5" fmla="*/ 2395 h 28656"/>
                <a:gd name="connsiteX6" fmla="*/ 4202 w 17269"/>
                <a:gd name="connsiteY6" fmla="*/ 1428 h 28656"/>
                <a:gd name="connsiteX7" fmla="*/ 8404 w 17269"/>
                <a:gd name="connsiteY7" fmla="*/ 0 h 28656"/>
                <a:gd name="connsiteX8" fmla="*/ 17270 w 17269"/>
                <a:gd name="connsiteY8" fmla="*/ 25968 h 28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269" h="28656">
                  <a:moveTo>
                    <a:pt x="17270" y="26010"/>
                  </a:moveTo>
                  <a:lnTo>
                    <a:pt x="13404" y="27312"/>
                  </a:lnTo>
                  <a:cubicBezTo>
                    <a:pt x="12438" y="27648"/>
                    <a:pt x="11471" y="27984"/>
                    <a:pt x="10715" y="28194"/>
                  </a:cubicBezTo>
                  <a:cubicBezTo>
                    <a:pt x="10000" y="28447"/>
                    <a:pt x="9496" y="28657"/>
                    <a:pt x="9496" y="28657"/>
                  </a:cubicBezTo>
                  <a:lnTo>
                    <a:pt x="0" y="2899"/>
                  </a:lnTo>
                  <a:cubicBezTo>
                    <a:pt x="0" y="2899"/>
                    <a:pt x="504" y="2689"/>
                    <a:pt x="1303" y="2395"/>
                  </a:cubicBezTo>
                  <a:cubicBezTo>
                    <a:pt x="2101" y="2143"/>
                    <a:pt x="3151" y="1765"/>
                    <a:pt x="4202" y="1428"/>
                  </a:cubicBezTo>
                  <a:lnTo>
                    <a:pt x="8404" y="0"/>
                  </a:lnTo>
                  <a:lnTo>
                    <a:pt x="17270" y="25968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41" name="Forma Livre: Forma 640">
              <a:extLst>
                <a:ext uri="{FF2B5EF4-FFF2-40B4-BE49-F238E27FC236}">
                  <a16:creationId xmlns:a16="http://schemas.microsoft.com/office/drawing/2014/main" id="{8131DED8-2FFA-2C09-0A84-4FAF4B0B6B43}"/>
                </a:ext>
              </a:extLst>
            </p:cNvPr>
            <p:cNvSpPr/>
            <p:nvPr/>
          </p:nvSpPr>
          <p:spPr>
            <a:xfrm>
              <a:off x="8387197" y="4189656"/>
              <a:ext cx="20630" cy="44035"/>
            </a:xfrm>
            <a:custGeom>
              <a:avLst/>
              <a:gdLst>
                <a:gd name="connsiteX0" fmla="*/ 20631 w 20630"/>
                <a:gd name="connsiteY0" fmla="*/ 41809 h 44035"/>
                <a:gd name="connsiteX1" fmla="*/ 12732 w 20630"/>
                <a:gd name="connsiteY1" fmla="*/ 44036 h 44035"/>
                <a:gd name="connsiteX2" fmla="*/ 0 w 20630"/>
                <a:gd name="connsiteY2" fmla="*/ 2521 h 44035"/>
                <a:gd name="connsiteX3" fmla="*/ 8950 w 20630"/>
                <a:gd name="connsiteY3" fmla="*/ 0 h 44035"/>
                <a:gd name="connsiteX4" fmla="*/ 20631 w 20630"/>
                <a:gd name="connsiteY4" fmla="*/ 41809 h 44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630" h="44035">
                  <a:moveTo>
                    <a:pt x="20631" y="41809"/>
                  </a:moveTo>
                  <a:lnTo>
                    <a:pt x="12732" y="44036"/>
                  </a:lnTo>
                  <a:lnTo>
                    <a:pt x="0" y="2521"/>
                  </a:lnTo>
                  <a:lnTo>
                    <a:pt x="8950" y="0"/>
                  </a:lnTo>
                  <a:lnTo>
                    <a:pt x="20631" y="41809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42" name="Forma Livre: Forma 641">
              <a:extLst>
                <a:ext uri="{FF2B5EF4-FFF2-40B4-BE49-F238E27FC236}">
                  <a16:creationId xmlns:a16="http://schemas.microsoft.com/office/drawing/2014/main" id="{A8F88784-3A24-6B00-BD18-461D2D938653}"/>
                </a:ext>
              </a:extLst>
            </p:cNvPr>
            <p:cNvSpPr/>
            <p:nvPr/>
          </p:nvSpPr>
          <p:spPr>
            <a:xfrm>
              <a:off x="8410434" y="4196211"/>
              <a:ext cx="15462" cy="32564"/>
            </a:xfrm>
            <a:custGeom>
              <a:avLst/>
              <a:gdLst>
                <a:gd name="connsiteX0" fmla="*/ 15463 w 15462"/>
                <a:gd name="connsiteY0" fmla="*/ 30716 h 32564"/>
                <a:gd name="connsiteX1" fmla="*/ 7479 w 15462"/>
                <a:gd name="connsiteY1" fmla="*/ 32565 h 32564"/>
                <a:gd name="connsiteX2" fmla="*/ 0 w 15462"/>
                <a:gd name="connsiteY2" fmla="*/ 2017 h 32564"/>
                <a:gd name="connsiteX3" fmla="*/ 8740 w 15462"/>
                <a:gd name="connsiteY3" fmla="*/ 0 h 32564"/>
                <a:gd name="connsiteX4" fmla="*/ 15463 w 15462"/>
                <a:gd name="connsiteY4" fmla="*/ 30716 h 32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62" h="32564">
                  <a:moveTo>
                    <a:pt x="15463" y="30716"/>
                  </a:moveTo>
                  <a:lnTo>
                    <a:pt x="7479" y="32565"/>
                  </a:lnTo>
                  <a:lnTo>
                    <a:pt x="0" y="2017"/>
                  </a:lnTo>
                  <a:lnTo>
                    <a:pt x="8740" y="0"/>
                  </a:lnTo>
                  <a:lnTo>
                    <a:pt x="15463" y="30716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43" name="Forma Livre: Forma 642">
              <a:extLst>
                <a:ext uri="{FF2B5EF4-FFF2-40B4-BE49-F238E27FC236}">
                  <a16:creationId xmlns:a16="http://schemas.microsoft.com/office/drawing/2014/main" id="{E992F298-6716-813E-BC02-63DC352FC08B}"/>
                </a:ext>
              </a:extLst>
            </p:cNvPr>
            <p:cNvSpPr/>
            <p:nvPr/>
          </p:nvSpPr>
          <p:spPr>
            <a:xfrm>
              <a:off x="8431275" y="4207430"/>
              <a:ext cx="11218" cy="17732"/>
            </a:xfrm>
            <a:custGeom>
              <a:avLst/>
              <a:gdLst>
                <a:gd name="connsiteX0" fmla="*/ 11219 w 11218"/>
                <a:gd name="connsiteY0" fmla="*/ 16303 h 17732"/>
                <a:gd name="connsiteX1" fmla="*/ 3151 w 11218"/>
                <a:gd name="connsiteY1" fmla="*/ 17732 h 17732"/>
                <a:gd name="connsiteX2" fmla="*/ 0 w 11218"/>
                <a:gd name="connsiteY2" fmla="*/ 1513 h 17732"/>
                <a:gd name="connsiteX3" fmla="*/ 8488 w 11218"/>
                <a:gd name="connsiteY3" fmla="*/ 0 h 17732"/>
                <a:gd name="connsiteX4" fmla="*/ 11219 w 11218"/>
                <a:gd name="connsiteY4" fmla="*/ 16303 h 17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18" h="17732">
                  <a:moveTo>
                    <a:pt x="11219" y="16303"/>
                  </a:moveTo>
                  <a:lnTo>
                    <a:pt x="3151" y="17732"/>
                  </a:lnTo>
                  <a:lnTo>
                    <a:pt x="0" y="1513"/>
                  </a:lnTo>
                  <a:lnTo>
                    <a:pt x="8488" y="0"/>
                  </a:lnTo>
                  <a:lnTo>
                    <a:pt x="11219" y="16303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44" name="Forma Livre: Forma 643">
              <a:extLst>
                <a:ext uri="{FF2B5EF4-FFF2-40B4-BE49-F238E27FC236}">
                  <a16:creationId xmlns:a16="http://schemas.microsoft.com/office/drawing/2014/main" id="{564186D7-D96B-944A-B6F7-7F4725D48184}"/>
                </a:ext>
              </a:extLst>
            </p:cNvPr>
            <p:cNvSpPr/>
            <p:nvPr/>
          </p:nvSpPr>
          <p:spPr>
            <a:xfrm>
              <a:off x="8449133" y="4193858"/>
              <a:ext cx="11806" cy="28320"/>
            </a:xfrm>
            <a:custGeom>
              <a:avLst/>
              <a:gdLst>
                <a:gd name="connsiteX0" fmla="*/ 11807 w 11806"/>
                <a:gd name="connsiteY0" fmla="*/ 27270 h 28320"/>
                <a:gd name="connsiteX1" fmla="*/ 3698 w 11806"/>
                <a:gd name="connsiteY1" fmla="*/ 28321 h 28320"/>
                <a:gd name="connsiteX2" fmla="*/ 0 w 11806"/>
                <a:gd name="connsiteY2" fmla="*/ 1093 h 28320"/>
                <a:gd name="connsiteX3" fmla="*/ 8824 w 11806"/>
                <a:gd name="connsiteY3" fmla="*/ 0 h 28320"/>
                <a:gd name="connsiteX4" fmla="*/ 11807 w 11806"/>
                <a:gd name="connsiteY4" fmla="*/ 27270 h 28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06" h="28320">
                  <a:moveTo>
                    <a:pt x="11807" y="27270"/>
                  </a:moveTo>
                  <a:lnTo>
                    <a:pt x="3698" y="28321"/>
                  </a:lnTo>
                  <a:lnTo>
                    <a:pt x="0" y="1093"/>
                  </a:lnTo>
                  <a:lnTo>
                    <a:pt x="8824" y="0"/>
                  </a:lnTo>
                  <a:lnTo>
                    <a:pt x="11807" y="2727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45" name="Forma Livre: Forma 644">
              <a:extLst>
                <a:ext uri="{FF2B5EF4-FFF2-40B4-BE49-F238E27FC236}">
                  <a16:creationId xmlns:a16="http://schemas.microsoft.com/office/drawing/2014/main" id="{00CA848D-492B-BBE2-368B-9A0956B86079}"/>
                </a:ext>
              </a:extLst>
            </p:cNvPr>
            <p:cNvSpPr/>
            <p:nvPr/>
          </p:nvSpPr>
          <p:spPr>
            <a:xfrm>
              <a:off x="8467957" y="4176210"/>
              <a:ext cx="11597" cy="43993"/>
            </a:xfrm>
            <a:custGeom>
              <a:avLst/>
              <a:gdLst>
                <a:gd name="connsiteX0" fmla="*/ 11597 w 11597"/>
                <a:gd name="connsiteY0" fmla="*/ 43363 h 43993"/>
                <a:gd name="connsiteX1" fmla="*/ 3404 w 11597"/>
                <a:gd name="connsiteY1" fmla="*/ 43994 h 43993"/>
                <a:gd name="connsiteX2" fmla="*/ 0 w 11597"/>
                <a:gd name="connsiteY2" fmla="*/ 672 h 43993"/>
                <a:gd name="connsiteX3" fmla="*/ 9202 w 11597"/>
                <a:gd name="connsiteY3" fmla="*/ 0 h 43993"/>
                <a:gd name="connsiteX4" fmla="*/ 11597 w 11597"/>
                <a:gd name="connsiteY4" fmla="*/ 43363 h 43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97" h="43993">
                  <a:moveTo>
                    <a:pt x="11597" y="43363"/>
                  </a:moveTo>
                  <a:lnTo>
                    <a:pt x="3404" y="43994"/>
                  </a:lnTo>
                  <a:lnTo>
                    <a:pt x="0" y="672"/>
                  </a:lnTo>
                  <a:lnTo>
                    <a:pt x="9202" y="0"/>
                  </a:lnTo>
                  <a:lnTo>
                    <a:pt x="11597" y="43363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46" name="Forma Livre: Forma 645">
              <a:extLst>
                <a:ext uri="{FF2B5EF4-FFF2-40B4-BE49-F238E27FC236}">
                  <a16:creationId xmlns:a16="http://schemas.microsoft.com/office/drawing/2014/main" id="{71DC1F48-77C4-3B88-FC30-F88639771F87}"/>
                </a:ext>
              </a:extLst>
            </p:cNvPr>
            <p:cNvSpPr/>
            <p:nvPr/>
          </p:nvSpPr>
          <p:spPr>
            <a:xfrm>
              <a:off x="8492664" y="4187555"/>
              <a:ext cx="8950" cy="31682"/>
            </a:xfrm>
            <a:custGeom>
              <a:avLst/>
              <a:gdLst>
                <a:gd name="connsiteX0" fmla="*/ 8950 w 8950"/>
                <a:gd name="connsiteY0" fmla="*/ 31472 h 31682"/>
                <a:gd name="connsiteX1" fmla="*/ 757 w 8950"/>
                <a:gd name="connsiteY1" fmla="*/ 31682 h 31682"/>
                <a:gd name="connsiteX2" fmla="*/ 0 w 8950"/>
                <a:gd name="connsiteY2" fmla="*/ 252 h 31682"/>
                <a:gd name="connsiteX3" fmla="*/ 8950 w 8950"/>
                <a:gd name="connsiteY3" fmla="*/ 0 h 31682"/>
                <a:gd name="connsiteX4" fmla="*/ 8950 w 8950"/>
                <a:gd name="connsiteY4" fmla="*/ 31472 h 31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50" h="31682">
                  <a:moveTo>
                    <a:pt x="8950" y="31472"/>
                  </a:moveTo>
                  <a:lnTo>
                    <a:pt x="757" y="31682"/>
                  </a:lnTo>
                  <a:lnTo>
                    <a:pt x="0" y="252"/>
                  </a:lnTo>
                  <a:lnTo>
                    <a:pt x="8950" y="0"/>
                  </a:lnTo>
                  <a:lnTo>
                    <a:pt x="8950" y="31472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647" name="Gráfico 261">
            <a:extLst>
              <a:ext uri="{FF2B5EF4-FFF2-40B4-BE49-F238E27FC236}">
                <a16:creationId xmlns:a16="http://schemas.microsoft.com/office/drawing/2014/main" id="{366C9EE2-8135-2A9C-B590-7C10DFD111EE}"/>
              </a:ext>
            </a:extLst>
          </p:cNvPr>
          <p:cNvGrpSpPr/>
          <p:nvPr/>
        </p:nvGrpSpPr>
        <p:grpSpPr>
          <a:xfrm>
            <a:off x="4494646" y="1972495"/>
            <a:ext cx="945546" cy="945546"/>
            <a:chOff x="6704845" y="2076254"/>
            <a:chExt cx="945546" cy="945546"/>
          </a:xfrm>
        </p:grpSpPr>
        <p:sp>
          <p:nvSpPr>
            <p:cNvPr id="648" name="Forma Livre: Forma 647">
              <a:extLst>
                <a:ext uri="{FF2B5EF4-FFF2-40B4-BE49-F238E27FC236}">
                  <a16:creationId xmlns:a16="http://schemas.microsoft.com/office/drawing/2014/main" id="{9FBEF9BF-D869-ADF5-DA19-D079D346A78F}"/>
                </a:ext>
              </a:extLst>
            </p:cNvPr>
            <p:cNvSpPr/>
            <p:nvPr/>
          </p:nvSpPr>
          <p:spPr>
            <a:xfrm rot="-2700000">
              <a:off x="6843317" y="2214726"/>
              <a:ext cx="668602" cy="668602"/>
            </a:xfrm>
            <a:custGeom>
              <a:avLst/>
              <a:gdLst>
                <a:gd name="connsiteX0" fmla="*/ 668602 w 668602"/>
                <a:gd name="connsiteY0" fmla="*/ 334301 h 668602"/>
                <a:gd name="connsiteX1" fmla="*/ 334301 w 668602"/>
                <a:gd name="connsiteY1" fmla="*/ 668602 h 668602"/>
                <a:gd name="connsiteX2" fmla="*/ -1 w 668602"/>
                <a:gd name="connsiteY2" fmla="*/ 334301 h 668602"/>
                <a:gd name="connsiteX3" fmla="*/ 334301 w 668602"/>
                <a:gd name="connsiteY3" fmla="*/ 0 h 668602"/>
                <a:gd name="connsiteX4" fmla="*/ 668602 w 668602"/>
                <a:gd name="connsiteY4" fmla="*/ 334301 h 668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8602" h="668602">
                  <a:moveTo>
                    <a:pt x="668602" y="334301"/>
                  </a:moveTo>
                  <a:cubicBezTo>
                    <a:pt x="668602" y="518931"/>
                    <a:pt x="518931" y="668602"/>
                    <a:pt x="334301" y="668602"/>
                  </a:cubicBezTo>
                  <a:cubicBezTo>
                    <a:pt x="149671" y="668602"/>
                    <a:pt x="-1" y="518931"/>
                    <a:pt x="-1" y="334301"/>
                  </a:cubicBezTo>
                  <a:cubicBezTo>
                    <a:pt x="-1" y="149672"/>
                    <a:pt x="149671" y="0"/>
                    <a:pt x="334301" y="0"/>
                  </a:cubicBezTo>
                  <a:cubicBezTo>
                    <a:pt x="518931" y="0"/>
                    <a:pt x="668602" y="149672"/>
                    <a:pt x="668602" y="334301"/>
                  </a:cubicBezTo>
                  <a:close/>
                </a:path>
              </a:pathLst>
            </a:custGeom>
            <a:solidFill>
              <a:schemeClr val="bg1"/>
            </a:solidFill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grpSp>
          <p:nvGrpSpPr>
            <p:cNvPr id="649" name="Gráfico 261">
              <a:extLst>
                <a:ext uri="{FF2B5EF4-FFF2-40B4-BE49-F238E27FC236}">
                  <a16:creationId xmlns:a16="http://schemas.microsoft.com/office/drawing/2014/main" id="{154453F0-33ED-96F3-1878-C15EB654DC01}"/>
                </a:ext>
              </a:extLst>
            </p:cNvPr>
            <p:cNvGrpSpPr/>
            <p:nvPr/>
          </p:nvGrpSpPr>
          <p:grpSpPr>
            <a:xfrm>
              <a:off x="6877128" y="2300157"/>
              <a:ext cx="545182" cy="583178"/>
              <a:chOff x="6877128" y="2300157"/>
              <a:chExt cx="545182" cy="583178"/>
            </a:xfrm>
          </p:grpSpPr>
          <p:sp>
            <p:nvSpPr>
              <p:cNvPr id="650" name="Forma Livre: Forma 649">
                <a:extLst>
                  <a:ext uri="{FF2B5EF4-FFF2-40B4-BE49-F238E27FC236}">
                    <a16:creationId xmlns:a16="http://schemas.microsoft.com/office/drawing/2014/main" id="{89D1ACFD-0928-A1A7-2BB4-3B4BE7CE6D39}"/>
                  </a:ext>
                </a:extLst>
              </p:cNvPr>
              <p:cNvSpPr/>
              <p:nvPr/>
            </p:nvSpPr>
            <p:spPr>
              <a:xfrm>
                <a:off x="6877128" y="2506553"/>
                <a:ext cx="545182" cy="376781"/>
              </a:xfrm>
              <a:custGeom>
                <a:avLst/>
                <a:gdLst>
                  <a:gd name="connsiteX0" fmla="*/ 539646 w 545182"/>
                  <a:gd name="connsiteY0" fmla="*/ 101811 h 376781"/>
                  <a:gd name="connsiteX1" fmla="*/ 508931 w 545182"/>
                  <a:gd name="connsiteY1" fmla="*/ 46515 h 376781"/>
                  <a:gd name="connsiteX2" fmla="*/ 508721 w 545182"/>
                  <a:gd name="connsiteY2" fmla="*/ 46389 h 376781"/>
                  <a:gd name="connsiteX3" fmla="*/ 503847 w 545182"/>
                  <a:gd name="connsiteY3" fmla="*/ 41262 h 376781"/>
                  <a:gd name="connsiteX4" fmla="*/ 498636 w 545182"/>
                  <a:gd name="connsiteY4" fmla="*/ 36304 h 376781"/>
                  <a:gd name="connsiteX5" fmla="*/ 493258 w 545182"/>
                  <a:gd name="connsiteY5" fmla="*/ 31682 h 376781"/>
                  <a:gd name="connsiteX6" fmla="*/ 487544 w 545182"/>
                  <a:gd name="connsiteY6" fmla="*/ 27270 h 376781"/>
                  <a:gd name="connsiteX7" fmla="*/ 481703 w 545182"/>
                  <a:gd name="connsiteY7" fmla="*/ 23152 h 376781"/>
                  <a:gd name="connsiteX8" fmla="*/ 475526 w 545182"/>
                  <a:gd name="connsiteY8" fmla="*/ 19371 h 376781"/>
                  <a:gd name="connsiteX9" fmla="*/ 469769 w 545182"/>
                  <a:gd name="connsiteY9" fmla="*/ 16093 h 376781"/>
                  <a:gd name="connsiteX10" fmla="*/ 468803 w 545182"/>
                  <a:gd name="connsiteY10" fmla="*/ 15589 h 376781"/>
                  <a:gd name="connsiteX11" fmla="*/ 463593 w 545182"/>
                  <a:gd name="connsiteY11" fmla="*/ 13068 h 376781"/>
                  <a:gd name="connsiteX12" fmla="*/ 461744 w 545182"/>
                  <a:gd name="connsiteY12" fmla="*/ 12227 h 376781"/>
                  <a:gd name="connsiteX13" fmla="*/ 455987 w 545182"/>
                  <a:gd name="connsiteY13" fmla="*/ 9790 h 376781"/>
                  <a:gd name="connsiteX14" fmla="*/ 449138 w 545182"/>
                  <a:gd name="connsiteY14" fmla="*/ 7269 h 376781"/>
                  <a:gd name="connsiteX15" fmla="*/ 443298 w 545182"/>
                  <a:gd name="connsiteY15" fmla="*/ 5462 h 376781"/>
                  <a:gd name="connsiteX16" fmla="*/ 419095 w 545182"/>
                  <a:gd name="connsiteY16" fmla="*/ 798 h 376781"/>
                  <a:gd name="connsiteX17" fmla="*/ 411784 w 545182"/>
                  <a:gd name="connsiteY17" fmla="*/ 210 h 376781"/>
                  <a:gd name="connsiteX18" fmla="*/ 404388 w 545182"/>
                  <a:gd name="connsiteY18" fmla="*/ 0 h 376781"/>
                  <a:gd name="connsiteX19" fmla="*/ 155763 w 545182"/>
                  <a:gd name="connsiteY19" fmla="*/ 0 h 376781"/>
                  <a:gd name="connsiteX20" fmla="*/ 18698 w 545182"/>
                  <a:gd name="connsiteY20" fmla="*/ 108745 h 376781"/>
                  <a:gd name="connsiteX21" fmla="*/ 13068 w 545182"/>
                  <a:gd name="connsiteY21" fmla="*/ 132989 h 376781"/>
                  <a:gd name="connsiteX22" fmla="*/ 0 w 545182"/>
                  <a:gd name="connsiteY22" fmla="*/ 188958 h 376781"/>
                  <a:gd name="connsiteX23" fmla="*/ 300560 w 545182"/>
                  <a:gd name="connsiteY23" fmla="*/ 376782 h 376781"/>
                  <a:gd name="connsiteX24" fmla="*/ 511284 w 545182"/>
                  <a:gd name="connsiteY24" fmla="*/ 301947 h 376781"/>
                  <a:gd name="connsiteX25" fmla="*/ 541453 w 545182"/>
                  <a:gd name="connsiteY25" fmla="*/ 172739 h 376781"/>
                  <a:gd name="connsiteX26" fmla="*/ 539646 w 545182"/>
                  <a:gd name="connsiteY26" fmla="*/ 101769 h 376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545182" h="376781">
                    <a:moveTo>
                      <a:pt x="539646" y="101811"/>
                    </a:moveTo>
                    <a:cubicBezTo>
                      <a:pt x="533680" y="81138"/>
                      <a:pt x="523049" y="62230"/>
                      <a:pt x="508931" y="46515"/>
                    </a:cubicBezTo>
                    <a:cubicBezTo>
                      <a:pt x="508847" y="46515"/>
                      <a:pt x="508805" y="46431"/>
                      <a:pt x="508721" y="46389"/>
                    </a:cubicBezTo>
                    <a:cubicBezTo>
                      <a:pt x="507124" y="44666"/>
                      <a:pt x="505527" y="42943"/>
                      <a:pt x="503847" y="41262"/>
                    </a:cubicBezTo>
                    <a:cubicBezTo>
                      <a:pt x="502124" y="39582"/>
                      <a:pt x="500443" y="37943"/>
                      <a:pt x="498636" y="36304"/>
                    </a:cubicBezTo>
                    <a:cubicBezTo>
                      <a:pt x="496914" y="34707"/>
                      <a:pt x="495023" y="33153"/>
                      <a:pt x="493258" y="31682"/>
                    </a:cubicBezTo>
                    <a:cubicBezTo>
                      <a:pt x="491409" y="30127"/>
                      <a:pt x="489476" y="28657"/>
                      <a:pt x="487544" y="27270"/>
                    </a:cubicBezTo>
                    <a:cubicBezTo>
                      <a:pt x="485610" y="25842"/>
                      <a:pt x="483678" y="24497"/>
                      <a:pt x="481703" y="23152"/>
                    </a:cubicBezTo>
                    <a:cubicBezTo>
                      <a:pt x="479644" y="21808"/>
                      <a:pt x="477669" y="20589"/>
                      <a:pt x="475526" y="19371"/>
                    </a:cubicBezTo>
                    <a:cubicBezTo>
                      <a:pt x="473677" y="18236"/>
                      <a:pt x="471660" y="17144"/>
                      <a:pt x="469769" y="16093"/>
                    </a:cubicBezTo>
                    <a:cubicBezTo>
                      <a:pt x="469433" y="15967"/>
                      <a:pt x="469139" y="15757"/>
                      <a:pt x="468803" y="15589"/>
                    </a:cubicBezTo>
                    <a:cubicBezTo>
                      <a:pt x="467080" y="14707"/>
                      <a:pt x="465358" y="13866"/>
                      <a:pt x="463593" y="13068"/>
                    </a:cubicBezTo>
                    <a:cubicBezTo>
                      <a:pt x="463004" y="12732"/>
                      <a:pt x="462374" y="12480"/>
                      <a:pt x="461744" y="12227"/>
                    </a:cubicBezTo>
                    <a:cubicBezTo>
                      <a:pt x="459895" y="11345"/>
                      <a:pt x="457962" y="10547"/>
                      <a:pt x="455987" y="9790"/>
                    </a:cubicBezTo>
                    <a:cubicBezTo>
                      <a:pt x="453760" y="8908"/>
                      <a:pt x="451449" y="8068"/>
                      <a:pt x="449138" y="7269"/>
                    </a:cubicBezTo>
                    <a:cubicBezTo>
                      <a:pt x="447205" y="6639"/>
                      <a:pt x="445272" y="5967"/>
                      <a:pt x="443298" y="5462"/>
                    </a:cubicBezTo>
                    <a:cubicBezTo>
                      <a:pt x="435524" y="3235"/>
                      <a:pt x="427457" y="1597"/>
                      <a:pt x="419095" y="798"/>
                    </a:cubicBezTo>
                    <a:cubicBezTo>
                      <a:pt x="416658" y="546"/>
                      <a:pt x="414221" y="336"/>
                      <a:pt x="411784" y="210"/>
                    </a:cubicBezTo>
                    <a:cubicBezTo>
                      <a:pt x="409346" y="84"/>
                      <a:pt x="406909" y="0"/>
                      <a:pt x="404388" y="0"/>
                    </a:cubicBezTo>
                    <a:lnTo>
                      <a:pt x="155763" y="0"/>
                    </a:lnTo>
                    <a:cubicBezTo>
                      <a:pt x="90382" y="0"/>
                      <a:pt x="33573" y="45044"/>
                      <a:pt x="18698" y="108745"/>
                    </a:cubicBezTo>
                    <a:lnTo>
                      <a:pt x="13068" y="132989"/>
                    </a:lnTo>
                    <a:lnTo>
                      <a:pt x="0" y="188958"/>
                    </a:lnTo>
                    <a:cubicBezTo>
                      <a:pt x="54288" y="300140"/>
                      <a:pt x="168453" y="376782"/>
                      <a:pt x="300560" y="376782"/>
                    </a:cubicBezTo>
                    <a:cubicBezTo>
                      <a:pt x="380479" y="376782"/>
                      <a:pt x="453802" y="348714"/>
                      <a:pt x="511284" y="301947"/>
                    </a:cubicBezTo>
                    <a:lnTo>
                      <a:pt x="541453" y="172739"/>
                    </a:lnTo>
                    <a:cubicBezTo>
                      <a:pt x="547168" y="148242"/>
                      <a:pt x="546117" y="123955"/>
                      <a:pt x="539646" y="101769"/>
                    </a:cubicBezTo>
                    <a:close/>
                  </a:path>
                </a:pathLst>
              </a:custGeom>
              <a:solidFill>
                <a:srgbClr val="E3F0FF"/>
              </a:solidFill>
              <a:ln w="4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51" name="Forma Livre: Forma 650">
                <a:extLst>
                  <a:ext uri="{FF2B5EF4-FFF2-40B4-BE49-F238E27FC236}">
                    <a16:creationId xmlns:a16="http://schemas.microsoft.com/office/drawing/2014/main" id="{F504C53D-5B24-6FC9-E32B-23C030AAF692}"/>
                  </a:ext>
                </a:extLst>
              </p:cNvPr>
              <p:cNvSpPr/>
              <p:nvPr/>
            </p:nvSpPr>
            <p:spPr>
              <a:xfrm>
                <a:off x="6890154" y="2506511"/>
                <a:ext cx="526578" cy="376740"/>
              </a:xfrm>
              <a:custGeom>
                <a:avLst/>
                <a:gdLst>
                  <a:gd name="connsiteX0" fmla="*/ 495863 w 526578"/>
                  <a:gd name="connsiteY0" fmla="*/ 46515 h 376740"/>
                  <a:gd name="connsiteX1" fmla="*/ 495653 w 526578"/>
                  <a:gd name="connsiteY1" fmla="*/ 46389 h 376740"/>
                  <a:gd name="connsiteX2" fmla="*/ 490779 w 526578"/>
                  <a:gd name="connsiteY2" fmla="*/ 41262 h 376740"/>
                  <a:gd name="connsiteX3" fmla="*/ 485569 w 526578"/>
                  <a:gd name="connsiteY3" fmla="*/ 36304 h 376740"/>
                  <a:gd name="connsiteX4" fmla="*/ 480190 w 526578"/>
                  <a:gd name="connsiteY4" fmla="*/ 31682 h 376740"/>
                  <a:gd name="connsiteX5" fmla="*/ 474476 w 526578"/>
                  <a:gd name="connsiteY5" fmla="*/ 27270 h 376740"/>
                  <a:gd name="connsiteX6" fmla="*/ 468635 w 526578"/>
                  <a:gd name="connsiteY6" fmla="*/ 23152 h 376740"/>
                  <a:gd name="connsiteX7" fmla="*/ 462458 w 526578"/>
                  <a:gd name="connsiteY7" fmla="*/ 19371 h 376740"/>
                  <a:gd name="connsiteX8" fmla="*/ 456701 w 526578"/>
                  <a:gd name="connsiteY8" fmla="*/ 16093 h 376740"/>
                  <a:gd name="connsiteX9" fmla="*/ 455735 w 526578"/>
                  <a:gd name="connsiteY9" fmla="*/ 15589 h 376740"/>
                  <a:gd name="connsiteX10" fmla="*/ 450525 w 526578"/>
                  <a:gd name="connsiteY10" fmla="*/ 13068 h 376740"/>
                  <a:gd name="connsiteX11" fmla="*/ 448676 w 526578"/>
                  <a:gd name="connsiteY11" fmla="*/ 12227 h 376740"/>
                  <a:gd name="connsiteX12" fmla="*/ 442920 w 526578"/>
                  <a:gd name="connsiteY12" fmla="*/ 9790 h 376740"/>
                  <a:gd name="connsiteX13" fmla="*/ 436071 w 526578"/>
                  <a:gd name="connsiteY13" fmla="*/ 7269 h 376740"/>
                  <a:gd name="connsiteX14" fmla="*/ 430230 w 526578"/>
                  <a:gd name="connsiteY14" fmla="*/ 5462 h 376740"/>
                  <a:gd name="connsiteX15" fmla="*/ 406027 w 526578"/>
                  <a:gd name="connsiteY15" fmla="*/ 798 h 376740"/>
                  <a:gd name="connsiteX16" fmla="*/ 398716 w 526578"/>
                  <a:gd name="connsiteY16" fmla="*/ 210 h 376740"/>
                  <a:gd name="connsiteX17" fmla="*/ 391321 w 526578"/>
                  <a:gd name="connsiteY17" fmla="*/ 0 h 376740"/>
                  <a:gd name="connsiteX18" fmla="*/ 142695 w 526578"/>
                  <a:gd name="connsiteY18" fmla="*/ 0 h 376740"/>
                  <a:gd name="connsiteX19" fmla="*/ 5630 w 526578"/>
                  <a:gd name="connsiteY19" fmla="*/ 108745 h 376740"/>
                  <a:gd name="connsiteX20" fmla="*/ 0 w 526578"/>
                  <a:gd name="connsiteY20" fmla="*/ 132989 h 376740"/>
                  <a:gd name="connsiteX21" fmla="*/ 71726 w 526578"/>
                  <a:gd name="connsiteY21" fmla="*/ 297703 h 376740"/>
                  <a:gd name="connsiteX22" fmla="*/ 287492 w 526578"/>
                  <a:gd name="connsiteY22" fmla="*/ 376740 h 376740"/>
                  <a:gd name="connsiteX23" fmla="*/ 406700 w 526578"/>
                  <a:gd name="connsiteY23" fmla="*/ 354764 h 376740"/>
                  <a:gd name="connsiteX24" fmla="*/ 526579 w 526578"/>
                  <a:gd name="connsiteY24" fmla="*/ 101727 h 376740"/>
                  <a:gd name="connsiteX25" fmla="*/ 495863 w 526578"/>
                  <a:gd name="connsiteY25" fmla="*/ 46431 h 376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26578" h="376740">
                    <a:moveTo>
                      <a:pt x="495863" y="46515"/>
                    </a:moveTo>
                    <a:cubicBezTo>
                      <a:pt x="495863" y="46515"/>
                      <a:pt x="495737" y="46431"/>
                      <a:pt x="495653" y="46389"/>
                    </a:cubicBezTo>
                    <a:cubicBezTo>
                      <a:pt x="494056" y="44666"/>
                      <a:pt x="492459" y="42943"/>
                      <a:pt x="490779" y="41262"/>
                    </a:cubicBezTo>
                    <a:cubicBezTo>
                      <a:pt x="489056" y="39582"/>
                      <a:pt x="487375" y="37943"/>
                      <a:pt x="485569" y="36304"/>
                    </a:cubicBezTo>
                    <a:cubicBezTo>
                      <a:pt x="483846" y="34708"/>
                      <a:pt x="481955" y="33153"/>
                      <a:pt x="480190" y="31682"/>
                    </a:cubicBezTo>
                    <a:cubicBezTo>
                      <a:pt x="478341" y="30127"/>
                      <a:pt x="476408" y="28657"/>
                      <a:pt x="474476" y="27270"/>
                    </a:cubicBezTo>
                    <a:cubicBezTo>
                      <a:pt x="472543" y="25842"/>
                      <a:pt x="470610" y="24497"/>
                      <a:pt x="468635" y="23152"/>
                    </a:cubicBezTo>
                    <a:cubicBezTo>
                      <a:pt x="466576" y="21808"/>
                      <a:pt x="464601" y="20589"/>
                      <a:pt x="462458" y="19371"/>
                    </a:cubicBezTo>
                    <a:cubicBezTo>
                      <a:pt x="460609" y="18236"/>
                      <a:pt x="458593" y="17144"/>
                      <a:pt x="456701" y="16093"/>
                    </a:cubicBezTo>
                    <a:cubicBezTo>
                      <a:pt x="456365" y="15967"/>
                      <a:pt x="456072" y="15757"/>
                      <a:pt x="455735" y="15589"/>
                    </a:cubicBezTo>
                    <a:cubicBezTo>
                      <a:pt x="454013" y="14707"/>
                      <a:pt x="452290" y="13866"/>
                      <a:pt x="450525" y="13068"/>
                    </a:cubicBezTo>
                    <a:cubicBezTo>
                      <a:pt x="449936" y="12732"/>
                      <a:pt x="449307" y="12480"/>
                      <a:pt x="448676" y="12227"/>
                    </a:cubicBezTo>
                    <a:cubicBezTo>
                      <a:pt x="446827" y="11345"/>
                      <a:pt x="444894" y="10547"/>
                      <a:pt x="442920" y="9790"/>
                    </a:cubicBezTo>
                    <a:cubicBezTo>
                      <a:pt x="440693" y="8908"/>
                      <a:pt x="438381" y="8068"/>
                      <a:pt x="436071" y="7269"/>
                    </a:cubicBezTo>
                    <a:cubicBezTo>
                      <a:pt x="434137" y="6639"/>
                      <a:pt x="432205" y="5967"/>
                      <a:pt x="430230" y="5462"/>
                    </a:cubicBezTo>
                    <a:cubicBezTo>
                      <a:pt x="422457" y="3235"/>
                      <a:pt x="414389" y="1597"/>
                      <a:pt x="406027" y="798"/>
                    </a:cubicBezTo>
                    <a:cubicBezTo>
                      <a:pt x="403590" y="546"/>
                      <a:pt x="401153" y="336"/>
                      <a:pt x="398716" y="210"/>
                    </a:cubicBezTo>
                    <a:cubicBezTo>
                      <a:pt x="396279" y="84"/>
                      <a:pt x="393842" y="0"/>
                      <a:pt x="391321" y="0"/>
                    </a:cubicBezTo>
                    <a:lnTo>
                      <a:pt x="142695" y="0"/>
                    </a:lnTo>
                    <a:cubicBezTo>
                      <a:pt x="77315" y="0"/>
                      <a:pt x="20505" y="45044"/>
                      <a:pt x="5630" y="108745"/>
                    </a:cubicBezTo>
                    <a:lnTo>
                      <a:pt x="0" y="132989"/>
                    </a:lnTo>
                    <a:cubicBezTo>
                      <a:pt x="14076" y="184714"/>
                      <a:pt x="36472" y="242868"/>
                      <a:pt x="71726" y="297703"/>
                    </a:cubicBezTo>
                    <a:cubicBezTo>
                      <a:pt x="129964" y="346991"/>
                      <a:pt x="205219" y="376740"/>
                      <a:pt x="287492" y="376740"/>
                    </a:cubicBezTo>
                    <a:cubicBezTo>
                      <a:pt x="329511" y="376740"/>
                      <a:pt x="369681" y="368925"/>
                      <a:pt x="406700" y="354764"/>
                    </a:cubicBezTo>
                    <a:cubicBezTo>
                      <a:pt x="462794" y="277282"/>
                      <a:pt x="504015" y="169714"/>
                      <a:pt x="526579" y="101727"/>
                    </a:cubicBezTo>
                    <a:cubicBezTo>
                      <a:pt x="520612" y="81054"/>
                      <a:pt x="509981" y="62146"/>
                      <a:pt x="495863" y="46431"/>
                    </a:cubicBezTo>
                    <a:close/>
                  </a:path>
                </a:pathLst>
              </a:custGeom>
              <a:solidFill>
                <a:srgbClr val="000000"/>
              </a:solidFill>
              <a:ln w="4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52" name="Forma Livre: Forma 651">
                <a:extLst>
                  <a:ext uri="{FF2B5EF4-FFF2-40B4-BE49-F238E27FC236}">
                    <a16:creationId xmlns:a16="http://schemas.microsoft.com/office/drawing/2014/main" id="{5D56376C-35BE-5E9E-E647-AC7D640D28D8}"/>
                  </a:ext>
                </a:extLst>
              </p:cNvPr>
              <p:cNvSpPr/>
              <p:nvPr/>
            </p:nvSpPr>
            <p:spPr>
              <a:xfrm>
                <a:off x="7143695" y="2349319"/>
                <a:ext cx="141519" cy="221774"/>
              </a:xfrm>
              <a:custGeom>
                <a:avLst/>
                <a:gdLst>
                  <a:gd name="connsiteX0" fmla="*/ 0 w 141519"/>
                  <a:gd name="connsiteY0" fmla="*/ 157486 h 221774"/>
                  <a:gd name="connsiteX1" fmla="*/ 84794 w 141519"/>
                  <a:gd name="connsiteY1" fmla="*/ 221775 h 221774"/>
                  <a:gd name="connsiteX2" fmla="*/ 141519 w 141519"/>
                  <a:gd name="connsiteY2" fmla="*/ 20757 h 221774"/>
                  <a:gd name="connsiteX3" fmla="*/ 47061 w 141519"/>
                  <a:gd name="connsiteY3" fmla="*/ 0 h 221774"/>
                  <a:gd name="connsiteX4" fmla="*/ 0 w 141519"/>
                  <a:gd name="connsiteY4" fmla="*/ 157486 h 221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519" h="221774">
                    <a:moveTo>
                      <a:pt x="0" y="157486"/>
                    </a:moveTo>
                    <a:lnTo>
                      <a:pt x="84794" y="221775"/>
                    </a:lnTo>
                    <a:lnTo>
                      <a:pt x="141519" y="20757"/>
                    </a:lnTo>
                    <a:lnTo>
                      <a:pt x="47061" y="0"/>
                    </a:lnTo>
                    <a:lnTo>
                      <a:pt x="0" y="157486"/>
                    </a:lnTo>
                    <a:close/>
                  </a:path>
                </a:pathLst>
              </a:custGeom>
              <a:solidFill>
                <a:srgbClr val="F88E46"/>
              </a:solidFill>
              <a:ln w="4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53" name="Forma Livre: Forma 652">
                <a:extLst>
                  <a:ext uri="{FF2B5EF4-FFF2-40B4-BE49-F238E27FC236}">
                    <a16:creationId xmlns:a16="http://schemas.microsoft.com/office/drawing/2014/main" id="{408A0E31-AF18-06FA-8F32-D8C429288215}"/>
                  </a:ext>
                </a:extLst>
              </p:cNvPr>
              <p:cNvSpPr/>
              <p:nvPr/>
            </p:nvSpPr>
            <p:spPr>
              <a:xfrm>
                <a:off x="7268784" y="2330897"/>
                <a:ext cx="69204" cy="40036"/>
              </a:xfrm>
              <a:custGeom>
                <a:avLst/>
                <a:gdLst>
                  <a:gd name="connsiteX0" fmla="*/ 0 w 69204"/>
                  <a:gd name="connsiteY0" fmla="*/ 35607 h 40036"/>
                  <a:gd name="connsiteX1" fmla="*/ 15253 w 69204"/>
                  <a:gd name="connsiteY1" fmla="*/ 38969 h 40036"/>
                  <a:gd name="connsiteX2" fmla="*/ 69205 w 69204"/>
                  <a:gd name="connsiteY2" fmla="*/ 4430 h 40036"/>
                  <a:gd name="connsiteX3" fmla="*/ 53952 w 69204"/>
                  <a:gd name="connsiteY3" fmla="*/ 1068 h 40036"/>
                  <a:gd name="connsiteX4" fmla="*/ 0 w 69204"/>
                  <a:gd name="connsiteY4" fmla="*/ 35607 h 40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204" h="40036">
                    <a:moveTo>
                      <a:pt x="0" y="35607"/>
                    </a:moveTo>
                    <a:lnTo>
                      <a:pt x="15253" y="38969"/>
                    </a:lnTo>
                    <a:cubicBezTo>
                      <a:pt x="39708" y="44347"/>
                      <a:pt x="63869" y="28884"/>
                      <a:pt x="69205" y="4430"/>
                    </a:cubicBezTo>
                    <a:lnTo>
                      <a:pt x="53952" y="1068"/>
                    </a:lnTo>
                    <a:cubicBezTo>
                      <a:pt x="29497" y="-4310"/>
                      <a:pt x="5336" y="11152"/>
                      <a:pt x="0" y="35607"/>
                    </a:cubicBezTo>
                    <a:close/>
                  </a:path>
                </a:pathLst>
              </a:custGeom>
              <a:solidFill>
                <a:srgbClr val="593D51"/>
              </a:solidFill>
              <a:ln w="4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54" name="Forma Livre: Forma 653">
                <a:extLst>
                  <a:ext uri="{FF2B5EF4-FFF2-40B4-BE49-F238E27FC236}">
                    <a16:creationId xmlns:a16="http://schemas.microsoft.com/office/drawing/2014/main" id="{16A4E8F6-2ED0-76AE-D916-25143C95E00B}"/>
                  </a:ext>
                </a:extLst>
              </p:cNvPr>
              <p:cNvSpPr/>
              <p:nvPr/>
            </p:nvSpPr>
            <p:spPr>
              <a:xfrm>
                <a:off x="7268784" y="2308795"/>
                <a:ext cx="69204" cy="40036"/>
              </a:xfrm>
              <a:custGeom>
                <a:avLst/>
                <a:gdLst>
                  <a:gd name="connsiteX0" fmla="*/ 0 w 69204"/>
                  <a:gd name="connsiteY0" fmla="*/ 35607 h 40036"/>
                  <a:gd name="connsiteX1" fmla="*/ 15253 w 69204"/>
                  <a:gd name="connsiteY1" fmla="*/ 38969 h 40036"/>
                  <a:gd name="connsiteX2" fmla="*/ 69205 w 69204"/>
                  <a:gd name="connsiteY2" fmla="*/ 4429 h 40036"/>
                  <a:gd name="connsiteX3" fmla="*/ 53952 w 69204"/>
                  <a:gd name="connsiteY3" fmla="*/ 1068 h 40036"/>
                  <a:gd name="connsiteX4" fmla="*/ 0 w 69204"/>
                  <a:gd name="connsiteY4" fmla="*/ 35607 h 40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204" h="40036">
                    <a:moveTo>
                      <a:pt x="0" y="35607"/>
                    </a:moveTo>
                    <a:lnTo>
                      <a:pt x="15253" y="38969"/>
                    </a:lnTo>
                    <a:cubicBezTo>
                      <a:pt x="39708" y="44347"/>
                      <a:pt x="63869" y="28884"/>
                      <a:pt x="69205" y="4429"/>
                    </a:cubicBezTo>
                    <a:lnTo>
                      <a:pt x="53952" y="1068"/>
                    </a:lnTo>
                    <a:cubicBezTo>
                      <a:pt x="29497" y="-4310"/>
                      <a:pt x="5336" y="11152"/>
                      <a:pt x="0" y="35607"/>
                    </a:cubicBezTo>
                    <a:close/>
                  </a:path>
                </a:pathLst>
              </a:custGeom>
              <a:solidFill>
                <a:srgbClr val="593D51"/>
              </a:solidFill>
              <a:ln w="4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55" name="Forma Livre: Forma 654">
                <a:extLst>
                  <a:ext uri="{FF2B5EF4-FFF2-40B4-BE49-F238E27FC236}">
                    <a16:creationId xmlns:a16="http://schemas.microsoft.com/office/drawing/2014/main" id="{549E812F-794F-6488-580C-DD00D0298033}"/>
                  </a:ext>
                </a:extLst>
              </p:cNvPr>
              <p:cNvSpPr/>
              <p:nvPr/>
            </p:nvSpPr>
            <p:spPr>
              <a:xfrm>
                <a:off x="7247836" y="2300157"/>
                <a:ext cx="56099" cy="51767"/>
              </a:xfrm>
              <a:custGeom>
                <a:avLst/>
                <a:gdLst>
                  <a:gd name="connsiteX0" fmla="*/ 40319 w 56099"/>
                  <a:gd name="connsiteY0" fmla="*/ 1723 h 51767"/>
                  <a:gd name="connsiteX1" fmla="*/ 275 w 56099"/>
                  <a:gd name="connsiteY1" fmla="*/ 51767 h 51767"/>
                  <a:gd name="connsiteX2" fmla="*/ 15780 w 56099"/>
                  <a:gd name="connsiteY2" fmla="*/ 50044 h 51767"/>
                  <a:gd name="connsiteX3" fmla="*/ 55824 w 56099"/>
                  <a:gd name="connsiteY3" fmla="*/ 0 h 51767"/>
                  <a:gd name="connsiteX4" fmla="*/ 40319 w 56099"/>
                  <a:gd name="connsiteY4" fmla="*/ 1723 h 51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099" h="51767">
                    <a:moveTo>
                      <a:pt x="40319" y="1723"/>
                    </a:moveTo>
                    <a:cubicBezTo>
                      <a:pt x="15444" y="4496"/>
                      <a:pt x="-2456" y="26892"/>
                      <a:pt x="275" y="51767"/>
                    </a:cubicBezTo>
                    <a:lnTo>
                      <a:pt x="15780" y="50044"/>
                    </a:lnTo>
                    <a:cubicBezTo>
                      <a:pt x="40656" y="47271"/>
                      <a:pt x="58556" y="24875"/>
                      <a:pt x="55824" y="0"/>
                    </a:cubicBezTo>
                    <a:lnTo>
                      <a:pt x="40319" y="1723"/>
                    </a:lnTo>
                    <a:close/>
                  </a:path>
                </a:pathLst>
              </a:custGeom>
              <a:solidFill>
                <a:srgbClr val="593D51"/>
              </a:solidFill>
              <a:ln w="4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56" name="Forma Livre: Forma 655">
                <a:extLst>
                  <a:ext uri="{FF2B5EF4-FFF2-40B4-BE49-F238E27FC236}">
                    <a16:creationId xmlns:a16="http://schemas.microsoft.com/office/drawing/2014/main" id="{B2BA0604-CE53-C60A-9512-9ED590CFF2CC}"/>
                  </a:ext>
                </a:extLst>
              </p:cNvPr>
              <p:cNvSpPr/>
              <p:nvPr/>
            </p:nvSpPr>
            <p:spPr>
              <a:xfrm>
                <a:off x="7189294" y="2300562"/>
                <a:ext cx="124156" cy="124278"/>
              </a:xfrm>
              <a:custGeom>
                <a:avLst/>
                <a:gdLst>
                  <a:gd name="connsiteX0" fmla="*/ 99618 w 124156"/>
                  <a:gd name="connsiteY0" fmla="*/ 12536 h 124278"/>
                  <a:gd name="connsiteX1" fmla="*/ 99114 w 124156"/>
                  <a:gd name="connsiteY1" fmla="*/ 12200 h 124278"/>
                  <a:gd name="connsiteX2" fmla="*/ 95878 w 124156"/>
                  <a:gd name="connsiteY2" fmla="*/ 9973 h 124278"/>
                  <a:gd name="connsiteX3" fmla="*/ 75415 w 124156"/>
                  <a:gd name="connsiteY3" fmla="*/ 1443 h 124278"/>
                  <a:gd name="connsiteX4" fmla="*/ 1462 w 124156"/>
                  <a:gd name="connsiteY4" fmla="*/ 48799 h 124278"/>
                  <a:gd name="connsiteX5" fmla="*/ 38775 w 124156"/>
                  <a:gd name="connsiteY5" fmla="*/ 119684 h 124278"/>
                  <a:gd name="connsiteX6" fmla="*/ 48775 w 124156"/>
                  <a:gd name="connsiteY6" fmla="*/ 122794 h 124278"/>
                  <a:gd name="connsiteX7" fmla="*/ 55078 w 124156"/>
                  <a:gd name="connsiteY7" fmla="*/ 123886 h 124278"/>
                  <a:gd name="connsiteX8" fmla="*/ 122728 w 124156"/>
                  <a:gd name="connsiteY8" fmla="*/ 75481 h 124278"/>
                  <a:gd name="connsiteX9" fmla="*/ 124157 w 124156"/>
                  <a:gd name="connsiteY9" fmla="*/ 63547 h 124278"/>
                  <a:gd name="connsiteX10" fmla="*/ 124157 w 124156"/>
                  <a:gd name="connsiteY10" fmla="*/ 61152 h 124278"/>
                  <a:gd name="connsiteX11" fmla="*/ 124073 w 124156"/>
                  <a:gd name="connsiteY11" fmla="*/ 61152 h 124278"/>
                  <a:gd name="connsiteX12" fmla="*/ 99576 w 124156"/>
                  <a:gd name="connsiteY12" fmla="*/ 12578 h 124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4156" h="124278">
                    <a:moveTo>
                      <a:pt x="99618" y="12536"/>
                    </a:moveTo>
                    <a:lnTo>
                      <a:pt x="99114" y="12200"/>
                    </a:lnTo>
                    <a:lnTo>
                      <a:pt x="95878" y="9973"/>
                    </a:lnTo>
                    <a:cubicBezTo>
                      <a:pt x="89786" y="6023"/>
                      <a:pt x="82894" y="3082"/>
                      <a:pt x="75415" y="1443"/>
                    </a:cubicBezTo>
                    <a:cubicBezTo>
                      <a:pt x="41884" y="-5868"/>
                      <a:pt x="8773" y="15310"/>
                      <a:pt x="1462" y="48799"/>
                    </a:cubicBezTo>
                    <a:cubicBezTo>
                      <a:pt x="-5135" y="78842"/>
                      <a:pt x="11168" y="108549"/>
                      <a:pt x="38775" y="119684"/>
                    </a:cubicBezTo>
                    <a:cubicBezTo>
                      <a:pt x="41968" y="120987"/>
                      <a:pt x="45329" y="122037"/>
                      <a:pt x="48775" y="122794"/>
                    </a:cubicBezTo>
                    <a:cubicBezTo>
                      <a:pt x="50876" y="123214"/>
                      <a:pt x="52977" y="123634"/>
                      <a:pt x="55078" y="123886"/>
                    </a:cubicBezTo>
                    <a:cubicBezTo>
                      <a:pt x="86298" y="127416"/>
                      <a:pt x="115795" y="106826"/>
                      <a:pt x="122728" y="75481"/>
                    </a:cubicBezTo>
                    <a:cubicBezTo>
                      <a:pt x="123610" y="71489"/>
                      <a:pt x="124115" y="67455"/>
                      <a:pt x="124157" y="63547"/>
                    </a:cubicBezTo>
                    <a:lnTo>
                      <a:pt x="124157" y="61152"/>
                    </a:lnTo>
                    <a:lnTo>
                      <a:pt x="124073" y="61152"/>
                    </a:lnTo>
                    <a:cubicBezTo>
                      <a:pt x="123779" y="41866"/>
                      <a:pt x="114576" y="24008"/>
                      <a:pt x="99576" y="12578"/>
                    </a:cubicBezTo>
                    <a:close/>
                  </a:path>
                </a:pathLst>
              </a:custGeom>
              <a:solidFill>
                <a:srgbClr val="F88E46"/>
              </a:solidFill>
              <a:ln w="4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57" name="Forma Livre: Forma 656">
                <a:extLst>
                  <a:ext uri="{FF2B5EF4-FFF2-40B4-BE49-F238E27FC236}">
                    <a16:creationId xmlns:a16="http://schemas.microsoft.com/office/drawing/2014/main" id="{2B89BAE8-0131-E465-A434-A27C11A21D3D}"/>
                  </a:ext>
                </a:extLst>
              </p:cNvPr>
              <p:cNvSpPr/>
              <p:nvPr/>
            </p:nvSpPr>
            <p:spPr>
              <a:xfrm>
                <a:off x="7225211" y="2357260"/>
                <a:ext cx="88533" cy="110106"/>
              </a:xfrm>
              <a:custGeom>
                <a:avLst/>
                <a:gdLst>
                  <a:gd name="connsiteX0" fmla="*/ 88281 w 88533"/>
                  <a:gd name="connsiteY0" fmla="*/ 4412 h 110106"/>
                  <a:gd name="connsiteX1" fmla="*/ 8908 w 88533"/>
                  <a:gd name="connsiteY1" fmla="*/ 420 h 110106"/>
                  <a:gd name="connsiteX2" fmla="*/ 0 w 88533"/>
                  <a:gd name="connsiteY2" fmla="*/ 0 h 110106"/>
                  <a:gd name="connsiteX3" fmla="*/ 2900 w 88533"/>
                  <a:gd name="connsiteY3" fmla="*/ 62986 h 110106"/>
                  <a:gd name="connsiteX4" fmla="*/ 4580 w 88533"/>
                  <a:gd name="connsiteY4" fmla="*/ 98996 h 110106"/>
                  <a:gd name="connsiteX5" fmla="*/ 52355 w 88533"/>
                  <a:gd name="connsiteY5" fmla="*/ 109459 h 110106"/>
                  <a:gd name="connsiteX6" fmla="*/ 88450 w 88533"/>
                  <a:gd name="connsiteY6" fmla="*/ 82231 h 110106"/>
                  <a:gd name="connsiteX7" fmla="*/ 88534 w 88533"/>
                  <a:gd name="connsiteY7" fmla="*/ 80088 h 110106"/>
                  <a:gd name="connsiteX8" fmla="*/ 88281 w 88533"/>
                  <a:gd name="connsiteY8" fmla="*/ 6849 h 110106"/>
                  <a:gd name="connsiteX9" fmla="*/ 88281 w 88533"/>
                  <a:gd name="connsiteY9" fmla="*/ 4454 h 11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8533" h="110106">
                    <a:moveTo>
                      <a:pt x="88281" y="4412"/>
                    </a:moveTo>
                    <a:lnTo>
                      <a:pt x="8908" y="420"/>
                    </a:lnTo>
                    <a:lnTo>
                      <a:pt x="0" y="0"/>
                    </a:lnTo>
                    <a:lnTo>
                      <a:pt x="2900" y="62986"/>
                    </a:lnTo>
                    <a:lnTo>
                      <a:pt x="4580" y="98996"/>
                    </a:lnTo>
                    <a:lnTo>
                      <a:pt x="52355" y="109459"/>
                    </a:lnTo>
                    <a:cubicBezTo>
                      <a:pt x="69667" y="113282"/>
                      <a:pt x="87315" y="99668"/>
                      <a:pt x="88450" y="82231"/>
                    </a:cubicBezTo>
                    <a:cubicBezTo>
                      <a:pt x="88534" y="81558"/>
                      <a:pt x="88534" y="80802"/>
                      <a:pt x="88534" y="80088"/>
                    </a:cubicBezTo>
                    <a:lnTo>
                      <a:pt x="88281" y="6849"/>
                    </a:lnTo>
                    <a:lnTo>
                      <a:pt x="88281" y="4454"/>
                    </a:lnTo>
                    <a:close/>
                  </a:path>
                </a:pathLst>
              </a:custGeom>
              <a:solidFill>
                <a:srgbClr val="F88E46"/>
              </a:solidFill>
              <a:ln w="4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58" name="Forma Livre: Forma 657">
                <a:extLst>
                  <a:ext uri="{FF2B5EF4-FFF2-40B4-BE49-F238E27FC236}">
                    <a16:creationId xmlns:a16="http://schemas.microsoft.com/office/drawing/2014/main" id="{135BCBE8-09B7-E3BD-2E40-9E13904D5334}"/>
                  </a:ext>
                </a:extLst>
              </p:cNvPr>
              <p:cNvSpPr/>
              <p:nvPr/>
            </p:nvSpPr>
            <p:spPr>
              <a:xfrm>
                <a:off x="7233772" y="2310535"/>
                <a:ext cx="79931" cy="145867"/>
              </a:xfrm>
              <a:custGeom>
                <a:avLst/>
                <a:gdLst>
                  <a:gd name="connsiteX0" fmla="*/ 79721 w 79931"/>
                  <a:gd name="connsiteY0" fmla="*/ 51137 h 145867"/>
                  <a:gd name="connsiteX1" fmla="*/ 79637 w 79931"/>
                  <a:gd name="connsiteY1" fmla="*/ 51137 h 145867"/>
                  <a:gd name="connsiteX2" fmla="*/ 55140 w 79931"/>
                  <a:gd name="connsiteY2" fmla="*/ 2563 h 145867"/>
                  <a:gd name="connsiteX3" fmla="*/ 54636 w 79931"/>
                  <a:gd name="connsiteY3" fmla="*/ 2227 h 145867"/>
                  <a:gd name="connsiteX4" fmla="*/ 51400 w 79931"/>
                  <a:gd name="connsiteY4" fmla="*/ 0 h 145867"/>
                  <a:gd name="connsiteX5" fmla="*/ 978 w 79931"/>
                  <a:gd name="connsiteY5" fmla="*/ 38321 h 145867"/>
                  <a:gd name="connsiteX6" fmla="*/ 305 w 79931"/>
                  <a:gd name="connsiteY6" fmla="*/ 47145 h 145867"/>
                  <a:gd name="connsiteX7" fmla="*/ 10600 w 79931"/>
                  <a:gd name="connsiteY7" fmla="*/ 113871 h 145867"/>
                  <a:gd name="connsiteX8" fmla="*/ 42072 w 79931"/>
                  <a:gd name="connsiteY8" fmla="*/ 143956 h 145867"/>
                  <a:gd name="connsiteX9" fmla="*/ 79847 w 79931"/>
                  <a:gd name="connsiteY9" fmla="*/ 128914 h 145867"/>
                  <a:gd name="connsiteX10" fmla="*/ 79931 w 79931"/>
                  <a:gd name="connsiteY10" fmla="*/ 126771 h 145867"/>
                  <a:gd name="connsiteX11" fmla="*/ 79679 w 79931"/>
                  <a:gd name="connsiteY11" fmla="*/ 53532 h 145867"/>
                  <a:gd name="connsiteX12" fmla="*/ 79679 w 79931"/>
                  <a:gd name="connsiteY12" fmla="*/ 51137 h 145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9931" h="145867">
                    <a:moveTo>
                      <a:pt x="79721" y="51137"/>
                    </a:moveTo>
                    <a:lnTo>
                      <a:pt x="79637" y="51137"/>
                    </a:lnTo>
                    <a:cubicBezTo>
                      <a:pt x="79343" y="31850"/>
                      <a:pt x="70140" y="13992"/>
                      <a:pt x="55140" y="2563"/>
                    </a:cubicBezTo>
                    <a:lnTo>
                      <a:pt x="54636" y="2227"/>
                    </a:lnTo>
                    <a:lnTo>
                      <a:pt x="51400" y="0"/>
                    </a:lnTo>
                    <a:lnTo>
                      <a:pt x="978" y="38321"/>
                    </a:lnTo>
                    <a:cubicBezTo>
                      <a:pt x="978" y="38321"/>
                      <a:pt x="558" y="41641"/>
                      <a:pt x="305" y="47145"/>
                    </a:cubicBezTo>
                    <a:cubicBezTo>
                      <a:pt x="-535" y="61515"/>
                      <a:pt x="-367" y="90676"/>
                      <a:pt x="10600" y="113871"/>
                    </a:cubicBezTo>
                    <a:cubicBezTo>
                      <a:pt x="16903" y="127149"/>
                      <a:pt x="26777" y="138536"/>
                      <a:pt x="42072" y="143956"/>
                    </a:cubicBezTo>
                    <a:cubicBezTo>
                      <a:pt x="57997" y="149629"/>
                      <a:pt x="70351" y="142107"/>
                      <a:pt x="79847" y="128914"/>
                    </a:cubicBezTo>
                    <a:cubicBezTo>
                      <a:pt x="79931" y="128241"/>
                      <a:pt x="79931" y="127485"/>
                      <a:pt x="79931" y="126771"/>
                    </a:cubicBezTo>
                    <a:lnTo>
                      <a:pt x="79679" y="53532"/>
                    </a:lnTo>
                    <a:lnTo>
                      <a:pt x="79679" y="51137"/>
                    </a:lnTo>
                    <a:close/>
                  </a:path>
                </a:pathLst>
              </a:custGeom>
              <a:solidFill>
                <a:srgbClr val="FFA669"/>
              </a:solidFill>
              <a:ln w="4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59" name="Forma Livre: Forma 658">
                <a:extLst>
                  <a:ext uri="{FF2B5EF4-FFF2-40B4-BE49-F238E27FC236}">
                    <a16:creationId xmlns:a16="http://schemas.microsoft.com/office/drawing/2014/main" id="{649683A5-B8EB-8943-4AD3-40BF2AF199FF}"/>
                  </a:ext>
                </a:extLst>
              </p:cNvPr>
              <p:cNvSpPr/>
              <p:nvPr/>
            </p:nvSpPr>
            <p:spPr>
              <a:xfrm>
                <a:off x="7175923" y="2300508"/>
                <a:ext cx="136896" cy="98711"/>
              </a:xfrm>
              <a:custGeom>
                <a:avLst/>
                <a:gdLst>
                  <a:gd name="connsiteX0" fmla="*/ 88786 w 136896"/>
                  <a:gd name="connsiteY0" fmla="*/ 1456 h 98711"/>
                  <a:gd name="connsiteX1" fmla="*/ 14833 w 136896"/>
                  <a:gd name="connsiteY1" fmla="*/ 48811 h 98711"/>
                  <a:gd name="connsiteX2" fmla="*/ 0 w 136896"/>
                  <a:gd name="connsiteY2" fmla="*/ 98393 h 98711"/>
                  <a:gd name="connsiteX3" fmla="*/ 44204 w 136896"/>
                  <a:gd name="connsiteY3" fmla="*/ 90746 h 98711"/>
                  <a:gd name="connsiteX4" fmla="*/ 89248 w 136896"/>
                  <a:gd name="connsiteY4" fmla="*/ 49904 h 98711"/>
                  <a:gd name="connsiteX5" fmla="*/ 136897 w 136896"/>
                  <a:gd name="connsiteY5" fmla="*/ 49904 h 98711"/>
                  <a:gd name="connsiteX6" fmla="*/ 88828 w 136896"/>
                  <a:gd name="connsiteY6" fmla="*/ 1414 h 98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6896" h="98711">
                    <a:moveTo>
                      <a:pt x="88786" y="1456"/>
                    </a:moveTo>
                    <a:cubicBezTo>
                      <a:pt x="55297" y="-5897"/>
                      <a:pt x="22186" y="15322"/>
                      <a:pt x="14833" y="48811"/>
                    </a:cubicBezTo>
                    <a:lnTo>
                      <a:pt x="0" y="98393"/>
                    </a:lnTo>
                    <a:cubicBezTo>
                      <a:pt x="6933" y="99066"/>
                      <a:pt x="24203" y="99486"/>
                      <a:pt x="44204" y="90746"/>
                    </a:cubicBezTo>
                    <a:cubicBezTo>
                      <a:pt x="68491" y="80157"/>
                      <a:pt x="69751" y="49652"/>
                      <a:pt x="89248" y="49904"/>
                    </a:cubicBezTo>
                    <a:lnTo>
                      <a:pt x="136897" y="49904"/>
                    </a:lnTo>
                    <a:cubicBezTo>
                      <a:pt x="132065" y="26499"/>
                      <a:pt x="113577" y="6834"/>
                      <a:pt x="88828" y="1414"/>
                    </a:cubicBezTo>
                    <a:close/>
                  </a:path>
                </a:pathLst>
              </a:custGeom>
              <a:solidFill>
                <a:srgbClr val="593D51"/>
              </a:solidFill>
              <a:ln w="4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60" name="Forma Livre: Forma 659">
                <a:extLst>
                  <a:ext uri="{FF2B5EF4-FFF2-40B4-BE49-F238E27FC236}">
                    <a16:creationId xmlns:a16="http://schemas.microsoft.com/office/drawing/2014/main" id="{A4DEBF02-413F-552F-F9F6-997CA3F62100}"/>
                  </a:ext>
                </a:extLst>
              </p:cNvPr>
              <p:cNvSpPr/>
              <p:nvPr/>
            </p:nvSpPr>
            <p:spPr>
              <a:xfrm>
                <a:off x="7222186" y="2454534"/>
                <a:ext cx="36934" cy="28866"/>
              </a:xfrm>
              <a:custGeom>
                <a:avLst/>
                <a:gdLst>
                  <a:gd name="connsiteX0" fmla="*/ 31052 w 36934"/>
                  <a:gd name="connsiteY0" fmla="*/ 28867 h 28866"/>
                  <a:gd name="connsiteX1" fmla="*/ 36935 w 36934"/>
                  <a:gd name="connsiteY1" fmla="*/ 8110 h 28866"/>
                  <a:gd name="connsiteX2" fmla="*/ 0 w 36934"/>
                  <a:gd name="connsiteY2" fmla="*/ 0 h 28866"/>
                  <a:gd name="connsiteX3" fmla="*/ 31052 w 36934"/>
                  <a:gd name="connsiteY3" fmla="*/ 28867 h 28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934" h="28866">
                    <a:moveTo>
                      <a:pt x="31052" y="28867"/>
                    </a:moveTo>
                    <a:lnTo>
                      <a:pt x="36935" y="8110"/>
                    </a:lnTo>
                    <a:lnTo>
                      <a:pt x="0" y="0"/>
                    </a:lnTo>
                    <a:lnTo>
                      <a:pt x="31052" y="28867"/>
                    </a:lnTo>
                    <a:close/>
                  </a:path>
                </a:pathLst>
              </a:custGeom>
              <a:solidFill>
                <a:srgbClr val="593D51"/>
              </a:solidFill>
              <a:ln w="4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61" name="Forma Livre: Forma 660">
                <a:extLst>
                  <a:ext uri="{FF2B5EF4-FFF2-40B4-BE49-F238E27FC236}">
                    <a16:creationId xmlns:a16="http://schemas.microsoft.com/office/drawing/2014/main" id="{93FD67EE-72E4-6AEA-58CC-C4A9AE0E1FDA}"/>
                  </a:ext>
                </a:extLst>
              </p:cNvPr>
              <p:cNvSpPr/>
              <p:nvPr/>
            </p:nvSpPr>
            <p:spPr>
              <a:xfrm>
                <a:off x="7194106" y="2367544"/>
                <a:ext cx="40696" cy="40695"/>
              </a:xfrm>
              <a:custGeom>
                <a:avLst/>
                <a:gdLst>
                  <a:gd name="connsiteX0" fmla="*/ 24718 w 40696"/>
                  <a:gd name="connsiteY0" fmla="*/ 473 h 40695"/>
                  <a:gd name="connsiteX1" fmla="*/ 473 w 40696"/>
                  <a:gd name="connsiteY1" fmla="*/ 15978 h 40695"/>
                  <a:gd name="connsiteX2" fmla="*/ 15978 w 40696"/>
                  <a:gd name="connsiteY2" fmla="*/ 40223 h 40695"/>
                  <a:gd name="connsiteX3" fmla="*/ 40223 w 40696"/>
                  <a:gd name="connsiteY3" fmla="*/ 24718 h 40695"/>
                  <a:gd name="connsiteX4" fmla="*/ 24718 w 40696"/>
                  <a:gd name="connsiteY4" fmla="*/ 473 h 40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696" h="40695">
                    <a:moveTo>
                      <a:pt x="24718" y="473"/>
                    </a:moveTo>
                    <a:cubicBezTo>
                      <a:pt x="13751" y="-1922"/>
                      <a:pt x="2868" y="5011"/>
                      <a:pt x="473" y="15978"/>
                    </a:cubicBezTo>
                    <a:cubicBezTo>
                      <a:pt x="-1922" y="26945"/>
                      <a:pt x="5011" y="37828"/>
                      <a:pt x="15978" y="40223"/>
                    </a:cubicBezTo>
                    <a:cubicBezTo>
                      <a:pt x="26945" y="42618"/>
                      <a:pt x="37828" y="35685"/>
                      <a:pt x="40223" y="24718"/>
                    </a:cubicBezTo>
                    <a:cubicBezTo>
                      <a:pt x="42618" y="13751"/>
                      <a:pt x="35685" y="2868"/>
                      <a:pt x="24718" y="473"/>
                    </a:cubicBezTo>
                    <a:close/>
                  </a:path>
                </a:pathLst>
              </a:custGeom>
              <a:solidFill>
                <a:srgbClr val="F88E46"/>
              </a:solidFill>
              <a:ln w="4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grpSp>
            <p:nvGrpSpPr>
              <p:cNvPr id="662" name="Gráfico 261">
                <a:extLst>
                  <a:ext uri="{FF2B5EF4-FFF2-40B4-BE49-F238E27FC236}">
                    <a16:creationId xmlns:a16="http://schemas.microsoft.com/office/drawing/2014/main" id="{6F732B1B-E8F6-03C2-E8FB-8378775769E2}"/>
                  </a:ext>
                </a:extLst>
              </p:cNvPr>
              <p:cNvGrpSpPr/>
              <p:nvPr/>
            </p:nvGrpSpPr>
            <p:grpSpPr>
              <a:xfrm>
                <a:off x="7271390" y="2400288"/>
                <a:ext cx="35464" cy="35379"/>
                <a:chOff x="7271390" y="2400288"/>
                <a:chExt cx="35464" cy="35379"/>
              </a:xfrm>
              <a:solidFill>
                <a:srgbClr val="593D51"/>
              </a:solidFill>
            </p:grpSpPr>
            <p:sp>
              <p:nvSpPr>
                <p:cNvPr id="663" name="Forma Livre: Forma 662">
                  <a:extLst>
                    <a:ext uri="{FF2B5EF4-FFF2-40B4-BE49-F238E27FC236}">
                      <a16:creationId xmlns:a16="http://schemas.microsoft.com/office/drawing/2014/main" id="{A072C84F-E4B9-5532-6205-D3FBB2AA53FA}"/>
                    </a:ext>
                  </a:extLst>
                </p:cNvPr>
                <p:cNvSpPr/>
                <p:nvPr/>
              </p:nvSpPr>
              <p:spPr>
                <a:xfrm>
                  <a:off x="7297525" y="2400288"/>
                  <a:ext cx="9328" cy="17605"/>
                </a:xfrm>
                <a:custGeom>
                  <a:avLst/>
                  <a:gdLst>
                    <a:gd name="connsiteX0" fmla="*/ 9329 w 9328"/>
                    <a:gd name="connsiteY0" fmla="*/ 17606 h 17605"/>
                    <a:gd name="connsiteX1" fmla="*/ 0 w 9328"/>
                    <a:gd name="connsiteY1" fmla="*/ 17606 h 17605"/>
                    <a:gd name="connsiteX2" fmla="*/ 0 w 9328"/>
                    <a:gd name="connsiteY2" fmla="*/ 14286 h 17605"/>
                    <a:gd name="connsiteX3" fmla="*/ 6009 w 9328"/>
                    <a:gd name="connsiteY3" fmla="*/ 14286 h 17605"/>
                    <a:gd name="connsiteX4" fmla="*/ 6009 w 9328"/>
                    <a:gd name="connsiteY4" fmla="*/ 0 h 17605"/>
                    <a:gd name="connsiteX5" fmla="*/ 9329 w 9328"/>
                    <a:gd name="connsiteY5" fmla="*/ 0 h 17605"/>
                    <a:gd name="connsiteX6" fmla="*/ 9329 w 9328"/>
                    <a:gd name="connsiteY6" fmla="*/ 17606 h 17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328" h="17605">
                      <a:moveTo>
                        <a:pt x="9329" y="17606"/>
                      </a:moveTo>
                      <a:lnTo>
                        <a:pt x="0" y="17606"/>
                      </a:lnTo>
                      <a:lnTo>
                        <a:pt x="0" y="14286"/>
                      </a:lnTo>
                      <a:lnTo>
                        <a:pt x="6009" y="14286"/>
                      </a:lnTo>
                      <a:lnTo>
                        <a:pt x="6009" y="0"/>
                      </a:lnTo>
                      <a:lnTo>
                        <a:pt x="9329" y="0"/>
                      </a:lnTo>
                      <a:lnTo>
                        <a:pt x="9329" y="17606"/>
                      </a:lnTo>
                      <a:close/>
                    </a:path>
                  </a:pathLst>
                </a:custGeom>
                <a:solidFill>
                  <a:srgbClr val="593D51"/>
                </a:solidFill>
                <a:ln w="4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664" name="Forma Livre: Forma 663">
                  <a:extLst>
                    <a:ext uri="{FF2B5EF4-FFF2-40B4-BE49-F238E27FC236}">
                      <a16:creationId xmlns:a16="http://schemas.microsoft.com/office/drawing/2014/main" id="{77D6A5F3-0600-15B9-986A-7DB007325DD5}"/>
                    </a:ext>
                  </a:extLst>
                </p:cNvPr>
                <p:cNvSpPr/>
                <p:nvPr/>
              </p:nvSpPr>
              <p:spPr>
                <a:xfrm>
                  <a:off x="7271390" y="2423776"/>
                  <a:ext cx="17857" cy="11891"/>
                </a:xfrm>
                <a:custGeom>
                  <a:avLst/>
                  <a:gdLst>
                    <a:gd name="connsiteX0" fmla="*/ 17816 w 17857"/>
                    <a:gd name="connsiteY0" fmla="*/ 11891 h 11891"/>
                    <a:gd name="connsiteX1" fmla="*/ 0 w 17857"/>
                    <a:gd name="connsiteY1" fmla="*/ 1933 h 11891"/>
                    <a:gd name="connsiteX2" fmla="*/ 2689 w 17857"/>
                    <a:gd name="connsiteY2" fmla="*/ 0 h 11891"/>
                    <a:gd name="connsiteX3" fmla="*/ 17858 w 17857"/>
                    <a:gd name="connsiteY3" fmla="*/ 8572 h 11891"/>
                    <a:gd name="connsiteX4" fmla="*/ 17858 w 17857"/>
                    <a:gd name="connsiteY4" fmla="*/ 11891 h 118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857" h="11891">
                      <a:moveTo>
                        <a:pt x="17816" y="11891"/>
                      </a:moveTo>
                      <a:cubicBezTo>
                        <a:pt x="7311" y="11891"/>
                        <a:pt x="294" y="2353"/>
                        <a:pt x="0" y="1933"/>
                      </a:cubicBezTo>
                      <a:lnTo>
                        <a:pt x="2689" y="0"/>
                      </a:lnTo>
                      <a:cubicBezTo>
                        <a:pt x="2689" y="0"/>
                        <a:pt x="9034" y="8572"/>
                        <a:pt x="17858" y="8572"/>
                      </a:cubicBezTo>
                      <a:lnTo>
                        <a:pt x="17858" y="11891"/>
                      </a:lnTo>
                      <a:close/>
                    </a:path>
                  </a:pathLst>
                </a:custGeom>
                <a:solidFill>
                  <a:srgbClr val="593D51"/>
                </a:solidFill>
                <a:ln w="4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  <p:sp>
            <p:nvSpPr>
              <p:cNvPr id="665" name="Forma Livre: Forma 664">
                <a:extLst>
                  <a:ext uri="{FF2B5EF4-FFF2-40B4-BE49-F238E27FC236}">
                    <a16:creationId xmlns:a16="http://schemas.microsoft.com/office/drawing/2014/main" id="{E3B7BE70-CFDB-2BD4-9B22-D26C32807307}"/>
                  </a:ext>
                </a:extLst>
              </p:cNvPr>
              <p:cNvSpPr/>
              <p:nvPr/>
            </p:nvSpPr>
            <p:spPr>
              <a:xfrm>
                <a:off x="7080835" y="2506595"/>
                <a:ext cx="224296" cy="114836"/>
              </a:xfrm>
              <a:custGeom>
                <a:avLst/>
                <a:gdLst>
                  <a:gd name="connsiteX0" fmla="*/ 187319 w 224296"/>
                  <a:gd name="connsiteY0" fmla="*/ 29959 h 114836"/>
                  <a:gd name="connsiteX1" fmla="*/ 164546 w 224296"/>
                  <a:gd name="connsiteY1" fmla="*/ 68365 h 114836"/>
                  <a:gd name="connsiteX2" fmla="*/ 150007 w 224296"/>
                  <a:gd name="connsiteY2" fmla="*/ 90845 h 114836"/>
                  <a:gd name="connsiteX3" fmla="*/ 118577 w 224296"/>
                  <a:gd name="connsiteY3" fmla="*/ 76852 h 114836"/>
                  <a:gd name="connsiteX4" fmla="*/ 28741 w 224296"/>
                  <a:gd name="connsiteY4" fmla="*/ 0 h 114836"/>
                  <a:gd name="connsiteX5" fmla="*/ 0 w 224296"/>
                  <a:gd name="connsiteY5" fmla="*/ 0 h 114836"/>
                  <a:gd name="connsiteX6" fmla="*/ 49372 w 224296"/>
                  <a:gd name="connsiteY6" fmla="*/ 44456 h 114836"/>
                  <a:gd name="connsiteX7" fmla="*/ 97694 w 224296"/>
                  <a:gd name="connsiteY7" fmla="*/ 85004 h 114836"/>
                  <a:gd name="connsiteX8" fmla="*/ 136309 w 224296"/>
                  <a:gd name="connsiteY8" fmla="*/ 114039 h 114836"/>
                  <a:gd name="connsiteX9" fmla="*/ 186101 w 224296"/>
                  <a:gd name="connsiteY9" fmla="*/ 70592 h 114836"/>
                  <a:gd name="connsiteX10" fmla="*/ 224296 w 224296"/>
                  <a:gd name="connsiteY10" fmla="*/ 2017 h 114836"/>
                  <a:gd name="connsiteX11" fmla="*/ 203245 w 224296"/>
                  <a:gd name="connsiteY11" fmla="*/ 84 h 114836"/>
                  <a:gd name="connsiteX12" fmla="*/ 187319 w 224296"/>
                  <a:gd name="connsiteY12" fmla="*/ 30001 h 114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24296" h="114836">
                    <a:moveTo>
                      <a:pt x="187319" y="29959"/>
                    </a:moveTo>
                    <a:cubicBezTo>
                      <a:pt x="180092" y="42943"/>
                      <a:pt x="172361" y="55717"/>
                      <a:pt x="164546" y="68365"/>
                    </a:cubicBezTo>
                    <a:cubicBezTo>
                      <a:pt x="159797" y="75928"/>
                      <a:pt x="154923" y="83407"/>
                      <a:pt x="150007" y="90845"/>
                    </a:cubicBezTo>
                    <a:cubicBezTo>
                      <a:pt x="143830" y="100173"/>
                      <a:pt x="122905" y="80298"/>
                      <a:pt x="118577" y="76852"/>
                    </a:cubicBezTo>
                    <a:cubicBezTo>
                      <a:pt x="87819" y="52229"/>
                      <a:pt x="57860" y="26514"/>
                      <a:pt x="28741" y="0"/>
                    </a:cubicBezTo>
                    <a:lnTo>
                      <a:pt x="0" y="0"/>
                    </a:lnTo>
                    <a:cubicBezTo>
                      <a:pt x="16219" y="15085"/>
                      <a:pt x="32691" y="29917"/>
                      <a:pt x="49372" y="44456"/>
                    </a:cubicBezTo>
                    <a:cubicBezTo>
                      <a:pt x="65213" y="58238"/>
                      <a:pt x="81432" y="71726"/>
                      <a:pt x="97694" y="85004"/>
                    </a:cubicBezTo>
                    <a:cubicBezTo>
                      <a:pt x="107862" y="93198"/>
                      <a:pt x="123031" y="111014"/>
                      <a:pt x="136309" y="114039"/>
                    </a:cubicBezTo>
                    <a:cubicBezTo>
                      <a:pt x="163243" y="120132"/>
                      <a:pt x="174167" y="89920"/>
                      <a:pt x="186101" y="70592"/>
                    </a:cubicBezTo>
                    <a:cubicBezTo>
                      <a:pt x="199925" y="48364"/>
                      <a:pt x="212573" y="25421"/>
                      <a:pt x="224296" y="2017"/>
                    </a:cubicBezTo>
                    <a:cubicBezTo>
                      <a:pt x="217447" y="840"/>
                      <a:pt x="210430" y="168"/>
                      <a:pt x="203245" y="84"/>
                    </a:cubicBezTo>
                    <a:cubicBezTo>
                      <a:pt x="198118" y="10085"/>
                      <a:pt x="192782" y="20085"/>
                      <a:pt x="187319" y="30001"/>
                    </a:cubicBezTo>
                    <a:close/>
                  </a:path>
                </a:pathLst>
              </a:custGeom>
              <a:solidFill>
                <a:srgbClr val="E3F0FF"/>
              </a:solidFill>
              <a:ln w="4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</p:grpSp>
      <p:grpSp>
        <p:nvGrpSpPr>
          <p:cNvPr id="666" name="Gráfico 261">
            <a:extLst>
              <a:ext uri="{FF2B5EF4-FFF2-40B4-BE49-F238E27FC236}">
                <a16:creationId xmlns:a16="http://schemas.microsoft.com/office/drawing/2014/main" id="{09DAF682-D51C-30D9-4FBD-C90A1A36FBDB}"/>
              </a:ext>
            </a:extLst>
          </p:cNvPr>
          <p:cNvGrpSpPr/>
          <p:nvPr/>
        </p:nvGrpSpPr>
        <p:grpSpPr>
          <a:xfrm>
            <a:off x="4529233" y="2008826"/>
            <a:ext cx="872561" cy="872771"/>
            <a:chOff x="6739432" y="2112585"/>
            <a:chExt cx="872561" cy="872771"/>
          </a:xfrm>
          <a:solidFill>
            <a:schemeClr val="bg1"/>
          </a:solidFill>
        </p:grpSpPr>
        <p:sp>
          <p:nvSpPr>
            <p:cNvPr id="667" name="Forma Livre: Forma 666">
              <a:extLst>
                <a:ext uri="{FF2B5EF4-FFF2-40B4-BE49-F238E27FC236}">
                  <a16:creationId xmlns:a16="http://schemas.microsoft.com/office/drawing/2014/main" id="{925ACF33-DD6F-C725-6DB6-EBE524829E19}"/>
                </a:ext>
              </a:extLst>
            </p:cNvPr>
            <p:cNvSpPr/>
            <p:nvPr/>
          </p:nvSpPr>
          <p:spPr>
            <a:xfrm>
              <a:off x="7197689" y="2131031"/>
              <a:ext cx="11975" cy="32354"/>
            </a:xfrm>
            <a:custGeom>
              <a:avLst/>
              <a:gdLst>
                <a:gd name="connsiteX0" fmla="*/ 9454 w 11975"/>
                <a:gd name="connsiteY0" fmla="*/ 32354 h 32354"/>
                <a:gd name="connsiteX1" fmla="*/ 0 w 11975"/>
                <a:gd name="connsiteY1" fmla="*/ 31640 h 32354"/>
                <a:gd name="connsiteX2" fmla="*/ 1765 w 11975"/>
                <a:gd name="connsiteY2" fmla="*/ 0 h 32354"/>
                <a:gd name="connsiteX3" fmla="*/ 11976 w 11975"/>
                <a:gd name="connsiteY3" fmla="*/ 756 h 32354"/>
                <a:gd name="connsiteX4" fmla="*/ 9454 w 11975"/>
                <a:gd name="connsiteY4" fmla="*/ 32354 h 32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75" h="32354">
                  <a:moveTo>
                    <a:pt x="9454" y="32354"/>
                  </a:moveTo>
                  <a:lnTo>
                    <a:pt x="0" y="31640"/>
                  </a:lnTo>
                  <a:lnTo>
                    <a:pt x="1765" y="0"/>
                  </a:lnTo>
                  <a:lnTo>
                    <a:pt x="11976" y="756"/>
                  </a:lnTo>
                  <a:lnTo>
                    <a:pt x="9454" y="32354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68" name="Forma Livre: Forma 667">
              <a:extLst>
                <a:ext uri="{FF2B5EF4-FFF2-40B4-BE49-F238E27FC236}">
                  <a16:creationId xmlns:a16="http://schemas.microsoft.com/office/drawing/2014/main" id="{A3E895B5-8849-19E7-E8EE-86C4209C3AD7}"/>
                </a:ext>
              </a:extLst>
            </p:cNvPr>
            <p:cNvSpPr/>
            <p:nvPr/>
          </p:nvSpPr>
          <p:spPr>
            <a:xfrm>
              <a:off x="7219161" y="2114644"/>
              <a:ext cx="16135" cy="51010"/>
            </a:xfrm>
            <a:custGeom>
              <a:avLst/>
              <a:gdLst>
                <a:gd name="connsiteX0" fmla="*/ 9412 w 16135"/>
                <a:gd name="connsiteY0" fmla="*/ 51011 h 51010"/>
                <a:gd name="connsiteX1" fmla="*/ 0 w 16135"/>
                <a:gd name="connsiteY1" fmla="*/ 49834 h 51010"/>
                <a:gd name="connsiteX2" fmla="*/ 5546 w 16135"/>
                <a:gd name="connsiteY2" fmla="*/ 0 h 51010"/>
                <a:gd name="connsiteX3" fmla="*/ 16135 w 16135"/>
                <a:gd name="connsiteY3" fmla="*/ 1345 h 51010"/>
                <a:gd name="connsiteX4" fmla="*/ 9412 w 16135"/>
                <a:gd name="connsiteY4" fmla="*/ 51011 h 51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35" h="51010">
                  <a:moveTo>
                    <a:pt x="9412" y="51011"/>
                  </a:moveTo>
                  <a:lnTo>
                    <a:pt x="0" y="49834"/>
                  </a:lnTo>
                  <a:lnTo>
                    <a:pt x="5546" y="0"/>
                  </a:lnTo>
                  <a:lnTo>
                    <a:pt x="16135" y="1345"/>
                  </a:lnTo>
                  <a:lnTo>
                    <a:pt x="9412" y="51011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69" name="Forma Livre: Forma 668">
              <a:extLst>
                <a:ext uri="{FF2B5EF4-FFF2-40B4-BE49-F238E27FC236}">
                  <a16:creationId xmlns:a16="http://schemas.microsoft.com/office/drawing/2014/main" id="{1BACD89C-DE3E-F507-E2AE-881B743F33F3}"/>
                </a:ext>
              </a:extLst>
            </p:cNvPr>
            <p:cNvSpPr/>
            <p:nvPr/>
          </p:nvSpPr>
          <p:spPr>
            <a:xfrm>
              <a:off x="7240506" y="2131662"/>
              <a:ext cx="16219" cy="37480"/>
            </a:xfrm>
            <a:custGeom>
              <a:avLst/>
              <a:gdLst>
                <a:gd name="connsiteX0" fmla="*/ 9328 w 16219"/>
                <a:gd name="connsiteY0" fmla="*/ 37481 h 37480"/>
                <a:gd name="connsiteX1" fmla="*/ 0 w 16219"/>
                <a:gd name="connsiteY1" fmla="*/ 35800 h 37480"/>
                <a:gd name="connsiteX2" fmla="*/ 6009 w 16219"/>
                <a:gd name="connsiteY2" fmla="*/ 0 h 37480"/>
                <a:gd name="connsiteX3" fmla="*/ 16219 w 16219"/>
                <a:gd name="connsiteY3" fmla="*/ 1807 h 37480"/>
                <a:gd name="connsiteX4" fmla="*/ 9328 w 16219"/>
                <a:gd name="connsiteY4" fmla="*/ 37481 h 37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219" h="37480">
                  <a:moveTo>
                    <a:pt x="9328" y="37481"/>
                  </a:moveTo>
                  <a:lnTo>
                    <a:pt x="0" y="35800"/>
                  </a:lnTo>
                  <a:lnTo>
                    <a:pt x="6009" y="0"/>
                  </a:lnTo>
                  <a:lnTo>
                    <a:pt x="16219" y="1807"/>
                  </a:lnTo>
                  <a:lnTo>
                    <a:pt x="9328" y="37481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70" name="Forma Livre: Forma 669">
              <a:extLst>
                <a:ext uri="{FF2B5EF4-FFF2-40B4-BE49-F238E27FC236}">
                  <a16:creationId xmlns:a16="http://schemas.microsoft.com/office/drawing/2014/main" id="{D865F9FA-D929-E171-931F-AC3BC5872438}"/>
                </a:ext>
              </a:extLst>
            </p:cNvPr>
            <p:cNvSpPr/>
            <p:nvPr/>
          </p:nvSpPr>
          <p:spPr>
            <a:xfrm>
              <a:off x="7259625" y="2152545"/>
              <a:ext cx="13781" cy="20757"/>
            </a:xfrm>
            <a:custGeom>
              <a:avLst/>
              <a:gdLst>
                <a:gd name="connsiteX0" fmla="*/ 9244 w 13781"/>
                <a:gd name="connsiteY0" fmla="*/ 20757 h 20757"/>
                <a:gd name="connsiteX1" fmla="*/ 0 w 13781"/>
                <a:gd name="connsiteY1" fmla="*/ 18614 h 20757"/>
                <a:gd name="connsiteX2" fmla="*/ 4118 w 13781"/>
                <a:gd name="connsiteY2" fmla="*/ 0 h 20757"/>
                <a:gd name="connsiteX3" fmla="*/ 13782 w 13781"/>
                <a:gd name="connsiteY3" fmla="*/ 2269 h 20757"/>
                <a:gd name="connsiteX4" fmla="*/ 9244 w 13781"/>
                <a:gd name="connsiteY4" fmla="*/ 20757 h 2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81" h="20757">
                  <a:moveTo>
                    <a:pt x="9244" y="20757"/>
                  </a:moveTo>
                  <a:lnTo>
                    <a:pt x="0" y="18614"/>
                  </a:lnTo>
                  <a:lnTo>
                    <a:pt x="4118" y="0"/>
                  </a:lnTo>
                  <a:lnTo>
                    <a:pt x="13782" y="2269"/>
                  </a:lnTo>
                  <a:lnTo>
                    <a:pt x="9244" y="20757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71" name="Forma Livre: Forma 670">
              <a:extLst>
                <a:ext uri="{FF2B5EF4-FFF2-40B4-BE49-F238E27FC236}">
                  <a16:creationId xmlns:a16="http://schemas.microsoft.com/office/drawing/2014/main" id="{1683C96B-B3A3-9F20-56C7-9B4A2256C916}"/>
                </a:ext>
              </a:extLst>
            </p:cNvPr>
            <p:cNvSpPr/>
            <p:nvPr/>
          </p:nvSpPr>
          <p:spPr>
            <a:xfrm>
              <a:off x="7280508" y="2145864"/>
              <a:ext cx="18404" cy="33110"/>
            </a:xfrm>
            <a:custGeom>
              <a:avLst/>
              <a:gdLst>
                <a:gd name="connsiteX0" fmla="*/ 9118 w 18404"/>
                <a:gd name="connsiteY0" fmla="*/ 33111 h 33110"/>
                <a:gd name="connsiteX1" fmla="*/ 0 w 18404"/>
                <a:gd name="connsiteY1" fmla="*/ 30548 h 33110"/>
                <a:gd name="connsiteX2" fmla="*/ 8530 w 18404"/>
                <a:gd name="connsiteY2" fmla="*/ 0 h 33110"/>
                <a:gd name="connsiteX3" fmla="*/ 18404 w 18404"/>
                <a:gd name="connsiteY3" fmla="*/ 2815 h 33110"/>
                <a:gd name="connsiteX4" fmla="*/ 9118 w 18404"/>
                <a:gd name="connsiteY4" fmla="*/ 33111 h 33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04" h="33110">
                  <a:moveTo>
                    <a:pt x="9118" y="33111"/>
                  </a:moveTo>
                  <a:lnTo>
                    <a:pt x="0" y="30548"/>
                  </a:lnTo>
                  <a:lnTo>
                    <a:pt x="8530" y="0"/>
                  </a:lnTo>
                  <a:lnTo>
                    <a:pt x="18404" y="2815"/>
                  </a:lnTo>
                  <a:lnTo>
                    <a:pt x="9118" y="33111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72" name="Forma Livre: Forma 671">
              <a:extLst>
                <a:ext uri="{FF2B5EF4-FFF2-40B4-BE49-F238E27FC236}">
                  <a16:creationId xmlns:a16="http://schemas.microsoft.com/office/drawing/2014/main" id="{84E1552E-57B5-B047-0641-C8439F0C368B}"/>
                </a:ext>
              </a:extLst>
            </p:cNvPr>
            <p:cNvSpPr/>
            <p:nvPr/>
          </p:nvSpPr>
          <p:spPr>
            <a:xfrm>
              <a:off x="7301097" y="2135359"/>
              <a:ext cx="26303" cy="50506"/>
            </a:xfrm>
            <a:custGeom>
              <a:avLst/>
              <a:gdLst>
                <a:gd name="connsiteX0" fmla="*/ 8950 w 26303"/>
                <a:gd name="connsiteY0" fmla="*/ 50507 h 50506"/>
                <a:gd name="connsiteX1" fmla="*/ 7563 w 26303"/>
                <a:gd name="connsiteY1" fmla="*/ 50002 h 50506"/>
                <a:gd name="connsiteX2" fmla="*/ 4496 w 26303"/>
                <a:gd name="connsiteY2" fmla="*/ 48952 h 50506"/>
                <a:gd name="connsiteX3" fmla="*/ 0 w 26303"/>
                <a:gd name="connsiteY3" fmla="*/ 47439 h 50506"/>
                <a:gd name="connsiteX4" fmla="*/ 16177 w 26303"/>
                <a:gd name="connsiteY4" fmla="*/ 0 h 50506"/>
                <a:gd name="connsiteX5" fmla="*/ 21261 w 26303"/>
                <a:gd name="connsiteY5" fmla="*/ 1723 h 50506"/>
                <a:gd name="connsiteX6" fmla="*/ 24749 w 26303"/>
                <a:gd name="connsiteY6" fmla="*/ 2899 h 50506"/>
                <a:gd name="connsiteX7" fmla="*/ 26304 w 26303"/>
                <a:gd name="connsiteY7" fmla="*/ 3488 h 50506"/>
                <a:gd name="connsiteX8" fmla="*/ 8950 w 26303"/>
                <a:gd name="connsiteY8" fmla="*/ 50507 h 50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303" h="50506">
                  <a:moveTo>
                    <a:pt x="8950" y="50507"/>
                  </a:moveTo>
                  <a:cubicBezTo>
                    <a:pt x="8950" y="50507"/>
                    <a:pt x="8404" y="50254"/>
                    <a:pt x="7563" y="50002"/>
                  </a:cubicBezTo>
                  <a:cubicBezTo>
                    <a:pt x="6723" y="49708"/>
                    <a:pt x="5588" y="49330"/>
                    <a:pt x="4496" y="48952"/>
                  </a:cubicBezTo>
                  <a:cubicBezTo>
                    <a:pt x="2269" y="48196"/>
                    <a:pt x="0" y="47439"/>
                    <a:pt x="0" y="47439"/>
                  </a:cubicBezTo>
                  <a:lnTo>
                    <a:pt x="16177" y="0"/>
                  </a:lnTo>
                  <a:cubicBezTo>
                    <a:pt x="16177" y="0"/>
                    <a:pt x="18698" y="840"/>
                    <a:pt x="21261" y="1723"/>
                  </a:cubicBezTo>
                  <a:cubicBezTo>
                    <a:pt x="22522" y="2143"/>
                    <a:pt x="23782" y="2563"/>
                    <a:pt x="24749" y="2899"/>
                  </a:cubicBezTo>
                  <a:cubicBezTo>
                    <a:pt x="25715" y="3235"/>
                    <a:pt x="26304" y="3488"/>
                    <a:pt x="26304" y="3488"/>
                  </a:cubicBezTo>
                  <a:lnTo>
                    <a:pt x="8950" y="50507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73" name="Forma Livre: Forma 672">
              <a:extLst>
                <a:ext uri="{FF2B5EF4-FFF2-40B4-BE49-F238E27FC236}">
                  <a16:creationId xmlns:a16="http://schemas.microsoft.com/office/drawing/2014/main" id="{EAFF416E-BF1C-6964-DC80-D511FFF21B20}"/>
                </a:ext>
              </a:extLst>
            </p:cNvPr>
            <p:cNvSpPr/>
            <p:nvPr/>
          </p:nvSpPr>
          <p:spPr>
            <a:xfrm>
              <a:off x="7321266" y="2156621"/>
              <a:ext cx="23194" cy="37312"/>
            </a:xfrm>
            <a:custGeom>
              <a:avLst/>
              <a:gdLst>
                <a:gd name="connsiteX0" fmla="*/ 8740 w 23194"/>
                <a:gd name="connsiteY0" fmla="*/ 37313 h 37312"/>
                <a:gd name="connsiteX1" fmla="*/ 7395 w 23194"/>
                <a:gd name="connsiteY1" fmla="*/ 36682 h 37312"/>
                <a:gd name="connsiteX2" fmla="*/ 4412 w 23194"/>
                <a:gd name="connsiteY2" fmla="*/ 35380 h 37312"/>
                <a:gd name="connsiteX3" fmla="*/ 0 w 23194"/>
                <a:gd name="connsiteY3" fmla="*/ 33657 h 37312"/>
                <a:gd name="connsiteX4" fmla="*/ 13614 w 23194"/>
                <a:gd name="connsiteY4" fmla="*/ 0 h 37312"/>
                <a:gd name="connsiteX5" fmla="*/ 18446 w 23194"/>
                <a:gd name="connsiteY5" fmla="*/ 1891 h 37312"/>
                <a:gd name="connsiteX6" fmla="*/ 21724 w 23194"/>
                <a:gd name="connsiteY6" fmla="*/ 3320 h 37312"/>
                <a:gd name="connsiteX7" fmla="*/ 23194 w 23194"/>
                <a:gd name="connsiteY7" fmla="*/ 3992 h 37312"/>
                <a:gd name="connsiteX8" fmla="*/ 8740 w 23194"/>
                <a:gd name="connsiteY8" fmla="*/ 37271 h 37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194" h="37312">
                  <a:moveTo>
                    <a:pt x="8740" y="37313"/>
                  </a:moveTo>
                  <a:lnTo>
                    <a:pt x="7395" y="36682"/>
                  </a:lnTo>
                  <a:cubicBezTo>
                    <a:pt x="6597" y="36346"/>
                    <a:pt x="5505" y="35800"/>
                    <a:pt x="4412" y="35380"/>
                  </a:cubicBezTo>
                  <a:lnTo>
                    <a:pt x="0" y="33657"/>
                  </a:lnTo>
                  <a:lnTo>
                    <a:pt x="13614" y="0"/>
                  </a:lnTo>
                  <a:cubicBezTo>
                    <a:pt x="13614" y="0"/>
                    <a:pt x="16009" y="966"/>
                    <a:pt x="18446" y="1891"/>
                  </a:cubicBezTo>
                  <a:cubicBezTo>
                    <a:pt x="19665" y="2353"/>
                    <a:pt x="20842" y="2899"/>
                    <a:pt x="21724" y="3320"/>
                  </a:cubicBezTo>
                  <a:lnTo>
                    <a:pt x="23194" y="3992"/>
                  </a:lnTo>
                  <a:lnTo>
                    <a:pt x="8740" y="37271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74" name="Forma Livre: Forma 673">
              <a:extLst>
                <a:ext uri="{FF2B5EF4-FFF2-40B4-BE49-F238E27FC236}">
                  <a16:creationId xmlns:a16="http://schemas.microsoft.com/office/drawing/2014/main" id="{7E9A2ADD-027F-A4FF-B73D-299DF7569B9D}"/>
                </a:ext>
              </a:extLst>
            </p:cNvPr>
            <p:cNvSpPr/>
            <p:nvPr/>
          </p:nvSpPr>
          <p:spPr>
            <a:xfrm>
              <a:off x="7339124" y="2180782"/>
              <a:ext cx="16975" cy="21387"/>
            </a:xfrm>
            <a:custGeom>
              <a:avLst/>
              <a:gdLst>
                <a:gd name="connsiteX0" fmla="*/ 8530 w 16975"/>
                <a:gd name="connsiteY0" fmla="*/ 21346 h 21387"/>
                <a:gd name="connsiteX1" fmla="*/ 4328 w 16975"/>
                <a:gd name="connsiteY1" fmla="*/ 19203 h 21387"/>
                <a:gd name="connsiteX2" fmla="*/ 0 w 16975"/>
                <a:gd name="connsiteY2" fmla="*/ 17270 h 21387"/>
                <a:gd name="connsiteX3" fmla="*/ 8026 w 16975"/>
                <a:gd name="connsiteY3" fmla="*/ 0 h 21387"/>
                <a:gd name="connsiteX4" fmla="*/ 12564 w 16975"/>
                <a:gd name="connsiteY4" fmla="*/ 2059 h 21387"/>
                <a:gd name="connsiteX5" fmla="*/ 16976 w 16975"/>
                <a:gd name="connsiteY5" fmla="*/ 4328 h 21387"/>
                <a:gd name="connsiteX6" fmla="*/ 8530 w 16975"/>
                <a:gd name="connsiteY6" fmla="*/ 21388 h 21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975" h="21387">
                  <a:moveTo>
                    <a:pt x="8530" y="21346"/>
                  </a:moveTo>
                  <a:lnTo>
                    <a:pt x="4328" y="19203"/>
                  </a:lnTo>
                  <a:cubicBezTo>
                    <a:pt x="2185" y="18236"/>
                    <a:pt x="0" y="17270"/>
                    <a:pt x="0" y="17270"/>
                  </a:cubicBezTo>
                  <a:lnTo>
                    <a:pt x="8026" y="0"/>
                  </a:lnTo>
                  <a:cubicBezTo>
                    <a:pt x="8026" y="0"/>
                    <a:pt x="10295" y="1008"/>
                    <a:pt x="12564" y="2059"/>
                  </a:cubicBezTo>
                  <a:cubicBezTo>
                    <a:pt x="14791" y="3193"/>
                    <a:pt x="16976" y="4328"/>
                    <a:pt x="16976" y="4328"/>
                  </a:cubicBezTo>
                  <a:lnTo>
                    <a:pt x="8530" y="21388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75" name="Forma Livre: Forma 674">
              <a:extLst>
                <a:ext uri="{FF2B5EF4-FFF2-40B4-BE49-F238E27FC236}">
                  <a16:creationId xmlns:a16="http://schemas.microsoft.com/office/drawing/2014/main" id="{7B7A9C82-F4DB-1DAA-F9E7-236497881C40}"/>
                </a:ext>
              </a:extLst>
            </p:cNvPr>
            <p:cNvSpPr/>
            <p:nvPr/>
          </p:nvSpPr>
          <p:spPr>
            <a:xfrm>
              <a:off x="7358369" y="2179689"/>
              <a:ext cx="23908" cy="32564"/>
            </a:xfrm>
            <a:custGeom>
              <a:avLst/>
              <a:gdLst>
                <a:gd name="connsiteX0" fmla="*/ 8278 w 23908"/>
                <a:gd name="connsiteY0" fmla="*/ 32565 h 32564"/>
                <a:gd name="connsiteX1" fmla="*/ 4160 w 23908"/>
                <a:gd name="connsiteY1" fmla="*/ 30211 h 32564"/>
                <a:gd name="connsiteX2" fmla="*/ 0 w 23908"/>
                <a:gd name="connsiteY2" fmla="*/ 27942 h 32564"/>
                <a:gd name="connsiteX3" fmla="*/ 14958 w 23908"/>
                <a:gd name="connsiteY3" fmla="*/ 0 h 32564"/>
                <a:gd name="connsiteX4" fmla="*/ 19455 w 23908"/>
                <a:gd name="connsiteY4" fmla="*/ 2437 h 32564"/>
                <a:gd name="connsiteX5" fmla="*/ 23908 w 23908"/>
                <a:gd name="connsiteY5" fmla="*/ 5000 h 32564"/>
                <a:gd name="connsiteX6" fmla="*/ 8278 w 23908"/>
                <a:gd name="connsiteY6" fmla="*/ 32565 h 32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908" h="32564">
                  <a:moveTo>
                    <a:pt x="8278" y="32565"/>
                  </a:moveTo>
                  <a:lnTo>
                    <a:pt x="4160" y="30211"/>
                  </a:lnTo>
                  <a:cubicBezTo>
                    <a:pt x="2142" y="28993"/>
                    <a:pt x="0" y="27942"/>
                    <a:pt x="0" y="27942"/>
                  </a:cubicBezTo>
                  <a:lnTo>
                    <a:pt x="14958" y="0"/>
                  </a:lnTo>
                  <a:cubicBezTo>
                    <a:pt x="14958" y="0"/>
                    <a:pt x="17270" y="1135"/>
                    <a:pt x="19455" y="2437"/>
                  </a:cubicBezTo>
                  <a:cubicBezTo>
                    <a:pt x="21681" y="3698"/>
                    <a:pt x="23908" y="5000"/>
                    <a:pt x="23908" y="5000"/>
                  </a:cubicBezTo>
                  <a:lnTo>
                    <a:pt x="8278" y="32565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76" name="Forma Livre: Forma 675">
              <a:extLst>
                <a:ext uri="{FF2B5EF4-FFF2-40B4-BE49-F238E27FC236}">
                  <a16:creationId xmlns:a16="http://schemas.microsoft.com/office/drawing/2014/main" id="{ABA4D975-B10F-72EE-0F16-59BBE6BD1E39}"/>
                </a:ext>
              </a:extLst>
            </p:cNvPr>
            <p:cNvSpPr/>
            <p:nvPr/>
          </p:nvSpPr>
          <p:spPr>
            <a:xfrm>
              <a:off x="7377109" y="2175487"/>
              <a:ext cx="35127" cy="47943"/>
            </a:xfrm>
            <a:custGeom>
              <a:avLst/>
              <a:gdLst>
                <a:gd name="connsiteX0" fmla="*/ 7984 w 35127"/>
                <a:gd name="connsiteY0" fmla="*/ 47943 h 47943"/>
                <a:gd name="connsiteX1" fmla="*/ 0 w 35127"/>
                <a:gd name="connsiteY1" fmla="*/ 42817 h 47943"/>
                <a:gd name="connsiteX2" fmla="*/ 26093 w 35127"/>
                <a:gd name="connsiteY2" fmla="*/ 0 h 47943"/>
                <a:gd name="connsiteX3" fmla="*/ 35128 w 35127"/>
                <a:gd name="connsiteY3" fmla="*/ 5757 h 47943"/>
                <a:gd name="connsiteX4" fmla="*/ 7984 w 35127"/>
                <a:gd name="connsiteY4" fmla="*/ 47943 h 4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27" h="47943">
                  <a:moveTo>
                    <a:pt x="7984" y="47943"/>
                  </a:moveTo>
                  <a:lnTo>
                    <a:pt x="0" y="42817"/>
                  </a:lnTo>
                  <a:lnTo>
                    <a:pt x="26093" y="0"/>
                  </a:lnTo>
                  <a:lnTo>
                    <a:pt x="35128" y="5757"/>
                  </a:lnTo>
                  <a:lnTo>
                    <a:pt x="7984" y="47943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77" name="Forma Livre: Forma 676">
              <a:extLst>
                <a:ext uri="{FF2B5EF4-FFF2-40B4-BE49-F238E27FC236}">
                  <a16:creationId xmlns:a16="http://schemas.microsoft.com/office/drawing/2014/main" id="{568E2D65-AF7C-E2E8-95A6-DBD0D70D35E5}"/>
                </a:ext>
              </a:extLst>
            </p:cNvPr>
            <p:cNvSpPr/>
            <p:nvPr/>
          </p:nvSpPr>
          <p:spPr>
            <a:xfrm>
              <a:off x="7395177" y="2200194"/>
              <a:ext cx="29035" cy="35379"/>
            </a:xfrm>
            <a:custGeom>
              <a:avLst/>
              <a:gdLst>
                <a:gd name="connsiteX0" fmla="*/ 7690 w 29035"/>
                <a:gd name="connsiteY0" fmla="*/ 35380 h 35379"/>
                <a:gd name="connsiteX1" fmla="*/ 0 w 29035"/>
                <a:gd name="connsiteY1" fmla="*/ 29875 h 35379"/>
                <a:gd name="connsiteX2" fmla="*/ 20589 w 29035"/>
                <a:gd name="connsiteY2" fmla="*/ 0 h 35379"/>
                <a:gd name="connsiteX3" fmla="*/ 29035 w 29035"/>
                <a:gd name="connsiteY3" fmla="*/ 5967 h 35379"/>
                <a:gd name="connsiteX4" fmla="*/ 7690 w 29035"/>
                <a:gd name="connsiteY4" fmla="*/ 35380 h 35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35" h="35379">
                  <a:moveTo>
                    <a:pt x="7690" y="35380"/>
                  </a:moveTo>
                  <a:lnTo>
                    <a:pt x="0" y="29875"/>
                  </a:lnTo>
                  <a:lnTo>
                    <a:pt x="20589" y="0"/>
                  </a:lnTo>
                  <a:lnTo>
                    <a:pt x="29035" y="5967"/>
                  </a:lnTo>
                  <a:lnTo>
                    <a:pt x="7690" y="3538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78" name="Forma Livre: Forma 677">
              <a:extLst>
                <a:ext uri="{FF2B5EF4-FFF2-40B4-BE49-F238E27FC236}">
                  <a16:creationId xmlns:a16="http://schemas.microsoft.com/office/drawing/2014/main" id="{16FA05CB-5262-982C-6383-9F9F81562011}"/>
                </a:ext>
              </a:extLst>
            </p:cNvPr>
            <p:cNvSpPr/>
            <p:nvPr/>
          </p:nvSpPr>
          <p:spPr>
            <a:xfrm>
              <a:off x="7410934" y="2226414"/>
              <a:ext cx="19371" cy="20967"/>
            </a:xfrm>
            <a:custGeom>
              <a:avLst/>
              <a:gdLst>
                <a:gd name="connsiteX0" fmla="*/ 7437 w 19371"/>
                <a:gd name="connsiteY0" fmla="*/ 20967 h 20967"/>
                <a:gd name="connsiteX1" fmla="*/ 0 w 19371"/>
                <a:gd name="connsiteY1" fmla="*/ 15127 h 20967"/>
                <a:gd name="connsiteX2" fmla="*/ 11555 w 19371"/>
                <a:gd name="connsiteY2" fmla="*/ 0 h 20967"/>
                <a:gd name="connsiteX3" fmla="*/ 19371 w 19371"/>
                <a:gd name="connsiteY3" fmla="*/ 6135 h 20967"/>
                <a:gd name="connsiteX4" fmla="*/ 7437 w 19371"/>
                <a:gd name="connsiteY4" fmla="*/ 20967 h 20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71" h="20967">
                  <a:moveTo>
                    <a:pt x="7437" y="20967"/>
                  </a:moveTo>
                  <a:lnTo>
                    <a:pt x="0" y="15127"/>
                  </a:lnTo>
                  <a:lnTo>
                    <a:pt x="11555" y="0"/>
                  </a:lnTo>
                  <a:lnTo>
                    <a:pt x="19371" y="6135"/>
                  </a:lnTo>
                  <a:lnTo>
                    <a:pt x="7437" y="20967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79" name="Forma Livre: Forma 678">
              <a:extLst>
                <a:ext uri="{FF2B5EF4-FFF2-40B4-BE49-F238E27FC236}">
                  <a16:creationId xmlns:a16="http://schemas.microsoft.com/office/drawing/2014/main" id="{AB992C92-E680-FFF9-0760-F8CB4DA25587}"/>
                </a:ext>
              </a:extLst>
            </p:cNvPr>
            <p:cNvSpPr/>
            <p:nvPr/>
          </p:nvSpPr>
          <p:spPr>
            <a:xfrm>
              <a:off x="7427658" y="2231078"/>
              <a:ext cx="28362" cy="30253"/>
            </a:xfrm>
            <a:custGeom>
              <a:avLst/>
              <a:gdLst>
                <a:gd name="connsiteX0" fmla="*/ 7143 w 28362"/>
                <a:gd name="connsiteY0" fmla="*/ 30253 h 30253"/>
                <a:gd name="connsiteX1" fmla="*/ 0 w 28362"/>
                <a:gd name="connsiteY1" fmla="*/ 24035 h 30253"/>
                <a:gd name="connsiteX2" fmla="*/ 20631 w 28362"/>
                <a:gd name="connsiteY2" fmla="*/ 0 h 30253"/>
                <a:gd name="connsiteX3" fmla="*/ 28363 w 28362"/>
                <a:gd name="connsiteY3" fmla="*/ 6723 h 30253"/>
                <a:gd name="connsiteX4" fmla="*/ 7143 w 28362"/>
                <a:gd name="connsiteY4" fmla="*/ 30253 h 30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362" h="30253">
                  <a:moveTo>
                    <a:pt x="7143" y="30253"/>
                  </a:moveTo>
                  <a:lnTo>
                    <a:pt x="0" y="24035"/>
                  </a:lnTo>
                  <a:lnTo>
                    <a:pt x="20631" y="0"/>
                  </a:lnTo>
                  <a:lnTo>
                    <a:pt x="28363" y="6723"/>
                  </a:lnTo>
                  <a:lnTo>
                    <a:pt x="7143" y="30253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80" name="Forma Livre: Forma 679">
              <a:extLst>
                <a:ext uri="{FF2B5EF4-FFF2-40B4-BE49-F238E27FC236}">
                  <a16:creationId xmlns:a16="http://schemas.microsoft.com/office/drawing/2014/main" id="{74FEAB16-2DBC-5057-DA15-A00D81A523F1}"/>
                </a:ext>
              </a:extLst>
            </p:cNvPr>
            <p:cNvSpPr/>
            <p:nvPr/>
          </p:nvSpPr>
          <p:spPr>
            <a:xfrm>
              <a:off x="7443624" y="2233431"/>
              <a:ext cx="42397" cy="42775"/>
            </a:xfrm>
            <a:custGeom>
              <a:avLst/>
              <a:gdLst>
                <a:gd name="connsiteX0" fmla="*/ 6807 w 42397"/>
                <a:gd name="connsiteY0" fmla="*/ 42733 h 42775"/>
                <a:gd name="connsiteX1" fmla="*/ 5799 w 42397"/>
                <a:gd name="connsiteY1" fmla="*/ 41683 h 42775"/>
                <a:gd name="connsiteX2" fmla="*/ 3446 w 42397"/>
                <a:gd name="connsiteY2" fmla="*/ 39456 h 42775"/>
                <a:gd name="connsiteX3" fmla="*/ 0 w 42397"/>
                <a:gd name="connsiteY3" fmla="*/ 36178 h 42775"/>
                <a:gd name="connsiteX4" fmla="*/ 34708 w 42397"/>
                <a:gd name="connsiteY4" fmla="*/ 0 h 42775"/>
                <a:gd name="connsiteX5" fmla="*/ 38573 w 42397"/>
                <a:gd name="connsiteY5" fmla="*/ 3698 h 42775"/>
                <a:gd name="connsiteX6" fmla="*/ 41221 w 42397"/>
                <a:gd name="connsiteY6" fmla="*/ 6219 h 42775"/>
                <a:gd name="connsiteX7" fmla="*/ 42397 w 42397"/>
                <a:gd name="connsiteY7" fmla="*/ 7437 h 42775"/>
                <a:gd name="connsiteX8" fmla="*/ 6849 w 42397"/>
                <a:gd name="connsiteY8" fmla="*/ 42775 h 42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397" h="42775">
                  <a:moveTo>
                    <a:pt x="6807" y="42733"/>
                  </a:moveTo>
                  <a:cubicBezTo>
                    <a:pt x="6807" y="42733"/>
                    <a:pt x="6387" y="42313"/>
                    <a:pt x="5799" y="41683"/>
                  </a:cubicBezTo>
                  <a:cubicBezTo>
                    <a:pt x="5168" y="41052"/>
                    <a:pt x="4286" y="40254"/>
                    <a:pt x="3446" y="39456"/>
                  </a:cubicBezTo>
                  <a:cubicBezTo>
                    <a:pt x="1723" y="37817"/>
                    <a:pt x="0" y="36178"/>
                    <a:pt x="0" y="36178"/>
                  </a:cubicBezTo>
                  <a:lnTo>
                    <a:pt x="34708" y="0"/>
                  </a:lnTo>
                  <a:lnTo>
                    <a:pt x="38573" y="3698"/>
                  </a:lnTo>
                  <a:cubicBezTo>
                    <a:pt x="39540" y="4622"/>
                    <a:pt x="40506" y="5547"/>
                    <a:pt x="41221" y="6219"/>
                  </a:cubicBezTo>
                  <a:cubicBezTo>
                    <a:pt x="41935" y="6933"/>
                    <a:pt x="42397" y="7437"/>
                    <a:pt x="42397" y="7437"/>
                  </a:cubicBezTo>
                  <a:lnTo>
                    <a:pt x="6849" y="42775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81" name="Forma Livre: Forma 680">
              <a:extLst>
                <a:ext uri="{FF2B5EF4-FFF2-40B4-BE49-F238E27FC236}">
                  <a16:creationId xmlns:a16="http://schemas.microsoft.com/office/drawing/2014/main" id="{5EF74842-E6F1-7496-9FF7-6B2C0EB5E9FD}"/>
                </a:ext>
              </a:extLst>
            </p:cNvPr>
            <p:cNvSpPr/>
            <p:nvPr/>
          </p:nvSpPr>
          <p:spPr>
            <a:xfrm>
              <a:off x="7458751" y="2260113"/>
              <a:ext cx="33489" cy="31808"/>
            </a:xfrm>
            <a:custGeom>
              <a:avLst/>
              <a:gdLst>
                <a:gd name="connsiteX0" fmla="*/ 6387 w 33489"/>
                <a:gd name="connsiteY0" fmla="*/ 31808 h 31808"/>
                <a:gd name="connsiteX1" fmla="*/ 5421 w 33489"/>
                <a:gd name="connsiteY1" fmla="*/ 30674 h 31808"/>
                <a:gd name="connsiteX2" fmla="*/ 3278 w 33489"/>
                <a:gd name="connsiteY2" fmla="*/ 28237 h 31808"/>
                <a:gd name="connsiteX3" fmla="*/ 0 w 33489"/>
                <a:gd name="connsiteY3" fmla="*/ 24791 h 31808"/>
                <a:gd name="connsiteX4" fmla="*/ 26514 w 33489"/>
                <a:gd name="connsiteY4" fmla="*/ 0 h 31808"/>
                <a:gd name="connsiteX5" fmla="*/ 30086 w 33489"/>
                <a:gd name="connsiteY5" fmla="*/ 3740 h 31808"/>
                <a:gd name="connsiteX6" fmla="*/ 32439 w 33489"/>
                <a:gd name="connsiteY6" fmla="*/ 6429 h 31808"/>
                <a:gd name="connsiteX7" fmla="*/ 33489 w 33489"/>
                <a:gd name="connsiteY7" fmla="*/ 7647 h 31808"/>
                <a:gd name="connsiteX8" fmla="*/ 6345 w 33489"/>
                <a:gd name="connsiteY8" fmla="*/ 31766 h 31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489" h="31808">
                  <a:moveTo>
                    <a:pt x="6387" y="31808"/>
                  </a:moveTo>
                  <a:lnTo>
                    <a:pt x="5421" y="30674"/>
                  </a:lnTo>
                  <a:cubicBezTo>
                    <a:pt x="4832" y="30001"/>
                    <a:pt x="4076" y="29077"/>
                    <a:pt x="3278" y="28237"/>
                  </a:cubicBezTo>
                  <a:cubicBezTo>
                    <a:pt x="1639" y="26514"/>
                    <a:pt x="0" y="24791"/>
                    <a:pt x="0" y="24791"/>
                  </a:cubicBezTo>
                  <a:lnTo>
                    <a:pt x="26514" y="0"/>
                  </a:lnTo>
                  <a:lnTo>
                    <a:pt x="30086" y="3740"/>
                  </a:lnTo>
                  <a:cubicBezTo>
                    <a:pt x="30968" y="4664"/>
                    <a:pt x="31808" y="5673"/>
                    <a:pt x="32439" y="6429"/>
                  </a:cubicBezTo>
                  <a:cubicBezTo>
                    <a:pt x="33069" y="7143"/>
                    <a:pt x="33489" y="7647"/>
                    <a:pt x="33489" y="7647"/>
                  </a:cubicBezTo>
                  <a:lnTo>
                    <a:pt x="6345" y="31766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82" name="Forma Livre: Forma 681">
              <a:extLst>
                <a:ext uri="{FF2B5EF4-FFF2-40B4-BE49-F238E27FC236}">
                  <a16:creationId xmlns:a16="http://schemas.microsoft.com/office/drawing/2014/main" id="{8AF32FAC-28FC-CD78-7352-3465181121B6}"/>
                </a:ext>
              </a:extLst>
            </p:cNvPr>
            <p:cNvSpPr/>
            <p:nvPr/>
          </p:nvSpPr>
          <p:spPr>
            <a:xfrm>
              <a:off x="7471651" y="2287215"/>
              <a:ext cx="20841" cy="19622"/>
            </a:xfrm>
            <a:custGeom>
              <a:avLst/>
              <a:gdLst>
                <a:gd name="connsiteX0" fmla="*/ 6050 w 20841"/>
                <a:gd name="connsiteY0" fmla="*/ 19581 h 19622"/>
                <a:gd name="connsiteX1" fmla="*/ 3109 w 20841"/>
                <a:gd name="connsiteY1" fmla="*/ 15841 h 19622"/>
                <a:gd name="connsiteX2" fmla="*/ 0 w 20841"/>
                <a:gd name="connsiteY2" fmla="*/ 12269 h 19622"/>
                <a:gd name="connsiteX3" fmla="*/ 14538 w 20841"/>
                <a:gd name="connsiteY3" fmla="*/ 0 h 19622"/>
                <a:gd name="connsiteX4" fmla="*/ 17774 w 20841"/>
                <a:gd name="connsiteY4" fmla="*/ 3782 h 19622"/>
                <a:gd name="connsiteX5" fmla="*/ 20841 w 20841"/>
                <a:gd name="connsiteY5" fmla="*/ 7689 h 19622"/>
                <a:gd name="connsiteX6" fmla="*/ 6008 w 20841"/>
                <a:gd name="connsiteY6" fmla="*/ 19623 h 19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841" h="19622">
                  <a:moveTo>
                    <a:pt x="6050" y="19581"/>
                  </a:moveTo>
                  <a:cubicBezTo>
                    <a:pt x="6050" y="19581"/>
                    <a:pt x="4580" y="17732"/>
                    <a:pt x="3109" y="15841"/>
                  </a:cubicBezTo>
                  <a:cubicBezTo>
                    <a:pt x="1597" y="14034"/>
                    <a:pt x="0" y="12269"/>
                    <a:pt x="0" y="12269"/>
                  </a:cubicBezTo>
                  <a:lnTo>
                    <a:pt x="14538" y="0"/>
                  </a:lnTo>
                  <a:cubicBezTo>
                    <a:pt x="14538" y="0"/>
                    <a:pt x="16177" y="1849"/>
                    <a:pt x="17774" y="3782"/>
                  </a:cubicBezTo>
                  <a:lnTo>
                    <a:pt x="20841" y="7689"/>
                  </a:lnTo>
                  <a:lnTo>
                    <a:pt x="6008" y="19623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83" name="Forma Livre: Forma 682">
              <a:extLst>
                <a:ext uri="{FF2B5EF4-FFF2-40B4-BE49-F238E27FC236}">
                  <a16:creationId xmlns:a16="http://schemas.microsoft.com/office/drawing/2014/main" id="{28B126E3-2667-4934-A0E8-E10C188FA208}"/>
                </a:ext>
              </a:extLst>
            </p:cNvPr>
            <p:cNvSpPr/>
            <p:nvPr/>
          </p:nvSpPr>
          <p:spPr>
            <a:xfrm>
              <a:off x="7485181" y="2297216"/>
              <a:ext cx="31304" cy="26765"/>
            </a:xfrm>
            <a:custGeom>
              <a:avLst/>
              <a:gdLst>
                <a:gd name="connsiteX0" fmla="*/ 5547 w 31304"/>
                <a:gd name="connsiteY0" fmla="*/ 26766 h 26765"/>
                <a:gd name="connsiteX1" fmla="*/ 2815 w 31304"/>
                <a:gd name="connsiteY1" fmla="*/ 22900 h 26765"/>
                <a:gd name="connsiteX2" fmla="*/ 924 w 31304"/>
                <a:gd name="connsiteY2" fmla="*/ 20253 h 26765"/>
                <a:gd name="connsiteX3" fmla="*/ 0 w 31304"/>
                <a:gd name="connsiteY3" fmla="*/ 19076 h 26765"/>
                <a:gd name="connsiteX4" fmla="*/ 25295 w 31304"/>
                <a:gd name="connsiteY4" fmla="*/ 0 h 26765"/>
                <a:gd name="connsiteX5" fmla="*/ 26262 w 31304"/>
                <a:gd name="connsiteY5" fmla="*/ 1261 h 26765"/>
                <a:gd name="connsiteX6" fmla="*/ 28321 w 31304"/>
                <a:gd name="connsiteY6" fmla="*/ 4118 h 26765"/>
                <a:gd name="connsiteX7" fmla="*/ 31304 w 31304"/>
                <a:gd name="connsiteY7" fmla="*/ 8278 h 26765"/>
                <a:gd name="connsiteX8" fmla="*/ 5547 w 31304"/>
                <a:gd name="connsiteY8" fmla="*/ 26724 h 26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304" h="26765">
                  <a:moveTo>
                    <a:pt x="5547" y="26766"/>
                  </a:moveTo>
                  <a:cubicBezTo>
                    <a:pt x="5547" y="26766"/>
                    <a:pt x="4160" y="24833"/>
                    <a:pt x="2815" y="22900"/>
                  </a:cubicBezTo>
                  <a:cubicBezTo>
                    <a:pt x="2143" y="21934"/>
                    <a:pt x="1428" y="20967"/>
                    <a:pt x="924" y="20253"/>
                  </a:cubicBezTo>
                  <a:lnTo>
                    <a:pt x="0" y="19076"/>
                  </a:lnTo>
                  <a:lnTo>
                    <a:pt x="25295" y="0"/>
                  </a:lnTo>
                  <a:lnTo>
                    <a:pt x="26262" y="1261"/>
                  </a:lnTo>
                  <a:cubicBezTo>
                    <a:pt x="26808" y="2059"/>
                    <a:pt x="27565" y="3067"/>
                    <a:pt x="28321" y="4118"/>
                  </a:cubicBezTo>
                  <a:lnTo>
                    <a:pt x="31304" y="8278"/>
                  </a:lnTo>
                  <a:lnTo>
                    <a:pt x="5547" y="26724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84" name="Forma Livre: Forma 683">
              <a:extLst>
                <a:ext uri="{FF2B5EF4-FFF2-40B4-BE49-F238E27FC236}">
                  <a16:creationId xmlns:a16="http://schemas.microsoft.com/office/drawing/2014/main" id="{F214A355-29A6-A013-FA4D-230806776840}"/>
                </a:ext>
              </a:extLst>
            </p:cNvPr>
            <p:cNvSpPr/>
            <p:nvPr/>
          </p:nvSpPr>
          <p:spPr>
            <a:xfrm>
              <a:off x="7497660" y="2305955"/>
              <a:ext cx="47439" cy="35883"/>
            </a:xfrm>
            <a:custGeom>
              <a:avLst/>
              <a:gdLst>
                <a:gd name="connsiteX0" fmla="*/ 5127 w 47439"/>
                <a:gd name="connsiteY0" fmla="*/ 35884 h 35883"/>
                <a:gd name="connsiteX1" fmla="*/ 0 w 47439"/>
                <a:gd name="connsiteY1" fmla="*/ 27900 h 35883"/>
                <a:gd name="connsiteX2" fmla="*/ 41641 w 47439"/>
                <a:gd name="connsiteY2" fmla="*/ 0 h 35883"/>
                <a:gd name="connsiteX3" fmla="*/ 47439 w 47439"/>
                <a:gd name="connsiteY3" fmla="*/ 9034 h 35883"/>
                <a:gd name="connsiteX4" fmla="*/ 5127 w 47439"/>
                <a:gd name="connsiteY4" fmla="*/ 35884 h 35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439" h="35883">
                  <a:moveTo>
                    <a:pt x="5127" y="35884"/>
                  </a:moveTo>
                  <a:lnTo>
                    <a:pt x="0" y="27900"/>
                  </a:lnTo>
                  <a:lnTo>
                    <a:pt x="41641" y="0"/>
                  </a:lnTo>
                  <a:lnTo>
                    <a:pt x="47439" y="9034"/>
                  </a:lnTo>
                  <a:lnTo>
                    <a:pt x="5127" y="35884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85" name="Forma Livre: Forma 684">
              <a:extLst>
                <a:ext uri="{FF2B5EF4-FFF2-40B4-BE49-F238E27FC236}">
                  <a16:creationId xmlns:a16="http://schemas.microsoft.com/office/drawing/2014/main" id="{66497033-55D8-4F80-0415-997A2396EA31}"/>
                </a:ext>
              </a:extLst>
            </p:cNvPr>
            <p:cNvSpPr/>
            <p:nvPr/>
          </p:nvSpPr>
          <p:spPr>
            <a:xfrm>
              <a:off x="7509090" y="2333646"/>
              <a:ext cx="36429" cy="26681"/>
            </a:xfrm>
            <a:custGeom>
              <a:avLst/>
              <a:gdLst>
                <a:gd name="connsiteX0" fmla="*/ 4748 w 36429"/>
                <a:gd name="connsiteY0" fmla="*/ 26682 h 26681"/>
                <a:gd name="connsiteX1" fmla="*/ 0 w 36429"/>
                <a:gd name="connsiteY1" fmla="*/ 18488 h 26681"/>
                <a:gd name="connsiteX2" fmla="*/ 31262 w 36429"/>
                <a:gd name="connsiteY2" fmla="*/ 0 h 26681"/>
                <a:gd name="connsiteX3" fmla="*/ 36430 w 36429"/>
                <a:gd name="connsiteY3" fmla="*/ 8950 h 26681"/>
                <a:gd name="connsiteX4" fmla="*/ 4748 w 36429"/>
                <a:gd name="connsiteY4" fmla="*/ 26682 h 26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29" h="26681">
                  <a:moveTo>
                    <a:pt x="4748" y="26682"/>
                  </a:moveTo>
                  <a:lnTo>
                    <a:pt x="0" y="18488"/>
                  </a:lnTo>
                  <a:lnTo>
                    <a:pt x="31262" y="0"/>
                  </a:lnTo>
                  <a:lnTo>
                    <a:pt x="36430" y="8950"/>
                  </a:lnTo>
                  <a:lnTo>
                    <a:pt x="4748" y="26682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86" name="Forma Livre: Forma 685">
              <a:extLst>
                <a:ext uri="{FF2B5EF4-FFF2-40B4-BE49-F238E27FC236}">
                  <a16:creationId xmlns:a16="http://schemas.microsoft.com/office/drawing/2014/main" id="{7E5A941C-1FB9-304C-7E7B-05B94D2BD35C}"/>
                </a:ext>
              </a:extLst>
            </p:cNvPr>
            <p:cNvSpPr/>
            <p:nvPr/>
          </p:nvSpPr>
          <p:spPr>
            <a:xfrm>
              <a:off x="7518586" y="2360286"/>
              <a:ext cx="21387" cy="17269"/>
            </a:xfrm>
            <a:custGeom>
              <a:avLst/>
              <a:gdLst>
                <a:gd name="connsiteX0" fmla="*/ 4328 w 21387"/>
                <a:gd name="connsiteY0" fmla="*/ 17270 h 17269"/>
                <a:gd name="connsiteX1" fmla="*/ 0 w 21387"/>
                <a:gd name="connsiteY1" fmla="*/ 8866 h 17269"/>
                <a:gd name="connsiteX2" fmla="*/ 16849 w 21387"/>
                <a:gd name="connsiteY2" fmla="*/ 0 h 17269"/>
                <a:gd name="connsiteX3" fmla="*/ 21387 w 21387"/>
                <a:gd name="connsiteY3" fmla="*/ 8824 h 17269"/>
                <a:gd name="connsiteX4" fmla="*/ 4328 w 21387"/>
                <a:gd name="connsiteY4" fmla="*/ 17270 h 17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387" h="17269">
                  <a:moveTo>
                    <a:pt x="4328" y="17270"/>
                  </a:moveTo>
                  <a:lnTo>
                    <a:pt x="0" y="8866"/>
                  </a:lnTo>
                  <a:lnTo>
                    <a:pt x="16849" y="0"/>
                  </a:lnTo>
                  <a:lnTo>
                    <a:pt x="21387" y="8824"/>
                  </a:lnTo>
                  <a:lnTo>
                    <a:pt x="4328" y="1727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87" name="Forma Livre: Forma 686">
              <a:extLst>
                <a:ext uri="{FF2B5EF4-FFF2-40B4-BE49-F238E27FC236}">
                  <a16:creationId xmlns:a16="http://schemas.microsoft.com/office/drawing/2014/main" id="{CF729906-7445-A154-1105-5748A450DA82}"/>
                </a:ext>
              </a:extLst>
            </p:cNvPr>
            <p:cNvSpPr/>
            <p:nvPr/>
          </p:nvSpPr>
          <p:spPr>
            <a:xfrm>
              <a:off x="7528040" y="2375328"/>
              <a:ext cx="33068" cy="21765"/>
            </a:xfrm>
            <a:custGeom>
              <a:avLst/>
              <a:gdLst>
                <a:gd name="connsiteX0" fmla="*/ 3907 w 33068"/>
                <a:gd name="connsiteY0" fmla="*/ 21766 h 21765"/>
                <a:gd name="connsiteX1" fmla="*/ 0 w 33068"/>
                <a:gd name="connsiteY1" fmla="*/ 13152 h 21765"/>
                <a:gd name="connsiteX2" fmla="*/ 28825 w 33068"/>
                <a:gd name="connsiteY2" fmla="*/ 0 h 21765"/>
                <a:gd name="connsiteX3" fmla="*/ 33069 w 33068"/>
                <a:gd name="connsiteY3" fmla="*/ 9328 h 21765"/>
                <a:gd name="connsiteX4" fmla="*/ 3907 w 33068"/>
                <a:gd name="connsiteY4" fmla="*/ 21766 h 21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068" h="21765">
                  <a:moveTo>
                    <a:pt x="3907" y="21766"/>
                  </a:moveTo>
                  <a:lnTo>
                    <a:pt x="0" y="13152"/>
                  </a:lnTo>
                  <a:lnTo>
                    <a:pt x="28825" y="0"/>
                  </a:lnTo>
                  <a:lnTo>
                    <a:pt x="33069" y="9328"/>
                  </a:lnTo>
                  <a:lnTo>
                    <a:pt x="3907" y="21766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88" name="Forma Livre: Forma 687">
              <a:extLst>
                <a:ext uri="{FF2B5EF4-FFF2-40B4-BE49-F238E27FC236}">
                  <a16:creationId xmlns:a16="http://schemas.microsoft.com/office/drawing/2014/main" id="{AA0AF0A8-8F9E-8F86-E9A1-E8C5AF8B772E}"/>
                </a:ext>
              </a:extLst>
            </p:cNvPr>
            <p:cNvSpPr/>
            <p:nvPr/>
          </p:nvSpPr>
          <p:spPr>
            <a:xfrm>
              <a:off x="7536444" y="2390119"/>
              <a:ext cx="50590" cy="27102"/>
            </a:xfrm>
            <a:custGeom>
              <a:avLst/>
              <a:gdLst>
                <a:gd name="connsiteX0" fmla="*/ 3403 w 50590"/>
                <a:gd name="connsiteY0" fmla="*/ 27018 h 27102"/>
                <a:gd name="connsiteX1" fmla="*/ 2941 w 50590"/>
                <a:gd name="connsiteY1" fmla="*/ 25631 h 27102"/>
                <a:gd name="connsiteX2" fmla="*/ 1722 w 50590"/>
                <a:gd name="connsiteY2" fmla="*/ 22606 h 27102"/>
                <a:gd name="connsiteX3" fmla="*/ 0 w 50590"/>
                <a:gd name="connsiteY3" fmla="*/ 18194 h 27102"/>
                <a:gd name="connsiteX4" fmla="*/ 46725 w 50590"/>
                <a:gd name="connsiteY4" fmla="*/ 0 h 27102"/>
                <a:gd name="connsiteX5" fmla="*/ 48700 w 50590"/>
                <a:gd name="connsiteY5" fmla="*/ 5000 h 27102"/>
                <a:gd name="connsiteX6" fmla="*/ 50044 w 50590"/>
                <a:gd name="connsiteY6" fmla="*/ 8446 h 27102"/>
                <a:gd name="connsiteX7" fmla="*/ 50590 w 50590"/>
                <a:gd name="connsiteY7" fmla="*/ 10043 h 27102"/>
                <a:gd name="connsiteX8" fmla="*/ 3445 w 50590"/>
                <a:gd name="connsiteY8" fmla="*/ 27102 h 27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590" h="27102">
                  <a:moveTo>
                    <a:pt x="3403" y="27018"/>
                  </a:moveTo>
                  <a:lnTo>
                    <a:pt x="2941" y="25631"/>
                  </a:lnTo>
                  <a:cubicBezTo>
                    <a:pt x="2605" y="24791"/>
                    <a:pt x="2185" y="23699"/>
                    <a:pt x="1722" y="22606"/>
                  </a:cubicBezTo>
                  <a:cubicBezTo>
                    <a:pt x="840" y="20421"/>
                    <a:pt x="0" y="18194"/>
                    <a:pt x="0" y="18194"/>
                  </a:cubicBezTo>
                  <a:lnTo>
                    <a:pt x="46725" y="0"/>
                  </a:lnTo>
                  <a:lnTo>
                    <a:pt x="48700" y="5000"/>
                  </a:lnTo>
                  <a:cubicBezTo>
                    <a:pt x="49204" y="6261"/>
                    <a:pt x="49666" y="7479"/>
                    <a:pt x="50044" y="8446"/>
                  </a:cubicBezTo>
                  <a:lnTo>
                    <a:pt x="50590" y="10043"/>
                  </a:lnTo>
                  <a:lnTo>
                    <a:pt x="3445" y="27102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89" name="Forma Livre: Forma 688">
              <a:extLst>
                <a:ext uri="{FF2B5EF4-FFF2-40B4-BE49-F238E27FC236}">
                  <a16:creationId xmlns:a16="http://schemas.microsoft.com/office/drawing/2014/main" id="{9E24149C-9F2A-0905-A0BA-AE5589258AD7}"/>
                </a:ext>
              </a:extLst>
            </p:cNvPr>
            <p:cNvSpPr/>
            <p:nvPr/>
          </p:nvSpPr>
          <p:spPr>
            <a:xfrm>
              <a:off x="7543671" y="2417305"/>
              <a:ext cx="37606" cy="20295"/>
            </a:xfrm>
            <a:custGeom>
              <a:avLst/>
              <a:gdLst>
                <a:gd name="connsiteX0" fmla="*/ 2857 w 37606"/>
                <a:gd name="connsiteY0" fmla="*/ 20295 h 20295"/>
                <a:gd name="connsiteX1" fmla="*/ 2437 w 37606"/>
                <a:gd name="connsiteY1" fmla="*/ 18867 h 20295"/>
                <a:gd name="connsiteX2" fmla="*/ 1513 w 37606"/>
                <a:gd name="connsiteY2" fmla="*/ 15757 h 20295"/>
                <a:gd name="connsiteX3" fmla="*/ 0 w 37606"/>
                <a:gd name="connsiteY3" fmla="*/ 11261 h 20295"/>
                <a:gd name="connsiteX4" fmla="*/ 34497 w 37606"/>
                <a:gd name="connsiteY4" fmla="*/ 0 h 20295"/>
                <a:gd name="connsiteX5" fmla="*/ 36136 w 37606"/>
                <a:gd name="connsiteY5" fmla="*/ 4916 h 20295"/>
                <a:gd name="connsiteX6" fmla="*/ 37144 w 37606"/>
                <a:gd name="connsiteY6" fmla="*/ 8320 h 20295"/>
                <a:gd name="connsiteX7" fmla="*/ 37607 w 37606"/>
                <a:gd name="connsiteY7" fmla="*/ 9874 h 20295"/>
                <a:gd name="connsiteX8" fmla="*/ 2815 w 37606"/>
                <a:gd name="connsiteY8" fmla="*/ 20295 h 20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606" h="20295">
                  <a:moveTo>
                    <a:pt x="2857" y="20295"/>
                  </a:moveTo>
                  <a:lnTo>
                    <a:pt x="2437" y="18867"/>
                  </a:lnTo>
                  <a:cubicBezTo>
                    <a:pt x="2185" y="18026"/>
                    <a:pt x="1891" y="16850"/>
                    <a:pt x="1513" y="15757"/>
                  </a:cubicBezTo>
                  <a:cubicBezTo>
                    <a:pt x="756" y="13530"/>
                    <a:pt x="0" y="11261"/>
                    <a:pt x="0" y="11261"/>
                  </a:cubicBezTo>
                  <a:lnTo>
                    <a:pt x="34497" y="0"/>
                  </a:lnTo>
                  <a:cubicBezTo>
                    <a:pt x="34497" y="0"/>
                    <a:pt x="35337" y="2437"/>
                    <a:pt x="36136" y="4916"/>
                  </a:cubicBezTo>
                  <a:cubicBezTo>
                    <a:pt x="36556" y="6135"/>
                    <a:pt x="36851" y="7395"/>
                    <a:pt x="37144" y="8320"/>
                  </a:cubicBezTo>
                  <a:lnTo>
                    <a:pt x="37607" y="9874"/>
                  </a:lnTo>
                  <a:lnTo>
                    <a:pt x="2815" y="20295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90" name="Forma Livre: Forma 689">
              <a:extLst>
                <a:ext uri="{FF2B5EF4-FFF2-40B4-BE49-F238E27FC236}">
                  <a16:creationId xmlns:a16="http://schemas.microsoft.com/office/drawing/2014/main" id="{C77FA4BE-2E63-5684-50D9-7A1DE622A6CA}"/>
                </a:ext>
              </a:extLst>
            </p:cNvPr>
            <p:cNvSpPr/>
            <p:nvPr/>
          </p:nvSpPr>
          <p:spPr>
            <a:xfrm>
              <a:off x="7549260" y="2442222"/>
              <a:ext cx="20883" cy="14160"/>
            </a:xfrm>
            <a:custGeom>
              <a:avLst/>
              <a:gdLst>
                <a:gd name="connsiteX0" fmla="*/ 2395 w 20883"/>
                <a:gd name="connsiteY0" fmla="*/ 14160 h 14160"/>
                <a:gd name="connsiteX1" fmla="*/ 1303 w 20883"/>
                <a:gd name="connsiteY1" fmla="*/ 9538 h 14160"/>
                <a:gd name="connsiteX2" fmla="*/ 0 w 20883"/>
                <a:gd name="connsiteY2" fmla="*/ 5000 h 14160"/>
                <a:gd name="connsiteX3" fmla="*/ 18404 w 20883"/>
                <a:gd name="connsiteY3" fmla="*/ 0 h 14160"/>
                <a:gd name="connsiteX4" fmla="*/ 19749 w 20883"/>
                <a:gd name="connsiteY4" fmla="*/ 4790 h 14160"/>
                <a:gd name="connsiteX5" fmla="*/ 20883 w 20883"/>
                <a:gd name="connsiteY5" fmla="*/ 9622 h 14160"/>
                <a:gd name="connsiteX6" fmla="*/ 2395 w 20883"/>
                <a:gd name="connsiteY6" fmla="*/ 14160 h 14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883" h="14160">
                  <a:moveTo>
                    <a:pt x="2395" y="14160"/>
                  </a:moveTo>
                  <a:cubicBezTo>
                    <a:pt x="2395" y="14160"/>
                    <a:pt x="1849" y="11849"/>
                    <a:pt x="1303" y="9538"/>
                  </a:cubicBezTo>
                  <a:lnTo>
                    <a:pt x="0" y="5000"/>
                  </a:lnTo>
                  <a:lnTo>
                    <a:pt x="18404" y="0"/>
                  </a:lnTo>
                  <a:lnTo>
                    <a:pt x="19749" y="4790"/>
                  </a:lnTo>
                  <a:cubicBezTo>
                    <a:pt x="20295" y="7227"/>
                    <a:pt x="20883" y="9622"/>
                    <a:pt x="20883" y="9622"/>
                  </a:cubicBezTo>
                  <a:lnTo>
                    <a:pt x="2395" y="1416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91" name="Forma Livre: Forma 690">
              <a:extLst>
                <a:ext uri="{FF2B5EF4-FFF2-40B4-BE49-F238E27FC236}">
                  <a16:creationId xmlns:a16="http://schemas.microsoft.com/office/drawing/2014/main" id="{0F5CC580-DA1C-E729-1C29-E1C5CA4341FA}"/>
                </a:ext>
              </a:extLst>
            </p:cNvPr>
            <p:cNvSpPr/>
            <p:nvPr/>
          </p:nvSpPr>
          <p:spPr>
            <a:xfrm>
              <a:off x="7554344" y="2461593"/>
              <a:ext cx="32943" cy="15841"/>
            </a:xfrm>
            <a:custGeom>
              <a:avLst/>
              <a:gdLst>
                <a:gd name="connsiteX0" fmla="*/ 1807 w 32943"/>
                <a:gd name="connsiteY0" fmla="*/ 15841 h 15841"/>
                <a:gd name="connsiteX1" fmla="*/ 967 w 32943"/>
                <a:gd name="connsiteY1" fmla="*/ 11177 h 15841"/>
                <a:gd name="connsiteX2" fmla="*/ 336 w 32943"/>
                <a:gd name="connsiteY2" fmla="*/ 7984 h 15841"/>
                <a:gd name="connsiteX3" fmla="*/ 0 w 32943"/>
                <a:gd name="connsiteY3" fmla="*/ 6555 h 15841"/>
                <a:gd name="connsiteX4" fmla="*/ 31010 w 32943"/>
                <a:gd name="connsiteY4" fmla="*/ 0 h 15841"/>
                <a:gd name="connsiteX5" fmla="*/ 31388 w 32943"/>
                <a:gd name="connsiteY5" fmla="*/ 1555 h 15841"/>
                <a:gd name="connsiteX6" fmla="*/ 32060 w 32943"/>
                <a:gd name="connsiteY6" fmla="*/ 5000 h 15841"/>
                <a:gd name="connsiteX7" fmla="*/ 32943 w 32943"/>
                <a:gd name="connsiteY7" fmla="*/ 10043 h 15841"/>
                <a:gd name="connsiteX8" fmla="*/ 1807 w 32943"/>
                <a:gd name="connsiteY8" fmla="*/ 15841 h 15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943" h="15841">
                  <a:moveTo>
                    <a:pt x="1807" y="15841"/>
                  </a:moveTo>
                  <a:cubicBezTo>
                    <a:pt x="1807" y="15841"/>
                    <a:pt x="1387" y="13530"/>
                    <a:pt x="967" y="11177"/>
                  </a:cubicBezTo>
                  <a:cubicBezTo>
                    <a:pt x="757" y="10000"/>
                    <a:pt x="546" y="8824"/>
                    <a:pt x="336" y="7984"/>
                  </a:cubicBezTo>
                  <a:lnTo>
                    <a:pt x="0" y="6555"/>
                  </a:lnTo>
                  <a:lnTo>
                    <a:pt x="31010" y="0"/>
                  </a:lnTo>
                  <a:lnTo>
                    <a:pt x="31388" y="1555"/>
                  </a:lnTo>
                  <a:cubicBezTo>
                    <a:pt x="31640" y="2479"/>
                    <a:pt x="31851" y="3740"/>
                    <a:pt x="32060" y="5000"/>
                  </a:cubicBezTo>
                  <a:lnTo>
                    <a:pt x="32943" y="10043"/>
                  </a:lnTo>
                  <a:lnTo>
                    <a:pt x="1807" y="15841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92" name="Forma Livre: Forma 691">
              <a:extLst>
                <a:ext uri="{FF2B5EF4-FFF2-40B4-BE49-F238E27FC236}">
                  <a16:creationId xmlns:a16="http://schemas.microsoft.com/office/drawing/2014/main" id="{4C36F56D-A734-76D8-688E-024E875F4DCC}"/>
                </a:ext>
              </a:extLst>
            </p:cNvPr>
            <p:cNvSpPr/>
            <p:nvPr/>
          </p:nvSpPr>
          <p:spPr>
            <a:xfrm>
              <a:off x="7558294" y="2481678"/>
              <a:ext cx="50926" cy="17059"/>
            </a:xfrm>
            <a:custGeom>
              <a:avLst/>
              <a:gdLst>
                <a:gd name="connsiteX0" fmla="*/ 1219 w 50926"/>
                <a:gd name="connsiteY0" fmla="*/ 17060 h 17059"/>
                <a:gd name="connsiteX1" fmla="*/ 630 w 50926"/>
                <a:gd name="connsiteY1" fmla="*/ 12354 h 17059"/>
                <a:gd name="connsiteX2" fmla="*/ 210 w 50926"/>
                <a:gd name="connsiteY2" fmla="*/ 9118 h 17059"/>
                <a:gd name="connsiteX3" fmla="*/ 0 w 50926"/>
                <a:gd name="connsiteY3" fmla="*/ 7647 h 17059"/>
                <a:gd name="connsiteX4" fmla="*/ 49540 w 50926"/>
                <a:gd name="connsiteY4" fmla="*/ 0 h 17059"/>
                <a:gd name="connsiteX5" fmla="*/ 49792 w 50926"/>
                <a:gd name="connsiteY5" fmla="*/ 1639 h 17059"/>
                <a:gd name="connsiteX6" fmla="*/ 50254 w 50926"/>
                <a:gd name="connsiteY6" fmla="*/ 5294 h 17059"/>
                <a:gd name="connsiteX7" fmla="*/ 50927 w 50926"/>
                <a:gd name="connsiteY7" fmla="*/ 10589 h 17059"/>
                <a:gd name="connsiteX8" fmla="*/ 1219 w 50926"/>
                <a:gd name="connsiteY8" fmla="*/ 17018 h 1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926" h="17059">
                  <a:moveTo>
                    <a:pt x="1219" y="17060"/>
                  </a:moveTo>
                  <a:cubicBezTo>
                    <a:pt x="1219" y="17060"/>
                    <a:pt x="924" y="14707"/>
                    <a:pt x="630" y="12354"/>
                  </a:cubicBezTo>
                  <a:lnTo>
                    <a:pt x="210" y="9118"/>
                  </a:lnTo>
                  <a:cubicBezTo>
                    <a:pt x="126" y="8236"/>
                    <a:pt x="0" y="7647"/>
                    <a:pt x="0" y="7647"/>
                  </a:cubicBezTo>
                  <a:lnTo>
                    <a:pt x="49540" y="0"/>
                  </a:lnTo>
                  <a:cubicBezTo>
                    <a:pt x="49540" y="0"/>
                    <a:pt x="49666" y="672"/>
                    <a:pt x="49792" y="1639"/>
                  </a:cubicBezTo>
                  <a:cubicBezTo>
                    <a:pt x="49918" y="2647"/>
                    <a:pt x="50087" y="3950"/>
                    <a:pt x="50254" y="5294"/>
                  </a:cubicBezTo>
                  <a:cubicBezTo>
                    <a:pt x="50591" y="7942"/>
                    <a:pt x="50927" y="10589"/>
                    <a:pt x="50927" y="10589"/>
                  </a:cubicBezTo>
                  <a:lnTo>
                    <a:pt x="1219" y="17018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93" name="Forma Livre: Forma 692">
              <a:extLst>
                <a:ext uri="{FF2B5EF4-FFF2-40B4-BE49-F238E27FC236}">
                  <a16:creationId xmlns:a16="http://schemas.microsoft.com/office/drawing/2014/main" id="{0E4070A6-4E8E-A64C-D9C2-5E35C4700304}"/>
                </a:ext>
              </a:extLst>
            </p:cNvPr>
            <p:cNvSpPr/>
            <p:nvPr/>
          </p:nvSpPr>
          <p:spPr>
            <a:xfrm>
              <a:off x="7560941" y="2507183"/>
              <a:ext cx="36934" cy="12983"/>
            </a:xfrm>
            <a:custGeom>
              <a:avLst/>
              <a:gdLst>
                <a:gd name="connsiteX0" fmla="*/ 715 w 36934"/>
                <a:gd name="connsiteY0" fmla="*/ 12984 h 12983"/>
                <a:gd name="connsiteX1" fmla="*/ 0 w 36934"/>
                <a:gd name="connsiteY1" fmla="*/ 3530 h 12983"/>
                <a:gd name="connsiteX2" fmla="*/ 36136 w 36934"/>
                <a:gd name="connsiteY2" fmla="*/ 0 h 12983"/>
                <a:gd name="connsiteX3" fmla="*/ 36935 w 36934"/>
                <a:gd name="connsiteY3" fmla="*/ 10337 h 12983"/>
                <a:gd name="connsiteX4" fmla="*/ 715 w 36934"/>
                <a:gd name="connsiteY4" fmla="*/ 12984 h 12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934" h="12983">
                  <a:moveTo>
                    <a:pt x="715" y="12984"/>
                  </a:moveTo>
                  <a:lnTo>
                    <a:pt x="0" y="3530"/>
                  </a:lnTo>
                  <a:lnTo>
                    <a:pt x="36136" y="0"/>
                  </a:lnTo>
                  <a:lnTo>
                    <a:pt x="36935" y="10337"/>
                  </a:lnTo>
                  <a:lnTo>
                    <a:pt x="715" y="12984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94" name="Forma Livre: Forma 693">
              <a:extLst>
                <a:ext uri="{FF2B5EF4-FFF2-40B4-BE49-F238E27FC236}">
                  <a16:creationId xmlns:a16="http://schemas.microsoft.com/office/drawing/2014/main" id="{20E87781-8046-4E75-0317-329A0676185C}"/>
                </a:ext>
              </a:extLst>
            </p:cNvPr>
            <p:cNvSpPr/>
            <p:nvPr/>
          </p:nvSpPr>
          <p:spPr>
            <a:xfrm>
              <a:off x="7562369" y="2529243"/>
              <a:ext cx="19244" cy="10378"/>
            </a:xfrm>
            <a:custGeom>
              <a:avLst/>
              <a:gdLst>
                <a:gd name="connsiteX0" fmla="*/ 210 w 19244"/>
                <a:gd name="connsiteY0" fmla="*/ 10379 h 10378"/>
                <a:gd name="connsiteX1" fmla="*/ 0 w 19244"/>
                <a:gd name="connsiteY1" fmla="*/ 924 h 10378"/>
                <a:gd name="connsiteX2" fmla="*/ 19035 w 19244"/>
                <a:gd name="connsiteY2" fmla="*/ 0 h 10378"/>
                <a:gd name="connsiteX3" fmla="*/ 19245 w 19244"/>
                <a:gd name="connsiteY3" fmla="*/ 9958 h 10378"/>
                <a:gd name="connsiteX4" fmla="*/ 210 w 19244"/>
                <a:gd name="connsiteY4" fmla="*/ 10379 h 10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244" h="10378">
                  <a:moveTo>
                    <a:pt x="210" y="10379"/>
                  </a:moveTo>
                  <a:lnTo>
                    <a:pt x="0" y="924"/>
                  </a:lnTo>
                  <a:lnTo>
                    <a:pt x="19035" y="0"/>
                  </a:lnTo>
                  <a:lnTo>
                    <a:pt x="19245" y="9958"/>
                  </a:lnTo>
                  <a:lnTo>
                    <a:pt x="210" y="10379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95" name="Forma Livre: Forma 694">
              <a:extLst>
                <a:ext uri="{FF2B5EF4-FFF2-40B4-BE49-F238E27FC236}">
                  <a16:creationId xmlns:a16="http://schemas.microsoft.com/office/drawing/2014/main" id="{2C0823C0-7C8A-2D6C-D919-D980C68EBD80}"/>
                </a:ext>
              </a:extLst>
            </p:cNvPr>
            <p:cNvSpPr/>
            <p:nvPr/>
          </p:nvSpPr>
          <p:spPr>
            <a:xfrm>
              <a:off x="7562496" y="2551723"/>
              <a:ext cx="31934" cy="10462"/>
            </a:xfrm>
            <a:custGeom>
              <a:avLst/>
              <a:gdLst>
                <a:gd name="connsiteX0" fmla="*/ 0 w 31934"/>
                <a:gd name="connsiteY0" fmla="*/ 9496 h 10462"/>
                <a:gd name="connsiteX1" fmla="*/ 252 w 31934"/>
                <a:gd name="connsiteY1" fmla="*/ 0 h 10462"/>
                <a:gd name="connsiteX2" fmla="*/ 31934 w 31934"/>
                <a:gd name="connsiteY2" fmla="*/ 252 h 10462"/>
                <a:gd name="connsiteX3" fmla="*/ 31682 w 31934"/>
                <a:gd name="connsiteY3" fmla="*/ 10463 h 10462"/>
                <a:gd name="connsiteX4" fmla="*/ 0 w 31934"/>
                <a:gd name="connsiteY4" fmla="*/ 9496 h 10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934" h="10462">
                  <a:moveTo>
                    <a:pt x="0" y="9496"/>
                  </a:moveTo>
                  <a:lnTo>
                    <a:pt x="252" y="0"/>
                  </a:lnTo>
                  <a:lnTo>
                    <a:pt x="31934" y="252"/>
                  </a:lnTo>
                  <a:lnTo>
                    <a:pt x="31682" y="10463"/>
                  </a:lnTo>
                  <a:lnTo>
                    <a:pt x="0" y="9496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96" name="Forma Livre: Forma 695">
              <a:extLst>
                <a:ext uri="{FF2B5EF4-FFF2-40B4-BE49-F238E27FC236}">
                  <a16:creationId xmlns:a16="http://schemas.microsoft.com/office/drawing/2014/main" id="{15140F99-A8E9-6C63-ADED-C27607538322}"/>
                </a:ext>
              </a:extLst>
            </p:cNvPr>
            <p:cNvSpPr/>
            <p:nvPr/>
          </p:nvSpPr>
          <p:spPr>
            <a:xfrm>
              <a:off x="7561235" y="2573279"/>
              <a:ext cx="50758" cy="13782"/>
            </a:xfrm>
            <a:custGeom>
              <a:avLst/>
              <a:gdLst>
                <a:gd name="connsiteX0" fmla="*/ 0 w 50758"/>
                <a:gd name="connsiteY0" fmla="*/ 9454 h 13782"/>
                <a:gd name="connsiteX1" fmla="*/ 715 w 50758"/>
                <a:gd name="connsiteY1" fmla="*/ 0 h 13782"/>
                <a:gd name="connsiteX2" fmla="*/ 50759 w 50758"/>
                <a:gd name="connsiteY2" fmla="*/ 3109 h 13782"/>
                <a:gd name="connsiteX3" fmla="*/ 49960 w 50758"/>
                <a:gd name="connsiteY3" fmla="*/ 13782 h 13782"/>
                <a:gd name="connsiteX4" fmla="*/ 0 w 50758"/>
                <a:gd name="connsiteY4" fmla="*/ 9454 h 13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758" h="13782">
                  <a:moveTo>
                    <a:pt x="0" y="9454"/>
                  </a:moveTo>
                  <a:lnTo>
                    <a:pt x="715" y="0"/>
                  </a:lnTo>
                  <a:lnTo>
                    <a:pt x="50759" y="3109"/>
                  </a:lnTo>
                  <a:lnTo>
                    <a:pt x="49960" y="13782"/>
                  </a:lnTo>
                  <a:lnTo>
                    <a:pt x="0" y="9454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97" name="Forma Livre: Forma 696">
              <a:extLst>
                <a:ext uri="{FF2B5EF4-FFF2-40B4-BE49-F238E27FC236}">
                  <a16:creationId xmlns:a16="http://schemas.microsoft.com/office/drawing/2014/main" id="{74D54E57-C057-53AD-70A6-C1D1256253C6}"/>
                </a:ext>
              </a:extLst>
            </p:cNvPr>
            <p:cNvSpPr/>
            <p:nvPr/>
          </p:nvSpPr>
          <p:spPr>
            <a:xfrm>
              <a:off x="7558798" y="2594708"/>
              <a:ext cx="37228" cy="14580"/>
            </a:xfrm>
            <a:custGeom>
              <a:avLst/>
              <a:gdLst>
                <a:gd name="connsiteX0" fmla="*/ 0 w 37228"/>
                <a:gd name="connsiteY0" fmla="*/ 9412 h 14580"/>
                <a:gd name="connsiteX1" fmla="*/ 1219 w 37228"/>
                <a:gd name="connsiteY1" fmla="*/ 0 h 14580"/>
                <a:gd name="connsiteX2" fmla="*/ 37229 w 37228"/>
                <a:gd name="connsiteY2" fmla="*/ 4286 h 14580"/>
                <a:gd name="connsiteX3" fmla="*/ 35926 w 37228"/>
                <a:gd name="connsiteY3" fmla="*/ 14581 h 14580"/>
                <a:gd name="connsiteX4" fmla="*/ 0 w 37228"/>
                <a:gd name="connsiteY4" fmla="*/ 9412 h 1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228" h="14580">
                  <a:moveTo>
                    <a:pt x="0" y="9412"/>
                  </a:moveTo>
                  <a:lnTo>
                    <a:pt x="1219" y="0"/>
                  </a:lnTo>
                  <a:lnTo>
                    <a:pt x="37229" y="4286"/>
                  </a:lnTo>
                  <a:lnTo>
                    <a:pt x="35926" y="14581"/>
                  </a:lnTo>
                  <a:lnTo>
                    <a:pt x="0" y="9412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98" name="Forma Livre: Forma 697">
              <a:extLst>
                <a:ext uri="{FF2B5EF4-FFF2-40B4-BE49-F238E27FC236}">
                  <a16:creationId xmlns:a16="http://schemas.microsoft.com/office/drawing/2014/main" id="{24B0A254-CAC7-446D-64DF-61FF3FB58E1C}"/>
                </a:ext>
              </a:extLst>
            </p:cNvPr>
            <p:cNvSpPr/>
            <p:nvPr/>
          </p:nvSpPr>
          <p:spPr>
            <a:xfrm>
              <a:off x="7555562" y="2613995"/>
              <a:ext cx="20421" cy="12983"/>
            </a:xfrm>
            <a:custGeom>
              <a:avLst/>
              <a:gdLst>
                <a:gd name="connsiteX0" fmla="*/ 0 w 20421"/>
                <a:gd name="connsiteY0" fmla="*/ 9328 h 12983"/>
                <a:gd name="connsiteX1" fmla="*/ 1681 w 20421"/>
                <a:gd name="connsiteY1" fmla="*/ 0 h 12983"/>
                <a:gd name="connsiteX2" fmla="*/ 20421 w 20421"/>
                <a:gd name="connsiteY2" fmla="*/ 3193 h 12983"/>
                <a:gd name="connsiteX3" fmla="*/ 18699 w 20421"/>
                <a:gd name="connsiteY3" fmla="*/ 12984 h 12983"/>
                <a:gd name="connsiteX4" fmla="*/ 0 w 20421"/>
                <a:gd name="connsiteY4" fmla="*/ 9328 h 12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421" h="12983">
                  <a:moveTo>
                    <a:pt x="0" y="9328"/>
                  </a:moveTo>
                  <a:lnTo>
                    <a:pt x="1681" y="0"/>
                  </a:lnTo>
                  <a:lnTo>
                    <a:pt x="20421" y="3193"/>
                  </a:lnTo>
                  <a:lnTo>
                    <a:pt x="18699" y="12984"/>
                  </a:lnTo>
                  <a:lnTo>
                    <a:pt x="0" y="9328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99" name="Forma Livre: Forma 698">
              <a:extLst>
                <a:ext uri="{FF2B5EF4-FFF2-40B4-BE49-F238E27FC236}">
                  <a16:creationId xmlns:a16="http://schemas.microsoft.com/office/drawing/2014/main" id="{85DE3FD2-46A3-E6FC-8950-8A8A02ED0A03}"/>
                </a:ext>
              </a:extLst>
            </p:cNvPr>
            <p:cNvSpPr/>
            <p:nvPr/>
          </p:nvSpPr>
          <p:spPr>
            <a:xfrm>
              <a:off x="7550898" y="2635130"/>
              <a:ext cx="32984" cy="17017"/>
            </a:xfrm>
            <a:custGeom>
              <a:avLst/>
              <a:gdLst>
                <a:gd name="connsiteX0" fmla="*/ 0 w 32984"/>
                <a:gd name="connsiteY0" fmla="*/ 9202 h 17017"/>
                <a:gd name="connsiteX1" fmla="*/ 2101 w 32984"/>
                <a:gd name="connsiteY1" fmla="*/ 0 h 17017"/>
                <a:gd name="connsiteX2" fmla="*/ 32985 w 32984"/>
                <a:gd name="connsiteY2" fmla="*/ 7059 h 17017"/>
                <a:gd name="connsiteX3" fmla="*/ 30674 w 32984"/>
                <a:gd name="connsiteY3" fmla="*/ 17018 h 17017"/>
                <a:gd name="connsiteX4" fmla="*/ 0 w 32984"/>
                <a:gd name="connsiteY4" fmla="*/ 9202 h 1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84" h="17017">
                  <a:moveTo>
                    <a:pt x="0" y="9202"/>
                  </a:moveTo>
                  <a:lnTo>
                    <a:pt x="2101" y="0"/>
                  </a:lnTo>
                  <a:lnTo>
                    <a:pt x="32985" y="7059"/>
                  </a:lnTo>
                  <a:lnTo>
                    <a:pt x="30674" y="17018"/>
                  </a:lnTo>
                  <a:lnTo>
                    <a:pt x="0" y="9202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00" name="Forma Livre: Forma 699">
              <a:extLst>
                <a:ext uri="{FF2B5EF4-FFF2-40B4-BE49-F238E27FC236}">
                  <a16:creationId xmlns:a16="http://schemas.microsoft.com/office/drawing/2014/main" id="{CAEE158F-B2E7-A33C-A58A-A3F5FDB0E0E4}"/>
                </a:ext>
              </a:extLst>
            </p:cNvPr>
            <p:cNvSpPr/>
            <p:nvPr/>
          </p:nvSpPr>
          <p:spPr>
            <a:xfrm>
              <a:off x="7544931" y="2655972"/>
              <a:ext cx="50843" cy="24160"/>
            </a:xfrm>
            <a:custGeom>
              <a:avLst/>
              <a:gdLst>
                <a:gd name="connsiteX0" fmla="*/ 42 w 50843"/>
                <a:gd name="connsiteY0" fmla="*/ 9076 h 24160"/>
                <a:gd name="connsiteX1" fmla="*/ 504 w 50843"/>
                <a:gd name="connsiteY1" fmla="*/ 7689 h 24160"/>
                <a:gd name="connsiteX2" fmla="*/ 1387 w 50843"/>
                <a:gd name="connsiteY2" fmla="*/ 4538 h 24160"/>
                <a:gd name="connsiteX3" fmla="*/ 2689 w 50843"/>
                <a:gd name="connsiteY3" fmla="*/ 0 h 24160"/>
                <a:gd name="connsiteX4" fmla="*/ 50843 w 50843"/>
                <a:gd name="connsiteY4" fmla="*/ 13866 h 24160"/>
                <a:gd name="connsiteX5" fmla="*/ 49372 w 50843"/>
                <a:gd name="connsiteY5" fmla="*/ 19034 h 24160"/>
                <a:gd name="connsiteX6" fmla="*/ 48364 w 50843"/>
                <a:gd name="connsiteY6" fmla="*/ 22564 h 24160"/>
                <a:gd name="connsiteX7" fmla="*/ 47817 w 50843"/>
                <a:gd name="connsiteY7" fmla="*/ 24161 h 24160"/>
                <a:gd name="connsiteX8" fmla="*/ 0 w 50843"/>
                <a:gd name="connsiteY8" fmla="*/ 9076 h 24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843" h="24160">
                  <a:moveTo>
                    <a:pt x="42" y="9076"/>
                  </a:moveTo>
                  <a:lnTo>
                    <a:pt x="504" y="7689"/>
                  </a:lnTo>
                  <a:cubicBezTo>
                    <a:pt x="757" y="6849"/>
                    <a:pt x="1050" y="5714"/>
                    <a:pt x="1387" y="4538"/>
                  </a:cubicBezTo>
                  <a:cubicBezTo>
                    <a:pt x="2017" y="2269"/>
                    <a:pt x="2689" y="0"/>
                    <a:pt x="2689" y="0"/>
                  </a:cubicBezTo>
                  <a:lnTo>
                    <a:pt x="50843" y="13866"/>
                  </a:lnTo>
                  <a:cubicBezTo>
                    <a:pt x="50843" y="13866"/>
                    <a:pt x="50129" y="16429"/>
                    <a:pt x="49372" y="19034"/>
                  </a:cubicBezTo>
                  <a:cubicBezTo>
                    <a:pt x="48994" y="20337"/>
                    <a:pt x="48658" y="21598"/>
                    <a:pt x="48364" y="22564"/>
                  </a:cubicBezTo>
                  <a:cubicBezTo>
                    <a:pt x="48028" y="23531"/>
                    <a:pt x="47817" y="24161"/>
                    <a:pt x="47817" y="24161"/>
                  </a:cubicBezTo>
                  <a:lnTo>
                    <a:pt x="0" y="9076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01" name="Forma Livre: Forma 700">
              <a:extLst>
                <a:ext uri="{FF2B5EF4-FFF2-40B4-BE49-F238E27FC236}">
                  <a16:creationId xmlns:a16="http://schemas.microsoft.com/office/drawing/2014/main" id="{636EF235-9B87-9648-1A13-88DE3A800123}"/>
                </a:ext>
              </a:extLst>
            </p:cNvPr>
            <p:cNvSpPr/>
            <p:nvPr/>
          </p:nvSpPr>
          <p:spPr>
            <a:xfrm>
              <a:off x="7537873" y="2676477"/>
              <a:ext cx="37480" cy="21723"/>
            </a:xfrm>
            <a:custGeom>
              <a:avLst/>
              <a:gdLst>
                <a:gd name="connsiteX0" fmla="*/ 0 w 37480"/>
                <a:gd name="connsiteY0" fmla="*/ 8908 h 21723"/>
                <a:gd name="connsiteX1" fmla="*/ 546 w 37480"/>
                <a:gd name="connsiteY1" fmla="*/ 7521 h 21723"/>
                <a:gd name="connsiteX2" fmla="*/ 1723 w 37480"/>
                <a:gd name="connsiteY2" fmla="*/ 4496 h 21723"/>
                <a:gd name="connsiteX3" fmla="*/ 3236 w 37480"/>
                <a:gd name="connsiteY3" fmla="*/ 0 h 21723"/>
                <a:gd name="connsiteX4" fmla="*/ 37480 w 37480"/>
                <a:gd name="connsiteY4" fmla="*/ 11975 h 21723"/>
                <a:gd name="connsiteX5" fmla="*/ 35800 w 37480"/>
                <a:gd name="connsiteY5" fmla="*/ 16891 h 21723"/>
                <a:gd name="connsiteX6" fmla="*/ 34539 w 37480"/>
                <a:gd name="connsiteY6" fmla="*/ 20211 h 21723"/>
                <a:gd name="connsiteX7" fmla="*/ 33951 w 37480"/>
                <a:gd name="connsiteY7" fmla="*/ 21724 h 21723"/>
                <a:gd name="connsiteX8" fmla="*/ 0 w 37480"/>
                <a:gd name="connsiteY8" fmla="*/ 8908 h 21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480" h="21723">
                  <a:moveTo>
                    <a:pt x="0" y="8908"/>
                  </a:moveTo>
                  <a:lnTo>
                    <a:pt x="546" y="7521"/>
                  </a:lnTo>
                  <a:cubicBezTo>
                    <a:pt x="840" y="6681"/>
                    <a:pt x="1344" y="5588"/>
                    <a:pt x="1723" y="4496"/>
                  </a:cubicBezTo>
                  <a:lnTo>
                    <a:pt x="3236" y="0"/>
                  </a:lnTo>
                  <a:lnTo>
                    <a:pt x="37480" y="11975"/>
                  </a:lnTo>
                  <a:lnTo>
                    <a:pt x="35800" y="16891"/>
                  </a:lnTo>
                  <a:cubicBezTo>
                    <a:pt x="35379" y="18110"/>
                    <a:pt x="34875" y="19329"/>
                    <a:pt x="34539" y="20211"/>
                  </a:cubicBezTo>
                  <a:lnTo>
                    <a:pt x="33951" y="21724"/>
                  </a:lnTo>
                  <a:lnTo>
                    <a:pt x="0" y="8908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02" name="Forma Livre: Forma 701">
              <a:extLst>
                <a:ext uri="{FF2B5EF4-FFF2-40B4-BE49-F238E27FC236}">
                  <a16:creationId xmlns:a16="http://schemas.microsoft.com/office/drawing/2014/main" id="{47FA0B91-6D07-3ED2-06FD-F78B02E2DE34}"/>
                </a:ext>
              </a:extLst>
            </p:cNvPr>
            <p:cNvSpPr/>
            <p:nvPr/>
          </p:nvSpPr>
          <p:spPr>
            <a:xfrm>
              <a:off x="7530519" y="2694671"/>
              <a:ext cx="21303" cy="16345"/>
            </a:xfrm>
            <a:custGeom>
              <a:avLst/>
              <a:gdLst>
                <a:gd name="connsiteX0" fmla="*/ 0 w 21303"/>
                <a:gd name="connsiteY0" fmla="*/ 8740 h 16345"/>
                <a:gd name="connsiteX1" fmla="*/ 1933 w 21303"/>
                <a:gd name="connsiteY1" fmla="*/ 4412 h 16345"/>
                <a:gd name="connsiteX2" fmla="*/ 3656 w 21303"/>
                <a:gd name="connsiteY2" fmla="*/ 0 h 16345"/>
                <a:gd name="connsiteX3" fmla="*/ 21303 w 21303"/>
                <a:gd name="connsiteY3" fmla="*/ 7185 h 16345"/>
                <a:gd name="connsiteX4" fmla="*/ 19497 w 21303"/>
                <a:gd name="connsiteY4" fmla="*/ 11807 h 16345"/>
                <a:gd name="connsiteX5" fmla="*/ 17438 w 21303"/>
                <a:gd name="connsiteY5" fmla="*/ 16345 h 16345"/>
                <a:gd name="connsiteX6" fmla="*/ 0 w 21303"/>
                <a:gd name="connsiteY6" fmla="*/ 8698 h 16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303" h="16345">
                  <a:moveTo>
                    <a:pt x="0" y="8740"/>
                  </a:moveTo>
                  <a:cubicBezTo>
                    <a:pt x="0" y="8740"/>
                    <a:pt x="966" y="6597"/>
                    <a:pt x="1933" y="4412"/>
                  </a:cubicBezTo>
                  <a:cubicBezTo>
                    <a:pt x="2815" y="2227"/>
                    <a:pt x="3656" y="0"/>
                    <a:pt x="3656" y="0"/>
                  </a:cubicBezTo>
                  <a:lnTo>
                    <a:pt x="21303" y="7185"/>
                  </a:lnTo>
                  <a:cubicBezTo>
                    <a:pt x="21303" y="7185"/>
                    <a:pt x="20379" y="9496"/>
                    <a:pt x="19497" y="11807"/>
                  </a:cubicBezTo>
                  <a:cubicBezTo>
                    <a:pt x="18488" y="14076"/>
                    <a:pt x="17438" y="16345"/>
                    <a:pt x="17438" y="16345"/>
                  </a:cubicBezTo>
                  <a:lnTo>
                    <a:pt x="0" y="8698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03" name="Forma Livre: Forma 702">
              <a:extLst>
                <a:ext uri="{FF2B5EF4-FFF2-40B4-BE49-F238E27FC236}">
                  <a16:creationId xmlns:a16="http://schemas.microsoft.com/office/drawing/2014/main" id="{3003474A-A2D2-ECB5-B73E-22F85702D111}"/>
                </a:ext>
              </a:extLst>
            </p:cNvPr>
            <p:cNvSpPr/>
            <p:nvPr/>
          </p:nvSpPr>
          <p:spPr>
            <a:xfrm>
              <a:off x="7521317" y="2714462"/>
              <a:ext cx="32858" cy="22816"/>
            </a:xfrm>
            <a:custGeom>
              <a:avLst/>
              <a:gdLst>
                <a:gd name="connsiteX0" fmla="*/ 42 w 32858"/>
                <a:gd name="connsiteY0" fmla="*/ 8446 h 22816"/>
                <a:gd name="connsiteX1" fmla="*/ 2185 w 32858"/>
                <a:gd name="connsiteY1" fmla="*/ 4244 h 22816"/>
                <a:gd name="connsiteX2" fmla="*/ 4244 w 32858"/>
                <a:gd name="connsiteY2" fmla="*/ 0 h 22816"/>
                <a:gd name="connsiteX3" fmla="*/ 32859 w 32858"/>
                <a:gd name="connsiteY3" fmla="*/ 13614 h 22816"/>
                <a:gd name="connsiteX4" fmla="*/ 30632 w 32858"/>
                <a:gd name="connsiteY4" fmla="*/ 18236 h 22816"/>
                <a:gd name="connsiteX5" fmla="*/ 28279 w 32858"/>
                <a:gd name="connsiteY5" fmla="*/ 22816 h 22816"/>
                <a:gd name="connsiteX6" fmla="*/ 0 w 32858"/>
                <a:gd name="connsiteY6" fmla="*/ 8530 h 22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858" h="22816">
                  <a:moveTo>
                    <a:pt x="42" y="8446"/>
                  </a:moveTo>
                  <a:cubicBezTo>
                    <a:pt x="42" y="8446"/>
                    <a:pt x="1135" y="6345"/>
                    <a:pt x="2185" y="4244"/>
                  </a:cubicBezTo>
                  <a:cubicBezTo>
                    <a:pt x="3320" y="2143"/>
                    <a:pt x="4244" y="0"/>
                    <a:pt x="4244" y="0"/>
                  </a:cubicBezTo>
                  <a:lnTo>
                    <a:pt x="32859" y="13614"/>
                  </a:lnTo>
                  <a:cubicBezTo>
                    <a:pt x="32859" y="13614"/>
                    <a:pt x="31851" y="15967"/>
                    <a:pt x="30632" y="18236"/>
                  </a:cubicBezTo>
                  <a:cubicBezTo>
                    <a:pt x="29455" y="20505"/>
                    <a:pt x="28279" y="22816"/>
                    <a:pt x="28279" y="22816"/>
                  </a:cubicBezTo>
                  <a:lnTo>
                    <a:pt x="0" y="853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04" name="Forma Livre: Forma 703">
              <a:extLst>
                <a:ext uri="{FF2B5EF4-FFF2-40B4-BE49-F238E27FC236}">
                  <a16:creationId xmlns:a16="http://schemas.microsoft.com/office/drawing/2014/main" id="{FE5D7455-13A3-15E3-3E03-7B0E4EA03D77}"/>
                </a:ext>
              </a:extLst>
            </p:cNvPr>
            <p:cNvSpPr/>
            <p:nvPr/>
          </p:nvSpPr>
          <p:spPr>
            <a:xfrm>
              <a:off x="7511065" y="2733622"/>
              <a:ext cx="48741" cy="33278"/>
            </a:xfrm>
            <a:custGeom>
              <a:avLst/>
              <a:gdLst>
                <a:gd name="connsiteX0" fmla="*/ 0 w 48741"/>
                <a:gd name="connsiteY0" fmla="*/ 8194 h 33278"/>
                <a:gd name="connsiteX1" fmla="*/ 4748 w 48741"/>
                <a:gd name="connsiteY1" fmla="*/ 0 h 33278"/>
                <a:gd name="connsiteX2" fmla="*/ 48742 w 48741"/>
                <a:gd name="connsiteY2" fmla="*/ 23993 h 33278"/>
                <a:gd name="connsiteX3" fmla="*/ 43447 w 48741"/>
                <a:gd name="connsiteY3" fmla="*/ 33279 h 33278"/>
                <a:gd name="connsiteX4" fmla="*/ 0 w 48741"/>
                <a:gd name="connsiteY4" fmla="*/ 8194 h 33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741" h="33278">
                  <a:moveTo>
                    <a:pt x="0" y="8194"/>
                  </a:moveTo>
                  <a:lnTo>
                    <a:pt x="4748" y="0"/>
                  </a:lnTo>
                  <a:lnTo>
                    <a:pt x="48742" y="23993"/>
                  </a:lnTo>
                  <a:lnTo>
                    <a:pt x="43447" y="33279"/>
                  </a:lnTo>
                  <a:lnTo>
                    <a:pt x="0" y="8194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05" name="Forma Livre: Forma 704">
              <a:extLst>
                <a:ext uri="{FF2B5EF4-FFF2-40B4-BE49-F238E27FC236}">
                  <a16:creationId xmlns:a16="http://schemas.microsoft.com/office/drawing/2014/main" id="{E31495AF-E063-A86A-4114-44CD19D24F40}"/>
                </a:ext>
              </a:extLst>
            </p:cNvPr>
            <p:cNvSpPr/>
            <p:nvPr/>
          </p:nvSpPr>
          <p:spPr>
            <a:xfrm>
              <a:off x="7499803" y="2752194"/>
              <a:ext cx="35968" cy="27858"/>
            </a:xfrm>
            <a:custGeom>
              <a:avLst/>
              <a:gdLst>
                <a:gd name="connsiteX0" fmla="*/ 0 w 35968"/>
                <a:gd name="connsiteY0" fmla="*/ 7984 h 27858"/>
                <a:gd name="connsiteX1" fmla="*/ 5127 w 35968"/>
                <a:gd name="connsiteY1" fmla="*/ 0 h 27858"/>
                <a:gd name="connsiteX2" fmla="*/ 35968 w 35968"/>
                <a:gd name="connsiteY2" fmla="*/ 19161 h 27858"/>
                <a:gd name="connsiteX3" fmla="*/ 30379 w 35968"/>
                <a:gd name="connsiteY3" fmla="*/ 27858 h 27858"/>
                <a:gd name="connsiteX4" fmla="*/ 0 w 35968"/>
                <a:gd name="connsiteY4" fmla="*/ 7984 h 27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968" h="27858">
                  <a:moveTo>
                    <a:pt x="0" y="7984"/>
                  </a:moveTo>
                  <a:lnTo>
                    <a:pt x="5127" y="0"/>
                  </a:lnTo>
                  <a:lnTo>
                    <a:pt x="35968" y="19161"/>
                  </a:lnTo>
                  <a:lnTo>
                    <a:pt x="30379" y="27858"/>
                  </a:lnTo>
                  <a:lnTo>
                    <a:pt x="0" y="7984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06" name="Forma Livre: Forma 705">
              <a:extLst>
                <a:ext uri="{FF2B5EF4-FFF2-40B4-BE49-F238E27FC236}">
                  <a16:creationId xmlns:a16="http://schemas.microsoft.com/office/drawing/2014/main" id="{32BA8FE4-33BF-A028-5E12-60C9B9092088}"/>
                </a:ext>
              </a:extLst>
            </p:cNvPr>
            <p:cNvSpPr/>
            <p:nvPr/>
          </p:nvSpPr>
          <p:spPr>
            <a:xfrm>
              <a:off x="7488752" y="2768498"/>
              <a:ext cx="21135" cy="18950"/>
            </a:xfrm>
            <a:custGeom>
              <a:avLst/>
              <a:gdLst>
                <a:gd name="connsiteX0" fmla="*/ 0 w 21135"/>
                <a:gd name="connsiteY0" fmla="*/ 7731 h 18950"/>
                <a:gd name="connsiteX1" fmla="*/ 5463 w 21135"/>
                <a:gd name="connsiteY1" fmla="*/ 0 h 18950"/>
                <a:gd name="connsiteX2" fmla="*/ 21136 w 21135"/>
                <a:gd name="connsiteY2" fmla="*/ 10841 h 18950"/>
                <a:gd name="connsiteX3" fmla="*/ 15379 w 21135"/>
                <a:gd name="connsiteY3" fmla="*/ 18950 h 18950"/>
                <a:gd name="connsiteX4" fmla="*/ 0 w 21135"/>
                <a:gd name="connsiteY4" fmla="*/ 7731 h 18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135" h="18950">
                  <a:moveTo>
                    <a:pt x="0" y="7731"/>
                  </a:moveTo>
                  <a:lnTo>
                    <a:pt x="5463" y="0"/>
                  </a:lnTo>
                  <a:lnTo>
                    <a:pt x="21136" y="10841"/>
                  </a:lnTo>
                  <a:lnTo>
                    <a:pt x="15379" y="18950"/>
                  </a:lnTo>
                  <a:lnTo>
                    <a:pt x="0" y="7731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07" name="Forma Livre: Forma 706">
              <a:extLst>
                <a:ext uri="{FF2B5EF4-FFF2-40B4-BE49-F238E27FC236}">
                  <a16:creationId xmlns:a16="http://schemas.microsoft.com/office/drawing/2014/main" id="{F32944D7-1412-613A-03F5-14879C7FD7C5}"/>
                </a:ext>
              </a:extLst>
            </p:cNvPr>
            <p:cNvSpPr/>
            <p:nvPr/>
          </p:nvSpPr>
          <p:spPr>
            <a:xfrm>
              <a:off x="7475601" y="2785852"/>
              <a:ext cx="30842" cy="27522"/>
            </a:xfrm>
            <a:custGeom>
              <a:avLst/>
              <a:gdLst>
                <a:gd name="connsiteX0" fmla="*/ 0 w 30842"/>
                <a:gd name="connsiteY0" fmla="*/ 7437 h 27522"/>
                <a:gd name="connsiteX1" fmla="*/ 5841 w 30842"/>
                <a:gd name="connsiteY1" fmla="*/ 0 h 27522"/>
                <a:gd name="connsiteX2" fmla="*/ 30842 w 30842"/>
                <a:gd name="connsiteY2" fmla="*/ 19455 h 27522"/>
                <a:gd name="connsiteX3" fmla="*/ 24539 w 30842"/>
                <a:gd name="connsiteY3" fmla="*/ 27522 h 27522"/>
                <a:gd name="connsiteX4" fmla="*/ 0 w 30842"/>
                <a:gd name="connsiteY4" fmla="*/ 7437 h 27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42" h="27522">
                  <a:moveTo>
                    <a:pt x="0" y="7437"/>
                  </a:moveTo>
                  <a:lnTo>
                    <a:pt x="5841" y="0"/>
                  </a:lnTo>
                  <a:lnTo>
                    <a:pt x="30842" y="19455"/>
                  </a:lnTo>
                  <a:lnTo>
                    <a:pt x="24539" y="27522"/>
                  </a:lnTo>
                  <a:lnTo>
                    <a:pt x="0" y="7437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08" name="Forma Livre: Forma 707">
              <a:extLst>
                <a:ext uri="{FF2B5EF4-FFF2-40B4-BE49-F238E27FC236}">
                  <a16:creationId xmlns:a16="http://schemas.microsoft.com/office/drawing/2014/main" id="{7AA6936D-C9DC-7F31-BF8E-61A484CFE6F1}"/>
                </a:ext>
              </a:extLst>
            </p:cNvPr>
            <p:cNvSpPr/>
            <p:nvPr/>
          </p:nvSpPr>
          <p:spPr>
            <a:xfrm>
              <a:off x="7461524" y="2802449"/>
              <a:ext cx="44077" cy="40968"/>
            </a:xfrm>
            <a:custGeom>
              <a:avLst/>
              <a:gdLst>
                <a:gd name="connsiteX0" fmla="*/ 0 w 44077"/>
                <a:gd name="connsiteY0" fmla="*/ 7143 h 40968"/>
                <a:gd name="connsiteX1" fmla="*/ 1008 w 44077"/>
                <a:gd name="connsiteY1" fmla="*/ 6051 h 40968"/>
                <a:gd name="connsiteX2" fmla="*/ 3151 w 44077"/>
                <a:gd name="connsiteY2" fmla="*/ 3572 h 40968"/>
                <a:gd name="connsiteX3" fmla="*/ 6261 w 44077"/>
                <a:gd name="connsiteY3" fmla="*/ 0 h 40968"/>
                <a:gd name="connsiteX4" fmla="*/ 44078 w 44077"/>
                <a:gd name="connsiteY4" fmla="*/ 32943 h 40968"/>
                <a:gd name="connsiteX5" fmla="*/ 40590 w 44077"/>
                <a:gd name="connsiteY5" fmla="*/ 36977 h 40968"/>
                <a:gd name="connsiteX6" fmla="*/ 38195 w 44077"/>
                <a:gd name="connsiteY6" fmla="*/ 39750 h 40968"/>
                <a:gd name="connsiteX7" fmla="*/ 37061 w 44077"/>
                <a:gd name="connsiteY7" fmla="*/ 40968 h 40968"/>
                <a:gd name="connsiteX8" fmla="*/ 84 w 44077"/>
                <a:gd name="connsiteY8" fmla="*/ 7143 h 40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077" h="40968">
                  <a:moveTo>
                    <a:pt x="0" y="7143"/>
                  </a:moveTo>
                  <a:lnTo>
                    <a:pt x="1008" y="6051"/>
                  </a:lnTo>
                  <a:cubicBezTo>
                    <a:pt x="1597" y="5378"/>
                    <a:pt x="2353" y="4496"/>
                    <a:pt x="3151" y="3572"/>
                  </a:cubicBezTo>
                  <a:cubicBezTo>
                    <a:pt x="4706" y="1765"/>
                    <a:pt x="6261" y="0"/>
                    <a:pt x="6261" y="0"/>
                  </a:cubicBezTo>
                  <a:lnTo>
                    <a:pt x="44078" y="32943"/>
                  </a:lnTo>
                  <a:cubicBezTo>
                    <a:pt x="44078" y="32943"/>
                    <a:pt x="42313" y="34960"/>
                    <a:pt x="40590" y="36977"/>
                  </a:cubicBezTo>
                  <a:cubicBezTo>
                    <a:pt x="39708" y="37985"/>
                    <a:pt x="38825" y="38993"/>
                    <a:pt x="38195" y="39750"/>
                  </a:cubicBezTo>
                  <a:lnTo>
                    <a:pt x="37061" y="40968"/>
                  </a:lnTo>
                  <a:lnTo>
                    <a:pt x="84" y="7143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09" name="Forma Livre: Forma 708">
              <a:extLst>
                <a:ext uri="{FF2B5EF4-FFF2-40B4-BE49-F238E27FC236}">
                  <a16:creationId xmlns:a16="http://schemas.microsoft.com/office/drawing/2014/main" id="{4104EB73-0966-CA87-5812-4F49052B64F1}"/>
                </a:ext>
              </a:extLst>
            </p:cNvPr>
            <p:cNvSpPr/>
            <p:nvPr/>
          </p:nvSpPr>
          <p:spPr>
            <a:xfrm>
              <a:off x="7446482" y="2818332"/>
              <a:ext cx="32690" cy="32690"/>
            </a:xfrm>
            <a:custGeom>
              <a:avLst/>
              <a:gdLst>
                <a:gd name="connsiteX0" fmla="*/ 0 w 32690"/>
                <a:gd name="connsiteY0" fmla="*/ 6723 h 32690"/>
                <a:gd name="connsiteX1" fmla="*/ 3403 w 32690"/>
                <a:gd name="connsiteY1" fmla="*/ 3446 h 32690"/>
                <a:gd name="connsiteX2" fmla="*/ 6681 w 32690"/>
                <a:gd name="connsiteY2" fmla="*/ 0 h 32690"/>
                <a:gd name="connsiteX3" fmla="*/ 32691 w 32690"/>
                <a:gd name="connsiteY3" fmla="*/ 25337 h 32690"/>
                <a:gd name="connsiteX4" fmla="*/ 29119 w 32690"/>
                <a:gd name="connsiteY4" fmla="*/ 29077 h 32690"/>
                <a:gd name="connsiteX5" fmla="*/ 25379 w 32690"/>
                <a:gd name="connsiteY5" fmla="*/ 32691 h 32690"/>
                <a:gd name="connsiteX6" fmla="*/ 0 w 32690"/>
                <a:gd name="connsiteY6" fmla="*/ 6765 h 32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690" h="32690">
                  <a:moveTo>
                    <a:pt x="0" y="6723"/>
                  </a:moveTo>
                  <a:cubicBezTo>
                    <a:pt x="0" y="6723"/>
                    <a:pt x="1723" y="5126"/>
                    <a:pt x="3403" y="3446"/>
                  </a:cubicBezTo>
                  <a:cubicBezTo>
                    <a:pt x="5042" y="1723"/>
                    <a:pt x="6681" y="0"/>
                    <a:pt x="6681" y="0"/>
                  </a:cubicBezTo>
                  <a:lnTo>
                    <a:pt x="32691" y="25337"/>
                  </a:lnTo>
                  <a:cubicBezTo>
                    <a:pt x="32691" y="25337"/>
                    <a:pt x="30884" y="27228"/>
                    <a:pt x="29119" y="29077"/>
                  </a:cubicBezTo>
                  <a:cubicBezTo>
                    <a:pt x="27270" y="30884"/>
                    <a:pt x="25379" y="32691"/>
                    <a:pt x="25379" y="32691"/>
                  </a:cubicBezTo>
                  <a:lnTo>
                    <a:pt x="0" y="6765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10" name="Forma Livre: Forma 709">
              <a:extLst>
                <a:ext uri="{FF2B5EF4-FFF2-40B4-BE49-F238E27FC236}">
                  <a16:creationId xmlns:a16="http://schemas.microsoft.com/office/drawing/2014/main" id="{1F52AE6F-B09B-428C-A2BB-478115FA419C}"/>
                </a:ext>
              </a:extLst>
            </p:cNvPr>
            <p:cNvSpPr/>
            <p:nvPr/>
          </p:nvSpPr>
          <p:spPr>
            <a:xfrm>
              <a:off x="7432195" y="2831946"/>
              <a:ext cx="20000" cy="20589"/>
            </a:xfrm>
            <a:custGeom>
              <a:avLst/>
              <a:gdLst>
                <a:gd name="connsiteX0" fmla="*/ 0 w 20000"/>
                <a:gd name="connsiteY0" fmla="*/ 6387 h 20589"/>
                <a:gd name="connsiteX1" fmla="*/ 3571 w 20000"/>
                <a:gd name="connsiteY1" fmla="*/ 3277 h 20589"/>
                <a:gd name="connsiteX2" fmla="*/ 7017 w 20000"/>
                <a:gd name="connsiteY2" fmla="*/ 0 h 20589"/>
                <a:gd name="connsiteX3" fmla="*/ 20001 w 20000"/>
                <a:gd name="connsiteY3" fmla="*/ 13950 h 20589"/>
                <a:gd name="connsiteX4" fmla="*/ 16387 w 20000"/>
                <a:gd name="connsiteY4" fmla="*/ 17354 h 20589"/>
                <a:gd name="connsiteX5" fmla="*/ 12648 w 20000"/>
                <a:gd name="connsiteY5" fmla="*/ 20589 h 20589"/>
                <a:gd name="connsiteX6" fmla="*/ 42 w 20000"/>
                <a:gd name="connsiteY6" fmla="*/ 6303 h 20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000" h="20589">
                  <a:moveTo>
                    <a:pt x="0" y="6387"/>
                  </a:moveTo>
                  <a:cubicBezTo>
                    <a:pt x="0" y="6387"/>
                    <a:pt x="1807" y="4832"/>
                    <a:pt x="3571" y="3277"/>
                  </a:cubicBezTo>
                  <a:cubicBezTo>
                    <a:pt x="5294" y="1681"/>
                    <a:pt x="7017" y="0"/>
                    <a:pt x="7017" y="0"/>
                  </a:cubicBezTo>
                  <a:lnTo>
                    <a:pt x="20001" y="13950"/>
                  </a:lnTo>
                  <a:cubicBezTo>
                    <a:pt x="20001" y="13950"/>
                    <a:pt x="18236" y="15673"/>
                    <a:pt x="16387" y="17354"/>
                  </a:cubicBezTo>
                  <a:lnTo>
                    <a:pt x="12648" y="20589"/>
                  </a:lnTo>
                  <a:lnTo>
                    <a:pt x="42" y="6303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11" name="Forma Livre: Forma 710">
              <a:extLst>
                <a:ext uri="{FF2B5EF4-FFF2-40B4-BE49-F238E27FC236}">
                  <a16:creationId xmlns:a16="http://schemas.microsoft.com/office/drawing/2014/main" id="{BCAA91C8-F53E-989F-F93F-C5B482D4ABB4}"/>
                </a:ext>
              </a:extLst>
            </p:cNvPr>
            <p:cNvSpPr/>
            <p:nvPr/>
          </p:nvSpPr>
          <p:spPr>
            <a:xfrm>
              <a:off x="7415682" y="2846190"/>
              <a:ext cx="27690" cy="30757"/>
            </a:xfrm>
            <a:custGeom>
              <a:avLst/>
              <a:gdLst>
                <a:gd name="connsiteX0" fmla="*/ 0 w 27690"/>
                <a:gd name="connsiteY0" fmla="*/ 5925 h 30757"/>
                <a:gd name="connsiteX1" fmla="*/ 3740 w 27690"/>
                <a:gd name="connsiteY1" fmla="*/ 2983 h 30757"/>
                <a:gd name="connsiteX2" fmla="*/ 6303 w 27690"/>
                <a:gd name="connsiteY2" fmla="*/ 966 h 30757"/>
                <a:gd name="connsiteX3" fmla="*/ 7437 w 27690"/>
                <a:gd name="connsiteY3" fmla="*/ 0 h 30757"/>
                <a:gd name="connsiteX4" fmla="*/ 27691 w 27690"/>
                <a:gd name="connsiteY4" fmla="*/ 24371 h 30757"/>
                <a:gd name="connsiteX5" fmla="*/ 26472 w 27690"/>
                <a:gd name="connsiteY5" fmla="*/ 25421 h 30757"/>
                <a:gd name="connsiteX6" fmla="*/ 23699 w 27690"/>
                <a:gd name="connsiteY6" fmla="*/ 27606 h 30757"/>
                <a:gd name="connsiteX7" fmla="*/ 19665 w 27690"/>
                <a:gd name="connsiteY7" fmla="*/ 30758 h 30757"/>
                <a:gd name="connsiteX8" fmla="*/ 0 w 27690"/>
                <a:gd name="connsiteY8" fmla="*/ 5883 h 3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690" h="30757">
                  <a:moveTo>
                    <a:pt x="0" y="5925"/>
                  </a:moveTo>
                  <a:cubicBezTo>
                    <a:pt x="0" y="5925"/>
                    <a:pt x="1849" y="4454"/>
                    <a:pt x="3740" y="2983"/>
                  </a:cubicBezTo>
                  <a:cubicBezTo>
                    <a:pt x="4665" y="2269"/>
                    <a:pt x="5589" y="1513"/>
                    <a:pt x="6303" y="966"/>
                  </a:cubicBezTo>
                  <a:lnTo>
                    <a:pt x="7437" y="0"/>
                  </a:lnTo>
                  <a:lnTo>
                    <a:pt x="27691" y="24371"/>
                  </a:lnTo>
                  <a:lnTo>
                    <a:pt x="26472" y="25421"/>
                  </a:lnTo>
                  <a:lnTo>
                    <a:pt x="23699" y="27606"/>
                  </a:lnTo>
                  <a:cubicBezTo>
                    <a:pt x="21682" y="29203"/>
                    <a:pt x="19665" y="30758"/>
                    <a:pt x="19665" y="30758"/>
                  </a:cubicBezTo>
                  <a:lnTo>
                    <a:pt x="0" y="5883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12" name="Forma Livre: Forma 711">
              <a:extLst>
                <a:ext uri="{FF2B5EF4-FFF2-40B4-BE49-F238E27FC236}">
                  <a16:creationId xmlns:a16="http://schemas.microsoft.com/office/drawing/2014/main" id="{9561CB3C-58E6-BC58-509F-8B8F55FBFC94}"/>
                </a:ext>
              </a:extLst>
            </p:cNvPr>
            <p:cNvSpPr/>
            <p:nvPr/>
          </p:nvSpPr>
          <p:spPr>
            <a:xfrm>
              <a:off x="7398412" y="2859552"/>
              <a:ext cx="37565" cy="46472"/>
            </a:xfrm>
            <a:custGeom>
              <a:avLst/>
              <a:gdLst>
                <a:gd name="connsiteX0" fmla="*/ 0 w 37565"/>
                <a:gd name="connsiteY0" fmla="*/ 5463 h 46472"/>
                <a:gd name="connsiteX1" fmla="*/ 7732 w 37565"/>
                <a:gd name="connsiteY1" fmla="*/ 0 h 46472"/>
                <a:gd name="connsiteX2" fmla="*/ 37565 w 37565"/>
                <a:gd name="connsiteY2" fmla="*/ 40254 h 46472"/>
                <a:gd name="connsiteX3" fmla="*/ 28867 w 37565"/>
                <a:gd name="connsiteY3" fmla="*/ 46473 h 46472"/>
                <a:gd name="connsiteX4" fmla="*/ 0 w 37565"/>
                <a:gd name="connsiteY4" fmla="*/ 5463 h 46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565" h="46472">
                  <a:moveTo>
                    <a:pt x="0" y="5463"/>
                  </a:moveTo>
                  <a:lnTo>
                    <a:pt x="7732" y="0"/>
                  </a:lnTo>
                  <a:lnTo>
                    <a:pt x="37565" y="40254"/>
                  </a:lnTo>
                  <a:lnTo>
                    <a:pt x="28867" y="46473"/>
                  </a:lnTo>
                  <a:lnTo>
                    <a:pt x="0" y="5463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13" name="Forma Livre: Forma 712">
              <a:extLst>
                <a:ext uri="{FF2B5EF4-FFF2-40B4-BE49-F238E27FC236}">
                  <a16:creationId xmlns:a16="http://schemas.microsoft.com/office/drawing/2014/main" id="{670DFEE9-7785-73EB-7387-6D12663DA23F}"/>
                </a:ext>
              </a:extLst>
            </p:cNvPr>
            <p:cNvSpPr/>
            <p:nvPr/>
          </p:nvSpPr>
          <p:spPr>
            <a:xfrm>
              <a:off x="7380470" y="2871822"/>
              <a:ext cx="27942" cy="35925"/>
            </a:xfrm>
            <a:custGeom>
              <a:avLst/>
              <a:gdLst>
                <a:gd name="connsiteX0" fmla="*/ 0 w 27942"/>
                <a:gd name="connsiteY0" fmla="*/ 5126 h 35925"/>
                <a:gd name="connsiteX1" fmla="*/ 7984 w 27942"/>
                <a:gd name="connsiteY1" fmla="*/ 0 h 35925"/>
                <a:gd name="connsiteX2" fmla="*/ 27943 w 27942"/>
                <a:gd name="connsiteY2" fmla="*/ 30338 h 35925"/>
                <a:gd name="connsiteX3" fmla="*/ 19203 w 27942"/>
                <a:gd name="connsiteY3" fmla="*/ 35926 h 35925"/>
                <a:gd name="connsiteX4" fmla="*/ 0 w 27942"/>
                <a:gd name="connsiteY4" fmla="*/ 5126 h 35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42" h="35925">
                  <a:moveTo>
                    <a:pt x="0" y="5126"/>
                  </a:moveTo>
                  <a:lnTo>
                    <a:pt x="7984" y="0"/>
                  </a:lnTo>
                  <a:lnTo>
                    <a:pt x="27943" y="30338"/>
                  </a:lnTo>
                  <a:lnTo>
                    <a:pt x="19203" y="35926"/>
                  </a:lnTo>
                  <a:lnTo>
                    <a:pt x="0" y="5126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14" name="Forma Livre: Forma 713">
              <a:extLst>
                <a:ext uri="{FF2B5EF4-FFF2-40B4-BE49-F238E27FC236}">
                  <a16:creationId xmlns:a16="http://schemas.microsoft.com/office/drawing/2014/main" id="{A90AAFC6-A4A2-F084-739F-8603C57A427A}"/>
                </a:ext>
              </a:extLst>
            </p:cNvPr>
            <p:cNvSpPr/>
            <p:nvPr/>
          </p:nvSpPr>
          <p:spPr>
            <a:xfrm>
              <a:off x="7363705" y="2882116"/>
              <a:ext cx="17857" cy="21387"/>
            </a:xfrm>
            <a:custGeom>
              <a:avLst/>
              <a:gdLst>
                <a:gd name="connsiteX0" fmla="*/ 0 w 17857"/>
                <a:gd name="connsiteY0" fmla="*/ 4748 h 21387"/>
                <a:gd name="connsiteX1" fmla="*/ 8194 w 17857"/>
                <a:gd name="connsiteY1" fmla="*/ 0 h 21387"/>
                <a:gd name="connsiteX2" fmla="*/ 17858 w 17857"/>
                <a:gd name="connsiteY2" fmla="*/ 16429 h 21387"/>
                <a:gd name="connsiteX3" fmla="*/ 9244 w 17857"/>
                <a:gd name="connsiteY3" fmla="*/ 21388 h 21387"/>
                <a:gd name="connsiteX4" fmla="*/ 0 w 17857"/>
                <a:gd name="connsiteY4" fmla="*/ 4748 h 21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57" h="21387">
                  <a:moveTo>
                    <a:pt x="0" y="4748"/>
                  </a:moveTo>
                  <a:lnTo>
                    <a:pt x="8194" y="0"/>
                  </a:lnTo>
                  <a:lnTo>
                    <a:pt x="17858" y="16429"/>
                  </a:lnTo>
                  <a:lnTo>
                    <a:pt x="9244" y="21388"/>
                  </a:lnTo>
                  <a:lnTo>
                    <a:pt x="0" y="4748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15" name="Forma Livre: Forma 714">
              <a:extLst>
                <a:ext uri="{FF2B5EF4-FFF2-40B4-BE49-F238E27FC236}">
                  <a16:creationId xmlns:a16="http://schemas.microsoft.com/office/drawing/2014/main" id="{4826418F-6592-EFEE-C7B8-48D8E43C42EC}"/>
                </a:ext>
              </a:extLst>
            </p:cNvPr>
            <p:cNvSpPr/>
            <p:nvPr/>
          </p:nvSpPr>
          <p:spPr>
            <a:xfrm>
              <a:off x="7344586" y="2892495"/>
              <a:ext cx="22942" cy="32858"/>
            </a:xfrm>
            <a:custGeom>
              <a:avLst/>
              <a:gdLst>
                <a:gd name="connsiteX0" fmla="*/ 0 w 22942"/>
                <a:gd name="connsiteY0" fmla="*/ 4328 h 32858"/>
                <a:gd name="connsiteX1" fmla="*/ 8446 w 22942"/>
                <a:gd name="connsiteY1" fmla="*/ 0 h 32858"/>
                <a:gd name="connsiteX2" fmla="*/ 22942 w 22942"/>
                <a:gd name="connsiteY2" fmla="*/ 28195 h 32858"/>
                <a:gd name="connsiteX3" fmla="*/ 13824 w 22942"/>
                <a:gd name="connsiteY3" fmla="*/ 32859 h 32858"/>
                <a:gd name="connsiteX4" fmla="*/ 0 w 22942"/>
                <a:gd name="connsiteY4" fmla="*/ 4328 h 32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942" h="32858">
                  <a:moveTo>
                    <a:pt x="0" y="4328"/>
                  </a:moveTo>
                  <a:lnTo>
                    <a:pt x="8446" y="0"/>
                  </a:lnTo>
                  <a:lnTo>
                    <a:pt x="22942" y="28195"/>
                  </a:lnTo>
                  <a:lnTo>
                    <a:pt x="13824" y="32859"/>
                  </a:lnTo>
                  <a:lnTo>
                    <a:pt x="0" y="4328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16" name="Forma Livre: Forma 715">
              <a:extLst>
                <a:ext uri="{FF2B5EF4-FFF2-40B4-BE49-F238E27FC236}">
                  <a16:creationId xmlns:a16="http://schemas.microsoft.com/office/drawing/2014/main" id="{BFD9FBFF-6D75-FF05-B1E5-D38DE4C96115}"/>
                </a:ext>
              </a:extLst>
            </p:cNvPr>
            <p:cNvSpPr/>
            <p:nvPr/>
          </p:nvSpPr>
          <p:spPr>
            <a:xfrm>
              <a:off x="7324963" y="2901823"/>
              <a:ext cx="29161" cy="50086"/>
            </a:xfrm>
            <a:custGeom>
              <a:avLst/>
              <a:gdLst>
                <a:gd name="connsiteX0" fmla="*/ 0 w 29161"/>
                <a:gd name="connsiteY0" fmla="*/ 3824 h 50086"/>
                <a:gd name="connsiteX1" fmla="*/ 1387 w 29161"/>
                <a:gd name="connsiteY1" fmla="*/ 3277 h 50086"/>
                <a:gd name="connsiteX2" fmla="*/ 4370 w 29161"/>
                <a:gd name="connsiteY2" fmla="*/ 1933 h 50086"/>
                <a:gd name="connsiteX3" fmla="*/ 8698 w 29161"/>
                <a:gd name="connsiteY3" fmla="*/ 0 h 50086"/>
                <a:gd name="connsiteX4" fmla="*/ 29161 w 29161"/>
                <a:gd name="connsiteY4" fmla="*/ 45758 h 50086"/>
                <a:gd name="connsiteX5" fmla="*/ 24287 w 29161"/>
                <a:gd name="connsiteY5" fmla="*/ 47943 h 50086"/>
                <a:gd name="connsiteX6" fmla="*/ 20925 w 29161"/>
                <a:gd name="connsiteY6" fmla="*/ 49456 h 50086"/>
                <a:gd name="connsiteX7" fmla="*/ 19371 w 29161"/>
                <a:gd name="connsiteY7" fmla="*/ 50086 h 50086"/>
                <a:gd name="connsiteX8" fmla="*/ 42 w 29161"/>
                <a:gd name="connsiteY8" fmla="*/ 3824 h 50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161" h="50086">
                  <a:moveTo>
                    <a:pt x="0" y="3824"/>
                  </a:moveTo>
                  <a:lnTo>
                    <a:pt x="1387" y="3277"/>
                  </a:lnTo>
                  <a:cubicBezTo>
                    <a:pt x="2227" y="2941"/>
                    <a:pt x="3278" y="2437"/>
                    <a:pt x="4370" y="1933"/>
                  </a:cubicBezTo>
                  <a:cubicBezTo>
                    <a:pt x="6513" y="966"/>
                    <a:pt x="8698" y="0"/>
                    <a:pt x="8698" y="0"/>
                  </a:cubicBezTo>
                  <a:lnTo>
                    <a:pt x="29161" y="45758"/>
                  </a:lnTo>
                  <a:lnTo>
                    <a:pt x="24287" y="47943"/>
                  </a:lnTo>
                  <a:cubicBezTo>
                    <a:pt x="23068" y="48490"/>
                    <a:pt x="21850" y="49078"/>
                    <a:pt x="20925" y="49456"/>
                  </a:cubicBezTo>
                  <a:lnTo>
                    <a:pt x="19371" y="50086"/>
                  </a:lnTo>
                  <a:lnTo>
                    <a:pt x="42" y="3824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17" name="Forma Livre: Forma 716">
              <a:extLst>
                <a:ext uri="{FF2B5EF4-FFF2-40B4-BE49-F238E27FC236}">
                  <a16:creationId xmlns:a16="http://schemas.microsoft.com/office/drawing/2014/main" id="{A8415D51-BAF8-45C5-EA58-FB4CD16D5BFD}"/>
                </a:ext>
              </a:extLst>
            </p:cNvPr>
            <p:cNvSpPr/>
            <p:nvPr/>
          </p:nvSpPr>
          <p:spPr>
            <a:xfrm>
              <a:off x="7304836" y="2910101"/>
              <a:ext cx="21807" cy="37480"/>
            </a:xfrm>
            <a:custGeom>
              <a:avLst/>
              <a:gdLst>
                <a:gd name="connsiteX0" fmla="*/ 0 w 21807"/>
                <a:gd name="connsiteY0" fmla="*/ 3236 h 37480"/>
                <a:gd name="connsiteX1" fmla="*/ 4496 w 21807"/>
                <a:gd name="connsiteY1" fmla="*/ 1723 h 37480"/>
                <a:gd name="connsiteX2" fmla="*/ 8908 w 21807"/>
                <a:gd name="connsiteY2" fmla="*/ 0 h 37480"/>
                <a:gd name="connsiteX3" fmla="*/ 21808 w 21807"/>
                <a:gd name="connsiteY3" fmla="*/ 33909 h 37480"/>
                <a:gd name="connsiteX4" fmla="*/ 16976 w 21807"/>
                <a:gd name="connsiteY4" fmla="*/ 35800 h 37480"/>
                <a:gd name="connsiteX5" fmla="*/ 12060 w 21807"/>
                <a:gd name="connsiteY5" fmla="*/ 37481 h 37480"/>
                <a:gd name="connsiteX6" fmla="*/ 0 w 21807"/>
                <a:gd name="connsiteY6" fmla="*/ 3236 h 37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807" h="37480">
                  <a:moveTo>
                    <a:pt x="0" y="3236"/>
                  </a:moveTo>
                  <a:cubicBezTo>
                    <a:pt x="0" y="3236"/>
                    <a:pt x="2227" y="2479"/>
                    <a:pt x="4496" y="1723"/>
                  </a:cubicBezTo>
                  <a:cubicBezTo>
                    <a:pt x="6681" y="840"/>
                    <a:pt x="8908" y="0"/>
                    <a:pt x="8908" y="0"/>
                  </a:cubicBezTo>
                  <a:lnTo>
                    <a:pt x="21808" y="33909"/>
                  </a:lnTo>
                  <a:cubicBezTo>
                    <a:pt x="21808" y="33909"/>
                    <a:pt x="19413" y="34876"/>
                    <a:pt x="16976" y="35800"/>
                  </a:cubicBezTo>
                  <a:cubicBezTo>
                    <a:pt x="14539" y="36640"/>
                    <a:pt x="12060" y="37481"/>
                    <a:pt x="12060" y="37481"/>
                  </a:cubicBezTo>
                  <a:lnTo>
                    <a:pt x="0" y="3236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18" name="Forma Livre: Forma 717">
              <a:extLst>
                <a:ext uri="{FF2B5EF4-FFF2-40B4-BE49-F238E27FC236}">
                  <a16:creationId xmlns:a16="http://schemas.microsoft.com/office/drawing/2014/main" id="{32800711-182D-9FBF-8719-E16995A7B8EB}"/>
                </a:ext>
              </a:extLst>
            </p:cNvPr>
            <p:cNvSpPr/>
            <p:nvPr/>
          </p:nvSpPr>
          <p:spPr>
            <a:xfrm>
              <a:off x="7286306" y="2916530"/>
              <a:ext cx="14916" cy="21051"/>
            </a:xfrm>
            <a:custGeom>
              <a:avLst/>
              <a:gdLst>
                <a:gd name="connsiteX0" fmla="*/ 0 w 14916"/>
                <a:gd name="connsiteY0" fmla="*/ 2815 h 21051"/>
                <a:gd name="connsiteX1" fmla="*/ 4538 w 14916"/>
                <a:gd name="connsiteY1" fmla="*/ 1513 h 21051"/>
                <a:gd name="connsiteX2" fmla="*/ 9034 w 14916"/>
                <a:gd name="connsiteY2" fmla="*/ 0 h 21051"/>
                <a:gd name="connsiteX3" fmla="*/ 14916 w 14916"/>
                <a:gd name="connsiteY3" fmla="*/ 18110 h 21051"/>
                <a:gd name="connsiteX4" fmla="*/ 10210 w 14916"/>
                <a:gd name="connsiteY4" fmla="*/ 19707 h 21051"/>
                <a:gd name="connsiteX5" fmla="*/ 5420 w 14916"/>
                <a:gd name="connsiteY5" fmla="*/ 21051 h 21051"/>
                <a:gd name="connsiteX6" fmla="*/ 0 w 14916"/>
                <a:gd name="connsiteY6" fmla="*/ 2773 h 2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916" h="21051">
                  <a:moveTo>
                    <a:pt x="0" y="2815"/>
                  </a:moveTo>
                  <a:cubicBezTo>
                    <a:pt x="0" y="2815"/>
                    <a:pt x="2269" y="2185"/>
                    <a:pt x="4538" y="1513"/>
                  </a:cubicBezTo>
                  <a:cubicBezTo>
                    <a:pt x="6765" y="756"/>
                    <a:pt x="9034" y="0"/>
                    <a:pt x="9034" y="0"/>
                  </a:cubicBezTo>
                  <a:lnTo>
                    <a:pt x="14916" y="18110"/>
                  </a:lnTo>
                  <a:cubicBezTo>
                    <a:pt x="14916" y="18110"/>
                    <a:pt x="12564" y="18908"/>
                    <a:pt x="10210" y="19707"/>
                  </a:cubicBezTo>
                  <a:cubicBezTo>
                    <a:pt x="7815" y="20379"/>
                    <a:pt x="5420" y="21051"/>
                    <a:pt x="5420" y="21051"/>
                  </a:cubicBezTo>
                  <a:lnTo>
                    <a:pt x="0" y="2773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19" name="Forma Livre: Forma 718">
              <a:extLst>
                <a:ext uri="{FF2B5EF4-FFF2-40B4-BE49-F238E27FC236}">
                  <a16:creationId xmlns:a16="http://schemas.microsoft.com/office/drawing/2014/main" id="{FD09F83E-6E9D-0966-872E-FAB2C62A1527}"/>
                </a:ext>
              </a:extLst>
            </p:cNvPr>
            <p:cNvSpPr/>
            <p:nvPr/>
          </p:nvSpPr>
          <p:spPr>
            <a:xfrm>
              <a:off x="7265465" y="2922665"/>
              <a:ext cx="17311" cy="32984"/>
            </a:xfrm>
            <a:custGeom>
              <a:avLst/>
              <a:gdLst>
                <a:gd name="connsiteX0" fmla="*/ 42 w 17311"/>
                <a:gd name="connsiteY0" fmla="*/ 2227 h 32984"/>
                <a:gd name="connsiteX1" fmla="*/ 4665 w 17311"/>
                <a:gd name="connsiteY1" fmla="*/ 1177 h 32984"/>
                <a:gd name="connsiteX2" fmla="*/ 7816 w 17311"/>
                <a:gd name="connsiteY2" fmla="*/ 420 h 32984"/>
                <a:gd name="connsiteX3" fmla="*/ 9244 w 17311"/>
                <a:gd name="connsiteY3" fmla="*/ 0 h 32984"/>
                <a:gd name="connsiteX4" fmla="*/ 17312 w 17311"/>
                <a:gd name="connsiteY4" fmla="*/ 30632 h 32984"/>
                <a:gd name="connsiteX5" fmla="*/ 15757 w 17311"/>
                <a:gd name="connsiteY5" fmla="*/ 31052 h 32984"/>
                <a:gd name="connsiteX6" fmla="*/ 12312 w 17311"/>
                <a:gd name="connsiteY6" fmla="*/ 31850 h 32984"/>
                <a:gd name="connsiteX7" fmla="*/ 7312 w 17311"/>
                <a:gd name="connsiteY7" fmla="*/ 32985 h 32984"/>
                <a:gd name="connsiteX8" fmla="*/ 0 w 17311"/>
                <a:gd name="connsiteY8" fmla="*/ 2143 h 32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311" h="32984">
                  <a:moveTo>
                    <a:pt x="42" y="2227"/>
                  </a:moveTo>
                  <a:cubicBezTo>
                    <a:pt x="42" y="2227"/>
                    <a:pt x="2353" y="1681"/>
                    <a:pt x="4665" y="1177"/>
                  </a:cubicBezTo>
                  <a:cubicBezTo>
                    <a:pt x="5799" y="882"/>
                    <a:pt x="6975" y="672"/>
                    <a:pt x="7816" y="420"/>
                  </a:cubicBezTo>
                  <a:lnTo>
                    <a:pt x="9244" y="0"/>
                  </a:lnTo>
                  <a:lnTo>
                    <a:pt x="17312" y="30632"/>
                  </a:lnTo>
                  <a:lnTo>
                    <a:pt x="15757" y="31052"/>
                  </a:lnTo>
                  <a:cubicBezTo>
                    <a:pt x="14833" y="31304"/>
                    <a:pt x="13572" y="31556"/>
                    <a:pt x="12312" y="31850"/>
                  </a:cubicBezTo>
                  <a:lnTo>
                    <a:pt x="7312" y="32985"/>
                  </a:lnTo>
                  <a:lnTo>
                    <a:pt x="0" y="2143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20" name="Forma Livre: Forma 719">
              <a:extLst>
                <a:ext uri="{FF2B5EF4-FFF2-40B4-BE49-F238E27FC236}">
                  <a16:creationId xmlns:a16="http://schemas.microsoft.com/office/drawing/2014/main" id="{2922CF92-635D-5993-DED1-B2620C7AE2B0}"/>
                </a:ext>
              </a:extLst>
            </p:cNvPr>
            <p:cNvSpPr/>
            <p:nvPr/>
          </p:nvSpPr>
          <p:spPr>
            <a:xfrm>
              <a:off x="7244414" y="2927581"/>
              <a:ext cx="19328" cy="51010"/>
            </a:xfrm>
            <a:custGeom>
              <a:avLst/>
              <a:gdLst>
                <a:gd name="connsiteX0" fmla="*/ 0 w 19328"/>
                <a:gd name="connsiteY0" fmla="*/ 1639 h 51010"/>
                <a:gd name="connsiteX1" fmla="*/ 9328 w 19328"/>
                <a:gd name="connsiteY1" fmla="*/ 0 h 51010"/>
                <a:gd name="connsiteX2" fmla="*/ 19329 w 19328"/>
                <a:gd name="connsiteY2" fmla="*/ 49120 h 51010"/>
                <a:gd name="connsiteX3" fmla="*/ 8824 w 19328"/>
                <a:gd name="connsiteY3" fmla="*/ 51011 h 51010"/>
                <a:gd name="connsiteX4" fmla="*/ 0 w 19328"/>
                <a:gd name="connsiteY4" fmla="*/ 1639 h 51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28" h="51010">
                  <a:moveTo>
                    <a:pt x="0" y="1639"/>
                  </a:moveTo>
                  <a:lnTo>
                    <a:pt x="9328" y="0"/>
                  </a:lnTo>
                  <a:lnTo>
                    <a:pt x="19329" y="49120"/>
                  </a:lnTo>
                  <a:lnTo>
                    <a:pt x="8824" y="51011"/>
                  </a:lnTo>
                  <a:lnTo>
                    <a:pt x="0" y="1639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21" name="Forma Livre: Forma 720">
              <a:extLst>
                <a:ext uri="{FF2B5EF4-FFF2-40B4-BE49-F238E27FC236}">
                  <a16:creationId xmlns:a16="http://schemas.microsoft.com/office/drawing/2014/main" id="{DC7D4E84-F51D-6881-131F-3D38D96FB6E9}"/>
                </a:ext>
              </a:extLst>
            </p:cNvPr>
            <p:cNvSpPr/>
            <p:nvPr/>
          </p:nvSpPr>
          <p:spPr>
            <a:xfrm>
              <a:off x="7223152" y="2931236"/>
              <a:ext cx="14622" cy="37228"/>
            </a:xfrm>
            <a:custGeom>
              <a:avLst/>
              <a:gdLst>
                <a:gd name="connsiteX0" fmla="*/ 0 w 14622"/>
                <a:gd name="connsiteY0" fmla="*/ 1177 h 37228"/>
                <a:gd name="connsiteX1" fmla="*/ 9370 w 14622"/>
                <a:gd name="connsiteY1" fmla="*/ 0 h 37228"/>
                <a:gd name="connsiteX2" fmla="*/ 14622 w 14622"/>
                <a:gd name="connsiteY2" fmla="*/ 35926 h 37228"/>
                <a:gd name="connsiteX3" fmla="*/ 4328 w 14622"/>
                <a:gd name="connsiteY3" fmla="*/ 37229 h 37228"/>
                <a:gd name="connsiteX4" fmla="*/ 0 w 14622"/>
                <a:gd name="connsiteY4" fmla="*/ 1177 h 37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22" h="37228">
                  <a:moveTo>
                    <a:pt x="0" y="1177"/>
                  </a:moveTo>
                  <a:lnTo>
                    <a:pt x="9370" y="0"/>
                  </a:lnTo>
                  <a:lnTo>
                    <a:pt x="14622" y="35926"/>
                  </a:lnTo>
                  <a:lnTo>
                    <a:pt x="4328" y="37229"/>
                  </a:lnTo>
                  <a:lnTo>
                    <a:pt x="0" y="1177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22" name="Forma Livre: Forma 721">
              <a:extLst>
                <a:ext uri="{FF2B5EF4-FFF2-40B4-BE49-F238E27FC236}">
                  <a16:creationId xmlns:a16="http://schemas.microsoft.com/office/drawing/2014/main" id="{3D1F9EF3-0AA3-FD4A-F1B9-32B57B5D07EB}"/>
                </a:ext>
              </a:extLst>
            </p:cNvPr>
            <p:cNvSpPr/>
            <p:nvPr/>
          </p:nvSpPr>
          <p:spPr>
            <a:xfrm>
              <a:off x="7203740" y="2933547"/>
              <a:ext cx="11261" cy="19748"/>
            </a:xfrm>
            <a:custGeom>
              <a:avLst/>
              <a:gdLst>
                <a:gd name="connsiteX0" fmla="*/ 0 w 11261"/>
                <a:gd name="connsiteY0" fmla="*/ 714 h 19748"/>
                <a:gd name="connsiteX1" fmla="*/ 9454 w 11261"/>
                <a:gd name="connsiteY1" fmla="*/ 0 h 19748"/>
                <a:gd name="connsiteX2" fmla="*/ 11261 w 11261"/>
                <a:gd name="connsiteY2" fmla="*/ 18992 h 19748"/>
                <a:gd name="connsiteX3" fmla="*/ 1344 w 11261"/>
                <a:gd name="connsiteY3" fmla="*/ 19749 h 19748"/>
                <a:gd name="connsiteX4" fmla="*/ 0 w 11261"/>
                <a:gd name="connsiteY4" fmla="*/ 714 h 19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61" h="19748">
                  <a:moveTo>
                    <a:pt x="0" y="714"/>
                  </a:moveTo>
                  <a:lnTo>
                    <a:pt x="9454" y="0"/>
                  </a:lnTo>
                  <a:lnTo>
                    <a:pt x="11261" y="18992"/>
                  </a:lnTo>
                  <a:lnTo>
                    <a:pt x="1344" y="19749"/>
                  </a:lnTo>
                  <a:lnTo>
                    <a:pt x="0" y="714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23" name="Forma Livre: Forma 722">
              <a:extLst>
                <a:ext uri="{FF2B5EF4-FFF2-40B4-BE49-F238E27FC236}">
                  <a16:creationId xmlns:a16="http://schemas.microsoft.com/office/drawing/2014/main" id="{5D49F661-0241-F5E9-5F7F-D3518596C93B}"/>
                </a:ext>
              </a:extLst>
            </p:cNvPr>
            <p:cNvSpPr/>
            <p:nvPr/>
          </p:nvSpPr>
          <p:spPr>
            <a:xfrm>
              <a:off x="7182184" y="2934976"/>
              <a:ext cx="10757" cy="31934"/>
            </a:xfrm>
            <a:custGeom>
              <a:avLst/>
              <a:gdLst>
                <a:gd name="connsiteX0" fmla="*/ 0 w 10757"/>
                <a:gd name="connsiteY0" fmla="*/ 252 h 31934"/>
                <a:gd name="connsiteX1" fmla="*/ 9496 w 10757"/>
                <a:gd name="connsiteY1" fmla="*/ 0 h 31934"/>
                <a:gd name="connsiteX2" fmla="*/ 10757 w 10757"/>
                <a:gd name="connsiteY2" fmla="*/ 31640 h 31934"/>
                <a:gd name="connsiteX3" fmla="*/ 504 w 10757"/>
                <a:gd name="connsiteY3" fmla="*/ 31934 h 31934"/>
                <a:gd name="connsiteX4" fmla="*/ 0 w 10757"/>
                <a:gd name="connsiteY4" fmla="*/ 252 h 31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57" h="31934">
                  <a:moveTo>
                    <a:pt x="0" y="252"/>
                  </a:moveTo>
                  <a:lnTo>
                    <a:pt x="9496" y="0"/>
                  </a:lnTo>
                  <a:lnTo>
                    <a:pt x="10757" y="31640"/>
                  </a:lnTo>
                  <a:lnTo>
                    <a:pt x="504" y="31934"/>
                  </a:lnTo>
                  <a:lnTo>
                    <a:pt x="0" y="252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24" name="Forma Livre: Forma 723">
              <a:extLst>
                <a:ext uri="{FF2B5EF4-FFF2-40B4-BE49-F238E27FC236}">
                  <a16:creationId xmlns:a16="http://schemas.microsoft.com/office/drawing/2014/main" id="{9572A79C-61F4-2A17-D5D9-4757331618CA}"/>
                </a:ext>
              </a:extLst>
            </p:cNvPr>
            <p:cNvSpPr/>
            <p:nvPr/>
          </p:nvSpPr>
          <p:spPr>
            <a:xfrm>
              <a:off x="7158653" y="2934976"/>
              <a:ext cx="11471" cy="50380"/>
            </a:xfrm>
            <a:custGeom>
              <a:avLst/>
              <a:gdLst>
                <a:gd name="connsiteX0" fmla="*/ 1975 w 11471"/>
                <a:gd name="connsiteY0" fmla="*/ 0 h 50380"/>
                <a:gd name="connsiteX1" fmla="*/ 11471 w 11471"/>
                <a:gd name="connsiteY1" fmla="*/ 252 h 50380"/>
                <a:gd name="connsiteX2" fmla="*/ 10672 w 11471"/>
                <a:gd name="connsiteY2" fmla="*/ 50380 h 50380"/>
                <a:gd name="connsiteX3" fmla="*/ 0 w 11471"/>
                <a:gd name="connsiteY3" fmla="*/ 50086 h 50380"/>
                <a:gd name="connsiteX4" fmla="*/ 1975 w 11471"/>
                <a:gd name="connsiteY4" fmla="*/ 0 h 50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71" h="50380">
                  <a:moveTo>
                    <a:pt x="1975" y="0"/>
                  </a:moveTo>
                  <a:lnTo>
                    <a:pt x="11471" y="252"/>
                  </a:lnTo>
                  <a:lnTo>
                    <a:pt x="10672" y="50380"/>
                  </a:lnTo>
                  <a:lnTo>
                    <a:pt x="0" y="50086"/>
                  </a:lnTo>
                  <a:lnTo>
                    <a:pt x="1975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25" name="Forma Livre: Forma 724">
              <a:extLst>
                <a:ext uri="{FF2B5EF4-FFF2-40B4-BE49-F238E27FC236}">
                  <a16:creationId xmlns:a16="http://schemas.microsoft.com/office/drawing/2014/main" id="{A6D96112-0141-BE26-9527-7C49B0F8D273}"/>
                </a:ext>
              </a:extLst>
            </p:cNvPr>
            <p:cNvSpPr/>
            <p:nvPr/>
          </p:nvSpPr>
          <p:spPr>
            <a:xfrm>
              <a:off x="7135711" y="2933547"/>
              <a:ext cx="12857" cy="36934"/>
            </a:xfrm>
            <a:custGeom>
              <a:avLst/>
              <a:gdLst>
                <a:gd name="connsiteX0" fmla="*/ 3404 w 12857"/>
                <a:gd name="connsiteY0" fmla="*/ 0 h 36934"/>
                <a:gd name="connsiteX1" fmla="*/ 12858 w 12857"/>
                <a:gd name="connsiteY1" fmla="*/ 714 h 36934"/>
                <a:gd name="connsiteX2" fmla="*/ 10295 w 12857"/>
                <a:gd name="connsiteY2" fmla="*/ 36935 h 36934"/>
                <a:gd name="connsiteX3" fmla="*/ 0 w 12857"/>
                <a:gd name="connsiteY3" fmla="*/ 36136 h 36934"/>
                <a:gd name="connsiteX4" fmla="*/ 3404 w 12857"/>
                <a:gd name="connsiteY4" fmla="*/ 0 h 36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57" h="36934">
                  <a:moveTo>
                    <a:pt x="3404" y="0"/>
                  </a:moveTo>
                  <a:lnTo>
                    <a:pt x="12858" y="714"/>
                  </a:lnTo>
                  <a:lnTo>
                    <a:pt x="10295" y="36935"/>
                  </a:lnTo>
                  <a:lnTo>
                    <a:pt x="0" y="36136"/>
                  </a:lnTo>
                  <a:lnTo>
                    <a:pt x="3404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26" name="Forma Livre: Forma 725">
              <a:extLst>
                <a:ext uri="{FF2B5EF4-FFF2-40B4-BE49-F238E27FC236}">
                  <a16:creationId xmlns:a16="http://schemas.microsoft.com/office/drawing/2014/main" id="{481B5B8E-09EC-F82A-31D1-9A6356ABE4D6}"/>
                </a:ext>
              </a:extLst>
            </p:cNvPr>
            <p:cNvSpPr/>
            <p:nvPr/>
          </p:nvSpPr>
          <p:spPr>
            <a:xfrm>
              <a:off x="7117013" y="2931236"/>
              <a:ext cx="12143" cy="20084"/>
            </a:xfrm>
            <a:custGeom>
              <a:avLst/>
              <a:gdLst>
                <a:gd name="connsiteX0" fmla="*/ 2773 w 12143"/>
                <a:gd name="connsiteY0" fmla="*/ 0 h 20084"/>
                <a:gd name="connsiteX1" fmla="*/ 12143 w 12143"/>
                <a:gd name="connsiteY1" fmla="*/ 1177 h 20084"/>
                <a:gd name="connsiteX2" fmla="*/ 9874 w 12143"/>
                <a:gd name="connsiteY2" fmla="*/ 20085 h 20084"/>
                <a:gd name="connsiteX3" fmla="*/ 0 w 12143"/>
                <a:gd name="connsiteY3" fmla="*/ 18867 h 20084"/>
                <a:gd name="connsiteX4" fmla="*/ 2773 w 12143"/>
                <a:gd name="connsiteY4" fmla="*/ 0 h 20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43" h="20084">
                  <a:moveTo>
                    <a:pt x="2773" y="0"/>
                  </a:moveTo>
                  <a:lnTo>
                    <a:pt x="12143" y="1177"/>
                  </a:lnTo>
                  <a:lnTo>
                    <a:pt x="9874" y="20085"/>
                  </a:lnTo>
                  <a:lnTo>
                    <a:pt x="0" y="18867"/>
                  </a:lnTo>
                  <a:lnTo>
                    <a:pt x="2773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27" name="Forma Livre: Forma 726">
              <a:extLst>
                <a:ext uri="{FF2B5EF4-FFF2-40B4-BE49-F238E27FC236}">
                  <a16:creationId xmlns:a16="http://schemas.microsoft.com/office/drawing/2014/main" id="{08171A41-0D7F-077A-CECC-3AB882018F50}"/>
                </a:ext>
              </a:extLst>
            </p:cNvPr>
            <p:cNvSpPr/>
            <p:nvPr/>
          </p:nvSpPr>
          <p:spPr>
            <a:xfrm>
              <a:off x="7092222" y="2927581"/>
              <a:ext cx="15631" cy="32858"/>
            </a:xfrm>
            <a:custGeom>
              <a:avLst/>
              <a:gdLst>
                <a:gd name="connsiteX0" fmla="*/ 6345 w 15631"/>
                <a:gd name="connsiteY0" fmla="*/ 0 h 32858"/>
                <a:gd name="connsiteX1" fmla="*/ 15631 w 15631"/>
                <a:gd name="connsiteY1" fmla="*/ 1639 h 32858"/>
                <a:gd name="connsiteX2" fmla="*/ 10085 w 15631"/>
                <a:gd name="connsiteY2" fmla="*/ 32859 h 32858"/>
                <a:gd name="connsiteX3" fmla="*/ 0 w 15631"/>
                <a:gd name="connsiteY3" fmla="*/ 31052 h 32858"/>
                <a:gd name="connsiteX4" fmla="*/ 6345 w 15631"/>
                <a:gd name="connsiteY4" fmla="*/ 0 h 32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31" h="32858">
                  <a:moveTo>
                    <a:pt x="6345" y="0"/>
                  </a:moveTo>
                  <a:lnTo>
                    <a:pt x="15631" y="1639"/>
                  </a:lnTo>
                  <a:lnTo>
                    <a:pt x="10085" y="32859"/>
                  </a:lnTo>
                  <a:lnTo>
                    <a:pt x="0" y="31052"/>
                  </a:lnTo>
                  <a:lnTo>
                    <a:pt x="6345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28" name="Forma Livre: Forma 727">
              <a:extLst>
                <a:ext uri="{FF2B5EF4-FFF2-40B4-BE49-F238E27FC236}">
                  <a16:creationId xmlns:a16="http://schemas.microsoft.com/office/drawing/2014/main" id="{3E368D4E-8227-D8E8-647F-818EDF88355D}"/>
                </a:ext>
              </a:extLst>
            </p:cNvPr>
            <p:cNvSpPr/>
            <p:nvPr/>
          </p:nvSpPr>
          <p:spPr>
            <a:xfrm>
              <a:off x="7064867" y="2922665"/>
              <a:ext cx="21934" cy="51010"/>
            </a:xfrm>
            <a:custGeom>
              <a:avLst/>
              <a:gdLst>
                <a:gd name="connsiteX0" fmla="*/ 12732 w 21934"/>
                <a:gd name="connsiteY0" fmla="*/ 0 h 51010"/>
                <a:gd name="connsiteX1" fmla="*/ 14160 w 21934"/>
                <a:gd name="connsiteY1" fmla="*/ 420 h 51010"/>
                <a:gd name="connsiteX2" fmla="*/ 17312 w 21934"/>
                <a:gd name="connsiteY2" fmla="*/ 1177 h 51010"/>
                <a:gd name="connsiteX3" fmla="*/ 21934 w 21934"/>
                <a:gd name="connsiteY3" fmla="*/ 2227 h 51010"/>
                <a:gd name="connsiteX4" fmla="*/ 10379 w 21934"/>
                <a:gd name="connsiteY4" fmla="*/ 51011 h 51010"/>
                <a:gd name="connsiteX5" fmla="*/ 5169 w 21934"/>
                <a:gd name="connsiteY5" fmla="*/ 49792 h 51010"/>
                <a:gd name="connsiteX6" fmla="*/ 1597 w 21934"/>
                <a:gd name="connsiteY6" fmla="*/ 48952 h 51010"/>
                <a:gd name="connsiteX7" fmla="*/ 0 w 21934"/>
                <a:gd name="connsiteY7" fmla="*/ 48490 h 51010"/>
                <a:gd name="connsiteX8" fmla="*/ 12732 w 21934"/>
                <a:gd name="connsiteY8" fmla="*/ 0 h 51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934" h="51010">
                  <a:moveTo>
                    <a:pt x="12732" y="0"/>
                  </a:moveTo>
                  <a:lnTo>
                    <a:pt x="14160" y="420"/>
                  </a:lnTo>
                  <a:cubicBezTo>
                    <a:pt x="15001" y="672"/>
                    <a:pt x="16178" y="882"/>
                    <a:pt x="17312" y="1177"/>
                  </a:cubicBezTo>
                  <a:cubicBezTo>
                    <a:pt x="19623" y="1723"/>
                    <a:pt x="21934" y="2227"/>
                    <a:pt x="21934" y="2227"/>
                  </a:cubicBezTo>
                  <a:lnTo>
                    <a:pt x="10379" y="51011"/>
                  </a:lnTo>
                  <a:cubicBezTo>
                    <a:pt x="10379" y="51011"/>
                    <a:pt x="7774" y="50422"/>
                    <a:pt x="5169" y="49792"/>
                  </a:cubicBezTo>
                  <a:cubicBezTo>
                    <a:pt x="3866" y="49498"/>
                    <a:pt x="2563" y="49204"/>
                    <a:pt x="1597" y="48952"/>
                  </a:cubicBezTo>
                  <a:lnTo>
                    <a:pt x="0" y="48490"/>
                  </a:lnTo>
                  <a:lnTo>
                    <a:pt x="12732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29" name="Forma Livre: Forma 728">
              <a:extLst>
                <a:ext uri="{FF2B5EF4-FFF2-40B4-BE49-F238E27FC236}">
                  <a16:creationId xmlns:a16="http://schemas.microsoft.com/office/drawing/2014/main" id="{7A1D6C2A-0A34-FB06-8CA3-E957B4C0CB4E}"/>
                </a:ext>
              </a:extLst>
            </p:cNvPr>
            <p:cNvSpPr/>
            <p:nvPr/>
          </p:nvSpPr>
          <p:spPr>
            <a:xfrm>
              <a:off x="7045707" y="2916572"/>
              <a:ext cx="20252" cy="37606"/>
            </a:xfrm>
            <a:custGeom>
              <a:avLst/>
              <a:gdLst>
                <a:gd name="connsiteX0" fmla="*/ 11219 w 20252"/>
                <a:gd name="connsiteY0" fmla="*/ 0 h 37606"/>
                <a:gd name="connsiteX1" fmla="*/ 15715 w 20252"/>
                <a:gd name="connsiteY1" fmla="*/ 1513 h 37606"/>
                <a:gd name="connsiteX2" fmla="*/ 20253 w 20252"/>
                <a:gd name="connsiteY2" fmla="*/ 2815 h 37606"/>
                <a:gd name="connsiteX3" fmla="*/ 9916 w 20252"/>
                <a:gd name="connsiteY3" fmla="*/ 37607 h 37606"/>
                <a:gd name="connsiteX4" fmla="*/ 4916 w 20252"/>
                <a:gd name="connsiteY4" fmla="*/ 36178 h 37606"/>
                <a:gd name="connsiteX5" fmla="*/ 0 w 20252"/>
                <a:gd name="connsiteY5" fmla="*/ 34539 h 37606"/>
                <a:gd name="connsiteX6" fmla="*/ 11177 w 20252"/>
                <a:gd name="connsiteY6" fmla="*/ 0 h 3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252" h="37606">
                  <a:moveTo>
                    <a:pt x="11219" y="0"/>
                  </a:moveTo>
                  <a:cubicBezTo>
                    <a:pt x="11219" y="0"/>
                    <a:pt x="13446" y="756"/>
                    <a:pt x="15715" y="1513"/>
                  </a:cubicBezTo>
                  <a:cubicBezTo>
                    <a:pt x="17984" y="2143"/>
                    <a:pt x="20253" y="2815"/>
                    <a:pt x="20253" y="2815"/>
                  </a:cubicBezTo>
                  <a:lnTo>
                    <a:pt x="9916" y="37607"/>
                  </a:lnTo>
                  <a:lnTo>
                    <a:pt x="4916" y="36178"/>
                  </a:lnTo>
                  <a:lnTo>
                    <a:pt x="0" y="34539"/>
                  </a:lnTo>
                  <a:lnTo>
                    <a:pt x="11177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30" name="Forma Livre: Forma 729">
              <a:extLst>
                <a:ext uri="{FF2B5EF4-FFF2-40B4-BE49-F238E27FC236}">
                  <a16:creationId xmlns:a16="http://schemas.microsoft.com/office/drawing/2014/main" id="{B091F49C-8C90-1879-4B88-8B55A366E961}"/>
                </a:ext>
              </a:extLst>
            </p:cNvPr>
            <p:cNvSpPr/>
            <p:nvPr/>
          </p:nvSpPr>
          <p:spPr>
            <a:xfrm>
              <a:off x="7031799" y="2910101"/>
              <a:ext cx="15672" cy="21219"/>
            </a:xfrm>
            <a:custGeom>
              <a:avLst/>
              <a:gdLst>
                <a:gd name="connsiteX0" fmla="*/ 6765 w 15672"/>
                <a:gd name="connsiteY0" fmla="*/ 0 h 21219"/>
                <a:gd name="connsiteX1" fmla="*/ 11177 w 15672"/>
                <a:gd name="connsiteY1" fmla="*/ 1723 h 21219"/>
                <a:gd name="connsiteX2" fmla="*/ 15673 w 15672"/>
                <a:gd name="connsiteY2" fmla="*/ 3236 h 21219"/>
                <a:gd name="connsiteX3" fmla="*/ 9329 w 15672"/>
                <a:gd name="connsiteY3" fmla="*/ 21220 h 21219"/>
                <a:gd name="connsiteX4" fmla="*/ 4622 w 15672"/>
                <a:gd name="connsiteY4" fmla="*/ 19623 h 21219"/>
                <a:gd name="connsiteX5" fmla="*/ 0 w 15672"/>
                <a:gd name="connsiteY5" fmla="*/ 17816 h 21219"/>
                <a:gd name="connsiteX6" fmla="*/ 6765 w 15672"/>
                <a:gd name="connsiteY6" fmla="*/ 0 h 21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672" h="21219">
                  <a:moveTo>
                    <a:pt x="6765" y="0"/>
                  </a:moveTo>
                  <a:cubicBezTo>
                    <a:pt x="6765" y="0"/>
                    <a:pt x="8950" y="882"/>
                    <a:pt x="11177" y="1723"/>
                  </a:cubicBezTo>
                  <a:cubicBezTo>
                    <a:pt x="13404" y="2479"/>
                    <a:pt x="15673" y="3236"/>
                    <a:pt x="15673" y="3236"/>
                  </a:cubicBezTo>
                  <a:lnTo>
                    <a:pt x="9329" y="21220"/>
                  </a:lnTo>
                  <a:lnTo>
                    <a:pt x="4622" y="19623"/>
                  </a:lnTo>
                  <a:cubicBezTo>
                    <a:pt x="2311" y="18698"/>
                    <a:pt x="0" y="17816"/>
                    <a:pt x="0" y="17816"/>
                  </a:cubicBezTo>
                  <a:lnTo>
                    <a:pt x="6765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31" name="Forma Livre: Forma 730">
              <a:extLst>
                <a:ext uri="{FF2B5EF4-FFF2-40B4-BE49-F238E27FC236}">
                  <a16:creationId xmlns:a16="http://schemas.microsoft.com/office/drawing/2014/main" id="{CB261C34-D7CB-F2EE-EF40-7893FF482453}"/>
                </a:ext>
              </a:extLst>
            </p:cNvPr>
            <p:cNvSpPr/>
            <p:nvPr/>
          </p:nvSpPr>
          <p:spPr>
            <a:xfrm>
              <a:off x="7005831" y="2901823"/>
              <a:ext cx="21555" cy="33068"/>
            </a:xfrm>
            <a:custGeom>
              <a:avLst/>
              <a:gdLst>
                <a:gd name="connsiteX0" fmla="*/ 12857 w 21555"/>
                <a:gd name="connsiteY0" fmla="*/ 0 h 33068"/>
                <a:gd name="connsiteX1" fmla="*/ 17186 w 21555"/>
                <a:gd name="connsiteY1" fmla="*/ 1933 h 33068"/>
                <a:gd name="connsiteX2" fmla="*/ 20169 w 21555"/>
                <a:gd name="connsiteY2" fmla="*/ 3277 h 33068"/>
                <a:gd name="connsiteX3" fmla="*/ 21556 w 21555"/>
                <a:gd name="connsiteY3" fmla="*/ 3824 h 33068"/>
                <a:gd name="connsiteX4" fmla="*/ 9370 w 21555"/>
                <a:gd name="connsiteY4" fmla="*/ 33069 h 33068"/>
                <a:gd name="connsiteX5" fmla="*/ 7900 w 21555"/>
                <a:gd name="connsiteY5" fmla="*/ 32481 h 33068"/>
                <a:gd name="connsiteX6" fmla="*/ 4664 w 21555"/>
                <a:gd name="connsiteY6" fmla="*/ 31052 h 33068"/>
                <a:gd name="connsiteX7" fmla="*/ 0 w 21555"/>
                <a:gd name="connsiteY7" fmla="*/ 28951 h 33068"/>
                <a:gd name="connsiteX8" fmla="*/ 12900 w 21555"/>
                <a:gd name="connsiteY8" fmla="*/ 0 h 33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555" h="33068">
                  <a:moveTo>
                    <a:pt x="12857" y="0"/>
                  </a:moveTo>
                  <a:cubicBezTo>
                    <a:pt x="12857" y="0"/>
                    <a:pt x="15000" y="966"/>
                    <a:pt x="17186" y="1933"/>
                  </a:cubicBezTo>
                  <a:cubicBezTo>
                    <a:pt x="18278" y="2395"/>
                    <a:pt x="19329" y="2941"/>
                    <a:pt x="20169" y="3277"/>
                  </a:cubicBezTo>
                  <a:lnTo>
                    <a:pt x="21556" y="3824"/>
                  </a:lnTo>
                  <a:lnTo>
                    <a:pt x="9370" y="33069"/>
                  </a:lnTo>
                  <a:lnTo>
                    <a:pt x="7900" y="32481"/>
                  </a:lnTo>
                  <a:cubicBezTo>
                    <a:pt x="7017" y="32102"/>
                    <a:pt x="5841" y="31556"/>
                    <a:pt x="4664" y="31052"/>
                  </a:cubicBezTo>
                  <a:cubicBezTo>
                    <a:pt x="2311" y="30001"/>
                    <a:pt x="0" y="28951"/>
                    <a:pt x="0" y="28951"/>
                  </a:cubicBezTo>
                  <a:lnTo>
                    <a:pt x="12900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32" name="Forma Livre: Forma 731">
              <a:extLst>
                <a:ext uri="{FF2B5EF4-FFF2-40B4-BE49-F238E27FC236}">
                  <a16:creationId xmlns:a16="http://schemas.microsoft.com/office/drawing/2014/main" id="{B5EA0DEF-113F-8D60-2DDB-59D5CC514D3C}"/>
                </a:ext>
              </a:extLst>
            </p:cNvPr>
            <p:cNvSpPr/>
            <p:nvPr/>
          </p:nvSpPr>
          <p:spPr>
            <a:xfrm>
              <a:off x="6976292" y="2892495"/>
              <a:ext cx="31429" cy="49456"/>
            </a:xfrm>
            <a:custGeom>
              <a:avLst/>
              <a:gdLst>
                <a:gd name="connsiteX0" fmla="*/ 22984 w 31429"/>
                <a:gd name="connsiteY0" fmla="*/ 0 h 49456"/>
                <a:gd name="connsiteX1" fmla="*/ 31430 w 31429"/>
                <a:gd name="connsiteY1" fmla="*/ 4328 h 49456"/>
                <a:gd name="connsiteX2" fmla="*/ 9538 w 31429"/>
                <a:gd name="connsiteY2" fmla="*/ 49456 h 49456"/>
                <a:gd name="connsiteX3" fmla="*/ 0 w 31429"/>
                <a:gd name="connsiteY3" fmla="*/ 44582 h 49456"/>
                <a:gd name="connsiteX4" fmla="*/ 22984 w 31429"/>
                <a:gd name="connsiteY4" fmla="*/ 0 h 49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429" h="49456">
                  <a:moveTo>
                    <a:pt x="22984" y="0"/>
                  </a:moveTo>
                  <a:lnTo>
                    <a:pt x="31430" y="4328"/>
                  </a:lnTo>
                  <a:lnTo>
                    <a:pt x="9538" y="49456"/>
                  </a:lnTo>
                  <a:lnTo>
                    <a:pt x="0" y="44582"/>
                  </a:lnTo>
                  <a:lnTo>
                    <a:pt x="22984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33" name="Forma Livre: Forma 732">
              <a:extLst>
                <a:ext uri="{FF2B5EF4-FFF2-40B4-BE49-F238E27FC236}">
                  <a16:creationId xmlns:a16="http://schemas.microsoft.com/office/drawing/2014/main" id="{C455C538-6BE1-C31D-B7B3-9137FD215FA3}"/>
                </a:ext>
              </a:extLst>
            </p:cNvPr>
            <p:cNvSpPr/>
            <p:nvPr/>
          </p:nvSpPr>
          <p:spPr>
            <a:xfrm>
              <a:off x="6962006" y="2882116"/>
              <a:ext cx="26598" cy="36472"/>
            </a:xfrm>
            <a:custGeom>
              <a:avLst/>
              <a:gdLst>
                <a:gd name="connsiteX0" fmla="*/ 18404 w 26598"/>
                <a:gd name="connsiteY0" fmla="*/ 0 h 36472"/>
                <a:gd name="connsiteX1" fmla="*/ 26598 w 26598"/>
                <a:gd name="connsiteY1" fmla="*/ 4748 h 36472"/>
                <a:gd name="connsiteX2" fmla="*/ 8992 w 26598"/>
                <a:gd name="connsiteY2" fmla="*/ 36472 h 36472"/>
                <a:gd name="connsiteX3" fmla="*/ 0 w 26598"/>
                <a:gd name="connsiteY3" fmla="*/ 31304 h 36472"/>
                <a:gd name="connsiteX4" fmla="*/ 18404 w 26598"/>
                <a:gd name="connsiteY4" fmla="*/ 0 h 36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598" h="36472">
                  <a:moveTo>
                    <a:pt x="18404" y="0"/>
                  </a:moveTo>
                  <a:lnTo>
                    <a:pt x="26598" y="4748"/>
                  </a:lnTo>
                  <a:lnTo>
                    <a:pt x="8992" y="36472"/>
                  </a:lnTo>
                  <a:lnTo>
                    <a:pt x="0" y="31304"/>
                  </a:lnTo>
                  <a:lnTo>
                    <a:pt x="18404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34" name="Forma Livre: Forma 733">
              <a:extLst>
                <a:ext uri="{FF2B5EF4-FFF2-40B4-BE49-F238E27FC236}">
                  <a16:creationId xmlns:a16="http://schemas.microsoft.com/office/drawing/2014/main" id="{C8498A7D-85CF-FF34-9D8E-041D4F1BE14A}"/>
                </a:ext>
              </a:extLst>
            </p:cNvPr>
            <p:cNvSpPr/>
            <p:nvPr/>
          </p:nvSpPr>
          <p:spPr>
            <a:xfrm>
              <a:off x="6953392" y="2871822"/>
              <a:ext cx="18445" cy="21303"/>
            </a:xfrm>
            <a:custGeom>
              <a:avLst/>
              <a:gdLst>
                <a:gd name="connsiteX0" fmla="*/ 10463 w 18445"/>
                <a:gd name="connsiteY0" fmla="*/ 0 h 21303"/>
                <a:gd name="connsiteX1" fmla="*/ 18446 w 18445"/>
                <a:gd name="connsiteY1" fmla="*/ 5126 h 21303"/>
                <a:gd name="connsiteX2" fmla="*/ 8362 w 18445"/>
                <a:gd name="connsiteY2" fmla="*/ 21304 h 21303"/>
                <a:gd name="connsiteX3" fmla="*/ 0 w 18445"/>
                <a:gd name="connsiteY3" fmla="*/ 15925 h 21303"/>
                <a:gd name="connsiteX4" fmla="*/ 10463 w 18445"/>
                <a:gd name="connsiteY4" fmla="*/ 0 h 21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45" h="21303">
                  <a:moveTo>
                    <a:pt x="10463" y="0"/>
                  </a:moveTo>
                  <a:lnTo>
                    <a:pt x="18446" y="5126"/>
                  </a:lnTo>
                  <a:lnTo>
                    <a:pt x="8362" y="21304"/>
                  </a:lnTo>
                  <a:lnTo>
                    <a:pt x="0" y="15925"/>
                  </a:lnTo>
                  <a:lnTo>
                    <a:pt x="10463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35" name="Forma Livre: Forma 734">
              <a:extLst>
                <a:ext uri="{FF2B5EF4-FFF2-40B4-BE49-F238E27FC236}">
                  <a16:creationId xmlns:a16="http://schemas.microsoft.com/office/drawing/2014/main" id="{3625C6EA-7295-3B16-0368-1CCFBA9F2EEA}"/>
                </a:ext>
              </a:extLst>
            </p:cNvPr>
            <p:cNvSpPr/>
            <p:nvPr/>
          </p:nvSpPr>
          <p:spPr>
            <a:xfrm>
              <a:off x="6927298" y="2859552"/>
              <a:ext cx="26598" cy="31388"/>
            </a:xfrm>
            <a:custGeom>
              <a:avLst/>
              <a:gdLst>
                <a:gd name="connsiteX0" fmla="*/ 18866 w 26598"/>
                <a:gd name="connsiteY0" fmla="*/ 0 h 31388"/>
                <a:gd name="connsiteX1" fmla="*/ 26598 w 26598"/>
                <a:gd name="connsiteY1" fmla="*/ 5463 h 31388"/>
                <a:gd name="connsiteX2" fmla="*/ 8362 w 26598"/>
                <a:gd name="connsiteY2" fmla="*/ 31388 h 31388"/>
                <a:gd name="connsiteX3" fmla="*/ 0 w 26598"/>
                <a:gd name="connsiteY3" fmla="*/ 25421 h 31388"/>
                <a:gd name="connsiteX4" fmla="*/ 18866 w 26598"/>
                <a:gd name="connsiteY4" fmla="*/ 0 h 31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598" h="31388">
                  <a:moveTo>
                    <a:pt x="18866" y="0"/>
                  </a:moveTo>
                  <a:lnTo>
                    <a:pt x="26598" y="5463"/>
                  </a:lnTo>
                  <a:lnTo>
                    <a:pt x="8362" y="31388"/>
                  </a:lnTo>
                  <a:lnTo>
                    <a:pt x="0" y="25421"/>
                  </a:lnTo>
                  <a:lnTo>
                    <a:pt x="18866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36" name="Forma Livre: Forma 735">
              <a:extLst>
                <a:ext uri="{FF2B5EF4-FFF2-40B4-BE49-F238E27FC236}">
                  <a16:creationId xmlns:a16="http://schemas.microsoft.com/office/drawing/2014/main" id="{CBEC515F-7074-C54C-76FE-160DEB3C798A}"/>
                </a:ext>
              </a:extLst>
            </p:cNvPr>
            <p:cNvSpPr/>
            <p:nvPr/>
          </p:nvSpPr>
          <p:spPr>
            <a:xfrm>
              <a:off x="6897213" y="2846232"/>
              <a:ext cx="39455" cy="45254"/>
            </a:xfrm>
            <a:custGeom>
              <a:avLst/>
              <a:gdLst>
                <a:gd name="connsiteX0" fmla="*/ 32018 w 39455"/>
                <a:gd name="connsiteY0" fmla="*/ 0 h 45254"/>
                <a:gd name="connsiteX1" fmla="*/ 33152 w 39455"/>
                <a:gd name="connsiteY1" fmla="*/ 966 h 45254"/>
                <a:gd name="connsiteX2" fmla="*/ 35716 w 39455"/>
                <a:gd name="connsiteY2" fmla="*/ 2983 h 45254"/>
                <a:gd name="connsiteX3" fmla="*/ 39455 w 39455"/>
                <a:gd name="connsiteY3" fmla="*/ 5925 h 45254"/>
                <a:gd name="connsiteX4" fmla="*/ 8362 w 39455"/>
                <a:gd name="connsiteY4" fmla="*/ 45254 h 45254"/>
                <a:gd name="connsiteX5" fmla="*/ 4160 w 39455"/>
                <a:gd name="connsiteY5" fmla="*/ 41935 h 45254"/>
                <a:gd name="connsiteX6" fmla="*/ 1260 w 39455"/>
                <a:gd name="connsiteY6" fmla="*/ 39666 h 45254"/>
                <a:gd name="connsiteX7" fmla="*/ 0 w 39455"/>
                <a:gd name="connsiteY7" fmla="*/ 38573 h 45254"/>
                <a:gd name="connsiteX8" fmla="*/ 32060 w 39455"/>
                <a:gd name="connsiteY8" fmla="*/ 0 h 45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455" h="45254">
                  <a:moveTo>
                    <a:pt x="32018" y="0"/>
                  </a:moveTo>
                  <a:cubicBezTo>
                    <a:pt x="32018" y="0"/>
                    <a:pt x="32480" y="378"/>
                    <a:pt x="33152" y="966"/>
                  </a:cubicBezTo>
                  <a:cubicBezTo>
                    <a:pt x="33867" y="1513"/>
                    <a:pt x="34791" y="2227"/>
                    <a:pt x="35716" y="2983"/>
                  </a:cubicBezTo>
                  <a:cubicBezTo>
                    <a:pt x="37565" y="4454"/>
                    <a:pt x="39455" y="5925"/>
                    <a:pt x="39455" y="5925"/>
                  </a:cubicBezTo>
                  <a:lnTo>
                    <a:pt x="8362" y="45254"/>
                  </a:lnTo>
                  <a:lnTo>
                    <a:pt x="4160" y="41935"/>
                  </a:lnTo>
                  <a:cubicBezTo>
                    <a:pt x="3109" y="41094"/>
                    <a:pt x="2059" y="40296"/>
                    <a:pt x="1260" y="39666"/>
                  </a:cubicBezTo>
                  <a:lnTo>
                    <a:pt x="0" y="38573"/>
                  </a:lnTo>
                  <a:lnTo>
                    <a:pt x="32060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37" name="Forma Livre: Forma 736">
              <a:extLst>
                <a:ext uri="{FF2B5EF4-FFF2-40B4-BE49-F238E27FC236}">
                  <a16:creationId xmlns:a16="http://schemas.microsoft.com/office/drawing/2014/main" id="{B90F6D0F-124A-98D3-1F8F-D5B619B7733F}"/>
                </a:ext>
              </a:extLst>
            </p:cNvPr>
            <p:cNvSpPr/>
            <p:nvPr/>
          </p:nvSpPr>
          <p:spPr>
            <a:xfrm>
              <a:off x="6888347" y="2831988"/>
              <a:ext cx="31724" cy="33573"/>
            </a:xfrm>
            <a:custGeom>
              <a:avLst/>
              <a:gdLst>
                <a:gd name="connsiteX0" fmla="*/ 24707 w 31724"/>
                <a:gd name="connsiteY0" fmla="*/ 0 h 33573"/>
                <a:gd name="connsiteX1" fmla="*/ 28153 w 31724"/>
                <a:gd name="connsiteY1" fmla="*/ 3277 h 33573"/>
                <a:gd name="connsiteX2" fmla="*/ 31724 w 31724"/>
                <a:gd name="connsiteY2" fmla="*/ 6387 h 33573"/>
                <a:gd name="connsiteX3" fmla="*/ 7690 w 31724"/>
                <a:gd name="connsiteY3" fmla="*/ 33573 h 33573"/>
                <a:gd name="connsiteX4" fmla="*/ 3782 w 31724"/>
                <a:gd name="connsiteY4" fmla="*/ 30170 h 33573"/>
                <a:gd name="connsiteX5" fmla="*/ 0 w 31724"/>
                <a:gd name="connsiteY5" fmla="*/ 26598 h 33573"/>
                <a:gd name="connsiteX6" fmla="*/ 24707 w 31724"/>
                <a:gd name="connsiteY6" fmla="*/ 0 h 33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724" h="33573">
                  <a:moveTo>
                    <a:pt x="24707" y="0"/>
                  </a:moveTo>
                  <a:cubicBezTo>
                    <a:pt x="24707" y="0"/>
                    <a:pt x="26388" y="1639"/>
                    <a:pt x="28153" y="3277"/>
                  </a:cubicBezTo>
                  <a:cubicBezTo>
                    <a:pt x="29959" y="4832"/>
                    <a:pt x="31724" y="6387"/>
                    <a:pt x="31724" y="6387"/>
                  </a:cubicBezTo>
                  <a:lnTo>
                    <a:pt x="7690" y="33573"/>
                  </a:lnTo>
                  <a:cubicBezTo>
                    <a:pt x="7690" y="33573"/>
                    <a:pt x="5715" y="31892"/>
                    <a:pt x="3782" y="30170"/>
                  </a:cubicBezTo>
                  <a:cubicBezTo>
                    <a:pt x="1891" y="28405"/>
                    <a:pt x="0" y="26598"/>
                    <a:pt x="0" y="26598"/>
                  </a:cubicBezTo>
                  <a:lnTo>
                    <a:pt x="24707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38" name="Forma Livre: Forma 737">
              <a:extLst>
                <a:ext uri="{FF2B5EF4-FFF2-40B4-BE49-F238E27FC236}">
                  <a16:creationId xmlns:a16="http://schemas.microsoft.com/office/drawing/2014/main" id="{34883F89-40BA-4841-C890-C5750EA22C52}"/>
                </a:ext>
              </a:extLst>
            </p:cNvPr>
            <p:cNvSpPr/>
            <p:nvPr/>
          </p:nvSpPr>
          <p:spPr>
            <a:xfrm>
              <a:off x="6885490" y="2818332"/>
              <a:ext cx="20336" cy="20337"/>
            </a:xfrm>
            <a:custGeom>
              <a:avLst/>
              <a:gdLst>
                <a:gd name="connsiteX0" fmla="*/ 13656 w 20336"/>
                <a:gd name="connsiteY0" fmla="*/ 0 h 20337"/>
                <a:gd name="connsiteX1" fmla="*/ 16934 w 20336"/>
                <a:gd name="connsiteY1" fmla="*/ 3446 h 20337"/>
                <a:gd name="connsiteX2" fmla="*/ 20337 w 20336"/>
                <a:gd name="connsiteY2" fmla="*/ 6723 h 20337"/>
                <a:gd name="connsiteX3" fmla="*/ 7017 w 20336"/>
                <a:gd name="connsiteY3" fmla="*/ 20337 h 20337"/>
                <a:gd name="connsiteX4" fmla="*/ 3445 w 20336"/>
                <a:gd name="connsiteY4" fmla="*/ 16892 h 20337"/>
                <a:gd name="connsiteX5" fmla="*/ 0 w 20336"/>
                <a:gd name="connsiteY5" fmla="*/ 13278 h 20337"/>
                <a:gd name="connsiteX6" fmla="*/ 13656 w 20336"/>
                <a:gd name="connsiteY6" fmla="*/ 0 h 20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36" h="20337">
                  <a:moveTo>
                    <a:pt x="13656" y="0"/>
                  </a:moveTo>
                  <a:cubicBezTo>
                    <a:pt x="13656" y="0"/>
                    <a:pt x="15295" y="1723"/>
                    <a:pt x="16934" y="3446"/>
                  </a:cubicBezTo>
                  <a:cubicBezTo>
                    <a:pt x="18614" y="5126"/>
                    <a:pt x="20337" y="6723"/>
                    <a:pt x="20337" y="6723"/>
                  </a:cubicBezTo>
                  <a:lnTo>
                    <a:pt x="7017" y="20337"/>
                  </a:lnTo>
                  <a:cubicBezTo>
                    <a:pt x="7017" y="20337"/>
                    <a:pt x="5210" y="18656"/>
                    <a:pt x="3445" y="16892"/>
                  </a:cubicBezTo>
                  <a:cubicBezTo>
                    <a:pt x="1723" y="15085"/>
                    <a:pt x="0" y="13278"/>
                    <a:pt x="0" y="13278"/>
                  </a:cubicBezTo>
                  <a:lnTo>
                    <a:pt x="13656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39" name="Forma Livre: Forma 738">
              <a:extLst>
                <a:ext uri="{FF2B5EF4-FFF2-40B4-BE49-F238E27FC236}">
                  <a16:creationId xmlns:a16="http://schemas.microsoft.com/office/drawing/2014/main" id="{291B06CF-4DCD-42B5-B1D8-462B6E995EA5}"/>
                </a:ext>
              </a:extLst>
            </p:cNvPr>
            <p:cNvSpPr/>
            <p:nvPr/>
          </p:nvSpPr>
          <p:spPr>
            <a:xfrm>
              <a:off x="6860698" y="2802491"/>
              <a:ext cx="30127" cy="28530"/>
            </a:xfrm>
            <a:custGeom>
              <a:avLst/>
              <a:gdLst>
                <a:gd name="connsiteX0" fmla="*/ 23867 w 30127"/>
                <a:gd name="connsiteY0" fmla="*/ 0 h 28530"/>
                <a:gd name="connsiteX1" fmla="*/ 26976 w 30127"/>
                <a:gd name="connsiteY1" fmla="*/ 3572 h 28530"/>
                <a:gd name="connsiteX2" fmla="*/ 29119 w 30127"/>
                <a:gd name="connsiteY2" fmla="*/ 6051 h 28530"/>
                <a:gd name="connsiteX3" fmla="*/ 30128 w 30127"/>
                <a:gd name="connsiteY3" fmla="*/ 7143 h 28530"/>
                <a:gd name="connsiteX4" fmla="*/ 6765 w 30127"/>
                <a:gd name="connsiteY4" fmla="*/ 28531 h 28530"/>
                <a:gd name="connsiteX5" fmla="*/ 5672 w 30127"/>
                <a:gd name="connsiteY5" fmla="*/ 27354 h 28530"/>
                <a:gd name="connsiteX6" fmla="*/ 3362 w 30127"/>
                <a:gd name="connsiteY6" fmla="*/ 24707 h 28530"/>
                <a:gd name="connsiteX7" fmla="*/ 0 w 30127"/>
                <a:gd name="connsiteY7" fmla="*/ 20841 h 28530"/>
                <a:gd name="connsiteX8" fmla="*/ 23909 w 30127"/>
                <a:gd name="connsiteY8" fmla="*/ 42 h 28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127" h="28530">
                  <a:moveTo>
                    <a:pt x="23867" y="0"/>
                  </a:moveTo>
                  <a:cubicBezTo>
                    <a:pt x="23867" y="0"/>
                    <a:pt x="25422" y="1807"/>
                    <a:pt x="26976" y="3572"/>
                  </a:cubicBezTo>
                  <a:lnTo>
                    <a:pt x="29119" y="6051"/>
                  </a:lnTo>
                  <a:lnTo>
                    <a:pt x="30128" y="7143"/>
                  </a:lnTo>
                  <a:lnTo>
                    <a:pt x="6765" y="28531"/>
                  </a:lnTo>
                  <a:lnTo>
                    <a:pt x="5672" y="27354"/>
                  </a:lnTo>
                  <a:cubicBezTo>
                    <a:pt x="5042" y="26640"/>
                    <a:pt x="4202" y="25673"/>
                    <a:pt x="3362" y="24707"/>
                  </a:cubicBezTo>
                  <a:lnTo>
                    <a:pt x="0" y="20841"/>
                  </a:lnTo>
                  <a:lnTo>
                    <a:pt x="23909" y="42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40" name="Forma Livre: Forma 739">
              <a:extLst>
                <a:ext uri="{FF2B5EF4-FFF2-40B4-BE49-F238E27FC236}">
                  <a16:creationId xmlns:a16="http://schemas.microsoft.com/office/drawing/2014/main" id="{2091D419-4CA2-F9B2-04DA-D80B9E629EC5}"/>
                </a:ext>
              </a:extLst>
            </p:cNvPr>
            <p:cNvSpPr/>
            <p:nvPr/>
          </p:nvSpPr>
          <p:spPr>
            <a:xfrm>
              <a:off x="6831285" y="2785852"/>
              <a:ext cx="45422" cy="39203"/>
            </a:xfrm>
            <a:custGeom>
              <a:avLst/>
              <a:gdLst>
                <a:gd name="connsiteX0" fmla="*/ 39582 w 45422"/>
                <a:gd name="connsiteY0" fmla="*/ 0 h 39203"/>
                <a:gd name="connsiteX1" fmla="*/ 45423 w 45422"/>
                <a:gd name="connsiteY1" fmla="*/ 7437 h 39203"/>
                <a:gd name="connsiteX2" fmla="*/ 6597 w 45422"/>
                <a:gd name="connsiteY2" fmla="*/ 39203 h 39203"/>
                <a:gd name="connsiteX3" fmla="*/ 0 w 45422"/>
                <a:gd name="connsiteY3" fmla="*/ 30758 h 39203"/>
                <a:gd name="connsiteX4" fmla="*/ 39582 w 45422"/>
                <a:gd name="connsiteY4" fmla="*/ 0 h 39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422" h="39203">
                  <a:moveTo>
                    <a:pt x="39582" y="0"/>
                  </a:moveTo>
                  <a:lnTo>
                    <a:pt x="45423" y="7437"/>
                  </a:lnTo>
                  <a:lnTo>
                    <a:pt x="6597" y="39203"/>
                  </a:lnTo>
                  <a:lnTo>
                    <a:pt x="0" y="30758"/>
                  </a:lnTo>
                  <a:lnTo>
                    <a:pt x="39582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41" name="Forma Livre: Forma 740">
              <a:extLst>
                <a:ext uri="{FF2B5EF4-FFF2-40B4-BE49-F238E27FC236}">
                  <a16:creationId xmlns:a16="http://schemas.microsoft.com/office/drawing/2014/main" id="{7F72966B-899A-8DD5-FB57-9E049746310C}"/>
                </a:ext>
              </a:extLst>
            </p:cNvPr>
            <p:cNvSpPr/>
            <p:nvPr/>
          </p:nvSpPr>
          <p:spPr>
            <a:xfrm>
              <a:off x="6828218" y="2768498"/>
              <a:ext cx="35337" cy="29118"/>
            </a:xfrm>
            <a:custGeom>
              <a:avLst/>
              <a:gdLst>
                <a:gd name="connsiteX0" fmla="*/ 29875 w 35337"/>
                <a:gd name="connsiteY0" fmla="*/ 0 h 29118"/>
                <a:gd name="connsiteX1" fmla="*/ 35338 w 35337"/>
                <a:gd name="connsiteY1" fmla="*/ 7731 h 29118"/>
                <a:gd name="connsiteX2" fmla="*/ 6008 w 35337"/>
                <a:gd name="connsiteY2" fmla="*/ 29119 h 29118"/>
                <a:gd name="connsiteX3" fmla="*/ 0 w 35337"/>
                <a:gd name="connsiteY3" fmla="*/ 20673 h 29118"/>
                <a:gd name="connsiteX4" fmla="*/ 29875 w 35337"/>
                <a:gd name="connsiteY4" fmla="*/ 0 h 29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337" h="29118">
                  <a:moveTo>
                    <a:pt x="29875" y="0"/>
                  </a:moveTo>
                  <a:lnTo>
                    <a:pt x="35338" y="7731"/>
                  </a:lnTo>
                  <a:lnTo>
                    <a:pt x="6008" y="29119"/>
                  </a:lnTo>
                  <a:lnTo>
                    <a:pt x="0" y="20673"/>
                  </a:lnTo>
                  <a:lnTo>
                    <a:pt x="29875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42" name="Forma Livre: Forma 741">
              <a:extLst>
                <a:ext uri="{FF2B5EF4-FFF2-40B4-BE49-F238E27FC236}">
                  <a16:creationId xmlns:a16="http://schemas.microsoft.com/office/drawing/2014/main" id="{6930A54C-B314-E16C-53F0-C335682DAAE8}"/>
                </a:ext>
              </a:extLst>
            </p:cNvPr>
            <p:cNvSpPr/>
            <p:nvPr/>
          </p:nvSpPr>
          <p:spPr>
            <a:xfrm>
              <a:off x="6831201" y="2752194"/>
              <a:ext cx="21303" cy="18404"/>
            </a:xfrm>
            <a:custGeom>
              <a:avLst/>
              <a:gdLst>
                <a:gd name="connsiteX0" fmla="*/ 16177 w 21303"/>
                <a:gd name="connsiteY0" fmla="*/ 0 h 18404"/>
                <a:gd name="connsiteX1" fmla="*/ 21304 w 21303"/>
                <a:gd name="connsiteY1" fmla="*/ 7984 h 18404"/>
                <a:gd name="connsiteX2" fmla="*/ 5379 w 21303"/>
                <a:gd name="connsiteY2" fmla="*/ 18404 h 18404"/>
                <a:gd name="connsiteX3" fmla="*/ 0 w 21303"/>
                <a:gd name="connsiteY3" fmla="*/ 10042 h 18404"/>
                <a:gd name="connsiteX4" fmla="*/ 16177 w 21303"/>
                <a:gd name="connsiteY4" fmla="*/ 0 h 18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303" h="18404">
                  <a:moveTo>
                    <a:pt x="16177" y="0"/>
                  </a:moveTo>
                  <a:lnTo>
                    <a:pt x="21304" y="7984"/>
                  </a:lnTo>
                  <a:lnTo>
                    <a:pt x="5379" y="18404"/>
                  </a:lnTo>
                  <a:lnTo>
                    <a:pt x="0" y="10042"/>
                  </a:lnTo>
                  <a:lnTo>
                    <a:pt x="16177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43" name="Forma Livre: Forma 742">
              <a:extLst>
                <a:ext uri="{FF2B5EF4-FFF2-40B4-BE49-F238E27FC236}">
                  <a16:creationId xmlns:a16="http://schemas.microsoft.com/office/drawing/2014/main" id="{7B637F12-5771-10C6-FF17-14C5097297BF}"/>
                </a:ext>
              </a:extLst>
            </p:cNvPr>
            <p:cNvSpPr/>
            <p:nvPr/>
          </p:nvSpPr>
          <p:spPr>
            <a:xfrm>
              <a:off x="6808679" y="2733622"/>
              <a:ext cx="32522" cy="24076"/>
            </a:xfrm>
            <a:custGeom>
              <a:avLst/>
              <a:gdLst>
                <a:gd name="connsiteX0" fmla="*/ 27816 w 32522"/>
                <a:gd name="connsiteY0" fmla="*/ 0 h 24076"/>
                <a:gd name="connsiteX1" fmla="*/ 32522 w 32522"/>
                <a:gd name="connsiteY1" fmla="*/ 8194 h 24076"/>
                <a:gd name="connsiteX2" fmla="*/ 5126 w 32522"/>
                <a:gd name="connsiteY2" fmla="*/ 24077 h 24076"/>
                <a:gd name="connsiteX3" fmla="*/ 0 w 32522"/>
                <a:gd name="connsiteY3" fmla="*/ 15169 h 24076"/>
                <a:gd name="connsiteX4" fmla="*/ 27816 w 32522"/>
                <a:gd name="connsiteY4" fmla="*/ 0 h 2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22" h="24076">
                  <a:moveTo>
                    <a:pt x="27816" y="0"/>
                  </a:moveTo>
                  <a:lnTo>
                    <a:pt x="32522" y="8194"/>
                  </a:lnTo>
                  <a:lnTo>
                    <a:pt x="5126" y="24077"/>
                  </a:lnTo>
                  <a:lnTo>
                    <a:pt x="0" y="15169"/>
                  </a:lnTo>
                  <a:lnTo>
                    <a:pt x="27816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44" name="Forma Livre: Forma 743">
              <a:extLst>
                <a:ext uri="{FF2B5EF4-FFF2-40B4-BE49-F238E27FC236}">
                  <a16:creationId xmlns:a16="http://schemas.microsoft.com/office/drawing/2014/main" id="{91E31795-43C3-D94C-9266-C8000931A061}"/>
                </a:ext>
              </a:extLst>
            </p:cNvPr>
            <p:cNvSpPr/>
            <p:nvPr/>
          </p:nvSpPr>
          <p:spPr>
            <a:xfrm>
              <a:off x="6781409" y="2714378"/>
              <a:ext cx="49540" cy="31093"/>
            </a:xfrm>
            <a:custGeom>
              <a:avLst/>
              <a:gdLst>
                <a:gd name="connsiteX0" fmla="*/ 45338 w 49540"/>
                <a:gd name="connsiteY0" fmla="*/ 42 h 31093"/>
                <a:gd name="connsiteX1" fmla="*/ 47397 w 49540"/>
                <a:gd name="connsiteY1" fmla="*/ 4286 h 31093"/>
                <a:gd name="connsiteX2" fmla="*/ 49540 w 49540"/>
                <a:gd name="connsiteY2" fmla="*/ 8488 h 31093"/>
                <a:gd name="connsiteX3" fmla="*/ 4790 w 49540"/>
                <a:gd name="connsiteY3" fmla="*/ 31094 h 31093"/>
                <a:gd name="connsiteX4" fmla="*/ 2353 w 49540"/>
                <a:gd name="connsiteY4" fmla="*/ 26346 h 31093"/>
                <a:gd name="connsiteX5" fmla="*/ 0 w 49540"/>
                <a:gd name="connsiteY5" fmla="*/ 21514 h 31093"/>
                <a:gd name="connsiteX6" fmla="*/ 45296 w 49540"/>
                <a:gd name="connsiteY6" fmla="*/ 0 h 31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540" h="31093">
                  <a:moveTo>
                    <a:pt x="45338" y="42"/>
                  </a:moveTo>
                  <a:cubicBezTo>
                    <a:pt x="45338" y="42"/>
                    <a:pt x="46263" y="2227"/>
                    <a:pt x="47397" y="4286"/>
                  </a:cubicBezTo>
                  <a:cubicBezTo>
                    <a:pt x="48490" y="6387"/>
                    <a:pt x="49540" y="8488"/>
                    <a:pt x="49540" y="8488"/>
                  </a:cubicBezTo>
                  <a:lnTo>
                    <a:pt x="4790" y="31094"/>
                  </a:lnTo>
                  <a:lnTo>
                    <a:pt x="2353" y="26346"/>
                  </a:lnTo>
                  <a:cubicBezTo>
                    <a:pt x="1093" y="23993"/>
                    <a:pt x="0" y="21514"/>
                    <a:pt x="0" y="21514"/>
                  </a:cubicBezTo>
                  <a:lnTo>
                    <a:pt x="45296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45" name="Forma Livre: Forma 744">
              <a:extLst>
                <a:ext uri="{FF2B5EF4-FFF2-40B4-BE49-F238E27FC236}">
                  <a16:creationId xmlns:a16="http://schemas.microsoft.com/office/drawing/2014/main" id="{AC87C37A-9AE7-8713-10AE-E001964731F2}"/>
                </a:ext>
              </a:extLst>
            </p:cNvPr>
            <p:cNvSpPr/>
            <p:nvPr/>
          </p:nvSpPr>
          <p:spPr>
            <a:xfrm>
              <a:off x="6784476" y="2694713"/>
              <a:ext cx="37270" cy="23278"/>
            </a:xfrm>
            <a:custGeom>
              <a:avLst/>
              <a:gdLst>
                <a:gd name="connsiteX0" fmla="*/ 33615 w 37270"/>
                <a:gd name="connsiteY0" fmla="*/ 0 h 23278"/>
                <a:gd name="connsiteX1" fmla="*/ 35338 w 37270"/>
                <a:gd name="connsiteY1" fmla="*/ 4412 h 23278"/>
                <a:gd name="connsiteX2" fmla="*/ 37271 w 37270"/>
                <a:gd name="connsiteY2" fmla="*/ 8740 h 23278"/>
                <a:gd name="connsiteX3" fmla="*/ 4034 w 37270"/>
                <a:gd name="connsiteY3" fmla="*/ 23278 h 23278"/>
                <a:gd name="connsiteX4" fmla="*/ 1891 w 37270"/>
                <a:gd name="connsiteY4" fmla="*/ 18572 h 23278"/>
                <a:gd name="connsiteX5" fmla="*/ 0 w 37270"/>
                <a:gd name="connsiteY5" fmla="*/ 13740 h 23278"/>
                <a:gd name="connsiteX6" fmla="*/ 33615 w 37270"/>
                <a:gd name="connsiteY6" fmla="*/ 42 h 23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270" h="23278">
                  <a:moveTo>
                    <a:pt x="33615" y="0"/>
                  </a:moveTo>
                  <a:cubicBezTo>
                    <a:pt x="33615" y="0"/>
                    <a:pt x="34498" y="2185"/>
                    <a:pt x="35338" y="4412"/>
                  </a:cubicBezTo>
                  <a:cubicBezTo>
                    <a:pt x="36304" y="6555"/>
                    <a:pt x="37271" y="8740"/>
                    <a:pt x="37271" y="8740"/>
                  </a:cubicBezTo>
                  <a:lnTo>
                    <a:pt x="4034" y="23278"/>
                  </a:lnTo>
                  <a:lnTo>
                    <a:pt x="1891" y="18572"/>
                  </a:lnTo>
                  <a:cubicBezTo>
                    <a:pt x="924" y="16177"/>
                    <a:pt x="0" y="13740"/>
                    <a:pt x="0" y="13740"/>
                  </a:cubicBezTo>
                  <a:lnTo>
                    <a:pt x="33615" y="42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46" name="Forma Livre: Forma 745">
              <a:extLst>
                <a:ext uri="{FF2B5EF4-FFF2-40B4-BE49-F238E27FC236}">
                  <a16:creationId xmlns:a16="http://schemas.microsoft.com/office/drawing/2014/main" id="{F442BEDF-C196-3F5C-B645-0DDC768E7050}"/>
                </a:ext>
              </a:extLst>
            </p:cNvPr>
            <p:cNvSpPr/>
            <p:nvPr/>
          </p:nvSpPr>
          <p:spPr>
            <a:xfrm>
              <a:off x="6793217" y="2676477"/>
              <a:ext cx="21219" cy="15630"/>
            </a:xfrm>
            <a:custGeom>
              <a:avLst/>
              <a:gdLst>
                <a:gd name="connsiteX0" fmla="*/ 17984 w 21219"/>
                <a:gd name="connsiteY0" fmla="*/ 0 h 15630"/>
                <a:gd name="connsiteX1" fmla="*/ 19496 w 21219"/>
                <a:gd name="connsiteY1" fmla="*/ 4496 h 15630"/>
                <a:gd name="connsiteX2" fmla="*/ 20673 w 21219"/>
                <a:gd name="connsiteY2" fmla="*/ 7521 h 15630"/>
                <a:gd name="connsiteX3" fmla="*/ 21219 w 21219"/>
                <a:gd name="connsiteY3" fmla="*/ 8908 h 15630"/>
                <a:gd name="connsiteX4" fmla="*/ 3403 w 21219"/>
                <a:gd name="connsiteY4" fmla="*/ 15631 h 15630"/>
                <a:gd name="connsiteX5" fmla="*/ 2815 w 21219"/>
                <a:gd name="connsiteY5" fmla="*/ 14202 h 15630"/>
                <a:gd name="connsiteX6" fmla="*/ 1597 w 21219"/>
                <a:gd name="connsiteY6" fmla="*/ 11009 h 15630"/>
                <a:gd name="connsiteX7" fmla="*/ 0 w 21219"/>
                <a:gd name="connsiteY7" fmla="*/ 6303 h 15630"/>
                <a:gd name="connsiteX8" fmla="*/ 17984 w 21219"/>
                <a:gd name="connsiteY8" fmla="*/ 0 h 15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219" h="15630">
                  <a:moveTo>
                    <a:pt x="17984" y="0"/>
                  </a:moveTo>
                  <a:cubicBezTo>
                    <a:pt x="17984" y="0"/>
                    <a:pt x="18740" y="2227"/>
                    <a:pt x="19496" y="4496"/>
                  </a:cubicBezTo>
                  <a:cubicBezTo>
                    <a:pt x="19875" y="5630"/>
                    <a:pt x="20337" y="6723"/>
                    <a:pt x="20673" y="7521"/>
                  </a:cubicBezTo>
                  <a:lnTo>
                    <a:pt x="21219" y="8908"/>
                  </a:lnTo>
                  <a:lnTo>
                    <a:pt x="3403" y="15631"/>
                  </a:lnTo>
                  <a:lnTo>
                    <a:pt x="2815" y="14202"/>
                  </a:lnTo>
                  <a:cubicBezTo>
                    <a:pt x="2479" y="13320"/>
                    <a:pt x="1975" y="12185"/>
                    <a:pt x="1597" y="11009"/>
                  </a:cubicBezTo>
                  <a:lnTo>
                    <a:pt x="0" y="6303"/>
                  </a:lnTo>
                  <a:lnTo>
                    <a:pt x="17984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47" name="Forma Livre: Forma 746">
              <a:extLst>
                <a:ext uri="{FF2B5EF4-FFF2-40B4-BE49-F238E27FC236}">
                  <a16:creationId xmlns:a16="http://schemas.microsoft.com/office/drawing/2014/main" id="{4080BE09-79B7-23BD-83EC-CC152A6F70F0}"/>
                </a:ext>
              </a:extLst>
            </p:cNvPr>
            <p:cNvSpPr/>
            <p:nvPr/>
          </p:nvSpPr>
          <p:spPr>
            <a:xfrm>
              <a:off x="6774266" y="2655972"/>
              <a:ext cx="33068" cy="18614"/>
            </a:xfrm>
            <a:custGeom>
              <a:avLst/>
              <a:gdLst>
                <a:gd name="connsiteX0" fmla="*/ 30422 w 33068"/>
                <a:gd name="connsiteY0" fmla="*/ 0 h 18614"/>
                <a:gd name="connsiteX1" fmla="*/ 31724 w 33068"/>
                <a:gd name="connsiteY1" fmla="*/ 4538 h 18614"/>
                <a:gd name="connsiteX2" fmla="*/ 32607 w 33068"/>
                <a:gd name="connsiteY2" fmla="*/ 7689 h 18614"/>
                <a:gd name="connsiteX3" fmla="*/ 33069 w 33068"/>
                <a:gd name="connsiteY3" fmla="*/ 9076 h 18614"/>
                <a:gd name="connsiteX4" fmla="*/ 2857 w 33068"/>
                <a:gd name="connsiteY4" fmla="*/ 18614 h 18614"/>
                <a:gd name="connsiteX5" fmla="*/ 2353 w 33068"/>
                <a:gd name="connsiteY5" fmla="*/ 17102 h 18614"/>
                <a:gd name="connsiteX6" fmla="*/ 1386 w 33068"/>
                <a:gd name="connsiteY6" fmla="*/ 13698 h 18614"/>
                <a:gd name="connsiteX7" fmla="*/ 0 w 33068"/>
                <a:gd name="connsiteY7" fmla="*/ 8782 h 18614"/>
                <a:gd name="connsiteX8" fmla="*/ 30464 w 33068"/>
                <a:gd name="connsiteY8" fmla="*/ 0 h 18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068" h="18614">
                  <a:moveTo>
                    <a:pt x="30422" y="0"/>
                  </a:moveTo>
                  <a:lnTo>
                    <a:pt x="31724" y="4538"/>
                  </a:lnTo>
                  <a:cubicBezTo>
                    <a:pt x="32060" y="5673"/>
                    <a:pt x="32354" y="6807"/>
                    <a:pt x="32607" y="7689"/>
                  </a:cubicBezTo>
                  <a:lnTo>
                    <a:pt x="33069" y="9076"/>
                  </a:lnTo>
                  <a:lnTo>
                    <a:pt x="2857" y="18614"/>
                  </a:lnTo>
                  <a:lnTo>
                    <a:pt x="2353" y="17102"/>
                  </a:lnTo>
                  <a:cubicBezTo>
                    <a:pt x="2101" y="16177"/>
                    <a:pt x="1722" y="14959"/>
                    <a:pt x="1386" y="13698"/>
                  </a:cubicBezTo>
                  <a:cubicBezTo>
                    <a:pt x="672" y="11219"/>
                    <a:pt x="0" y="8782"/>
                    <a:pt x="0" y="8782"/>
                  </a:cubicBezTo>
                  <a:lnTo>
                    <a:pt x="30464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48" name="Forma Livre: Forma 747">
              <a:extLst>
                <a:ext uri="{FF2B5EF4-FFF2-40B4-BE49-F238E27FC236}">
                  <a16:creationId xmlns:a16="http://schemas.microsoft.com/office/drawing/2014/main" id="{2518FE71-E977-F5BC-326E-244B2DE92110}"/>
                </a:ext>
              </a:extLst>
            </p:cNvPr>
            <p:cNvSpPr/>
            <p:nvPr/>
          </p:nvSpPr>
          <p:spPr>
            <a:xfrm>
              <a:off x="6750399" y="2635130"/>
              <a:ext cx="51010" cy="21597"/>
            </a:xfrm>
            <a:custGeom>
              <a:avLst/>
              <a:gdLst>
                <a:gd name="connsiteX0" fmla="*/ 48910 w 51010"/>
                <a:gd name="connsiteY0" fmla="*/ 0 h 21597"/>
                <a:gd name="connsiteX1" fmla="*/ 51011 w 51010"/>
                <a:gd name="connsiteY1" fmla="*/ 9202 h 21597"/>
                <a:gd name="connsiteX2" fmla="*/ 2437 w 51010"/>
                <a:gd name="connsiteY2" fmla="*/ 21598 h 21597"/>
                <a:gd name="connsiteX3" fmla="*/ 0 w 51010"/>
                <a:gd name="connsiteY3" fmla="*/ 11135 h 21597"/>
                <a:gd name="connsiteX4" fmla="*/ 48910 w 51010"/>
                <a:gd name="connsiteY4" fmla="*/ 0 h 21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010" h="21597">
                  <a:moveTo>
                    <a:pt x="48910" y="0"/>
                  </a:moveTo>
                  <a:lnTo>
                    <a:pt x="51011" y="9202"/>
                  </a:lnTo>
                  <a:lnTo>
                    <a:pt x="2437" y="21598"/>
                  </a:lnTo>
                  <a:lnTo>
                    <a:pt x="0" y="11135"/>
                  </a:lnTo>
                  <a:lnTo>
                    <a:pt x="48910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49" name="Forma Livre: Forma 748">
              <a:extLst>
                <a:ext uri="{FF2B5EF4-FFF2-40B4-BE49-F238E27FC236}">
                  <a16:creationId xmlns:a16="http://schemas.microsoft.com/office/drawing/2014/main" id="{818AE7F6-3870-9BAA-1036-1AE00495E61C}"/>
                </a:ext>
              </a:extLst>
            </p:cNvPr>
            <p:cNvSpPr/>
            <p:nvPr/>
          </p:nvSpPr>
          <p:spPr>
            <a:xfrm>
              <a:off x="6759307" y="2613995"/>
              <a:ext cx="37438" cy="16303"/>
            </a:xfrm>
            <a:custGeom>
              <a:avLst/>
              <a:gdLst>
                <a:gd name="connsiteX0" fmla="*/ 35758 w 37438"/>
                <a:gd name="connsiteY0" fmla="*/ 0 h 16303"/>
                <a:gd name="connsiteX1" fmla="*/ 37439 w 37438"/>
                <a:gd name="connsiteY1" fmla="*/ 9328 h 16303"/>
                <a:gd name="connsiteX2" fmla="*/ 1807 w 37438"/>
                <a:gd name="connsiteY2" fmla="*/ 16303 h 16303"/>
                <a:gd name="connsiteX3" fmla="*/ 0 w 37438"/>
                <a:gd name="connsiteY3" fmla="*/ 6093 h 16303"/>
                <a:gd name="connsiteX4" fmla="*/ 35758 w 37438"/>
                <a:gd name="connsiteY4" fmla="*/ 0 h 16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438" h="16303">
                  <a:moveTo>
                    <a:pt x="35758" y="0"/>
                  </a:moveTo>
                  <a:lnTo>
                    <a:pt x="37439" y="9328"/>
                  </a:lnTo>
                  <a:lnTo>
                    <a:pt x="1807" y="16303"/>
                  </a:lnTo>
                  <a:lnTo>
                    <a:pt x="0" y="6093"/>
                  </a:lnTo>
                  <a:lnTo>
                    <a:pt x="35758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50" name="Forma Livre: Forma 749">
              <a:extLst>
                <a:ext uri="{FF2B5EF4-FFF2-40B4-BE49-F238E27FC236}">
                  <a16:creationId xmlns:a16="http://schemas.microsoft.com/office/drawing/2014/main" id="{83C538C6-3392-1C8A-2A68-0058D851E419}"/>
                </a:ext>
              </a:extLst>
            </p:cNvPr>
            <p:cNvSpPr/>
            <p:nvPr/>
          </p:nvSpPr>
          <p:spPr>
            <a:xfrm>
              <a:off x="6773383" y="2594708"/>
              <a:ext cx="20127" cy="12101"/>
            </a:xfrm>
            <a:custGeom>
              <a:avLst/>
              <a:gdLst>
                <a:gd name="connsiteX0" fmla="*/ 18908 w 20127"/>
                <a:gd name="connsiteY0" fmla="*/ 0 h 12101"/>
                <a:gd name="connsiteX1" fmla="*/ 20127 w 20127"/>
                <a:gd name="connsiteY1" fmla="*/ 9412 h 12101"/>
                <a:gd name="connsiteX2" fmla="*/ 1261 w 20127"/>
                <a:gd name="connsiteY2" fmla="*/ 12101 h 12101"/>
                <a:gd name="connsiteX3" fmla="*/ 0 w 20127"/>
                <a:gd name="connsiteY3" fmla="*/ 2269 h 12101"/>
                <a:gd name="connsiteX4" fmla="*/ 18908 w 20127"/>
                <a:gd name="connsiteY4" fmla="*/ 0 h 12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27" h="12101">
                  <a:moveTo>
                    <a:pt x="18908" y="0"/>
                  </a:moveTo>
                  <a:lnTo>
                    <a:pt x="20127" y="9412"/>
                  </a:lnTo>
                  <a:lnTo>
                    <a:pt x="1261" y="12101"/>
                  </a:lnTo>
                  <a:lnTo>
                    <a:pt x="0" y="2269"/>
                  </a:lnTo>
                  <a:lnTo>
                    <a:pt x="18908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51" name="Forma Livre: Forma 750">
              <a:extLst>
                <a:ext uri="{FF2B5EF4-FFF2-40B4-BE49-F238E27FC236}">
                  <a16:creationId xmlns:a16="http://schemas.microsoft.com/office/drawing/2014/main" id="{6A3501BC-F24D-86B3-B9F1-6712922DFBA2}"/>
                </a:ext>
              </a:extLst>
            </p:cNvPr>
            <p:cNvSpPr/>
            <p:nvPr/>
          </p:nvSpPr>
          <p:spPr>
            <a:xfrm>
              <a:off x="6758719" y="2573279"/>
              <a:ext cx="32354" cy="12185"/>
            </a:xfrm>
            <a:custGeom>
              <a:avLst/>
              <a:gdLst>
                <a:gd name="connsiteX0" fmla="*/ 31640 w 32354"/>
                <a:gd name="connsiteY0" fmla="*/ 0 h 12185"/>
                <a:gd name="connsiteX1" fmla="*/ 32355 w 32354"/>
                <a:gd name="connsiteY1" fmla="*/ 9454 h 12185"/>
                <a:gd name="connsiteX2" fmla="*/ 757 w 32354"/>
                <a:gd name="connsiteY2" fmla="*/ 12185 h 12185"/>
                <a:gd name="connsiteX3" fmla="*/ 0 w 32354"/>
                <a:gd name="connsiteY3" fmla="*/ 1975 h 12185"/>
                <a:gd name="connsiteX4" fmla="*/ 31640 w 32354"/>
                <a:gd name="connsiteY4" fmla="*/ 0 h 12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354" h="12185">
                  <a:moveTo>
                    <a:pt x="31640" y="0"/>
                  </a:moveTo>
                  <a:lnTo>
                    <a:pt x="32355" y="9454"/>
                  </a:lnTo>
                  <a:lnTo>
                    <a:pt x="757" y="12185"/>
                  </a:lnTo>
                  <a:lnTo>
                    <a:pt x="0" y="1975"/>
                  </a:lnTo>
                  <a:lnTo>
                    <a:pt x="31640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52" name="Forma Livre: Forma 751">
              <a:extLst>
                <a:ext uri="{FF2B5EF4-FFF2-40B4-BE49-F238E27FC236}">
                  <a16:creationId xmlns:a16="http://schemas.microsoft.com/office/drawing/2014/main" id="{45524B0E-36E4-343D-BF64-DA66729BAD79}"/>
                </a:ext>
              </a:extLst>
            </p:cNvPr>
            <p:cNvSpPr/>
            <p:nvPr/>
          </p:nvSpPr>
          <p:spPr>
            <a:xfrm>
              <a:off x="6739432" y="2551723"/>
              <a:ext cx="50380" cy="11050"/>
            </a:xfrm>
            <a:custGeom>
              <a:avLst/>
              <a:gdLst>
                <a:gd name="connsiteX0" fmla="*/ 50129 w 50380"/>
                <a:gd name="connsiteY0" fmla="*/ 0 h 11050"/>
                <a:gd name="connsiteX1" fmla="*/ 50380 w 50380"/>
                <a:gd name="connsiteY1" fmla="*/ 9496 h 11050"/>
                <a:gd name="connsiteX2" fmla="*/ 252 w 50380"/>
                <a:gd name="connsiteY2" fmla="*/ 11051 h 11050"/>
                <a:gd name="connsiteX3" fmla="*/ 0 w 50380"/>
                <a:gd name="connsiteY3" fmla="*/ 378 h 11050"/>
                <a:gd name="connsiteX4" fmla="*/ 50129 w 50380"/>
                <a:gd name="connsiteY4" fmla="*/ 0 h 1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380" h="11050">
                  <a:moveTo>
                    <a:pt x="50129" y="0"/>
                  </a:moveTo>
                  <a:lnTo>
                    <a:pt x="50380" y="9496"/>
                  </a:lnTo>
                  <a:lnTo>
                    <a:pt x="252" y="11051"/>
                  </a:lnTo>
                  <a:lnTo>
                    <a:pt x="0" y="378"/>
                  </a:lnTo>
                  <a:lnTo>
                    <a:pt x="50129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53" name="Forma Livre: Forma 752">
              <a:extLst>
                <a:ext uri="{FF2B5EF4-FFF2-40B4-BE49-F238E27FC236}">
                  <a16:creationId xmlns:a16="http://schemas.microsoft.com/office/drawing/2014/main" id="{47C22F5A-D415-98C1-20B3-E7ADA8E50F1F}"/>
                </a:ext>
              </a:extLst>
            </p:cNvPr>
            <p:cNvSpPr/>
            <p:nvPr/>
          </p:nvSpPr>
          <p:spPr>
            <a:xfrm>
              <a:off x="6753425" y="2528445"/>
              <a:ext cx="36514" cy="11177"/>
            </a:xfrm>
            <a:custGeom>
              <a:avLst/>
              <a:gdLst>
                <a:gd name="connsiteX0" fmla="*/ 36515 w 36514"/>
                <a:gd name="connsiteY0" fmla="*/ 1723 h 11177"/>
                <a:gd name="connsiteX1" fmla="*/ 36304 w 36514"/>
                <a:gd name="connsiteY1" fmla="*/ 11177 h 11177"/>
                <a:gd name="connsiteX2" fmla="*/ 0 w 36514"/>
                <a:gd name="connsiteY2" fmla="*/ 10337 h 11177"/>
                <a:gd name="connsiteX3" fmla="*/ 252 w 36514"/>
                <a:gd name="connsiteY3" fmla="*/ 0 h 11177"/>
                <a:gd name="connsiteX4" fmla="*/ 36515 w 36514"/>
                <a:gd name="connsiteY4" fmla="*/ 1723 h 11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514" h="11177">
                  <a:moveTo>
                    <a:pt x="36515" y="1723"/>
                  </a:moveTo>
                  <a:lnTo>
                    <a:pt x="36304" y="11177"/>
                  </a:lnTo>
                  <a:lnTo>
                    <a:pt x="0" y="10337"/>
                  </a:lnTo>
                  <a:lnTo>
                    <a:pt x="252" y="0"/>
                  </a:lnTo>
                  <a:lnTo>
                    <a:pt x="36515" y="1723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54" name="Forma Livre: Forma 753">
              <a:extLst>
                <a:ext uri="{FF2B5EF4-FFF2-40B4-BE49-F238E27FC236}">
                  <a16:creationId xmlns:a16="http://schemas.microsoft.com/office/drawing/2014/main" id="{A16DD43E-40C9-3F69-FA75-DA1F8A06CE02}"/>
                </a:ext>
              </a:extLst>
            </p:cNvPr>
            <p:cNvSpPr/>
            <p:nvPr/>
          </p:nvSpPr>
          <p:spPr>
            <a:xfrm>
              <a:off x="6771661" y="2508864"/>
              <a:ext cx="19706" cy="11303"/>
            </a:xfrm>
            <a:custGeom>
              <a:avLst/>
              <a:gdLst>
                <a:gd name="connsiteX0" fmla="*/ 19707 w 19706"/>
                <a:gd name="connsiteY0" fmla="*/ 1849 h 11303"/>
                <a:gd name="connsiteX1" fmla="*/ 18992 w 19706"/>
                <a:gd name="connsiteY1" fmla="*/ 11303 h 11303"/>
                <a:gd name="connsiteX2" fmla="*/ 0 w 19706"/>
                <a:gd name="connsiteY2" fmla="*/ 9916 h 11303"/>
                <a:gd name="connsiteX3" fmla="*/ 756 w 19706"/>
                <a:gd name="connsiteY3" fmla="*/ 0 h 11303"/>
                <a:gd name="connsiteX4" fmla="*/ 19707 w 19706"/>
                <a:gd name="connsiteY4" fmla="*/ 1849 h 11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06" h="11303">
                  <a:moveTo>
                    <a:pt x="19707" y="1849"/>
                  </a:moveTo>
                  <a:lnTo>
                    <a:pt x="18992" y="11303"/>
                  </a:lnTo>
                  <a:lnTo>
                    <a:pt x="0" y="9916"/>
                  </a:lnTo>
                  <a:lnTo>
                    <a:pt x="756" y="0"/>
                  </a:lnTo>
                  <a:lnTo>
                    <a:pt x="19707" y="1849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55" name="Forma Livre: Forma 754">
              <a:extLst>
                <a:ext uri="{FF2B5EF4-FFF2-40B4-BE49-F238E27FC236}">
                  <a16:creationId xmlns:a16="http://schemas.microsoft.com/office/drawing/2014/main" id="{3B2CD840-076B-3CF3-3271-C532DB0023B4}"/>
                </a:ext>
              </a:extLst>
            </p:cNvPr>
            <p:cNvSpPr/>
            <p:nvPr/>
          </p:nvSpPr>
          <p:spPr>
            <a:xfrm>
              <a:off x="6761366" y="2484493"/>
              <a:ext cx="32648" cy="14244"/>
            </a:xfrm>
            <a:custGeom>
              <a:avLst/>
              <a:gdLst>
                <a:gd name="connsiteX0" fmla="*/ 32649 w 32648"/>
                <a:gd name="connsiteY0" fmla="*/ 4832 h 14244"/>
                <a:gd name="connsiteX1" fmla="*/ 32438 w 32648"/>
                <a:gd name="connsiteY1" fmla="*/ 6303 h 14244"/>
                <a:gd name="connsiteX2" fmla="*/ 32018 w 32648"/>
                <a:gd name="connsiteY2" fmla="*/ 9538 h 14244"/>
                <a:gd name="connsiteX3" fmla="*/ 31430 w 32648"/>
                <a:gd name="connsiteY3" fmla="*/ 14244 h 14244"/>
                <a:gd name="connsiteX4" fmla="*/ 0 w 32648"/>
                <a:gd name="connsiteY4" fmla="*/ 10168 h 14244"/>
                <a:gd name="connsiteX5" fmla="*/ 630 w 32648"/>
                <a:gd name="connsiteY5" fmla="*/ 5084 h 14244"/>
                <a:gd name="connsiteX6" fmla="*/ 1093 w 32648"/>
                <a:gd name="connsiteY6" fmla="*/ 1597 h 14244"/>
                <a:gd name="connsiteX7" fmla="*/ 1303 w 32648"/>
                <a:gd name="connsiteY7" fmla="*/ 0 h 14244"/>
                <a:gd name="connsiteX8" fmla="*/ 32607 w 32648"/>
                <a:gd name="connsiteY8" fmla="*/ 4832 h 14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648" h="14244">
                  <a:moveTo>
                    <a:pt x="32649" y="4832"/>
                  </a:moveTo>
                  <a:cubicBezTo>
                    <a:pt x="32649" y="4832"/>
                    <a:pt x="32522" y="5420"/>
                    <a:pt x="32438" y="6303"/>
                  </a:cubicBezTo>
                  <a:cubicBezTo>
                    <a:pt x="32313" y="7185"/>
                    <a:pt x="32186" y="8362"/>
                    <a:pt x="32018" y="9538"/>
                  </a:cubicBezTo>
                  <a:lnTo>
                    <a:pt x="31430" y="14244"/>
                  </a:lnTo>
                  <a:lnTo>
                    <a:pt x="0" y="10168"/>
                  </a:lnTo>
                  <a:cubicBezTo>
                    <a:pt x="0" y="10168"/>
                    <a:pt x="336" y="7647"/>
                    <a:pt x="630" y="5084"/>
                  </a:cubicBezTo>
                  <a:lnTo>
                    <a:pt x="1093" y="1597"/>
                  </a:lnTo>
                  <a:cubicBezTo>
                    <a:pt x="1219" y="630"/>
                    <a:pt x="1303" y="0"/>
                    <a:pt x="1303" y="0"/>
                  </a:cubicBezTo>
                  <a:lnTo>
                    <a:pt x="32607" y="4832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56" name="Forma Livre: Forma 755">
              <a:extLst>
                <a:ext uri="{FF2B5EF4-FFF2-40B4-BE49-F238E27FC236}">
                  <a16:creationId xmlns:a16="http://schemas.microsoft.com/office/drawing/2014/main" id="{E4C37A50-67DF-06CC-9DBB-5C2D60739ABC}"/>
                </a:ext>
              </a:extLst>
            </p:cNvPr>
            <p:cNvSpPr/>
            <p:nvPr/>
          </p:nvSpPr>
          <p:spPr>
            <a:xfrm>
              <a:off x="6746828" y="2457769"/>
              <a:ext cx="51094" cy="19664"/>
            </a:xfrm>
            <a:custGeom>
              <a:avLst/>
              <a:gdLst>
                <a:gd name="connsiteX0" fmla="*/ 51095 w 51094"/>
                <a:gd name="connsiteY0" fmla="*/ 10379 h 19664"/>
                <a:gd name="connsiteX1" fmla="*/ 50758 w 51094"/>
                <a:gd name="connsiteY1" fmla="*/ 11807 h 19664"/>
                <a:gd name="connsiteX2" fmla="*/ 50128 w 51094"/>
                <a:gd name="connsiteY2" fmla="*/ 15001 h 19664"/>
                <a:gd name="connsiteX3" fmla="*/ 49288 w 51094"/>
                <a:gd name="connsiteY3" fmla="*/ 19665 h 19664"/>
                <a:gd name="connsiteX4" fmla="*/ 0 w 51094"/>
                <a:gd name="connsiteY4" fmla="*/ 10505 h 19664"/>
                <a:gd name="connsiteX5" fmla="*/ 924 w 51094"/>
                <a:gd name="connsiteY5" fmla="*/ 5252 h 19664"/>
                <a:gd name="connsiteX6" fmla="*/ 1639 w 51094"/>
                <a:gd name="connsiteY6" fmla="*/ 1639 h 19664"/>
                <a:gd name="connsiteX7" fmla="*/ 2017 w 51094"/>
                <a:gd name="connsiteY7" fmla="*/ 0 h 19664"/>
                <a:gd name="connsiteX8" fmla="*/ 51053 w 51094"/>
                <a:gd name="connsiteY8" fmla="*/ 10379 h 19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1094" h="19664">
                  <a:moveTo>
                    <a:pt x="51095" y="10379"/>
                  </a:moveTo>
                  <a:lnTo>
                    <a:pt x="50758" y="11807"/>
                  </a:lnTo>
                  <a:cubicBezTo>
                    <a:pt x="50549" y="12648"/>
                    <a:pt x="50338" y="13824"/>
                    <a:pt x="50128" y="15001"/>
                  </a:cubicBezTo>
                  <a:lnTo>
                    <a:pt x="49288" y="19665"/>
                  </a:lnTo>
                  <a:lnTo>
                    <a:pt x="0" y="10505"/>
                  </a:lnTo>
                  <a:cubicBezTo>
                    <a:pt x="0" y="10505"/>
                    <a:pt x="462" y="7857"/>
                    <a:pt x="924" y="5252"/>
                  </a:cubicBezTo>
                  <a:cubicBezTo>
                    <a:pt x="1177" y="3950"/>
                    <a:pt x="1386" y="2605"/>
                    <a:pt x="1639" y="1639"/>
                  </a:cubicBezTo>
                  <a:lnTo>
                    <a:pt x="2017" y="0"/>
                  </a:lnTo>
                  <a:lnTo>
                    <a:pt x="51053" y="10379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57" name="Forma Livre: Forma 756">
              <a:extLst>
                <a:ext uri="{FF2B5EF4-FFF2-40B4-BE49-F238E27FC236}">
                  <a16:creationId xmlns:a16="http://schemas.microsoft.com/office/drawing/2014/main" id="{05F59D4E-1910-0E7B-4196-26220CC3A387}"/>
                </a:ext>
              </a:extLst>
            </p:cNvPr>
            <p:cNvSpPr/>
            <p:nvPr/>
          </p:nvSpPr>
          <p:spPr>
            <a:xfrm>
              <a:off x="6765358" y="2437684"/>
              <a:ext cx="37648" cy="18698"/>
            </a:xfrm>
            <a:custGeom>
              <a:avLst/>
              <a:gdLst>
                <a:gd name="connsiteX0" fmla="*/ 37649 w 37648"/>
                <a:gd name="connsiteY0" fmla="*/ 9538 h 18698"/>
                <a:gd name="connsiteX1" fmla="*/ 36346 w 37648"/>
                <a:gd name="connsiteY1" fmla="*/ 14076 h 18698"/>
                <a:gd name="connsiteX2" fmla="*/ 35253 w 37648"/>
                <a:gd name="connsiteY2" fmla="*/ 18698 h 18698"/>
                <a:gd name="connsiteX3" fmla="*/ 0 w 37648"/>
                <a:gd name="connsiteY3" fmla="*/ 10043 h 18698"/>
                <a:gd name="connsiteX4" fmla="*/ 1176 w 37648"/>
                <a:gd name="connsiteY4" fmla="*/ 5000 h 18698"/>
                <a:gd name="connsiteX5" fmla="*/ 2605 w 37648"/>
                <a:gd name="connsiteY5" fmla="*/ 0 h 18698"/>
                <a:gd name="connsiteX6" fmla="*/ 37649 w 37648"/>
                <a:gd name="connsiteY6" fmla="*/ 9496 h 18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648" h="18698">
                  <a:moveTo>
                    <a:pt x="37649" y="9538"/>
                  </a:moveTo>
                  <a:lnTo>
                    <a:pt x="36346" y="14076"/>
                  </a:lnTo>
                  <a:cubicBezTo>
                    <a:pt x="35800" y="16387"/>
                    <a:pt x="35253" y="18698"/>
                    <a:pt x="35253" y="18698"/>
                  </a:cubicBezTo>
                  <a:lnTo>
                    <a:pt x="0" y="10043"/>
                  </a:lnTo>
                  <a:cubicBezTo>
                    <a:pt x="0" y="10043"/>
                    <a:pt x="588" y="7521"/>
                    <a:pt x="1176" y="5000"/>
                  </a:cubicBezTo>
                  <a:cubicBezTo>
                    <a:pt x="1891" y="2521"/>
                    <a:pt x="2605" y="0"/>
                    <a:pt x="2605" y="0"/>
                  </a:cubicBezTo>
                  <a:lnTo>
                    <a:pt x="37649" y="9496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58" name="Forma Livre: Forma 757">
              <a:extLst>
                <a:ext uri="{FF2B5EF4-FFF2-40B4-BE49-F238E27FC236}">
                  <a16:creationId xmlns:a16="http://schemas.microsoft.com/office/drawing/2014/main" id="{605E1A19-D275-A7B2-ADD5-248B2E9B06A5}"/>
                </a:ext>
              </a:extLst>
            </p:cNvPr>
            <p:cNvSpPr/>
            <p:nvPr/>
          </p:nvSpPr>
          <p:spPr>
            <a:xfrm>
              <a:off x="6787502" y="2422642"/>
              <a:ext cx="21093" cy="14958"/>
            </a:xfrm>
            <a:custGeom>
              <a:avLst/>
              <a:gdLst>
                <a:gd name="connsiteX0" fmla="*/ 21093 w 21093"/>
                <a:gd name="connsiteY0" fmla="*/ 5925 h 14958"/>
                <a:gd name="connsiteX1" fmla="*/ 19581 w 21093"/>
                <a:gd name="connsiteY1" fmla="*/ 10421 h 14958"/>
                <a:gd name="connsiteX2" fmla="*/ 18657 w 21093"/>
                <a:gd name="connsiteY2" fmla="*/ 13530 h 14958"/>
                <a:gd name="connsiteX3" fmla="*/ 18237 w 21093"/>
                <a:gd name="connsiteY3" fmla="*/ 14959 h 14958"/>
                <a:gd name="connsiteX4" fmla="*/ 0 w 21093"/>
                <a:gd name="connsiteY4" fmla="*/ 9496 h 14958"/>
                <a:gd name="connsiteX5" fmla="*/ 421 w 21093"/>
                <a:gd name="connsiteY5" fmla="*/ 7984 h 14958"/>
                <a:gd name="connsiteX6" fmla="*/ 1387 w 21093"/>
                <a:gd name="connsiteY6" fmla="*/ 4706 h 14958"/>
                <a:gd name="connsiteX7" fmla="*/ 2984 w 21093"/>
                <a:gd name="connsiteY7" fmla="*/ 0 h 14958"/>
                <a:gd name="connsiteX8" fmla="*/ 21093 w 21093"/>
                <a:gd name="connsiteY8" fmla="*/ 5925 h 14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093" h="14958">
                  <a:moveTo>
                    <a:pt x="21093" y="5925"/>
                  </a:moveTo>
                  <a:cubicBezTo>
                    <a:pt x="21093" y="5925"/>
                    <a:pt x="20337" y="8152"/>
                    <a:pt x="19581" y="10421"/>
                  </a:cubicBezTo>
                  <a:cubicBezTo>
                    <a:pt x="19203" y="11555"/>
                    <a:pt x="18908" y="12690"/>
                    <a:pt x="18657" y="13530"/>
                  </a:cubicBezTo>
                  <a:lnTo>
                    <a:pt x="18237" y="14959"/>
                  </a:lnTo>
                  <a:lnTo>
                    <a:pt x="0" y="9496"/>
                  </a:lnTo>
                  <a:cubicBezTo>
                    <a:pt x="0" y="9496"/>
                    <a:pt x="168" y="8908"/>
                    <a:pt x="421" y="7984"/>
                  </a:cubicBezTo>
                  <a:cubicBezTo>
                    <a:pt x="672" y="7101"/>
                    <a:pt x="967" y="5883"/>
                    <a:pt x="1387" y="4706"/>
                  </a:cubicBezTo>
                  <a:cubicBezTo>
                    <a:pt x="2185" y="2353"/>
                    <a:pt x="2984" y="0"/>
                    <a:pt x="2984" y="0"/>
                  </a:cubicBezTo>
                  <a:lnTo>
                    <a:pt x="21093" y="5925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59" name="Forma Livre: Forma 758">
              <a:extLst>
                <a:ext uri="{FF2B5EF4-FFF2-40B4-BE49-F238E27FC236}">
                  <a16:creationId xmlns:a16="http://schemas.microsoft.com/office/drawing/2014/main" id="{5173AEAD-30C4-5B8E-B1FD-06DD77B15087}"/>
                </a:ext>
              </a:extLst>
            </p:cNvPr>
            <p:cNvSpPr/>
            <p:nvPr/>
          </p:nvSpPr>
          <p:spPr>
            <a:xfrm>
              <a:off x="6782670" y="2396800"/>
              <a:ext cx="33236" cy="20337"/>
            </a:xfrm>
            <a:custGeom>
              <a:avLst/>
              <a:gdLst>
                <a:gd name="connsiteX0" fmla="*/ 33194 w 33236"/>
                <a:gd name="connsiteY0" fmla="*/ 11513 h 20337"/>
                <a:gd name="connsiteX1" fmla="*/ 31472 w 33236"/>
                <a:gd name="connsiteY1" fmla="*/ 15925 h 20337"/>
                <a:gd name="connsiteX2" fmla="*/ 30253 w 33236"/>
                <a:gd name="connsiteY2" fmla="*/ 18950 h 20337"/>
                <a:gd name="connsiteX3" fmla="*/ 29791 w 33236"/>
                <a:gd name="connsiteY3" fmla="*/ 20337 h 20337"/>
                <a:gd name="connsiteX4" fmla="*/ 0 w 33236"/>
                <a:gd name="connsiteY4" fmla="*/ 9538 h 20337"/>
                <a:gd name="connsiteX5" fmla="*/ 504 w 33236"/>
                <a:gd name="connsiteY5" fmla="*/ 8025 h 20337"/>
                <a:gd name="connsiteX6" fmla="*/ 1807 w 33236"/>
                <a:gd name="connsiteY6" fmla="*/ 4748 h 20337"/>
                <a:gd name="connsiteX7" fmla="*/ 3698 w 33236"/>
                <a:gd name="connsiteY7" fmla="*/ 0 h 20337"/>
                <a:gd name="connsiteX8" fmla="*/ 33236 w 33236"/>
                <a:gd name="connsiteY8" fmla="*/ 11513 h 20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36" h="20337">
                  <a:moveTo>
                    <a:pt x="33194" y="11513"/>
                  </a:moveTo>
                  <a:cubicBezTo>
                    <a:pt x="33194" y="11513"/>
                    <a:pt x="32312" y="13698"/>
                    <a:pt x="31472" y="15925"/>
                  </a:cubicBezTo>
                  <a:cubicBezTo>
                    <a:pt x="31052" y="17018"/>
                    <a:pt x="30589" y="18110"/>
                    <a:pt x="30253" y="18950"/>
                  </a:cubicBezTo>
                  <a:lnTo>
                    <a:pt x="29791" y="20337"/>
                  </a:lnTo>
                  <a:lnTo>
                    <a:pt x="0" y="9538"/>
                  </a:lnTo>
                  <a:cubicBezTo>
                    <a:pt x="0" y="9538"/>
                    <a:pt x="210" y="8950"/>
                    <a:pt x="504" y="8025"/>
                  </a:cubicBezTo>
                  <a:cubicBezTo>
                    <a:pt x="840" y="7143"/>
                    <a:pt x="1344" y="5925"/>
                    <a:pt x="1807" y="4748"/>
                  </a:cubicBezTo>
                  <a:cubicBezTo>
                    <a:pt x="2731" y="2353"/>
                    <a:pt x="3698" y="0"/>
                    <a:pt x="3698" y="0"/>
                  </a:cubicBezTo>
                  <a:lnTo>
                    <a:pt x="33236" y="11513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60" name="Forma Livre: Forma 759">
              <a:extLst>
                <a:ext uri="{FF2B5EF4-FFF2-40B4-BE49-F238E27FC236}">
                  <a16:creationId xmlns:a16="http://schemas.microsoft.com/office/drawing/2014/main" id="{5BEDE753-E631-C4B7-7D96-D601AADEB7AD}"/>
                </a:ext>
              </a:extLst>
            </p:cNvPr>
            <p:cNvSpPr/>
            <p:nvPr/>
          </p:nvSpPr>
          <p:spPr>
            <a:xfrm>
              <a:off x="6774224" y="2367681"/>
              <a:ext cx="50043" cy="29413"/>
            </a:xfrm>
            <a:custGeom>
              <a:avLst/>
              <a:gdLst>
                <a:gd name="connsiteX0" fmla="*/ 50044 w 50043"/>
                <a:gd name="connsiteY0" fmla="*/ 20799 h 29413"/>
                <a:gd name="connsiteX1" fmla="*/ 46136 w 50043"/>
                <a:gd name="connsiteY1" fmla="*/ 29413 h 29413"/>
                <a:gd name="connsiteX2" fmla="*/ 0 w 50043"/>
                <a:gd name="connsiteY2" fmla="*/ 9748 h 29413"/>
                <a:gd name="connsiteX3" fmla="*/ 4412 w 50043"/>
                <a:gd name="connsiteY3" fmla="*/ 0 h 29413"/>
                <a:gd name="connsiteX4" fmla="*/ 50044 w 50043"/>
                <a:gd name="connsiteY4" fmla="*/ 20799 h 29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43" h="29413">
                  <a:moveTo>
                    <a:pt x="50044" y="20799"/>
                  </a:moveTo>
                  <a:lnTo>
                    <a:pt x="46136" y="29413"/>
                  </a:lnTo>
                  <a:lnTo>
                    <a:pt x="0" y="9748"/>
                  </a:lnTo>
                  <a:lnTo>
                    <a:pt x="4412" y="0"/>
                  </a:lnTo>
                  <a:lnTo>
                    <a:pt x="50044" y="20799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61" name="Forma Livre: Forma 760">
              <a:extLst>
                <a:ext uri="{FF2B5EF4-FFF2-40B4-BE49-F238E27FC236}">
                  <a16:creationId xmlns:a16="http://schemas.microsoft.com/office/drawing/2014/main" id="{29271E2B-B406-61AC-5FD5-AA504683ECD5}"/>
                </a:ext>
              </a:extLst>
            </p:cNvPr>
            <p:cNvSpPr/>
            <p:nvPr/>
          </p:nvSpPr>
          <p:spPr>
            <a:xfrm>
              <a:off x="6796872" y="2352260"/>
              <a:ext cx="36850" cy="25295"/>
            </a:xfrm>
            <a:custGeom>
              <a:avLst/>
              <a:gdLst>
                <a:gd name="connsiteX0" fmla="*/ 36850 w 36850"/>
                <a:gd name="connsiteY0" fmla="*/ 16891 h 25295"/>
                <a:gd name="connsiteX1" fmla="*/ 32522 w 36850"/>
                <a:gd name="connsiteY1" fmla="*/ 25295 h 25295"/>
                <a:gd name="connsiteX2" fmla="*/ 0 w 36850"/>
                <a:gd name="connsiteY2" fmla="*/ 9202 h 25295"/>
                <a:gd name="connsiteX3" fmla="*/ 4706 w 36850"/>
                <a:gd name="connsiteY3" fmla="*/ 0 h 25295"/>
                <a:gd name="connsiteX4" fmla="*/ 36850 w 36850"/>
                <a:gd name="connsiteY4" fmla="*/ 16891 h 25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850" h="25295">
                  <a:moveTo>
                    <a:pt x="36850" y="16891"/>
                  </a:moveTo>
                  <a:lnTo>
                    <a:pt x="32522" y="25295"/>
                  </a:lnTo>
                  <a:lnTo>
                    <a:pt x="0" y="9202"/>
                  </a:lnTo>
                  <a:lnTo>
                    <a:pt x="4706" y="0"/>
                  </a:lnTo>
                  <a:lnTo>
                    <a:pt x="36850" y="16891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62" name="Forma Livre: Forma 761">
              <a:extLst>
                <a:ext uri="{FF2B5EF4-FFF2-40B4-BE49-F238E27FC236}">
                  <a16:creationId xmlns:a16="http://schemas.microsoft.com/office/drawing/2014/main" id="{7ECC46CA-784D-4887-295A-E80974E966F1}"/>
                </a:ext>
              </a:extLst>
            </p:cNvPr>
            <p:cNvSpPr/>
            <p:nvPr/>
          </p:nvSpPr>
          <p:spPr>
            <a:xfrm>
              <a:off x="6821873" y="2342428"/>
              <a:ext cx="21345" cy="17899"/>
            </a:xfrm>
            <a:custGeom>
              <a:avLst/>
              <a:gdLst>
                <a:gd name="connsiteX0" fmla="*/ 21345 w 21345"/>
                <a:gd name="connsiteY0" fmla="*/ 9706 h 17899"/>
                <a:gd name="connsiteX1" fmla="*/ 16597 w 21345"/>
                <a:gd name="connsiteY1" fmla="*/ 17900 h 17899"/>
                <a:gd name="connsiteX2" fmla="*/ 0 w 21345"/>
                <a:gd name="connsiteY2" fmla="*/ 8614 h 17899"/>
                <a:gd name="connsiteX3" fmla="*/ 4916 w 21345"/>
                <a:gd name="connsiteY3" fmla="*/ 0 h 17899"/>
                <a:gd name="connsiteX4" fmla="*/ 21345 w 21345"/>
                <a:gd name="connsiteY4" fmla="*/ 9706 h 17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345" h="17899">
                  <a:moveTo>
                    <a:pt x="21345" y="9706"/>
                  </a:moveTo>
                  <a:lnTo>
                    <a:pt x="16597" y="17900"/>
                  </a:lnTo>
                  <a:lnTo>
                    <a:pt x="0" y="8614"/>
                  </a:lnTo>
                  <a:lnTo>
                    <a:pt x="4916" y="0"/>
                  </a:lnTo>
                  <a:lnTo>
                    <a:pt x="21345" y="9706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63" name="Forma Livre: Forma 762">
              <a:extLst>
                <a:ext uri="{FF2B5EF4-FFF2-40B4-BE49-F238E27FC236}">
                  <a16:creationId xmlns:a16="http://schemas.microsoft.com/office/drawing/2014/main" id="{484745B1-C8D8-8C6F-8774-52F830D87D7A}"/>
                </a:ext>
              </a:extLst>
            </p:cNvPr>
            <p:cNvSpPr/>
            <p:nvPr/>
          </p:nvSpPr>
          <p:spPr>
            <a:xfrm>
              <a:off x="6822797" y="2316250"/>
              <a:ext cx="31850" cy="25589"/>
            </a:xfrm>
            <a:custGeom>
              <a:avLst/>
              <a:gdLst>
                <a:gd name="connsiteX0" fmla="*/ 31851 w 31850"/>
                <a:gd name="connsiteY0" fmla="*/ 17606 h 25589"/>
                <a:gd name="connsiteX1" fmla="*/ 26724 w 31850"/>
                <a:gd name="connsiteY1" fmla="*/ 25589 h 25589"/>
                <a:gd name="connsiteX2" fmla="*/ 0 w 31850"/>
                <a:gd name="connsiteY2" fmla="*/ 8614 h 25589"/>
                <a:gd name="connsiteX3" fmla="*/ 5505 w 31850"/>
                <a:gd name="connsiteY3" fmla="*/ 0 h 25589"/>
                <a:gd name="connsiteX4" fmla="*/ 31851 w 31850"/>
                <a:gd name="connsiteY4" fmla="*/ 17606 h 25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850" h="25589">
                  <a:moveTo>
                    <a:pt x="31851" y="17606"/>
                  </a:moveTo>
                  <a:lnTo>
                    <a:pt x="26724" y="25589"/>
                  </a:lnTo>
                  <a:lnTo>
                    <a:pt x="0" y="8614"/>
                  </a:lnTo>
                  <a:lnTo>
                    <a:pt x="5505" y="0"/>
                  </a:lnTo>
                  <a:lnTo>
                    <a:pt x="31851" y="17606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64" name="Forma Livre: Forma 763">
              <a:extLst>
                <a:ext uri="{FF2B5EF4-FFF2-40B4-BE49-F238E27FC236}">
                  <a16:creationId xmlns:a16="http://schemas.microsoft.com/office/drawing/2014/main" id="{44F9A374-4AC2-9F5E-9562-2BF8E0257EC8}"/>
                </a:ext>
              </a:extLst>
            </p:cNvPr>
            <p:cNvSpPr/>
            <p:nvPr/>
          </p:nvSpPr>
          <p:spPr>
            <a:xfrm>
              <a:off x="6820823" y="2286165"/>
              <a:ext cx="46304" cy="37816"/>
            </a:xfrm>
            <a:custGeom>
              <a:avLst/>
              <a:gdLst>
                <a:gd name="connsiteX0" fmla="*/ 46305 w 46304"/>
                <a:gd name="connsiteY0" fmla="*/ 30127 h 37816"/>
                <a:gd name="connsiteX1" fmla="*/ 45380 w 46304"/>
                <a:gd name="connsiteY1" fmla="*/ 31304 h 37816"/>
                <a:gd name="connsiteX2" fmla="*/ 43489 w 46304"/>
                <a:gd name="connsiteY2" fmla="*/ 33951 h 37816"/>
                <a:gd name="connsiteX3" fmla="*/ 40758 w 46304"/>
                <a:gd name="connsiteY3" fmla="*/ 37817 h 37816"/>
                <a:gd name="connsiteX4" fmla="*/ 0 w 46304"/>
                <a:gd name="connsiteY4" fmla="*/ 8656 h 37816"/>
                <a:gd name="connsiteX5" fmla="*/ 3109 w 46304"/>
                <a:gd name="connsiteY5" fmla="*/ 4286 h 37816"/>
                <a:gd name="connsiteX6" fmla="*/ 5252 w 46304"/>
                <a:gd name="connsiteY6" fmla="*/ 1303 h 37816"/>
                <a:gd name="connsiteX7" fmla="*/ 6261 w 46304"/>
                <a:gd name="connsiteY7" fmla="*/ 0 h 37816"/>
                <a:gd name="connsiteX8" fmla="*/ 46305 w 46304"/>
                <a:gd name="connsiteY8" fmla="*/ 30169 h 37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304" h="37816">
                  <a:moveTo>
                    <a:pt x="46305" y="30127"/>
                  </a:moveTo>
                  <a:cubicBezTo>
                    <a:pt x="46305" y="30127"/>
                    <a:pt x="45927" y="30590"/>
                    <a:pt x="45380" y="31304"/>
                  </a:cubicBezTo>
                  <a:cubicBezTo>
                    <a:pt x="44876" y="32018"/>
                    <a:pt x="44162" y="32985"/>
                    <a:pt x="43489" y="33951"/>
                  </a:cubicBezTo>
                  <a:lnTo>
                    <a:pt x="40758" y="37817"/>
                  </a:lnTo>
                  <a:lnTo>
                    <a:pt x="0" y="8656"/>
                  </a:lnTo>
                  <a:cubicBezTo>
                    <a:pt x="0" y="8656"/>
                    <a:pt x="1555" y="6471"/>
                    <a:pt x="3109" y="4286"/>
                  </a:cubicBezTo>
                  <a:lnTo>
                    <a:pt x="5252" y="1303"/>
                  </a:lnTo>
                  <a:lnTo>
                    <a:pt x="6261" y="0"/>
                  </a:lnTo>
                  <a:lnTo>
                    <a:pt x="46305" y="30169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65" name="Forma Livre: Forma 764">
              <a:extLst>
                <a:ext uri="{FF2B5EF4-FFF2-40B4-BE49-F238E27FC236}">
                  <a16:creationId xmlns:a16="http://schemas.microsoft.com/office/drawing/2014/main" id="{79628FA3-83C7-6F57-E792-A1FDB548D5A0}"/>
                </a:ext>
              </a:extLst>
            </p:cNvPr>
            <p:cNvSpPr/>
            <p:nvPr/>
          </p:nvSpPr>
          <p:spPr>
            <a:xfrm>
              <a:off x="6846286" y="2276038"/>
              <a:ext cx="34328" cy="30757"/>
            </a:xfrm>
            <a:custGeom>
              <a:avLst/>
              <a:gdLst>
                <a:gd name="connsiteX0" fmla="*/ 34329 w 34328"/>
                <a:gd name="connsiteY0" fmla="*/ 23446 h 30757"/>
                <a:gd name="connsiteX1" fmla="*/ 31220 w 34328"/>
                <a:gd name="connsiteY1" fmla="*/ 27018 h 30757"/>
                <a:gd name="connsiteX2" fmla="*/ 28279 w 34328"/>
                <a:gd name="connsiteY2" fmla="*/ 30758 h 30757"/>
                <a:gd name="connsiteX3" fmla="*/ 0 w 34328"/>
                <a:gd name="connsiteY3" fmla="*/ 8026 h 30757"/>
                <a:gd name="connsiteX4" fmla="*/ 3193 w 34328"/>
                <a:gd name="connsiteY4" fmla="*/ 3950 h 30757"/>
                <a:gd name="connsiteX5" fmla="*/ 6555 w 34328"/>
                <a:gd name="connsiteY5" fmla="*/ 0 h 30757"/>
                <a:gd name="connsiteX6" fmla="*/ 34287 w 34328"/>
                <a:gd name="connsiteY6" fmla="*/ 23404 h 3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328" h="30757">
                  <a:moveTo>
                    <a:pt x="34329" y="23446"/>
                  </a:moveTo>
                  <a:cubicBezTo>
                    <a:pt x="34329" y="23446"/>
                    <a:pt x="32774" y="25211"/>
                    <a:pt x="31220" y="27018"/>
                  </a:cubicBezTo>
                  <a:lnTo>
                    <a:pt x="28279" y="30758"/>
                  </a:lnTo>
                  <a:lnTo>
                    <a:pt x="0" y="8026"/>
                  </a:lnTo>
                  <a:lnTo>
                    <a:pt x="3193" y="3950"/>
                  </a:lnTo>
                  <a:cubicBezTo>
                    <a:pt x="4874" y="1975"/>
                    <a:pt x="6555" y="0"/>
                    <a:pt x="6555" y="0"/>
                  </a:cubicBezTo>
                  <a:lnTo>
                    <a:pt x="34287" y="23404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66" name="Forma Livre: Forma 765">
              <a:extLst>
                <a:ext uri="{FF2B5EF4-FFF2-40B4-BE49-F238E27FC236}">
                  <a16:creationId xmlns:a16="http://schemas.microsoft.com/office/drawing/2014/main" id="{CCB5B9B6-527B-2E1A-162B-8C8B582C6BA2}"/>
                </a:ext>
              </a:extLst>
            </p:cNvPr>
            <p:cNvSpPr/>
            <p:nvPr/>
          </p:nvSpPr>
          <p:spPr>
            <a:xfrm>
              <a:off x="6872926" y="2271920"/>
              <a:ext cx="20631" cy="20000"/>
            </a:xfrm>
            <a:custGeom>
              <a:avLst/>
              <a:gdLst>
                <a:gd name="connsiteX0" fmla="*/ 20631 w 20631"/>
                <a:gd name="connsiteY0" fmla="*/ 12984 h 20000"/>
                <a:gd name="connsiteX1" fmla="*/ 17354 w 20631"/>
                <a:gd name="connsiteY1" fmla="*/ 16429 h 20000"/>
                <a:gd name="connsiteX2" fmla="*/ 15211 w 20631"/>
                <a:gd name="connsiteY2" fmla="*/ 18866 h 20000"/>
                <a:gd name="connsiteX3" fmla="*/ 14244 w 20631"/>
                <a:gd name="connsiteY3" fmla="*/ 20001 h 20000"/>
                <a:gd name="connsiteX4" fmla="*/ 0 w 20631"/>
                <a:gd name="connsiteY4" fmla="*/ 7353 h 20000"/>
                <a:gd name="connsiteX5" fmla="*/ 1008 w 20631"/>
                <a:gd name="connsiteY5" fmla="*/ 6177 h 20000"/>
                <a:gd name="connsiteX6" fmla="*/ 3278 w 20631"/>
                <a:gd name="connsiteY6" fmla="*/ 3614 h 20000"/>
                <a:gd name="connsiteX7" fmla="*/ 6723 w 20631"/>
                <a:gd name="connsiteY7" fmla="*/ 0 h 20000"/>
                <a:gd name="connsiteX8" fmla="*/ 20631 w 20631"/>
                <a:gd name="connsiteY8" fmla="*/ 12984 h 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631" h="20000">
                  <a:moveTo>
                    <a:pt x="20631" y="12984"/>
                  </a:moveTo>
                  <a:cubicBezTo>
                    <a:pt x="20631" y="12984"/>
                    <a:pt x="18993" y="14707"/>
                    <a:pt x="17354" y="16429"/>
                  </a:cubicBezTo>
                  <a:cubicBezTo>
                    <a:pt x="16555" y="17312"/>
                    <a:pt x="15799" y="18194"/>
                    <a:pt x="15211" y="18866"/>
                  </a:cubicBezTo>
                  <a:lnTo>
                    <a:pt x="14244" y="20001"/>
                  </a:lnTo>
                  <a:lnTo>
                    <a:pt x="0" y="7353"/>
                  </a:lnTo>
                  <a:lnTo>
                    <a:pt x="1008" y="6177"/>
                  </a:lnTo>
                  <a:cubicBezTo>
                    <a:pt x="1639" y="5462"/>
                    <a:pt x="2395" y="4496"/>
                    <a:pt x="3278" y="3614"/>
                  </a:cubicBezTo>
                  <a:cubicBezTo>
                    <a:pt x="5000" y="1807"/>
                    <a:pt x="6723" y="0"/>
                    <a:pt x="6723" y="0"/>
                  </a:cubicBezTo>
                  <a:lnTo>
                    <a:pt x="20631" y="12984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67" name="Forma Livre: Forma 766">
              <a:extLst>
                <a:ext uri="{FF2B5EF4-FFF2-40B4-BE49-F238E27FC236}">
                  <a16:creationId xmlns:a16="http://schemas.microsoft.com/office/drawing/2014/main" id="{F3B87AB7-644A-0DC9-97AB-745618C7A5FC}"/>
                </a:ext>
              </a:extLst>
            </p:cNvPr>
            <p:cNvSpPr/>
            <p:nvPr/>
          </p:nvSpPr>
          <p:spPr>
            <a:xfrm>
              <a:off x="6879397" y="2246709"/>
              <a:ext cx="29329" cy="29455"/>
            </a:xfrm>
            <a:custGeom>
              <a:avLst/>
              <a:gdLst>
                <a:gd name="connsiteX0" fmla="*/ 29287 w 29329"/>
                <a:gd name="connsiteY0" fmla="*/ 22900 h 29455"/>
                <a:gd name="connsiteX1" fmla="*/ 25842 w 29329"/>
                <a:gd name="connsiteY1" fmla="*/ 26178 h 29455"/>
                <a:gd name="connsiteX2" fmla="*/ 23489 w 29329"/>
                <a:gd name="connsiteY2" fmla="*/ 28405 h 29455"/>
                <a:gd name="connsiteX3" fmla="*/ 22480 w 29329"/>
                <a:gd name="connsiteY3" fmla="*/ 29455 h 29455"/>
                <a:gd name="connsiteX4" fmla="*/ 0 w 29329"/>
                <a:gd name="connsiteY4" fmla="*/ 7101 h 29455"/>
                <a:gd name="connsiteX5" fmla="*/ 1135 w 29329"/>
                <a:gd name="connsiteY5" fmla="*/ 5967 h 29455"/>
                <a:gd name="connsiteX6" fmla="*/ 3698 w 29329"/>
                <a:gd name="connsiteY6" fmla="*/ 3530 h 29455"/>
                <a:gd name="connsiteX7" fmla="*/ 7395 w 29329"/>
                <a:gd name="connsiteY7" fmla="*/ 0 h 29455"/>
                <a:gd name="connsiteX8" fmla="*/ 29330 w 29329"/>
                <a:gd name="connsiteY8" fmla="*/ 22858 h 2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329" h="29455">
                  <a:moveTo>
                    <a:pt x="29287" y="22900"/>
                  </a:moveTo>
                  <a:cubicBezTo>
                    <a:pt x="29287" y="22900"/>
                    <a:pt x="27565" y="24539"/>
                    <a:pt x="25842" y="26178"/>
                  </a:cubicBezTo>
                  <a:cubicBezTo>
                    <a:pt x="25001" y="26976"/>
                    <a:pt x="24119" y="27816"/>
                    <a:pt x="23489" y="28405"/>
                  </a:cubicBezTo>
                  <a:cubicBezTo>
                    <a:pt x="22858" y="29035"/>
                    <a:pt x="22480" y="29455"/>
                    <a:pt x="22480" y="29455"/>
                  </a:cubicBezTo>
                  <a:lnTo>
                    <a:pt x="0" y="7101"/>
                  </a:lnTo>
                  <a:cubicBezTo>
                    <a:pt x="0" y="7101"/>
                    <a:pt x="421" y="6639"/>
                    <a:pt x="1135" y="5967"/>
                  </a:cubicBezTo>
                  <a:cubicBezTo>
                    <a:pt x="1849" y="5294"/>
                    <a:pt x="2773" y="4412"/>
                    <a:pt x="3698" y="3530"/>
                  </a:cubicBezTo>
                  <a:cubicBezTo>
                    <a:pt x="5547" y="1765"/>
                    <a:pt x="7395" y="0"/>
                    <a:pt x="7395" y="0"/>
                  </a:cubicBezTo>
                  <a:lnTo>
                    <a:pt x="29330" y="22858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68" name="Forma Livre: Forma 767">
              <a:extLst>
                <a:ext uri="{FF2B5EF4-FFF2-40B4-BE49-F238E27FC236}">
                  <a16:creationId xmlns:a16="http://schemas.microsoft.com/office/drawing/2014/main" id="{F2D269B3-E337-BC41-1327-D918B8EC6073}"/>
                </a:ext>
              </a:extLst>
            </p:cNvPr>
            <p:cNvSpPr/>
            <p:nvPr/>
          </p:nvSpPr>
          <p:spPr>
            <a:xfrm>
              <a:off x="6883935" y="2217044"/>
              <a:ext cx="40715" cy="44287"/>
            </a:xfrm>
            <a:custGeom>
              <a:avLst/>
              <a:gdLst>
                <a:gd name="connsiteX0" fmla="*/ 40716 w 40715"/>
                <a:gd name="connsiteY0" fmla="*/ 38069 h 44287"/>
                <a:gd name="connsiteX1" fmla="*/ 33573 w 40715"/>
                <a:gd name="connsiteY1" fmla="*/ 44288 h 44287"/>
                <a:gd name="connsiteX2" fmla="*/ 0 w 40715"/>
                <a:gd name="connsiteY2" fmla="*/ 7017 h 44287"/>
                <a:gd name="connsiteX3" fmla="*/ 8109 w 40715"/>
                <a:gd name="connsiteY3" fmla="*/ 0 h 44287"/>
                <a:gd name="connsiteX4" fmla="*/ 40716 w 40715"/>
                <a:gd name="connsiteY4" fmla="*/ 38069 h 44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715" h="44287">
                  <a:moveTo>
                    <a:pt x="40716" y="38069"/>
                  </a:moveTo>
                  <a:lnTo>
                    <a:pt x="33573" y="44288"/>
                  </a:lnTo>
                  <a:lnTo>
                    <a:pt x="0" y="7017"/>
                  </a:lnTo>
                  <a:lnTo>
                    <a:pt x="8109" y="0"/>
                  </a:lnTo>
                  <a:lnTo>
                    <a:pt x="40716" y="38069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69" name="Forma Livre: Forma 768">
              <a:extLst>
                <a:ext uri="{FF2B5EF4-FFF2-40B4-BE49-F238E27FC236}">
                  <a16:creationId xmlns:a16="http://schemas.microsoft.com/office/drawing/2014/main" id="{EA64AA0A-F16C-1C60-B447-51E7EBE45357}"/>
                </a:ext>
              </a:extLst>
            </p:cNvPr>
            <p:cNvSpPr/>
            <p:nvPr/>
          </p:nvSpPr>
          <p:spPr>
            <a:xfrm>
              <a:off x="6911163" y="2212716"/>
              <a:ext cx="30211" cy="34665"/>
            </a:xfrm>
            <a:custGeom>
              <a:avLst/>
              <a:gdLst>
                <a:gd name="connsiteX0" fmla="*/ 30211 w 30211"/>
                <a:gd name="connsiteY0" fmla="*/ 28825 h 34665"/>
                <a:gd name="connsiteX1" fmla="*/ 22774 w 30211"/>
                <a:gd name="connsiteY1" fmla="*/ 34665 h 34665"/>
                <a:gd name="connsiteX2" fmla="*/ 0 w 30211"/>
                <a:gd name="connsiteY2" fmla="*/ 6387 h 34665"/>
                <a:gd name="connsiteX3" fmla="*/ 8151 w 30211"/>
                <a:gd name="connsiteY3" fmla="*/ 0 h 34665"/>
                <a:gd name="connsiteX4" fmla="*/ 30211 w 30211"/>
                <a:gd name="connsiteY4" fmla="*/ 28825 h 34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211" h="34665">
                  <a:moveTo>
                    <a:pt x="30211" y="28825"/>
                  </a:moveTo>
                  <a:lnTo>
                    <a:pt x="22774" y="34665"/>
                  </a:lnTo>
                  <a:lnTo>
                    <a:pt x="0" y="6387"/>
                  </a:lnTo>
                  <a:lnTo>
                    <a:pt x="8151" y="0"/>
                  </a:lnTo>
                  <a:lnTo>
                    <a:pt x="30211" y="28825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70" name="Forma Livre: Forma 769">
              <a:extLst>
                <a:ext uri="{FF2B5EF4-FFF2-40B4-BE49-F238E27FC236}">
                  <a16:creationId xmlns:a16="http://schemas.microsoft.com/office/drawing/2014/main" id="{15438201-B9FA-3888-90EA-DFD940742B4F}"/>
                </a:ext>
              </a:extLst>
            </p:cNvPr>
            <p:cNvSpPr/>
            <p:nvPr/>
          </p:nvSpPr>
          <p:spPr>
            <a:xfrm>
              <a:off x="6938223" y="2214397"/>
              <a:ext cx="18908" cy="21177"/>
            </a:xfrm>
            <a:custGeom>
              <a:avLst/>
              <a:gdLst>
                <a:gd name="connsiteX0" fmla="*/ 18908 w 18908"/>
                <a:gd name="connsiteY0" fmla="*/ 15673 h 21177"/>
                <a:gd name="connsiteX1" fmla="*/ 11219 w 18908"/>
                <a:gd name="connsiteY1" fmla="*/ 21177 h 21177"/>
                <a:gd name="connsiteX2" fmla="*/ 0 w 18908"/>
                <a:gd name="connsiteY2" fmla="*/ 5757 h 21177"/>
                <a:gd name="connsiteX3" fmla="*/ 8110 w 18908"/>
                <a:gd name="connsiteY3" fmla="*/ 0 h 21177"/>
                <a:gd name="connsiteX4" fmla="*/ 18908 w 18908"/>
                <a:gd name="connsiteY4" fmla="*/ 15673 h 21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08" h="21177">
                  <a:moveTo>
                    <a:pt x="18908" y="15673"/>
                  </a:moveTo>
                  <a:lnTo>
                    <a:pt x="11219" y="21177"/>
                  </a:lnTo>
                  <a:lnTo>
                    <a:pt x="0" y="5757"/>
                  </a:lnTo>
                  <a:lnTo>
                    <a:pt x="8110" y="0"/>
                  </a:lnTo>
                  <a:lnTo>
                    <a:pt x="18908" y="15673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71" name="Forma Livre: Forma 770">
              <a:extLst>
                <a:ext uri="{FF2B5EF4-FFF2-40B4-BE49-F238E27FC236}">
                  <a16:creationId xmlns:a16="http://schemas.microsoft.com/office/drawing/2014/main" id="{F6E0C32F-3953-6614-E1BF-5BE0812CE580}"/>
                </a:ext>
              </a:extLst>
            </p:cNvPr>
            <p:cNvSpPr/>
            <p:nvPr/>
          </p:nvSpPr>
          <p:spPr>
            <a:xfrm>
              <a:off x="6950072" y="2191244"/>
              <a:ext cx="25127" cy="32186"/>
            </a:xfrm>
            <a:custGeom>
              <a:avLst/>
              <a:gdLst>
                <a:gd name="connsiteX0" fmla="*/ 25127 w 25127"/>
                <a:gd name="connsiteY0" fmla="*/ 27060 h 32186"/>
                <a:gd name="connsiteX1" fmla="*/ 17143 w 25127"/>
                <a:gd name="connsiteY1" fmla="*/ 32186 h 32186"/>
                <a:gd name="connsiteX2" fmla="*/ 0 w 25127"/>
                <a:gd name="connsiteY2" fmla="*/ 5546 h 32186"/>
                <a:gd name="connsiteX3" fmla="*/ 8614 w 25127"/>
                <a:gd name="connsiteY3" fmla="*/ 0 h 32186"/>
                <a:gd name="connsiteX4" fmla="*/ 25127 w 25127"/>
                <a:gd name="connsiteY4" fmla="*/ 27060 h 32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27" h="32186">
                  <a:moveTo>
                    <a:pt x="25127" y="27060"/>
                  </a:moveTo>
                  <a:lnTo>
                    <a:pt x="17143" y="32186"/>
                  </a:lnTo>
                  <a:lnTo>
                    <a:pt x="0" y="5546"/>
                  </a:lnTo>
                  <a:lnTo>
                    <a:pt x="8614" y="0"/>
                  </a:lnTo>
                  <a:lnTo>
                    <a:pt x="25127" y="2706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72" name="Forma Livre: Forma 771">
              <a:extLst>
                <a:ext uri="{FF2B5EF4-FFF2-40B4-BE49-F238E27FC236}">
                  <a16:creationId xmlns:a16="http://schemas.microsoft.com/office/drawing/2014/main" id="{9FBA5D1B-6F44-4BBC-42AB-B4AF183C1F0A}"/>
                </a:ext>
              </a:extLst>
            </p:cNvPr>
            <p:cNvSpPr/>
            <p:nvPr/>
          </p:nvSpPr>
          <p:spPr>
            <a:xfrm>
              <a:off x="6960871" y="2163428"/>
              <a:ext cx="33026" cy="48825"/>
            </a:xfrm>
            <a:custGeom>
              <a:avLst/>
              <a:gdLst>
                <a:gd name="connsiteX0" fmla="*/ 33027 w 33026"/>
                <a:gd name="connsiteY0" fmla="*/ 44204 h 48825"/>
                <a:gd name="connsiteX1" fmla="*/ 28867 w 33026"/>
                <a:gd name="connsiteY1" fmla="*/ 46473 h 48825"/>
                <a:gd name="connsiteX2" fmla="*/ 24749 w 33026"/>
                <a:gd name="connsiteY2" fmla="*/ 48826 h 48825"/>
                <a:gd name="connsiteX3" fmla="*/ 0 w 33026"/>
                <a:gd name="connsiteY3" fmla="*/ 5210 h 48825"/>
                <a:gd name="connsiteX4" fmla="*/ 4622 w 33026"/>
                <a:gd name="connsiteY4" fmla="*/ 2563 h 48825"/>
                <a:gd name="connsiteX5" fmla="*/ 9329 w 33026"/>
                <a:gd name="connsiteY5" fmla="*/ 0 h 48825"/>
                <a:gd name="connsiteX6" fmla="*/ 32985 w 33026"/>
                <a:gd name="connsiteY6" fmla="*/ 44204 h 48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026" h="48825">
                  <a:moveTo>
                    <a:pt x="33027" y="44204"/>
                  </a:moveTo>
                  <a:cubicBezTo>
                    <a:pt x="33027" y="44204"/>
                    <a:pt x="30884" y="45254"/>
                    <a:pt x="28867" y="46473"/>
                  </a:cubicBezTo>
                  <a:cubicBezTo>
                    <a:pt x="26808" y="47649"/>
                    <a:pt x="24749" y="48826"/>
                    <a:pt x="24749" y="48826"/>
                  </a:cubicBezTo>
                  <a:lnTo>
                    <a:pt x="0" y="5210"/>
                  </a:lnTo>
                  <a:lnTo>
                    <a:pt x="4622" y="2563"/>
                  </a:lnTo>
                  <a:cubicBezTo>
                    <a:pt x="6933" y="1177"/>
                    <a:pt x="9329" y="0"/>
                    <a:pt x="9329" y="0"/>
                  </a:cubicBezTo>
                  <a:lnTo>
                    <a:pt x="32985" y="44204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73" name="Forma Livre: Forma 772">
              <a:extLst>
                <a:ext uri="{FF2B5EF4-FFF2-40B4-BE49-F238E27FC236}">
                  <a16:creationId xmlns:a16="http://schemas.microsoft.com/office/drawing/2014/main" id="{17497067-9F8F-81CD-3B85-1ED2872F2376}"/>
                </a:ext>
              </a:extLst>
            </p:cNvPr>
            <p:cNvSpPr/>
            <p:nvPr/>
          </p:nvSpPr>
          <p:spPr>
            <a:xfrm>
              <a:off x="6988520" y="2165109"/>
              <a:ext cx="24664" cy="37018"/>
            </a:xfrm>
            <a:custGeom>
              <a:avLst/>
              <a:gdLst>
                <a:gd name="connsiteX0" fmla="*/ 24665 w 24664"/>
                <a:gd name="connsiteY0" fmla="*/ 32943 h 37018"/>
                <a:gd name="connsiteX1" fmla="*/ 20337 w 24664"/>
                <a:gd name="connsiteY1" fmla="*/ 34876 h 37018"/>
                <a:gd name="connsiteX2" fmla="*/ 16135 w 24664"/>
                <a:gd name="connsiteY2" fmla="*/ 37019 h 37018"/>
                <a:gd name="connsiteX3" fmla="*/ 0 w 24664"/>
                <a:gd name="connsiteY3" fmla="*/ 4496 h 37018"/>
                <a:gd name="connsiteX4" fmla="*/ 4622 w 24664"/>
                <a:gd name="connsiteY4" fmla="*/ 2143 h 37018"/>
                <a:gd name="connsiteX5" fmla="*/ 9328 w 24664"/>
                <a:gd name="connsiteY5" fmla="*/ 0 h 37018"/>
                <a:gd name="connsiteX6" fmla="*/ 24665 w 24664"/>
                <a:gd name="connsiteY6" fmla="*/ 32901 h 37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64" h="37018">
                  <a:moveTo>
                    <a:pt x="24665" y="32943"/>
                  </a:moveTo>
                  <a:cubicBezTo>
                    <a:pt x="24665" y="32943"/>
                    <a:pt x="22522" y="33909"/>
                    <a:pt x="20337" y="34876"/>
                  </a:cubicBezTo>
                  <a:lnTo>
                    <a:pt x="16135" y="37019"/>
                  </a:lnTo>
                  <a:lnTo>
                    <a:pt x="0" y="4496"/>
                  </a:lnTo>
                  <a:cubicBezTo>
                    <a:pt x="0" y="4496"/>
                    <a:pt x="2311" y="3319"/>
                    <a:pt x="4622" y="2143"/>
                  </a:cubicBezTo>
                  <a:lnTo>
                    <a:pt x="9328" y="0"/>
                  </a:lnTo>
                  <a:lnTo>
                    <a:pt x="24665" y="32901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74" name="Forma Livre: Forma 773">
              <a:extLst>
                <a:ext uri="{FF2B5EF4-FFF2-40B4-BE49-F238E27FC236}">
                  <a16:creationId xmlns:a16="http://schemas.microsoft.com/office/drawing/2014/main" id="{911EA088-F47D-C375-1B22-5FC69CB44A34}"/>
                </a:ext>
              </a:extLst>
            </p:cNvPr>
            <p:cNvSpPr/>
            <p:nvPr/>
          </p:nvSpPr>
          <p:spPr>
            <a:xfrm>
              <a:off x="7014697" y="2172672"/>
              <a:ext cx="16345" cy="21261"/>
            </a:xfrm>
            <a:custGeom>
              <a:avLst/>
              <a:gdLst>
                <a:gd name="connsiteX0" fmla="*/ 16345 w 16345"/>
                <a:gd name="connsiteY0" fmla="*/ 17606 h 21261"/>
                <a:gd name="connsiteX1" fmla="*/ 11933 w 16345"/>
                <a:gd name="connsiteY1" fmla="*/ 19329 h 21261"/>
                <a:gd name="connsiteX2" fmla="*/ 8950 w 16345"/>
                <a:gd name="connsiteY2" fmla="*/ 20631 h 21261"/>
                <a:gd name="connsiteX3" fmla="*/ 7605 w 16345"/>
                <a:gd name="connsiteY3" fmla="*/ 21261 h 21261"/>
                <a:gd name="connsiteX4" fmla="*/ 0 w 16345"/>
                <a:gd name="connsiteY4" fmla="*/ 3782 h 21261"/>
                <a:gd name="connsiteX5" fmla="*/ 1428 w 16345"/>
                <a:gd name="connsiteY5" fmla="*/ 3151 h 21261"/>
                <a:gd name="connsiteX6" fmla="*/ 4580 w 16345"/>
                <a:gd name="connsiteY6" fmla="*/ 1807 h 21261"/>
                <a:gd name="connsiteX7" fmla="*/ 9202 w 16345"/>
                <a:gd name="connsiteY7" fmla="*/ 0 h 21261"/>
                <a:gd name="connsiteX8" fmla="*/ 16345 w 16345"/>
                <a:gd name="connsiteY8" fmla="*/ 17648 h 21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345" h="21261">
                  <a:moveTo>
                    <a:pt x="16345" y="17606"/>
                  </a:moveTo>
                  <a:lnTo>
                    <a:pt x="11933" y="19329"/>
                  </a:lnTo>
                  <a:cubicBezTo>
                    <a:pt x="10841" y="19749"/>
                    <a:pt x="9748" y="20253"/>
                    <a:pt x="8950" y="20631"/>
                  </a:cubicBezTo>
                  <a:lnTo>
                    <a:pt x="7605" y="21261"/>
                  </a:lnTo>
                  <a:lnTo>
                    <a:pt x="0" y="3782"/>
                  </a:lnTo>
                  <a:lnTo>
                    <a:pt x="1428" y="3151"/>
                  </a:lnTo>
                  <a:cubicBezTo>
                    <a:pt x="2269" y="2773"/>
                    <a:pt x="3403" y="2227"/>
                    <a:pt x="4580" y="1807"/>
                  </a:cubicBezTo>
                  <a:cubicBezTo>
                    <a:pt x="6891" y="882"/>
                    <a:pt x="9202" y="0"/>
                    <a:pt x="9202" y="0"/>
                  </a:cubicBezTo>
                  <a:lnTo>
                    <a:pt x="16345" y="17648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75" name="Forma Livre: Forma 774">
              <a:extLst>
                <a:ext uri="{FF2B5EF4-FFF2-40B4-BE49-F238E27FC236}">
                  <a16:creationId xmlns:a16="http://schemas.microsoft.com/office/drawing/2014/main" id="{F8487C02-2E62-A3FF-12A5-516974D9EC36}"/>
                </a:ext>
              </a:extLst>
            </p:cNvPr>
            <p:cNvSpPr/>
            <p:nvPr/>
          </p:nvSpPr>
          <p:spPr>
            <a:xfrm>
              <a:off x="7031294" y="2152797"/>
              <a:ext cx="19958" cy="33026"/>
            </a:xfrm>
            <a:custGeom>
              <a:avLst/>
              <a:gdLst>
                <a:gd name="connsiteX0" fmla="*/ 19917 w 19958"/>
                <a:gd name="connsiteY0" fmla="*/ 29959 h 33026"/>
                <a:gd name="connsiteX1" fmla="*/ 15421 w 19958"/>
                <a:gd name="connsiteY1" fmla="*/ 31472 h 33026"/>
                <a:gd name="connsiteX2" fmla="*/ 12354 w 19958"/>
                <a:gd name="connsiteY2" fmla="*/ 32522 h 33026"/>
                <a:gd name="connsiteX3" fmla="*/ 10967 w 19958"/>
                <a:gd name="connsiteY3" fmla="*/ 33027 h 33026"/>
                <a:gd name="connsiteX4" fmla="*/ 0 w 19958"/>
                <a:gd name="connsiteY4" fmla="*/ 3319 h 33026"/>
                <a:gd name="connsiteX5" fmla="*/ 1513 w 19958"/>
                <a:gd name="connsiteY5" fmla="*/ 2773 h 33026"/>
                <a:gd name="connsiteX6" fmla="*/ 4832 w 19958"/>
                <a:gd name="connsiteY6" fmla="*/ 1639 h 33026"/>
                <a:gd name="connsiteX7" fmla="*/ 9707 w 19958"/>
                <a:gd name="connsiteY7" fmla="*/ 0 h 33026"/>
                <a:gd name="connsiteX8" fmla="*/ 19959 w 19958"/>
                <a:gd name="connsiteY8" fmla="*/ 30001 h 33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958" h="33026">
                  <a:moveTo>
                    <a:pt x="19917" y="29959"/>
                  </a:moveTo>
                  <a:cubicBezTo>
                    <a:pt x="19917" y="29959"/>
                    <a:pt x="17690" y="30716"/>
                    <a:pt x="15421" y="31472"/>
                  </a:cubicBezTo>
                  <a:cubicBezTo>
                    <a:pt x="14286" y="31850"/>
                    <a:pt x="13194" y="32228"/>
                    <a:pt x="12354" y="32522"/>
                  </a:cubicBezTo>
                  <a:cubicBezTo>
                    <a:pt x="11513" y="32817"/>
                    <a:pt x="10967" y="33027"/>
                    <a:pt x="10967" y="33027"/>
                  </a:cubicBezTo>
                  <a:lnTo>
                    <a:pt x="0" y="3319"/>
                  </a:lnTo>
                  <a:cubicBezTo>
                    <a:pt x="0" y="3319"/>
                    <a:pt x="588" y="3067"/>
                    <a:pt x="1513" y="2773"/>
                  </a:cubicBezTo>
                  <a:cubicBezTo>
                    <a:pt x="2437" y="2479"/>
                    <a:pt x="3656" y="2059"/>
                    <a:pt x="4832" y="1639"/>
                  </a:cubicBezTo>
                  <a:lnTo>
                    <a:pt x="9707" y="0"/>
                  </a:lnTo>
                  <a:lnTo>
                    <a:pt x="19959" y="30001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76" name="Forma Livre: Forma 775">
              <a:extLst>
                <a:ext uri="{FF2B5EF4-FFF2-40B4-BE49-F238E27FC236}">
                  <a16:creationId xmlns:a16="http://schemas.microsoft.com/office/drawing/2014/main" id="{7EBADC1B-84F2-A523-8B75-7D5284CC47BE}"/>
                </a:ext>
              </a:extLst>
            </p:cNvPr>
            <p:cNvSpPr/>
            <p:nvPr/>
          </p:nvSpPr>
          <p:spPr>
            <a:xfrm>
              <a:off x="7047976" y="2128132"/>
              <a:ext cx="23824" cy="50842"/>
            </a:xfrm>
            <a:custGeom>
              <a:avLst/>
              <a:gdLst>
                <a:gd name="connsiteX0" fmla="*/ 23824 w 23824"/>
                <a:gd name="connsiteY0" fmla="*/ 48280 h 50842"/>
                <a:gd name="connsiteX1" fmla="*/ 14707 w 23824"/>
                <a:gd name="connsiteY1" fmla="*/ 50843 h 50842"/>
                <a:gd name="connsiteX2" fmla="*/ 0 w 23824"/>
                <a:gd name="connsiteY2" fmla="*/ 2899 h 50842"/>
                <a:gd name="connsiteX3" fmla="*/ 10294 w 23824"/>
                <a:gd name="connsiteY3" fmla="*/ 0 h 50842"/>
                <a:gd name="connsiteX4" fmla="*/ 23824 w 23824"/>
                <a:gd name="connsiteY4" fmla="*/ 48280 h 50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824" h="50842">
                  <a:moveTo>
                    <a:pt x="23824" y="48280"/>
                  </a:moveTo>
                  <a:lnTo>
                    <a:pt x="14707" y="50843"/>
                  </a:lnTo>
                  <a:lnTo>
                    <a:pt x="0" y="2899"/>
                  </a:lnTo>
                  <a:lnTo>
                    <a:pt x="10294" y="0"/>
                  </a:lnTo>
                  <a:lnTo>
                    <a:pt x="23824" y="4828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77" name="Forma Livre: Forma 776">
              <a:extLst>
                <a:ext uri="{FF2B5EF4-FFF2-40B4-BE49-F238E27FC236}">
                  <a16:creationId xmlns:a16="http://schemas.microsoft.com/office/drawing/2014/main" id="{5B4CA24D-9CD1-C340-2D26-9A5EE1D44288}"/>
                </a:ext>
              </a:extLst>
            </p:cNvPr>
            <p:cNvSpPr/>
            <p:nvPr/>
          </p:nvSpPr>
          <p:spPr>
            <a:xfrm>
              <a:off x="7074784" y="2135695"/>
              <a:ext cx="17900" cy="37606"/>
            </a:xfrm>
            <a:custGeom>
              <a:avLst/>
              <a:gdLst>
                <a:gd name="connsiteX0" fmla="*/ 17900 w 17900"/>
                <a:gd name="connsiteY0" fmla="*/ 35464 h 37606"/>
                <a:gd name="connsiteX1" fmla="*/ 8656 w 17900"/>
                <a:gd name="connsiteY1" fmla="*/ 37607 h 37606"/>
                <a:gd name="connsiteX2" fmla="*/ 0 w 17900"/>
                <a:gd name="connsiteY2" fmla="*/ 2353 h 37606"/>
                <a:gd name="connsiteX3" fmla="*/ 10085 w 17900"/>
                <a:gd name="connsiteY3" fmla="*/ 0 h 37606"/>
                <a:gd name="connsiteX4" fmla="*/ 17900 w 17900"/>
                <a:gd name="connsiteY4" fmla="*/ 35464 h 3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00" h="37606">
                  <a:moveTo>
                    <a:pt x="17900" y="35464"/>
                  </a:moveTo>
                  <a:lnTo>
                    <a:pt x="8656" y="37607"/>
                  </a:lnTo>
                  <a:lnTo>
                    <a:pt x="0" y="2353"/>
                  </a:lnTo>
                  <a:lnTo>
                    <a:pt x="10085" y="0"/>
                  </a:lnTo>
                  <a:lnTo>
                    <a:pt x="17900" y="35464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78" name="Forma Livre: Forma 777">
              <a:extLst>
                <a:ext uri="{FF2B5EF4-FFF2-40B4-BE49-F238E27FC236}">
                  <a16:creationId xmlns:a16="http://schemas.microsoft.com/office/drawing/2014/main" id="{768B1C76-1837-467A-8A8C-D6D055F1FB64}"/>
                </a:ext>
              </a:extLst>
            </p:cNvPr>
            <p:cNvSpPr/>
            <p:nvPr/>
          </p:nvSpPr>
          <p:spPr>
            <a:xfrm>
              <a:off x="7098861" y="2148679"/>
              <a:ext cx="12941" cy="20463"/>
            </a:xfrm>
            <a:custGeom>
              <a:avLst/>
              <a:gdLst>
                <a:gd name="connsiteX0" fmla="*/ 12942 w 12941"/>
                <a:gd name="connsiteY0" fmla="*/ 18782 h 20463"/>
                <a:gd name="connsiteX1" fmla="*/ 3614 w 12941"/>
                <a:gd name="connsiteY1" fmla="*/ 20463 h 20463"/>
                <a:gd name="connsiteX2" fmla="*/ 0 w 12941"/>
                <a:gd name="connsiteY2" fmla="*/ 1723 h 20463"/>
                <a:gd name="connsiteX3" fmla="*/ 9790 w 12941"/>
                <a:gd name="connsiteY3" fmla="*/ 0 h 20463"/>
                <a:gd name="connsiteX4" fmla="*/ 12942 w 12941"/>
                <a:gd name="connsiteY4" fmla="*/ 18782 h 20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41" h="20463">
                  <a:moveTo>
                    <a:pt x="12942" y="18782"/>
                  </a:moveTo>
                  <a:lnTo>
                    <a:pt x="3614" y="20463"/>
                  </a:lnTo>
                  <a:lnTo>
                    <a:pt x="0" y="1723"/>
                  </a:lnTo>
                  <a:lnTo>
                    <a:pt x="9790" y="0"/>
                  </a:lnTo>
                  <a:lnTo>
                    <a:pt x="12942" y="18782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79" name="Forma Livre: Forma 778">
              <a:extLst>
                <a:ext uri="{FF2B5EF4-FFF2-40B4-BE49-F238E27FC236}">
                  <a16:creationId xmlns:a16="http://schemas.microsoft.com/office/drawing/2014/main" id="{B294ACB1-E2A5-827A-D4E8-4E6D3525033D}"/>
                </a:ext>
              </a:extLst>
            </p:cNvPr>
            <p:cNvSpPr/>
            <p:nvPr/>
          </p:nvSpPr>
          <p:spPr>
            <a:xfrm>
              <a:off x="7119450" y="2132964"/>
              <a:ext cx="13656" cy="32690"/>
            </a:xfrm>
            <a:custGeom>
              <a:avLst/>
              <a:gdLst>
                <a:gd name="connsiteX0" fmla="*/ 13656 w 13656"/>
                <a:gd name="connsiteY0" fmla="*/ 31514 h 32690"/>
                <a:gd name="connsiteX1" fmla="*/ 4286 w 13656"/>
                <a:gd name="connsiteY1" fmla="*/ 32691 h 32690"/>
                <a:gd name="connsiteX2" fmla="*/ 0 w 13656"/>
                <a:gd name="connsiteY2" fmla="*/ 1303 h 32690"/>
                <a:gd name="connsiteX3" fmla="*/ 10169 w 13656"/>
                <a:gd name="connsiteY3" fmla="*/ 0 h 32690"/>
                <a:gd name="connsiteX4" fmla="*/ 13656 w 13656"/>
                <a:gd name="connsiteY4" fmla="*/ 31514 h 32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56" h="32690">
                  <a:moveTo>
                    <a:pt x="13656" y="31514"/>
                  </a:moveTo>
                  <a:lnTo>
                    <a:pt x="4286" y="32691"/>
                  </a:lnTo>
                  <a:lnTo>
                    <a:pt x="0" y="1303"/>
                  </a:lnTo>
                  <a:lnTo>
                    <a:pt x="10169" y="0"/>
                  </a:lnTo>
                  <a:lnTo>
                    <a:pt x="13656" y="31514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80" name="Forma Livre: Forma 779">
              <a:extLst>
                <a:ext uri="{FF2B5EF4-FFF2-40B4-BE49-F238E27FC236}">
                  <a16:creationId xmlns:a16="http://schemas.microsoft.com/office/drawing/2014/main" id="{1DE23EBD-BCEB-C14B-A949-17F30B417353}"/>
                </a:ext>
              </a:extLst>
            </p:cNvPr>
            <p:cNvSpPr/>
            <p:nvPr/>
          </p:nvSpPr>
          <p:spPr>
            <a:xfrm>
              <a:off x="7141174" y="2112585"/>
              <a:ext cx="13404" cy="50800"/>
            </a:xfrm>
            <a:custGeom>
              <a:avLst/>
              <a:gdLst>
                <a:gd name="connsiteX0" fmla="*/ 13404 w 13404"/>
                <a:gd name="connsiteY0" fmla="*/ 50086 h 50800"/>
                <a:gd name="connsiteX1" fmla="*/ 3992 w 13404"/>
                <a:gd name="connsiteY1" fmla="*/ 50801 h 50800"/>
                <a:gd name="connsiteX2" fmla="*/ 0 w 13404"/>
                <a:gd name="connsiteY2" fmla="*/ 798 h 50800"/>
                <a:gd name="connsiteX3" fmla="*/ 10673 w 13404"/>
                <a:gd name="connsiteY3" fmla="*/ 0 h 50800"/>
                <a:gd name="connsiteX4" fmla="*/ 13404 w 13404"/>
                <a:gd name="connsiteY4" fmla="*/ 50086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04" h="50800">
                  <a:moveTo>
                    <a:pt x="13404" y="50086"/>
                  </a:moveTo>
                  <a:lnTo>
                    <a:pt x="3992" y="50801"/>
                  </a:lnTo>
                  <a:lnTo>
                    <a:pt x="0" y="798"/>
                  </a:lnTo>
                  <a:lnTo>
                    <a:pt x="10673" y="0"/>
                  </a:lnTo>
                  <a:lnTo>
                    <a:pt x="13404" y="50086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81" name="Forma Livre: Forma 780">
              <a:extLst>
                <a:ext uri="{FF2B5EF4-FFF2-40B4-BE49-F238E27FC236}">
                  <a16:creationId xmlns:a16="http://schemas.microsoft.com/office/drawing/2014/main" id="{5139D067-D156-E98D-375B-402519C67015}"/>
                </a:ext>
              </a:extLst>
            </p:cNvPr>
            <p:cNvSpPr/>
            <p:nvPr/>
          </p:nvSpPr>
          <p:spPr>
            <a:xfrm>
              <a:off x="7169704" y="2125737"/>
              <a:ext cx="10378" cy="36514"/>
            </a:xfrm>
            <a:custGeom>
              <a:avLst/>
              <a:gdLst>
                <a:gd name="connsiteX0" fmla="*/ 10379 w 10378"/>
                <a:gd name="connsiteY0" fmla="*/ 36304 h 36514"/>
                <a:gd name="connsiteX1" fmla="*/ 882 w 10378"/>
                <a:gd name="connsiteY1" fmla="*/ 36514 h 36514"/>
                <a:gd name="connsiteX2" fmla="*/ 0 w 10378"/>
                <a:gd name="connsiteY2" fmla="*/ 252 h 36514"/>
                <a:gd name="connsiteX3" fmla="*/ 10379 w 10378"/>
                <a:gd name="connsiteY3" fmla="*/ 0 h 36514"/>
                <a:gd name="connsiteX4" fmla="*/ 10379 w 10378"/>
                <a:gd name="connsiteY4" fmla="*/ 36304 h 36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78" h="36514">
                  <a:moveTo>
                    <a:pt x="10379" y="36304"/>
                  </a:moveTo>
                  <a:lnTo>
                    <a:pt x="882" y="36514"/>
                  </a:lnTo>
                  <a:lnTo>
                    <a:pt x="0" y="252"/>
                  </a:lnTo>
                  <a:lnTo>
                    <a:pt x="10379" y="0"/>
                  </a:lnTo>
                  <a:lnTo>
                    <a:pt x="10379" y="36304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918" name="Gráfico 261">
            <a:extLst>
              <a:ext uri="{FF2B5EF4-FFF2-40B4-BE49-F238E27FC236}">
                <a16:creationId xmlns:a16="http://schemas.microsoft.com/office/drawing/2014/main" id="{265BA215-4533-A744-4F68-88CB23017C6D}"/>
              </a:ext>
            </a:extLst>
          </p:cNvPr>
          <p:cNvGrpSpPr/>
          <p:nvPr/>
        </p:nvGrpSpPr>
        <p:grpSpPr>
          <a:xfrm>
            <a:off x="6692193" y="5651193"/>
            <a:ext cx="840540" cy="840540"/>
            <a:chOff x="7389095" y="5434734"/>
            <a:chExt cx="840540" cy="840540"/>
          </a:xfrm>
        </p:grpSpPr>
        <p:sp>
          <p:nvSpPr>
            <p:cNvPr id="919" name="Forma Livre: Forma 918">
              <a:extLst>
                <a:ext uri="{FF2B5EF4-FFF2-40B4-BE49-F238E27FC236}">
                  <a16:creationId xmlns:a16="http://schemas.microsoft.com/office/drawing/2014/main" id="{146CFC13-B2D2-95C7-0551-6E3D1DDD65A5}"/>
                </a:ext>
              </a:extLst>
            </p:cNvPr>
            <p:cNvSpPr/>
            <p:nvPr/>
          </p:nvSpPr>
          <p:spPr>
            <a:xfrm rot="-4746001">
              <a:off x="7450483" y="5496122"/>
              <a:ext cx="717764" cy="717764"/>
            </a:xfrm>
            <a:custGeom>
              <a:avLst/>
              <a:gdLst>
                <a:gd name="connsiteX0" fmla="*/ 717764 w 717764"/>
                <a:gd name="connsiteY0" fmla="*/ 358882 h 717764"/>
                <a:gd name="connsiteX1" fmla="*/ 358882 w 717764"/>
                <a:gd name="connsiteY1" fmla="*/ 717765 h 717764"/>
                <a:gd name="connsiteX2" fmla="*/ 0 w 717764"/>
                <a:gd name="connsiteY2" fmla="*/ 358882 h 717764"/>
                <a:gd name="connsiteX3" fmla="*/ 358882 w 717764"/>
                <a:gd name="connsiteY3" fmla="*/ 0 h 717764"/>
                <a:gd name="connsiteX4" fmla="*/ 717764 w 717764"/>
                <a:gd name="connsiteY4" fmla="*/ 358882 h 717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7764" h="717764">
                  <a:moveTo>
                    <a:pt x="717764" y="358882"/>
                  </a:moveTo>
                  <a:cubicBezTo>
                    <a:pt x="717764" y="557088"/>
                    <a:pt x="557087" y="717765"/>
                    <a:pt x="358882" y="717765"/>
                  </a:cubicBezTo>
                  <a:cubicBezTo>
                    <a:pt x="160677" y="717765"/>
                    <a:pt x="0" y="557088"/>
                    <a:pt x="0" y="358882"/>
                  </a:cubicBezTo>
                  <a:cubicBezTo>
                    <a:pt x="0" y="160677"/>
                    <a:pt x="160677" y="0"/>
                    <a:pt x="358882" y="0"/>
                  </a:cubicBezTo>
                  <a:cubicBezTo>
                    <a:pt x="557087" y="0"/>
                    <a:pt x="717764" y="160677"/>
                    <a:pt x="717764" y="358882"/>
                  </a:cubicBezTo>
                  <a:close/>
                </a:path>
              </a:pathLst>
            </a:custGeom>
            <a:solidFill>
              <a:schemeClr val="bg1"/>
            </a:solidFill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grpSp>
          <p:nvGrpSpPr>
            <p:cNvPr id="920" name="Gráfico 261">
              <a:extLst>
                <a:ext uri="{FF2B5EF4-FFF2-40B4-BE49-F238E27FC236}">
                  <a16:creationId xmlns:a16="http://schemas.microsoft.com/office/drawing/2014/main" id="{5B786152-800C-79D1-FA02-153118134F49}"/>
                </a:ext>
              </a:extLst>
            </p:cNvPr>
            <p:cNvGrpSpPr/>
            <p:nvPr/>
          </p:nvGrpSpPr>
          <p:grpSpPr>
            <a:xfrm>
              <a:off x="7494215" y="5601948"/>
              <a:ext cx="651668" cy="612044"/>
              <a:chOff x="7494215" y="5601948"/>
              <a:chExt cx="651668" cy="612044"/>
            </a:xfrm>
          </p:grpSpPr>
          <p:grpSp>
            <p:nvGrpSpPr>
              <p:cNvPr id="921" name="Gráfico 261">
                <a:extLst>
                  <a:ext uri="{FF2B5EF4-FFF2-40B4-BE49-F238E27FC236}">
                    <a16:creationId xmlns:a16="http://schemas.microsoft.com/office/drawing/2014/main" id="{053918C1-707A-253F-B1E6-8FBC9B314334}"/>
                  </a:ext>
                </a:extLst>
              </p:cNvPr>
              <p:cNvGrpSpPr/>
              <p:nvPr/>
            </p:nvGrpSpPr>
            <p:grpSpPr>
              <a:xfrm>
                <a:off x="7494215" y="5601948"/>
                <a:ext cx="651668" cy="612044"/>
                <a:chOff x="7494215" y="5601948"/>
                <a:chExt cx="651668" cy="612044"/>
              </a:xfrm>
            </p:grpSpPr>
            <p:sp>
              <p:nvSpPr>
                <p:cNvPr id="922" name="Forma Livre: Forma 921">
                  <a:extLst>
                    <a:ext uri="{FF2B5EF4-FFF2-40B4-BE49-F238E27FC236}">
                      <a16:creationId xmlns:a16="http://schemas.microsoft.com/office/drawing/2014/main" id="{ECA8F621-EAE1-BFB9-5218-78B3E1A91C31}"/>
                    </a:ext>
                  </a:extLst>
                </p:cNvPr>
                <p:cNvSpPr/>
                <p:nvPr/>
              </p:nvSpPr>
              <p:spPr>
                <a:xfrm>
                  <a:off x="7494215" y="5873556"/>
                  <a:ext cx="651668" cy="340435"/>
                </a:xfrm>
                <a:custGeom>
                  <a:avLst/>
                  <a:gdLst>
                    <a:gd name="connsiteX0" fmla="*/ 315183 w 651668"/>
                    <a:gd name="connsiteY0" fmla="*/ 340394 h 340435"/>
                    <a:gd name="connsiteX1" fmla="*/ 0 w 651668"/>
                    <a:gd name="connsiteY1" fmla="*/ 153201 h 340435"/>
                    <a:gd name="connsiteX2" fmla="*/ 85172 w 651668"/>
                    <a:gd name="connsiteY2" fmla="*/ 37187 h 340435"/>
                    <a:gd name="connsiteX3" fmla="*/ 206186 w 651668"/>
                    <a:gd name="connsiteY3" fmla="*/ 0 h 340435"/>
                    <a:gd name="connsiteX4" fmla="*/ 465778 w 651668"/>
                    <a:gd name="connsiteY4" fmla="*/ 0 h 340435"/>
                    <a:gd name="connsiteX5" fmla="*/ 537209 w 651668"/>
                    <a:gd name="connsiteY5" fmla="*/ 12143 h 340435"/>
                    <a:gd name="connsiteX6" fmla="*/ 651669 w 651668"/>
                    <a:gd name="connsiteY6" fmla="*/ 106560 h 340435"/>
                    <a:gd name="connsiteX7" fmla="*/ 315225 w 651668"/>
                    <a:gd name="connsiteY7" fmla="*/ 340436 h 3404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51668" h="340435">
                      <a:moveTo>
                        <a:pt x="315183" y="340394"/>
                      </a:moveTo>
                      <a:cubicBezTo>
                        <a:pt x="179168" y="340394"/>
                        <a:pt x="60843" y="264718"/>
                        <a:pt x="0" y="153201"/>
                      </a:cubicBezTo>
                      <a:cubicBezTo>
                        <a:pt x="14371" y="105425"/>
                        <a:pt x="44834" y="64625"/>
                        <a:pt x="85172" y="37187"/>
                      </a:cubicBezTo>
                      <a:cubicBezTo>
                        <a:pt x="119669" y="13698"/>
                        <a:pt x="161352" y="0"/>
                        <a:pt x="206186" y="0"/>
                      </a:cubicBezTo>
                      <a:lnTo>
                        <a:pt x="465778" y="0"/>
                      </a:lnTo>
                      <a:cubicBezTo>
                        <a:pt x="490863" y="0"/>
                        <a:pt x="514898" y="4286"/>
                        <a:pt x="537209" y="12143"/>
                      </a:cubicBezTo>
                      <a:cubicBezTo>
                        <a:pt x="585615" y="29161"/>
                        <a:pt x="626079" y="62987"/>
                        <a:pt x="651669" y="106560"/>
                      </a:cubicBezTo>
                      <a:cubicBezTo>
                        <a:pt x="600910" y="243121"/>
                        <a:pt x="469433" y="340436"/>
                        <a:pt x="315225" y="340436"/>
                      </a:cubicBezTo>
                      <a:close/>
                    </a:path>
                  </a:pathLst>
                </a:custGeom>
                <a:solidFill>
                  <a:srgbClr val="FFA669"/>
                </a:solidFill>
                <a:ln w="4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923" name="Forma Livre: Forma 922">
                  <a:extLst>
                    <a:ext uri="{FF2B5EF4-FFF2-40B4-BE49-F238E27FC236}">
                      <a16:creationId xmlns:a16="http://schemas.microsoft.com/office/drawing/2014/main" id="{30DB9284-9794-D406-8368-0B6FC6808EDE}"/>
                    </a:ext>
                  </a:extLst>
                </p:cNvPr>
                <p:cNvSpPr/>
                <p:nvPr/>
              </p:nvSpPr>
              <p:spPr>
                <a:xfrm>
                  <a:off x="7578341" y="5873556"/>
                  <a:ext cx="567500" cy="340435"/>
                </a:xfrm>
                <a:custGeom>
                  <a:avLst/>
                  <a:gdLst>
                    <a:gd name="connsiteX0" fmla="*/ 1004 w 567500"/>
                    <a:gd name="connsiteY0" fmla="*/ 37187 h 340435"/>
                    <a:gd name="connsiteX1" fmla="*/ 122018 w 567500"/>
                    <a:gd name="connsiteY1" fmla="*/ 0 h 340435"/>
                    <a:gd name="connsiteX2" fmla="*/ 381610 w 567500"/>
                    <a:gd name="connsiteY2" fmla="*/ 0 h 340435"/>
                    <a:gd name="connsiteX3" fmla="*/ 453042 w 567500"/>
                    <a:gd name="connsiteY3" fmla="*/ 12143 h 340435"/>
                    <a:gd name="connsiteX4" fmla="*/ 567501 w 567500"/>
                    <a:gd name="connsiteY4" fmla="*/ 106560 h 340435"/>
                    <a:gd name="connsiteX5" fmla="*/ 231057 w 567500"/>
                    <a:gd name="connsiteY5" fmla="*/ 340436 h 340435"/>
                    <a:gd name="connsiteX6" fmla="*/ 6929 w 567500"/>
                    <a:gd name="connsiteY6" fmla="*/ 261735 h 340435"/>
                    <a:gd name="connsiteX7" fmla="*/ 1004 w 567500"/>
                    <a:gd name="connsiteY7" fmla="*/ 37229 h 3404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67500" h="340435">
                      <a:moveTo>
                        <a:pt x="1004" y="37187"/>
                      </a:moveTo>
                      <a:cubicBezTo>
                        <a:pt x="35501" y="13698"/>
                        <a:pt x="77184" y="0"/>
                        <a:pt x="122018" y="0"/>
                      </a:cubicBezTo>
                      <a:lnTo>
                        <a:pt x="381610" y="0"/>
                      </a:lnTo>
                      <a:cubicBezTo>
                        <a:pt x="406695" y="0"/>
                        <a:pt x="430730" y="4286"/>
                        <a:pt x="453042" y="12143"/>
                      </a:cubicBezTo>
                      <a:cubicBezTo>
                        <a:pt x="501447" y="29161"/>
                        <a:pt x="541911" y="62987"/>
                        <a:pt x="567501" y="106560"/>
                      </a:cubicBezTo>
                      <a:cubicBezTo>
                        <a:pt x="516742" y="243121"/>
                        <a:pt x="385265" y="340436"/>
                        <a:pt x="231057" y="340436"/>
                      </a:cubicBezTo>
                      <a:cubicBezTo>
                        <a:pt x="146221" y="340436"/>
                        <a:pt x="68360" y="310939"/>
                        <a:pt x="6929" y="261735"/>
                      </a:cubicBezTo>
                      <a:cubicBezTo>
                        <a:pt x="-887" y="180555"/>
                        <a:pt x="-803" y="97400"/>
                        <a:pt x="1004" y="37229"/>
                      </a:cubicBezTo>
                      <a:close/>
                    </a:path>
                  </a:pathLst>
                </a:custGeom>
                <a:solidFill>
                  <a:srgbClr val="FFA669"/>
                </a:solidFill>
                <a:ln w="4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924" name="Forma Livre: Forma 923">
                  <a:extLst>
                    <a:ext uri="{FF2B5EF4-FFF2-40B4-BE49-F238E27FC236}">
                      <a16:creationId xmlns:a16="http://schemas.microsoft.com/office/drawing/2014/main" id="{A69D12A6-2940-A0F5-57E2-FEB01A706989}"/>
                    </a:ext>
                  </a:extLst>
                </p:cNvPr>
                <p:cNvSpPr/>
                <p:nvPr/>
              </p:nvSpPr>
              <p:spPr>
                <a:xfrm>
                  <a:off x="7709729" y="5684431"/>
                  <a:ext cx="170091" cy="266482"/>
                </a:xfrm>
                <a:custGeom>
                  <a:avLst/>
                  <a:gdLst>
                    <a:gd name="connsiteX0" fmla="*/ 170092 w 170091"/>
                    <a:gd name="connsiteY0" fmla="*/ 189210 h 266482"/>
                    <a:gd name="connsiteX1" fmla="*/ 68196 w 170091"/>
                    <a:gd name="connsiteY1" fmla="*/ 266483 h 266482"/>
                    <a:gd name="connsiteX2" fmla="*/ 0 w 170091"/>
                    <a:gd name="connsiteY2" fmla="*/ 24959 h 266482"/>
                    <a:gd name="connsiteX3" fmla="*/ 113534 w 170091"/>
                    <a:gd name="connsiteY3" fmla="*/ 0 h 266482"/>
                    <a:gd name="connsiteX4" fmla="*/ 170092 w 170091"/>
                    <a:gd name="connsiteY4" fmla="*/ 189210 h 2664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0091" h="266482">
                      <a:moveTo>
                        <a:pt x="170092" y="189210"/>
                      </a:moveTo>
                      <a:lnTo>
                        <a:pt x="68196" y="266483"/>
                      </a:lnTo>
                      <a:lnTo>
                        <a:pt x="0" y="24959"/>
                      </a:lnTo>
                      <a:lnTo>
                        <a:pt x="113534" y="0"/>
                      </a:lnTo>
                      <a:lnTo>
                        <a:pt x="170092" y="189210"/>
                      </a:lnTo>
                      <a:close/>
                    </a:path>
                  </a:pathLst>
                </a:custGeom>
                <a:solidFill>
                  <a:srgbClr val="F9DD92"/>
                </a:solidFill>
                <a:ln w="4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925" name="Forma Livre: Forma 924">
                  <a:extLst>
                    <a:ext uri="{FF2B5EF4-FFF2-40B4-BE49-F238E27FC236}">
                      <a16:creationId xmlns:a16="http://schemas.microsoft.com/office/drawing/2014/main" id="{93F10F96-5938-94EA-73EE-06191AD4ED72}"/>
                    </a:ext>
                  </a:extLst>
                </p:cNvPr>
                <p:cNvSpPr/>
                <p:nvPr/>
              </p:nvSpPr>
              <p:spPr>
                <a:xfrm>
                  <a:off x="7675820" y="5625817"/>
                  <a:ext cx="149215" cy="149282"/>
                </a:xfrm>
                <a:custGeom>
                  <a:avLst/>
                  <a:gdLst>
                    <a:gd name="connsiteX0" fmla="*/ 58574 w 149215"/>
                    <a:gd name="connsiteY0" fmla="*/ 1762 h 149282"/>
                    <a:gd name="connsiteX1" fmla="*/ 147444 w 149215"/>
                    <a:gd name="connsiteY1" fmla="*/ 58571 h 149282"/>
                    <a:gd name="connsiteX2" fmla="*/ 102610 w 149215"/>
                    <a:gd name="connsiteY2" fmla="*/ 143785 h 149282"/>
                    <a:gd name="connsiteX3" fmla="*/ 90635 w 149215"/>
                    <a:gd name="connsiteY3" fmla="*/ 147525 h 149282"/>
                    <a:gd name="connsiteX4" fmla="*/ 44918 w 149215"/>
                    <a:gd name="connsiteY4" fmla="*/ 143029 h 149282"/>
                    <a:gd name="connsiteX5" fmla="*/ 1723 w 149215"/>
                    <a:gd name="connsiteY5" fmla="*/ 90632 h 149282"/>
                    <a:gd name="connsiteX6" fmla="*/ 0 w 149215"/>
                    <a:gd name="connsiteY6" fmla="*/ 74580 h 149282"/>
                    <a:gd name="connsiteX7" fmla="*/ 0 w 149215"/>
                    <a:gd name="connsiteY7" fmla="*/ 73404 h 149282"/>
                    <a:gd name="connsiteX8" fmla="*/ 8614 w 149215"/>
                    <a:gd name="connsiteY8" fmla="*/ 39873 h 149282"/>
                    <a:gd name="connsiteX9" fmla="*/ 58616 w 149215"/>
                    <a:gd name="connsiteY9" fmla="*/ 1804 h 1492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49215" h="149282">
                      <a:moveTo>
                        <a:pt x="58574" y="1762"/>
                      </a:moveTo>
                      <a:cubicBezTo>
                        <a:pt x="98786" y="-7104"/>
                        <a:pt x="138620" y="18359"/>
                        <a:pt x="147444" y="58571"/>
                      </a:cubicBezTo>
                      <a:cubicBezTo>
                        <a:pt x="155427" y="94749"/>
                        <a:pt x="135721" y="130423"/>
                        <a:pt x="102610" y="143785"/>
                      </a:cubicBezTo>
                      <a:cubicBezTo>
                        <a:pt x="98744" y="145382"/>
                        <a:pt x="94752" y="146600"/>
                        <a:pt x="90635" y="147525"/>
                      </a:cubicBezTo>
                      <a:cubicBezTo>
                        <a:pt x="74667" y="151055"/>
                        <a:pt x="58826" y="149121"/>
                        <a:pt x="44918" y="143029"/>
                      </a:cubicBezTo>
                      <a:cubicBezTo>
                        <a:pt x="23699" y="133785"/>
                        <a:pt x="7017" y="114918"/>
                        <a:pt x="1723" y="90632"/>
                      </a:cubicBezTo>
                      <a:cubicBezTo>
                        <a:pt x="546" y="85253"/>
                        <a:pt x="0" y="79875"/>
                        <a:pt x="0" y="74580"/>
                      </a:cubicBezTo>
                      <a:lnTo>
                        <a:pt x="0" y="73404"/>
                      </a:lnTo>
                      <a:cubicBezTo>
                        <a:pt x="210" y="61470"/>
                        <a:pt x="3236" y="50041"/>
                        <a:pt x="8614" y="39873"/>
                      </a:cubicBezTo>
                      <a:cubicBezTo>
                        <a:pt x="18446" y="21133"/>
                        <a:pt x="36220" y="6678"/>
                        <a:pt x="58616" y="1804"/>
                      </a:cubicBezTo>
                      <a:close/>
                    </a:path>
                  </a:pathLst>
                </a:custGeom>
                <a:solidFill>
                  <a:srgbClr val="FFE08C"/>
                </a:solidFill>
                <a:ln w="4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926" name="Forma Livre: Forma 925">
                  <a:extLst>
                    <a:ext uri="{FF2B5EF4-FFF2-40B4-BE49-F238E27FC236}">
                      <a16:creationId xmlns:a16="http://schemas.microsoft.com/office/drawing/2014/main" id="{62467D3C-4BAC-921B-31FC-BF1426FE2B9A}"/>
                    </a:ext>
                  </a:extLst>
                </p:cNvPr>
                <p:cNvSpPr/>
                <p:nvPr/>
              </p:nvSpPr>
              <p:spPr>
                <a:xfrm>
                  <a:off x="7652710" y="5643126"/>
                  <a:ext cx="66977" cy="66977"/>
                </a:xfrm>
                <a:custGeom>
                  <a:avLst/>
                  <a:gdLst>
                    <a:gd name="connsiteX0" fmla="*/ 66978 w 66977"/>
                    <a:gd name="connsiteY0" fmla="*/ 33489 h 66977"/>
                    <a:gd name="connsiteX1" fmla="*/ 33489 w 66977"/>
                    <a:gd name="connsiteY1" fmla="*/ 66978 h 66977"/>
                    <a:gd name="connsiteX2" fmla="*/ 0 w 66977"/>
                    <a:gd name="connsiteY2" fmla="*/ 33489 h 66977"/>
                    <a:gd name="connsiteX3" fmla="*/ 33489 w 66977"/>
                    <a:gd name="connsiteY3" fmla="*/ 0 h 66977"/>
                    <a:gd name="connsiteX4" fmla="*/ 66978 w 66977"/>
                    <a:gd name="connsiteY4" fmla="*/ 33489 h 669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977" h="66977">
                      <a:moveTo>
                        <a:pt x="66978" y="33489"/>
                      </a:moveTo>
                      <a:cubicBezTo>
                        <a:pt x="66978" y="51984"/>
                        <a:pt x="51985" y="66978"/>
                        <a:pt x="33489" y="66978"/>
                      </a:cubicBezTo>
                      <a:cubicBezTo>
                        <a:pt x="14994" y="66978"/>
                        <a:pt x="0" y="51984"/>
                        <a:pt x="0" y="33489"/>
                      </a:cubicBezTo>
                      <a:cubicBezTo>
                        <a:pt x="0" y="14993"/>
                        <a:pt x="14994" y="0"/>
                        <a:pt x="33489" y="0"/>
                      </a:cubicBezTo>
                      <a:cubicBezTo>
                        <a:pt x="51985" y="0"/>
                        <a:pt x="66978" y="14993"/>
                        <a:pt x="66978" y="33489"/>
                      </a:cubicBezTo>
                      <a:close/>
                    </a:path>
                  </a:pathLst>
                </a:custGeom>
                <a:solidFill>
                  <a:srgbClr val="593D51"/>
                </a:solidFill>
                <a:ln w="4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927" name="Forma Livre: Forma 926">
                  <a:extLst>
                    <a:ext uri="{FF2B5EF4-FFF2-40B4-BE49-F238E27FC236}">
                      <a16:creationId xmlns:a16="http://schemas.microsoft.com/office/drawing/2014/main" id="{F719183E-BD3F-015E-3432-3DFA3A93FE71}"/>
                    </a:ext>
                  </a:extLst>
                </p:cNvPr>
                <p:cNvSpPr/>
                <p:nvPr/>
              </p:nvSpPr>
              <p:spPr>
                <a:xfrm>
                  <a:off x="7675478" y="5693885"/>
                  <a:ext cx="106355" cy="132294"/>
                </a:xfrm>
                <a:custGeom>
                  <a:avLst/>
                  <a:gdLst>
                    <a:gd name="connsiteX0" fmla="*/ 300 w 106355"/>
                    <a:gd name="connsiteY0" fmla="*/ 5336 h 132294"/>
                    <a:gd name="connsiteX1" fmla="*/ 70346 w 106355"/>
                    <a:gd name="connsiteY1" fmla="*/ 1807 h 132294"/>
                    <a:gd name="connsiteX2" fmla="*/ 106356 w 106355"/>
                    <a:gd name="connsiteY2" fmla="*/ 0 h 132294"/>
                    <a:gd name="connsiteX3" fmla="*/ 102910 w 106355"/>
                    <a:gd name="connsiteY3" fmla="*/ 75717 h 132294"/>
                    <a:gd name="connsiteX4" fmla="*/ 100893 w 106355"/>
                    <a:gd name="connsiteY4" fmla="*/ 118913 h 132294"/>
                    <a:gd name="connsiteX5" fmla="*/ 43538 w 106355"/>
                    <a:gd name="connsiteY5" fmla="*/ 131518 h 132294"/>
                    <a:gd name="connsiteX6" fmla="*/ 2065 w 106355"/>
                    <a:gd name="connsiteY6" fmla="*/ 108240 h 132294"/>
                    <a:gd name="connsiteX7" fmla="*/ 6 w 106355"/>
                    <a:gd name="connsiteY7" fmla="*/ 96265 h 132294"/>
                    <a:gd name="connsiteX8" fmla="*/ 300 w 106355"/>
                    <a:gd name="connsiteY8" fmla="*/ 6513 h 132294"/>
                    <a:gd name="connsiteX9" fmla="*/ 300 w 106355"/>
                    <a:gd name="connsiteY9" fmla="*/ 5336 h 1322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6355" h="132294">
                      <a:moveTo>
                        <a:pt x="300" y="5336"/>
                      </a:moveTo>
                      <a:lnTo>
                        <a:pt x="70346" y="1807"/>
                      </a:lnTo>
                      <a:lnTo>
                        <a:pt x="106356" y="0"/>
                      </a:lnTo>
                      <a:lnTo>
                        <a:pt x="102910" y="75717"/>
                      </a:lnTo>
                      <a:lnTo>
                        <a:pt x="100893" y="118913"/>
                      </a:lnTo>
                      <a:lnTo>
                        <a:pt x="43538" y="131518"/>
                      </a:lnTo>
                      <a:cubicBezTo>
                        <a:pt x="25974" y="135384"/>
                        <a:pt x="8074" y="124375"/>
                        <a:pt x="2065" y="108240"/>
                      </a:cubicBezTo>
                      <a:cubicBezTo>
                        <a:pt x="679" y="104501"/>
                        <a:pt x="-78" y="100466"/>
                        <a:pt x="6" y="96265"/>
                      </a:cubicBezTo>
                      <a:lnTo>
                        <a:pt x="300" y="6513"/>
                      </a:lnTo>
                      <a:lnTo>
                        <a:pt x="300" y="5336"/>
                      </a:lnTo>
                      <a:close/>
                    </a:path>
                  </a:pathLst>
                </a:custGeom>
                <a:solidFill>
                  <a:srgbClr val="FFE08C"/>
                </a:solidFill>
                <a:ln w="4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928" name="Forma Livre: Forma 927">
                  <a:extLst>
                    <a:ext uri="{FF2B5EF4-FFF2-40B4-BE49-F238E27FC236}">
                      <a16:creationId xmlns:a16="http://schemas.microsoft.com/office/drawing/2014/main" id="{3C861FF9-A0CD-5799-6BCF-A734BEF56690}"/>
                    </a:ext>
                  </a:extLst>
                </p:cNvPr>
                <p:cNvSpPr/>
                <p:nvPr/>
              </p:nvSpPr>
              <p:spPr>
                <a:xfrm>
                  <a:off x="7675520" y="5665690"/>
                  <a:ext cx="71396" cy="136586"/>
                </a:xfrm>
                <a:custGeom>
                  <a:avLst/>
                  <a:gdLst>
                    <a:gd name="connsiteX0" fmla="*/ 258 w 71396"/>
                    <a:gd name="connsiteY0" fmla="*/ 33531 h 136586"/>
                    <a:gd name="connsiteX1" fmla="*/ 8872 w 71396"/>
                    <a:gd name="connsiteY1" fmla="*/ 0 h 136586"/>
                    <a:gd name="connsiteX2" fmla="*/ 71396 w 71396"/>
                    <a:gd name="connsiteY2" fmla="*/ 15967 h 136586"/>
                    <a:gd name="connsiteX3" fmla="*/ 70304 w 71396"/>
                    <a:gd name="connsiteY3" fmla="*/ 30001 h 136586"/>
                    <a:gd name="connsiteX4" fmla="*/ 45176 w 71396"/>
                    <a:gd name="connsiteY4" fmla="*/ 103156 h 136586"/>
                    <a:gd name="connsiteX5" fmla="*/ 16856 w 71396"/>
                    <a:gd name="connsiteY5" fmla="*/ 131897 h 136586"/>
                    <a:gd name="connsiteX6" fmla="*/ 2065 w 71396"/>
                    <a:gd name="connsiteY6" fmla="*/ 136435 h 136586"/>
                    <a:gd name="connsiteX7" fmla="*/ 6 w 71396"/>
                    <a:gd name="connsiteY7" fmla="*/ 124459 h 136586"/>
                    <a:gd name="connsiteX8" fmla="*/ 300 w 71396"/>
                    <a:gd name="connsiteY8" fmla="*/ 34708 h 136586"/>
                    <a:gd name="connsiteX9" fmla="*/ 300 w 71396"/>
                    <a:gd name="connsiteY9" fmla="*/ 33531 h 1365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1396" h="136586">
                      <a:moveTo>
                        <a:pt x="258" y="33531"/>
                      </a:moveTo>
                      <a:cubicBezTo>
                        <a:pt x="468" y="21598"/>
                        <a:pt x="3494" y="10169"/>
                        <a:pt x="8872" y="0"/>
                      </a:cubicBezTo>
                      <a:lnTo>
                        <a:pt x="71396" y="15967"/>
                      </a:lnTo>
                      <a:cubicBezTo>
                        <a:pt x="71396" y="15967"/>
                        <a:pt x="71312" y="21429"/>
                        <a:pt x="70304" y="30001"/>
                      </a:cubicBezTo>
                      <a:cubicBezTo>
                        <a:pt x="68161" y="47355"/>
                        <a:pt x="62236" y="77651"/>
                        <a:pt x="45176" y="103156"/>
                      </a:cubicBezTo>
                      <a:cubicBezTo>
                        <a:pt x="37949" y="114123"/>
                        <a:pt x="28705" y="124081"/>
                        <a:pt x="16856" y="131897"/>
                      </a:cubicBezTo>
                      <a:cubicBezTo>
                        <a:pt x="11015" y="135763"/>
                        <a:pt x="6099" y="137065"/>
                        <a:pt x="2065" y="136435"/>
                      </a:cubicBezTo>
                      <a:cubicBezTo>
                        <a:pt x="678" y="132696"/>
                        <a:pt x="-78" y="128661"/>
                        <a:pt x="6" y="124459"/>
                      </a:cubicBezTo>
                      <a:lnTo>
                        <a:pt x="300" y="34708"/>
                      </a:lnTo>
                      <a:lnTo>
                        <a:pt x="300" y="33531"/>
                      </a:lnTo>
                      <a:close/>
                    </a:path>
                  </a:pathLst>
                </a:custGeom>
                <a:solidFill>
                  <a:srgbClr val="FFEEBA"/>
                </a:solidFill>
                <a:ln w="4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929" name="Forma Livre: Forma 928">
                  <a:extLst>
                    <a:ext uri="{FF2B5EF4-FFF2-40B4-BE49-F238E27FC236}">
                      <a16:creationId xmlns:a16="http://schemas.microsoft.com/office/drawing/2014/main" id="{FB956C92-E29D-E122-9203-B9DD8480C7B5}"/>
                    </a:ext>
                  </a:extLst>
                </p:cNvPr>
                <p:cNvSpPr/>
                <p:nvPr/>
              </p:nvSpPr>
              <p:spPr>
                <a:xfrm>
                  <a:off x="7775909" y="5629764"/>
                  <a:ext cx="66977" cy="66977"/>
                </a:xfrm>
                <a:custGeom>
                  <a:avLst/>
                  <a:gdLst>
                    <a:gd name="connsiteX0" fmla="*/ 66978 w 66977"/>
                    <a:gd name="connsiteY0" fmla="*/ 33489 h 66977"/>
                    <a:gd name="connsiteX1" fmla="*/ 33489 w 66977"/>
                    <a:gd name="connsiteY1" fmla="*/ 66978 h 66977"/>
                    <a:gd name="connsiteX2" fmla="*/ 0 w 66977"/>
                    <a:gd name="connsiteY2" fmla="*/ 33489 h 66977"/>
                    <a:gd name="connsiteX3" fmla="*/ 33489 w 66977"/>
                    <a:gd name="connsiteY3" fmla="*/ 0 h 66977"/>
                    <a:gd name="connsiteX4" fmla="*/ 66978 w 66977"/>
                    <a:gd name="connsiteY4" fmla="*/ 33489 h 669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977" h="66977">
                      <a:moveTo>
                        <a:pt x="66978" y="33489"/>
                      </a:moveTo>
                      <a:cubicBezTo>
                        <a:pt x="66978" y="51985"/>
                        <a:pt x="51985" y="66978"/>
                        <a:pt x="33489" y="66978"/>
                      </a:cubicBezTo>
                      <a:cubicBezTo>
                        <a:pt x="14993" y="66978"/>
                        <a:pt x="0" y="51985"/>
                        <a:pt x="0" y="33489"/>
                      </a:cubicBezTo>
                      <a:cubicBezTo>
                        <a:pt x="0" y="14993"/>
                        <a:pt x="14993" y="0"/>
                        <a:pt x="33489" y="0"/>
                      </a:cubicBezTo>
                      <a:cubicBezTo>
                        <a:pt x="51985" y="0"/>
                        <a:pt x="66978" y="14993"/>
                        <a:pt x="66978" y="33489"/>
                      </a:cubicBezTo>
                      <a:close/>
                    </a:path>
                  </a:pathLst>
                </a:custGeom>
                <a:solidFill>
                  <a:srgbClr val="593D51"/>
                </a:solidFill>
                <a:ln w="4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930" name="Forma Livre: Forma 929">
                  <a:extLst>
                    <a:ext uri="{FF2B5EF4-FFF2-40B4-BE49-F238E27FC236}">
                      <a16:creationId xmlns:a16="http://schemas.microsoft.com/office/drawing/2014/main" id="{DD70D774-A459-8FC4-E896-221A2F5A0A42}"/>
                    </a:ext>
                  </a:extLst>
                </p:cNvPr>
                <p:cNvSpPr/>
                <p:nvPr/>
              </p:nvSpPr>
              <p:spPr>
                <a:xfrm>
                  <a:off x="7728217" y="5601948"/>
                  <a:ext cx="66977" cy="66977"/>
                </a:xfrm>
                <a:custGeom>
                  <a:avLst/>
                  <a:gdLst>
                    <a:gd name="connsiteX0" fmla="*/ 66978 w 66977"/>
                    <a:gd name="connsiteY0" fmla="*/ 33489 h 66977"/>
                    <a:gd name="connsiteX1" fmla="*/ 33489 w 66977"/>
                    <a:gd name="connsiteY1" fmla="*/ 66978 h 66977"/>
                    <a:gd name="connsiteX2" fmla="*/ 0 w 66977"/>
                    <a:gd name="connsiteY2" fmla="*/ 33489 h 66977"/>
                    <a:gd name="connsiteX3" fmla="*/ 33489 w 66977"/>
                    <a:gd name="connsiteY3" fmla="*/ 0 h 66977"/>
                    <a:gd name="connsiteX4" fmla="*/ 66978 w 66977"/>
                    <a:gd name="connsiteY4" fmla="*/ 33489 h 669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977" h="66977">
                      <a:moveTo>
                        <a:pt x="66978" y="33489"/>
                      </a:moveTo>
                      <a:cubicBezTo>
                        <a:pt x="66978" y="51985"/>
                        <a:pt x="51985" y="66978"/>
                        <a:pt x="33489" y="66978"/>
                      </a:cubicBezTo>
                      <a:cubicBezTo>
                        <a:pt x="14994" y="66978"/>
                        <a:pt x="0" y="51985"/>
                        <a:pt x="0" y="33489"/>
                      </a:cubicBezTo>
                      <a:cubicBezTo>
                        <a:pt x="0" y="14994"/>
                        <a:pt x="14994" y="0"/>
                        <a:pt x="33489" y="0"/>
                      </a:cubicBezTo>
                      <a:cubicBezTo>
                        <a:pt x="51985" y="0"/>
                        <a:pt x="66978" y="14994"/>
                        <a:pt x="66978" y="33489"/>
                      </a:cubicBezTo>
                      <a:close/>
                    </a:path>
                  </a:pathLst>
                </a:custGeom>
                <a:solidFill>
                  <a:srgbClr val="593D51"/>
                </a:solidFill>
                <a:ln w="4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931" name="Forma Livre: Forma 930">
                  <a:extLst>
                    <a:ext uri="{FF2B5EF4-FFF2-40B4-BE49-F238E27FC236}">
                      <a16:creationId xmlns:a16="http://schemas.microsoft.com/office/drawing/2014/main" id="{7DF40B73-E6B8-0426-E4C0-B263799F0111}"/>
                    </a:ext>
                  </a:extLst>
                </p:cNvPr>
                <p:cNvSpPr/>
                <p:nvPr/>
              </p:nvSpPr>
              <p:spPr>
                <a:xfrm>
                  <a:off x="7676240" y="5609679"/>
                  <a:ext cx="66977" cy="66977"/>
                </a:xfrm>
                <a:custGeom>
                  <a:avLst/>
                  <a:gdLst>
                    <a:gd name="connsiteX0" fmla="*/ 66978 w 66977"/>
                    <a:gd name="connsiteY0" fmla="*/ 33489 h 66977"/>
                    <a:gd name="connsiteX1" fmla="*/ 33489 w 66977"/>
                    <a:gd name="connsiteY1" fmla="*/ 66978 h 66977"/>
                    <a:gd name="connsiteX2" fmla="*/ 0 w 66977"/>
                    <a:gd name="connsiteY2" fmla="*/ 33489 h 66977"/>
                    <a:gd name="connsiteX3" fmla="*/ 33489 w 66977"/>
                    <a:gd name="connsiteY3" fmla="*/ 0 h 66977"/>
                    <a:gd name="connsiteX4" fmla="*/ 66978 w 66977"/>
                    <a:gd name="connsiteY4" fmla="*/ 33489 h 669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977" h="66977">
                      <a:moveTo>
                        <a:pt x="66978" y="33489"/>
                      </a:moveTo>
                      <a:cubicBezTo>
                        <a:pt x="66978" y="51984"/>
                        <a:pt x="51985" y="66978"/>
                        <a:pt x="33489" y="66978"/>
                      </a:cubicBezTo>
                      <a:cubicBezTo>
                        <a:pt x="14994" y="66978"/>
                        <a:pt x="0" y="51984"/>
                        <a:pt x="0" y="33489"/>
                      </a:cubicBezTo>
                      <a:cubicBezTo>
                        <a:pt x="0" y="14993"/>
                        <a:pt x="14994" y="0"/>
                        <a:pt x="33489" y="0"/>
                      </a:cubicBezTo>
                      <a:cubicBezTo>
                        <a:pt x="51985" y="0"/>
                        <a:pt x="66978" y="14993"/>
                        <a:pt x="66978" y="33489"/>
                      </a:cubicBezTo>
                      <a:close/>
                    </a:path>
                  </a:pathLst>
                </a:custGeom>
                <a:solidFill>
                  <a:srgbClr val="593D51"/>
                </a:solidFill>
                <a:ln w="4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932" name="Forma Livre: Forma 931">
                  <a:extLst>
                    <a:ext uri="{FF2B5EF4-FFF2-40B4-BE49-F238E27FC236}">
                      <a16:creationId xmlns:a16="http://schemas.microsoft.com/office/drawing/2014/main" id="{E5EE774C-4ADD-FD5B-0F30-35B4D1E12527}"/>
                    </a:ext>
                  </a:extLst>
                </p:cNvPr>
                <p:cNvSpPr/>
                <p:nvPr/>
              </p:nvSpPr>
              <p:spPr>
                <a:xfrm>
                  <a:off x="7795153" y="5672329"/>
                  <a:ext cx="66977" cy="66977"/>
                </a:xfrm>
                <a:custGeom>
                  <a:avLst/>
                  <a:gdLst>
                    <a:gd name="connsiteX0" fmla="*/ 66978 w 66977"/>
                    <a:gd name="connsiteY0" fmla="*/ 33489 h 66977"/>
                    <a:gd name="connsiteX1" fmla="*/ 33489 w 66977"/>
                    <a:gd name="connsiteY1" fmla="*/ 66978 h 66977"/>
                    <a:gd name="connsiteX2" fmla="*/ 0 w 66977"/>
                    <a:gd name="connsiteY2" fmla="*/ 33489 h 66977"/>
                    <a:gd name="connsiteX3" fmla="*/ 33489 w 66977"/>
                    <a:gd name="connsiteY3" fmla="*/ 0 h 66977"/>
                    <a:gd name="connsiteX4" fmla="*/ 66978 w 66977"/>
                    <a:gd name="connsiteY4" fmla="*/ 33489 h 669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977" h="66977">
                      <a:moveTo>
                        <a:pt x="66978" y="33489"/>
                      </a:moveTo>
                      <a:cubicBezTo>
                        <a:pt x="66978" y="51985"/>
                        <a:pt x="51984" y="66978"/>
                        <a:pt x="33489" y="66978"/>
                      </a:cubicBezTo>
                      <a:cubicBezTo>
                        <a:pt x="14993" y="66978"/>
                        <a:pt x="0" y="51985"/>
                        <a:pt x="0" y="33489"/>
                      </a:cubicBezTo>
                      <a:cubicBezTo>
                        <a:pt x="0" y="14994"/>
                        <a:pt x="14993" y="0"/>
                        <a:pt x="33489" y="0"/>
                      </a:cubicBezTo>
                      <a:cubicBezTo>
                        <a:pt x="51984" y="0"/>
                        <a:pt x="66978" y="14994"/>
                        <a:pt x="66978" y="33489"/>
                      </a:cubicBezTo>
                      <a:close/>
                    </a:path>
                  </a:pathLst>
                </a:custGeom>
                <a:solidFill>
                  <a:srgbClr val="593D51"/>
                </a:solidFill>
                <a:ln w="4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933" name="Forma Livre: Forma 932">
                  <a:extLst>
                    <a:ext uri="{FF2B5EF4-FFF2-40B4-BE49-F238E27FC236}">
                      <a16:creationId xmlns:a16="http://schemas.microsoft.com/office/drawing/2014/main" id="{5B7B85B8-492C-F1BF-D024-F6D2796DCDF0}"/>
                    </a:ext>
                  </a:extLst>
                </p:cNvPr>
                <p:cNvSpPr/>
                <p:nvPr/>
              </p:nvSpPr>
              <p:spPr>
                <a:xfrm>
                  <a:off x="7677165" y="5625792"/>
                  <a:ext cx="163915" cy="118639"/>
                </a:xfrm>
                <a:custGeom>
                  <a:avLst/>
                  <a:gdLst>
                    <a:gd name="connsiteX0" fmla="*/ 57230 w 163915"/>
                    <a:gd name="connsiteY0" fmla="*/ 1745 h 118639"/>
                    <a:gd name="connsiteX1" fmla="*/ 146099 w 163915"/>
                    <a:gd name="connsiteY1" fmla="*/ 58680 h 118639"/>
                    <a:gd name="connsiteX2" fmla="*/ 163915 w 163915"/>
                    <a:gd name="connsiteY2" fmla="*/ 118263 h 118639"/>
                    <a:gd name="connsiteX3" fmla="*/ 110803 w 163915"/>
                    <a:gd name="connsiteY3" fmla="*/ 109103 h 118639"/>
                    <a:gd name="connsiteX4" fmla="*/ 56683 w 163915"/>
                    <a:gd name="connsiteY4" fmla="*/ 60025 h 118639"/>
                    <a:gd name="connsiteX5" fmla="*/ 0 w 163915"/>
                    <a:gd name="connsiteY5" fmla="*/ 60025 h 118639"/>
                    <a:gd name="connsiteX6" fmla="*/ 57187 w 163915"/>
                    <a:gd name="connsiteY6" fmla="*/ 1745 h 1186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3915" h="118639">
                      <a:moveTo>
                        <a:pt x="57230" y="1745"/>
                      </a:moveTo>
                      <a:cubicBezTo>
                        <a:pt x="97483" y="-7079"/>
                        <a:pt x="137275" y="18426"/>
                        <a:pt x="146099" y="58680"/>
                      </a:cubicBezTo>
                      <a:lnTo>
                        <a:pt x="163915" y="118263"/>
                      </a:lnTo>
                      <a:cubicBezTo>
                        <a:pt x="155595" y="119061"/>
                        <a:pt x="134838" y="119566"/>
                        <a:pt x="110803" y="109103"/>
                      </a:cubicBezTo>
                      <a:cubicBezTo>
                        <a:pt x="81642" y="96371"/>
                        <a:pt x="80087" y="59689"/>
                        <a:pt x="56683" y="60025"/>
                      </a:cubicBezTo>
                      <a:lnTo>
                        <a:pt x="0" y="60025"/>
                      </a:lnTo>
                      <a:cubicBezTo>
                        <a:pt x="6050" y="29897"/>
                        <a:pt x="27438" y="8300"/>
                        <a:pt x="57187" y="1745"/>
                      </a:cubicBezTo>
                      <a:close/>
                    </a:path>
                  </a:pathLst>
                </a:custGeom>
                <a:solidFill>
                  <a:srgbClr val="593D51"/>
                </a:solidFill>
                <a:ln w="4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934" name="Forma Livre: Forma 933">
                  <a:extLst>
                    <a:ext uri="{FF2B5EF4-FFF2-40B4-BE49-F238E27FC236}">
                      <a16:creationId xmlns:a16="http://schemas.microsoft.com/office/drawing/2014/main" id="{74DECF63-7EBB-DF55-65CA-8592C92C072D}"/>
                    </a:ext>
                  </a:extLst>
                </p:cNvPr>
                <p:cNvSpPr/>
                <p:nvPr/>
              </p:nvSpPr>
              <p:spPr>
                <a:xfrm>
                  <a:off x="7760460" y="5703143"/>
                  <a:ext cx="48966" cy="48966"/>
                </a:xfrm>
                <a:custGeom>
                  <a:avLst/>
                  <a:gdLst>
                    <a:gd name="connsiteX0" fmla="*/ 19231 w 48966"/>
                    <a:gd name="connsiteY0" fmla="*/ 574 h 48966"/>
                    <a:gd name="connsiteX1" fmla="*/ 48392 w 48966"/>
                    <a:gd name="connsiteY1" fmla="*/ 19231 h 48966"/>
                    <a:gd name="connsiteX2" fmla="*/ 29735 w 48966"/>
                    <a:gd name="connsiteY2" fmla="*/ 48392 h 48966"/>
                    <a:gd name="connsiteX3" fmla="*/ 574 w 48966"/>
                    <a:gd name="connsiteY3" fmla="*/ 29735 h 48966"/>
                    <a:gd name="connsiteX4" fmla="*/ 19231 w 48966"/>
                    <a:gd name="connsiteY4" fmla="*/ 574 h 48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8966" h="48966">
                      <a:moveTo>
                        <a:pt x="19231" y="574"/>
                      </a:moveTo>
                      <a:cubicBezTo>
                        <a:pt x="32424" y="-2325"/>
                        <a:pt x="45492" y="6037"/>
                        <a:pt x="48392" y="19231"/>
                      </a:cubicBezTo>
                      <a:cubicBezTo>
                        <a:pt x="51291" y="32424"/>
                        <a:pt x="42929" y="45492"/>
                        <a:pt x="29735" y="48392"/>
                      </a:cubicBezTo>
                      <a:cubicBezTo>
                        <a:pt x="16542" y="51291"/>
                        <a:pt x="3473" y="42929"/>
                        <a:pt x="574" y="29735"/>
                      </a:cubicBezTo>
                      <a:cubicBezTo>
                        <a:pt x="-2325" y="16541"/>
                        <a:pt x="6037" y="3474"/>
                        <a:pt x="19231" y="574"/>
                      </a:cubicBezTo>
                      <a:close/>
                    </a:path>
                  </a:pathLst>
                </a:custGeom>
                <a:solidFill>
                  <a:srgbClr val="FFE08C"/>
                </a:solidFill>
                <a:ln w="4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  <p:grpSp>
            <p:nvGrpSpPr>
              <p:cNvPr id="935" name="Gráfico 261">
                <a:extLst>
                  <a:ext uri="{FF2B5EF4-FFF2-40B4-BE49-F238E27FC236}">
                    <a16:creationId xmlns:a16="http://schemas.microsoft.com/office/drawing/2014/main" id="{661EFF39-CCC7-DB6A-0874-3F0A7E463F6B}"/>
                  </a:ext>
                </a:extLst>
              </p:cNvPr>
              <p:cNvGrpSpPr/>
              <p:nvPr/>
            </p:nvGrpSpPr>
            <p:grpSpPr>
              <a:xfrm>
                <a:off x="7678299" y="5744433"/>
                <a:ext cx="32438" cy="46178"/>
                <a:chOff x="7678299" y="5744433"/>
                <a:chExt cx="32438" cy="46178"/>
              </a:xfrm>
              <a:solidFill>
                <a:srgbClr val="593D51"/>
              </a:solidFill>
            </p:grpSpPr>
            <p:sp>
              <p:nvSpPr>
                <p:cNvPr id="936" name="Forma Livre: Forma 935">
                  <a:extLst>
                    <a:ext uri="{FF2B5EF4-FFF2-40B4-BE49-F238E27FC236}">
                      <a16:creationId xmlns:a16="http://schemas.microsoft.com/office/drawing/2014/main" id="{DBE0E193-0BD2-E1E1-F35D-44FA6F3848C3}"/>
                    </a:ext>
                  </a:extLst>
                </p:cNvPr>
                <p:cNvSpPr/>
                <p:nvPr/>
              </p:nvSpPr>
              <p:spPr>
                <a:xfrm>
                  <a:off x="7678299" y="5744433"/>
                  <a:ext cx="11135" cy="17606"/>
                </a:xfrm>
                <a:custGeom>
                  <a:avLst/>
                  <a:gdLst>
                    <a:gd name="connsiteX0" fmla="*/ 0 w 11135"/>
                    <a:gd name="connsiteY0" fmla="*/ 17606 h 17606"/>
                    <a:gd name="connsiteX1" fmla="*/ 11135 w 11135"/>
                    <a:gd name="connsiteY1" fmla="*/ 17606 h 17606"/>
                    <a:gd name="connsiteX2" fmla="*/ 11135 w 11135"/>
                    <a:gd name="connsiteY2" fmla="*/ 13656 h 17606"/>
                    <a:gd name="connsiteX3" fmla="*/ 3992 w 11135"/>
                    <a:gd name="connsiteY3" fmla="*/ 13656 h 17606"/>
                    <a:gd name="connsiteX4" fmla="*/ 3992 w 11135"/>
                    <a:gd name="connsiteY4" fmla="*/ 0 h 17606"/>
                    <a:gd name="connsiteX5" fmla="*/ 0 w 11135"/>
                    <a:gd name="connsiteY5" fmla="*/ 0 h 17606"/>
                    <a:gd name="connsiteX6" fmla="*/ 0 w 11135"/>
                    <a:gd name="connsiteY6" fmla="*/ 17606 h 176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135" h="17606">
                      <a:moveTo>
                        <a:pt x="0" y="17606"/>
                      </a:moveTo>
                      <a:lnTo>
                        <a:pt x="11135" y="17606"/>
                      </a:lnTo>
                      <a:lnTo>
                        <a:pt x="11135" y="13656"/>
                      </a:lnTo>
                      <a:lnTo>
                        <a:pt x="3992" y="13656"/>
                      </a:lnTo>
                      <a:lnTo>
                        <a:pt x="3992" y="0"/>
                      </a:lnTo>
                      <a:lnTo>
                        <a:pt x="0" y="0"/>
                      </a:lnTo>
                      <a:lnTo>
                        <a:pt x="0" y="17606"/>
                      </a:lnTo>
                      <a:close/>
                    </a:path>
                  </a:pathLst>
                </a:custGeom>
                <a:solidFill>
                  <a:srgbClr val="593D51"/>
                </a:solidFill>
                <a:ln w="4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937" name="Forma Livre: Forma 936">
                  <a:extLst>
                    <a:ext uri="{FF2B5EF4-FFF2-40B4-BE49-F238E27FC236}">
                      <a16:creationId xmlns:a16="http://schemas.microsoft.com/office/drawing/2014/main" id="{69EEAC6F-1CB1-308E-9B21-229F914A0667}"/>
                    </a:ext>
                  </a:extLst>
                </p:cNvPr>
                <p:cNvSpPr/>
                <p:nvPr/>
              </p:nvSpPr>
              <p:spPr>
                <a:xfrm>
                  <a:off x="7689434" y="5776409"/>
                  <a:ext cx="21303" cy="14202"/>
                </a:xfrm>
                <a:custGeom>
                  <a:avLst/>
                  <a:gdLst>
                    <a:gd name="connsiteX0" fmla="*/ 0 w 21303"/>
                    <a:gd name="connsiteY0" fmla="*/ 14202 h 14202"/>
                    <a:gd name="connsiteX1" fmla="*/ 21304 w 21303"/>
                    <a:gd name="connsiteY1" fmla="*/ 2311 h 14202"/>
                    <a:gd name="connsiteX2" fmla="*/ 18110 w 21303"/>
                    <a:gd name="connsiteY2" fmla="*/ 0 h 14202"/>
                    <a:gd name="connsiteX3" fmla="*/ 0 w 21303"/>
                    <a:gd name="connsiteY3" fmla="*/ 10253 h 14202"/>
                    <a:gd name="connsiteX4" fmla="*/ 0 w 21303"/>
                    <a:gd name="connsiteY4" fmla="*/ 14202 h 14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303" h="14202">
                      <a:moveTo>
                        <a:pt x="0" y="14202"/>
                      </a:moveTo>
                      <a:cubicBezTo>
                        <a:pt x="12522" y="14202"/>
                        <a:pt x="20967" y="2815"/>
                        <a:pt x="21304" y="2311"/>
                      </a:cubicBezTo>
                      <a:lnTo>
                        <a:pt x="18110" y="0"/>
                      </a:lnTo>
                      <a:cubicBezTo>
                        <a:pt x="18110" y="0"/>
                        <a:pt x="10505" y="10253"/>
                        <a:pt x="0" y="10253"/>
                      </a:cubicBezTo>
                      <a:lnTo>
                        <a:pt x="0" y="14202"/>
                      </a:lnTo>
                      <a:close/>
                    </a:path>
                  </a:pathLst>
                </a:custGeom>
                <a:solidFill>
                  <a:srgbClr val="593D51"/>
                </a:solidFill>
                <a:ln w="4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</p:grpSp>
      </p:grpSp>
      <p:grpSp>
        <p:nvGrpSpPr>
          <p:cNvPr id="938" name="Gráfico 261">
            <a:extLst>
              <a:ext uri="{FF2B5EF4-FFF2-40B4-BE49-F238E27FC236}">
                <a16:creationId xmlns:a16="http://schemas.microsoft.com/office/drawing/2014/main" id="{D2214826-F836-FA5C-CEE6-0756432FD2BB}"/>
              </a:ext>
            </a:extLst>
          </p:cNvPr>
          <p:cNvGrpSpPr/>
          <p:nvPr/>
        </p:nvGrpSpPr>
        <p:grpSpPr>
          <a:xfrm>
            <a:off x="6585581" y="5533267"/>
            <a:ext cx="1060300" cy="1060510"/>
            <a:chOff x="7282483" y="5316808"/>
            <a:chExt cx="1060300" cy="1060510"/>
          </a:xfrm>
          <a:solidFill>
            <a:schemeClr val="bg1"/>
          </a:solidFill>
        </p:grpSpPr>
        <p:sp>
          <p:nvSpPr>
            <p:cNvPr id="939" name="Forma Livre: Forma 938">
              <a:extLst>
                <a:ext uri="{FF2B5EF4-FFF2-40B4-BE49-F238E27FC236}">
                  <a16:creationId xmlns:a16="http://schemas.microsoft.com/office/drawing/2014/main" id="{9EBE16E7-43A0-7E44-2B0E-E21F264CA881}"/>
                </a:ext>
              </a:extLst>
            </p:cNvPr>
            <p:cNvSpPr/>
            <p:nvPr/>
          </p:nvSpPr>
          <p:spPr>
            <a:xfrm>
              <a:off x="7771371" y="5339204"/>
              <a:ext cx="14538" cy="39287"/>
            </a:xfrm>
            <a:custGeom>
              <a:avLst/>
              <a:gdLst>
                <a:gd name="connsiteX0" fmla="*/ 3067 w 14538"/>
                <a:gd name="connsiteY0" fmla="*/ 39287 h 39287"/>
                <a:gd name="connsiteX1" fmla="*/ 14539 w 14538"/>
                <a:gd name="connsiteY1" fmla="*/ 38405 h 39287"/>
                <a:gd name="connsiteX2" fmla="*/ 12438 w 14538"/>
                <a:gd name="connsiteY2" fmla="*/ 0 h 39287"/>
                <a:gd name="connsiteX3" fmla="*/ 0 w 14538"/>
                <a:gd name="connsiteY3" fmla="*/ 924 h 39287"/>
                <a:gd name="connsiteX4" fmla="*/ 3067 w 14538"/>
                <a:gd name="connsiteY4" fmla="*/ 39287 h 39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538" h="39287">
                  <a:moveTo>
                    <a:pt x="3067" y="39287"/>
                  </a:moveTo>
                  <a:lnTo>
                    <a:pt x="14539" y="38405"/>
                  </a:lnTo>
                  <a:lnTo>
                    <a:pt x="12438" y="0"/>
                  </a:lnTo>
                  <a:lnTo>
                    <a:pt x="0" y="924"/>
                  </a:lnTo>
                  <a:lnTo>
                    <a:pt x="3067" y="39287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40" name="Forma Livre: Forma 939">
              <a:extLst>
                <a:ext uri="{FF2B5EF4-FFF2-40B4-BE49-F238E27FC236}">
                  <a16:creationId xmlns:a16="http://schemas.microsoft.com/office/drawing/2014/main" id="{90F0A7BB-9DF1-9EE4-D044-025C0FFF0F88}"/>
                </a:ext>
              </a:extLst>
            </p:cNvPr>
            <p:cNvSpPr/>
            <p:nvPr/>
          </p:nvSpPr>
          <p:spPr>
            <a:xfrm>
              <a:off x="7740193" y="5319287"/>
              <a:ext cx="19622" cy="61977"/>
            </a:xfrm>
            <a:custGeom>
              <a:avLst/>
              <a:gdLst>
                <a:gd name="connsiteX0" fmla="*/ 8193 w 19622"/>
                <a:gd name="connsiteY0" fmla="*/ 61978 h 61977"/>
                <a:gd name="connsiteX1" fmla="*/ 19622 w 19622"/>
                <a:gd name="connsiteY1" fmla="*/ 60549 h 61977"/>
                <a:gd name="connsiteX2" fmla="*/ 12900 w 19622"/>
                <a:gd name="connsiteY2" fmla="*/ 0 h 61977"/>
                <a:gd name="connsiteX3" fmla="*/ 0 w 19622"/>
                <a:gd name="connsiteY3" fmla="*/ 1639 h 61977"/>
                <a:gd name="connsiteX4" fmla="*/ 8193 w 19622"/>
                <a:gd name="connsiteY4" fmla="*/ 61978 h 61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22" h="61977">
                  <a:moveTo>
                    <a:pt x="8193" y="61978"/>
                  </a:moveTo>
                  <a:lnTo>
                    <a:pt x="19622" y="60549"/>
                  </a:lnTo>
                  <a:lnTo>
                    <a:pt x="12900" y="0"/>
                  </a:lnTo>
                  <a:lnTo>
                    <a:pt x="0" y="1639"/>
                  </a:lnTo>
                  <a:lnTo>
                    <a:pt x="8193" y="61978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41" name="Forma Livre: Forma 940">
              <a:extLst>
                <a:ext uri="{FF2B5EF4-FFF2-40B4-BE49-F238E27FC236}">
                  <a16:creationId xmlns:a16="http://schemas.microsoft.com/office/drawing/2014/main" id="{AECBE68F-7171-4583-CBF3-D30672CDD9C3}"/>
                </a:ext>
              </a:extLst>
            </p:cNvPr>
            <p:cNvSpPr/>
            <p:nvPr/>
          </p:nvSpPr>
          <p:spPr>
            <a:xfrm>
              <a:off x="7714225" y="5339961"/>
              <a:ext cx="19664" cy="45548"/>
            </a:xfrm>
            <a:custGeom>
              <a:avLst/>
              <a:gdLst>
                <a:gd name="connsiteX0" fmla="*/ 8320 w 19664"/>
                <a:gd name="connsiteY0" fmla="*/ 45548 h 45548"/>
                <a:gd name="connsiteX1" fmla="*/ 19665 w 19664"/>
                <a:gd name="connsiteY1" fmla="*/ 43489 h 45548"/>
                <a:gd name="connsiteX2" fmla="*/ 12395 w 19664"/>
                <a:gd name="connsiteY2" fmla="*/ 0 h 45548"/>
                <a:gd name="connsiteX3" fmla="*/ 0 w 19664"/>
                <a:gd name="connsiteY3" fmla="*/ 2227 h 45548"/>
                <a:gd name="connsiteX4" fmla="*/ 8320 w 19664"/>
                <a:gd name="connsiteY4" fmla="*/ 45548 h 45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64" h="45548">
                  <a:moveTo>
                    <a:pt x="8320" y="45548"/>
                  </a:moveTo>
                  <a:lnTo>
                    <a:pt x="19665" y="43489"/>
                  </a:lnTo>
                  <a:lnTo>
                    <a:pt x="12395" y="0"/>
                  </a:lnTo>
                  <a:lnTo>
                    <a:pt x="0" y="2227"/>
                  </a:lnTo>
                  <a:lnTo>
                    <a:pt x="8320" y="45548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42" name="Forma Livre: Forma 941">
              <a:extLst>
                <a:ext uri="{FF2B5EF4-FFF2-40B4-BE49-F238E27FC236}">
                  <a16:creationId xmlns:a16="http://schemas.microsoft.com/office/drawing/2014/main" id="{464AB7BC-FCEF-8B96-72B9-B5BB40A0FEC0}"/>
                </a:ext>
              </a:extLst>
            </p:cNvPr>
            <p:cNvSpPr/>
            <p:nvPr/>
          </p:nvSpPr>
          <p:spPr>
            <a:xfrm>
              <a:off x="7693888" y="5365382"/>
              <a:ext cx="16765" cy="25169"/>
            </a:xfrm>
            <a:custGeom>
              <a:avLst/>
              <a:gdLst>
                <a:gd name="connsiteX0" fmla="*/ 5546 w 16765"/>
                <a:gd name="connsiteY0" fmla="*/ 25169 h 25169"/>
                <a:gd name="connsiteX1" fmla="*/ 16765 w 16765"/>
                <a:gd name="connsiteY1" fmla="*/ 22606 h 25169"/>
                <a:gd name="connsiteX2" fmla="*/ 11765 w 16765"/>
                <a:gd name="connsiteY2" fmla="*/ 0 h 25169"/>
                <a:gd name="connsiteX3" fmla="*/ 0 w 16765"/>
                <a:gd name="connsiteY3" fmla="*/ 2689 h 25169"/>
                <a:gd name="connsiteX4" fmla="*/ 5546 w 16765"/>
                <a:gd name="connsiteY4" fmla="*/ 25169 h 25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65" h="25169">
                  <a:moveTo>
                    <a:pt x="5546" y="25169"/>
                  </a:moveTo>
                  <a:lnTo>
                    <a:pt x="16765" y="22606"/>
                  </a:lnTo>
                  <a:lnTo>
                    <a:pt x="11765" y="0"/>
                  </a:lnTo>
                  <a:lnTo>
                    <a:pt x="0" y="2689"/>
                  </a:lnTo>
                  <a:lnTo>
                    <a:pt x="5546" y="25169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43" name="Forma Livre: Forma 942">
              <a:extLst>
                <a:ext uri="{FF2B5EF4-FFF2-40B4-BE49-F238E27FC236}">
                  <a16:creationId xmlns:a16="http://schemas.microsoft.com/office/drawing/2014/main" id="{1DFAADA7-DDCD-3B24-067C-ECC30A518918}"/>
                </a:ext>
              </a:extLst>
            </p:cNvPr>
            <p:cNvSpPr/>
            <p:nvPr/>
          </p:nvSpPr>
          <p:spPr>
            <a:xfrm>
              <a:off x="7662920" y="5357230"/>
              <a:ext cx="22353" cy="40211"/>
            </a:xfrm>
            <a:custGeom>
              <a:avLst/>
              <a:gdLst>
                <a:gd name="connsiteX0" fmla="*/ 11303 w 22353"/>
                <a:gd name="connsiteY0" fmla="*/ 40212 h 40211"/>
                <a:gd name="connsiteX1" fmla="*/ 22354 w 22353"/>
                <a:gd name="connsiteY1" fmla="*/ 37103 h 40211"/>
                <a:gd name="connsiteX2" fmla="*/ 11975 w 22353"/>
                <a:gd name="connsiteY2" fmla="*/ 0 h 40211"/>
                <a:gd name="connsiteX3" fmla="*/ 0 w 22353"/>
                <a:gd name="connsiteY3" fmla="*/ 3404 h 40211"/>
                <a:gd name="connsiteX4" fmla="*/ 11303 w 22353"/>
                <a:gd name="connsiteY4" fmla="*/ 40212 h 40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353" h="40211">
                  <a:moveTo>
                    <a:pt x="11303" y="40212"/>
                  </a:moveTo>
                  <a:lnTo>
                    <a:pt x="22354" y="37103"/>
                  </a:lnTo>
                  <a:lnTo>
                    <a:pt x="11975" y="0"/>
                  </a:lnTo>
                  <a:lnTo>
                    <a:pt x="0" y="3404"/>
                  </a:lnTo>
                  <a:lnTo>
                    <a:pt x="11303" y="40212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44" name="Forma Livre: Forma 943">
              <a:extLst>
                <a:ext uri="{FF2B5EF4-FFF2-40B4-BE49-F238E27FC236}">
                  <a16:creationId xmlns:a16="http://schemas.microsoft.com/office/drawing/2014/main" id="{E74D354D-6FC6-6899-EC44-2C9C8FBF4B61}"/>
                </a:ext>
              </a:extLst>
            </p:cNvPr>
            <p:cNvSpPr/>
            <p:nvPr/>
          </p:nvSpPr>
          <p:spPr>
            <a:xfrm>
              <a:off x="7628297" y="5344415"/>
              <a:ext cx="31976" cy="61389"/>
            </a:xfrm>
            <a:custGeom>
              <a:avLst/>
              <a:gdLst>
                <a:gd name="connsiteX0" fmla="*/ 21093 w 31976"/>
                <a:gd name="connsiteY0" fmla="*/ 61389 h 61389"/>
                <a:gd name="connsiteX1" fmla="*/ 22774 w 31976"/>
                <a:gd name="connsiteY1" fmla="*/ 60759 h 61389"/>
                <a:gd name="connsiteX2" fmla="*/ 26514 w 31976"/>
                <a:gd name="connsiteY2" fmla="*/ 59498 h 61389"/>
                <a:gd name="connsiteX3" fmla="*/ 31976 w 31976"/>
                <a:gd name="connsiteY3" fmla="*/ 57650 h 61389"/>
                <a:gd name="connsiteX4" fmla="*/ 12311 w 31976"/>
                <a:gd name="connsiteY4" fmla="*/ 0 h 61389"/>
                <a:gd name="connsiteX5" fmla="*/ 6135 w 31976"/>
                <a:gd name="connsiteY5" fmla="*/ 2101 h 61389"/>
                <a:gd name="connsiteX6" fmla="*/ 1891 w 31976"/>
                <a:gd name="connsiteY6" fmla="*/ 3529 h 61389"/>
                <a:gd name="connsiteX7" fmla="*/ 0 w 31976"/>
                <a:gd name="connsiteY7" fmla="*/ 4244 h 61389"/>
                <a:gd name="connsiteX8" fmla="*/ 21093 w 31976"/>
                <a:gd name="connsiteY8" fmla="*/ 61389 h 61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976" h="61389">
                  <a:moveTo>
                    <a:pt x="21093" y="61389"/>
                  </a:moveTo>
                  <a:cubicBezTo>
                    <a:pt x="21093" y="61389"/>
                    <a:pt x="21765" y="61095"/>
                    <a:pt x="22774" y="60759"/>
                  </a:cubicBezTo>
                  <a:cubicBezTo>
                    <a:pt x="23782" y="60423"/>
                    <a:pt x="25169" y="59961"/>
                    <a:pt x="26514" y="59498"/>
                  </a:cubicBezTo>
                  <a:cubicBezTo>
                    <a:pt x="29245" y="58574"/>
                    <a:pt x="31976" y="57650"/>
                    <a:pt x="31976" y="57650"/>
                  </a:cubicBezTo>
                  <a:lnTo>
                    <a:pt x="12311" y="0"/>
                  </a:lnTo>
                  <a:cubicBezTo>
                    <a:pt x="12311" y="0"/>
                    <a:pt x="9244" y="1050"/>
                    <a:pt x="6135" y="2101"/>
                  </a:cubicBezTo>
                  <a:cubicBezTo>
                    <a:pt x="4580" y="2605"/>
                    <a:pt x="3067" y="3151"/>
                    <a:pt x="1891" y="3529"/>
                  </a:cubicBezTo>
                  <a:cubicBezTo>
                    <a:pt x="714" y="3908"/>
                    <a:pt x="0" y="4244"/>
                    <a:pt x="0" y="4244"/>
                  </a:cubicBezTo>
                  <a:lnTo>
                    <a:pt x="21093" y="61389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45" name="Forma Livre: Forma 944">
              <a:extLst>
                <a:ext uri="{FF2B5EF4-FFF2-40B4-BE49-F238E27FC236}">
                  <a16:creationId xmlns:a16="http://schemas.microsoft.com/office/drawing/2014/main" id="{9C7D8425-22EA-094F-B3D7-3B4E22BDBFBF}"/>
                </a:ext>
              </a:extLst>
            </p:cNvPr>
            <p:cNvSpPr/>
            <p:nvPr/>
          </p:nvSpPr>
          <p:spPr>
            <a:xfrm>
              <a:off x="7607539" y="5370340"/>
              <a:ext cx="28194" cy="45296"/>
            </a:xfrm>
            <a:custGeom>
              <a:avLst/>
              <a:gdLst>
                <a:gd name="connsiteX0" fmla="*/ 17606 w 28194"/>
                <a:gd name="connsiteY0" fmla="*/ 45296 h 45296"/>
                <a:gd name="connsiteX1" fmla="*/ 19245 w 28194"/>
                <a:gd name="connsiteY1" fmla="*/ 44540 h 45296"/>
                <a:gd name="connsiteX2" fmla="*/ 22858 w 28194"/>
                <a:gd name="connsiteY2" fmla="*/ 42985 h 45296"/>
                <a:gd name="connsiteX3" fmla="*/ 28194 w 28194"/>
                <a:gd name="connsiteY3" fmla="*/ 40884 h 45296"/>
                <a:gd name="connsiteX4" fmla="*/ 11639 w 28194"/>
                <a:gd name="connsiteY4" fmla="*/ 0 h 45296"/>
                <a:gd name="connsiteX5" fmla="*/ 5799 w 28194"/>
                <a:gd name="connsiteY5" fmla="*/ 2311 h 45296"/>
                <a:gd name="connsiteX6" fmla="*/ 1807 w 28194"/>
                <a:gd name="connsiteY6" fmla="*/ 4034 h 45296"/>
                <a:gd name="connsiteX7" fmla="*/ 0 w 28194"/>
                <a:gd name="connsiteY7" fmla="*/ 4832 h 45296"/>
                <a:gd name="connsiteX8" fmla="*/ 17564 w 28194"/>
                <a:gd name="connsiteY8" fmla="*/ 45296 h 45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194" h="45296">
                  <a:moveTo>
                    <a:pt x="17606" y="45296"/>
                  </a:moveTo>
                  <a:cubicBezTo>
                    <a:pt x="17606" y="45296"/>
                    <a:pt x="18278" y="45002"/>
                    <a:pt x="19245" y="44540"/>
                  </a:cubicBezTo>
                  <a:cubicBezTo>
                    <a:pt x="20253" y="44120"/>
                    <a:pt x="21514" y="43447"/>
                    <a:pt x="22858" y="42985"/>
                  </a:cubicBezTo>
                  <a:cubicBezTo>
                    <a:pt x="25548" y="41935"/>
                    <a:pt x="28194" y="40884"/>
                    <a:pt x="28194" y="40884"/>
                  </a:cubicBezTo>
                  <a:lnTo>
                    <a:pt x="11639" y="0"/>
                  </a:lnTo>
                  <a:cubicBezTo>
                    <a:pt x="11639" y="0"/>
                    <a:pt x="8698" y="1177"/>
                    <a:pt x="5799" y="2311"/>
                  </a:cubicBezTo>
                  <a:cubicBezTo>
                    <a:pt x="4328" y="2857"/>
                    <a:pt x="2900" y="3571"/>
                    <a:pt x="1807" y="4034"/>
                  </a:cubicBezTo>
                  <a:cubicBezTo>
                    <a:pt x="715" y="4538"/>
                    <a:pt x="0" y="4832"/>
                    <a:pt x="0" y="4832"/>
                  </a:cubicBezTo>
                  <a:lnTo>
                    <a:pt x="17564" y="45296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46" name="Forma Livre: Forma 945">
              <a:extLst>
                <a:ext uri="{FF2B5EF4-FFF2-40B4-BE49-F238E27FC236}">
                  <a16:creationId xmlns:a16="http://schemas.microsoft.com/office/drawing/2014/main" id="{61515570-500F-942F-9D48-E4DB79E46DEC}"/>
                </a:ext>
              </a:extLst>
            </p:cNvPr>
            <p:cNvSpPr/>
            <p:nvPr/>
          </p:nvSpPr>
          <p:spPr>
            <a:xfrm>
              <a:off x="7593379" y="5399669"/>
              <a:ext cx="20673" cy="25967"/>
            </a:xfrm>
            <a:custGeom>
              <a:avLst/>
              <a:gdLst>
                <a:gd name="connsiteX0" fmla="*/ 10295 w 20673"/>
                <a:gd name="connsiteY0" fmla="*/ 25926 h 25967"/>
                <a:gd name="connsiteX1" fmla="*/ 15421 w 20673"/>
                <a:gd name="connsiteY1" fmla="*/ 23321 h 25967"/>
                <a:gd name="connsiteX2" fmla="*/ 20673 w 20673"/>
                <a:gd name="connsiteY2" fmla="*/ 20968 h 25967"/>
                <a:gd name="connsiteX3" fmla="*/ 10883 w 20673"/>
                <a:gd name="connsiteY3" fmla="*/ 0 h 25967"/>
                <a:gd name="connsiteX4" fmla="*/ 5379 w 20673"/>
                <a:gd name="connsiteY4" fmla="*/ 2479 h 25967"/>
                <a:gd name="connsiteX5" fmla="*/ 0 w 20673"/>
                <a:gd name="connsiteY5" fmla="*/ 5211 h 25967"/>
                <a:gd name="connsiteX6" fmla="*/ 10295 w 20673"/>
                <a:gd name="connsiteY6" fmla="*/ 25968 h 25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673" h="25967">
                  <a:moveTo>
                    <a:pt x="10295" y="25926"/>
                  </a:moveTo>
                  <a:cubicBezTo>
                    <a:pt x="10295" y="25926"/>
                    <a:pt x="12858" y="24623"/>
                    <a:pt x="15421" y="23321"/>
                  </a:cubicBezTo>
                  <a:lnTo>
                    <a:pt x="20673" y="20968"/>
                  </a:lnTo>
                  <a:lnTo>
                    <a:pt x="10883" y="0"/>
                  </a:lnTo>
                  <a:cubicBezTo>
                    <a:pt x="10883" y="0"/>
                    <a:pt x="8152" y="1261"/>
                    <a:pt x="5379" y="2479"/>
                  </a:cubicBezTo>
                  <a:lnTo>
                    <a:pt x="0" y="5211"/>
                  </a:lnTo>
                  <a:lnTo>
                    <a:pt x="10295" y="25968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47" name="Forma Livre: Forma 946">
              <a:extLst>
                <a:ext uri="{FF2B5EF4-FFF2-40B4-BE49-F238E27FC236}">
                  <a16:creationId xmlns:a16="http://schemas.microsoft.com/office/drawing/2014/main" id="{C1426FEF-3DF3-8AD8-6039-990F665650A7}"/>
                </a:ext>
              </a:extLst>
            </p:cNvPr>
            <p:cNvSpPr/>
            <p:nvPr/>
          </p:nvSpPr>
          <p:spPr>
            <a:xfrm>
              <a:off x="7561613" y="5398367"/>
              <a:ext cx="29034" cy="39581"/>
            </a:xfrm>
            <a:custGeom>
              <a:avLst/>
              <a:gdLst>
                <a:gd name="connsiteX0" fmla="*/ 18992 w 29034"/>
                <a:gd name="connsiteY0" fmla="*/ 39540 h 39581"/>
                <a:gd name="connsiteX1" fmla="*/ 23993 w 29034"/>
                <a:gd name="connsiteY1" fmla="*/ 36683 h 39581"/>
                <a:gd name="connsiteX2" fmla="*/ 29035 w 29034"/>
                <a:gd name="connsiteY2" fmla="*/ 33951 h 39581"/>
                <a:gd name="connsiteX3" fmla="*/ 10841 w 29034"/>
                <a:gd name="connsiteY3" fmla="*/ 0 h 39581"/>
                <a:gd name="connsiteX4" fmla="*/ 5378 w 29034"/>
                <a:gd name="connsiteY4" fmla="*/ 2983 h 39581"/>
                <a:gd name="connsiteX5" fmla="*/ 0 w 29034"/>
                <a:gd name="connsiteY5" fmla="*/ 6093 h 39581"/>
                <a:gd name="connsiteX6" fmla="*/ 18992 w 29034"/>
                <a:gd name="connsiteY6" fmla="*/ 39582 h 39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034" h="39581">
                  <a:moveTo>
                    <a:pt x="18992" y="39540"/>
                  </a:moveTo>
                  <a:lnTo>
                    <a:pt x="23993" y="36683"/>
                  </a:lnTo>
                  <a:cubicBezTo>
                    <a:pt x="26471" y="35212"/>
                    <a:pt x="29035" y="33951"/>
                    <a:pt x="29035" y="33951"/>
                  </a:cubicBezTo>
                  <a:lnTo>
                    <a:pt x="10841" y="0"/>
                  </a:lnTo>
                  <a:cubicBezTo>
                    <a:pt x="10841" y="0"/>
                    <a:pt x="8025" y="1387"/>
                    <a:pt x="5378" y="2983"/>
                  </a:cubicBezTo>
                  <a:cubicBezTo>
                    <a:pt x="2689" y="4538"/>
                    <a:pt x="0" y="6093"/>
                    <a:pt x="0" y="6093"/>
                  </a:cubicBezTo>
                  <a:lnTo>
                    <a:pt x="18992" y="39582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48" name="Forma Livre: Forma 947">
              <a:extLst>
                <a:ext uri="{FF2B5EF4-FFF2-40B4-BE49-F238E27FC236}">
                  <a16:creationId xmlns:a16="http://schemas.microsoft.com/office/drawing/2014/main" id="{5ED3E798-7E46-7869-E3A3-4E9324D699A7}"/>
                </a:ext>
              </a:extLst>
            </p:cNvPr>
            <p:cNvSpPr/>
            <p:nvPr/>
          </p:nvSpPr>
          <p:spPr>
            <a:xfrm>
              <a:off x="7525225" y="5393241"/>
              <a:ext cx="42649" cy="58237"/>
            </a:xfrm>
            <a:custGeom>
              <a:avLst/>
              <a:gdLst>
                <a:gd name="connsiteX0" fmla="*/ 32985 w 42649"/>
                <a:gd name="connsiteY0" fmla="*/ 58238 h 58237"/>
                <a:gd name="connsiteX1" fmla="*/ 42649 w 42649"/>
                <a:gd name="connsiteY1" fmla="*/ 52019 h 58237"/>
                <a:gd name="connsiteX2" fmla="*/ 10967 w 42649"/>
                <a:gd name="connsiteY2" fmla="*/ 0 h 58237"/>
                <a:gd name="connsiteX3" fmla="*/ 0 w 42649"/>
                <a:gd name="connsiteY3" fmla="*/ 6975 h 58237"/>
                <a:gd name="connsiteX4" fmla="*/ 32985 w 42649"/>
                <a:gd name="connsiteY4" fmla="*/ 58238 h 58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649" h="58237">
                  <a:moveTo>
                    <a:pt x="32985" y="58238"/>
                  </a:moveTo>
                  <a:lnTo>
                    <a:pt x="42649" y="52019"/>
                  </a:lnTo>
                  <a:lnTo>
                    <a:pt x="10967" y="0"/>
                  </a:lnTo>
                  <a:lnTo>
                    <a:pt x="0" y="6975"/>
                  </a:lnTo>
                  <a:lnTo>
                    <a:pt x="32985" y="58238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49" name="Forma Livre: Forma 948">
              <a:extLst>
                <a:ext uri="{FF2B5EF4-FFF2-40B4-BE49-F238E27FC236}">
                  <a16:creationId xmlns:a16="http://schemas.microsoft.com/office/drawing/2014/main" id="{D8056E3C-F0C0-6490-1F8A-9885E1B2EC6B}"/>
                </a:ext>
              </a:extLst>
            </p:cNvPr>
            <p:cNvSpPr/>
            <p:nvPr/>
          </p:nvSpPr>
          <p:spPr>
            <a:xfrm>
              <a:off x="7510687" y="5423242"/>
              <a:ext cx="35295" cy="42985"/>
            </a:xfrm>
            <a:custGeom>
              <a:avLst/>
              <a:gdLst>
                <a:gd name="connsiteX0" fmla="*/ 25883 w 35295"/>
                <a:gd name="connsiteY0" fmla="*/ 42985 h 42985"/>
                <a:gd name="connsiteX1" fmla="*/ 35295 w 35295"/>
                <a:gd name="connsiteY1" fmla="*/ 36304 h 42985"/>
                <a:gd name="connsiteX2" fmla="*/ 10252 w 35295"/>
                <a:gd name="connsiteY2" fmla="*/ 0 h 42985"/>
                <a:gd name="connsiteX3" fmla="*/ 0 w 35295"/>
                <a:gd name="connsiteY3" fmla="*/ 7269 h 42985"/>
                <a:gd name="connsiteX4" fmla="*/ 25883 w 35295"/>
                <a:gd name="connsiteY4" fmla="*/ 42985 h 4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295" h="42985">
                  <a:moveTo>
                    <a:pt x="25883" y="42985"/>
                  </a:moveTo>
                  <a:lnTo>
                    <a:pt x="35295" y="36304"/>
                  </a:lnTo>
                  <a:lnTo>
                    <a:pt x="10252" y="0"/>
                  </a:lnTo>
                  <a:lnTo>
                    <a:pt x="0" y="7269"/>
                  </a:lnTo>
                  <a:lnTo>
                    <a:pt x="25883" y="42985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50" name="Forma Livre: Forma 949">
              <a:extLst>
                <a:ext uri="{FF2B5EF4-FFF2-40B4-BE49-F238E27FC236}">
                  <a16:creationId xmlns:a16="http://schemas.microsoft.com/office/drawing/2014/main" id="{76505236-450B-950D-9697-A8D6E6A40595}"/>
                </a:ext>
              </a:extLst>
            </p:cNvPr>
            <p:cNvSpPr/>
            <p:nvPr/>
          </p:nvSpPr>
          <p:spPr>
            <a:xfrm>
              <a:off x="7503249" y="5455092"/>
              <a:ext cx="23572" cy="25505"/>
            </a:xfrm>
            <a:custGeom>
              <a:avLst/>
              <a:gdLst>
                <a:gd name="connsiteX0" fmla="*/ 14496 w 23572"/>
                <a:gd name="connsiteY0" fmla="*/ 25505 h 25505"/>
                <a:gd name="connsiteX1" fmla="*/ 23572 w 23572"/>
                <a:gd name="connsiteY1" fmla="*/ 18404 h 25505"/>
                <a:gd name="connsiteX2" fmla="*/ 9496 w 23572"/>
                <a:gd name="connsiteY2" fmla="*/ 0 h 25505"/>
                <a:gd name="connsiteX3" fmla="*/ 0 w 23572"/>
                <a:gd name="connsiteY3" fmla="*/ 7479 h 25505"/>
                <a:gd name="connsiteX4" fmla="*/ 14496 w 23572"/>
                <a:gd name="connsiteY4" fmla="*/ 25505 h 25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572" h="25505">
                  <a:moveTo>
                    <a:pt x="14496" y="25505"/>
                  </a:moveTo>
                  <a:lnTo>
                    <a:pt x="23572" y="18404"/>
                  </a:lnTo>
                  <a:lnTo>
                    <a:pt x="9496" y="0"/>
                  </a:lnTo>
                  <a:lnTo>
                    <a:pt x="0" y="7479"/>
                  </a:lnTo>
                  <a:lnTo>
                    <a:pt x="14496" y="25505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51" name="Forma Livre: Forma 950">
              <a:extLst>
                <a:ext uri="{FF2B5EF4-FFF2-40B4-BE49-F238E27FC236}">
                  <a16:creationId xmlns:a16="http://schemas.microsoft.com/office/drawing/2014/main" id="{0D9BE0A7-A042-7C10-F654-71B66BD23284}"/>
                </a:ext>
              </a:extLst>
            </p:cNvPr>
            <p:cNvSpPr/>
            <p:nvPr/>
          </p:nvSpPr>
          <p:spPr>
            <a:xfrm>
              <a:off x="7472029" y="5460765"/>
              <a:ext cx="34455" cy="36766"/>
            </a:xfrm>
            <a:custGeom>
              <a:avLst/>
              <a:gdLst>
                <a:gd name="connsiteX0" fmla="*/ 25758 w 34455"/>
                <a:gd name="connsiteY0" fmla="*/ 36766 h 36766"/>
                <a:gd name="connsiteX1" fmla="*/ 34456 w 34455"/>
                <a:gd name="connsiteY1" fmla="*/ 29245 h 36766"/>
                <a:gd name="connsiteX2" fmla="*/ 9412 w 34455"/>
                <a:gd name="connsiteY2" fmla="*/ 0 h 36766"/>
                <a:gd name="connsiteX3" fmla="*/ 0 w 34455"/>
                <a:gd name="connsiteY3" fmla="*/ 8152 h 36766"/>
                <a:gd name="connsiteX4" fmla="*/ 25758 w 34455"/>
                <a:gd name="connsiteY4" fmla="*/ 36766 h 36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455" h="36766">
                  <a:moveTo>
                    <a:pt x="25758" y="36766"/>
                  </a:moveTo>
                  <a:lnTo>
                    <a:pt x="34456" y="29245"/>
                  </a:lnTo>
                  <a:lnTo>
                    <a:pt x="9412" y="0"/>
                  </a:lnTo>
                  <a:lnTo>
                    <a:pt x="0" y="8152"/>
                  </a:lnTo>
                  <a:lnTo>
                    <a:pt x="25758" y="36766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52" name="Forma Livre: Forma 951">
              <a:extLst>
                <a:ext uri="{FF2B5EF4-FFF2-40B4-BE49-F238E27FC236}">
                  <a16:creationId xmlns:a16="http://schemas.microsoft.com/office/drawing/2014/main" id="{D10A3397-381B-E41E-BF59-F4EAF0E8B09A}"/>
                </a:ext>
              </a:extLst>
            </p:cNvPr>
            <p:cNvSpPr/>
            <p:nvPr/>
          </p:nvSpPr>
          <p:spPr>
            <a:xfrm>
              <a:off x="7435557" y="5463580"/>
              <a:ext cx="51515" cy="51977"/>
            </a:xfrm>
            <a:custGeom>
              <a:avLst/>
              <a:gdLst>
                <a:gd name="connsiteX0" fmla="*/ 43237 w 51515"/>
                <a:gd name="connsiteY0" fmla="*/ 51977 h 51977"/>
                <a:gd name="connsiteX1" fmla="*/ 44498 w 51515"/>
                <a:gd name="connsiteY1" fmla="*/ 50675 h 51977"/>
                <a:gd name="connsiteX2" fmla="*/ 47355 w 51515"/>
                <a:gd name="connsiteY2" fmla="*/ 47943 h 51977"/>
                <a:gd name="connsiteX3" fmla="*/ 51515 w 51515"/>
                <a:gd name="connsiteY3" fmla="*/ 43994 h 51977"/>
                <a:gd name="connsiteX4" fmla="*/ 9370 w 51515"/>
                <a:gd name="connsiteY4" fmla="*/ 0 h 51977"/>
                <a:gd name="connsiteX5" fmla="*/ 4664 w 51515"/>
                <a:gd name="connsiteY5" fmla="*/ 4496 h 51977"/>
                <a:gd name="connsiteX6" fmla="*/ 1428 w 51515"/>
                <a:gd name="connsiteY6" fmla="*/ 7563 h 51977"/>
                <a:gd name="connsiteX7" fmla="*/ 0 w 51515"/>
                <a:gd name="connsiteY7" fmla="*/ 9034 h 51977"/>
                <a:gd name="connsiteX8" fmla="*/ 43195 w 51515"/>
                <a:gd name="connsiteY8" fmla="*/ 51977 h 51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1515" h="51977">
                  <a:moveTo>
                    <a:pt x="43237" y="51977"/>
                  </a:moveTo>
                  <a:cubicBezTo>
                    <a:pt x="43237" y="51977"/>
                    <a:pt x="43741" y="51431"/>
                    <a:pt x="44498" y="50675"/>
                  </a:cubicBezTo>
                  <a:cubicBezTo>
                    <a:pt x="45296" y="49918"/>
                    <a:pt x="46304" y="48952"/>
                    <a:pt x="47355" y="47943"/>
                  </a:cubicBezTo>
                  <a:cubicBezTo>
                    <a:pt x="49456" y="45969"/>
                    <a:pt x="51515" y="43994"/>
                    <a:pt x="51515" y="43994"/>
                  </a:cubicBezTo>
                  <a:lnTo>
                    <a:pt x="9370" y="0"/>
                  </a:lnTo>
                  <a:cubicBezTo>
                    <a:pt x="9370" y="0"/>
                    <a:pt x="7017" y="2227"/>
                    <a:pt x="4664" y="4496"/>
                  </a:cubicBezTo>
                  <a:cubicBezTo>
                    <a:pt x="3487" y="5631"/>
                    <a:pt x="2311" y="6723"/>
                    <a:pt x="1428" y="7563"/>
                  </a:cubicBezTo>
                  <a:cubicBezTo>
                    <a:pt x="546" y="8404"/>
                    <a:pt x="0" y="9034"/>
                    <a:pt x="0" y="9034"/>
                  </a:cubicBezTo>
                  <a:lnTo>
                    <a:pt x="43195" y="51977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53" name="Forma Livre: Forma 952">
              <a:extLst>
                <a:ext uri="{FF2B5EF4-FFF2-40B4-BE49-F238E27FC236}">
                  <a16:creationId xmlns:a16="http://schemas.microsoft.com/office/drawing/2014/main" id="{811CF39E-2DE8-B3B2-A5B7-7FDB80A7C8D1}"/>
                </a:ext>
              </a:extLst>
            </p:cNvPr>
            <p:cNvSpPr/>
            <p:nvPr/>
          </p:nvSpPr>
          <p:spPr>
            <a:xfrm>
              <a:off x="7427994" y="5496102"/>
              <a:ext cx="40715" cy="38573"/>
            </a:xfrm>
            <a:custGeom>
              <a:avLst/>
              <a:gdLst>
                <a:gd name="connsiteX0" fmla="*/ 32943 w 40715"/>
                <a:gd name="connsiteY0" fmla="*/ 38573 h 38573"/>
                <a:gd name="connsiteX1" fmla="*/ 34119 w 40715"/>
                <a:gd name="connsiteY1" fmla="*/ 37229 h 38573"/>
                <a:gd name="connsiteX2" fmla="*/ 36724 w 40715"/>
                <a:gd name="connsiteY2" fmla="*/ 34245 h 38573"/>
                <a:gd name="connsiteX3" fmla="*/ 40716 w 40715"/>
                <a:gd name="connsiteY3" fmla="*/ 30086 h 38573"/>
                <a:gd name="connsiteX4" fmla="*/ 8488 w 40715"/>
                <a:gd name="connsiteY4" fmla="*/ 0 h 38573"/>
                <a:gd name="connsiteX5" fmla="*/ 4160 w 40715"/>
                <a:gd name="connsiteY5" fmla="*/ 4538 h 38573"/>
                <a:gd name="connsiteX6" fmla="*/ 1303 w 40715"/>
                <a:gd name="connsiteY6" fmla="*/ 7774 h 38573"/>
                <a:gd name="connsiteX7" fmla="*/ 0 w 40715"/>
                <a:gd name="connsiteY7" fmla="*/ 9244 h 38573"/>
                <a:gd name="connsiteX8" fmla="*/ 32943 w 40715"/>
                <a:gd name="connsiteY8" fmla="*/ 38573 h 3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715" h="38573">
                  <a:moveTo>
                    <a:pt x="32943" y="38573"/>
                  </a:moveTo>
                  <a:lnTo>
                    <a:pt x="34119" y="37229"/>
                  </a:lnTo>
                  <a:cubicBezTo>
                    <a:pt x="34834" y="36430"/>
                    <a:pt x="35758" y="35296"/>
                    <a:pt x="36724" y="34245"/>
                  </a:cubicBezTo>
                  <a:lnTo>
                    <a:pt x="40716" y="30086"/>
                  </a:lnTo>
                  <a:lnTo>
                    <a:pt x="8488" y="0"/>
                  </a:lnTo>
                  <a:cubicBezTo>
                    <a:pt x="8488" y="0"/>
                    <a:pt x="6303" y="2269"/>
                    <a:pt x="4160" y="4538"/>
                  </a:cubicBezTo>
                  <a:cubicBezTo>
                    <a:pt x="3067" y="5673"/>
                    <a:pt x="2101" y="6891"/>
                    <a:pt x="1303" y="7774"/>
                  </a:cubicBezTo>
                  <a:cubicBezTo>
                    <a:pt x="546" y="8656"/>
                    <a:pt x="0" y="9244"/>
                    <a:pt x="0" y="9244"/>
                  </a:cubicBezTo>
                  <a:lnTo>
                    <a:pt x="32943" y="38573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54" name="Forma Livre: Forma 953">
              <a:extLst>
                <a:ext uri="{FF2B5EF4-FFF2-40B4-BE49-F238E27FC236}">
                  <a16:creationId xmlns:a16="http://schemas.microsoft.com/office/drawing/2014/main" id="{CAC2309F-3537-EE01-10F7-6A01F4D2AA02}"/>
                </a:ext>
              </a:extLst>
            </p:cNvPr>
            <p:cNvSpPr/>
            <p:nvPr/>
          </p:nvSpPr>
          <p:spPr>
            <a:xfrm>
              <a:off x="7427573" y="5528961"/>
              <a:ext cx="25378" cy="23824"/>
            </a:xfrm>
            <a:custGeom>
              <a:avLst/>
              <a:gdLst>
                <a:gd name="connsiteX0" fmla="*/ 18068 w 25378"/>
                <a:gd name="connsiteY0" fmla="*/ 23825 h 23824"/>
                <a:gd name="connsiteX1" fmla="*/ 21640 w 25378"/>
                <a:gd name="connsiteY1" fmla="*/ 19287 h 23824"/>
                <a:gd name="connsiteX2" fmla="*/ 25379 w 25378"/>
                <a:gd name="connsiteY2" fmla="*/ 14917 h 23824"/>
                <a:gd name="connsiteX3" fmla="*/ 7689 w 25378"/>
                <a:gd name="connsiteY3" fmla="*/ 0 h 23824"/>
                <a:gd name="connsiteX4" fmla="*/ 3740 w 25378"/>
                <a:gd name="connsiteY4" fmla="*/ 4580 h 23824"/>
                <a:gd name="connsiteX5" fmla="*/ 0 w 25378"/>
                <a:gd name="connsiteY5" fmla="*/ 9328 h 23824"/>
                <a:gd name="connsiteX6" fmla="*/ 18068 w 25378"/>
                <a:gd name="connsiteY6" fmla="*/ 23825 h 23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378" h="23824">
                  <a:moveTo>
                    <a:pt x="18068" y="23825"/>
                  </a:moveTo>
                  <a:lnTo>
                    <a:pt x="21640" y="19287"/>
                  </a:lnTo>
                  <a:cubicBezTo>
                    <a:pt x="23488" y="17102"/>
                    <a:pt x="25379" y="14917"/>
                    <a:pt x="25379" y="14917"/>
                  </a:cubicBezTo>
                  <a:lnTo>
                    <a:pt x="7689" y="0"/>
                  </a:lnTo>
                  <a:cubicBezTo>
                    <a:pt x="7689" y="0"/>
                    <a:pt x="5672" y="2269"/>
                    <a:pt x="3740" y="4580"/>
                  </a:cubicBezTo>
                  <a:cubicBezTo>
                    <a:pt x="1891" y="6975"/>
                    <a:pt x="0" y="9328"/>
                    <a:pt x="0" y="9328"/>
                  </a:cubicBezTo>
                  <a:lnTo>
                    <a:pt x="18068" y="23825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55" name="Forma Livre: Forma 954">
              <a:extLst>
                <a:ext uri="{FF2B5EF4-FFF2-40B4-BE49-F238E27FC236}">
                  <a16:creationId xmlns:a16="http://schemas.microsoft.com/office/drawing/2014/main" id="{72DF1A7E-0444-67DE-4EC9-40A849E1A6E5}"/>
                </a:ext>
              </a:extLst>
            </p:cNvPr>
            <p:cNvSpPr/>
            <p:nvPr/>
          </p:nvSpPr>
          <p:spPr>
            <a:xfrm>
              <a:off x="7398496" y="5541147"/>
              <a:ext cx="38027" cy="32522"/>
            </a:xfrm>
            <a:custGeom>
              <a:avLst/>
              <a:gdLst>
                <a:gd name="connsiteX0" fmla="*/ 31346 w 38027"/>
                <a:gd name="connsiteY0" fmla="*/ 32522 h 32522"/>
                <a:gd name="connsiteX1" fmla="*/ 34665 w 38027"/>
                <a:gd name="connsiteY1" fmla="*/ 27816 h 32522"/>
                <a:gd name="connsiteX2" fmla="*/ 36935 w 38027"/>
                <a:gd name="connsiteY2" fmla="*/ 24581 h 32522"/>
                <a:gd name="connsiteX3" fmla="*/ 38027 w 38027"/>
                <a:gd name="connsiteY3" fmla="*/ 23152 h 32522"/>
                <a:gd name="connsiteX4" fmla="*/ 7269 w 38027"/>
                <a:gd name="connsiteY4" fmla="*/ 0 h 32522"/>
                <a:gd name="connsiteX5" fmla="*/ 6093 w 38027"/>
                <a:gd name="connsiteY5" fmla="*/ 1555 h 32522"/>
                <a:gd name="connsiteX6" fmla="*/ 3614 w 38027"/>
                <a:gd name="connsiteY6" fmla="*/ 5042 h 32522"/>
                <a:gd name="connsiteX7" fmla="*/ 0 w 38027"/>
                <a:gd name="connsiteY7" fmla="*/ 10126 h 32522"/>
                <a:gd name="connsiteX8" fmla="*/ 31304 w 38027"/>
                <a:gd name="connsiteY8" fmla="*/ 32522 h 32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027" h="32522">
                  <a:moveTo>
                    <a:pt x="31346" y="32522"/>
                  </a:moveTo>
                  <a:lnTo>
                    <a:pt x="34665" y="27816"/>
                  </a:lnTo>
                  <a:cubicBezTo>
                    <a:pt x="35506" y="26640"/>
                    <a:pt x="36346" y="25463"/>
                    <a:pt x="36935" y="24581"/>
                  </a:cubicBezTo>
                  <a:lnTo>
                    <a:pt x="38027" y="23152"/>
                  </a:lnTo>
                  <a:lnTo>
                    <a:pt x="7269" y="0"/>
                  </a:lnTo>
                  <a:lnTo>
                    <a:pt x="6093" y="1555"/>
                  </a:lnTo>
                  <a:cubicBezTo>
                    <a:pt x="5421" y="2521"/>
                    <a:pt x="4496" y="3782"/>
                    <a:pt x="3614" y="5042"/>
                  </a:cubicBezTo>
                  <a:lnTo>
                    <a:pt x="0" y="10126"/>
                  </a:lnTo>
                  <a:lnTo>
                    <a:pt x="31304" y="32522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56" name="Forma Livre: Forma 955">
              <a:extLst>
                <a:ext uri="{FF2B5EF4-FFF2-40B4-BE49-F238E27FC236}">
                  <a16:creationId xmlns:a16="http://schemas.microsoft.com/office/drawing/2014/main" id="{ECF55741-0AAC-67B7-F678-D9E72BA13C96}"/>
                </a:ext>
              </a:extLst>
            </p:cNvPr>
            <p:cNvSpPr/>
            <p:nvPr/>
          </p:nvSpPr>
          <p:spPr>
            <a:xfrm>
              <a:off x="7363789" y="5551777"/>
              <a:ext cx="57608" cy="43573"/>
            </a:xfrm>
            <a:custGeom>
              <a:avLst/>
              <a:gdLst>
                <a:gd name="connsiteX0" fmla="*/ 51431 w 57608"/>
                <a:gd name="connsiteY0" fmla="*/ 43573 h 43573"/>
                <a:gd name="connsiteX1" fmla="*/ 57608 w 57608"/>
                <a:gd name="connsiteY1" fmla="*/ 33909 h 43573"/>
                <a:gd name="connsiteX2" fmla="*/ 7017 w 57608"/>
                <a:gd name="connsiteY2" fmla="*/ 0 h 43573"/>
                <a:gd name="connsiteX3" fmla="*/ 0 w 57608"/>
                <a:gd name="connsiteY3" fmla="*/ 10925 h 43573"/>
                <a:gd name="connsiteX4" fmla="*/ 51431 w 57608"/>
                <a:gd name="connsiteY4" fmla="*/ 43573 h 43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608" h="43573">
                  <a:moveTo>
                    <a:pt x="51431" y="43573"/>
                  </a:moveTo>
                  <a:lnTo>
                    <a:pt x="57608" y="33909"/>
                  </a:lnTo>
                  <a:lnTo>
                    <a:pt x="7017" y="0"/>
                  </a:lnTo>
                  <a:lnTo>
                    <a:pt x="0" y="10925"/>
                  </a:lnTo>
                  <a:lnTo>
                    <a:pt x="51431" y="43573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57" name="Forma Livre: Forma 956">
              <a:extLst>
                <a:ext uri="{FF2B5EF4-FFF2-40B4-BE49-F238E27FC236}">
                  <a16:creationId xmlns:a16="http://schemas.microsoft.com/office/drawing/2014/main" id="{38454433-F9E4-0205-BD95-AC976DD7809C}"/>
                </a:ext>
              </a:extLst>
            </p:cNvPr>
            <p:cNvSpPr/>
            <p:nvPr/>
          </p:nvSpPr>
          <p:spPr>
            <a:xfrm>
              <a:off x="7363285" y="5585392"/>
              <a:ext cx="44245" cy="32438"/>
            </a:xfrm>
            <a:custGeom>
              <a:avLst/>
              <a:gdLst>
                <a:gd name="connsiteX0" fmla="*/ 38489 w 44245"/>
                <a:gd name="connsiteY0" fmla="*/ 32438 h 32438"/>
                <a:gd name="connsiteX1" fmla="*/ 44246 w 44245"/>
                <a:gd name="connsiteY1" fmla="*/ 22480 h 32438"/>
                <a:gd name="connsiteX2" fmla="*/ 6261 w 44245"/>
                <a:gd name="connsiteY2" fmla="*/ 0 h 32438"/>
                <a:gd name="connsiteX3" fmla="*/ 0 w 44245"/>
                <a:gd name="connsiteY3" fmla="*/ 10925 h 32438"/>
                <a:gd name="connsiteX4" fmla="*/ 38489 w 44245"/>
                <a:gd name="connsiteY4" fmla="*/ 32438 h 3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245" h="32438">
                  <a:moveTo>
                    <a:pt x="38489" y="32438"/>
                  </a:moveTo>
                  <a:lnTo>
                    <a:pt x="44246" y="22480"/>
                  </a:lnTo>
                  <a:lnTo>
                    <a:pt x="6261" y="0"/>
                  </a:lnTo>
                  <a:lnTo>
                    <a:pt x="0" y="10925"/>
                  </a:lnTo>
                  <a:lnTo>
                    <a:pt x="38489" y="32438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58" name="Forma Livre: Forma 957">
              <a:extLst>
                <a:ext uri="{FF2B5EF4-FFF2-40B4-BE49-F238E27FC236}">
                  <a16:creationId xmlns:a16="http://schemas.microsoft.com/office/drawing/2014/main" id="{C7B8F653-636A-E1D4-15EC-52A45AAF34AF}"/>
                </a:ext>
              </a:extLst>
            </p:cNvPr>
            <p:cNvSpPr/>
            <p:nvPr/>
          </p:nvSpPr>
          <p:spPr>
            <a:xfrm>
              <a:off x="7370007" y="5617746"/>
              <a:ext cx="25967" cy="21009"/>
            </a:xfrm>
            <a:custGeom>
              <a:avLst/>
              <a:gdLst>
                <a:gd name="connsiteX0" fmla="*/ 20715 w 25967"/>
                <a:gd name="connsiteY0" fmla="*/ 21009 h 21009"/>
                <a:gd name="connsiteX1" fmla="*/ 25968 w 25967"/>
                <a:gd name="connsiteY1" fmla="*/ 10799 h 21009"/>
                <a:gd name="connsiteX2" fmla="*/ 5505 w 25967"/>
                <a:gd name="connsiteY2" fmla="*/ 0 h 21009"/>
                <a:gd name="connsiteX3" fmla="*/ 0 w 25967"/>
                <a:gd name="connsiteY3" fmla="*/ 10757 h 21009"/>
                <a:gd name="connsiteX4" fmla="*/ 20715 w 25967"/>
                <a:gd name="connsiteY4" fmla="*/ 21009 h 21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967" h="21009">
                  <a:moveTo>
                    <a:pt x="20715" y="21009"/>
                  </a:moveTo>
                  <a:lnTo>
                    <a:pt x="25968" y="10799"/>
                  </a:lnTo>
                  <a:lnTo>
                    <a:pt x="5505" y="0"/>
                  </a:lnTo>
                  <a:lnTo>
                    <a:pt x="0" y="10757"/>
                  </a:lnTo>
                  <a:lnTo>
                    <a:pt x="20715" y="21009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59" name="Forma Livre: Forma 958">
              <a:extLst>
                <a:ext uri="{FF2B5EF4-FFF2-40B4-BE49-F238E27FC236}">
                  <a16:creationId xmlns:a16="http://schemas.microsoft.com/office/drawing/2014/main" id="{91773288-F853-AA20-A2EF-1FBBDE9FC07A}"/>
                </a:ext>
              </a:extLst>
            </p:cNvPr>
            <p:cNvSpPr/>
            <p:nvPr/>
          </p:nvSpPr>
          <p:spPr>
            <a:xfrm>
              <a:off x="7344334" y="5636067"/>
              <a:ext cx="40170" cy="26471"/>
            </a:xfrm>
            <a:custGeom>
              <a:avLst/>
              <a:gdLst>
                <a:gd name="connsiteX0" fmla="*/ 35422 w 40170"/>
                <a:gd name="connsiteY0" fmla="*/ 26472 h 26471"/>
                <a:gd name="connsiteX1" fmla="*/ 40170 w 40170"/>
                <a:gd name="connsiteY1" fmla="*/ 15967 h 26471"/>
                <a:gd name="connsiteX2" fmla="*/ 5127 w 40170"/>
                <a:gd name="connsiteY2" fmla="*/ 0 h 26471"/>
                <a:gd name="connsiteX3" fmla="*/ 0 w 40170"/>
                <a:gd name="connsiteY3" fmla="*/ 11345 h 26471"/>
                <a:gd name="connsiteX4" fmla="*/ 35422 w 40170"/>
                <a:gd name="connsiteY4" fmla="*/ 26472 h 26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170" h="26471">
                  <a:moveTo>
                    <a:pt x="35422" y="26472"/>
                  </a:moveTo>
                  <a:lnTo>
                    <a:pt x="40170" y="15967"/>
                  </a:lnTo>
                  <a:lnTo>
                    <a:pt x="5127" y="0"/>
                  </a:lnTo>
                  <a:lnTo>
                    <a:pt x="0" y="11345"/>
                  </a:lnTo>
                  <a:lnTo>
                    <a:pt x="35422" y="26472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60" name="Forma Livre: Forma 959">
              <a:extLst>
                <a:ext uri="{FF2B5EF4-FFF2-40B4-BE49-F238E27FC236}">
                  <a16:creationId xmlns:a16="http://schemas.microsoft.com/office/drawing/2014/main" id="{AF51F6D9-D23C-C3B2-446D-C5B0A9B19BBE}"/>
                </a:ext>
              </a:extLst>
            </p:cNvPr>
            <p:cNvSpPr/>
            <p:nvPr/>
          </p:nvSpPr>
          <p:spPr>
            <a:xfrm>
              <a:off x="7312862" y="5653967"/>
              <a:ext cx="61473" cy="32900"/>
            </a:xfrm>
            <a:custGeom>
              <a:avLst/>
              <a:gdLst>
                <a:gd name="connsiteX0" fmla="*/ 57314 w 61473"/>
                <a:gd name="connsiteY0" fmla="*/ 32900 h 32900"/>
                <a:gd name="connsiteX1" fmla="*/ 57902 w 61473"/>
                <a:gd name="connsiteY1" fmla="*/ 31178 h 32900"/>
                <a:gd name="connsiteX2" fmla="*/ 59372 w 61473"/>
                <a:gd name="connsiteY2" fmla="*/ 27480 h 32900"/>
                <a:gd name="connsiteX3" fmla="*/ 61473 w 61473"/>
                <a:gd name="connsiteY3" fmla="*/ 22143 h 32900"/>
                <a:gd name="connsiteX4" fmla="*/ 4706 w 61473"/>
                <a:gd name="connsiteY4" fmla="*/ 0 h 32900"/>
                <a:gd name="connsiteX5" fmla="*/ 2311 w 61473"/>
                <a:gd name="connsiteY5" fmla="*/ 6050 h 32900"/>
                <a:gd name="connsiteX6" fmla="*/ 672 w 61473"/>
                <a:gd name="connsiteY6" fmla="*/ 10210 h 32900"/>
                <a:gd name="connsiteX7" fmla="*/ 0 w 61473"/>
                <a:gd name="connsiteY7" fmla="*/ 12143 h 32900"/>
                <a:gd name="connsiteX8" fmla="*/ 57272 w 61473"/>
                <a:gd name="connsiteY8" fmla="*/ 32858 h 3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473" h="32900">
                  <a:moveTo>
                    <a:pt x="57314" y="32900"/>
                  </a:moveTo>
                  <a:lnTo>
                    <a:pt x="57902" y="31178"/>
                  </a:lnTo>
                  <a:lnTo>
                    <a:pt x="59372" y="27480"/>
                  </a:lnTo>
                  <a:cubicBezTo>
                    <a:pt x="60423" y="24791"/>
                    <a:pt x="61473" y="22143"/>
                    <a:pt x="61473" y="22143"/>
                  </a:cubicBezTo>
                  <a:lnTo>
                    <a:pt x="4706" y="0"/>
                  </a:lnTo>
                  <a:cubicBezTo>
                    <a:pt x="4706" y="0"/>
                    <a:pt x="3529" y="3025"/>
                    <a:pt x="2311" y="6050"/>
                  </a:cubicBezTo>
                  <a:cubicBezTo>
                    <a:pt x="1723" y="7563"/>
                    <a:pt x="1135" y="9076"/>
                    <a:pt x="672" y="10210"/>
                  </a:cubicBezTo>
                  <a:cubicBezTo>
                    <a:pt x="294" y="11345"/>
                    <a:pt x="0" y="12143"/>
                    <a:pt x="0" y="12143"/>
                  </a:cubicBezTo>
                  <a:lnTo>
                    <a:pt x="57272" y="32858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61" name="Forma Livre: Forma 960">
              <a:extLst>
                <a:ext uri="{FF2B5EF4-FFF2-40B4-BE49-F238E27FC236}">
                  <a16:creationId xmlns:a16="http://schemas.microsoft.com/office/drawing/2014/main" id="{E544DCBE-A390-387B-38E4-A29B07C6B265}"/>
                </a:ext>
              </a:extLst>
            </p:cNvPr>
            <p:cNvSpPr/>
            <p:nvPr/>
          </p:nvSpPr>
          <p:spPr>
            <a:xfrm>
              <a:off x="7319795" y="5687077"/>
              <a:ext cx="45716" cy="24665"/>
            </a:xfrm>
            <a:custGeom>
              <a:avLst/>
              <a:gdLst>
                <a:gd name="connsiteX0" fmla="*/ 42229 w 45716"/>
                <a:gd name="connsiteY0" fmla="*/ 24665 h 24665"/>
                <a:gd name="connsiteX1" fmla="*/ 42733 w 45716"/>
                <a:gd name="connsiteY1" fmla="*/ 22943 h 24665"/>
                <a:gd name="connsiteX2" fmla="*/ 43867 w 45716"/>
                <a:gd name="connsiteY2" fmla="*/ 19161 h 24665"/>
                <a:gd name="connsiteX3" fmla="*/ 45716 w 45716"/>
                <a:gd name="connsiteY3" fmla="*/ 13698 h 24665"/>
                <a:gd name="connsiteX4" fmla="*/ 3782 w 45716"/>
                <a:gd name="connsiteY4" fmla="*/ 0 h 24665"/>
                <a:gd name="connsiteX5" fmla="*/ 1765 w 45716"/>
                <a:gd name="connsiteY5" fmla="*/ 5967 h 24665"/>
                <a:gd name="connsiteX6" fmla="*/ 546 w 45716"/>
                <a:gd name="connsiteY6" fmla="*/ 10127 h 24665"/>
                <a:gd name="connsiteX7" fmla="*/ 0 w 45716"/>
                <a:gd name="connsiteY7" fmla="*/ 12018 h 24665"/>
                <a:gd name="connsiteX8" fmla="*/ 42271 w 45716"/>
                <a:gd name="connsiteY8" fmla="*/ 24665 h 24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716" h="24665">
                  <a:moveTo>
                    <a:pt x="42229" y="24665"/>
                  </a:moveTo>
                  <a:cubicBezTo>
                    <a:pt x="42229" y="24665"/>
                    <a:pt x="42439" y="23993"/>
                    <a:pt x="42733" y="22943"/>
                  </a:cubicBezTo>
                  <a:cubicBezTo>
                    <a:pt x="43027" y="21892"/>
                    <a:pt x="43363" y="20505"/>
                    <a:pt x="43867" y="19161"/>
                  </a:cubicBezTo>
                  <a:lnTo>
                    <a:pt x="45716" y="13698"/>
                  </a:lnTo>
                  <a:lnTo>
                    <a:pt x="3782" y="0"/>
                  </a:lnTo>
                  <a:cubicBezTo>
                    <a:pt x="3782" y="0"/>
                    <a:pt x="2773" y="2984"/>
                    <a:pt x="1765" y="5967"/>
                  </a:cubicBezTo>
                  <a:cubicBezTo>
                    <a:pt x="1261" y="7437"/>
                    <a:pt x="882" y="8992"/>
                    <a:pt x="546" y="10127"/>
                  </a:cubicBezTo>
                  <a:lnTo>
                    <a:pt x="0" y="12018"/>
                  </a:lnTo>
                  <a:lnTo>
                    <a:pt x="42271" y="24665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62" name="Forma Livre: Forma 961">
              <a:extLst>
                <a:ext uri="{FF2B5EF4-FFF2-40B4-BE49-F238E27FC236}">
                  <a16:creationId xmlns:a16="http://schemas.microsoft.com/office/drawing/2014/main" id="{61CE27E9-E1D2-9F02-D013-171A9DC73C8F}"/>
                </a:ext>
              </a:extLst>
            </p:cNvPr>
            <p:cNvSpPr/>
            <p:nvPr/>
          </p:nvSpPr>
          <p:spPr>
            <a:xfrm>
              <a:off x="7333325" y="5717373"/>
              <a:ext cx="25379" cy="17185"/>
            </a:xfrm>
            <a:custGeom>
              <a:avLst/>
              <a:gdLst>
                <a:gd name="connsiteX0" fmla="*/ 22480 w 25379"/>
                <a:gd name="connsiteY0" fmla="*/ 17186 h 17185"/>
                <a:gd name="connsiteX1" fmla="*/ 23783 w 25379"/>
                <a:gd name="connsiteY1" fmla="*/ 11597 h 17185"/>
                <a:gd name="connsiteX2" fmla="*/ 25379 w 25379"/>
                <a:gd name="connsiteY2" fmla="*/ 6050 h 17185"/>
                <a:gd name="connsiteX3" fmla="*/ 3025 w 25379"/>
                <a:gd name="connsiteY3" fmla="*/ 0 h 17185"/>
                <a:gd name="connsiteX4" fmla="*/ 1387 w 25379"/>
                <a:gd name="connsiteY4" fmla="*/ 5799 h 17185"/>
                <a:gd name="connsiteX5" fmla="*/ 0 w 25379"/>
                <a:gd name="connsiteY5" fmla="*/ 11681 h 17185"/>
                <a:gd name="connsiteX6" fmla="*/ 22480 w 25379"/>
                <a:gd name="connsiteY6" fmla="*/ 17186 h 1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379" h="17185">
                  <a:moveTo>
                    <a:pt x="22480" y="17186"/>
                  </a:moveTo>
                  <a:lnTo>
                    <a:pt x="23783" y="11597"/>
                  </a:lnTo>
                  <a:cubicBezTo>
                    <a:pt x="24581" y="8824"/>
                    <a:pt x="25379" y="6050"/>
                    <a:pt x="25379" y="6050"/>
                  </a:cubicBezTo>
                  <a:lnTo>
                    <a:pt x="3025" y="0"/>
                  </a:lnTo>
                  <a:cubicBezTo>
                    <a:pt x="3025" y="0"/>
                    <a:pt x="2185" y="2899"/>
                    <a:pt x="1387" y="5799"/>
                  </a:cubicBezTo>
                  <a:lnTo>
                    <a:pt x="0" y="11681"/>
                  </a:lnTo>
                  <a:lnTo>
                    <a:pt x="22480" y="17186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63" name="Forma Livre: Forma 962">
              <a:extLst>
                <a:ext uri="{FF2B5EF4-FFF2-40B4-BE49-F238E27FC236}">
                  <a16:creationId xmlns:a16="http://schemas.microsoft.com/office/drawing/2014/main" id="{EB584786-6ADE-AA17-EE98-812CC93C6582}"/>
                </a:ext>
              </a:extLst>
            </p:cNvPr>
            <p:cNvSpPr/>
            <p:nvPr/>
          </p:nvSpPr>
          <p:spPr>
            <a:xfrm>
              <a:off x="7312526" y="5740861"/>
              <a:ext cx="40001" cy="19286"/>
            </a:xfrm>
            <a:custGeom>
              <a:avLst/>
              <a:gdLst>
                <a:gd name="connsiteX0" fmla="*/ 37817 w 40001"/>
                <a:gd name="connsiteY0" fmla="*/ 19286 h 19286"/>
                <a:gd name="connsiteX1" fmla="*/ 38825 w 40001"/>
                <a:gd name="connsiteY1" fmla="*/ 13614 h 19286"/>
                <a:gd name="connsiteX2" fmla="*/ 39581 w 40001"/>
                <a:gd name="connsiteY2" fmla="*/ 9749 h 19286"/>
                <a:gd name="connsiteX3" fmla="*/ 40002 w 40001"/>
                <a:gd name="connsiteY3" fmla="*/ 7984 h 19286"/>
                <a:gd name="connsiteX4" fmla="*/ 2353 w 40001"/>
                <a:gd name="connsiteY4" fmla="*/ 0 h 19286"/>
                <a:gd name="connsiteX5" fmla="*/ 1933 w 40001"/>
                <a:gd name="connsiteY5" fmla="*/ 1891 h 19286"/>
                <a:gd name="connsiteX6" fmla="*/ 1093 w 40001"/>
                <a:gd name="connsiteY6" fmla="*/ 6093 h 19286"/>
                <a:gd name="connsiteX7" fmla="*/ 0 w 40001"/>
                <a:gd name="connsiteY7" fmla="*/ 12228 h 19286"/>
                <a:gd name="connsiteX8" fmla="*/ 37859 w 40001"/>
                <a:gd name="connsiteY8" fmla="*/ 19286 h 19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001" h="19286">
                  <a:moveTo>
                    <a:pt x="37817" y="19286"/>
                  </a:moveTo>
                  <a:cubicBezTo>
                    <a:pt x="37817" y="19286"/>
                    <a:pt x="38321" y="16472"/>
                    <a:pt x="38825" y="13614"/>
                  </a:cubicBezTo>
                  <a:cubicBezTo>
                    <a:pt x="39077" y="12186"/>
                    <a:pt x="39329" y="10799"/>
                    <a:pt x="39581" y="9749"/>
                  </a:cubicBezTo>
                  <a:lnTo>
                    <a:pt x="40002" y="7984"/>
                  </a:lnTo>
                  <a:lnTo>
                    <a:pt x="2353" y="0"/>
                  </a:lnTo>
                  <a:lnTo>
                    <a:pt x="1933" y="1891"/>
                  </a:lnTo>
                  <a:cubicBezTo>
                    <a:pt x="1639" y="3025"/>
                    <a:pt x="1386" y="4538"/>
                    <a:pt x="1093" y="6093"/>
                  </a:cubicBezTo>
                  <a:cubicBezTo>
                    <a:pt x="546" y="9160"/>
                    <a:pt x="0" y="12228"/>
                    <a:pt x="0" y="12228"/>
                  </a:cubicBezTo>
                  <a:lnTo>
                    <a:pt x="37859" y="19286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64" name="Forma Livre: Forma 963">
              <a:extLst>
                <a:ext uri="{FF2B5EF4-FFF2-40B4-BE49-F238E27FC236}">
                  <a16:creationId xmlns:a16="http://schemas.microsoft.com/office/drawing/2014/main" id="{A94C04DF-6957-9C7E-F5C3-E0E90134151C}"/>
                </a:ext>
              </a:extLst>
            </p:cNvPr>
            <p:cNvSpPr/>
            <p:nvPr/>
          </p:nvSpPr>
          <p:spPr>
            <a:xfrm>
              <a:off x="7285802" y="5765317"/>
              <a:ext cx="61935" cy="20714"/>
            </a:xfrm>
            <a:custGeom>
              <a:avLst/>
              <a:gdLst>
                <a:gd name="connsiteX0" fmla="*/ 60465 w 61935"/>
                <a:gd name="connsiteY0" fmla="*/ 20673 h 20714"/>
                <a:gd name="connsiteX1" fmla="*/ 61179 w 61935"/>
                <a:gd name="connsiteY1" fmla="*/ 14958 h 20714"/>
                <a:gd name="connsiteX2" fmla="*/ 61683 w 61935"/>
                <a:gd name="connsiteY2" fmla="*/ 11050 h 20714"/>
                <a:gd name="connsiteX3" fmla="*/ 61936 w 61935"/>
                <a:gd name="connsiteY3" fmla="*/ 9286 h 20714"/>
                <a:gd name="connsiteX4" fmla="*/ 1722 w 61935"/>
                <a:gd name="connsiteY4" fmla="*/ 0 h 20714"/>
                <a:gd name="connsiteX5" fmla="*/ 1428 w 61935"/>
                <a:gd name="connsiteY5" fmla="*/ 2017 h 20714"/>
                <a:gd name="connsiteX6" fmla="*/ 840 w 61935"/>
                <a:gd name="connsiteY6" fmla="*/ 6471 h 20714"/>
                <a:gd name="connsiteX7" fmla="*/ 0 w 61935"/>
                <a:gd name="connsiteY7" fmla="*/ 12900 h 20714"/>
                <a:gd name="connsiteX8" fmla="*/ 60423 w 61935"/>
                <a:gd name="connsiteY8" fmla="*/ 20715 h 2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935" h="20714">
                  <a:moveTo>
                    <a:pt x="60465" y="20673"/>
                  </a:moveTo>
                  <a:cubicBezTo>
                    <a:pt x="60465" y="20673"/>
                    <a:pt x="60843" y="17816"/>
                    <a:pt x="61179" y="14958"/>
                  </a:cubicBezTo>
                  <a:cubicBezTo>
                    <a:pt x="61347" y="13530"/>
                    <a:pt x="61558" y="12101"/>
                    <a:pt x="61683" y="11050"/>
                  </a:cubicBezTo>
                  <a:cubicBezTo>
                    <a:pt x="61809" y="9958"/>
                    <a:pt x="61936" y="9286"/>
                    <a:pt x="61936" y="9286"/>
                  </a:cubicBezTo>
                  <a:lnTo>
                    <a:pt x="1722" y="0"/>
                  </a:lnTo>
                  <a:cubicBezTo>
                    <a:pt x="1722" y="0"/>
                    <a:pt x="1555" y="798"/>
                    <a:pt x="1428" y="2017"/>
                  </a:cubicBezTo>
                  <a:cubicBezTo>
                    <a:pt x="1260" y="3235"/>
                    <a:pt x="1050" y="4832"/>
                    <a:pt x="840" y="6471"/>
                  </a:cubicBezTo>
                  <a:cubicBezTo>
                    <a:pt x="420" y="9706"/>
                    <a:pt x="0" y="12900"/>
                    <a:pt x="0" y="12900"/>
                  </a:cubicBezTo>
                  <a:lnTo>
                    <a:pt x="60423" y="20715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65" name="Forma Livre: Forma 964">
              <a:extLst>
                <a:ext uri="{FF2B5EF4-FFF2-40B4-BE49-F238E27FC236}">
                  <a16:creationId xmlns:a16="http://schemas.microsoft.com/office/drawing/2014/main" id="{707E675C-E1C3-C78C-73C1-F6728A620DCE}"/>
                </a:ext>
              </a:extLst>
            </p:cNvPr>
            <p:cNvSpPr/>
            <p:nvPr/>
          </p:nvSpPr>
          <p:spPr>
            <a:xfrm>
              <a:off x="7299668" y="5796284"/>
              <a:ext cx="44834" cy="15757"/>
            </a:xfrm>
            <a:custGeom>
              <a:avLst/>
              <a:gdLst>
                <a:gd name="connsiteX0" fmla="*/ 43994 w 44834"/>
                <a:gd name="connsiteY0" fmla="*/ 15757 h 15757"/>
                <a:gd name="connsiteX1" fmla="*/ 44834 w 44834"/>
                <a:gd name="connsiteY1" fmla="*/ 4285 h 15757"/>
                <a:gd name="connsiteX2" fmla="*/ 966 w 44834"/>
                <a:gd name="connsiteY2" fmla="*/ 0 h 15757"/>
                <a:gd name="connsiteX3" fmla="*/ 0 w 44834"/>
                <a:gd name="connsiteY3" fmla="*/ 12564 h 15757"/>
                <a:gd name="connsiteX4" fmla="*/ 43994 w 44834"/>
                <a:gd name="connsiteY4" fmla="*/ 15757 h 15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834" h="15757">
                  <a:moveTo>
                    <a:pt x="43994" y="15757"/>
                  </a:moveTo>
                  <a:lnTo>
                    <a:pt x="44834" y="4285"/>
                  </a:lnTo>
                  <a:lnTo>
                    <a:pt x="966" y="0"/>
                  </a:lnTo>
                  <a:lnTo>
                    <a:pt x="0" y="12564"/>
                  </a:lnTo>
                  <a:lnTo>
                    <a:pt x="43994" y="15757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66" name="Forma Livre: Forma 965">
              <a:extLst>
                <a:ext uri="{FF2B5EF4-FFF2-40B4-BE49-F238E27FC236}">
                  <a16:creationId xmlns:a16="http://schemas.microsoft.com/office/drawing/2014/main" id="{111DED50-354F-069C-1047-378CBB544D11}"/>
                </a:ext>
              </a:extLst>
            </p:cNvPr>
            <p:cNvSpPr/>
            <p:nvPr/>
          </p:nvSpPr>
          <p:spPr>
            <a:xfrm>
              <a:off x="7319375" y="5823092"/>
              <a:ext cx="23446" cy="12605"/>
            </a:xfrm>
            <a:custGeom>
              <a:avLst/>
              <a:gdLst>
                <a:gd name="connsiteX0" fmla="*/ 23152 w 23446"/>
                <a:gd name="connsiteY0" fmla="*/ 12606 h 12605"/>
                <a:gd name="connsiteX1" fmla="*/ 23446 w 23446"/>
                <a:gd name="connsiteY1" fmla="*/ 1092 h 12605"/>
                <a:gd name="connsiteX2" fmla="*/ 294 w 23446"/>
                <a:gd name="connsiteY2" fmla="*/ 0 h 12605"/>
                <a:gd name="connsiteX3" fmla="*/ 0 w 23446"/>
                <a:gd name="connsiteY3" fmla="*/ 12101 h 12605"/>
                <a:gd name="connsiteX4" fmla="*/ 23152 w 23446"/>
                <a:gd name="connsiteY4" fmla="*/ 12606 h 12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446" h="12605">
                  <a:moveTo>
                    <a:pt x="23152" y="12606"/>
                  </a:moveTo>
                  <a:lnTo>
                    <a:pt x="23446" y="1092"/>
                  </a:lnTo>
                  <a:lnTo>
                    <a:pt x="294" y="0"/>
                  </a:lnTo>
                  <a:lnTo>
                    <a:pt x="0" y="12101"/>
                  </a:lnTo>
                  <a:lnTo>
                    <a:pt x="23152" y="12606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67" name="Forma Livre: Forma 966">
              <a:extLst>
                <a:ext uri="{FF2B5EF4-FFF2-40B4-BE49-F238E27FC236}">
                  <a16:creationId xmlns:a16="http://schemas.microsoft.com/office/drawing/2014/main" id="{E5760D34-55A3-9007-ED78-9C2982B4CA69}"/>
                </a:ext>
              </a:extLst>
            </p:cNvPr>
            <p:cNvSpPr/>
            <p:nvPr/>
          </p:nvSpPr>
          <p:spPr>
            <a:xfrm>
              <a:off x="7303828" y="5850405"/>
              <a:ext cx="38783" cy="12731"/>
            </a:xfrm>
            <a:custGeom>
              <a:avLst/>
              <a:gdLst>
                <a:gd name="connsiteX0" fmla="*/ 38784 w 38783"/>
                <a:gd name="connsiteY0" fmla="*/ 11513 h 12731"/>
                <a:gd name="connsiteX1" fmla="*/ 38489 w 38783"/>
                <a:gd name="connsiteY1" fmla="*/ 0 h 12731"/>
                <a:gd name="connsiteX2" fmla="*/ 0 w 38783"/>
                <a:gd name="connsiteY2" fmla="*/ 294 h 12731"/>
                <a:gd name="connsiteX3" fmla="*/ 294 w 38783"/>
                <a:gd name="connsiteY3" fmla="*/ 12731 h 12731"/>
                <a:gd name="connsiteX4" fmla="*/ 38784 w 38783"/>
                <a:gd name="connsiteY4" fmla="*/ 11513 h 1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783" h="12731">
                  <a:moveTo>
                    <a:pt x="38784" y="11513"/>
                  </a:moveTo>
                  <a:lnTo>
                    <a:pt x="38489" y="0"/>
                  </a:lnTo>
                  <a:lnTo>
                    <a:pt x="0" y="294"/>
                  </a:lnTo>
                  <a:lnTo>
                    <a:pt x="294" y="12731"/>
                  </a:lnTo>
                  <a:lnTo>
                    <a:pt x="38784" y="11513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68" name="Forma Livre: Forma 967">
              <a:extLst>
                <a:ext uri="{FF2B5EF4-FFF2-40B4-BE49-F238E27FC236}">
                  <a16:creationId xmlns:a16="http://schemas.microsoft.com/office/drawing/2014/main" id="{D273A097-2F6E-3945-90C7-5E2EB0B7B5EB}"/>
                </a:ext>
              </a:extLst>
            </p:cNvPr>
            <p:cNvSpPr/>
            <p:nvPr/>
          </p:nvSpPr>
          <p:spPr>
            <a:xfrm>
              <a:off x="7282483" y="5876582"/>
              <a:ext cx="61683" cy="16765"/>
            </a:xfrm>
            <a:custGeom>
              <a:avLst/>
              <a:gdLst>
                <a:gd name="connsiteX0" fmla="*/ 61684 w 61683"/>
                <a:gd name="connsiteY0" fmla="*/ 11471 h 16765"/>
                <a:gd name="connsiteX1" fmla="*/ 60801 w 61683"/>
                <a:gd name="connsiteY1" fmla="*/ 0 h 16765"/>
                <a:gd name="connsiteX2" fmla="*/ 0 w 61683"/>
                <a:gd name="connsiteY2" fmla="*/ 3823 h 16765"/>
                <a:gd name="connsiteX3" fmla="*/ 966 w 61683"/>
                <a:gd name="connsiteY3" fmla="*/ 16765 h 16765"/>
                <a:gd name="connsiteX4" fmla="*/ 61684 w 61683"/>
                <a:gd name="connsiteY4" fmla="*/ 11471 h 16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683" h="16765">
                  <a:moveTo>
                    <a:pt x="61684" y="11471"/>
                  </a:moveTo>
                  <a:lnTo>
                    <a:pt x="60801" y="0"/>
                  </a:lnTo>
                  <a:lnTo>
                    <a:pt x="0" y="3823"/>
                  </a:lnTo>
                  <a:lnTo>
                    <a:pt x="966" y="16765"/>
                  </a:lnTo>
                  <a:lnTo>
                    <a:pt x="61684" y="11471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69" name="Forma Livre: Forma 968">
              <a:extLst>
                <a:ext uri="{FF2B5EF4-FFF2-40B4-BE49-F238E27FC236}">
                  <a16:creationId xmlns:a16="http://schemas.microsoft.com/office/drawing/2014/main" id="{05C30F93-BAB1-1802-3A9B-D821D7642CAD}"/>
                </a:ext>
              </a:extLst>
            </p:cNvPr>
            <p:cNvSpPr/>
            <p:nvPr/>
          </p:nvSpPr>
          <p:spPr>
            <a:xfrm>
              <a:off x="7301853" y="5902634"/>
              <a:ext cx="45254" cy="17689"/>
            </a:xfrm>
            <a:custGeom>
              <a:avLst/>
              <a:gdLst>
                <a:gd name="connsiteX0" fmla="*/ 45254 w 45254"/>
                <a:gd name="connsiteY0" fmla="*/ 11429 h 17689"/>
                <a:gd name="connsiteX1" fmla="*/ 43826 w 45254"/>
                <a:gd name="connsiteY1" fmla="*/ 0 h 17689"/>
                <a:gd name="connsiteX2" fmla="*/ 0 w 45254"/>
                <a:gd name="connsiteY2" fmla="*/ 5210 h 17689"/>
                <a:gd name="connsiteX3" fmla="*/ 1597 w 45254"/>
                <a:gd name="connsiteY3" fmla="*/ 17690 h 17689"/>
                <a:gd name="connsiteX4" fmla="*/ 45254 w 45254"/>
                <a:gd name="connsiteY4" fmla="*/ 11429 h 1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254" h="17689">
                  <a:moveTo>
                    <a:pt x="45254" y="11429"/>
                  </a:moveTo>
                  <a:lnTo>
                    <a:pt x="43826" y="0"/>
                  </a:lnTo>
                  <a:lnTo>
                    <a:pt x="0" y="5210"/>
                  </a:lnTo>
                  <a:lnTo>
                    <a:pt x="1597" y="17690"/>
                  </a:lnTo>
                  <a:lnTo>
                    <a:pt x="45254" y="11429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70" name="Forma Livre: Forma 969">
              <a:extLst>
                <a:ext uri="{FF2B5EF4-FFF2-40B4-BE49-F238E27FC236}">
                  <a16:creationId xmlns:a16="http://schemas.microsoft.com/office/drawing/2014/main" id="{F846AB79-C35A-DF30-8270-9378C533956D}"/>
                </a:ext>
              </a:extLst>
            </p:cNvPr>
            <p:cNvSpPr/>
            <p:nvPr/>
          </p:nvSpPr>
          <p:spPr>
            <a:xfrm>
              <a:off x="7326224" y="5926080"/>
              <a:ext cx="24832" cy="15757"/>
            </a:xfrm>
            <a:custGeom>
              <a:avLst/>
              <a:gdLst>
                <a:gd name="connsiteX0" fmla="*/ 24833 w 24832"/>
                <a:gd name="connsiteY0" fmla="*/ 11345 h 15757"/>
                <a:gd name="connsiteX1" fmla="*/ 22816 w 24832"/>
                <a:gd name="connsiteY1" fmla="*/ 0 h 15757"/>
                <a:gd name="connsiteX2" fmla="*/ 0 w 24832"/>
                <a:gd name="connsiteY2" fmla="*/ 3908 h 15757"/>
                <a:gd name="connsiteX3" fmla="*/ 2101 w 24832"/>
                <a:gd name="connsiteY3" fmla="*/ 15757 h 15757"/>
                <a:gd name="connsiteX4" fmla="*/ 24833 w 24832"/>
                <a:gd name="connsiteY4" fmla="*/ 11345 h 15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32" h="15757">
                  <a:moveTo>
                    <a:pt x="24833" y="11345"/>
                  </a:moveTo>
                  <a:lnTo>
                    <a:pt x="22816" y="0"/>
                  </a:lnTo>
                  <a:lnTo>
                    <a:pt x="0" y="3908"/>
                  </a:lnTo>
                  <a:lnTo>
                    <a:pt x="2101" y="15757"/>
                  </a:lnTo>
                  <a:lnTo>
                    <a:pt x="24833" y="11345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71" name="Forma Livre: Forma 970">
              <a:extLst>
                <a:ext uri="{FF2B5EF4-FFF2-40B4-BE49-F238E27FC236}">
                  <a16:creationId xmlns:a16="http://schemas.microsoft.com/office/drawing/2014/main" id="{76D74EE2-85BE-0639-0B24-B8CA56D7B07B}"/>
                </a:ext>
              </a:extLst>
            </p:cNvPr>
            <p:cNvSpPr/>
            <p:nvPr/>
          </p:nvSpPr>
          <p:spPr>
            <a:xfrm>
              <a:off x="7316644" y="5951754"/>
              <a:ext cx="40086" cy="20714"/>
            </a:xfrm>
            <a:custGeom>
              <a:avLst/>
              <a:gdLst>
                <a:gd name="connsiteX0" fmla="*/ 40086 w 40086"/>
                <a:gd name="connsiteY0" fmla="*/ 11219 h 20714"/>
                <a:gd name="connsiteX1" fmla="*/ 37523 w 40086"/>
                <a:gd name="connsiteY1" fmla="*/ 0 h 20714"/>
                <a:gd name="connsiteX2" fmla="*/ 0 w 40086"/>
                <a:gd name="connsiteY2" fmla="*/ 8571 h 20714"/>
                <a:gd name="connsiteX3" fmla="*/ 2773 w 40086"/>
                <a:gd name="connsiteY3" fmla="*/ 20715 h 20714"/>
                <a:gd name="connsiteX4" fmla="*/ 40086 w 40086"/>
                <a:gd name="connsiteY4" fmla="*/ 11219 h 2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086" h="20714">
                  <a:moveTo>
                    <a:pt x="40086" y="11219"/>
                  </a:moveTo>
                  <a:lnTo>
                    <a:pt x="37523" y="0"/>
                  </a:lnTo>
                  <a:lnTo>
                    <a:pt x="0" y="8571"/>
                  </a:lnTo>
                  <a:lnTo>
                    <a:pt x="2773" y="20715"/>
                  </a:lnTo>
                  <a:lnTo>
                    <a:pt x="40086" y="11219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72" name="Forma Livre: Forma 971">
              <a:extLst>
                <a:ext uri="{FF2B5EF4-FFF2-40B4-BE49-F238E27FC236}">
                  <a16:creationId xmlns:a16="http://schemas.microsoft.com/office/drawing/2014/main" id="{6E3BE459-FB29-953D-9B70-2C77B11EC824}"/>
                </a:ext>
              </a:extLst>
            </p:cNvPr>
            <p:cNvSpPr/>
            <p:nvPr/>
          </p:nvSpPr>
          <p:spPr>
            <a:xfrm>
              <a:off x="7302148" y="5977007"/>
              <a:ext cx="61767" cy="29371"/>
            </a:xfrm>
            <a:custGeom>
              <a:avLst/>
              <a:gdLst>
                <a:gd name="connsiteX0" fmla="*/ 61767 w 61767"/>
                <a:gd name="connsiteY0" fmla="*/ 11093 h 29371"/>
                <a:gd name="connsiteX1" fmla="*/ 61179 w 61767"/>
                <a:gd name="connsiteY1" fmla="*/ 9371 h 29371"/>
                <a:gd name="connsiteX2" fmla="*/ 60086 w 61767"/>
                <a:gd name="connsiteY2" fmla="*/ 5547 h 29371"/>
                <a:gd name="connsiteX3" fmla="*/ 58532 w 61767"/>
                <a:gd name="connsiteY3" fmla="*/ 0 h 29371"/>
                <a:gd name="connsiteX4" fmla="*/ 0 w 61767"/>
                <a:gd name="connsiteY4" fmla="*/ 16892 h 29371"/>
                <a:gd name="connsiteX5" fmla="*/ 1764 w 61767"/>
                <a:gd name="connsiteY5" fmla="*/ 23152 h 29371"/>
                <a:gd name="connsiteX6" fmla="*/ 2983 w 61767"/>
                <a:gd name="connsiteY6" fmla="*/ 27438 h 29371"/>
                <a:gd name="connsiteX7" fmla="*/ 3614 w 61767"/>
                <a:gd name="connsiteY7" fmla="*/ 29372 h 29371"/>
                <a:gd name="connsiteX8" fmla="*/ 61725 w 61767"/>
                <a:gd name="connsiteY8" fmla="*/ 11051 h 2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767" h="29371">
                  <a:moveTo>
                    <a:pt x="61767" y="11093"/>
                  </a:moveTo>
                  <a:lnTo>
                    <a:pt x="61179" y="9371"/>
                  </a:lnTo>
                  <a:cubicBezTo>
                    <a:pt x="60885" y="8320"/>
                    <a:pt x="60507" y="6933"/>
                    <a:pt x="60086" y="5547"/>
                  </a:cubicBezTo>
                  <a:cubicBezTo>
                    <a:pt x="59288" y="2773"/>
                    <a:pt x="58532" y="0"/>
                    <a:pt x="58532" y="0"/>
                  </a:cubicBezTo>
                  <a:lnTo>
                    <a:pt x="0" y="16892"/>
                  </a:lnTo>
                  <a:cubicBezTo>
                    <a:pt x="0" y="16892"/>
                    <a:pt x="882" y="20001"/>
                    <a:pt x="1764" y="23152"/>
                  </a:cubicBezTo>
                  <a:cubicBezTo>
                    <a:pt x="2227" y="24707"/>
                    <a:pt x="2647" y="26262"/>
                    <a:pt x="2983" y="27438"/>
                  </a:cubicBezTo>
                  <a:cubicBezTo>
                    <a:pt x="3361" y="28615"/>
                    <a:pt x="3614" y="29372"/>
                    <a:pt x="3614" y="29372"/>
                  </a:cubicBezTo>
                  <a:lnTo>
                    <a:pt x="61725" y="11051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73" name="Forma Livre: Forma 972">
              <a:extLst>
                <a:ext uri="{FF2B5EF4-FFF2-40B4-BE49-F238E27FC236}">
                  <a16:creationId xmlns:a16="http://schemas.microsoft.com/office/drawing/2014/main" id="{3038CA0B-0B2E-507D-8987-67F23D00EFC5}"/>
                </a:ext>
              </a:extLst>
            </p:cNvPr>
            <p:cNvSpPr/>
            <p:nvPr/>
          </p:nvSpPr>
          <p:spPr>
            <a:xfrm>
              <a:off x="7326938" y="6001966"/>
              <a:ext cx="45590" cy="26429"/>
            </a:xfrm>
            <a:custGeom>
              <a:avLst/>
              <a:gdLst>
                <a:gd name="connsiteX0" fmla="*/ 45591 w 45590"/>
                <a:gd name="connsiteY0" fmla="*/ 10841 h 26429"/>
                <a:gd name="connsiteX1" fmla="*/ 44918 w 45590"/>
                <a:gd name="connsiteY1" fmla="*/ 9160 h 26429"/>
                <a:gd name="connsiteX2" fmla="*/ 43490 w 45590"/>
                <a:gd name="connsiteY2" fmla="*/ 5463 h 26429"/>
                <a:gd name="connsiteX3" fmla="*/ 41641 w 45590"/>
                <a:gd name="connsiteY3" fmla="*/ 0 h 26429"/>
                <a:gd name="connsiteX4" fmla="*/ 0 w 45590"/>
                <a:gd name="connsiteY4" fmla="*/ 14580 h 26429"/>
                <a:gd name="connsiteX5" fmla="*/ 2017 w 45590"/>
                <a:gd name="connsiteY5" fmla="*/ 20547 h 26429"/>
                <a:gd name="connsiteX6" fmla="*/ 3572 w 45590"/>
                <a:gd name="connsiteY6" fmla="*/ 24581 h 26429"/>
                <a:gd name="connsiteX7" fmla="*/ 4286 w 45590"/>
                <a:gd name="connsiteY7" fmla="*/ 26430 h 26429"/>
                <a:gd name="connsiteX8" fmla="*/ 45549 w 45590"/>
                <a:gd name="connsiteY8" fmla="*/ 10841 h 26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590" h="26429">
                  <a:moveTo>
                    <a:pt x="45591" y="10841"/>
                  </a:moveTo>
                  <a:lnTo>
                    <a:pt x="44918" y="9160"/>
                  </a:lnTo>
                  <a:cubicBezTo>
                    <a:pt x="44540" y="8151"/>
                    <a:pt x="43952" y="6849"/>
                    <a:pt x="43490" y="5463"/>
                  </a:cubicBezTo>
                  <a:cubicBezTo>
                    <a:pt x="42565" y="2731"/>
                    <a:pt x="41641" y="0"/>
                    <a:pt x="41641" y="0"/>
                  </a:cubicBezTo>
                  <a:lnTo>
                    <a:pt x="0" y="14580"/>
                  </a:lnTo>
                  <a:cubicBezTo>
                    <a:pt x="0" y="14580"/>
                    <a:pt x="1008" y="17564"/>
                    <a:pt x="2017" y="20547"/>
                  </a:cubicBezTo>
                  <a:cubicBezTo>
                    <a:pt x="2522" y="22060"/>
                    <a:pt x="3151" y="23488"/>
                    <a:pt x="3572" y="24581"/>
                  </a:cubicBezTo>
                  <a:cubicBezTo>
                    <a:pt x="3992" y="25673"/>
                    <a:pt x="4286" y="26430"/>
                    <a:pt x="4286" y="26430"/>
                  </a:cubicBezTo>
                  <a:lnTo>
                    <a:pt x="45549" y="10841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74" name="Forma Livre: Forma 973">
              <a:extLst>
                <a:ext uri="{FF2B5EF4-FFF2-40B4-BE49-F238E27FC236}">
                  <a16:creationId xmlns:a16="http://schemas.microsoft.com/office/drawing/2014/main" id="{38201504-49FE-9EB1-08B1-68EBBE03C4E6}"/>
                </a:ext>
              </a:extLst>
            </p:cNvPr>
            <p:cNvSpPr/>
            <p:nvPr/>
          </p:nvSpPr>
          <p:spPr>
            <a:xfrm>
              <a:off x="7355595" y="6024152"/>
              <a:ext cx="25925" cy="19874"/>
            </a:xfrm>
            <a:custGeom>
              <a:avLst/>
              <a:gdLst>
                <a:gd name="connsiteX0" fmla="*/ 25884 w 25925"/>
                <a:gd name="connsiteY0" fmla="*/ 10589 h 19874"/>
                <a:gd name="connsiteX1" fmla="*/ 23530 w 25925"/>
                <a:gd name="connsiteY1" fmla="*/ 5336 h 19874"/>
                <a:gd name="connsiteX2" fmla="*/ 21429 w 25925"/>
                <a:gd name="connsiteY2" fmla="*/ 0 h 19874"/>
                <a:gd name="connsiteX3" fmla="*/ 0 w 25925"/>
                <a:gd name="connsiteY3" fmla="*/ 8740 h 19874"/>
                <a:gd name="connsiteX4" fmla="*/ 2227 w 25925"/>
                <a:gd name="connsiteY4" fmla="*/ 14370 h 19874"/>
                <a:gd name="connsiteX5" fmla="*/ 4706 w 25925"/>
                <a:gd name="connsiteY5" fmla="*/ 19875 h 19874"/>
                <a:gd name="connsiteX6" fmla="*/ 25925 w 25925"/>
                <a:gd name="connsiteY6" fmla="*/ 10589 h 19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925" h="19874">
                  <a:moveTo>
                    <a:pt x="25884" y="10589"/>
                  </a:moveTo>
                  <a:cubicBezTo>
                    <a:pt x="25884" y="10589"/>
                    <a:pt x="24707" y="7984"/>
                    <a:pt x="23530" y="5336"/>
                  </a:cubicBezTo>
                  <a:cubicBezTo>
                    <a:pt x="22480" y="2647"/>
                    <a:pt x="21429" y="0"/>
                    <a:pt x="21429" y="0"/>
                  </a:cubicBezTo>
                  <a:lnTo>
                    <a:pt x="0" y="8740"/>
                  </a:lnTo>
                  <a:lnTo>
                    <a:pt x="2227" y="14370"/>
                  </a:lnTo>
                  <a:cubicBezTo>
                    <a:pt x="3487" y="17101"/>
                    <a:pt x="4706" y="19875"/>
                    <a:pt x="4706" y="19875"/>
                  </a:cubicBezTo>
                  <a:lnTo>
                    <a:pt x="25925" y="10589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75" name="Forma Livre: Forma 974">
              <a:extLst>
                <a:ext uri="{FF2B5EF4-FFF2-40B4-BE49-F238E27FC236}">
                  <a16:creationId xmlns:a16="http://schemas.microsoft.com/office/drawing/2014/main" id="{23D1EB6E-DE2D-E9F2-5501-758738E92A98}"/>
                </a:ext>
              </a:extLst>
            </p:cNvPr>
            <p:cNvSpPr/>
            <p:nvPr/>
          </p:nvSpPr>
          <p:spPr>
            <a:xfrm>
              <a:off x="7352696" y="6048103"/>
              <a:ext cx="39959" cy="27648"/>
            </a:xfrm>
            <a:custGeom>
              <a:avLst/>
              <a:gdLst>
                <a:gd name="connsiteX0" fmla="*/ 39960 w 39959"/>
                <a:gd name="connsiteY0" fmla="*/ 10295 h 27648"/>
                <a:gd name="connsiteX1" fmla="*/ 37313 w 39959"/>
                <a:gd name="connsiteY1" fmla="*/ 5168 h 27648"/>
                <a:gd name="connsiteX2" fmla="*/ 34792 w 39959"/>
                <a:gd name="connsiteY2" fmla="*/ 0 h 27648"/>
                <a:gd name="connsiteX3" fmla="*/ 0 w 39959"/>
                <a:gd name="connsiteY3" fmla="*/ 16514 h 27648"/>
                <a:gd name="connsiteX4" fmla="*/ 2731 w 39959"/>
                <a:gd name="connsiteY4" fmla="*/ 22102 h 27648"/>
                <a:gd name="connsiteX5" fmla="*/ 5589 w 39959"/>
                <a:gd name="connsiteY5" fmla="*/ 27648 h 27648"/>
                <a:gd name="connsiteX6" fmla="*/ 39960 w 39959"/>
                <a:gd name="connsiteY6" fmla="*/ 10295 h 27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959" h="27648">
                  <a:moveTo>
                    <a:pt x="39960" y="10295"/>
                  </a:moveTo>
                  <a:cubicBezTo>
                    <a:pt x="39960" y="10295"/>
                    <a:pt x="38658" y="7731"/>
                    <a:pt x="37313" y="5168"/>
                  </a:cubicBezTo>
                  <a:cubicBezTo>
                    <a:pt x="35926" y="2647"/>
                    <a:pt x="34792" y="0"/>
                    <a:pt x="34792" y="0"/>
                  </a:cubicBezTo>
                  <a:lnTo>
                    <a:pt x="0" y="16514"/>
                  </a:lnTo>
                  <a:cubicBezTo>
                    <a:pt x="0" y="16514"/>
                    <a:pt x="1261" y="19371"/>
                    <a:pt x="2731" y="22102"/>
                  </a:cubicBezTo>
                  <a:lnTo>
                    <a:pt x="5589" y="27648"/>
                  </a:lnTo>
                  <a:lnTo>
                    <a:pt x="39960" y="10295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76" name="Forma Livre: Forma 975">
              <a:extLst>
                <a:ext uri="{FF2B5EF4-FFF2-40B4-BE49-F238E27FC236}">
                  <a16:creationId xmlns:a16="http://schemas.microsoft.com/office/drawing/2014/main" id="{11278A1C-FCCD-55F9-5562-4E8A17EBE927}"/>
                </a:ext>
              </a:extLst>
            </p:cNvPr>
            <p:cNvSpPr/>
            <p:nvPr/>
          </p:nvSpPr>
          <p:spPr>
            <a:xfrm>
              <a:off x="7345889" y="6071423"/>
              <a:ext cx="59204" cy="40464"/>
            </a:xfrm>
            <a:custGeom>
              <a:avLst/>
              <a:gdLst>
                <a:gd name="connsiteX0" fmla="*/ 59205 w 59204"/>
                <a:gd name="connsiteY0" fmla="*/ 10000 h 40464"/>
                <a:gd name="connsiteX1" fmla="*/ 53490 w 59204"/>
                <a:gd name="connsiteY1" fmla="*/ 0 h 40464"/>
                <a:gd name="connsiteX2" fmla="*/ 0 w 59204"/>
                <a:gd name="connsiteY2" fmla="*/ 29203 h 40464"/>
                <a:gd name="connsiteX3" fmla="*/ 6471 w 59204"/>
                <a:gd name="connsiteY3" fmla="*/ 40464 h 40464"/>
                <a:gd name="connsiteX4" fmla="*/ 59205 w 59204"/>
                <a:gd name="connsiteY4" fmla="*/ 10000 h 40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204" h="40464">
                  <a:moveTo>
                    <a:pt x="59205" y="10000"/>
                  </a:moveTo>
                  <a:lnTo>
                    <a:pt x="53490" y="0"/>
                  </a:lnTo>
                  <a:lnTo>
                    <a:pt x="0" y="29203"/>
                  </a:lnTo>
                  <a:lnTo>
                    <a:pt x="6471" y="40464"/>
                  </a:lnTo>
                  <a:lnTo>
                    <a:pt x="59205" y="1000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77" name="Forma Livre: Forma 976">
              <a:extLst>
                <a:ext uri="{FF2B5EF4-FFF2-40B4-BE49-F238E27FC236}">
                  <a16:creationId xmlns:a16="http://schemas.microsoft.com/office/drawing/2014/main" id="{38EA8EA0-83E0-F56F-256B-95AEF418985B}"/>
                </a:ext>
              </a:extLst>
            </p:cNvPr>
            <p:cNvSpPr/>
            <p:nvPr/>
          </p:nvSpPr>
          <p:spPr>
            <a:xfrm>
              <a:off x="7375092" y="6094029"/>
              <a:ext cx="43699" cy="33824"/>
            </a:xfrm>
            <a:custGeom>
              <a:avLst/>
              <a:gdLst>
                <a:gd name="connsiteX0" fmla="*/ 43700 w 43699"/>
                <a:gd name="connsiteY0" fmla="*/ 9664 h 33824"/>
                <a:gd name="connsiteX1" fmla="*/ 37480 w 43699"/>
                <a:gd name="connsiteY1" fmla="*/ 0 h 33824"/>
                <a:gd name="connsiteX2" fmla="*/ 0 w 43699"/>
                <a:gd name="connsiteY2" fmla="*/ 23236 h 33824"/>
                <a:gd name="connsiteX3" fmla="*/ 6807 w 43699"/>
                <a:gd name="connsiteY3" fmla="*/ 33825 h 33824"/>
                <a:gd name="connsiteX4" fmla="*/ 43700 w 43699"/>
                <a:gd name="connsiteY4" fmla="*/ 9664 h 33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99" h="33824">
                  <a:moveTo>
                    <a:pt x="43700" y="9664"/>
                  </a:moveTo>
                  <a:lnTo>
                    <a:pt x="37480" y="0"/>
                  </a:lnTo>
                  <a:lnTo>
                    <a:pt x="0" y="23236"/>
                  </a:lnTo>
                  <a:lnTo>
                    <a:pt x="6807" y="33825"/>
                  </a:lnTo>
                  <a:lnTo>
                    <a:pt x="43700" y="9664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78" name="Forma Livre: Forma 977">
              <a:extLst>
                <a:ext uri="{FF2B5EF4-FFF2-40B4-BE49-F238E27FC236}">
                  <a16:creationId xmlns:a16="http://schemas.microsoft.com/office/drawing/2014/main" id="{886E2CC0-0504-60DA-57A0-39B6797FE237}"/>
                </a:ext>
              </a:extLst>
            </p:cNvPr>
            <p:cNvSpPr/>
            <p:nvPr/>
          </p:nvSpPr>
          <p:spPr>
            <a:xfrm>
              <a:off x="7406564" y="6113820"/>
              <a:ext cx="25715" cy="23026"/>
            </a:xfrm>
            <a:custGeom>
              <a:avLst/>
              <a:gdLst>
                <a:gd name="connsiteX0" fmla="*/ 25715 w 25715"/>
                <a:gd name="connsiteY0" fmla="*/ 9370 h 23026"/>
                <a:gd name="connsiteX1" fmla="*/ 19035 w 25715"/>
                <a:gd name="connsiteY1" fmla="*/ 0 h 23026"/>
                <a:gd name="connsiteX2" fmla="*/ 0 w 25715"/>
                <a:gd name="connsiteY2" fmla="*/ 13152 h 23026"/>
                <a:gd name="connsiteX3" fmla="*/ 6975 w 25715"/>
                <a:gd name="connsiteY3" fmla="*/ 23026 h 23026"/>
                <a:gd name="connsiteX4" fmla="*/ 25715 w 25715"/>
                <a:gd name="connsiteY4" fmla="*/ 9370 h 23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15" h="23026">
                  <a:moveTo>
                    <a:pt x="25715" y="9370"/>
                  </a:moveTo>
                  <a:lnTo>
                    <a:pt x="19035" y="0"/>
                  </a:lnTo>
                  <a:lnTo>
                    <a:pt x="0" y="13152"/>
                  </a:lnTo>
                  <a:lnTo>
                    <a:pt x="6975" y="23026"/>
                  </a:lnTo>
                  <a:lnTo>
                    <a:pt x="25715" y="937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79" name="Forma Livre: Forma 978">
              <a:extLst>
                <a:ext uri="{FF2B5EF4-FFF2-40B4-BE49-F238E27FC236}">
                  <a16:creationId xmlns:a16="http://schemas.microsoft.com/office/drawing/2014/main" id="{9E8DEC63-B3BB-4080-81E2-DA101091DD2F}"/>
                </a:ext>
              </a:extLst>
            </p:cNvPr>
            <p:cNvSpPr/>
            <p:nvPr/>
          </p:nvSpPr>
          <p:spPr>
            <a:xfrm>
              <a:off x="7410724" y="6134871"/>
              <a:ext cx="37480" cy="33446"/>
            </a:xfrm>
            <a:custGeom>
              <a:avLst/>
              <a:gdLst>
                <a:gd name="connsiteX0" fmla="*/ 37481 w 37480"/>
                <a:gd name="connsiteY0" fmla="*/ 9076 h 33446"/>
                <a:gd name="connsiteX1" fmla="*/ 30379 w 37480"/>
                <a:gd name="connsiteY1" fmla="*/ 0 h 33446"/>
                <a:gd name="connsiteX2" fmla="*/ 0 w 37480"/>
                <a:gd name="connsiteY2" fmla="*/ 23657 h 33446"/>
                <a:gd name="connsiteX3" fmla="*/ 7689 w 37480"/>
                <a:gd name="connsiteY3" fmla="*/ 33447 h 33446"/>
                <a:gd name="connsiteX4" fmla="*/ 37481 w 37480"/>
                <a:gd name="connsiteY4" fmla="*/ 9076 h 33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480" h="33446">
                  <a:moveTo>
                    <a:pt x="37481" y="9076"/>
                  </a:moveTo>
                  <a:lnTo>
                    <a:pt x="30379" y="0"/>
                  </a:lnTo>
                  <a:lnTo>
                    <a:pt x="0" y="23657"/>
                  </a:lnTo>
                  <a:lnTo>
                    <a:pt x="7689" y="33447"/>
                  </a:lnTo>
                  <a:lnTo>
                    <a:pt x="37481" y="9076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80" name="Forma Livre: Forma 979">
              <a:extLst>
                <a:ext uri="{FF2B5EF4-FFF2-40B4-BE49-F238E27FC236}">
                  <a16:creationId xmlns:a16="http://schemas.microsoft.com/office/drawing/2014/main" id="{A0DAA5D4-E216-9B0C-49D6-7F04DDB0641C}"/>
                </a:ext>
              </a:extLst>
            </p:cNvPr>
            <p:cNvSpPr/>
            <p:nvPr/>
          </p:nvSpPr>
          <p:spPr>
            <a:xfrm>
              <a:off x="7411816" y="6155082"/>
              <a:ext cx="53531" cy="49750"/>
            </a:xfrm>
            <a:custGeom>
              <a:avLst/>
              <a:gdLst>
                <a:gd name="connsiteX0" fmla="*/ 53532 w 53531"/>
                <a:gd name="connsiteY0" fmla="*/ 8656 h 49750"/>
                <a:gd name="connsiteX1" fmla="*/ 52313 w 53531"/>
                <a:gd name="connsiteY1" fmla="*/ 7353 h 49750"/>
                <a:gd name="connsiteX2" fmla="*/ 49708 w 53531"/>
                <a:gd name="connsiteY2" fmla="*/ 4370 h 49750"/>
                <a:gd name="connsiteX3" fmla="*/ 45926 w 53531"/>
                <a:gd name="connsiteY3" fmla="*/ 0 h 49750"/>
                <a:gd name="connsiteX4" fmla="*/ 0 w 53531"/>
                <a:gd name="connsiteY4" fmla="*/ 40002 h 49750"/>
                <a:gd name="connsiteX5" fmla="*/ 4244 w 53531"/>
                <a:gd name="connsiteY5" fmla="*/ 44918 h 49750"/>
                <a:gd name="connsiteX6" fmla="*/ 7185 w 53531"/>
                <a:gd name="connsiteY6" fmla="*/ 48280 h 49750"/>
                <a:gd name="connsiteX7" fmla="*/ 8571 w 53531"/>
                <a:gd name="connsiteY7" fmla="*/ 49751 h 49750"/>
                <a:gd name="connsiteX8" fmla="*/ 53532 w 53531"/>
                <a:gd name="connsiteY8" fmla="*/ 8614 h 49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531" h="49750">
                  <a:moveTo>
                    <a:pt x="53532" y="8656"/>
                  </a:moveTo>
                  <a:lnTo>
                    <a:pt x="52313" y="7353"/>
                  </a:lnTo>
                  <a:cubicBezTo>
                    <a:pt x="51599" y="6555"/>
                    <a:pt x="50674" y="5463"/>
                    <a:pt x="49708" y="4370"/>
                  </a:cubicBezTo>
                  <a:lnTo>
                    <a:pt x="45926" y="0"/>
                  </a:lnTo>
                  <a:lnTo>
                    <a:pt x="0" y="40002"/>
                  </a:lnTo>
                  <a:cubicBezTo>
                    <a:pt x="0" y="40002"/>
                    <a:pt x="2143" y="42439"/>
                    <a:pt x="4244" y="44918"/>
                  </a:cubicBezTo>
                  <a:cubicBezTo>
                    <a:pt x="5294" y="46137"/>
                    <a:pt x="6387" y="47355"/>
                    <a:pt x="7185" y="48280"/>
                  </a:cubicBezTo>
                  <a:lnTo>
                    <a:pt x="8571" y="49751"/>
                  </a:lnTo>
                  <a:lnTo>
                    <a:pt x="53532" y="8614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81" name="Forma Livre: Forma 980">
              <a:extLst>
                <a:ext uri="{FF2B5EF4-FFF2-40B4-BE49-F238E27FC236}">
                  <a16:creationId xmlns:a16="http://schemas.microsoft.com/office/drawing/2014/main" id="{0AC4CEC8-6E88-D18A-5DD5-9E096EC2A7BB}"/>
                </a:ext>
              </a:extLst>
            </p:cNvPr>
            <p:cNvSpPr/>
            <p:nvPr/>
          </p:nvSpPr>
          <p:spPr>
            <a:xfrm>
              <a:off x="7443877" y="6174369"/>
              <a:ext cx="39707" cy="39665"/>
            </a:xfrm>
            <a:custGeom>
              <a:avLst/>
              <a:gdLst>
                <a:gd name="connsiteX0" fmla="*/ 39708 w 39707"/>
                <a:gd name="connsiteY0" fmla="*/ 8151 h 39665"/>
                <a:gd name="connsiteX1" fmla="*/ 35548 w 39707"/>
                <a:gd name="connsiteY1" fmla="*/ 4160 h 39665"/>
                <a:gd name="connsiteX2" fmla="*/ 31598 w 39707"/>
                <a:gd name="connsiteY2" fmla="*/ 0 h 39665"/>
                <a:gd name="connsiteX3" fmla="*/ 0 w 39707"/>
                <a:gd name="connsiteY3" fmla="*/ 30757 h 39665"/>
                <a:gd name="connsiteX4" fmla="*/ 4328 w 39707"/>
                <a:gd name="connsiteY4" fmla="*/ 35296 h 39665"/>
                <a:gd name="connsiteX5" fmla="*/ 8866 w 39707"/>
                <a:gd name="connsiteY5" fmla="*/ 39665 h 39665"/>
                <a:gd name="connsiteX6" fmla="*/ 39708 w 39707"/>
                <a:gd name="connsiteY6" fmla="*/ 8151 h 39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707" h="39665">
                  <a:moveTo>
                    <a:pt x="39708" y="8151"/>
                  </a:moveTo>
                  <a:cubicBezTo>
                    <a:pt x="39708" y="8151"/>
                    <a:pt x="37607" y="6177"/>
                    <a:pt x="35548" y="4160"/>
                  </a:cubicBezTo>
                  <a:cubicBezTo>
                    <a:pt x="33573" y="2059"/>
                    <a:pt x="31598" y="0"/>
                    <a:pt x="31598" y="0"/>
                  </a:cubicBezTo>
                  <a:lnTo>
                    <a:pt x="0" y="30757"/>
                  </a:lnTo>
                  <a:lnTo>
                    <a:pt x="4328" y="35296"/>
                  </a:lnTo>
                  <a:cubicBezTo>
                    <a:pt x="6555" y="37522"/>
                    <a:pt x="8866" y="39665"/>
                    <a:pt x="8866" y="39665"/>
                  </a:cubicBezTo>
                  <a:lnTo>
                    <a:pt x="39708" y="8151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82" name="Forma Livre: Forma 981">
              <a:extLst>
                <a:ext uri="{FF2B5EF4-FFF2-40B4-BE49-F238E27FC236}">
                  <a16:creationId xmlns:a16="http://schemas.microsoft.com/office/drawing/2014/main" id="{0888D4B1-E4E2-6934-E67A-9F7D34219A03}"/>
                </a:ext>
              </a:extLst>
            </p:cNvPr>
            <p:cNvSpPr/>
            <p:nvPr/>
          </p:nvSpPr>
          <p:spPr>
            <a:xfrm>
              <a:off x="7476609" y="6190924"/>
              <a:ext cx="24329" cy="25085"/>
            </a:xfrm>
            <a:custGeom>
              <a:avLst/>
              <a:gdLst>
                <a:gd name="connsiteX0" fmla="*/ 24329 w 24329"/>
                <a:gd name="connsiteY0" fmla="*/ 7731 h 25085"/>
                <a:gd name="connsiteX1" fmla="*/ 19959 w 24329"/>
                <a:gd name="connsiteY1" fmla="*/ 3950 h 25085"/>
                <a:gd name="connsiteX2" fmla="*/ 15757 w 24329"/>
                <a:gd name="connsiteY2" fmla="*/ 0 h 25085"/>
                <a:gd name="connsiteX3" fmla="*/ 0 w 24329"/>
                <a:gd name="connsiteY3" fmla="*/ 16976 h 25085"/>
                <a:gd name="connsiteX4" fmla="*/ 4370 w 24329"/>
                <a:gd name="connsiteY4" fmla="*/ 21136 h 25085"/>
                <a:gd name="connsiteX5" fmla="*/ 8950 w 24329"/>
                <a:gd name="connsiteY5" fmla="*/ 25085 h 25085"/>
                <a:gd name="connsiteX6" fmla="*/ 24287 w 24329"/>
                <a:gd name="connsiteY6" fmla="*/ 7731 h 25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329" h="25085">
                  <a:moveTo>
                    <a:pt x="24329" y="7731"/>
                  </a:moveTo>
                  <a:cubicBezTo>
                    <a:pt x="24329" y="7731"/>
                    <a:pt x="22144" y="5841"/>
                    <a:pt x="19959" y="3950"/>
                  </a:cubicBezTo>
                  <a:cubicBezTo>
                    <a:pt x="17858" y="2017"/>
                    <a:pt x="15757" y="0"/>
                    <a:pt x="15757" y="0"/>
                  </a:cubicBezTo>
                  <a:lnTo>
                    <a:pt x="0" y="16976"/>
                  </a:lnTo>
                  <a:cubicBezTo>
                    <a:pt x="0" y="16976"/>
                    <a:pt x="2185" y="19077"/>
                    <a:pt x="4370" y="21136"/>
                  </a:cubicBezTo>
                  <a:lnTo>
                    <a:pt x="8950" y="25085"/>
                  </a:lnTo>
                  <a:lnTo>
                    <a:pt x="24287" y="7731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83" name="Forma Livre: Forma 982">
              <a:extLst>
                <a:ext uri="{FF2B5EF4-FFF2-40B4-BE49-F238E27FC236}">
                  <a16:creationId xmlns:a16="http://schemas.microsoft.com/office/drawing/2014/main" id="{34822192-6812-4351-085B-D05A22783953}"/>
                </a:ext>
              </a:extLst>
            </p:cNvPr>
            <p:cNvSpPr/>
            <p:nvPr/>
          </p:nvSpPr>
          <p:spPr>
            <a:xfrm>
              <a:off x="7487450" y="6208236"/>
              <a:ext cx="33614" cy="37396"/>
            </a:xfrm>
            <a:custGeom>
              <a:avLst/>
              <a:gdLst>
                <a:gd name="connsiteX0" fmla="*/ 33615 w 33614"/>
                <a:gd name="connsiteY0" fmla="*/ 7186 h 37396"/>
                <a:gd name="connsiteX1" fmla="*/ 29077 w 33614"/>
                <a:gd name="connsiteY1" fmla="*/ 3614 h 37396"/>
                <a:gd name="connsiteX2" fmla="*/ 25967 w 33614"/>
                <a:gd name="connsiteY2" fmla="*/ 1177 h 37396"/>
                <a:gd name="connsiteX3" fmla="*/ 24623 w 33614"/>
                <a:gd name="connsiteY3" fmla="*/ 0 h 37396"/>
                <a:gd name="connsiteX4" fmla="*/ 0 w 33614"/>
                <a:gd name="connsiteY4" fmla="*/ 29623 h 37396"/>
                <a:gd name="connsiteX5" fmla="*/ 1471 w 33614"/>
                <a:gd name="connsiteY5" fmla="*/ 30884 h 37396"/>
                <a:gd name="connsiteX6" fmla="*/ 4832 w 33614"/>
                <a:gd name="connsiteY6" fmla="*/ 33531 h 37396"/>
                <a:gd name="connsiteX7" fmla="*/ 9748 w 33614"/>
                <a:gd name="connsiteY7" fmla="*/ 37397 h 37396"/>
                <a:gd name="connsiteX8" fmla="*/ 33615 w 33614"/>
                <a:gd name="connsiteY8" fmla="*/ 7186 h 37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614" h="37396">
                  <a:moveTo>
                    <a:pt x="33615" y="7186"/>
                  </a:moveTo>
                  <a:lnTo>
                    <a:pt x="29077" y="3614"/>
                  </a:lnTo>
                  <a:cubicBezTo>
                    <a:pt x="27943" y="2731"/>
                    <a:pt x="26808" y="1849"/>
                    <a:pt x="25967" y="1177"/>
                  </a:cubicBezTo>
                  <a:lnTo>
                    <a:pt x="24623" y="0"/>
                  </a:lnTo>
                  <a:lnTo>
                    <a:pt x="0" y="29623"/>
                  </a:lnTo>
                  <a:cubicBezTo>
                    <a:pt x="0" y="29623"/>
                    <a:pt x="588" y="30128"/>
                    <a:pt x="1471" y="30884"/>
                  </a:cubicBezTo>
                  <a:cubicBezTo>
                    <a:pt x="2395" y="31598"/>
                    <a:pt x="3614" y="32565"/>
                    <a:pt x="4832" y="33531"/>
                  </a:cubicBezTo>
                  <a:cubicBezTo>
                    <a:pt x="7269" y="35464"/>
                    <a:pt x="9748" y="37397"/>
                    <a:pt x="9748" y="37397"/>
                  </a:cubicBezTo>
                  <a:lnTo>
                    <a:pt x="33615" y="7186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84" name="Forma Livre: Forma 983">
              <a:extLst>
                <a:ext uri="{FF2B5EF4-FFF2-40B4-BE49-F238E27FC236}">
                  <a16:creationId xmlns:a16="http://schemas.microsoft.com/office/drawing/2014/main" id="{B0918D27-1E90-839E-EE1C-A41A2595F2FB}"/>
                </a:ext>
              </a:extLst>
            </p:cNvPr>
            <p:cNvSpPr/>
            <p:nvPr/>
          </p:nvSpPr>
          <p:spPr>
            <a:xfrm>
              <a:off x="7496358" y="6224455"/>
              <a:ext cx="45674" cy="56473"/>
            </a:xfrm>
            <a:custGeom>
              <a:avLst/>
              <a:gdLst>
                <a:gd name="connsiteX0" fmla="*/ 45674 w 45674"/>
                <a:gd name="connsiteY0" fmla="*/ 6639 h 56473"/>
                <a:gd name="connsiteX1" fmla="*/ 36262 w 45674"/>
                <a:gd name="connsiteY1" fmla="*/ 0 h 56473"/>
                <a:gd name="connsiteX2" fmla="*/ 0 w 45674"/>
                <a:gd name="connsiteY2" fmla="*/ 48910 h 56473"/>
                <a:gd name="connsiteX3" fmla="*/ 10589 w 45674"/>
                <a:gd name="connsiteY3" fmla="*/ 56473 h 56473"/>
                <a:gd name="connsiteX4" fmla="*/ 45674 w 45674"/>
                <a:gd name="connsiteY4" fmla="*/ 6639 h 56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674" h="56473">
                  <a:moveTo>
                    <a:pt x="45674" y="6639"/>
                  </a:moveTo>
                  <a:lnTo>
                    <a:pt x="36262" y="0"/>
                  </a:lnTo>
                  <a:lnTo>
                    <a:pt x="0" y="48910"/>
                  </a:lnTo>
                  <a:lnTo>
                    <a:pt x="10589" y="56473"/>
                  </a:lnTo>
                  <a:lnTo>
                    <a:pt x="45674" y="6639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85" name="Forma Livre: Forma 984">
              <a:extLst>
                <a:ext uri="{FF2B5EF4-FFF2-40B4-BE49-F238E27FC236}">
                  <a16:creationId xmlns:a16="http://schemas.microsoft.com/office/drawing/2014/main" id="{1000000A-CE47-D45A-81FF-C84574DCAA35}"/>
                </a:ext>
              </a:extLst>
            </p:cNvPr>
            <p:cNvSpPr/>
            <p:nvPr/>
          </p:nvSpPr>
          <p:spPr>
            <a:xfrm>
              <a:off x="7529889" y="6239372"/>
              <a:ext cx="33950" cy="43657"/>
            </a:xfrm>
            <a:custGeom>
              <a:avLst/>
              <a:gdLst>
                <a:gd name="connsiteX0" fmla="*/ 33951 w 33950"/>
                <a:gd name="connsiteY0" fmla="*/ 6219 h 43657"/>
                <a:gd name="connsiteX1" fmla="*/ 24245 w 33950"/>
                <a:gd name="connsiteY1" fmla="*/ 0 h 43657"/>
                <a:gd name="connsiteX2" fmla="*/ 0 w 33950"/>
                <a:gd name="connsiteY2" fmla="*/ 36851 h 43657"/>
                <a:gd name="connsiteX3" fmla="*/ 10589 w 33950"/>
                <a:gd name="connsiteY3" fmla="*/ 43658 h 43657"/>
                <a:gd name="connsiteX4" fmla="*/ 33951 w 33950"/>
                <a:gd name="connsiteY4" fmla="*/ 6219 h 43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50" h="43657">
                  <a:moveTo>
                    <a:pt x="33951" y="6219"/>
                  </a:moveTo>
                  <a:lnTo>
                    <a:pt x="24245" y="0"/>
                  </a:lnTo>
                  <a:lnTo>
                    <a:pt x="0" y="36851"/>
                  </a:lnTo>
                  <a:lnTo>
                    <a:pt x="10589" y="43658"/>
                  </a:lnTo>
                  <a:lnTo>
                    <a:pt x="33951" y="6219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86" name="Forma Livre: Forma 985">
              <a:extLst>
                <a:ext uri="{FF2B5EF4-FFF2-40B4-BE49-F238E27FC236}">
                  <a16:creationId xmlns:a16="http://schemas.microsoft.com/office/drawing/2014/main" id="{9E001C76-6248-73FF-575A-FB289F449DC2}"/>
                </a:ext>
              </a:extLst>
            </p:cNvPr>
            <p:cNvSpPr/>
            <p:nvPr/>
          </p:nvSpPr>
          <p:spPr>
            <a:xfrm>
              <a:off x="7562496" y="6251893"/>
              <a:ext cx="21723" cy="25967"/>
            </a:xfrm>
            <a:custGeom>
              <a:avLst/>
              <a:gdLst>
                <a:gd name="connsiteX0" fmla="*/ 21724 w 21723"/>
                <a:gd name="connsiteY0" fmla="*/ 5757 h 25967"/>
                <a:gd name="connsiteX1" fmla="*/ 11723 w 21723"/>
                <a:gd name="connsiteY1" fmla="*/ 0 h 25967"/>
                <a:gd name="connsiteX2" fmla="*/ 0 w 21723"/>
                <a:gd name="connsiteY2" fmla="*/ 19959 h 25967"/>
                <a:gd name="connsiteX3" fmla="*/ 10463 w 21723"/>
                <a:gd name="connsiteY3" fmla="*/ 25968 h 25967"/>
                <a:gd name="connsiteX4" fmla="*/ 21724 w 21723"/>
                <a:gd name="connsiteY4" fmla="*/ 5757 h 25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723" h="25967">
                  <a:moveTo>
                    <a:pt x="21724" y="5757"/>
                  </a:moveTo>
                  <a:lnTo>
                    <a:pt x="11723" y="0"/>
                  </a:lnTo>
                  <a:lnTo>
                    <a:pt x="0" y="19959"/>
                  </a:lnTo>
                  <a:lnTo>
                    <a:pt x="10463" y="25968"/>
                  </a:lnTo>
                  <a:lnTo>
                    <a:pt x="21724" y="5757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87" name="Forma Livre: Forma 986">
              <a:extLst>
                <a:ext uri="{FF2B5EF4-FFF2-40B4-BE49-F238E27FC236}">
                  <a16:creationId xmlns:a16="http://schemas.microsoft.com/office/drawing/2014/main" id="{F139ECF0-D2E7-74BA-E7FD-1A76A3488737}"/>
                </a:ext>
              </a:extLst>
            </p:cNvPr>
            <p:cNvSpPr/>
            <p:nvPr/>
          </p:nvSpPr>
          <p:spPr>
            <a:xfrm>
              <a:off x="7579513" y="6264499"/>
              <a:ext cx="27899" cy="39917"/>
            </a:xfrm>
            <a:custGeom>
              <a:avLst/>
              <a:gdLst>
                <a:gd name="connsiteX0" fmla="*/ 27900 w 27899"/>
                <a:gd name="connsiteY0" fmla="*/ 5252 h 39917"/>
                <a:gd name="connsiteX1" fmla="*/ 17648 w 27899"/>
                <a:gd name="connsiteY1" fmla="*/ 0 h 39917"/>
                <a:gd name="connsiteX2" fmla="*/ 0 w 27899"/>
                <a:gd name="connsiteY2" fmla="*/ 34245 h 39917"/>
                <a:gd name="connsiteX3" fmla="*/ 11092 w 27899"/>
                <a:gd name="connsiteY3" fmla="*/ 39918 h 39917"/>
                <a:gd name="connsiteX4" fmla="*/ 27900 w 27899"/>
                <a:gd name="connsiteY4" fmla="*/ 5252 h 39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899" h="39917">
                  <a:moveTo>
                    <a:pt x="27900" y="5252"/>
                  </a:moveTo>
                  <a:lnTo>
                    <a:pt x="17648" y="0"/>
                  </a:lnTo>
                  <a:lnTo>
                    <a:pt x="0" y="34245"/>
                  </a:lnTo>
                  <a:lnTo>
                    <a:pt x="11092" y="39918"/>
                  </a:lnTo>
                  <a:lnTo>
                    <a:pt x="27900" y="5252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88" name="Forma Livre: Forma 987">
              <a:extLst>
                <a:ext uri="{FF2B5EF4-FFF2-40B4-BE49-F238E27FC236}">
                  <a16:creationId xmlns:a16="http://schemas.microsoft.com/office/drawing/2014/main" id="{9BE536A5-A719-BC6E-1529-7F0DBF64D31C}"/>
                </a:ext>
              </a:extLst>
            </p:cNvPr>
            <p:cNvSpPr/>
            <p:nvPr/>
          </p:nvSpPr>
          <p:spPr>
            <a:xfrm>
              <a:off x="7595900" y="6275886"/>
              <a:ext cx="35379" cy="60885"/>
            </a:xfrm>
            <a:custGeom>
              <a:avLst/>
              <a:gdLst>
                <a:gd name="connsiteX0" fmla="*/ 35380 w 35379"/>
                <a:gd name="connsiteY0" fmla="*/ 4622 h 60885"/>
                <a:gd name="connsiteX1" fmla="*/ 33699 w 35379"/>
                <a:gd name="connsiteY1" fmla="*/ 3950 h 60885"/>
                <a:gd name="connsiteX2" fmla="*/ 30086 w 35379"/>
                <a:gd name="connsiteY2" fmla="*/ 2353 h 60885"/>
                <a:gd name="connsiteX3" fmla="*/ 24833 w 35379"/>
                <a:gd name="connsiteY3" fmla="*/ 0 h 60885"/>
                <a:gd name="connsiteX4" fmla="*/ 0 w 35379"/>
                <a:gd name="connsiteY4" fmla="*/ 55633 h 60885"/>
                <a:gd name="connsiteX5" fmla="*/ 5925 w 35379"/>
                <a:gd name="connsiteY5" fmla="*/ 58322 h 60885"/>
                <a:gd name="connsiteX6" fmla="*/ 10000 w 35379"/>
                <a:gd name="connsiteY6" fmla="*/ 60129 h 60885"/>
                <a:gd name="connsiteX7" fmla="*/ 11892 w 35379"/>
                <a:gd name="connsiteY7" fmla="*/ 60886 h 60885"/>
                <a:gd name="connsiteX8" fmla="*/ 35338 w 35379"/>
                <a:gd name="connsiteY8" fmla="*/ 4665 h 60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379" h="60885">
                  <a:moveTo>
                    <a:pt x="35380" y="4622"/>
                  </a:moveTo>
                  <a:cubicBezTo>
                    <a:pt x="35380" y="4622"/>
                    <a:pt x="34708" y="4370"/>
                    <a:pt x="33699" y="3950"/>
                  </a:cubicBezTo>
                  <a:cubicBezTo>
                    <a:pt x="32691" y="3530"/>
                    <a:pt x="31388" y="2942"/>
                    <a:pt x="30086" y="2353"/>
                  </a:cubicBezTo>
                  <a:cubicBezTo>
                    <a:pt x="27480" y="1177"/>
                    <a:pt x="24833" y="0"/>
                    <a:pt x="24833" y="0"/>
                  </a:cubicBezTo>
                  <a:lnTo>
                    <a:pt x="0" y="55633"/>
                  </a:lnTo>
                  <a:cubicBezTo>
                    <a:pt x="0" y="55633"/>
                    <a:pt x="2984" y="56978"/>
                    <a:pt x="5925" y="58322"/>
                  </a:cubicBezTo>
                  <a:cubicBezTo>
                    <a:pt x="7395" y="58994"/>
                    <a:pt x="8866" y="59667"/>
                    <a:pt x="10000" y="60129"/>
                  </a:cubicBezTo>
                  <a:lnTo>
                    <a:pt x="11892" y="60886"/>
                  </a:lnTo>
                  <a:lnTo>
                    <a:pt x="35338" y="4665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89" name="Forma Livre: Forma 988">
              <a:extLst>
                <a:ext uri="{FF2B5EF4-FFF2-40B4-BE49-F238E27FC236}">
                  <a16:creationId xmlns:a16="http://schemas.microsoft.com/office/drawing/2014/main" id="{DBCA5B77-5D17-CDCC-E38C-E343F3B4A053}"/>
                </a:ext>
              </a:extLst>
            </p:cNvPr>
            <p:cNvSpPr/>
            <p:nvPr/>
          </p:nvSpPr>
          <p:spPr>
            <a:xfrm>
              <a:off x="7629179" y="6285886"/>
              <a:ext cx="26513" cy="45548"/>
            </a:xfrm>
            <a:custGeom>
              <a:avLst/>
              <a:gdLst>
                <a:gd name="connsiteX0" fmla="*/ 26514 w 26513"/>
                <a:gd name="connsiteY0" fmla="*/ 3950 h 45548"/>
                <a:gd name="connsiteX1" fmla="*/ 21051 w 26513"/>
                <a:gd name="connsiteY1" fmla="*/ 2101 h 45548"/>
                <a:gd name="connsiteX2" fmla="*/ 15715 w 26513"/>
                <a:gd name="connsiteY2" fmla="*/ 0 h 45548"/>
                <a:gd name="connsiteX3" fmla="*/ 0 w 26513"/>
                <a:gd name="connsiteY3" fmla="*/ 41221 h 45548"/>
                <a:gd name="connsiteX4" fmla="*/ 5841 w 26513"/>
                <a:gd name="connsiteY4" fmla="*/ 43532 h 45548"/>
                <a:gd name="connsiteX5" fmla="*/ 11807 w 26513"/>
                <a:gd name="connsiteY5" fmla="*/ 45549 h 45548"/>
                <a:gd name="connsiteX6" fmla="*/ 26472 w 26513"/>
                <a:gd name="connsiteY6" fmla="*/ 3950 h 45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13" h="45548">
                  <a:moveTo>
                    <a:pt x="26514" y="3950"/>
                  </a:moveTo>
                  <a:cubicBezTo>
                    <a:pt x="26514" y="3950"/>
                    <a:pt x="23783" y="3026"/>
                    <a:pt x="21051" y="2101"/>
                  </a:cubicBezTo>
                  <a:cubicBezTo>
                    <a:pt x="18362" y="1050"/>
                    <a:pt x="15715" y="0"/>
                    <a:pt x="15715" y="0"/>
                  </a:cubicBezTo>
                  <a:lnTo>
                    <a:pt x="0" y="41221"/>
                  </a:lnTo>
                  <a:cubicBezTo>
                    <a:pt x="0" y="41221"/>
                    <a:pt x="2941" y="42355"/>
                    <a:pt x="5841" y="43532"/>
                  </a:cubicBezTo>
                  <a:cubicBezTo>
                    <a:pt x="8824" y="44540"/>
                    <a:pt x="11807" y="45549"/>
                    <a:pt x="11807" y="45549"/>
                  </a:cubicBezTo>
                  <a:lnTo>
                    <a:pt x="26472" y="395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90" name="Forma Livre: Forma 989">
              <a:extLst>
                <a:ext uri="{FF2B5EF4-FFF2-40B4-BE49-F238E27FC236}">
                  <a16:creationId xmlns:a16="http://schemas.microsoft.com/office/drawing/2014/main" id="{75CEDB7C-4CC7-99AE-5AA1-E3E8F84A5E33}"/>
                </a:ext>
              </a:extLst>
            </p:cNvPr>
            <p:cNvSpPr/>
            <p:nvPr/>
          </p:nvSpPr>
          <p:spPr>
            <a:xfrm>
              <a:off x="7660063" y="6293744"/>
              <a:ext cx="18152" cy="25589"/>
            </a:xfrm>
            <a:custGeom>
              <a:avLst/>
              <a:gdLst>
                <a:gd name="connsiteX0" fmla="*/ 18152 w 18152"/>
                <a:gd name="connsiteY0" fmla="*/ 3404 h 25589"/>
                <a:gd name="connsiteX1" fmla="*/ 12606 w 18152"/>
                <a:gd name="connsiteY1" fmla="*/ 1849 h 25589"/>
                <a:gd name="connsiteX2" fmla="*/ 7143 w 18152"/>
                <a:gd name="connsiteY2" fmla="*/ 0 h 25589"/>
                <a:gd name="connsiteX3" fmla="*/ 0 w 18152"/>
                <a:gd name="connsiteY3" fmla="*/ 22018 h 25589"/>
                <a:gd name="connsiteX4" fmla="*/ 5714 w 18152"/>
                <a:gd name="connsiteY4" fmla="*/ 23951 h 25589"/>
                <a:gd name="connsiteX5" fmla="*/ 11513 w 18152"/>
                <a:gd name="connsiteY5" fmla="*/ 25590 h 25589"/>
                <a:gd name="connsiteX6" fmla="*/ 18110 w 18152"/>
                <a:gd name="connsiteY6" fmla="*/ 3404 h 25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152" h="25589">
                  <a:moveTo>
                    <a:pt x="18152" y="3404"/>
                  </a:moveTo>
                  <a:lnTo>
                    <a:pt x="12606" y="1849"/>
                  </a:lnTo>
                  <a:cubicBezTo>
                    <a:pt x="9874" y="925"/>
                    <a:pt x="7143" y="0"/>
                    <a:pt x="7143" y="0"/>
                  </a:cubicBezTo>
                  <a:lnTo>
                    <a:pt x="0" y="22018"/>
                  </a:lnTo>
                  <a:cubicBezTo>
                    <a:pt x="0" y="22018"/>
                    <a:pt x="2858" y="22985"/>
                    <a:pt x="5714" y="23951"/>
                  </a:cubicBezTo>
                  <a:lnTo>
                    <a:pt x="11513" y="25590"/>
                  </a:lnTo>
                  <a:lnTo>
                    <a:pt x="18110" y="3404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91" name="Forma Livre: Forma 990">
              <a:extLst>
                <a:ext uri="{FF2B5EF4-FFF2-40B4-BE49-F238E27FC236}">
                  <a16:creationId xmlns:a16="http://schemas.microsoft.com/office/drawing/2014/main" id="{084C4C56-F8B0-F2D3-47FC-4B0EE07DC634}"/>
                </a:ext>
              </a:extLst>
            </p:cNvPr>
            <p:cNvSpPr/>
            <p:nvPr/>
          </p:nvSpPr>
          <p:spPr>
            <a:xfrm>
              <a:off x="7682543" y="6301097"/>
              <a:ext cx="20967" cy="40170"/>
            </a:xfrm>
            <a:custGeom>
              <a:avLst/>
              <a:gdLst>
                <a:gd name="connsiteX0" fmla="*/ 20967 w 20967"/>
                <a:gd name="connsiteY0" fmla="*/ 2731 h 40170"/>
                <a:gd name="connsiteX1" fmla="*/ 15379 w 20967"/>
                <a:gd name="connsiteY1" fmla="*/ 1429 h 40170"/>
                <a:gd name="connsiteX2" fmla="*/ 11513 w 20967"/>
                <a:gd name="connsiteY2" fmla="*/ 504 h 40170"/>
                <a:gd name="connsiteX3" fmla="*/ 9791 w 20967"/>
                <a:gd name="connsiteY3" fmla="*/ 0 h 40170"/>
                <a:gd name="connsiteX4" fmla="*/ 0 w 20967"/>
                <a:gd name="connsiteY4" fmla="*/ 37229 h 40170"/>
                <a:gd name="connsiteX5" fmla="*/ 1891 w 20967"/>
                <a:gd name="connsiteY5" fmla="*/ 37775 h 40170"/>
                <a:gd name="connsiteX6" fmla="*/ 6051 w 20967"/>
                <a:gd name="connsiteY6" fmla="*/ 38784 h 40170"/>
                <a:gd name="connsiteX7" fmla="*/ 12101 w 20967"/>
                <a:gd name="connsiteY7" fmla="*/ 40170 h 40170"/>
                <a:gd name="connsiteX8" fmla="*/ 20967 w 20967"/>
                <a:gd name="connsiteY8" fmla="*/ 2689 h 40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967" h="40170">
                  <a:moveTo>
                    <a:pt x="20967" y="2731"/>
                  </a:moveTo>
                  <a:cubicBezTo>
                    <a:pt x="20967" y="2731"/>
                    <a:pt x="18152" y="2101"/>
                    <a:pt x="15379" y="1429"/>
                  </a:cubicBezTo>
                  <a:cubicBezTo>
                    <a:pt x="13993" y="1093"/>
                    <a:pt x="12564" y="799"/>
                    <a:pt x="11513" y="504"/>
                  </a:cubicBezTo>
                  <a:lnTo>
                    <a:pt x="9791" y="0"/>
                  </a:lnTo>
                  <a:lnTo>
                    <a:pt x="0" y="37229"/>
                  </a:lnTo>
                  <a:cubicBezTo>
                    <a:pt x="0" y="37229"/>
                    <a:pt x="757" y="37439"/>
                    <a:pt x="1891" y="37775"/>
                  </a:cubicBezTo>
                  <a:cubicBezTo>
                    <a:pt x="3026" y="38111"/>
                    <a:pt x="4538" y="38405"/>
                    <a:pt x="6051" y="38784"/>
                  </a:cubicBezTo>
                  <a:lnTo>
                    <a:pt x="12101" y="40170"/>
                  </a:lnTo>
                  <a:lnTo>
                    <a:pt x="20967" y="2689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92" name="Forma Livre: Forma 991">
              <a:extLst>
                <a:ext uri="{FF2B5EF4-FFF2-40B4-BE49-F238E27FC236}">
                  <a16:creationId xmlns:a16="http://schemas.microsoft.com/office/drawing/2014/main" id="{ED674BE4-937B-5A51-BFC1-65E4709F69B6}"/>
                </a:ext>
              </a:extLst>
            </p:cNvPr>
            <p:cNvSpPr/>
            <p:nvPr/>
          </p:nvSpPr>
          <p:spPr>
            <a:xfrm>
              <a:off x="7705653" y="6307106"/>
              <a:ext cx="23488" cy="62019"/>
            </a:xfrm>
            <a:custGeom>
              <a:avLst/>
              <a:gdLst>
                <a:gd name="connsiteX0" fmla="*/ 23489 w 23488"/>
                <a:gd name="connsiteY0" fmla="*/ 2017 h 62019"/>
                <a:gd name="connsiteX1" fmla="*/ 12143 w 23488"/>
                <a:gd name="connsiteY1" fmla="*/ 0 h 62019"/>
                <a:gd name="connsiteX2" fmla="*/ 0 w 23488"/>
                <a:gd name="connsiteY2" fmla="*/ 59708 h 62019"/>
                <a:gd name="connsiteX3" fmla="*/ 12774 w 23488"/>
                <a:gd name="connsiteY3" fmla="*/ 62020 h 62019"/>
                <a:gd name="connsiteX4" fmla="*/ 23489 w 23488"/>
                <a:gd name="connsiteY4" fmla="*/ 2017 h 62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488" h="62019">
                  <a:moveTo>
                    <a:pt x="23489" y="2017"/>
                  </a:moveTo>
                  <a:lnTo>
                    <a:pt x="12143" y="0"/>
                  </a:lnTo>
                  <a:lnTo>
                    <a:pt x="0" y="59708"/>
                  </a:lnTo>
                  <a:lnTo>
                    <a:pt x="12774" y="62020"/>
                  </a:lnTo>
                  <a:lnTo>
                    <a:pt x="23489" y="2017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93" name="Forma Livre: Forma 992">
              <a:extLst>
                <a:ext uri="{FF2B5EF4-FFF2-40B4-BE49-F238E27FC236}">
                  <a16:creationId xmlns:a16="http://schemas.microsoft.com/office/drawing/2014/main" id="{77397D3A-497D-8BBB-95F8-78DC96E59B75}"/>
                </a:ext>
              </a:extLst>
            </p:cNvPr>
            <p:cNvSpPr/>
            <p:nvPr/>
          </p:nvSpPr>
          <p:spPr>
            <a:xfrm>
              <a:off x="7737209" y="6311560"/>
              <a:ext cx="17815" cy="45253"/>
            </a:xfrm>
            <a:custGeom>
              <a:avLst/>
              <a:gdLst>
                <a:gd name="connsiteX0" fmla="*/ 17816 w 17815"/>
                <a:gd name="connsiteY0" fmla="*/ 1471 h 45253"/>
                <a:gd name="connsiteX1" fmla="*/ 6387 w 17815"/>
                <a:gd name="connsiteY1" fmla="*/ 0 h 45253"/>
                <a:gd name="connsiteX2" fmla="*/ 0 w 17815"/>
                <a:gd name="connsiteY2" fmla="*/ 43657 h 45253"/>
                <a:gd name="connsiteX3" fmla="*/ 12480 w 17815"/>
                <a:gd name="connsiteY3" fmla="*/ 45254 h 45253"/>
                <a:gd name="connsiteX4" fmla="*/ 17816 w 17815"/>
                <a:gd name="connsiteY4" fmla="*/ 1471 h 45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15" h="45253">
                  <a:moveTo>
                    <a:pt x="17816" y="1471"/>
                  </a:moveTo>
                  <a:lnTo>
                    <a:pt x="6387" y="0"/>
                  </a:lnTo>
                  <a:lnTo>
                    <a:pt x="0" y="43657"/>
                  </a:lnTo>
                  <a:lnTo>
                    <a:pt x="12480" y="45254"/>
                  </a:lnTo>
                  <a:lnTo>
                    <a:pt x="17816" y="1471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94" name="Forma Livre: Forma 993">
              <a:extLst>
                <a:ext uri="{FF2B5EF4-FFF2-40B4-BE49-F238E27FC236}">
                  <a16:creationId xmlns:a16="http://schemas.microsoft.com/office/drawing/2014/main" id="{6A960ABF-4602-6D80-A6D3-3A941DCD730A}"/>
                </a:ext>
              </a:extLst>
            </p:cNvPr>
            <p:cNvSpPr/>
            <p:nvPr/>
          </p:nvSpPr>
          <p:spPr>
            <a:xfrm>
              <a:off x="7764900" y="6314375"/>
              <a:ext cx="13697" cy="23992"/>
            </a:xfrm>
            <a:custGeom>
              <a:avLst/>
              <a:gdLst>
                <a:gd name="connsiteX0" fmla="*/ 13698 w 13697"/>
                <a:gd name="connsiteY0" fmla="*/ 882 h 23992"/>
                <a:gd name="connsiteX1" fmla="*/ 2185 w 13697"/>
                <a:gd name="connsiteY1" fmla="*/ 0 h 23992"/>
                <a:gd name="connsiteX2" fmla="*/ 0 w 13697"/>
                <a:gd name="connsiteY2" fmla="*/ 23068 h 23992"/>
                <a:gd name="connsiteX3" fmla="*/ 12059 w 13697"/>
                <a:gd name="connsiteY3" fmla="*/ 23993 h 23992"/>
                <a:gd name="connsiteX4" fmla="*/ 13698 w 13697"/>
                <a:gd name="connsiteY4" fmla="*/ 882 h 23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97" h="23992">
                  <a:moveTo>
                    <a:pt x="13698" y="882"/>
                  </a:moveTo>
                  <a:lnTo>
                    <a:pt x="2185" y="0"/>
                  </a:lnTo>
                  <a:lnTo>
                    <a:pt x="0" y="23068"/>
                  </a:lnTo>
                  <a:lnTo>
                    <a:pt x="12059" y="23993"/>
                  </a:lnTo>
                  <a:lnTo>
                    <a:pt x="13698" y="882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95" name="Forma Livre: Forma 994">
              <a:extLst>
                <a:ext uri="{FF2B5EF4-FFF2-40B4-BE49-F238E27FC236}">
                  <a16:creationId xmlns:a16="http://schemas.microsoft.com/office/drawing/2014/main" id="{B31ADC29-852A-A0B4-EAB7-E697CC5F01D3}"/>
                </a:ext>
              </a:extLst>
            </p:cNvPr>
            <p:cNvSpPr/>
            <p:nvPr/>
          </p:nvSpPr>
          <p:spPr>
            <a:xfrm>
              <a:off x="7791708" y="6316098"/>
              <a:ext cx="13025" cy="38783"/>
            </a:xfrm>
            <a:custGeom>
              <a:avLst/>
              <a:gdLst>
                <a:gd name="connsiteX0" fmla="*/ 13026 w 13025"/>
                <a:gd name="connsiteY0" fmla="*/ 294 h 38783"/>
                <a:gd name="connsiteX1" fmla="*/ 1513 w 13025"/>
                <a:gd name="connsiteY1" fmla="*/ 0 h 38783"/>
                <a:gd name="connsiteX2" fmla="*/ 0 w 13025"/>
                <a:gd name="connsiteY2" fmla="*/ 38489 h 38783"/>
                <a:gd name="connsiteX3" fmla="*/ 12437 w 13025"/>
                <a:gd name="connsiteY3" fmla="*/ 38783 h 38783"/>
                <a:gd name="connsiteX4" fmla="*/ 13026 w 13025"/>
                <a:gd name="connsiteY4" fmla="*/ 294 h 38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25" h="38783">
                  <a:moveTo>
                    <a:pt x="13026" y="294"/>
                  </a:moveTo>
                  <a:lnTo>
                    <a:pt x="1513" y="0"/>
                  </a:lnTo>
                  <a:lnTo>
                    <a:pt x="0" y="38489"/>
                  </a:lnTo>
                  <a:lnTo>
                    <a:pt x="12437" y="38783"/>
                  </a:lnTo>
                  <a:lnTo>
                    <a:pt x="13026" y="294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96" name="Forma Livre: Forma 995">
              <a:extLst>
                <a:ext uri="{FF2B5EF4-FFF2-40B4-BE49-F238E27FC236}">
                  <a16:creationId xmlns:a16="http://schemas.microsoft.com/office/drawing/2014/main" id="{8682E84F-E87F-BA79-286A-F29AD178FD9D}"/>
                </a:ext>
              </a:extLst>
            </p:cNvPr>
            <p:cNvSpPr/>
            <p:nvPr/>
          </p:nvSpPr>
          <p:spPr>
            <a:xfrm>
              <a:off x="7819440" y="6316098"/>
              <a:ext cx="13907" cy="61221"/>
            </a:xfrm>
            <a:custGeom>
              <a:avLst/>
              <a:gdLst>
                <a:gd name="connsiteX0" fmla="*/ 11513 w 13907"/>
                <a:gd name="connsiteY0" fmla="*/ 0 h 61221"/>
                <a:gd name="connsiteX1" fmla="*/ 0 w 13907"/>
                <a:gd name="connsiteY1" fmla="*/ 294 h 61221"/>
                <a:gd name="connsiteX2" fmla="*/ 924 w 13907"/>
                <a:gd name="connsiteY2" fmla="*/ 61221 h 61221"/>
                <a:gd name="connsiteX3" fmla="*/ 13908 w 13907"/>
                <a:gd name="connsiteY3" fmla="*/ 60885 h 61221"/>
                <a:gd name="connsiteX4" fmla="*/ 11513 w 13907"/>
                <a:gd name="connsiteY4" fmla="*/ 0 h 61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07" h="61221">
                  <a:moveTo>
                    <a:pt x="11513" y="0"/>
                  </a:moveTo>
                  <a:lnTo>
                    <a:pt x="0" y="294"/>
                  </a:lnTo>
                  <a:lnTo>
                    <a:pt x="924" y="61221"/>
                  </a:lnTo>
                  <a:lnTo>
                    <a:pt x="13908" y="60885"/>
                  </a:lnTo>
                  <a:lnTo>
                    <a:pt x="11513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97" name="Forma Livre: Forma 996">
              <a:extLst>
                <a:ext uri="{FF2B5EF4-FFF2-40B4-BE49-F238E27FC236}">
                  <a16:creationId xmlns:a16="http://schemas.microsoft.com/office/drawing/2014/main" id="{D8C899D1-3F6D-F5B8-E8FB-C56AF7395238}"/>
                </a:ext>
              </a:extLst>
            </p:cNvPr>
            <p:cNvSpPr/>
            <p:nvPr/>
          </p:nvSpPr>
          <p:spPr>
            <a:xfrm>
              <a:off x="7845618" y="6314375"/>
              <a:ext cx="15630" cy="44876"/>
            </a:xfrm>
            <a:custGeom>
              <a:avLst/>
              <a:gdLst>
                <a:gd name="connsiteX0" fmla="*/ 11471 w 15630"/>
                <a:gd name="connsiteY0" fmla="*/ 0 h 44876"/>
                <a:gd name="connsiteX1" fmla="*/ 0 w 15630"/>
                <a:gd name="connsiteY1" fmla="*/ 882 h 44876"/>
                <a:gd name="connsiteX2" fmla="*/ 3067 w 15630"/>
                <a:gd name="connsiteY2" fmla="*/ 44876 h 44876"/>
                <a:gd name="connsiteX3" fmla="*/ 15631 w 15630"/>
                <a:gd name="connsiteY3" fmla="*/ 43910 h 44876"/>
                <a:gd name="connsiteX4" fmla="*/ 11471 w 15630"/>
                <a:gd name="connsiteY4" fmla="*/ 0 h 44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30" h="44876">
                  <a:moveTo>
                    <a:pt x="11471" y="0"/>
                  </a:moveTo>
                  <a:lnTo>
                    <a:pt x="0" y="882"/>
                  </a:lnTo>
                  <a:lnTo>
                    <a:pt x="3067" y="44876"/>
                  </a:lnTo>
                  <a:lnTo>
                    <a:pt x="15631" y="43910"/>
                  </a:lnTo>
                  <a:lnTo>
                    <a:pt x="11471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98" name="Forma Livre: Forma 997">
              <a:extLst>
                <a:ext uri="{FF2B5EF4-FFF2-40B4-BE49-F238E27FC236}">
                  <a16:creationId xmlns:a16="http://schemas.microsoft.com/office/drawing/2014/main" id="{D51A6C73-889D-8BB2-1628-5CEE8726A252}"/>
                </a:ext>
              </a:extLst>
            </p:cNvPr>
            <p:cNvSpPr/>
            <p:nvPr/>
          </p:nvSpPr>
          <p:spPr>
            <a:xfrm>
              <a:off x="7869190" y="6311560"/>
              <a:ext cx="14748" cy="24412"/>
            </a:xfrm>
            <a:custGeom>
              <a:avLst/>
              <a:gdLst>
                <a:gd name="connsiteX0" fmla="*/ 11429 w 14748"/>
                <a:gd name="connsiteY0" fmla="*/ 0 h 24412"/>
                <a:gd name="connsiteX1" fmla="*/ 0 w 14748"/>
                <a:gd name="connsiteY1" fmla="*/ 1471 h 24412"/>
                <a:gd name="connsiteX2" fmla="*/ 2773 w 14748"/>
                <a:gd name="connsiteY2" fmla="*/ 24413 h 24412"/>
                <a:gd name="connsiteX3" fmla="*/ 14749 w 14748"/>
                <a:gd name="connsiteY3" fmla="*/ 22900 h 24412"/>
                <a:gd name="connsiteX4" fmla="*/ 11429 w 14748"/>
                <a:gd name="connsiteY4" fmla="*/ 0 h 24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48" h="24412">
                  <a:moveTo>
                    <a:pt x="11429" y="0"/>
                  </a:moveTo>
                  <a:lnTo>
                    <a:pt x="0" y="1471"/>
                  </a:lnTo>
                  <a:lnTo>
                    <a:pt x="2773" y="24413"/>
                  </a:lnTo>
                  <a:lnTo>
                    <a:pt x="14749" y="22900"/>
                  </a:lnTo>
                  <a:lnTo>
                    <a:pt x="11429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99" name="Forma Livre: Forma 998">
              <a:extLst>
                <a:ext uri="{FF2B5EF4-FFF2-40B4-BE49-F238E27FC236}">
                  <a16:creationId xmlns:a16="http://schemas.microsoft.com/office/drawing/2014/main" id="{8309B6F4-05A5-B288-A426-719FDFA17DA1}"/>
                </a:ext>
              </a:extLst>
            </p:cNvPr>
            <p:cNvSpPr/>
            <p:nvPr/>
          </p:nvSpPr>
          <p:spPr>
            <a:xfrm>
              <a:off x="7895074" y="6307106"/>
              <a:ext cx="18992" cy="39917"/>
            </a:xfrm>
            <a:custGeom>
              <a:avLst/>
              <a:gdLst>
                <a:gd name="connsiteX0" fmla="*/ 11303 w 18992"/>
                <a:gd name="connsiteY0" fmla="*/ 0 h 39917"/>
                <a:gd name="connsiteX1" fmla="*/ 0 w 18992"/>
                <a:gd name="connsiteY1" fmla="*/ 2017 h 39917"/>
                <a:gd name="connsiteX2" fmla="*/ 6723 w 18992"/>
                <a:gd name="connsiteY2" fmla="*/ 39918 h 39917"/>
                <a:gd name="connsiteX3" fmla="*/ 18993 w 18992"/>
                <a:gd name="connsiteY3" fmla="*/ 37733 h 39917"/>
                <a:gd name="connsiteX4" fmla="*/ 11303 w 18992"/>
                <a:gd name="connsiteY4" fmla="*/ 0 h 39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92" h="39917">
                  <a:moveTo>
                    <a:pt x="11303" y="0"/>
                  </a:moveTo>
                  <a:lnTo>
                    <a:pt x="0" y="2017"/>
                  </a:lnTo>
                  <a:lnTo>
                    <a:pt x="6723" y="39918"/>
                  </a:lnTo>
                  <a:lnTo>
                    <a:pt x="18993" y="37733"/>
                  </a:lnTo>
                  <a:lnTo>
                    <a:pt x="11303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00" name="Forma Livre: Forma 999">
              <a:extLst>
                <a:ext uri="{FF2B5EF4-FFF2-40B4-BE49-F238E27FC236}">
                  <a16:creationId xmlns:a16="http://schemas.microsoft.com/office/drawing/2014/main" id="{750A3573-2CBB-1C59-BD9B-995DB5E8482A}"/>
                </a:ext>
              </a:extLst>
            </p:cNvPr>
            <p:cNvSpPr/>
            <p:nvPr/>
          </p:nvSpPr>
          <p:spPr>
            <a:xfrm>
              <a:off x="7920705" y="6301139"/>
              <a:ext cx="26681" cy="62019"/>
            </a:xfrm>
            <a:custGeom>
              <a:avLst/>
              <a:gdLst>
                <a:gd name="connsiteX0" fmla="*/ 11177 w 26681"/>
                <a:gd name="connsiteY0" fmla="*/ 0 h 62019"/>
                <a:gd name="connsiteX1" fmla="*/ 9454 w 26681"/>
                <a:gd name="connsiteY1" fmla="*/ 504 h 62019"/>
                <a:gd name="connsiteX2" fmla="*/ 5588 w 26681"/>
                <a:gd name="connsiteY2" fmla="*/ 1429 h 62019"/>
                <a:gd name="connsiteX3" fmla="*/ 0 w 26681"/>
                <a:gd name="connsiteY3" fmla="*/ 2731 h 62019"/>
                <a:gd name="connsiteX4" fmla="*/ 14034 w 26681"/>
                <a:gd name="connsiteY4" fmla="*/ 62020 h 62019"/>
                <a:gd name="connsiteX5" fmla="*/ 20379 w 26681"/>
                <a:gd name="connsiteY5" fmla="*/ 60549 h 62019"/>
                <a:gd name="connsiteX6" fmla="*/ 24707 w 26681"/>
                <a:gd name="connsiteY6" fmla="*/ 59499 h 62019"/>
                <a:gd name="connsiteX7" fmla="*/ 26682 w 26681"/>
                <a:gd name="connsiteY7" fmla="*/ 58952 h 62019"/>
                <a:gd name="connsiteX8" fmla="*/ 11177 w 26681"/>
                <a:gd name="connsiteY8" fmla="*/ 42 h 62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681" h="62019">
                  <a:moveTo>
                    <a:pt x="11177" y="0"/>
                  </a:moveTo>
                  <a:lnTo>
                    <a:pt x="9454" y="504"/>
                  </a:lnTo>
                  <a:cubicBezTo>
                    <a:pt x="8404" y="799"/>
                    <a:pt x="7017" y="1093"/>
                    <a:pt x="5588" y="1429"/>
                  </a:cubicBezTo>
                  <a:cubicBezTo>
                    <a:pt x="2773" y="2059"/>
                    <a:pt x="0" y="2731"/>
                    <a:pt x="0" y="2731"/>
                  </a:cubicBezTo>
                  <a:lnTo>
                    <a:pt x="14034" y="62020"/>
                  </a:lnTo>
                  <a:cubicBezTo>
                    <a:pt x="14034" y="62020"/>
                    <a:pt x="17186" y="61306"/>
                    <a:pt x="20379" y="60549"/>
                  </a:cubicBezTo>
                  <a:cubicBezTo>
                    <a:pt x="21976" y="60171"/>
                    <a:pt x="23572" y="59835"/>
                    <a:pt x="24707" y="59499"/>
                  </a:cubicBezTo>
                  <a:cubicBezTo>
                    <a:pt x="25884" y="59163"/>
                    <a:pt x="26682" y="58952"/>
                    <a:pt x="26682" y="58952"/>
                  </a:cubicBezTo>
                  <a:lnTo>
                    <a:pt x="11177" y="42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01" name="Forma Livre: Forma 1000">
              <a:extLst>
                <a:ext uri="{FF2B5EF4-FFF2-40B4-BE49-F238E27FC236}">
                  <a16:creationId xmlns:a16="http://schemas.microsoft.com/office/drawing/2014/main" id="{E9DAD650-D092-759A-6DC1-DEA70CFEF6B1}"/>
                </a:ext>
              </a:extLst>
            </p:cNvPr>
            <p:cNvSpPr/>
            <p:nvPr/>
          </p:nvSpPr>
          <p:spPr>
            <a:xfrm>
              <a:off x="7945959" y="6293702"/>
              <a:ext cx="24580" cy="45715"/>
            </a:xfrm>
            <a:custGeom>
              <a:avLst/>
              <a:gdLst>
                <a:gd name="connsiteX0" fmla="*/ 11009 w 24580"/>
                <a:gd name="connsiteY0" fmla="*/ 42 h 45715"/>
                <a:gd name="connsiteX1" fmla="*/ 5546 w 24580"/>
                <a:gd name="connsiteY1" fmla="*/ 1891 h 45715"/>
                <a:gd name="connsiteX2" fmla="*/ 0 w 24580"/>
                <a:gd name="connsiteY2" fmla="*/ 3445 h 45715"/>
                <a:gd name="connsiteX3" fmla="*/ 12564 w 24580"/>
                <a:gd name="connsiteY3" fmla="*/ 45716 h 45715"/>
                <a:gd name="connsiteX4" fmla="*/ 18614 w 24580"/>
                <a:gd name="connsiteY4" fmla="*/ 43994 h 45715"/>
                <a:gd name="connsiteX5" fmla="*/ 24581 w 24580"/>
                <a:gd name="connsiteY5" fmla="*/ 41977 h 45715"/>
                <a:gd name="connsiteX6" fmla="*/ 11009 w 24580"/>
                <a:gd name="connsiteY6" fmla="*/ 0 h 4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580" h="45715">
                  <a:moveTo>
                    <a:pt x="11009" y="42"/>
                  </a:moveTo>
                  <a:lnTo>
                    <a:pt x="5546" y="1891"/>
                  </a:lnTo>
                  <a:lnTo>
                    <a:pt x="0" y="3445"/>
                  </a:lnTo>
                  <a:lnTo>
                    <a:pt x="12564" y="45716"/>
                  </a:lnTo>
                  <a:cubicBezTo>
                    <a:pt x="12564" y="45716"/>
                    <a:pt x="15589" y="44876"/>
                    <a:pt x="18614" y="43994"/>
                  </a:cubicBezTo>
                  <a:cubicBezTo>
                    <a:pt x="21598" y="42985"/>
                    <a:pt x="24581" y="41977"/>
                    <a:pt x="24581" y="41977"/>
                  </a:cubicBezTo>
                  <a:lnTo>
                    <a:pt x="11009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02" name="Forma Livre: Forma 1001">
              <a:extLst>
                <a:ext uri="{FF2B5EF4-FFF2-40B4-BE49-F238E27FC236}">
                  <a16:creationId xmlns:a16="http://schemas.microsoft.com/office/drawing/2014/main" id="{27B2AB23-5A90-2E6D-2AEB-67FFFC691F9F}"/>
                </a:ext>
              </a:extLst>
            </p:cNvPr>
            <p:cNvSpPr/>
            <p:nvPr/>
          </p:nvSpPr>
          <p:spPr>
            <a:xfrm>
              <a:off x="7968481" y="6285803"/>
              <a:ext cx="19034" cy="25799"/>
            </a:xfrm>
            <a:custGeom>
              <a:avLst/>
              <a:gdLst>
                <a:gd name="connsiteX0" fmla="*/ 10799 w 19034"/>
                <a:gd name="connsiteY0" fmla="*/ 42 h 25799"/>
                <a:gd name="connsiteX1" fmla="*/ 5463 w 19034"/>
                <a:gd name="connsiteY1" fmla="*/ 2142 h 25799"/>
                <a:gd name="connsiteX2" fmla="*/ 0 w 19034"/>
                <a:gd name="connsiteY2" fmla="*/ 3992 h 25799"/>
                <a:gd name="connsiteX3" fmla="*/ 7689 w 19034"/>
                <a:gd name="connsiteY3" fmla="*/ 25799 h 25799"/>
                <a:gd name="connsiteX4" fmla="*/ 13404 w 19034"/>
                <a:gd name="connsiteY4" fmla="*/ 23866 h 25799"/>
                <a:gd name="connsiteX5" fmla="*/ 19035 w 19034"/>
                <a:gd name="connsiteY5" fmla="*/ 21639 h 25799"/>
                <a:gd name="connsiteX6" fmla="*/ 10799 w 19034"/>
                <a:gd name="connsiteY6" fmla="*/ 0 h 25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034" h="25799">
                  <a:moveTo>
                    <a:pt x="10799" y="42"/>
                  </a:moveTo>
                  <a:cubicBezTo>
                    <a:pt x="10799" y="42"/>
                    <a:pt x="8110" y="1092"/>
                    <a:pt x="5463" y="2142"/>
                  </a:cubicBezTo>
                  <a:cubicBezTo>
                    <a:pt x="2731" y="3067"/>
                    <a:pt x="0" y="3992"/>
                    <a:pt x="0" y="3992"/>
                  </a:cubicBezTo>
                  <a:lnTo>
                    <a:pt x="7689" y="25799"/>
                  </a:lnTo>
                  <a:cubicBezTo>
                    <a:pt x="7689" y="25799"/>
                    <a:pt x="10547" y="24833"/>
                    <a:pt x="13404" y="23866"/>
                  </a:cubicBezTo>
                  <a:lnTo>
                    <a:pt x="19035" y="21639"/>
                  </a:lnTo>
                  <a:lnTo>
                    <a:pt x="10799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03" name="Forma Livre: Forma 1002">
              <a:extLst>
                <a:ext uri="{FF2B5EF4-FFF2-40B4-BE49-F238E27FC236}">
                  <a16:creationId xmlns:a16="http://schemas.microsoft.com/office/drawing/2014/main" id="{8B431927-8886-3DBB-9651-457B3971687A}"/>
                </a:ext>
              </a:extLst>
            </p:cNvPr>
            <p:cNvSpPr/>
            <p:nvPr/>
          </p:nvSpPr>
          <p:spPr>
            <a:xfrm>
              <a:off x="7992893" y="6275844"/>
              <a:ext cx="26220" cy="40169"/>
            </a:xfrm>
            <a:custGeom>
              <a:avLst/>
              <a:gdLst>
                <a:gd name="connsiteX0" fmla="*/ 10547 w 26220"/>
                <a:gd name="connsiteY0" fmla="*/ 0 h 40169"/>
                <a:gd name="connsiteX1" fmla="*/ 5294 w 26220"/>
                <a:gd name="connsiteY1" fmla="*/ 2353 h 40169"/>
                <a:gd name="connsiteX2" fmla="*/ 1681 w 26220"/>
                <a:gd name="connsiteY2" fmla="*/ 3950 h 40169"/>
                <a:gd name="connsiteX3" fmla="*/ 0 w 26220"/>
                <a:gd name="connsiteY3" fmla="*/ 4622 h 40169"/>
                <a:gd name="connsiteX4" fmla="*/ 14833 w 26220"/>
                <a:gd name="connsiteY4" fmla="*/ 40170 h 40169"/>
                <a:gd name="connsiteX5" fmla="*/ 16640 w 26220"/>
                <a:gd name="connsiteY5" fmla="*/ 39455 h 40169"/>
                <a:gd name="connsiteX6" fmla="*/ 20547 w 26220"/>
                <a:gd name="connsiteY6" fmla="*/ 37733 h 40169"/>
                <a:gd name="connsiteX7" fmla="*/ 26220 w 26220"/>
                <a:gd name="connsiteY7" fmla="*/ 35170 h 40169"/>
                <a:gd name="connsiteX8" fmla="*/ 10505 w 26220"/>
                <a:gd name="connsiteY8" fmla="*/ 0 h 40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20" h="40169">
                  <a:moveTo>
                    <a:pt x="10547" y="0"/>
                  </a:moveTo>
                  <a:cubicBezTo>
                    <a:pt x="10547" y="0"/>
                    <a:pt x="7942" y="1176"/>
                    <a:pt x="5294" y="2353"/>
                  </a:cubicBezTo>
                  <a:cubicBezTo>
                    <a:pt x="3992" y="2941"/>
                    <a:pt x="2689" y="3571"/>
                    <a:pt x="1681" y="3950"/>
                  </a:cubicBezTo>
                  <a:lnTo>
                    <a:pt x="0" y="4622"/>
                  </a:lnTo>
                  <a:lnTo>
                    <a:pt x="14833" y="40170"/>
                  </a:lnTo>
                  <a:lnTo>
                    <a:pt x="16640" y="39455"/>
                  </a:lnTo>
                  <a:cubicBezTo>
                    <a:pt x="17732" y="39035"/>
                    <a:pt x="19119" y="38363"/>
                    <a:pt x="20547" y="37733"/>
                  </a:cubicBezTo>
                  <a:cubicBezTo>
                    <a:pt x="23405" y="36430"/>
                    <a:pt x="26220" y="35170"/>
                    <a:pt x="26220" y="35170"/>
                  </a:cubicBezTo>
                  <a:lnTo>
                    <a:pt x="10505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04" name="Forma Livre: Forma 1003">
              <a:extLst>
                <a:ext uri="{FF2B5EF4-FFF2-40B4-BE49-F238E27FC236}">
                  <a16:creationId xmlns:a16="http://schemas.microsoft.com/office/drawing/2014/main" id="{83ADD2A8-61F3-1FD2-3690-56137F9AC7A4}"/>
                </a:ext>
              </a:extLst>
            </p:cNvPr>
            <p:cNvSpPr/>
            <p:nvPr/>
          </p:nvSpPr>
          <p:spPr>
            <a:xfrm>
              <a:off x="8016802" y="6264499"/>
              <a:ext cx="38152" cy="60087"/>
            </a:xfrm>
            <a:custGeom>
              <a:avLst/>
              <a:gdLst>
                <a:gd name="connsiteX0" fmla="*/ 10211 w 38152"/>
                <a:gd name="connsiteY0" fmla="*/ 0 h 60087"/>
                <a:gd name="connsiteX1" fmla="*/ 0 w 38152"/>
                <a:gd name="connsiteY1" fmla="*/ 5252 h 60087"/>
                <a:gd name="connsiteX2" fmla="*/ 26556 w 38152"/>
                <a:gd name="connsiteY2" fmla="*/ 60087 h 60087"/>
                <a:gd name="connsiteX3" fmla="*/ 38153 w 38152"/>
                <a:gd name="connsiteY3" fmla="*/ 54162 h 60087"/>
                <a:gd name="connsiteX4" fmla="*/ 10211 w 38152"/>
                <a:gd name="connsiteY4" fmla="*/ 0 h 60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52" h="60087">
                  <a:moveTo>
                    <a:pt x="10211" y="0"/>
                  </a:moveTo>
                  <a:lnTo>
                    <a:pt x="0" y="5252"/>
                  </a:lnTo>
                  <a:lnTo>
                    <a:pt x="26556" y="60087"/>
                  </a:lnTo>
                  <a:lnTo>
                    <a:pt x="38153" y="54162"/>
                  </a:lnTo>
                  <a:lnTo>
                    <a:pt x="10211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05" name="Forma Livre: Forma 1004">
              <a:extLst>
                <a:ext uri="{FF2B5EF4-FFF2-40B4-BE49-F238E27FC236}">
                  <a16:creationId xmlns:a16="http://schemas.microsoft.com/office/drawing/2014/main" id="{5B1B6D54-067E-18A2-E432-EE7927E6CBEA}"/>
                </a:ext>
              </a:extLst>
            </p:cNvPr>
            <p:cNvSpPr/>
            <p:nvPr/>
          </p:nvSpPr>
          <p:spPr>
            <a:xfrm>
              <a:off x="8039954" y="6251893"/>
              <a:ext cx="32354" cy="44287"/>
            </a:xfrm>
            <a:custGeom>
              <a:avLst/>
              <a:gdLst>
                <a:gd name="connsiteX0" fmla="*/ 10000 w 32354"/>
                <a:gd name="connsiteY0" fmla="*/ 0 h 44287"/>
                <a:gd name="connsiteX1" fmla="*/ 0 w 32354"/>
                <a:gd name="connsiteY1" fmla="*/ 5757 h 44287"/>
                <a:gd name="connsiteX2" fmla="*/ 21429 w 32354"/>
                <a:gd name="connsiteY2" fmla="*/ 44288 h 44287"/>
                <a:gd name="connsiteX3" fmla="*/ 32354 w 32354"/>
                <a:gd name="connsiteY3" fmla="*/ 38027 h 44287"/>
                <a:gd name="connsiteX4" fmla="*/ 10000 w 32354"/>
                <a:gd name="connsiteY4" fmla="*/ 0 h 44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354" h="44287">
                  <a:moveTo>
                    <a:pt x="10000" y="0"/>
                  </a:moveTo>
                  <a:lnTo>
                    <a:pt x="0" y="5757"/>
                  </a:lnTo>
                  <a:lnTo>
                    <a:pt x="21429" y="44288"/>
                  </a:lnTo>
                  <a:lnTo>
                    <a:pt x="32354" y="38027"/>
                  </a:lnTo>
                  <a:lnTo>
                    <a:pt x="10000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06" name="Forma Livre: Forma 1005">
              <a:extLst>
                <a:ext uri="{FF2B5EF4-FFF2-40B4-BE49-F238E27FC236}">
                  <a16:creationId xmlns:a16="http://schemas.microsoft.com/office/drawing/2014/main" id="{FE1C36FD-6612-B1A7-D688-ACD13CDB690A}"/>
                </a:ext>
              </a:extLst>
            </p:cNvPr>
            <p:cNvSpPr/>
            <p:nvPr/>
          </p:nvSpPr>
          <p:spPr>
            <a:xfrm>
              <a:off x="8060376" y="6239372"/>
              <a:ext cx="22395" cy="25883"/>
            </a:xfrm>
            <a:custGeom>
              <a:avLst/>
              <a:gdLst>
                <a:gd name="connsiteX0" fmla="*/ 9665 w 22395"/>
                <a:gd name="connsiteY0" fmla="*/ 0 h 25883"/>
                <a:gd name="connsiteX1" fmla="*/ 0 w 22395"/>
                <a:gd name="connsiteY1" fmla="*/ 6219 h 25883"/>
                <a:gd name="connsiteX2" fmla="*/ 12228 w 22395"/>
                <a:gd name="connsiteY2" fmla="*/ 25884 h 25883"/>
                <a:gd name="connsiteX3" fmla="*/ 22396 w 22395"/>
                <a:gd name="connsiteY3" fmla="*/ 19329 h 25883"/>
                <a:gd name="connsiteX4" fmla="*/ 9665 w 22395"/>
                <a:gd name="connsiteY4" fmla="*/ 0 h 25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395" h="25883">
                  <a:moveTo>
                    <a:pt x="9665" y="0"/>
                  </a:moveTo>
                  <a:lnTo>
                    <a:pt x="0" y="6219"/>
                  </a:lnTo>
                  <a:lnTo>
                    <a:pt x="12228" y="25884"/>
                  </a:lnTo>
                  <a:lnTo>
                    <a:pt x="22396" y="19329"/>
                  </a:lnTo>
                  <a:lnTo>
                    <a:pt x="9665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07" name="Forma Livre: Forma 1006">
              <a:extLst>
                <a:ext uri="{FF2B5EF4-FFF2-40B4-BE49-F238E27FC236}">
                  <a16:creationId xmlns:a16="http://schemas.microsoft.com/office/drawing/2014/main" id="{D8329145-0755-CD4F-B1B7-6CA45D5340A7}"/>
                </a:ext>
              </a:extLst>
            </p:cNvPr>
            <p:cNvSpPr/>
            <p:nvPr/>
          </p:nvSpPr>
          <p:spPr>
            <a:xfrm>
              <a:off x="8082183" y="6224455"/>
              <a:ext cx="32270" cy="38111"/>
            </a:xfrm>
            <a:custGeom>
              <a:avLst/>
              <a:gdLst>
                <a:gd name="connsiteX0" fmla="*/ 9371 w 32270"/>
                <a:gd name="connsiteY0" fmla="*/ 0 h 38111"/>
                <a:gd name="connsiteX1" fmla="*/ 0 w 32270"/>
                <a:gd name="connsiteY1" fmla="*/ 6639 h 38111"/>
                <a:gd name="connsiteX2" fmla="*/ 22144 w 32270"/>
                <a:gd name="connsiteY2" fmla="*/ 38111 h 38111"/>
                <a:gd name="connsiteX3" fmla="*/ 32271 w 32270"/>
                <a:gd name="connsiteY3" fmla="*/ 30926 h 38111"/>
                <a:gd name="connsiteX4" fmla="*/ 9371 w 32270"/>
                <a:gd name="connsiteY4" fmla="*/ 0 h 38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270" h="38111">
                  <a:moveTo>
                    <a:pt x="9371" y="0"/>
                  </a:moveTo>
                  <a:lnTo>
                    <a:pt x="0" y="6639"/>
                  </a:lnTo>
                  <a:lnTo>
                    <a:pt x="22144" y="38111"/>
                  </a:lnTo>
                  <a:lnTo>
                    <a:pt x="32271" y="30926"/>
                  </a:lnTo>
                  <a:lnTo>
                    <a:pt x="9371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08" name="Forma Livre: Forma 1007">
              <a:extLst>
                <a:ext uri="{FF2B5EF4-FFF2-40B4-BE49-F238E27FC236}">
                  <a16:creationId xmlns:a16="http://schemas.microsoft.com/office/drawing/2014/main" id="{8C1E0274-765E-E22E-A0E2-442394BA3FF5}"/>
                </a:ext>
              </a:extLst>
            </p:cNvPr>
            <p:cNvSpPr/>
            <p:nvPr/>
          </p:nvSpPr>
          <p:spPr>
            <a:xfrm>
              <a:off x="8103151" y="6208278"/>
              <a:ext cx="47985" cy="54960"/>
            </a:xfrm>
            <a:custGeom>
              <a:avLst/>
              <a:gdLst>
                <a:gd name="connsiteX0" fmla="*/ 8992 w 47985"/>
                <a:gd name="connsiteY0" fmla="*/ 0 h 54960"/>
                <a:gd name="connsiteX1" fmla="*/ 7647 w 47985"/>
                <a:gd name="connsiteY1" fmla="*/ 1177 h 54960"/>
                <a:gd name="connsiteX2" fmla="*/ 4538 w 47985"/>
                <a:gd name="connsiteY2" fmla="*/ 3614 h 54960"/>
                <a:gd name="connsiteX3" fmla="*/ 0 w 47985"/>
                <a:gd name="connsiteY3" fmla="*/ 7185 h 54960"/>
                <a:gd name="connsiteX4" fmla="*/ 37775 w 47985"/>
                <a:gd name="connsiteY4" fmla="*/ 54961 h 54960"/>
                <a:gd name="connsiteX5" fmla="*/ 42901 w 47985"/>
                <a:gd name="connsiteY5" fmla="*/ 50927 h 54960"/>
                <a:gd name="connsiteX6" fmla="*/ 46430 w 47985"/>
                <a:gd name="connsiteY6" fmla="*/ 48153 h 54960"/>
                <a:gd name="connsiteX7" fmla="*/ 47985 w 47985"/>
                <a:gd name="connsiteY7" fmla="*/ 46851 h 54960"/>
                <a:gd name="connsiteX8" fmla="*/ 9034 w 47985"/>
                <a:gd name="connsiteY8" fmla="*/ 0 h 54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985" h="54960">
                  <a:moveTo>
                    <a:pt x="8992" y="0"/>
                  </a:moveTo>
                  <a:cubicBezTo>
                    <a:pt x="8992" y="0"/>
                    <a:pt x="8445" y="462"/>
                    <a:pt x="7647" y="1177"/>
                  </a:cubicBezTo>
                  <a:lnTo>
                    <a:pt x="4538" y="3614"/>
                  </a:lnTo>
                  <a:cubicBezTo>
                    <a:pt x="2269" y="5379"/>
                    <a:pt x="0" y="7185"/>
                    <a:pt x="0" y="7185"/>
                  </a:cubicBezTo>
                  <a:lnTo>
                    <a:pt x="37775" y="54961"/>
                  </a:lnTo>
                  <a:lnTo>
                    <a:pt x="42901" y="50927"/>
                  </a:lnTo>
                  <a:cubicBezTo>
                    <a:pt x="44161" y="49918"/>
                    <a:pt x="45464" y="48910"/>
                    <a:pt x="46430" y="48153"/>
                  </a:cubicBezTo>
                  <a:lnTo>
                    <a:pt x="47985" y="46851"/>
                  </a:lnTo>
                  <a:lnTo>
                    <a:pt x="9034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09" name="Forma Livre: Forma 1008">
              <a:extLst>
                <a:ext uri="{FF2B5EF4-FFF2-40B4-BE49-F238E27FC236}">
                  <a16:creationId xmlns:a16="http://schemas.microsoft.com/office/drawing/2014/main" id="{0BF3BDDE-1530-18DB-A7F7-745317176D75}"/>
                </a:ext>
              </a:extLst>
            </p:cNvPr>
            <p:cNvSpPr/>
            <p:nvPr/>
          </p:nvSpPr>
          <p:spPr>
            <a:xfrm>
              <a:off x="8123193" y="6190924"/>
              <a:ext cx="38573" cy="40758"/>
            </a:xfrm>
            <a:custGeom>
              <a:avLst/>
              <a:gdLst>
                <a:gd name="connsiteX0" fmla="*/ 8572 w 38573"/>
                <a:gd name="connsiteY0" fmla="*/ 0 h 40758"/>
                <a:gd name="connsiteX1" fmla="*/ 4370 w 38573"/>
                <a:gd name="connsiteY1" fmla="*/ 3950 h 40758"/>
                <a:gd name="connsiteX2" fmla="*/ 0 w 38573"/>
                <a:gd name="connsiteY2" fmla="*/ 7731 h 40758"/>
                <a:gd name="connsiteX3" fmla="*/ 29245 w 38573"/>
                <a:gd name="connsiteY3" fmla="*/ 40758 h 40758"/>
                <a:gd name="connsiteX4" fmla="*/ 33994 w 38573"/>
                <a:gd name="connsiteY4" fmla="*/ 36640 h 40758"/>
                <a:gd name="connsiteX5" fmla="*/ 38573 w 38573"/>
                <a:gd name="connsiteY5" fmla="*/ 32313 h 40758"/>
                <a:gd name="connsiteX6" fmla="*/ 8530 w 38573"/>
                <a:gd name="connsiteY6" fmla="*/ 0 h 40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73" h="40758">
                  <a:moveTo>
                    <a:pt x="8572" y="0"/>
                  </a:moveTo>
                  <a:cubicBezTo>
                    <a:pt x="8572" y="0"/>
                    <a:pt x="6513" y="2017"/>
                    <a:pt x="4370" y="3950"/>
                  </a:cubicBezTo>
                  <a:lnTo>
                    <a:pt x="0" y="7731"/>
                  </a:lnTo>
                  <a:lnTo>
                    <a:pt x="29245" y="40758"/>
                  </a:lnTo>
                  <a:lnTo>
                    <a:pt x="33994" y="36640"/>
                  </a:lnTo>
                  <a:cubicBezTo>
                    <a:pt x="36304" y="34498"/>
                    <a:pt x="38573" y="32313"/>
                    <a:pt x="38573" y="32313"/>
                  </a:cubicBezTo>
                  <a:lnTo>
                    <a:pt x="8530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10" name="Forma Livre: Forma 1009">
              <a:extLst>
                <a:ext uri="{FF2B5EF4-FFF2-40B4-BE49-F238E27FC236}">
                  <a16:creationId xmlns:a16="http://schemas.microsoft.com/office/drawing/2014/main" id="{FC02F1A2-B2BB-CA81-76E9-AEE50E83675F}"/>
                </a:ext>
              </a:extLst>
            </p:cNvPr>
            <p:cNvSpPr/>
            <p:nvPr/>
          </p:nvSpPr>
          <p:spPr>
            <a:xfrm>
              <a:off x="8140589" y="6174369"/>
              <a:ext cx="24707" cy="24707"/>
            </a:xfrm>
            <a:custGeom>
              <a:avLst/>
              <a:gdLst>
                <a:gd name="connsiteX0" fmla="*/ 8110 w 24707"/>
                <a:gd name="connsiteY0" fmla="*/ 0 h 24707"/>
                <a:gd name="connsiteX1" fmla="*/ 4160 w 24707"/>
                <a:gd name="connsiteY1" fmla="*/ 4160 h 24707"/>
                <a:gd name="connsiteX2" fmla="*/ 0 w 24707"/>
                <a:gd name="connsiteY2" fmla="*/ 8151 h 24707"/>
                <a:gd name="connsiteX3" fmla="*/ 16177 w 24707"/>
                <a:gd name="connsiteY3" fmla="*/ 24707 h 24707"/>
                <a:gd name="connsiteX4" fmla="*/ 20547 w 24707"/>
                <a:gd name="connsiteY4" fmla="*/ 20505 h 24707"/>
                <a:gd name="connsiteX5" fmla="*/ 24707 w 24707"/>
                <a:gd name="connsiteY5" fmla="*/ 16135 h 24707"/>
                <a:gd name="connsiteX6" fmla="*/ 8110 w 24707"/>
                <a:gd name="connsiteY6" fmla="*/ 0 h 24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07" h="24707">
                  <a:moveTo>
                    <a:pt x="8110" y="0"/>
                  </a:moveTo>
                  <a:cubicBezTo>
                    <a:pt x="8110" y="0"/>
                    <a:pt x="6135" y="2101"/>
                    <a:pt x="4160" y="4160"/>
                  </a:cubicBezTo>
                  <a:cubicBezTo>
                    <a:pt x="2101" y="6177"/>
                    <a:pt x="0" y="8151"/>
                    <a:pt x="0" y="8151"/>
                  </a:cubicBezTo>
                  <a:lnTo>
                    <a:pt x="16177" y="24707"/>
                  </a:lnTo>
                  <a:cubicBezTo>
                    <a:pt x="16177" y="24707"/>
                    <a:pt x="18404" y="22648"/>
                    <a:pt x="20547" y="20505"/>
                  </a:cubicBezTo>
                  <a:cubicBezTo>
                    <a:pt x="22648" y="18320"/>
                    <a:pt x="24707" y="16135"/>
                    <a:pt x="24707" y="16135"/>
                  </a:cubicBezTo>
                  <a:lnTo>
                    <a:pt x="8110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11" name="Forma Livre: Forma 1010">
              <a:extLst>
                <a:ext uri="{FF2B5EF4-FFF2-40B4-BE49-F238E27FC236}">
                  <a16:creationId xmlns:a16="http://schemas.microsoft.com/office/drawing/2014/main" id="{32CC9B29-04FD-8AA7-0429-E5411ADC83A4}"/>
                </a:ext>
              </a:extLst>
            </p:cNvPr>
            <p:cNvSpPr/>
            <p:nvPr/>
          </p:nvSpPr>
          <p:spPr>
            <a:xfrm>
              <a:off x="8158826" y="6155041"/>
              <a:ext cx="36640" cy="34665"/>
            </a:xfrm>
            <a:custGeom>
              <a:avLst/>
              <a:gdLst>
                <a:gd name="connsiteX0" fmla="*/ 7605 w 36640"/>
                <a:gd name="connsiteY0" fmla="*/ 42 h 34665"/>
                <a:gd name="connsiteX1" fmla="*/ 3823 w 36640"/>
                <a:gd name="connsiteY1" fmla="*/ 4412 h 34665"/>
                <a:gd name="connsiteX2" fmla="*/ 1218 w 36640"/>
                <a:gd name="connsiteY2" fmla="*/ 7395 h 34665"/>
                <a:gd name="connsiteX3" fmla="*/ 0 w 36640"/>
                <a:gd name="connsiteY3" fmla="*/ 8698 h 34665"/>
                <a:gd name="connsiteX4" fmla="*/ 28404 w 36640"/>
                <a:gd name="connsiteY4" fmla="*/ 34665 h 34665"/>
                <a:gd name="connsiteX5" fmla="*/ 29749 w 36640"/>
                <a:gd name="connsiteY5" fmla="*/ 33236 h 34665"/>
                <a:gd name="connsiteX6" fmla="*/ 32565 w 36640"/>
                <a:gd name="connsiteY6" fmla="*/ 30001 h 34665"/>
                <a:gd name="connsiteX7" fmla="*/ 36640 w 36640"/>
                <a:gd name="connsiteY7" fmla="*/ 25295 h 34665"/>
                <a:gd name="connsiteX8" fmla="*/ 7605 w 36640"/>
                <a:gd name="connsiteY8" fmla="*/ 0 h 34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640" h="34665">
                  <a:moveTo>
                    <a:pt x="7605" y="42"/>
                  </a:moveTo>
                  <a:lnTo>
                    <a:pt x="3823" y="4412"/>
                  </a:lnTo>
                  <a:cubicBezTo>
                    <a:pt x="2899" y="5504"/>
                    <a:pt x="1933" y="6597"/>
                    <a:pt x="1218" y="7395"/>
                  </a:cubicBezTo>
                  <a:lnTo>
                    <a:pt x="0" y="8698"/>
                  </a:lnTo>
                  <a:lnTo>
                    <a:pt x="28404" y="34665"/>
                  </a:lnTo>
                  <a:lnTo>
                    <a:pt x="29749" y="33236"/>
                  </a:lnTo>
                  <a:cubicBezTo>
                    <a:pt x="30505" y="32354"/>
                    <a:pt x="31514" y="31178"/>
                    <a:pt x="32565" y="30001"/>
                  </a:cubicBezTo>
                  <a:cubicBezTo>
                    <a:pt x="34623" y="27648"/>
                    <a:pt x="36640" y="25295"/>
                    <a:pt x="36640" y="25295"/>
                  </a:cubicBezTo>
                  <a:lnTo>
                    <a:pt x="7605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12" name="Forma Livre: Forma 1011">
              <a:extLst>
                <a:ext uri="{FF2B5EF4-FFF2-40B4-BE49-F238E27FC236}">
                  <a16:creationId xmlns:a16="http://schemas.microsoft.com/office/drawing/2014/main" id="{7D8D7210-5A9D-2A73-A128-9BD9ADF1FC6E}"/>
                </a:ext>
              </a:extLst>
            </p:cNvPr>
            <p:cNvSpPr/>
            <p:nvPr/>
          </p:nvSpPr>
          <p:spPr>
            <a:xfrm>
              <a:off x="8175969" y="6134871"/>
              <a:ext cx="55170" cy="47649"/>
            </a:xfrm>
            <a:custGeom>
              <a:avLst/>
              <a:gdLst>
                <a:gd name="connsiteX0" fmla="*/ 7101 w 55170"/>
                <a:gd name="connsiteY0" fmla="*/ 0 h 47649"/>
                <a:gd name="connsiteX1" fmla="*/ 0 w 55170"/>
                <a:gd name="connsiteY1" fmla="*/ 9076 h 47649"/>
                <a:gd name="connsiteX2" fmla="*/ 47145 w 55170"/>
                <a:gd name="connsiteY2" fmla="*/ 47649 h 47649"/>
                <a:gd name="connsiteX3" fmla="*/ 55171 w 55170"/>
                <a:gd name="connsiteY3" fmla="*/ 37439 h 47649"/>
                <a:gd name="connsiteX4" fmla="*/ 7101 w 55170"/>
                <a:gd name="connsiteY4" fmla="*/ 0 h 47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170" h="47649">
                  <a:moveTo>
                    <a:pt x="7101" y="0"/>
                  </a:moveTo>
                  <a:lnTo>
                    <a:pt x="0" y="9076"/>
                  </a:lnTo>
                  <a:lnTo>
                    <a:pt x="47145" y="47649"/>
                  </a:lnTo>
                  <a:lnTo>
                    <a:pt x="55171" y="37439"/>
                  </a:lnTo>
                  <a:lnTo>
                    <a:pt x="7101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13" name="Forma Livre: Forma 1012">
              <a:extLst>
                <a:ext uri="{FF2B5EF4-FFF2-40B4-BE49-F238E27FC236}">
                  <a16:creationId xmlns:a16="http://schemas.microsoft.com/office/drawing/2014/main" id="{986DCC21-A41A-63CA-4F0B-9BEE9FF2EF87}"/>
                </a:ext>
              </a:extLst>
            </p:cNvPr>
            <p:cNvSpPr/>
            <p:nvPr/>
          </p:nvSpPr>
          <p:spPr>
            <a:xfrm>
              <a:off x="8191936" y="6113820"/>
              <a:ext cx="42900" cy="35337"/>
            </a:xfrm>
            <a:custGeom>
              <a:avLst/>
              <a:gdLst>
                <a:gd name="connsiteX0" fmla="*/ 6639 w 42900"/>
                <a:gd name="connsiteY0" fmla="*/ 0 h 35337"/>
                <a:gd name="connsiteX1" fmla="*/ 0 w 42900"/>
                <a:gd name="connsiteY1" fmla="*/ 9370 h 35337"/>
                <a:gd name="connsiteX2" fmla="*/ 35632 w 42900"/>
                <a:gd name="connsiteY2" fmla="*/ 35338 h 35337"/>
                <a:gd name="connsiteX3" fmla="*/ 42901 w 42900"/>
                <a:gd name="connsiteY3" fmla="*/ 25085 h 35337"/>
                <a:gd name="connsiteX4" fmla="*/ 6639 w 42900"/>
                <a:gd name="connsiteY4" fmla="*/ 0 h 35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900" h="35337">
                  <a:moveTo>
                    <a:pt x="6639" y="0"/>
                  </a:moveTo>
                  <a:lnTo>
                    <a:pt x="0" y="9370"/>
                  </a:lnTo>
                  <a:lnTo>
                    <a:pt x="35632" y="35338"/>
                  </a:lnTo>
                  <a:lnTo>
                    <a:pt x="42901" y="25085"/>
                  </a:lnTo>
                  <a:lnTo>
                    <a:pt x="6639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14" name="Forma Livre: Forma 1013">
              <a:extLst>
                <a:ext uri="{FF2B5EF4-FFF2-40B4-BE49-F238E27FC236}">
                  <a16:creationId xmlns:a16="http://schemas.microsoft.com/office/drawing/2014/main" id="{20707556-0F6F-7A0D-5F1E-02F283876958}"/>
                </a:ext>
              </a:extLst>
            </p:cNvPr>
            <p:cNvSpPr/>
            <p:nvPr/>
          </p:nvSpPr>
          <p:spPr>
            <a:xfrm>
              <a:off x="8205382" y="6094029"/>
              <a:ext cx="25883" cy="22353"/>
            </a:xfrm>
            <a:custGeom>
              <a:avLst/>
              <a:gdLst>
                <a:gd name="connsiteX0" fmla="*/ 6219 w 25883"/>
                <a:gd name="connsiteY0" fmla="*/ 0 h 22353"/>
                <a:gd name="connsiteX1" fmla="*/ 0 w 25883"/>
                <a:gd name="connsiteY1" fmla="*/ 9664 h 22353"/>
                <a:gd name="connsiteX2" fmla="*/ 19371 w 25883"/>
                <a:gd name="connsiteY2" fmla="*/ 22354 h 22353"/>
                <a:gd name="connsiteX3" fmla="*/ 25884 w 25883"/>
                <a:gd name="connsiteY3" fmla="*/ 12185 h 22353"/>
                <a:gd name="connsiteX4" fmla="*/ 6219 w 25883"/>
                <a:gd name="connsiteY4" fmla="*/ 0 h 22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83" h="22353">
                  <a:moveTo>
                    <a:pt x="6219" y="0"/>
                  </a:moveTo>
                  <a:lnTo>
                    <a:pt x="0" y="9664"/>
                  </a:lnTo>
                  <a:lnTo>
                    <a:pt x="19371" y="22354"/>
                  </a:lnTo>
                  <a:lnTo>
                    <a:pt x="25884" y="12185"/>
                  </a:lnTo>
                  <a:lnTo>
                    <a:pt x="6219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15" name="Forma Livre: Forma 1014">
              <a:extLst>
                <a:ext uri="{FF2B5EF4-FFF2-40B4-BE49-F238E27FC236}">
                  <a16:creationId xmlns:a16="http://schemas.microsoft.com/office/drawing/2014/main" id="{842B35D7-4FE7-E09A-293E-AA010CF92654}"/>
                </a:ext>
              </a:extLst>
            </p:cNvPr>
            <p:cNvSpPr/>
            <p:nvPr/>
          </p:nvSpPr>
          <p:spPr>
            <a:xfrm>
              <a:off x="8219080" y="6071423"/>
              <a:ext cx="39539" cy="29244"/>
            </a:xfrm>
            <a:custGeom>
              <a:avLst/>
              <a:gdLst>
                <a:gd name="connsiteX0" fmla="*/ 5757 w 39539"/>
                <a:gd name="connsiteY0" fmla="*/ 0 h 29244"/>
                <a:gd name="connsiteX1" fmla="*/ 0 w 39539"/>
                <a:gd name="connsiteY1" fmla="*/ 10000 h 29244"/>
                <a:gd name="connsiteX2" fmla="*/ 33321 w 39539"/>
                <a:gd name="connsiteY2" fmla="*/ 29245 h 29244"/>
                <a:gd name="connsiteX3" fmla="*/ 39540 w 39539"/>
                <a:gd name="connsiteY3" fmla="*/ 18446 h 29244"/>
                <a:gd name="connsiteX4" fmla="*/ 5757 w 39539"/>
                <a:gd name="connsiteY4" fmla="*/ 0 h 2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539" h="29244">
                  <a:moveTo>
                    <a:pt x="5757" y="0"/>
                  </a:moveTo>
                  <a:lnTo>
                    <a:pt x="0" y="10000"/>
                  </a:lnTo>
                  <a:lnTo>
                    <a:pt x="33321" y="29245"/>
                  </a:lnTo>
                  <a:lnTo>
                    <a:pt x="39540" y="18446"/>
                  </a:lnTo>
                  <a:lnTo>
                    <a:pt x="5757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16" name="Forma Livre: Forma 1015">
              <a:extLst>
                <a:ext uri="{FF2B5EF4-FFF2-40B4-BE49-F238E27FC236}">
                  <a16:creationId xmlns:a16="http://schemas.microsoft.com/office/drawing/2014/main" id="{31BF6B23-61B2-9D66-198C-FBD99C649DAB}"/>
                </a:ext>
              </a:extLst>
            </p:cNvPr>
            <p:cNvSpPr/>
            <p:nvPr/>
          </p:nvSpPr>
          <p:spPr>
            <a:xfrm>
              <a:off x="8231518" y="6048103"/>
              <a:ext cx="60171" cy="37774"/>
            </a:xfrm>
            <a:custGeom>
              <a:avLst/>
              <a:gdLst>
                <a:gd name="connsiteX0" fmla="*/ 5168 w 60171"/>
                <a:gd name="connsiteY0" fmla="*/ 0 h 37774"/>
                <a:gd name="connsiteX1" fmla="*/ 2647 w 60171"/>
                <a:gd name="connsiteY1" fmla="*/ 5168 h 37774"/>
                <a:gd name="connsiteX2" fmla="*/ 0 w 60171"/>
                <a:gd name="connsiteY2" fmla="*/ 10295 h 37774"/>
                <a:gd name="connsiteX3" fmla="*/ 54373 w 60171"/>
                <a:gd name="connsiteY3" fmla="*/ 37775 h 37774"/>
                <a:gd name="connsiteX4" fmla="*/ 57314 w 60171"/>
                <a:gd name="connsiteY4" fmla="*/ 31976 h 37774"/>
                <a:gd name="connsiteX5" fmla="*/ 60171 w 60171"/>
                <a:gd name="connsiteY5" fmla="*/ 26136 h 37774"/>
                <a:gd name="connsiteX6" fmla="*/ 5126 w 60171"/>
                <a:gd name="connsiteY6" fmla="*/ 0 h 37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171" h="37774">
                  <a:moveTo>
                    <a:pt x="5168" y="0"/>
                  </a:moveTo>
                  <a:cubicBezTo>
                    <a:pt x="5168" y="0"/>
                    <a:pt x="4034" y="2647"/>
                    <a:pt x="2647" y="5168"/>
                  </a:cubicBezTo>
                  <a:cubicBezTo>
                    <a:pt x="1345" y="7731"/>
                    <a:pt x="0" y="10295"/>
                    <a:pt x="0" y="10295"/>
                  </a:cubicBezTo>
                  <a:lnTo>
                    <a:pt x="54373" y="37775"/>
                  </a:lnTo>
                  <a:cubicBezTo>
                    <a:pt x="54373" y="37775"/>
                    <a:pt x="55843" y="34876"/>
                    <a:pt x="57314" y="31976"/>
                  </a:cubicBezTo>
                  <a:cubicBezTo>
                    <a:pt x="58826" y="29119"/>
                    <a:pt x="60171" y="26136"/>
                    <a:pt x="60171" y="26136"/>
                  </a:cubicBezTo>
                  <a:lnTo>
                    <a:pt x="5126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17" name="Forma Livre: Forma 1016">
              <a:extLst>
                <a:ext uri="{FF2B5EF4-FFF2-40B4-BE49-F238E27FC236}">
                  <a16:creationId xmlns:a16="http://schemas.microsoft.com/office/drawing/2014/main" id="{50089DC0-455B-0656-E6B4-02FA7A6D1593}"/>
                </a:ext>
              </a:extLst>
            </p:cNvPr>
            <p:cNvSpPr/>
            <p:nvPr/>
          </p:nvSpPr>
          <p:spPr>
            <a:xfrm>
              <a:off x="8242737" y="6024152"/>
              <a:ext cx="45337" cy="28278"/>
            </a:xfrm>
            <a:custGeom>
              <a:avLst/>
              <a:gdLst>
                <a:gd name="connsiteX0" fmla="*/ 4454 w 45337"/>
                <a:gd name="connsiteY0" fmla="*/ 0 h 28278"/>
                <a:gd name="connsiteX1" fmla="*/ 2353 w 45337"/>
                <a:gd name="connsiteY1" fmla="*/ 5336 h 28278"/>
                <a:gd name="connsiteX2" fmla="*/ 0 w 45337"/>
                <a:gd name="connsiteY2" fmla="*/ 10589 h 28278"/>
                <a:gd name="connsiteX3" fmla="*/ 40422 w 45337"/>
                <a:gd name="connsiteY3" fmla="*/ 28279 h 28278"/>
                <a:gd name="connsiteX4" fmla="*/ 43027 w 45337"/>
                <a:gd name="connsiteY4" fmla="*/ 22522 h 28278"/>
                <a:gd name="connsiteX5" fmla="*/ 45338 w 45337"/>
                <a:gd name="connsiteY5" fmla="*/ 16681 h 28278"/>
                <a:gd name="connsiteX6" fmla="*/ 4496 w 45337"/>
                <a:gd name="connsiteY6" fmla="*/ 0 h 28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37" h="28278">
                  <a:moveTo>
                    <a:pt x="4454" y="0"/>
                  </a:moveTo>
                  <a:cubicBezTo>
                    <a:pt x="4454" y="0"/>
                    <a:pt x="3403" y="2689"/>
                    <a:pt x="2353" y="5336"/>
                  </a:cubicBezTo>
                  <a:cubicBezTo>
                    <a:pt x="1177" y="7942"/>
                    <a:pt x="0" y="10589"/>
                    <a:pt x="0" y="10589"/>
                  </a:cubicBezTo>
                  <a:lnTo>
                    <a:pt x="40422" y="28279"/>
                  </a:lnTo>
                  <a:lnTo>
                    <a:pt x="43027" y="22522"/>
                  </a:lnTo>
                  <a:cubicBezTo>
                    <a:pt x="44204" y="19580"/>
                    <a:pt x="45338" y="16681"/>
                    <a:pt x="45338" y="16681"/>
                  </a:cubicBezTo>
                  <a:lnTo>
                    <a:pt x="4496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18" name="Forma Livre: Forma 1017">
              <a:extLst>
                <a:ext uri="{FF2B5EF4-FFF2-40B4-BE49-F238E27FC236}">
                  <a16:creationId xmlns:a16="http://schemas.microsoft.com/office/drawing/2014/main" id="{7F18CC7F-D052-62A0-F352-69B1EC5956CD}"/>
                </a:ext>
              </a:extLst>
            </p:cNvPr>
            <p:cNvSpPr/>
            <p:nvPr/>
          </p:nvSpPr>
          <p:spPr>
            <a:xfrm>
              <a:off x="8251603" y="6002008"/>
              <a:ext cx="25715" cy="19034"/>
            </a:xfrm>
            <a:custGeom>
              <a:avLst/>
              <a:gdLst>
                <a:gd name="connsiteX0" fmla="*/ 3950 w 25715"/>
                <a:gd name="connsiteY0" fmla="*/ 0 h 19034"/>
                <a:gd name="connsiteX1" fmla="*/ 2101 w 25715"/>
                <a:gd name="connsiteY1" fmla="*/ 5462 h 19034"/>
                <a:gd name="connsiteX2" fmla="*/ 672 w 25715"/>
                <a:gd name="connsiteY2" fmla="*/ 9160 h 19034"/>
                <a:gd name="connsiteX3" fmla="*/ 0 w 25715"/>
                <a:gd name="connsiteY3" fmla="*/ 10841 h 19034"/>
                <a:gd name="connsiteX4" fmla="*/ 21640 w 25715"/>
                <a:gd name="connsiteY4" fmla="*/ 19035 h 19034"/>
                <a:gd name="connsiteX5" fmla="*/ 22312 w 25715"/>
                <a:gd name="connsiteY5" fmla="*/ 17270 h 19034"/>
                <a:gd name="connsiteX6" fmla="*/ 23783 w 25715"/>
                <a:gd name="connsiteY6" fmla="*/ 13404 h 19034"/>
                <a:gd name="connsiteX7" fmla="*/ 25715 w 25715"/>
                <a:gd name="connsiteY7" fmla="*/ 7689 h 19034"/>
                <a:gd name="connsiteX8" fmla="*/ 3866 w 25715"/>
                <a:gd name="connsiteY8" fmla="*/ 42 h 1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715" h="19034">
                  <a:moveTo>
                    <a:pt x="3950" y="0"/>
                  </a:moveTo>
                  <a:cubicBezTo>
                    <a:pt x="3950" y="0"/>
                    <a:pt x="3025" y="2731"/>
                    <a:pt x="2101" y="5462"/>
                  </a:cubicBezTo>
                  <a:cubicBezTo>
                    <a:pt x="1639" y="6849"/>
                    <a:pt x="1050" y="8151"/>
                    <a:pt x="672" y="9160"/>
                  </a:cubicBezTo>
                  <a:lnTo>
                    <a:pt x="0" y="10841"/>
                  </a:lnTo>
                  <a:lnTo>
                    <a:pt x="21640" y="19035"/>
                  </a:lnTo>
                  <a:cubicBezTo>
                    <a:pt x="21640" y="19035"/>
                    <a:pt x="21934" y="18320"/>
                    <a:pt x="22312" y="17270"/>
                  </a:cubicBezTo>
                  <a:cubicBezTo>
                    <a:pt x="22690" y="16219"/>
                    <a:pt x="23321" y="14833"/>
                    <a:pt x="23783" y="13404"/>
                  </a:cubicBezTo>
                  <a:cubicBezTo>
                    <a:pt x="24749" y="10547"/>
                    <a:pt x="25715" y="7689"/>
                    <a:pt x="25715" y="7689"/>
                  </a:cubicBezTo>
                  <a:lnTo>
                    <a:pt x="3866" y="42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19" name="Forma Livre: Forma 1018">
              <a:extLst>
                <a:ext uri="{FF2B5EF4-FFF2-40B4-BE49-F238E27FC236}">
                  <a16:creationId xmlns:a16="http://schemas.microsoft.com/office/drawing/2014/main" id="{5262E127-30F6-CE82-1E66-9627BC0C90F9}"/>
                </a:ext>
              </a:extLst>
            </p:cNvPr>
            <p:cNvSpPr/>
            <p:nvPr/>
          </p:nvSpPr>
          <p:spPr>
            <a:xfrm>
              <a:off x="8260258" y="5977091"/>
              <a:ext cx="40254" cy="22648"/>
            </a:xfrm>
            <a:custGeom>
              <a:avLst/>
              <a:gdLst>
                <a:gd name="connsiteX0" fmla="*/ 3236 w 40254"/>
                <a:gd name="connsiteY0" fmla="*/ 0 h 22648"/>
                <a:gd name="connsiteX1" fmla="*/ 1681 w 40254"/>
                <a:gd name="connsiteY1" fmla="*/ 5547 h 22648"/>
                <a:gd name="connsiteX2" fmla="*/ 588 w 40254"/>
                <a:gd name="connsiteY2" fmla="*/ 9370 h 22648"/>
                <a:gd name="connsiteX3" fmla="*/ 0 w 40254"/>
                <a:gd name="connsiteY3" fmla="*/ 11093 h 22648"/>
                <a:gd name="connsiteX4" fmla="*/ 36725 w 40254"/>
                <a:gd name="connsiteY4" fmla="*/ 22648 h 22648"/>
                <a:gd name="connsiteX5" fmla="*/ 37355 w 40254"/>
                <a:gd name="connsiteY5" fmla="*/ 20800 h 22648"/>
                <a:gd name="connsiteX6" fmla="*/ 38531 w 40254"/>
                <a:gd name="connsiteY6" fmla="*/ 16682 h 22648"/>
                <a:gd name="connsiteX7" fmla="*/ 40254 w 40254"/>
                <a:gd name="connsiteY7" fmla="*/ 10673 h 22648"/>
                <a:gd name="connsiteX8" fmla="*/ 3278 w 40254"/>
                <a:gd name="connsiteY8" fmla="*/ 0 h 22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254" h="22648">
                  <a:moveTo>
                    <a:pt x="3236" y="0"/>
                  </a:moveTo>
                  <a:cubicBezTo>
                    <a:pt x="3236" y="0"/>
                    <a:pt x="2437" y="2773"/>
                    <a:pt x="1681" y="5547"/>
                  </a:cubicBezTo>
                  <a:cubicBezTo>
                    <a:pt x="1303" y="6933"/>
                    <a:pt x="883" y="8320"/>
                    <a:pt x="588" y="9370"/>
                  </a:cubicBezTo>
                  <a:cubicBezTo>
                    <a:pt x="252" y="10379"/>
                    <a:pt x="0" y="11093"/>
                    <a:pt x="0" y="11093"/>
                  </a:cubicBezTo>
                  <a:lnTo>
                    <a:pt x="36725" y="22648"/>
                  </a:lnTo>
                  <a:lnTo>
                    <a:pt x="37355" y="20800"/>
                  </a:lnTo>
                  <a:cubicBezTo>
                    <a:pt x="37691" y="19665"/>
                    <a:pt x="38111" y="18194"/>
                    <a:pt x="38531" y="16682"/>
                  </a:cubicBezTo>
                  <a:cubicBezTo>
                    <a:pt x="39372" y="13698"/>
                    <a:pt x="40254" y="10673"/>
                    <a:pt x="40254" y="10673"/>
                  </a:cubicBezTo>
                  <a:lnTo>
                    <a:pt x="3278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20" name="Forma Livre: Forma 1019">
              <a:extLst>
                <a:ext uri="{FF2B5EF4-FFF2-40B4-BE49-F238E27FC236}">
                  <a16:creationId xmlns:a16="http://schemas.microsoft.com/office/drawing/2014/main" id="{D238BEBB-B993-CB07-DB16-E075FB2912CE}"/>
                </a:ext>
              </a:extLst>
            </p:cNvPr>
            <p:cNvSpPr/>
            <p:nvPr/>
          </p:nvSpPr>
          <p:spPr>
            <a:xfrm>
              <a:off x="8267444" y="5951754"/>
              <a:ext cx="61977" cy="26219"/>
            </a:xfrm>
            <a:custGeom>
              <a:avLst/>
              <a:gdLst>
                <a:gd name="connsiteX0" fmla="*/ 2563 w 61977"/>
                <a:gd name="connsiteY0" fmla="*/ 0 h 26219"/>
                <a:gd name="connsiteX1" fmla="*/ 0 w 61977"/>
                <a:gd name="connsiteY1" fmla="*/ 11219 h 26219"/>
                <a:gd name="connsiteX2" fmla="*/ 59036 w 61977"/>
                <a:gd name="connsiteY2" fmla="*/ 26220 h 26219"/>
                <a:gd name="connsiteX3" fmla="*/ 61978 w 61977"/>
                <a:gd name="connsiteY3" fmla="*/ 13572 h 26219"/>
                <a:gd name="connsiteX4" fmla="*/ 2563 w 61977"/>
                <a:gd name="connsiteY4" fmla="*/ 0 h 26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977" h="26219">
                  <a:moveTo>
                    <a:pt x="2563" y="0"/>
                  </a:moveTo>
                  <a:lnTo>
                    <a:pt x="0" y="11219"/>
                  </a:lnTo>
                  <a:lnTo>
                    <a:pt x="59036" y="26220"/>
                  </a:lnTo>
                  <a:lnTo>
                    <a:pt x="61978" y="13572"/>
                  </a:lnTo>
                  <a:lnTo>
                    <a:pt x="2563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21" name="Forma Livre: Forma 1020">
              <a:extLst>
                <a:ext uri="{FF2B5EF4-FFF2-40B4-BE49-F238E27FC236}">
                  <a16:creationId xmlns:a16="http://schemas.microsoft.com/office/drawing/2014/main" id="{88F6A99B-E206-0EAA-775D-59DEB546948A}"/>
                </a:ext>
              </a:extLst>
            </p:cNvPr>
            <p:cNvSpPr/>
            <p:nvPr/>
          </p:nvSpPr>
          <p:spPr>
            <a:xfrm>
              <a:off x="8273116" y="5926080"/>
              <a:ext cx="45506" cy="19791"/>
            </a:xfrm>
            <a:custGeom>
              <a:avLst/>
              <a:gdLst>
                <a:gd name="connsiteX0" fmla="*/ 2017 w 45506"/>
                <a:gd name="connsiteY0" fmla="*/ 0 h 19791"/>
                <a:gd name="connsiteX1" fmla="*/ 0 w 45506"/>
                <a:gd name="connsiteY1" fmla="*/ 11345 h 19791"/>
                <a:gd name="connsiteX2" fmla="*/ 43280 w 45506"/>
                <a:gd name="connsiteY2" fmla="*/ 19791 h 19791"/>
                <a:gd name="connsiteX3" fmla="*/ 45506 w 45506"/>
                <a:gd name="connsiteY3" fmla="*/ 7395 h 19791"/>
                <a:gd name="connsiteX4" fmla="*/ 2017 w 45506"/>
                <a:gd name="connsiteY4" fmla="*/ 0 h 19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506" h="19791">
                  <a:moveTo>
                    <a:pt x="2017" y="0"/>
                  </a:moveTo>
                  <a:lnTo>
                    <a:pt x="0" y="11345"/>
                  </a:lnTo>
                  <a:lnTo>
                    <a:pt x="43280" y="19791"/>
                  </a:lnTo>
                  <a:lnTo>
                    <a:pt x="45506" y="7395"/>
                  </a:lnTo>
                  <a:lnTo>
                    <a:pt x="2017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22" name="Forma Livre: Forma 1021">
              <a:extLst>
                <a:ext uri="{FF2B5EF4-FFF2-40B4-BE49-F238E27FC236}">
                  <a16:creationId xmlns:a16="http://schemas.microsoft.com/office/drawing/2014/main" id="{C867D9D7-DD0A-55A2-865A-45AB1C2FBDEB}"/>
                </a:ext>
              </a:extLst>
            </p:cNvPr>
            <p:cNvSpPr/>
            <p:nvPr/>
          </p:nvSpPr>
          <p:spPr>
            <a:xfrm>
              <a:off x="8277066" y="5902634"/>
              <a:ext cx="24455" cy="14706"/>
            </a:xfrm>
            <a:custGeom>
              <a:avLst/>
              <a:gdLst>
                <a:gd name="connsiteX0" fmla="*/ 1471 w 24455"/>
                <a:gd name="connsiteY0" fmla="*/ 0 h 14706"/>
                <a:gd name="connsiteX1" fmla="*/ 0 w 24455"/>
                <a:gd name="connsiteY1" fmla="*/ 11429 h 14706"/>
                <a:gd name="connsiteX2" fmla="*/ 22943 w 24455"/>
                <a:gd name="connsiteY2" fmla="*/ 14707 h 14706"/>
                <a:gd name="connsiteX3" fmla="*/ 24455 w 24455"/>
                <a:gd name="connsiteY3" fmla="*/ 2731 h 14706"/>
                <a:gd name="connsiteX4" fmla="*/ 1471 w 24455"/>
                <a:gd name="connsiteY4" fmla="*/ 0 h 14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55" h="14706">
                  <a:moveTo>
                    <a:pt x="1471" y="0"/>
                  </a:moveTo>
                  <a:lnTo>
                    <a:pt x="0" y="11429"/>
                  </a:lnTo>
                  <a:lnTo>
                    <a:pt x="22943" y="14707"/>
                  </a:lnTo>
                  <a:lnTo>
                    <a:pt x="24455" y="2731"/>
                  </a:lnTo>
                  <a:lnTo>
                    <a:pt x="1471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23" name="Forma Livre: Forma 1022">
              <a:extLst>
                <a:ext uri="{FF2B5EF4-FFF2-40B4-BE49-F238E27FC236}">
                  <a16:creationId xmlns:a16="http://schemas.microsoft.com/office/drawing/2014/main" id="{C1094DBD-66BA-04AD-C2F5-2B001D4A8B2E}"/>
                </a:ext>
              </a:extLst>
            </p:cNvPr>
            <p:cNvSpPr/>
            <p:nvPr/>
          </p:nvSpPr>
          <p:spPr>
            <a:xfrm>
              <a:off x="8280050" y="5876582"/>
              <a:ext cx="39287" cy="14832"/>
            </a:xfrm>
            <a:custGeom>
              <a:avLst/>
              <a:gdLst>
                <a:gd name="connsiteX0" fmla="*/ 840 w 39287"/>
                <a:gd name="connsiteY0" fmla="*/ 0 h 14832"/>
                <a:gd name="connsiteX1" fmla="*/ 0 w 39287"/>
                <a:gd name="connsiteY1" fmla="*/ 11471 h 14832"/>
                <a:gd name="connsiteX2" fmla="*/ 38321 w 39287"/>
                <a:gd name="connsiteY2" fmla="*/ 14832 h 14832"/>
                <a:gd name="connsiteX3" fmla="*/ 39287 w 39287"/>
                <a:gd name="connsiteY3" fmla="*/ 2395 h 14832"/>
                <a:gd name="connsiteX4" fmla="*/ 840 w 39287"/>
                <a:gd name="connsiteY4" fmla="*/ 0 h 14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287" h="14832">
                  <a:moveTo>
                    <a:pt x="840" y="0"/>
                  </a:moveTo>
                  <a:lnTo>
                    <a:pt x="0" y="11471"/>
                  </a:lnTo>
                  <a:lnTo>
                    <a:pt x="38321" y="14832"/>
                  </a:lnTo>
                  <a:lnTo>
                    <a:pt x="39287" y="2395"/>
                  </a:lnTo>
                  <a:lnTo>
                    <a:pt x="840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24" name="Forma Livre: Forma 1023">
              <a:extLst>
                <a:ext uri="{FF2B5EF4-FFF2-40B4-BE49-F238E27FC236}">
                  <a16:creationId xmlns:a16="http://schemas.microsoft.com/office/drawing/2014/main" id="{2F5E0F71-636D-5F8F-B2B9-3746BCC2760F}"/>
                </a:ext>
              </a:extLst>
            </p:cNvPr>
            <p:cNvSpPr/>
            <p:nvPr/>
          </p:nvSpPr>
          <p:spPr>
            <a:xfrm>
              <a:off x="8281562" y="5850405"/>
              <a:ext cx="61221" cy="13445"/>
            </a:xfrm>
            <a:custGeom>
              <a:avLst/>
              <a:gdLst>
                <a:gd name="connsiteX0" fmla="*/ 294 w 61221"/>
                <a:gd name="connsiteY0" fmla="*/ 0 h 13445"/>
                <a:gd name="connsiteX1" fmla="*/ 0 w 61221"/>
                <a:gd name="connsiteY1" fmla="*/ 11513 h 13445"/>
                <a:gd name="connsiteX2" fmla="*/ 60885 w 61221"/>
                <a:gd name="connsiteY2" fmla="*/ 13446 h 13445"/>
                <a:gd name="connsiteX3" fmla="*/ 61221 w 61221"/>
                <a:gd name="connsiteY3" fmla="*/ 462 h 13445"/>
                <a:gd name="connsiteX4" fmla="*/ 294 w 61221"/>
                <a:gd name="connsiteY4" fmla="*/ 0 h 1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221" h="13445">
                  <a:moveTo>
                    <a:pt x="294" y="0"/>
                  </a:moveTo>
                  <a:lnTo>
                    <a:pt x="0" y="11513"/>
                  </a:lnTo>
                  <a:lnTo>
                    <a:pt x="60885" y="13446"/>
                  </a:lnTo>
                  <a:lnTo>
                    <a:pt x="61221" y="462"/>
                  </a:lnTo>
                  <a:lnTo>
                    <a:pt x="294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25" name="Forma Livre: Forma 1024">
              <a:extLst>
                <a:ext uri="{FF2B5EF4-FFF2-40B4-BE49-F238E27FC236}">
                  <a16:creationId xmlns:a16="http://schemas.microsoft.com/office/drawing/2014/main" id="{5BCAEBD4-4264-F974-43B1-E8EE62EBAB0C}"/>
                </a:ext>
              </a:extLst>
            </p:cNvPr>
            <p:cNvSpPr/>
            <p:nvPr/>
          </p:nvSpPr>
          <p:spPr>
            <a:xfrm>
              <a:off x="8281394" y="5822126"/>
              <a:ext cx="44372" cy="13572"/>
            </a:xfrm>
            <a:custGeom>
              <a:avLst/>
              <a:gdLst>
                <a:gd name="connsiteX0" fmla="*/ 0 w 44372"/>
                <a:gd name="connsiteY0" fmla="*/ 2059 h 13572"/>
                <a:gd name="connsiteX1" fmla="*/ 294 w 44372"/>
                <a:gd name="connsiteY1" fmla="*/ 13572 h 13572"/>
                <a:gd name="connsiteX2" fmla="*/ 44372 w 44372"/>
                <a:gd name="connsiteY2" fmla="*/ 12564 h 13572"/>
                <a:gd name="connsiteX3" fmla="*/ 44036 w 44372"/>
                <a:gd name="connsiteY3" fmla="*/ 0 h 13572"/>
                <a:gd name="connsiteX4" fmla="*/ 0 w 44372"/>
                <a:gd name="connsiteY4" fmla="*/ 2059 h 13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372" h="13572">
                  <a:moveTo>
                    <a:pt x="0" y="2059"/>
                  </a:moveTo>
                  <a:lnTo>
                    <a:pt x="294" y="13572"/>
                  </a:lnTo>
                  <a:lnTo>
                    <a:pt x="44372" y="12564"/>
                  </a:lnTo>
                  <a:lnTo>
                    <a:pt x="44036" y="0"/>
                  </a:lnTo>
                  <a:lnTo>
                    <a:pt x="0" y="2059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26" name="Forma Livre: Forma 1025">
              <a:extLst>
                <a:ext uri="{FF2B5EF4-FFF2-40B4-BE49-F238E27FC236}">
                  <a16:creationId xmlns:a16="http://schemas.microsoft.com/office/drawing/2014/main" id="{81114261-A141-8B3B-2FB5-99D2F22E0FAC}"/>
                </a:ext>
              </a:extLst>
            </p:cNvPr>
            <p:cNvSpPr/>
            <p:nvPr/>
          </p:nvSpPr>
          <p:spPr>
            <a:xfrm>
              <a:off x="8279671" y="5798301"/>
              <a:ext cx="23950" cy="13740"/>
            </a:xfrm>
            <a:custGeom>
              <a:avLst/>
              <a:gdLst>
                <a:gd name="connsiteX0" fmla="*/ 0 w 23950"/>
                <a:gd name="connsiteY0" fmla="*/ 2269 h 13740"/>
                <a:gd name="connsiteX1" fmla="*/ 883 w 23950"/>
                <a:gd name="connsiteY1" fmla="*/ 13740 h 13740"/>
                <a:gd name="connsiteX2" fmla="*/ 23951 w 23950"/>
                <a:gd name="connsiteY2" fmla="*/ 12059 h 13740"/>
                <a:gd name="connsiteX3" fmla="*/ 23027 w 23950"/>
                <a:gd name="connsiteY3" fmla="*/ 0 h 13740"/>
                <a:gd name="connsiteX4" fmla="*/ 0 w 23950"/>
                <a:gd name="connsiteY4" fmla="*/ 2269 h 13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50" h="13740">
                  <a:moveTo>
                    <a:pt x="0" y="2269"/>
                  </a:moveTo>
                  <a:lnTo>
                    <a:pt x="883" y="13740"/>
                  </a:lnTo>
                  <a:lnTo>
                    <a:pt x="23951" y="12059"/>
                  </a:lnTo>
                  <a:lnTo>
                    <a:pt x="23027" y="0"/>
                  </a:lnTo>
                  <a:lnTo>
                    <a:pt x="0" y="2269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27" name="Forma Livre: Forma 1026">
              <a:extLst>
                <a:ext uri="{FF2B5EF4-FFF2-40B4-BE49-F238E27FC236}">
                  <a16:creationId xmlns:a16="http://schemas.microsoft.com/office/drawing/2014/main" id="{7D43877D-A0F8-A04D-C827-886277F15A0D}"/>
                </a:ext>
              </a:extLst>
            </p:cNvPr>
            <p:cNvSpPr/>
            <p:nvPr/>
          </p:nvSpPr>
          <p:spPr>
            <a:xfrm>
              <a:off x="8276394" y="5768720"/>
              <a:ext cx="39707" cy="17269"/>
            </a:xfrm>
            <a:custGeom>
              <a:avLst/>
              <a:gdLst>
                <a:gd name="connsiteX0" fmla="*/ 42 w 39707"/>
                <a:gd name="connsiteY0" fmla="*/ 5883 h 17269"/>
                <a:gd name="connsiteX1" fmla="*/ 294 w 39707"/>
                <a:gd name="connsiteY1" fmla="*/ 7647 h 17269"/>
                <a:gd name="connsiteX2" fmla="*/ 798 w 39707"/>
                <a:gd name="connsiteY2" fmla="*/ 11555 h 17269"/>
                <a:gd name="connsiteX3" fmla="*/ 1513 w 39707"/>
                <a:gd name="connsiteY3" fmla="*/ 17270 h 17269"/>
                <a:gd name="connsiteX4" fmla="*/ 39708 w 39707"/>
                <a:gd name="connsiteY4" fmla="*/ 12354 h 17269"/>
                <a:gd name="connsiteX5" fmla="*/ 38909 w 39707"/>
                <a:gd name="connsiteY5" fmla="*/ 6177 h 17269"/>
                <a:gd name="connsiteX6" fmla="*/ 38363 w 39707"/>
                <a:gd name="connsiteY6" fmla="*/ 1933 h 17269"/>
                <a:gd name="connsiteX7" fmla="*/ 38069 w 39707"/>
                <a:gd name="connsiteY7" fmla="*/ 0 h 17269"/>
                <a:gd name="connsiteX8" fmla="*/ 0 w 39707"/>
                <a:gd name="connsiteY8" fmla="*/ 5841 h 17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707" h="17269">
                  <a:moveTo>
                    <a:pt x="42" y="5883"/>
                  </a:moveTo>
                  <a:cubicBezTo>
                    <a:pt x="42" y="5883"/>
                    <a:pt x="168" y="6597"/>
                    <a:pt x="294" y="7647"/>
                  </a:cubicBezTo>
                  <a:cubicBezTo>
                    <a:pt x="420" y="8698"/>
                    <a:pt x="588" y="10127"/>
                    <a:pt x="798" y="11555"/>
                  </a:cubicBezTo>
                  <a:cubicBezTo>
                    <a:pt x="1176" y="14413"/>
                    <a:pt x="1513" y="17270"/>
                    <a:pt x="1513" y="17270"/>
                  </a:cubicBezTo>
                  <a:lnTo>
                    <a:pt x="39708" y="12354"/>
                  </a:lnTo>
                  <a:lnTo>
                    <a:pt x="38909" y="6177"/>
                  </a:lnTo>
                  <a:lnTo>
                    <a:pt x="38363" y="1933"/>
                  </a:lnTo>
                  <a:cubicBezTo>
                    <a:pt x="38237" y="757"/>
                    <a:pt x="38069" y="0"/>
                    <a:pt x="38069" y="0"/>
                  </a:cubicBezTo>
                  <a:lnTo>
                    <a:pt x="0" y="5841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28" name="Forma Livre: Forma 1027">
              <a:extLst>
                <a:ext uri="{FF2B5EF4-FFF2-40B4-BE49-F238E27FC236}">
                  <a16:creationId xmlns:a16="http://schemas.microsoft.com/office/drawing/2014/main" id="{C2EA8F12-5FE1-1B56-8C89-9F8F73C64705}"/>
                </a:ext>
              </a:extLst>
            </p:cNvPr>
            <p:cNvSpPr/>
            <p:nvPr/>
          </p:nvSpPr>
          <p:spPr>
            <a:xfrm>
              <a:off x="8271688" y="5736240"/>
              <a:ext cx="62061" cy="23908"/>
            </a:xfrm>
            <a:custGeom>
              <a:avLst/>
              <a:gdLst>
                <a:gd name="connsiteX0" fmla="*/ 0 w 62061"/>
                <a:gd name="connsiteY0" fmla="*/ 12606 h 23908"/>
                <a:gd name="connsiteX1" fmla="*/ 420 w 62061"/>
                <a:gd name="connsiteY1" fmla="*/ 14371 h 23908"/>
                <a:gd name="connsiteX2" fmla="*/ 1176 w 62061"/>
                <a:gd name="connsiteY2" fmla="*/ 18236 h 23908"/>
                <a:gd name="connsiteX3" fmla="*/ 2185 w 62061"/>
                <a:gd name="connsiteY3" fmla="*/ 23908 h 23908"/>
                <a:gd name="connsiteX4" fmla="*/ 62062 w 62061"/>
                <a:gd name="connsiteY4" fmla="*/ 12732 h 23908"/>
                <a:gd name="connsiteX5" fmla="*/ 60927 w 62061"/>
                <a:gd name="connsiteY5" fmla="*/ 6345 h 23908"/>
                <a:gd name="connsiteX6" fmla="*/ 60044 w 62061"/>
                <a:gd name="connsiteY6" fmla="*/ 1975 h 23908"/>
                <a:gd name="connsiteX7" fmla="*/ 59582 w 62061"/>
                <a:gd name="connsiteY7" fmla="*/ 0 h 23908"/>
                <a:gd name="connsiteX8" fmla="*/ 0 w 62061"/>
                <a:gd name="connsiteY8" fmla="*/ 12606 h 23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061" h="23908">
                  <a:moveTo>
                    <a:pt x="0" y="12606"/>
                  </a:moveTo>
                  <a:cubicBezTo>
                    <a:pt x="0" y="12606"/>
                    <a:pt x="168" y="13320"/>
                    <a:pt x="420" y="14371"/>
                  </a:cubicBezTo>
                  <a:cubicBezTo>
                    <a:pt x="672" y="15421"/>
                    <a:pt x="924" y="16850"/>
                    <a:pt x="1176" y="18236"/>
                  </a:cubicBezTo>
                  <a:lnTo>
                    <a:pt x="2185" y="23908"/>
                  </a:lnTo>
                  <a:lnTo>
                    <a:pt x="62062" y="12732"/>
                  </a:lnTo>
                  <a:cubicBezTo>
                    <a:pt x="62062" y="12732"/>
                    <a:pt x="61473" y="9538"/>
                    <a:pt x="60927" y="6345"/>
                  </a:cubicBezTo>
                  <a:cubicBezTo>
                    <a:pt x="60633" y="4748"/>
                    <a:pt x="60381" y="3151"/>
                    <a:pt x="60044" y="1975"/>
                  </a:cubicBezTo>
                  <a:lnTo>
                    <a:pt x="59582" y="0"/>
                  </a:lnTo>
                  <a:lnTo>
                    <a:pt x="0" y="12606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29" name="Forma Livre: Forma 1028">
              <a:extLst>
                <a:ext uri="{FF2B5EF4-FFF2-40B4-BE49-F238E27FC236}">
                  <a16:creationId xmlns:a16="http://schemas.microsoft.com/office/drawing/2014/main" id="{E12E1E76-4301-F6F8-9EA5-814179DEEEEA}"/>
                </a:ext>
              </a:extLst>
            </p:cNvPr>
            <p:cNvSpPr/>
            <p:nvPr/>
          </p:nvSpPr>
          <p:spPr>
            <a:xfrm>
              <a:off x="8265511" y="5711868"/>
              <a:ext cx="45758" cy="22690"/>
            </a:xfrm>
            <a:custGeom>
              <a:avLst/>
              <a:gdLst>
                <a:gd name="connsiteX0" fmla="*/ 0 w 45758"/>
                <a:gd name="connsiteY0" fmla="*/ 11555 h 22690"/>
                <a:gd name="connsiteX1" fmla="*/ 1597 w 45758"/>
                <a:gd name="connsiteY1" fmla="*/ 17102 h 22690"/>
                <a:gd name="connsiteX2" fmla="*/ 2900 w 45758"/>
                <a:gd name="connsiteY2" fmla="*/ 22690 h 22690"/>
                <a:gd name="connsiteX3" fmla="*/ 45758 w 45758"/>
                <a:gd name="connsiteY3" fmla="*/ 12186 h 22690"/>
                <a:gd name="connsiteX4" fmla="*/ 44330 w 45758"/>
                <a:gd name="connsiteY4" fmla="*/ 6051 h 22690"/>
                <a:gd name="connsiteX5" fmla="*/ 42607 w 45758"/>
                <a:gd name="connsiteY5" fmla="*/ 0 h 22690"/>
                <a:gd name="connsiteX6" fmla="*/ 42 w 45758"/>
                <a:gd name="connsiteY6" fmla="*/ 11555 h 22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758" h="22690">
                  <a:moveTo>
                    <a:pt x="0" y="11555"/>
                  </a:moveTo>
                  <a:cubicBezTo>
                    <a:pt x="0" y="11555"/>
                    <a:pt x="799" y="14329"/>
                    <a:pt x="1597" y="17102"/>
                  </a:cubicBezTo>
                  <a:cubicBezTo>
                    <a:pt x="2269" y="19917"/>
                    <a:pt x="2900" y="22690"/>
                    <a:pt x="2900" y="22690"/>
                  </a:cubicBezTo>
                  <a:lnTo>
                    <a:pt x="45758" y="12186"/>
                  </a:lnTo>
                  <a:cubicBezTo>
                    <a:pt x="45758" y="12186"/>
                    <a:pt x="45044" y="9118"/>
                    <a:pt x="44330" y="6051"/>
                  </a:cubicBezTo>
                  <a:cubicBezTo>
                    <a:pt x="43490" y="3026"/>
                    <a:pt x="42607" y="0"/>
                    <a:pt x="42607" y="0"/>
                  </a:cubicBezTo>
                  <a:lnTo>
                    <a:pt x="42" y="11555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30" name="Forma Livre: Forma 1029">
              <a:extLst>
                <a:ext uri="{FF2B5EF4-FFF2-40B4-BE49-F238E27FC236}">
                  <a16:creationId xmlns:a16="http://schemas.microsoft.com/office/drawing/2014/main" id="{E19E3946-980A-02B5-3D07-39D2FBDBC498}"/>
                </a:ext>
              </a:extLst>
            </p:cNvPr>
            <p:cNvSpPr/>
            <p:nvPr/>
          </p:nvSpPr>
          <p:spPr>
            <a:xfrm>
              <a:off x="8258704" y="5693590"/>
              <a:ext cx="25673" cy="18152"/>
            </a:xfrm>
            <a:custGeom>
              <a:avLst/>
              <a:gdLst>
                <a:gd name="connsiteX0" fmla="*/ 0 w 25673"/>
                <a:gd name="connsiteY0" fmla="*/ 7185 h 18152"/>
                <a:gd name="connsiteX1" fmla="*/ 1849 w 25673"/>
                <a:gd name="connsiteY1" fmla="*/ 12648 h 18152"/>
                <a:gd name="connsiteX2" fmla="*/ 2984 w 25673"/>
                <a:gd name="connsiteY2" fmla="*/ 16429 h 18152"/>
                <a:gd name="connsiteX3" fmla="*/ 3488 w 25673"/>
                <a:gd name="connsiteY3" fmla="*/ 18152 h 18152"/>
                <a:gd name="connsiteX4" fmla="*/ 25674 w 25673"/>
                <a:gd name="connsiteY4" fmla="*/ 11513 h 18152"/>
                <a:gd name="connsiteX5" fmla="*/ 25169 w 25673"/>
                <a:gd name="connsiteY5" fmla="*/ 9707 h 18152"/>
                <a:gd name="connsiteX6" fmla="*/ 23993 w 25673"/>
                <a:gd name="connsiteY6" fmla="*/ 5714 h 18152"/>
                <a:gd name="connsiteX7" fmla="*/ 22060 w 25673"/>
                <a:gd name="connsiteY7" fmla="*/ 0 h 18152"/>
                <a:gd name="connsiteX8" fmla="*/ 42 w 25673"/>
                <a:gd name="connsiteY8" fmla="*/ 7185 h 18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73" h="18152">
                  <a:moveTo>
                    <a:pt x="0" y="7185"/>
                  </a:moveTo>
                  <a:lnTo>
                    <a:pt x="1849" y="12648"/>
                  </a:lnTo>
                  <a:cubicBezTo>
                    <a:pt x="2311" y="13992"/>
                    <a:pt x="2647" y="15421"/>
                    <a:pt x="2984" y="16429"/>
                  </a:cubicBezTo>
                  <a:cubicBezTo>
                    <a:pt x="3278" y="17480"/>
                    <a:pt x="3488" y="18152"/>
                    <a:pt x="3488" y="18152"/>
                  </a:cubicBezTo>
                  <a:lnTo>
                    <a:pt x="25674" y="11513"/>
                  </a:lnTo>
                  <a:lnTo>
                    <a:pt x="25169" y="9707"/>
                  </a:lnTo>
                  <a:cubicBezTo>
                    <a:pt x="24833" y="8614"/>
                    <a:pt x="24497" y="7143"/>
                    <a:pt x="23993" y="5714"/>
                  </a:cubicBezTo>
                  <a:cubicBezTo>
                    <a:pt x="23027" y="2858"/>
                    <a:pt x="22060" y="0"/>
                    <a:pt x="22060" y="0"/>
                  </a:cubicBezTo>
                  <a:lnTo>
                    <a:pt x="42" y="7185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31" name="Forma Livre: Forma 1030">
              <a:extLst>
                <a:ext uri="{FF2B5EF4-FFF2-40B4-BE49-F238E27FC236}">
                  <a16:creationId xmlns:a16="http://schemas.microsoft.com/office/drawing/2014/main" id="{362AD519-F129-FCE6-EBE1-C7261617E2A8}"/>
                </a:ext>
              </a:extLst>
            </p:cNvPr>
            <p:cNvSpPr/>
            <p:nvPr/>
          </p:nvSpPr>
          <p:spPr>
            <a:xfrm>
              <a:off x="8249880" y="5662160"/>
              <a:ext cx="40379" cy="24749"/>
            </a:xfrm>
            <a:custGeom>
              <a:avLst/>
              <a:gdLst>
                <a:gd name="connsiteX0" fmla="*/ 0 w 40379"/>
                <a:gd name="connsiteY0" fmla="*/ 13992 h 24749"/>
                <a:gd name="connsiteX1" fmla="*/ 2101 w 40379"/>
                <a:gd name="connsiteY1" fmla="*/ 19329 h 24749"/>
                <a:gd name="connsiteX2" fmla="*/ 3571 w 40379"/>
                <a:gd name="connsiteY2" fmla="*/ 23026 h 24749"/>
                <a:gd name="connsiteX3" fmla="*/ 4160 w 40379"/>
                <a:gd name="connsiteY3" fmla="*/ 24749 h 24749"/>
                <a:gd name="connsiteX4" fmla="*/ 40380 w 40379"/>
                <a:gd name="connsiteY4" fmla="*/ 11639 h 24749"/>
                <a:gd name="connsiteX5" fmla="*/ 39750 w 40379"/>
                <a:gd name="connsiteY5" fmla="*/ 9790 h 24749"/>
                <a:gd name="connsiteX6" fmla="*/ 38195 w 40379"/>
                <a:gd name="connsiteY6" fmla="*/ 5799 h 24749"/>
                <a:gd name="connsiteX7" fmla="*/ 35926 w 40379"/>
                <a:gd name="connsiteY7" fmla="*/ 0 h 24749"/>
                <a:gd name="connsiteX8" fmla="*/ 42 w 40379"/>
                <a:gd name="connsiteY8" fmla="*/ 13992 h 24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379" h="24749">
                  <a:moveTo>
                    <a:pt x="0" y="13992"/>
                  </a:moveTo>
                  <a:cubicBezTo>
                    <a:pt x="0" y="13992"/>
                    <a:pt x="1050" y="16681"/>
                    <a:pt x="2101" y="19329"/>
                  </a:cubicBezTo>
                  <a:lnTo>
                    <a:pt x="3571" y="23026"/>
                  </a:lnTo>
                  <a:cubicBezTo>
                    <a:pt x="3908" y="24035"/>
                    <a:pt x="4160" y="24749"/>
                    <a:pt x="4160" y="24749"/>
                  </a:cubicBezTo>
                  <a:lnTo>
                    <a:pt x="40380" y="11639"/>
                  </a:lnTo>
                  <a:lnTo>
                    <a:pt x="39750" y="9790"/>
                  </a:lnTo>
                  <a:cubicBezTo>
                    <a:pt x="39329" y="8698"/>
                    <a:pt x="38741" y="7269"/>
                    <a:pt x="38195" y="5799"/>
                  </a:cubicBezTo>
                  <a:cubicBezTo>
                    <a:pt x="37061" y="2899"/>
                    <a:pt x="35926" y="0"/>
                    <a:pt x="35926" y="0"/>
                  </a:cubicBezTo>
                  <a:lnTo>
                    <a:pt x="42" y="13992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32" name="Forma Livre: Forma 1031">
              <a:extLst>
                <a:ext uri="{FF2B5EF4-FFF2-40B4-BE49-F238E27FC236}">
                  <a16:creationId xmlns:a16="http://schemas.microsoft.com/office/drawing/2014/main" id="{C164D187-31CF-AC75-117D-74B4BA3A9A52}"/>
                </a:ext>
              </a:extLst>
            </p:cNvPr>
            <p:cNvSpPr/>
            <p:nvPr/>
          </p:nvSpPr>
          <p:spPr>
            <a:xfrm>
              <a:off x="8239712" y="5626738"/>
              <a:ext cx="60758" cy="35800"/>
            </a:xfrm>
            <a:custGeom>
              <a:avLst/>
              <a:gdLst>
                <a:gd name="connsiteX0" fmla="*/ 0 w 60758"/>
                <a:gd name="connsiteY0" fmla="*/ 25295 h 35800"/>
                <a:gd name="connsiteX1" fmla="*/ 4748 w 60758"/>
                <a:gd name="connsiteY1" fmla="*/ 35800 h 35800"/>
                <a:gd name="connsiteX2" fmla="*/ 60759 w 60758"/>
                <a:gd name="connsiteY2" fmla="*/ 11892 h 35800"/>
                <a:gd name="connsiteX3" fmla="*/ 55422 w 60758"/>
                <a:gd name="connsiteY3" fmla="*/ 0 h 35800"/>
                <a:gd name="connsiteX4" fmla="*/ 0 w 60758"/>
                <a:gd name="connsiteY4" fmla="*/ 25295 h 3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58" h="35800">
                  <a:moveTo>
                    <a:pt x="0" y="25295"/>
                  </a:moveTo>
                  <a:lnTo>
                    <a:pt x="4748" y="35800"/>
                  </a:lnTo>
                  <a:lnTo>
                    <a:pt x="60759" y="11892"/>
                  </a:lnTo>
                  <a:lnTo>
                    <a:pt x="55422" y="0"/>
                  </a:lnTo>
                  <a:lnTo>
                    <a:pt x="0" y="25295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33" name="Forma Livre: Forma 1032">
              <a:extLst>
                <a:ext uri="{FF2B5EF4-FFF2-40B4-BE49-F238E27FC236}">
                  <a16:creationId xmlns:a16="http://schemas.microsoft.com/office/drawing/2014/main" id="{02DB9498-7006-263A-2282-5EB8D11FDC5A}"/>
                </a:ext>
              </a:extLst>
            </p:cNvPr>
            <p:cNvSpPr/>
            <p:nvPr/>
          </p:nvSpPr>
          <p:spPr>
            <a:xfrm>
              <a:off x="8228198" y="5607998"/>
              <a:ext cx="44792" cy="30757"/>
            </a:xfrm>
            <a:custGeom>
              <a:avLst/>
              <a:gdLst>
                <a:gd name="connsiteX0" fmla="*/ 0 w 44792"/>
                <a:gd name="connsiteY0" fmla="*/ 20547 h 30757"/>
                <a:gd name="connsiteX1" fmla="*/ 5252 w 44792"/>
                <a:gd name="connsiteY1" fmla="*/ 30757 h 30757"/>
                <a:gd name="connsiteX2" fmla="*/ 44792 w 44792"/>
                <a:gd name="connsiteY2" fmla="*/ 11219 h 30757"/>
                <a:gd name="connsiteX3" fmla="*/ 39036 w 44792"/>
                <a:gd name="connsiteY3" fmla="*/ 0 h 30757"/>
                <a:gd name="connsiteX4" fmla="*/ 0 w 44792"/>
                <a:gd name="connsiteY4" fmla="*/ 20547 h 3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792" h="30757">
                  <a:moveTo>
                    <a:pt x="0" y="20547"/>
                  </a:moveTo>
                  <a:lnTo>
                    <a:pt x="5252" y="30757"/>
                  </a:lnTo>
                  <a:lnTo>
                    <a:pt x="44792" y="11219"/>
                  </a:lnTo>
                  <a:lnTo>
                    <a:pt x="39036" y="0"/>
                  </a:lnTo>
                  <a:lnTo>
                    <a:pt x="0" y="20547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34" name="Forma Livre: Forma 1033">
              <a:extLst>
                <a:ext uri="{FF2B5EF4-FFF2-40B4-BE49-F238E27FC236}">
                  <a16:creationId xmlns:a16="http://schemas.microsoft.com/office/drawing/2014/main" id="{5FFDD11D-E73D-B374-0F94-7AF67752257E}"/>
                </a:ext>
              </a:extLst>
            </p:cNvPr>
            <p:cNvSpPr/>
            <p:nvPr/>
          </p:nvSpPr>
          <p:spPr>
            <a:xfrm>
              <a:off x="8216685" y="5596065"/>
              <a:ext cx="25925" cy="21765"/>
            </a:xfrm>
            <a:custGeom>
              <a:avLst/>
              <a:gdLst>
                <a:gd name="connsiteX0" fmla="*/ 0 w 25925"/>
                <a:gd name="connsiteY0" fmla="*/ 11807 h 21765"/>
                <a:gd name="connsiteX1" fmla="*/ 5715 w 25925"/>
                <a:gd name="connsiteY1" fmla="*/ 21765 h 21765"/>
                <a:gd name="connsiteX2" fmla="*/ 25926 w 25925"/>
                <a:gd name="connsiteY2" fmla="*/ 10463 h 21765"/>
                <a:gd name="connsiteX3" fmla="*/ 19917 w 25925"/>
                <a:gd name="connsiteY3" fmla="*/ 0 h 21765"/>
                <a:gd name="connsiteX4" fmla="*/ 0 w 25925"/>
                <a:gd name="connsiteY4" fmla="*/ 11807 h 21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925" h="21765">
                  <a:moveTo>
                    <a:pt x="0" y="11807"/>
                  </a:moveTo>
                  <a:lnTo>
                    <a:pt x="5715" y="21765"/>
                  </a:lnTo>
                  <a:lnTo>
                    <a:pt x="25926" y="10463"/>
                  </a:lnTo>
                  <a:lnTo>
                    <a:pt x="19917" y="0"/>
                  </a:lnTo>
                  <a:lnTo>
                    <a:pt x="0" y="11807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35" name="Forma Livre: Forma 1034">
              <a:extLst>
                <a:ext uri="{FF2B5EF4-FFF2-40B4-BE49-F238E27FC236}">
                  <a16:creationId xmlns:a16="http://schemas.microsoft.com/office/drawing/2014/main" id="{F7900B64-D69E-753D-AB81-69B124D50AD3}"/>
                </a:ext>
              </a:extLst>
            </p:cNvPr>
            <p:cNvSpPr/>
            <p:nvPr/>
          </p:nvSpPr>
          <p:spPr>
            <a:xfrm>
              <a:off x="8202777" y="5564257"/>
              <a:ext cx="38699" cy="31093"/>
            </a:xfrm>
            <a:custGeom>
              <a:avLst/>
              <a:gdLst>
                <a:gd name="connsiteX0" fmla="*/ 0 w 38699"/>
                <a:gd name="connsiteY0" fmla="*/ 21430 h 31093"/>
                <a:gd name="connsiteX1" fmla="*/ 6219 w 38699"/>
                <a:gd name="connsiteY1" fmla="*/ 31094 h 31093"/>
                <a:gd name="connsiteX2" fmla="*/ 38699 w 38699"/>
                <a:gd name="connsiteY2" fmla="*/ 10463 h 31093"/>
                <a:gd name="connsiteX3" fmla="*/ 31976 w 38699"/>
                <a:gd name="connsiteY3" fmla="*/ 0 h 31093"/>
                <a:gd name="connsiteX4" fmla="*/ 0 w 38699"/>
                <a:gd name="connsiteY4" fmla="*/ 21430 h 31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699" h="31093">
                  <a:moveTo>
                    <a:pt x="0" y="21430"/>
                  </a:moveTo>
                  <a:lnTo>
                    <a:pt x="6219" y="31094"/>
                  </a:lnTo>
                  <a:lnTo>
                    <a:pt x="38699" y="10463"/>
                  </a:lnTo>
                  <a:lnTo>
                    <a:pt x="31976" y="0"/>
                  </a:lnTo>
                  <a:lnTo>
                    <a:pt x="0" y="2143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36" name="Forma Livre: Forma 1035">
              <a:extLst>
                <a:ext uri="{FF2B5EF4-FFF2-40B4-BE49-F238E27FC236}">
                  <a16:creationId xmlns:a16="http://schemas.microsoft.com/office/drawing/2014/main" id="{F9B4BEA3-1699-6B13-4103-DD9FC8137439}"/>
                </a:ext>
              </a:extLst>
            </p:cNvPr>
            <p:cNvSpPr/>
            <p:nvPr/>
          </p:nvSpPr>
          <p:spPr>
            <a:xfrm>
              <a:off x="8187524" y="5527700"/>
              <a:ext cx="56305" cy="46010"/>
            </a:xfrm>
            <a:custGeom>
              <a:avLst/>
              <a:gdLst>
                <a:gd name="connsiteX0" fmla="*/ 84 w 56305"/>
                <a:gd name="connsiteY0" fmla="*/ 36640 h 46010"/>
                <a:gd name="connsiteX1" fmla="*/ 1177 w 56305"/>
                <a:gd name="connsiteY1" fmla="*/ 38069 h 46010"/>
                <a:gd name="connsiteX2" fmla="*/ 3445 w 56305"/>
                <a:gd name="connsiteY2" fmla="*/ 41304 h 46010"/>
                <a:gd name="connsiteX3" fmla="*/ 6765 w 56305"/>
                <a:gd name="connsiteY3" fmla="*/ 46010 h 46010"/>
                <a:gd name="connsiteX4" fmla="*/ 56305 w 56305"/>
                <a:gd name="connsiteY4" fmla="*/ 10547 h 46010"/>
                <a:gd name="connsiteX5" fmla="*/ 52523 w 56305"/>
                <a:gd name="connsiteY5" fmla="*/ 5252 h 46010"/>
                <a:gd name="connsiteX6" fmla="*/ 49918 w 56305"/>
                <a:gd name="connsiteY6" fmla="*/ 1597 h 46010"/>
                <a:gd name="connsiteX7" fmla="*/ 48658 w 56305"/>
                <a:gd name="connsiteY7" fmla="*/ 0 h 46010"/>
                <a:gd name="connsiteX8" fmla="*/ 0 w 56305"/>
                <a:gd name="connsiteY8" fmla="*/ 36640 h 46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305" h="46010">
                  <a:moveTo>
                    <a:pt x="84" y="36640"/>
                  </a:moveTo>
                  <a:cubicBezTo>
                    <a:pt x="84" y="36640"/>
                    <a:pt x="546" y="37229"/>
                    <a:pt x="1177" y="38069"/>
                  </a:cubicBezTo>
                  <a:cubicBezTo>
                    <a:pt x="1807" y="38951"/>
                    <a:pt x="2647" y="40128"/>
                    <a:pt x="3445" y="41304"/>
                  </a:cubicBezTo>
                  <a:lnTo>
                    <a:pt x="6765" y="46010"/>
                  </a:lnTo>
                  <a:lnTo>
                    <a:pt x="56305" y="10547"/>
                  </a:lnTo>
                  <a:cubicBezTo>
                    <a:pt x="56305" y="10547"/>
                    <a:pt x="54414" y="7900"/>
                    <a:pt x="52523" y="5252"/>
                  </a:cubicBezTo>
                  <a:lnTo>
                    <a:pt x="49918" y="1597"/>
                  </a:lnTo>
                  <a:lnTo>
                    <a:pt x="48658" y="0"/>
                  </a:lnTo>
                  <a:lnTo>
                    <a:pt x="0" y="3664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37" name="Forma Livre: Forma 1036">
              <a:extLst>
                <a:ext uri="{FF2B5EF4-FFF2-40B4-BE49-F238E27FC236}">
                  <a16:creationId xmlns:a16="http://schemas.microsoft.com/office/drawing/2014/main" id="{0602A3E8-412D-97DF-4EBD-CAC36F962A1F}"/>
                </a:ext>
              </a:extLst>
            </p:cNvPr>
            <p:cNvSpPr/>
            <p:nvPr/>
          </p:nvSpPr>
          <p:spPr>
            <a:xfrm>
              <a:off x="8171179" y="5515473"/>
              <a:ext cx="41724" cy="37354"/>
            </a:xfrm>
            <a:custGeom>
              <a:avLst/>
              <a:gdLst>
                <a:gd name="connsiteX0" fmla="*/ 42 w 41724"/>
                <a:gd name="connsiteY0" fmla="*/ 28447 h 37354"/>
                <a:gd name="connsiteX1" fmla="*/ 3782 w 41724"/>
                <a:gd name="connsiteY1" fmla="*/ 32817 h 37354"/>
                <a:gd name="connsiteX2" fmla="*/ 7353 w 41724"/>
                <a:gd name="connsiteY2" fmla="*/ 37355 h 37354"/>
                <a:gd name="connsiteX3" fmla="*/ 41725 w 41724"/>
                <a:gd name="connsiteY3" fmla="*/ 9748 h 37354"/>
                <a:gd name="connsiteX4" fmla="*/ 37817 w 41724"/>
                <a:gd name="connsiteY4" fmla="*/ 4790 h 37354"/>
                <a:gd name="connsiteX5" fmla="*/ 33699 w 41724"/>
                <a:gd name="connsiteY5" fmla="*/ 0 h 37354"/>
                <a:gd name="connsiteX6" fmla="*/ 0 w 41724"/>
                <a:gd name="connsiteY6" fmla="*/ 28447 h 37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724" h="37354">
                  <a:moveTo>
                    <a:pt x="42" y="28447"/>
                  </a:moveTo>
                  <a:cubicBezTo>
                    <a:pt x="42" y="28447"/>
                    <a:pt x="1933" y="30590"/>
                    <a:pt x="3782" y="32817"/>
                  </a:cubicBezTo>
                  <a:lnTo>
                    <a:pt x="7353" y="37355"/>
                  </a:lnTo>
                  <a:lnTo>
                    <a:pt x="41725" y="9748"/>
                  </a:lnTo>
                  <a:cubicBezTo>
                    <a:pt x="41725" y="9748"/>
                    <a:pt x="39792" y="7269"/>
                    <a:pt x="37817" y="4790"/>
                  </a:cubicBezTo>
                  <a:cubicBezTo>
                    <a:pt x="35800" y="2395"/>
                    <a:pt x="33699" y="0"/>
                    <a:pt x="33699" y="0"/>
                  </a:cubicBezTo>
                  <a:lnTo>
                    <a:pt x="0" y="28447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38" name="Forma Livre: Forma 1037">
              <a:extLst>
                <a:ext uri="{FF2B5EF4-FFF2-40B4-BE49-F238E27FC236}">
                  <a16:creationId xmlns:a16="http://schemas.microsoft.com/office/drawing/2014/main" id="{9885A283-68C2-531C-A572-F5C1B2230274}"/>
                </a:ext>
              </a:extLst>
            </p:cNvPr>
            <p:cNvSpPr/>
            <p:nvPr/>
          </p:nvSpPr>
          <p:spPr>
            <a:xfrm>
              <a:off x="8155506" y="5510389"/>
              <a:ext cx="25085" cy="24286"/>
            </a:xfrm>
            <a:custGeom>
              <a:avLst/>
              <a:gdLst>
                <a:gd name="connsiteX0" fmla="*/ 0 w 25085"/>
                <a:gd name="connsiteY0" fmla="*/ 15799 h 24286"/>
                <a:gd name="connsiteX1" fmla="*/ 3992 w 25085"/>
                <a:gd name="connsiteY1" fmla="*/ 19959 h 24286"/>
                <a:gd name="connsiteX2" fmla="*/ 6597 w 25085"/>
                <a:gd name="connsiteY2" fmla="*/ 22942 h 24286"/>
                <a:gd name="connsiteX3" fmla="*/ 7773 w 25085"/>
                <a:gd name="connsiteY3" fmla="*/ 24287 h 24286"/>
                <a:gd name="connsiteX4" fmla="*/ 25085 w 25085"/>
                <a:gd name="connsiteY4" fmla="*/ 8908 h 24286"/>
                <a:gd name="connsiteX5" fmla="*/ 23866 w 25085"/>
                <a:gd name="connsiteY5" fmla="*/ 7479 h 24286"/>
                <a:gd name="connsiteX6" fmla="*/ 21136 w 25085"/>
                <a:gd name="connsiteY6" fmla="*/ 4370 h 24286"/>
                <a:gd name="connsiteX7" fmla="*/ 16976 w 25085"/>
                <a:gd name="connsiteY7" fmla="*/ 0 h 24286"/>
                <a:gd name="connsiteX8" fmla="*/ 42 w 25085"/>
                <a:gd name="connsiteY8" fmla="*/ 15799 h 24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085" h="24286">
                  <a:moveTo>
                    <a:pt x="0" y="15799"/>
                  </a:moveTo>
                  <a:lnTo>
                    <a:pt x="3992" y="19959"/>
                  </a:lnTo>
                  <a:cubicBezTo>
                    <a:pt x="5000" y="21009"/>
                    <a:pt x="5883" y="22144"/>
                    <a:pt x="6597" y="22942"/>
                  </a:cubicBezTo>
                  <a:lnTo>
                    <a:pt x="7773" y="24287"/>
                  </a:lnTo>
                  <a:lnTo>
                    <a:pt x="25085" y="8908"/>
                  </a:lnTo>
                  <a:lnTo>
                    <a:pt x="23866" y="7479"/>
                  </a:lnTo>
                  <a:cubicBezTo>
                    <a:pt x="23110" y="6639"/>
                    <a:pt x="22144" y="5462"/>
                    <a:pt x="21136" y="4370"/>
                  </a:cubicBezTo>
                  <a:lnTo>
                    <a:pt x="16976" y="0"/>
                  </a:lnTo>
                  <a:lnTo>
                    <a:pt x="42" y="15799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39" name="Forma Livre: Forma 1038">
              <a:extLst>
                <a:ext uri="{FF2B5EF4-FFF2-40B4-BE49-F238E27FC236}">
                  <a16:creationId xmlns:a16="http://schemas.microsoft.com/office/drawing/2014/main" id="{B948062B-3177-41B8-F602-9F422F3D7205}"/>
                </a:ext>
              </a:extLst>
            </p:cNvPr>
            <p:cNvSpPr/>
            <p:nvPr/>
          </p:nvSpPr>
          <p:spPr>
            <a:xfrm>
              <a:off x="8137102" y="5479799"/>
              <a:ext cx="35589" cy="35757"/>
            </a:xfrm>
            <a:custGeom>
              <a:avLst/>
              <a:gdLst>
                <a:gd name="connsiteX0" fmla="*/ 0 w 35589"/>
                <a:gd name="connsiteY0" fmla="*/ 27774 h 35757"/>
                <a:gd name="connsiteX1" fmla="*/ 4160 w 35589"/>
                <a:gd name="connsiteY1" fmla="*/ 31724 h 35757"/>
                <a:gd name="connsiteX2" fmla="*/ 7017 w 35589"/>
                <a:gd name="connsiteY2" fmla="*/ 34455 h 35757"/>
                <a:gd name="connsiteX3" fmla="*/ 8278 w 35589"/>
                <a:gd name="connsiteY3" fmla="*/ 35758 h 35757"/>
                <a:gd name="connsiteX4" fmla="*/ 35590 w 35589"/>
                <a:gd name="connsiteY4" fmla="*/ 8614 h 35757"/>
                <a:gd name="connsiteX5" fmla="*/ 34245 w 35589"/>
                <a:gd name="connsiteY5" fmla="*/ 7227 h 35757"/>
                <a:gd name="connsiteX6" fmla="*/ 31136 w 35589"/>
                <a:gd name="connsiteY6" fmla="*/ 4286 h 35757"/>
                <a:gd name="connsiteX7" fmla="*/ 26640 w 35589"/>
                <a:gd name="connsiteY7" fmla="*/ 0 h 35757"/>
                <a:gd name="connsiteX8" fmla="*/ 0 w 35589"/>
                <a:gd name="connsiteY8" fmla="*/ 27774 h 35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589" h="35757">
                  <a:moveTo>
                    <a:pt x="0" y="27774"/>
                  </a:moveTo>
                  <a:lnTo>
                    <a:pt x="4160" y="31724"/>
                  </a:lnTo>
                  <a:cubicBezTo>
                    <a:pt x="5210" y="32733"/>
                    <a:pt x="6261" y="33699"/>
                    <a:pt x="7017" y="34455"/>
                  </a:cubicBezTo>
                  <a:cubicBezTo>
                    <a:pt x="7773" y="35212"/>
                    <a:pt x="8278" y="35758"/>
                    <a:pt x="8278" y="35758"/>
                  </a:cubicBezTo>
                  <a:lnTo>
                    <a:pt x="35590" y="8614"/>
                  </a:lnTo>
                  <a:cubicBezTo>
                    <a:pt x="35590" y="8614"/>
                    <a:pt x="35043" y="8026"/>
                    <a:pt x="34245" y="7227"/>
                  </a:cubicBezTo>
                  <a:cubicBezTo>
                    <a:pt x="33405" y="6429"/>
                    <a:pt x="32270" y="5336"/>
                    <a:pt x="31136" y="4286"/>
                  </a:cubicBezTo>
                  <a:cubicBezTo>
                    <a:pt x="28867" y="2143"/>
                    <a:pt x="26640" y="0"/>
                    <a:pt x="26640" y="0"/>
                  </a:cubicBezTo>
                  <a:lnTo>
                    <a:pt x="0" y="27774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40" name="Forma Livre: Forma 1039">
              <a:extLst>
                <a:ext uri="{FF2B5EF4-FFF2-40B4-BE49-F238E27FC236}">
                  <a16:creationId xmlns:a16="http://schemas.microsoft.com/office/drawing/2014/main" id="{EE532970-F948-4E54-8A80-C44C67B12BB8}"/>
                </a:ext>
              </a:extLst>
            </p:cNvPr>
            <p:cNvSpPr/>
            <p:nvPr/>
          </p:nvSpPr>
          <p:spPr>
            <a:xfrm>
              <a:off x="8117689" y="5443747"/>
              <a:ext cx="49498" cy="53783"/>
            </a:xfrm>
            <a:custGeom>
              <a:avLst/>
              <a:gdLst>
                <a:gd name="connsiteX0" fmla="*/ 0 w 49498"/>
                <a:gd name="connsiteY0" fmla="*/ 46262 h 53783"/>
                <a:gd name="connsiteX1" fmla="*/ 8698 w 49498"/>
                <a:gd name="connsiteY1" fmla="*/ 53784 h 53783"/>
                <a:gd name="connsiteX2" fmla="*/ 49498 w 49498"/>
                <a:gd name="connsiteY2" fmla="*/ 8530 h 53783"/>
                <a:gd name="connsiteX3" fmla="*/ 39665 w 49498"/>
                <a:gd name="connsiteY3" fmla="*/ 0 h 53783"/>
                <a:gd name="connsiteX4" fmla="*/ 0 w 49498"/>
                <a:gd name="connsiteY4" fmla="*/ 46262 h 53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498" h="53783">
                  <a:moveTo>
                    <a:pt x="0" y="46262"/>
                  </a:moveTo>
                  <a:lnTo>
                    <a:pt x="8698" y="53784"/>
                  </a:lnTo>
                  <a:lnTo>
                    <a:pt x="49498" y="8530"/>
                  </a:lnTo>
                  <a:lnTo>
                    <a:pt x="39665" y="0"/>
                  </a:lnTo>
                  <a:lnTo>
                    <a:pt x="0" y="46262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41" name="Forma Livre: Forma 1040">
              <a:extLst>
                <a:ext uri="{FF2B5EF4-FFF2-40B4-BE49-F238E27FC236}">
                  <a16:creationId xmlns:a16="http://schemas.microsoft.com/office/drawing/2014/main" id="{6013EE41-622B-04F6-0485-073FD1352AFB}"/>
                </a:ext>
              </a:extLst>
            </p:cNvPr>
            <p:cNvSpPr/>
            <p:nvPr/>
          </p:nvSpPr>
          <p:spPr>
            <a:xfrm>
              <a:off x="8097394" y="5438453"/>
              <a:ext cx="36682" cy="42144"/>
            </a:xfrm>
            <a:custGeom>
              <a:avLst/>
              <a:gdLst>
                <a:gd name="connsiteX0" fmla="*/ 0 w 36682"/>
                <a:gd name="connsiteY0" fmla="*/ 35043 h 42144"/>
                <a:gd name="connsiteX1" fmla="*/ 9034 w 36682"/>
                <a:gd name="connsiteY1" fmla="*/ 42145 h 42144"/>
                <a:gd name="connsiteX2" fmla="*/ 36682 w 36682"/>
                <a:gd name="connsiteY2" fmla="*/ 7773 h 42144"/>
                <a:gd name="connsiteX3" fmla="*/ 26807 w 36682"/>
                <a:gd name="connsiteY3" fmla="*/ 0 h 42144"/>
                <a:gd name="connsiteX4" fmla="*/ 0 w 36682"/>
                <a:gd name="connsiteY4" fmla="*/ 35043 h 42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682" h="42144">
                  <a:moveTo>
                    <a:pt x="0" y="35043"/>
                  </a:moveTo>
                  <a:lnTo>
                    <a:pt x="9034" y="42145"/>
                  </a:lnTo>
                  <a:lnTo>
                    <a:pt x="36682" y="7773"/>
                  </a:lnTo>
                  <a:lnTo>
                    <a:pt x="26807" y="0"/>
                  </a:lnTo>
                  <a:lnTo>
                    <a:pt x="0" y="35043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42" name="Forma Livre: Forma 1041">
              <a:extLst>
                <a:ext uri="{FF2B5EF4-FFF2-40B4-BE49-F238E27FC236}">
                  <a16:creationId xmlns:a16="http://schemas.microsoft.com/office/drawing/2014/main" id="{F231948E-80A5-0F03-792F-053EFEF314E4}"/>
                </a:ext>
              </a:extLst>
            </p:cNvPr>
            <p:cNvSpPr/>
            <p:nvPr/>
          </p:nvSpPr>
          <p:spPr>
            <a:xfrm>
              <a:off x="8078233" y="5440470"/>
              <a:ext cx="22942" cy="25757"/>
            </a:xfrm>
            <a:custGeom>
              <a:avLst/>
              <a:gdLst>
                <a:gd name="connsiteX0" fmla="*/ 0 w 22942"/>
                <a:gd name="connsiteY0" fmla="*/ 19076 h 25757"/>
                <a:gd name="connsiteX1" fmla="*/ 9370 w 22942"/>
                <a:gd name="connsiteY1" fmla="*/ 25758 h 25757"/>
                <a:gd name="connsiteX2" fmla="*/ 22942 w 22942"/>
                <a:gd name="connsiteY2" fmla="*/ 7017 h 25757"/>
                <a:gd name="connsiteX3" fmla="*/ 13110 w 22942"/>
                <a:gd name="connsiteY3" fmla="*/ 0 h 25757"/>
                <a:gd name="connsiteX4" fmla="*/ 0 w 22942"/>
                <a:gd name="connsiteY4" fmla="*/ 19076 h 25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942" h="25757">
                  <a:moveTo>
                    <a:pt x="0" y="19076"/>
                  </a:moveTo>
                  <a:lnTo>
                    <a:pt x="9370" y="25758"/>
                  </a:lnTo>
                  <a:lnTo>
                    <a:pt x="22942" y="7017"/>
                  </a:lnTo>
                  <a:lnTo>
                    <a:pt x="13110" y="0"/>
                  </a:lnTo>
                  <a:lnTo>
                    <a:pt x="0" y="19076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43" name="Forma Livre: Forma 1042">
              <a:extLst>
                <a:ext uri="{FF2B5EF4-FFF2-40B4-BE49-F238E27FC236}">
                  <a16:creationId xmlns:a16="http://schemas.microsoft.com/office/drawing/2014/main" id="{25FC35CD-0F5B-007F-5933-535C3C6F9E43}"/>
                </a:ext>
              </a:extLst>
            </p:cNvPr>
            <p:cNvSpPr/>
            <p:nvPr/>
          </p:nvSpPr>
          <p:spPr>
            <a:xfrm>
              <a:off x="8056300" y="5412359"/>
              <a:ext cx="30505" cy="39119"/>
            </a:xfrm>
            <a:custGeom>
              <a:avLst/>
              <a:gdLst>
                <a:gd name="connsiteX0" fmla="*/ 0 w 30505"/>
                <a:gd name="connsiteY0" fmla="*/ 32901 h 39119"/>
                <a:gd name="connsiteX1" fmla="*/ 9664 w 30505"/>
                <a:gd name="connsiteY1" fmla="*/ 39119 h 39119"/>
                <a:gd name="connsiteX2" fmla="*/ 30506 w 30505"/>
                <a:gd name="connsiteY2" fmla="*/ 6723 h 39119"/>
                <a:gd name="connsiteX3" fmla="*/ 20043 w 30505"/>
                <a:gd name="connsiteY3" fmla="*/ 0 h 39119"/>
                <a:gd name="connsiteX4" fmla="*/ 0 w 30505"/>
                <a:gd name="connsiteY4" fmla="*/ 32901 h 39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05" h="39119">
                  <a:moveTo>
                    <a:pt x="0" y="32901"/>
                  </a:moveTo>
                  <a:lnTo>
                    <a:pt x="9664" y="39119"/>
                  </a:lnTo>
                  <a:lnTo>
                    <a:pt x="30506" y="6723"/>
                  </a:lnTo>
                  <a:lnTo>
                    <a:pt x="20043" y="0"/>
                  </a:lnTo>
                  <a:lnTo>
                    <a:pt x="0" y="32901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44" name="Forma Livre: Forma 1043">
              <a:extLst>
                <a:ext uri="{FF2B5EF4-FFF2-40B4-BE49-F238E27FC236}">
                  <a16:creationId xmlns:a16="http://schemas.microsoft.com/office/drawing/2014/main" id="{07637B8A-B2D5-8AFD-AF32-6540C44BE61E}"/>
                </a:ext>
              </a:extLst>
            </p:cNvPr>
            <p:cNvSpPr/>
            <p:nvPr/>
          </p:nvSpPr>
          <p:spPr>
            <a:xfrm>
              <a:off x="8033568" y="5378534"/>
              <a:ext cx="40128" cy="59330"/>
            </a:xfrm>
            <a:custGeom>
              <a:avLst/>
              <a:gdLst>
                <a:gd name="connsiteX0" fmla="*/ 0 w 40128"/>
                <a:gd name="connsiteY0" fmla="*/ 53742 h 59330"/>
                <a:gd name="connsiteX1" fmla="*/ 5042 w 40128"/>
                <a:gd name="connsiteY1" fmla="*/ 56473 h 59330"/>
                <a:gd name="connsiteX2" fmla="*/ 10043 w 40128"/>
                <a:gd name="connsiteY2" fmla="*/ 59330 h 59330"/>
                <a:gd name="connsiteX3" fmla="*/ 40128 w 40128"/>
                <a:gd name="connsiteY3" fmla="*/ 6345 h 59330"/>
                <a:gd name="connsiteX4" fmla="*/ 34497 w 40128"/>
                <a:gd name="connsiteY4" fmla="*/ 3109 h 59330"/>
                <a:gd name="connsiteX5" fmla="*/ 28783 w 40128"/>
                <a:gd name="connsiteY5" fmla="*/ 0 h 59330"/>
                <a:gd name="connsiteX6" fmla="*/ 42 w 40128"/>
                <a:gd name="connsiteY6" fmla="*/ 53700 h 59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128" h="59330">
                  <a:moveTo>
                    <a:pt x="0" y="53742"/>
                  </a:moveTo>
                  <a:cubicBezTo>
                    <a:pt x="0" y="53742"/>
                    <a:pt x="2605" y="55002"/>
                    <a:pt x="5042" y="56473"/>
                  </a:cubicBezTo>
                  <a:lnTo>
                    <a:pt x="10043" y="59330"/>
                  </a:lnTo>
                  <a:lnTo>
                    <a:pt x="40128" y="6345"/>
                  </a:lnTo>
                  <a:lnTo>
                    <a:pt x="34497" y="3109"/>
                  </a:lnTo>
                  <a:cubicBezTo>
                    <a:pt x="31724" y="1428"/>
                    <a:pt x="28783" y="0"/>
                    <a:pt x="28783" y="0"/>
                  </a:cubicBezTo>
                  <a:lnTo>
                    <a:pt x="42" y="5370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45" name="Forma Livre: Forma 1044">
              <a:extLst>
                <a:ext uri="{FF2B5EF4-FFF2-40B4-BE49-F238E27FC236}">
                  <a16:creationId xmlns:a16="http://schemas.microsoft.com/office/drawing/2014/main" id="{E32E1A65-7FD2-3DD8-4338-386FCB5EE3E5}"/>
                </a:ext>
              </a:extLst>
            </p:cNvPr>
            <p:cNvSpPr/>
            <p:nvPr/>
          </p:nvSpPr>
          <p:spPr>
            <a:xfrm>
              <a:off x="8010079" y="5380635"/>
              <a:ext cx="30001" cy="44960"/>
            </a:xfrm>
            <a:custGeom>
              <a:avLst/>
              <a:gdLst>
                <a:gd name="connsiteX0" fmla="*/ 42 w 30001"/>
                <a:gd name="connsiteY0" fmla="*/ 40002 h 44960"/>
                <a:gd name="connsiteX1" fmla="*/ 5294 w 30001"/>
                <a:gd name="connsiteY1" fmla="*/ 42355 h 44960"/>
                <a:gd name="connsiteX2" fmla="*/ 10421 w 30001"/>
                <a:gd name="connsiteY2" fmla="*/ 44960 h 44960"/>
                <a:gd name="connsiteX3" fmla="*/ 30001 w 30001"/>
                <a:gd name="connsiteY3" fmla="*/ 5462 h 44960"/>
                <a:gd name="connsiteX4" fmla="*/ 24371 w 30001"/>
                <a:gd name="connsiteY4" fmla="*/ 2605 h 44960"/>
                <a:gd name="connsiteX5" fmla="*/ 18614 w 30001"/>
                <a:gd name="connsiteY5" fmla="*/ 0 h 44960"/>
                <a:gd name="connsiteX6" fmla="*/ 0 w 30001"/>
                <a:gd name="connsiteY6" fmla="*/ 40002 h 44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001" h="44960">
                  <a:moveTo>
                    <a:pt x="42" y="40002"/>
                  </a:moveTo>
                  <a:cubicBezTo>
                    <a:pt x="42" y="40002"/>
                    <a:pt x="2647" y="41178"/>
                    <a:pt x="5294" y="42355"/>
                  </a:cubicBezTo>
                  <a:cubicBezTo>
                    <a:pt x="7857" y="43658"/>
                    <a:pt x="10421" y="44960"/>
                    <a:pt x="10421" y="44960"/>
                  </a:cubicBezTo>
                  <a:lnTo>
                    <a:pt x="30001" y="5462"/>
                  </a:lnTo>
                  <a:cubicBezTo>
                    <a:pt x="30001" y="5462"/>
                    <a:pt x="27186" y="4034"/>
                    <a:pt x="24371" y="2605"/>
                  </a:cubicBezTo>
                  <a:cubicBezTo>
                    <a:pt x="21514" y="1303"/>
                    <a:pt x="18614" y="0"/>
                    <a:pt x="18614" y="0"/>
                  </a:cubicBezTo>
                  <a:lnTo>
                    <a:pt x="0" y="40002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46" name="Forma Livre: Forma 1045">
              <a:extLst>
                <a:ext uri="{FF2B5EF4-FFF2-40B4-BE49-F238E27FC236}">
                  <a16:creationId xmlns:a16="http://schemas.microsoft.com/office/drawing/2014/main" id="{B876F133-A572-09ED-8065-9C54A7978DE6}"/>
                </a:ext>
              </a:extLst>
            </p:cNvPr>
            <p:cNvSpPr/>
            <p:nvPr/>
          </p:nvSpPr>
          <p:spPr>
            <a:xfrm>
              <a:off x="7988313" y="5389711"/>
              <a:ext cx="19874" cy="25883"/>
            </a:xfrm>
            <a:custGeom>
              <a:avLst/>
              <a:gdLst>
                <a:gd name="connsiteX0" fmla="*/ 84 w 19874"/>
                <a:gd name="connsiteY0" fmla="*/ 21472 h 25883"/>
                <a:gd name="connsiteX1" fmla="*/ 5421 w 19874"/>
                <a:gd name="connsiteY1" fmla="*/ 23573 h 25883"/>
                <a:gd name="connsiteX2" fmla="*/ 9034 w 19874"/>
                <a:gd name="connsiteY2" fmla="*/ 25127 h 25883"/>
                <a:gd name="connsiteX3" fmla="*/ 10673 w 19874"/>
                <a:gd name="connsiteY3" fmla="*/ 25884 h 25883"/>
                <a:gd name="connsiteX4" fmla="*/ 19875 w 19874"/>
                <a:gd name="connsiteY4" fmla="*/ 4664 h 25883"/>
                <a:gd name="connsiteX5" fmla="*/ 18152 w 19874"/>
                <a:gd name="connsiteY5" fmla="*/ 3866 h 25883"/>
                <a:gd name="connsiteX6" fmla="*/ 14329 w 19874"/>
                <a:gd name="connsiteY6" fmla="*/ 2227 h 25883"/>
                <a:gd name="connsiteX7" fmla="*/ 8698 w 19874"/>
                <a:gd name="connsiteY7" fmla="*/ 0 h 25883"/>
                <a:gd name="connsiteX8" fmla="*/ 0 w 19874"/>
                <a:gd name="connsiteY8" fmla="*/ 21472 h 25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874" h="25883">
                  <a:moveTo>
                    <a:pt x="84" y="21472"/>
                  </a:moveTo>
                  <a:cubicBezTo>
                    <a:pt x="84" y="21472"/>
                    <a:pt x="2773" y="22522"/>
                    <a:pt x="5421" y="23573"/>
                  </a:cubicBezTo>
                  <a:cubicBezTo>
                    <a:pt x="6765" y="24077"/>
                    <a:pt x="8068" y="24707"/>
                    <a:pt x="9034" y="25127"/>
                  </a:cubicBezTo>
                  <a:lnTo>
                    <a:pt x="10673" y="25884"/>
                  </a:lnTo>
                  <a:lnTo>
                    <a:pt x="19875" y="4664"/>
                  </a:lnTo>
                  <a:cubicBezTo>
                    <a:pt x="19875" y="4664"/>
                    <a:pt x="19203" y="4370"/>
                    <a:pt x="18152" y="3866"/>
                  </a:cubicBezTo>
                  <a:cubicBezTo>
                    <a:pt x="17102" y="3404"/>
                    <a:pt x="15757" y="2731"/>
                    <a:pt x="14329" y="2227"/>
                  </a:cubicBezTo>
                  <a:lnTo>
                    <a:pt x="8698" y="0"/>
                  </a:lnTo>
                  <a:lnTo>
                    <a:pt x="0" y="21472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47" name="Forma Livre: Forma 1046">
              <a:extLst>
                <a:ext uri="{FF2B5EF4-FFF2-40B4-BE49-F238E27FC236}">
                  <a16:creationId xmlns:a16="http://schemas.microsoft.com/office/drawing/2014/main" id="{29482BE6-CFAB-21B6-BD93-FA31C832358C}"/>
                </a:ext>
              </a:extLst>
            </p:cNvPr>
            <p:cNvSpPr/>
            <p:nvPr/>
          </p:nvSpPr>
          <p:spPr>
            <a:xfrm>
              <a:off x="7963901" y="5365592"/>
              <a:ext cx="24202" cy="40211"/>
            </a:xfrm>
            <a:custGeom>
              <a:avLst/>
              <a:gdLst>
                <a:gd name="connsiteX0" fmla="*/ 0 w 24202"/>
                <a:gd name="connsiteY0" fmla="*/ 36472 h 40211"/>
                <a:gd name="connsiteX1" fmla="*/ 5462 w 24202"/>
                <a:gd name="connsiteY1" fmla="*/ 38321 h 40211"/>
                <a:gd name="connsiteX2" fmla="*/ 9202 w 24202"/>
                <a:gd name="connsiteY2" fmla="*/ 39582 h 40211"/>
                <a:gd name="connsiteX3" fmla="*/ 10883 w 24202"/>
                <a:gd name="connsiteY3" fmla="*/ 40212 h 40211"/>
                <a:gd name="connsiteX4" fmla="*/ 24203 w 24202"/>
                <a:gd name="connsiteY4" fmla="*/ 4076 h 40211"/>
                <a:gd name="connsiteX5" fmla="*/ 22396 w 24202"/>
                <a:gd name="connsiteY5" fmla="*/ 3404 h 40211"/>
                <a:gd name="connsiteX6" fmla="*/ 18320 w 24202"/>
                <a:gd name="connsiteY6" fmla="*/ 2017 h 40211"/>
                <a:gd name="connsiteX7" fmla="*/ 12437 w 24202"/>
                <a:gd name="connsiteY7" fmla="*/ 0 h 40211"/>
                <a:gd name="connsiteX8" fmla="*/ 0 w 24202"/>
                <a:gd name="connsiteY8" fmla="*/ 36430 h 40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202" h="40211">
                  <a:moveTo>
                    <a:pt x="0" y="36472"/>
                  </a:moveTo>
                  <a:lnTo>
                    <a:pt x="5462" y="38321"/>
                  </a:lnTo>
                  <a:lnTo>
                    <a:pt x="9202" y="39582"/>
                  </a:lnTo>
                  <a:cubicBezTo>
                    <a:pt x="10210" y="39918"/>
                    <a:pt x="10883" y="40212"/>
                    <a:pt x="10883" y="40212"/>
                  </a:cubicBezTo>
                  <a:lnTo>
                    <a:pt x="24203" y="4076"/>
                  </a:lnTo>
                  <a:cubicBezTo>
                    <a:pt x="24203" y="4076"/>
                    <a:pt x="23488" y="3782"/>
                    <a:pt x="22396" y="3404"/>
                  </a:cubicBezTo>
                  <a:cubicBezTo>
                    <a:pt x="21303" y="3025"/>
                    <a:pt x="19833" y="2521"/>
                    <a:pt x="18320" y="2017"/>
                  </a:cubicBezTo>
                  <a:cubicBezTo>
                    <a:pt x="15378" y="1008"/>
                    <a:pt x="12437" y="0"/>
                    <a:pt x="12437" y="0"/>
                  </a:cubicBezTo>
                  <a:lnTo>
                    <a:pt x="0" y="3643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48" name="Forma Livre: Forma 1047">
              <a:extLst>
                <a:ext uri="{FF2B5EF4-FFF2-40B4-BE49-F238E27FC236}">
                  <a16:creationId xmlns:a16="http://schemas.microsoft.com/office/drawing/2014/main" id="{6AF53158-A6DD-5B7E-F649-71DD8E7CCA56}"/>
                </a:ext>
              </a:extLst>
            </p:cNvPr>
            <p:cNvSpPr/>
            <p:nvPr/>
          </p:nvSpPr>
          <p:spPr>
            <a:xfrm>
              <a:off x="7938899" y="5335675"/>
              <a:ext cx="28950" cy="61767"/>
            </a:xfrm>
            <a:custGeom>
              <a:avLst/>
              <a:gdLst>
                <a:gd name="connsiteX0" fmla="*/ 0 w 28950"/>
                <a:gd name="connsiteY0" fmla="*/ 58658 h 61767"/>
                <a:gd name="connsiteX1" fmla="*/ 11093 w 28950"/>
                <a:gd name="connsiteY1" fmla="*/ 61768 h 61767"/>
                <a:gd name="connsiteX2" fmla="*/ 28951 w 28950"/>
                <a:gd name="connsiteY2" fmla="*/ 3530 h 61767"/>
                <a:gd name="connsiteX3" fmla="*/ 16429 w 28950"/>
                <a:gd name="connsiteY3" fmla="*/ 0 h 61767"/>
                <a:gd name="connsiteX4" fmla="*/ 0 w 28950"/>
                <a:gd name="connsiteY4" fmla="*/ 58658 h 61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950" h="61767">
                  <a:moveTo>
                    <a:pt x="0" y="58658"/>
                  </a:moveTo>
                  <a:lnTo>
                    <a:pt x="11093" y="61768"/>
                  </a:lnTo>
                  <a:lnTo>
                    <a:pt x="28951" y="3530"/>
                  </a:lnTo>
                  <a:lnTo>
                    <a:pt x="16429" y="0"/>
                  </a:lnTo>
                  <a:lnTo>
                    <a:pt x="0" y="58658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49" name="Forma Livre: Forma 1048">
              <a:extLst>
                <a:ext uri="{FF2B5EF4-FFF2-40B4-BE49-F238E27FC236}">
                  <a16:creationId xmlns:a16="http://schemas.microsoft.com/office/drawing/2014/main" id="{8251AFAA-A0A3-25EE-CC64-B62EF99E6167}"/>
                </a:ext>
              </a:extLst>
            </p:cNvPr>
            <p:cNvSpPr/>
            <p:nvPr/>
          </p:nvSpPr>
          <p:spPr>
            <a:xfrm>
              <a:off x="7913520" y="5344877"/>
              <a:ext cx="21765" cy="45674"/>
            </a:xfrm>
            <a:custGeom>
              <a:avLst/>
              <a:gdLst>
                <a:gd name="connsiteX0" fmla="*/ 0 w 21765"/>
                <a:gd name="connsiteY0" fmla="*/ 43111 h 45674"/>
                <a:gd name="connsiteX1" fmla="*/ 11219 w 21765"/>
                <a:gd name="connsiteY1" fmla="*/ 45674 h 45674"/>
                <a:gd name="connsiteX2" fmla="*/ 21765 w 21765"/>
                <a:gd name="connsiteY2" fmla="*/ 2857 h 45674"/>
                <a:gd name="connsiteX3" fmla="*/ 9496 w 21765"/>
                <a:gd name="connsiteY3" fmla="*/ 0 h 45674"/>
                <a:gd name="connsiteX4" fmla="*/ 0 w 21765"/>
                <a:gd name="connsiteY4" fmla="*/ 43111 h 4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765" h="45674">
                  <a:moveTo>
                    <a:pt x="0" y="43111"/>
                  </a:moveTo>
                  <a:lnTo>
                    <a:pt x="11219" y="45674"/>
                  </a:lnTo>
                  <a:lnTo>
                    <a:pt x="21765" y="2857"/>
                  </a:lnTo>
                  <a:lnTo>
                    <a:pt x="9496" y="0"/>
                  </a:lnTo>
                  <a:lnTo>
                    <a:pt x="0" y="43111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50" name="Forma Livre: Forma 1049">
              <a:extLst>
                <a:ext uri="{FF2B5EF4-FFF2-40B4-BE49-F238E27FC236}">
                  <a16:creationId xmlns:a16="http://schemas.microsoft.com/office/drawing/2014/main" id="{4D984C21-FCC7-1BE4-11EB-BB72EFD4FF37}"/>
                </a:ext>
              </a:extLst>
            </p:cNvPr>
            <p:cNvSpPr/>
            <p:nvPr/>
          </p:nvSpPr>
          <p:spPr>
            <a:xfrm>
              <a:off x="7890284" y="5360634"/>
              <a:ext cx="15714" cy="24875"/>
            </a:xfrm>
            <a:custGeom>
              <a:avLst/>
              <a:gdLst>
                <a:gd name="connsiteX0" fmla="*/ 0 w 15714"/>
                <a:gd name="connsiteY0" fmla="*/ 22816 h 24875"/>
                <a:gd name="connsiteX1" fmla="*/ 11345 w 15714"/>
                <a:gd name="connsiteY1" fmla="*/ 24875 h 24875"/>
                <a:gd name="connsiteX2" fmla="*/ 15715 w 15714"/>
                <a:gd name="connsiteY2" fmla="*/ 2143 h 24875"/>
                <a:gd name="connsiteX3" fmla="*/ 3824 w 15714"/>
                <a:gd name="connsiteY3" fmla="*/ 0 h 24875"/>
                <a:gd name="connsiteX4" fmla="*/ 0 w 15714"/>
                <a:gd name="connsiteY4" fmla="*/ 22816 h 24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714" h="24875">
                  <a:moveTo>
                    <a:pt x="0" y="22816"/>
                  </a:moveTo>
                  <a:lnTo>
                    <a:pt x="11345" y="24875"/>
                  </a:lnTo>
                  <a:lnTo>
                    <a:pt x="15715" y="2143"/>
                  </a:lnTo>
                  <a:lnTo>
                    <a:pt x="3824" y="0"/>
                  </a:lnTo>
                  <a:lnTo>
                    <a:pt x="0" y="22816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51" name="Forma Livre: Forma 1050">
              <a:extLst>
                <a:ext uri="{FF2B5EF4-FFF2-40B4-BE49-F238E27FC236}">
                  <a16:creationId xmlns:a16="http://schemas.microsoft.com/office/drawing/2014/main" id="{54292FD7-B8A2-3594-AE27-0D46A69A8A44}"/>
                </a:ext>
              </a:extLst>
            </p:cNvPr>
            <p:cNvSpPr/>
            <p:nvPr/>
          </p:nvSpPr>
          <p:spPr>
            <a:xfrm>
              <a:off x="7864400" y="5341558"/>
              <a:ext cx="16555" cy="39707"/>
            </a:xfrm>
            <a:custGeom>
              <a:avLst/>
              <a:gdLst>
                <a:gd name="connsiteX0" fmla="*/ 0 w 16555"/>
                <a:gd name="connsiteY0" fmla="*/ 38279 h 39707"/>
                <a:gd name="connsiteX1" fmla="*/ 11387 w 16555"/>
                <a:gd name="connsiteY1" fmla="*/ 39708 h 39707"/>
                <a:gd name="connsiteX2" fmla="*/ 16556 w 16555"/>
                <a:gd name="connsiteY2" fmla="*/ 1555 h 39707"/>
                <a:gd name="connsiteX3" fmla="*/ 4202 w 16555"/>
                <a:gd name="connsiteY3" fmla="*/ 0 h 39707"/>
                <a:gd name="connsiteX4" fmla="*/ 0 w 16555"/>
                <a:gd name="connsiteY4" fmla="*/ 38279 h 39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55" h="39707">
                  <a:moveTo>
                    <a:pt x="0" y="38279"/>
                  </a:moveTo>
                  <a:lnTo>
                    <a:pt x="11387" y="39708"/>
                  </a:lnTo>
                  <a:lnTo>
                    <a:pt x="16556" y="1555"/>
                  </a:lnTo>
                  <a:lnTo>
                    <a:pt x="4202" y="0"/>
                  </a:lnTo>
                  <a:lnTo>
                    <a:pt x="0" y="38279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52" name="Forma Livre: Forma 1051">
              <a:extLst>
                <a:ext uri="{FF2B5EF4-FFF2-40B4-BE49-F238E27FC236}">
                  <a16:creationId xmlns:a16="http://schemas.microsoft.com/office/drawing/2014/main" id="{E6DDF0EE-6A24-47F5-13F1-60E5D4D637C7}"/>
                </a:ext>
              </a:extLst>
            </p:cNvPr>
            <p:cNvSpPr/>
            <p:nvPr/>
          </p:nvSpPr>
          <p:spPr>
            <a:xfrm>
              <a:off x="7838307" y="5316808"/>
              <a:ext cx="16261" cy="61683"/>
            </a:xfrm>
            <a:custGeom>
              <a:avLst/>
              <a:gdLst>
                <a:gd name="connsiteX0" fmla="*/ 0 w 16261"/>
                <a:gd name="connsiteY0" fmla="*/ 60801 h 61683"/>
                <a:gd name="connsiteX1" fmla="*/ 11471 w 16261"/>
                <a:gd name="connsiteY1" fmla="*/ 61683 h 61683"/>
                <a:gd name="connsiteX2" fmla="*/ 16261 w 16261"/>
                <a:gd name="connsiteY2" fmla="*/ 966 h 61683"/>
                <a:gd name="connsiteX3" fmla="*/ 3319 w 16261"/>
                <a:gd name="connsiteY3" fmla="*/ 0 h 61683"/>
                <a:gd name="connsiteX4" fmla="*/ 0 w 16261"/>
                <a:gd name="connsiteY4" fmla="*/ 60801 h 61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261" h="61683">
                  <a:moveTo>
                    <a:pt x="0" y="60801"/>
                  </a:moveTo>
                  <a:lnTo>
                    <a:pt x="11471" y="61683"/>
                  </a:lnTo>
                  <a:lnTo>
                    <a:pt x="16261" y="966"/>
                  </a:lnTo>
                  <a:lnTo>
                    <a:pt x="3319" y="0"/>
                  </a:lnTo>
                  <a:lnTo>
                    <a:pt x="0" y="60801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53" name="Forma Livre: Forma 1052">
              <a:extLst>
                <a:ext uri="{FF2B5EF4-FFF2-40B4-BE49-F238E27FC236}">
                  <a16:creationId xmlns:a16="http://schemas.microsoft.com/office/drawing/2014/main" id="{06C790E7-0B73-0E38-D27B-CE218B7FD4A8}"/>
                </a:ext>
              </a:extLst>
            </p:cNvPr>
            <p:cNvSpPr/>
            <p:nvPr/>
          </p:nvSpPr>
          <p:spPr>
            <a:xfrm>
              <a:off x="7807339" y="5332775"/>
              <a:ext cx="12563" cy="44371"/>
            </a:xfrm>
            <a:custGeom>
              <a:avLst/>
              <a:gdLst>
                <a:gd name="connsiteX0" fmla="*/ 0 w 12563"/>
                <a:gd name="connsiteY0" fmla="*/ 44078 h 44371"/>
                <a:gd name="connsiteX1" fmla="*/ 11513 w 12563"/>
                <a:gd name="connsiteY1" fmla="*/ 44372 h 44371"/>
                <a:gd name="connsiteX2" fmla="*/ 12564 w 12563"/>
                <a:gd name="connsiteY2" fmla="*/ 294 h 44371"/>
                <a:gd name="connsiteX3" fmla="*/ 0 w 12563"/>
                <a:gd name="connsiteY3" fmla="*/ 0 h 44371"/>
                <a:gd name="connsiteX4" fmla="*/ 0 w 12563"/>
                <a:gd name="connsiteY4" fmla="*/ 44078 h 44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63" h="44371">
                  <a:moveTo>
                    <a:pt x="0" y="44078"/>
                  </a:moveTo>
                  <a:lnTo>
                    <a:pt x="11513" y="44372"/>
                  </a:lnTo>
                  <a:lnTo>
                    <a:pt x="12564" y="294"/>
                  </a:lnTo>
                  <a:lnTo>
                    <a:pt x="0" y="0"/>
                  </a:lnTo>
                  <a:lnTo>
                    <a:pt x="0" y="44078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1054" name="Gráfico 261">
            <a:extLst>
              <a:ext uri="{FF2B5EF4-FFF2-40B4-BE49-F238E27FC236}">
                <a16:creationId xmlns:a16="http://schemas.microsoft.com/office/drawing/2014/main" id="{CC18D962-EBB8-D66D-4181-21F9A6082BE4}"/>
              </a:ext>
            </a:extLst>
          </p:cNvPr>
          <p:cNvGrpSpPr/>
          <p:nvPr/>
        </p:nvGrpSpPr>
        <p:grpSpPr>
          <a:xfrm>
            <a:off x="6868703" y="2953569"/>
            <a:ext cx="1000550" cy="1000550"/>
            <a:chOff x="7565605" y="2737110"/>
            <a:chExt cx="1000550" cy="1000550"/>
          </a:xfrm>
        </p:grpSpPr>
        <p:sp>
          <p:nvSpPr>
            <p:cNvPr id="1055" name="Forma Livre: Forma 1054">
              <a:extLst>
                <a:ext uri="{FF2B5EF4-FFF2-40B4-BE49-F238E27FC236}">
                  <a16:creationId xmlns:a16="http://schemas.microsoft.com/office/drawing/2014/main" id="{F6CED20F-6A96-542C-0DE4-35205D493DB7}"/>
                </a:ext>
              </a:extLst>
            </p:cNvPr>
            <p:cNvSpPr/>
            <p:nvPr/>
          </p:nvSpPr>
          <p:spPr>
            <a:xfrm>
              <a:off x="7565605" y="2737110"/>
              <a:ext cx="1000550" cy="1000550"/>
            </a:xfrm>
            <a:custGeom>
              <a:avLst/>
              <a:gdLst>
                <a:gd name="connsiteX0" fmla="*/ 1000550 w 1000550"/>
                <a:gd name="connsiteY0" fmla="*/ 500275 h 1000550"/>
                <a:gd name="connsiteX1" fmla="*/ 500275 w 1000550"/>
                <a:gd name="connsiteY1" fmla="*/ 1000550 h 1000550"/>
                <a:gd name="connsiteX2" fmla="*/ -1 w 1000550"/>
                <a:gd name="connsiteY2" fmla="*/ 500275 h 1000550"/>
                <a:gd name="connsiteX3" fmla="*/ 500275 w 1000550"/>
                <a:gd name="connsiteY3" fmla="*/ 0 h 1000550"/>
                <a:gd name="connsiteX4" fmla="*/ 1000550 w 1000550"/>
                <a:gd name="connsiteY4" fmla="*/ 500275 h 100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550" h="1000550">
                  <a:moveTo>
                    <a:pt x="1000550" y="500275"/>
                  </a:moveTo>
                  <a:cubicBezTo>
                    <a:pt x="1000550" y="776569"/>
                    <a:pt x="776570" y="1000550"/>
                    <a:pt x="500275" y="1000550"/>
                  </a:cubicBezTo>
                  <a:cubicBezTo>
                    <a:pt x="223981" y="1000550"/>
                    <a:pt x="-1" y="776569"/>
                    <a:pt x="-1" y="500275"/>
                  </a:cubicBezTo>
                  <a:cubicBezTo>
                    <a:pt x="-1" y="223981"/>
                    <a:pt x="223980" y="0"/>
                    <a:pt x="500275" y="0"/>
                  </a:cubicBezTo>
                  <a:cubicBezTo>
                    <a:pt x="776569" y="0"/>
                    <a:pt x="1000550" y="223981"/>
                    <a:pt x="1000550" y="500275"/>
                  </a:cubicBezTo>
                  <a:close/>
                </a:path>
              </a:pathLst>
            </a:custGeom>
            <a:solidFill>
              <a:schemeClr val="bg1"/>
            </a:solidFill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grpSp>
          <p:nvGrpSpPr>
            <p:cNvPr id="1056" name="Gráfico 261">
              <a:extLst>
                <a:ext uri="{FF2B5EF4-FFF2-40B4-BE49-F238E27FC236}">
                  <a16:creationId xmlns:a16="http://schemas.microsoft.com/office/drawing/2014/main" id="{25D3046A-B46F-91F7-0D35-FA1FF636A3F4}"/>
                </a:ext>
              </a:extLst>
            </p:cNvPr>
            <p:cNvGrpSpPr/>
            <p:nvPr/>
          </p:nvGrpSpPr>
          <p:grpSpPr>
            <a:xfrm>
              <a:off x="7595522" y="2882957"/>
              <a:ext cx="962607" cy="854661"/>
              <a:chOff x="7595522" y="2882957"/>
              <a:chExt cx="962607" cy="854661"/>
            </a:xfrm>
          </p:grpSpPr>
          <p:sp>
            <p:nvSpPr>
              <p:cNvPr id="1057" name="Forma Livre: Forma 1056">
                <a:extLst>
                  <a:ext uri="{FF2B5EF4-FFF2-40B4-BE49-F238E27FC236}">
                    <a16:creationId xmlns:a16="http://schemas.microsoft.com/office/drawing/2014/main" id="{42CFA442-CE94-CA9B-7E25-9A659887AF3A}"/>
                  </a:ext>
                </a:extLst>
              </p:cNvPr>
              <p:cNvSpPr/>
              <p:nvPr/>
            </p:nvSpPr>
            <p:spPr>
              <a:xfrm>
                <a:off x="7595522" y="3250075"/>
                <a:ext cx="470052" cy="440986"/>
              </a:xfrm>
              <a:custGeom>
                <a:avLst/>
                <a:gdLst>
                  <a:gd name="connsiteX0" fmla="*/ 0 w 470052"/>
                  <a:gd name="connsiteY0" fmla="*/ 157991 h 440986"/>
                  <a:gd name="connsiteX1" fmla="*/ 59625 w 470052"/>
                  <a:gd name="connsiteY1" fmla="*/ 114669 h 440986"/>
                  <a:gd name="connsiteX2" fmla="*/ 166731 w 470052"/>
                  <a:gd name="connsiteY2" fmla="*/ 36766 h 440986"/>
                  <a:gd name="connsiteX3" fmla="*/ 231860 w 470052"/>
                  <a:gd name="connsiteY3" fmla="*/ 5967 h 440986"/>
                  <a:gd name="connsiteX4" fmla="*/ 279214 w 470052"/>
                  <a:gd name="connsiteY4" fmla="*/ 0 h 440986"/>
                  <a:gd name="connsiteX5" fmla="*/ 433213 w 470052"/>
                  <a:gd name="connsiteY5" fmla="*/ 78071 h 440986"/>
                  <a:gd name="connsiteX6" fmla="*/ 392035 w 470052"/>
                  <a:gd name="connsiteY6" fmla="*/ 344638 h 440986"/>
                  <a:gd name="connsiteX7" fmla="*/ 276988 w 470052"/>
                  <a:gd name="connsiteY7" fmla="*/ 428255 h 440986"/>
                  <a:gd name="connsiteX8" fmla="*/ 259466 w 470052"/>
                  <a:gd name="connsiteY8" fmla="*/ 440987 h 440986"/>
                  <a:gd name="connsiteX9" fmla="*/ 0 w 470052"/>
                  <a:gd name="connsiteY9" fmla="*/ 158033 h 440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0052" h="440986">
                    <a:moveTo>
                      <a:pt x="0" y="157991"/>
                    </a:moveTo>
                    <a:lnTo>
                      <a:pt x="59625" y="114669"/>
                    </a:lnTo>
                    <a:lnTo>
                      <a:pt x="166731" y="36766"/>
                    </a:lnTo>
                    <a:cubicBezTo>
                      <a:pt x="186899" y="22018"/>
                      <a:pt x="209001" y="11765"/>
                      <a:pt x="231860" y="5967"/>
                    </a:cubicBezTo>
                    <a:cubicBezTo>
                      <a:pt x="247406" y="1933"/>
                      <a:pt x="263290" y="0"/>
                      <a:pt x="279214" y="0"/>
                    </a:cubicBezTo>
                    <a:cubicBezTo>
                      <a:pt x="337999" y="0"/>
                      <a:pt x="395858" y="27060"/>
                      <a:pt x="433213" y="78071"/>
                    </a:cubicBezTo>
                    <a:cubicBezTo>
                      <a:pt x="495401" y="163117"/>
                      <a:pt x="476997" y="282366"/>
                      <a:pt x="392035" y="344638"/>
                    </a:cubicBezTo>
                    <a:lnTo>
                      <a:pt x="276988" y="428255"/>
                    </a:lnTo>
                    <a:lnTo>
                      <a:pt x="259466" y="440987"/>
                    </a:lnTo>
                    <a:cubicBezTo>
                      <a:pt x="139586" y="385144"/>
                      <a:pt x="45506" y="283290"/>
                      <a:pt x="0" y="158033"/>
                    </a:cubicBezTo>
                    <a:close/>
                  </a:path>
                </a:pathLst>
              </a:custGeom>
              <a:solidFill>
                <a:srgbClr val="F9D17A"/>
              </a:solidFill>
              <a:ln w="4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grpSp>
            <p:nvGrpSpPr>
              <p:cNvPr id="1058" name="Gráfico 261">
                <a:extLst>
                  <a:ext uri="{FF2B5EF4-FFF2-40B4-BE49-F238E27FC236}">
                    <a16:creationId xmlns:a16="http://schemas.microsoft.com/office/drawing/2014/main" id="{43BA0737-75AB-67F9-6446-A2C95B45D3B3}"/>
                  </a:ext>
                </a:extLst>
              </p:cNvPr>
              <p:cNvGrpSpPr/>
              <p:nvPr/>
            </p:nvGrpSpPr>
            <p:grpSpPr>
              <a:xfrm>
                <a:off x="7655147" y="2882957"/>
                <a:ext cx="902982" cy="854661"/>
                <a:chOff x="7655147" y="2882957"/>
                <a:chExt cx="902982" cy="854661"/>
              </a:xfrm>
            </p:grpSpPr>
            <p:sp>
              <p:nvSpPr>
                <p:cNvPr id="1059" name="Forma Livre: Forma 1058">
                  <a:extLst>
                    <a:ext uri="{FF2B5EF4-FFF2-40B4-BE49-F238E27FC236}">
                      <a16:creationId xmlns:a16="http://schemas.microsoft.com/office/drawing/2014/main" id="{53B2DAE3-ECD8-3556-54B6-EA6C860CF306}"/>
                    </a:ext>
                  </a:extLst>
                </p:cNvPr>
                <p:cNvSpPr/>
                <p:nvPr/>
              </p:nvSpPr>
              <p:spPr>
                <a:xfrm>
                  <a:off x="8187871" y="3240578"/>
                  <a:ext cx="370257" cy="407161"/>
                </a:xfrm>
                <a:custGeom>
                  <a:avLst/>
                  <a:gdLst>
                    <a:gd name="connsiteX0" fmla="*/ 78018 w 370257"/>
                    <a:gd name="connsiteY0" fmla="*/ 344638 h 407161"/>
                    <a:gd name="connsiteX1" fmla="*/ 36839 w 370257"/>
                    <a:gd name="connsiteY1" fmla="*/ 78071 h 407161"/>
                    <a:gd name="connsiteX2" fmla="*/ 190838 w 370257"/>
                    <a:gd name="connsiteY2" fmla="*/ 0 h 407161"/>
                    <a:gd name="connsiteX3" fmla="*/ 198864 w 370257"/>
                    <a:gd name="connsiteY3" fmla="*/ 168 h 407161"/>
                    <a:gd name="connsiteX4" fmla="*/ 303280 w 370257"/>
                    <a:gd name="connsiteY4" fmla="*/ 36892 h 407161"/>
                    <a:gd name="connsiteX5" fmla="*/ 324626 w 370257"/>
                    <a:gd name="connsiteY5" fmla="*/ 52439 h 407161"/>
                    <a:gd name="connsiteX6" fmla="*/ 370258 w 370257"/>
                    <a:gd name="connsiteY6" fmla="*/ 85592 h 407161"/>
                    <a:gd name="connsiteX7" fmla="*/ 163988 w 370257"/>
                    <a:gd name="connsiteY7" fmla="*/ 407161 h 407161"/>
                    <a:gd name="connsiteX8" fmla="*/ 109448 w 370257"/>
                    <a:gd name="connsiteY8" fmla="*/ 367496 h 407161"/>
                    <a:gd name="connsiteX9" fmla="*/ 78018 w 370257"/>
                    <a:gd name="connsiteY9" fmla="*/ 344638 h 4071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0257" h="407161">
                      <a:moveTo>
                        <a:pt x="78018" y="344638"/>
                      </a:moveTo>
                      <a:cubicBezTo>
                        <a:pt x="-6944" y="282450"/>
                        <a:pt x="-25348" y="163117"/>
                        <a:pt x="36839" y="78071"/>
                      </a:cubicBezTo>
                      <a:cubicBezTo>
                        <a:pt x="74194" y="27144"/>
                        <a:pt x="132054" y="0"/>
                        <a:pt x="190838" y="0"/>
                      </a:cubicBezTo>
                      <a:cubicBezTo>
                        <a:pt x="193527" y="0"/>
                        <a:pt x="196217" y="84"/>
                        <a:pt x="198864" y="168"/>
                      </a:cubicBezTo>
                      <a:cubicBezTo>
                        <a:pt x="235294" y="1681"/>
                        <a:pt x="271682" y="13740"/>
                        <a:pt x="303280" y="36892"/>
                      </a:cubicBezTo>
                      <a:lnTo>
                        <a:pt x="324626" y="52439"/>
                      </a:lnTo>
                      <a:lnTo>
                        <a:pt x="370258" y="85592"/>
                      </a:lnTo>
                      <a:cubicBezTo>
                        <a:pt x="346476" y="218329"/>
                        <a:pt x="270379" y="332872"/>
                        <a:pt x="163988" y="407161"/>
                      </a:cubicBezTo>
                      <a:lnTo>
                        <a:pt x="109448" y="367496"/>
                      </a:lnTo>
                      <a:lnTo>
                        <a:pt x="78018" y="344638"/>
                      </a:lnTo>
                      <a:close/>
                    </a:path>
                  </a:pathLst>
                </a:custGeom>
                <a:solidFill>
                  <a:srgbClr val="FCBD9D"/>
                </a:solidFill>
                <a:ln w="4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060" name="Forma Livre: Forma 1059">
                  <a:extLst>
                    <a:ext uri="{FF2B5EF4-FFF2-40B4-BE49-F238E27FC236}">
                      <a16:creationId xmlns:a16="http://schemas.microsoft.com/office/drawing/2014/main" id="{8018F177-D343-4204-D942-82363D4BB2B9}"/>
                    </a:ext>
                  </a:extLst>
                </p:cNvPr>
                <p:cNvSpPr/>
                <p:nvPr/>
              </p:nvSpPr>
              <p:spPr>
                <a:xfrm>
                  <a:off x="7675232" y="3224989"/>
                  <a:ext cx="869956" cy="512628"/>
                </a:xfrm>
                <a:custGeom>
                  <a:avLst/>
                  <a:gdLst>
                    <a:gd name="connsiteX0" fmla="*/ 390649 w 869956"/>
                    <a:gd name="connsiteY0" fmla="*/ 512629 h 512628"/>
                    <a:gd name="connsiteX1" fmla="*/ 0 w 869956"/>
                    <a:gd name="connsiteY1" fmla="*/ 324721 h 512628"/>
                    <a:gd name="connsiteX2" fmla="*/ 0 w 869956"/>
                    <a:gd name="connsiteY2" fmla="*/ 280517 h 512628"/>
                    <a:gd name="connsiteX3" fmla="*/ 9749 w 869956"/>
                    <a:gd name="connsiteY3" fmla="*/ 206900 h 512628"/>
                    <a:gd name="connsiteX4" fmla="*/ 152150 w 869956"/>
                    <a:gd name="connsiteY4" fmla="*/ 31010 h 512628"/>
                    <a:gd name="connsiteX5" fmla="*/ 280517 w 869956"/>
                    <a:gd name="connsiteY5" fmla="*/ 0 h 512628"/>
                    <a:gd name="connsiteX6" fmla="*/ 618642 w 869956"/>
                    <a:gd name="connsiteY6" fmla="*/ 0 h 512628"/>
                    <a:gd name="connsiteX7" fmla="*/ 711546 w 869956"/>
                    <a:gd name="connsiteY7" fmla="*/ 15715 h 512628"/>
                    <a:gd name="connsiteX8" fmla="*/ 825458 w 869956"/>
                    <a:gd name="connsiteY8" fmla="*/ 91097 h 512628"/>
                    <a:gd name="connsiteX9" fmla="*/ 869956 w 869956"/>
                    <a:gd name="connsiteY9" fmla="*/ 155848 h 512628"/>
                    <a:gd name="connsiteX10" fmla="*/ 390690 w 869956"/>
                    <a:gd name="connsiteY10" fmla="*/ 512587 h 5126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869956" h="512628">
                      <a:moveTo>
                        <a:pt x="390649" y="512629"/>
                      </a:moveTo>
                      <a:cubicBezTo>
                        <a:pt x="232574" y="512629"/>
                        <a:pt x="91685" y="439222"/>
                        <a:pt x="0" y="324721"/>
                      </a:cubicBezTo>
                      <a:lnTo>
                        <a:pt x="0" y="280517"/>
                      </a:lnTo>
                      <a:cubicBezTo>
                        <a:pt x="0" y="255054"/>
                        <a:pt x="3404" y="230389"/>
                        <a:pt x="9749" y="206900"/>
                      </a:cubicBezTo>
                      <a:cubicBezTo>
                        <a:pt x="30548" y="130342"/>
                        <a:pt x="82903" y="66726"/>
                        <a:pt x="152150" y="31010"/>
                      </a:cubicBezTo>
                      <a:cubicBezTo>
                        <a:pt x="190555" y="11177"/>
                        <a:pt x="234254" y="0"/>
                        <a:pt x="280517" y="0"/>
                      </a:cubicBezTo>
                      <a:lnTo>
                        <a:pt x="618642" y="0"/>
                      </a:lnTo>
                      <a:cubicBezTo>
                        <a:pt x="651165" y="0"/>
                        <a:pt x="682427" y="5547"/>
                        <a:pt x="711546" y="15715"/>
                      </a:cubicBezTo>
                      <a:cubicBezTo>
                        <a:pt x="755581" y="31178"/>
                        <a:pt x="794616" y="57356"/>
                        <a:pt x="825458" y="91097"/>
                      </a:cubicBezTo>
                      <a:cubicBezTo>
                        <a:pt x="843190" y="110383"/>
                        <a:pt x="858191" y="132191"/>
                        <a:pt x="869956" y="155848"/>
                      </a:cubicBezTo>
                      <a:cubicBezTo>
                        <a:pt x="808230" y="362160"/>
                        <a:pt x="617087" y="512587"/>
                        <a:pt x="390690" y="512587"/>
                      </a:cubicBezTo>
                      <a:close/>
                    </a:path>
                  </a:pathLst>
                </a:custGeom>
                <a:solidFill>
                  <a:srgbClr val="F9D17A"/>
                </a:solidFill>
                <a:ln w="4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061" name="Forma Livre: Forma 1060">
                  <a:extLst>
                    <a:ext uri="{FF2B5EF4-FFF2-40B4-BE49-F238E27FC236}">
                      <a16:creationId xmlns:a16="http://schemas.microsoft.com/office/drawing/2014/main" id="{2DDA0C50-DA13-227D-0329-D45B758DD26C}"/>
                    </a:ext>
                  </a:extLst>
                </p:cNvPr>
                <p:cNvSpPr/>
                <p:nvPr/>
              </p:nvSpPr>
              <p:spPr>
                <a:xfrm>
                  <a:off x="7655147" y="3225031"/>
                  <a:ext cx="857392" cy="446759"/>
                </a:xfrm>
                <a:custGeom>
                  <a:avLst/>
                  <a:gdLst>
                    <a:gd name="connsiteX0" fmla="*/ 107106 w 857392"/>
                    <a:gd name="connsiteY0" fmla="*/ 61810 h 446759"/>
                    <a:gd name="connsiteX1" fmla="*/ 172235 w 857392"/>
                    <a:gd name="connsiteY1" fmla="*/ 31010 h 446759"/>
                    <a:gd name="connsiteX2" fmla="*/ 300602 w 857392"/>
                    <a:gd name="connsiteY2" fmla="*/ 0 h 446759"/>
                    <a:gd name="connsiteX3" fmla="*/ 638726 w 857392"/>
                    <a:gd name="connsiteY3" fmla="*/ 0 h 446759"/>
                    <a:gd name="connsiteX4" fmla="*/ 731630 w 857392"/>
                    <a:gd name="connsiteY4" fmla="*/ 15715 h 446759"/>
                    <a:gd name="connsiteX5" fmla="*/ 836047 w 857392"/>
                    <a:gd name="connsiteY5" fmla="*/ 52439 h 446759"/>
                    <a:gd name="connsiteX6" fmla="*/ 857392 w 857392"/>
                    <a:gd name="connsiteY6" fmla="*/ 67986 h 446759"/>
                    <a:gd name="connsiteX7" fmla="*/ 845501 w 857392"/>
                    <a:gd name="connsiteY7" fmla="*/ 91139 h 446759"/>
                    <a:gd name="connsiteX8" fmla="*/ 410733 w 857392"/>
                    <a:gd name="connsiteY8" fmla="*/ 445987 h 446759"/>
                    <a:gd name="connsiteX9" fmla="*/ 29833 w 857392"/>
                    <a:gd name="connsiteY9" fmla="*/ 206942 h 446759"/>
                    <a:gd name="connsiteX10" fmla="*/ 0 w 857392"/>
                    <a:gd name="connsiteY10" fmla="*/ 139754 h 446759"/>
                    <a:gd name="connsiteX11" fmla="*/ 107106 w 857392"/>
                    <a:gd name="connsiteY11" fmla="*/ 61852 h 4467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857392" h="446759">
                      <a:moveTo>
                        <a:pt x="107106" y="61810"/>
                      </a:moveTo>
                      <a:cubicBezTo>
                        <a:pt x="127274" y="47061"/>
                        <a:pt x="149376" y="36808"/>
                        <a:pt x="172235" y="31010"/>
                      </a:cubicBezTo>
                      <a:cubicBezTo>
                        <a:pt x="210639" y="11177"/>
                        <a:pt x="254339" y="0"/>
                        <a:pt x="300602" y="0"/>
                      </a:cubicBezTo>
                      <a:lnTo>
                        <a:pt x="638726" y="0"/>
                      </a:lnTo>
                      <a:cubicBezTo>
                        <a:pt x="671249" y="0"/>
                        <a:pt x="702511" y="5547"/>
                        <a:pt x="731630" y="15715"/>
                      </a:cubicBezTo>
                      <a:cubicBezTo>
                        <a:pt x="768060" y="17228"/>
                        <a:pt x="804449" y="29287"/>
                        <a:pt x="836047" y="52439"/>
                      </a:cubicBezTo>
                      <a:lnTo>
                        <a:pt x="857392" y="67986"/>
                      </a:lnTo>
                      <a:cubicBezTo>
                        <a:pt x="853568" y="75592"/>
                        <a:pt x="849619" y="83365"/>
                        <a:pt x="845501" y="91139"/>
                      </a:cubicBezTo>
                      <a:cubicBezTo>
                        <a:pt x="794490" y="189126"/>
                        <a:pt x="569354" y="432625"/>
                        <a:pt x="410733" y="445987"/>
                      </a:cubicBezTo>
                      <a:cubicBezTo>
                        <a:pt x="252112" y="459307"/>
                        <a:pt x="73322" y="297241"/>
                        <a:pt x="29833" y="206942"/>
                      </a:cubicBezTo>
                      <a:cubicBezTo>
                        <a:pt x="18740" y="183916"/>
                        <a:pt x="8824" y="161310"/>
                        <a:pt x="0" y="139754"/>
                      </a:cubicBezTo>
                      <a:lnTo>
                        <a:pt x="107106" y="61852"/>
                      </a:lnTo>
                      <a:close/>
                    </a:path>
                  </a:pathLst>
                </a:custGeom>
                <a:solidFill>
                  <a:srgbClr val="F9DD92"/>
                </a:solidFill>
                <a:ln w="4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062" name="Forma Livre: Forma 1061">
                  <a:extLst>
                    <a:ext uri="{FF2B5EF4-FFF2-40B4-BE49-F238E27FC236}">
                      <a16:creationId xmlns:a16="http://schemas.microsoft.com/office/drawing/2014/main" id="{ACDC6634-1FC6-1C5D-94D9-D735E694687B}"/>
                    </a:ext>
                  </a:extLst>
                </p:cNvPr>
                <p:cNvSpPr/>
                <p:nvPr/>
              </p:nvSpPr>
              <p:spPr>
                <a:xfrm>
                  <a:off x="7882090" y="3107025"/>
                  <a:ext cx="460483" cy="326755"/>
                </a:xfrm>
                <a:custGeom>
                  <a:avLst/>
                  <a:gdLst>
                    <a:gd name="connsiteX0" fmla="*/ 226691 w 460483"/>
                    <a:gd name="connsiteY0" fmla="*/ 228 h 326755"/>
                    <a:gd name="connsiteX1" fmla="*/ 460484 w 460483"/>
                    <a:gd name="connsiteY1" fmla="*/ 122292 h 326755"/>
                    <a:gd name="connsiteX2" fmla="*/ 170848 w 460483"/>
                    <a:gd name="connsiteY2" fmla="*/ 326755 h 326755"/>
                    <a:gd name="connsiteX3" fmla="*/ 0 w 460483"/>
                    <a:gd name="connsiteY3" fmla="*/ 127839 h 326755"/>
                    <a:gd name="connsiteX4" fmla="*/ 226691 w 460483"/>
                    <a:gd name="connsiteY4" fmla="*/ 228 h 3267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60483" h="326755">
                      <a:moveTo>
                        <a:pt x="226691" y="228"/>
                      </a:moveTo>
                      <a:cubicBezTo>
                        <a:pt x="414599" y="-6117"/>
                        <a:pt x="460484" y="122292"/>
                        <a:pt x="460484" y="122292"/>
                      </a:cubicBezTo>
                      <a:lnTo>
                        <a:pt x="170848" y="326755"/>
                      </a:lnTo>
                      <a:lnTo>
                        <a:pt x="0" y="127839"/>
                      </a:lnTo>
                      <a:cubicBezTo>
                        <a:pt x="0" y="127839"/>
                        <a:pt x="38742" y="6572"/>
                        <a:pt x="226691" y="228"/>
                      </a:cubicBezTo>
                      <a:close/>
                    </a:path>
                  </a:pathLst>
                </a:custGeom>
                <a:solidFill>
                  <a:srgbClr val="F9DD92"/>
                </a:solidFill>
                <a:ln w="4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063" name="Forma Livre: Forma 1062">
                  <a:extLst>
                    <a:ext uri="{FF2B5EF4-FFF2-40B4-BE49-F238E27FC236}">
                      <a16:creationId xmlns:a16="http://schemas.microsoft.com/office/drawing/2014/main" id="{BA4166B4-F9B4-7CA5-740F-2BE58E3F733B}"/>
                    </a:ext>
                  </a:extLst>
                </p:cNvPr>
                <p:cNvSpPr/>
                <p:nvPr/>
              </p:nvSpPr>
              <p:spPr>
                <a:xfrm>
                  <a:off x="8029702" y="2967793"/>
                  <a:ext cx="158158" cy="158158"/>
                </a:xfrm>
                <a:custGeom>
                  <a:avLst/>
                  <a:gdLst>
                    <a:gd name="connsiteX0" fmla="*/ 79080 w 158158"/>
                    <a:gd name="connsiteY0" fmla="*/ 0 h 158158"/>
                    <a:gd name="connsiteX1" fmla="*/ 158159 w 158158"/>
                    <a:gd name="connsiteY1" fmla="*/ 79079 h 158158"/>
                    <a:gd name="connsiteX2" fmla="*/ 79080 w 158158"/>
                    <a:gd name="connsiteY2" fmla="*/ 158159 h 158158"/>
                    <a:gd name="connsiteX3" fmla="*/ 0 w 158158"/>
                    <a:gd name="connsiteY3" fmla="*/ 79079 h 158158"/>
                    <a:gd name="connsiteX4" fmla="*/ 79080 w 158158"/>
                    <a:gd name="connsiteY4" fmla="*/ 0 h 1581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8158" h="158158">
                      <a:moveTo>
                        <a:pt x="79080" y="0"/>
                      </a:moveTo>
                      <a:cubicBezTo>
                        <a:pt x="122779" y="0"/>
                        <a:pt x="158159" y="35422"/>
                        <a:pt x="158159" y="79079"/>
                      </a:cubicBezTo>
                      <a:cubicBezTo>
                        <a:pt x="158159" y="122737"/>
                        <a:pt x="122737" y="158159"/>
                        <a:pt x="79080" y="158159"/>
                      </a:cubicBezTo>
                      <a:cubicBezTo>
                        <a:pt x="35422" y="158159"/>
                        <a:pt x="0" y="122737"/>
                        <a:pt x="0" y="79079"/>
                      </a:cubicBezTo>
                      <a:cubicBezTo>
                        <a:pt x="0" y="35422"/>
                        <a:pt x="35422" y="0"/>
                        <a:pt x="79080" y="0"/>
                      </a:cubicBezTo>
                      <a:close/>
                    </a:path>
                  </a:pathLst>
                </a:custGeom>
                <a:solidFill>
                  <a:srgbClr val="593D51"/>
                </a:solidFill>
                <a:ln w="4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064" name="Forma Livre: Forma 1063">
                  <a:extLst>
                    <a:ext uri="{FF2B5EF4-FFF2-40B4-BE49-F238E27FC236}">
                      <a16:creationId xmlns:a16="http://schemas.microsoft.com/office/drawing/2014/main" id="{164813E0-0C84-AC80-F86C-3F16EE1DA803}"/>
                    </a:ext>
                  </a:extLst>
                </p:cNvPr>
                <p:cNvSpPr/>
                <p:nvPr/>
              </p:nvSpPr>
              <p:spPr>
                <a:xfrm>
                  <a:off x="7967934" y="2978760"/>
                  <a:ext cx="221522" cy="346990"/>
                </a:xfrm>
                <a:custGeom>
                  <a:avLst/>
                  <a:gdLst>
                    <a:gd name="connsiteX0" fmla="*/ 221523 w 221522"/>
                    <a:gd name="connsiteY0" fmla="*/ 246398 h 346990"/>
                    <a:gd name="connsiteX1" fmla="*/ 88828 w 221522"/>
                    <a:gd name="connsiteY1" fmla="*/ 346991 h 346990"/>
                    <a:gd name="connsiteX2" fmla="*/ 0 w 221522"/>
                    <a:gd name="connsiteY2" fmla="*/ 32438 h 346990"/>
                    <a:gd name="connsiteX3" fmla="*/ 147822 w 221522"/>
                    <a:gd name="connsiteY3" fmla="*/ 0 h 346990"/>
                    <a:gd name="connsiteX4" fmla="*/ 221523 w 221522"/>
                    <a:gd name="connsiteY4" fmla="*/ 246398 h 3469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1522" h="346990">
                      <a:moveTo>
                        <a:pt x="221523" y="246398"/>
                      </a:moveTo>
                      <a:lnTo>
                        <a:pt x="88828" y="346991"/>
                      </a:lnTo>
                      <a:lnTo>
                        <a:pt x="0" y="32438"/>
                      </a:lnTo>
                      <a:lnTo>
                        <a:pt x="147822" y="0"/>
                      </a:lnTo>
                      <a:lnTo>
                        <a:pt x="221523" y="246398"/>
                      </a:lnTo>
                      <a:close/>
                    </a:path>
                  </a:pathLst>
                </a:custGeom>
                <a:solidFill>
                  <a:srgbClr val="00B7D5"/>
                </a:solidFill>
                <a:ln w="4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065" name="Forma Livre: Forma 1064">
                  <a:extLst>
                    <a:ext uri="{FF2B5EF4-FFF2-40B4-BE49-F238E27FC236}">
                      <a16:creationId xmlns:a16="http://schemas.microsoft.com/office/drawing/2014/main" id="{98A8A8FD-1A72-3126-4D45-B2FA9AE6DB8E}"/>
                    </a:ext>
                  </a:extLst>
                </p:cNvPr>
                <p:cNvSpPr/>
                <p:nvPr/>
              </p:nvSpPr>
              <p:spPr>
                <a:xfrm>
                  <a:off x="7882090" y="2882957"/>
                  <a:ext cx="158158" cy="158158"/>
                </a:xfrm>
                <a:custGeom>
                  <a:avLst/>
                  <a:gdLst>
                    <a:gd name="connsiteX0" fmla="*/ 79080 w 158158"/>
                    <a:gd name="connsiteY0" fmla="*/ 0 h 158158"/>
                    <a:gd name="connsiteX1" fmla="*/ 158159 w 158158"/>
                    <a:gd name="connsiteY1" fmla="*/ 79079 h 158158"/>
                    <a:gd name="connsiteX2" fmla="*/ 79080 w 158158"/>
                    <a:gd name="connsiteY2" fmla="*/ 158159 h 158158"/>
                    <a:gd name="connsiteX3" fmla="*/ 0 w 158158"/>
                    <a:gd name="connsiteY3" fmla="*/ 79079 h 158158"/>
                    <a:gd name="connsiteX4" fmla="*/ 79080 w 158158"/>
                    <a:gd name="connsiteY4" fmla="*/ 0 h 1581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8158" h="158158">
                      <a:moveTo>
                        <a:pt x="79080" y="0"/>
                      </a:moveTo>
                      <a:cubicBezTo>
                        <a:pt x="122779" y="0"/>
                        <a:pt x="158159" y="35422"/>
                        <a:pt x="158159" y="79079"/>
                      </a:cubicBezTo>
                      <a:cubicBezTo>
                        <a:pt x="158159" y="122737"/>
                        <a:pt x="122737" y="158159"/>
                        <a:pt x="79080" y="158159"/>
                      </a:cubicBezTo>
                      <a:cubicBezTo>
                        <a:pt x="35422" y="158159"/>
                        <a:pt x="0" y="122737"/>
                        <a:pt x="0" y="79079"/>
                      </a:cubicBezTo>
                      <a:cubicBezTo>
                        <a:pt x="0" y="35422"/>
                        <a:pt x="35422" y="0"/>
                        <a:pt x="79080" y="0"/>
                      </a:cubicBezTo>
                      <a:close/>
                    </a:path>
                  </a:pathLst>
                </a:custGeom>
                <a:solidFill>
                  <a:srgbClr val="593D51"/>
                </a:solidFill>
                <a:ln w="4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066" name="Forma Livre: Forma 1065">
                  <a:extLst>
                    <a:ext uri="{FF2B5EF4-FFF2-40B4-BE49-F238E27FC236}">
                      <a16:creationId xmlns:a16="http://schemas.microsoft.com/office/drawing/2014/main" id="{C3C9E2A8-CDE5-AB1F-EA61-C8E0EE03AF7D}"/>
                    </a:ext>
                  </a:extLst>
                </p:cNvPr>
                <p:cNvSpPr/>
                <p:nvPr/>
              </p:nvSpPr>
              <p:spPr>
                <a:xfrm>
                  <a:off x="7923632" y="2902397"/>
                  <a:ext cx="194407" cy="194407"/>
                </a:xfrm>
                <a:custGeom>
                  <a:avLst/>
                  <a:gdLst>
                    <a:gd name="connsiteX0" fmla="*/ 76362 w 194407"/>
                    <a:gd name="connsiteY0" fmla="*/ 2283 h 194407"/>
                    <a:gd name="connsiteX1" fmla="*/ 192124 w 194407"/>
                    <a:gd name="connsiteY1" fmla="*/ 76362 h 194407"/>
                    <a:gd name="connsiteX2" fmla="*/ 118045 w 194407"/>
                    <a:gd name="connsiteY2" fmla="*/ 192124 h 194407"/>
                    <a:gd name="connsiteX3" fmla="*/ 2283 w 194407"/>
                    <a:gd name="connsiteY3" fmla="*/ 118045 h 194407"/>
                    <a:gd name="connsiteX4" fmla="*/ 76362 w 194407"/>
                    <a:gd name="connsiteY4" fmla="*/ 2283 h 194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4407" h="194407">
                      <a:moveTo>
                        <a:pt x="76362" y="2283"/>
                      </a:moveTo>
                      <a:cubicBezTo>
                        <a:pt x="128760" y="-9230"/>
                        <a:pt x="180611" y="23923"/>
                        <a:pt x="192124" y="76362"/>
                      </a:cubicBezTo>
                      <a:cubicBezTo>
                        <a:pt x="203637" y="128760"/>
                        <a:pt x="170484" y="180611"/>
                        <a:pt x="118045" y="192124"/>
                      </a:cubicBezTo>
                      <a:cubicBezTo>
                        <a:pt x="65647" y="203637"/>
                        <a:pt x="13796" y="170484"/>
                        <a:pt x="2283" y="118045"/>
                      </a:cubicBezTo>
                      <a:cubicBezTo>
                        <a:pt x="-9230" y="65648"/>
                        <a:pt x="23923" y="13796"/>
                        <a:pt x="76362" y="2283"/>
                      </a:cubicBezTo>
                      <a:close/>
                    </a:path>
                  </a:pathLst>
                </a:custGeom>
                <a:solidFill>
                  <a:srgbClr val="00B7D5"/>
                </a:solidFill>
                <a:ln w="4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067" name="Forma Livre: Forma 1066">
                  <a:extLst>
                    <a:ext uri="{FF2B5EF4-FFF2-40B4-BE49-F238E27FC236}">
                      <a16:creationId xmlns:a16="http://schemas.microsoft.com/office/drawing/2014/main" id="{8067336C-E09A-B56B-6506-1656B6C1A652}"/>
                    </a:ext>
                  </a:extLst>
                </p:cNvPr>
                <p:cNvSpPr/>
                <p:nvPr/>
              </p:nvSpPr>
              <p:spPr>
                <a:xfrm>
                  <a:off x="7923307" y="2991071"/>
                  <a:ext cx="138539" cy="172278"/>
                </a:xfrm>
                <a:custGeom>
                  <a:avLst/>
                  <a:gdLst>
                    <a:gd name="connsiteX0" fmla="*/ 138539 w 138539"/>
                    <a:gd name="connsiteY0" fmla="*/ 0 h 172278"/>
                    <a:gd name="connsiteX1" fmla="*/ 131438 w 138539"/>
                    <a:gd name="connsiteY1" fmla="*/ 154839 h 172278"/>
                    <a:gd name="connsiteX2" fmla="*/ 56687 w 138539"/>
                    <a:gd name="connsiteY2" fmla="*/ 171268 h 172278"/>
                    <a:gd name="connsiteX3" fmla="*/ 4 w 138539"/>
                    <a:gd name="connsiteY3" fmla="*/ 125342 h 172278"/>
                    <a:gd name="connsiteX4" fmla="*/ 340 w 138539"/>
                    <a:gd name="connsiteY4" fmla="*/ 6975 h 172278"/>
                    <a:gd name="connsiteX5" fmla="*/ 138497 w 138539"/>
                    <a:gd name="connsiteY5" fmla="*/ 42 h 1722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8539" h="172278">
                      <a:moveTo>
                        <a:pt x="138539" y="0"/>
                      </a:moveTo>
                      <a:lnTo>
                        <a:pt x="131438" y="154839"/>
                      </a:lnTo>
                      <a:lnTo>
                        <a:pt x="56687" y="171268"/>
                      </a:lnTo>
                      <a:cubicBezTo>
                        <a:pt x="28408" y="177487"/>
                        <a:pt x="-374" y="154125"/>
                        <a:pt x="4" y="125342"/>
                      </a:cubicBezTo>
                      <a:lnTo>
                        <a:pt x="340" y="6975"/>
                      </a:lnTo>
                      <a:lnTo>
                        <a:pt x="138497" y="42"/>
                      </a:lnTo>
                      <a:close/>
                    </a:path>
                  </a:pathLst>
                </a:custGeom>
                <a:solidFill>
                  <a:srgbClr val="00B7D5"/>
                </a:solidFill>
                <a:ln w="4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068" name="Forma Livre: Forma 1067">
                  <a:extLst>
                    <a:ext uri="{FF2B5EF4-FFF2-40B4-BE49-F238E27FC236}">
                      <a16:creationId xmlns:a16="http://schemas.microsoft.com/office/drawing/2014/main" id="{16C560DE-A913-5A7D-60A0-3802A893CA6A}"/>
                    </a:ext>
                  </a:extLst>
                </p:cNvPr>
                <p:cNvSpPr/>
                <p:nvPr/>
              </p:nvSpPr>
              <p:spPr>
                <a:xfrm>
                  <a:off x="7925538" y="2902357"/>
                  <a:ext cx="213496" cy="154509"/>
                </a:xfrm>
                <a:custGeom>
                  <a:avLst/>
                  <a:gdLst>
                    <a:gd name="connsiteX0" fmla="*/ 74499 w 213496"/>
                    <a:gd name="connsiteY0" fmla="*/ 2281 h 154509"/>
                    <a:gd name="connsiteX1" fmla="*/ 190260 w 213496"/>
                    <a:gd name="connsiteY1" fmla="*/ 76402 h 154509"/>
                    <a:gd name="connsiteX2" fmla="*/ 213497 w 213496"/>
                    <a:gd name="connsiteY2" fmla="*/ 154011 h 154509"/>
                    <a:gd name="connsiteX3" fmla="*/ 144334 w 213496"/>
                    <a:gd name="connsiteY3" fmla="*/ 142078 h 154509"/>
                    <a:gd name="connsiteX4" fmla="*/ 73827 w 213496"/>
                    <a:gd name="connsiteY4" fmla="*/ 78167 h 154509"/>
                    <a:gd name="connsiteX5" fmla="*/ 0 w 213496"/>
                    <a:gd name="connsiteY5" fmla="*/ 78167 h 154509"/>
                    <a:gd name="connsiteX6" fmla="*/ 74499 w 213496"/>
                    <a:gd name="connsiteY6" fmla="*/ 2281 h 1545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3496" h="154509">
                      <a:moveTo>
                        <a:pt x="74499" y="2281"/>
                      </a:moveTo>
                      <a:cubicBezTo>
                        <a:pt x="126938" y="-9232"/>
                        <a:pt x="178705" y="23963"/>
                        <a:pt x="190260" y="76402"/>
                      </a:cubicBezTo>
                      <a:lnTo>
                        <a:pt x="213497" y="154011"/>
                      </a:lnTo>
                      <a:cubicBezTo>
                        <a:pt x="202656" y="155061"/>
                        <a:pt x="175638" y="155734"/>
                        <a:pt x="144334" y="142078"/>
                      </a:cubicBezTo>
                      <a:cubicBezTo>
                        <a:pt x="106349" y="125480"/>
                        <a:pt x="104332" y="77747"/>
                        <a:pt x="73827" y="78167"/>
                      </a:cubicBezTo>
                      <a:lnTo>
                        <a:pt x="0" y="78167"/>
                      </a:lnTo>
                      <a:cubicBezTo>
                        <a:pt x="7900" y="38964"/>
                        <a:pt x="35716" y="10769"/>
                        <a:pt x="74499" y="2281"/>
                      </a:cubicBezTo>
                      <a:close/>
                    </a:path>
                  </a:pathLst>
                </a:custGeom>
                <a:solidFill>
                  <a:srgbClr val="593D51"/>
                </a:solidFill>
                <a:ln w="4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069" name="Forma Livre: Forma 1068">
                  <a:extLst>
                    <a:ext uri="{FF2B5EF4-FFF2-40B4-BE49-F238E27FC236}">
                      <a16:creationId xmlns:a16="http://schemas.microsoft.com/office/drawing/2014/main" id="{001B282D-0C15-3DF6-0BCB-F3B9964D88D8}"/>
                    </a:ext>
                  </a:extLst>
                </p:cNvPr>
                <p:cNvSpPr/>
                <p:nvPr/>
              </p:nvSpPr>
              <p:spPr>
                <a:xfrm>
                  <a:off x="8033994" y="3003094"/>
                  <a:ext cx="63730" cy="63730"/>
                </a:xfrm>
                <a:custGeom>
                  <a:avLst/>
                  <a:gdLst>
                    <a:gd name="connsiteX0" fmla="*/ 25037 w 63730"/>
                    <a:gd name="connsiteY0" fmla="*/ 750 h 63730"/>
                    <a:gd name="connsiteX1" fmla="*/ 62980 w 63730"/>
                    <a:gd name="connsiteY1" fmla="*/ 25037 h 63730"/>
                    <a:gd name="connsiteX2" fmla="*/ 38693 w 63730"/>
                    <a:gd name="connsiteY2" fmla="*/ 62980 h 63730"/>
                    <a:gd name="connsiteX3" fmla="*/ 750 w 63730"/>
                    <a:gd name="connsiteY3" fmla="*/ 38693 h 63730"/>
                    <a:gd name="connsiteX4" fmla="*/ 25037 w 63730"/>
                    <a:gd name="connsiteY4" fmla="*/ 750 h 63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3730" h="63730">
                      <a:moveTo>
                        <a:pt x="25037" y="750"/>
                      </a:moveTo>
                      <a:cubicBezTo>
                        <a:pt x="42223" y="-3031"/>
                        <a:pt x="59199" y="7852"/>
                        <a:pt x="62980" y="25037"/>
                      </a:cubicBezTo>
                      <a:cubicBezTo>
                        <a:pt x="66762" y="42223"/>
                        <a:pt x="55879" y="59198"/>
                        <a:pt x="38693" y="62980"/>
                      </a:cubicBezTo>
                      <a:cubicBezTo>
                        <a:pt x="21507" y="66762"/>
                        <a:pt x="4532" y="55879"/>
                        <a:pt x="750" y="38693"/>
                      </a:cubicBezTo>
                      <a:cubicBezTo>
                        <a:pt x="-3031" y="21508"/>
                        <a:pt x="7851" y="4532"/>
                        <a:pt x="25037" y="750"/>
                      </a:cubicBezTo>
                      <a:close/>
                    </a:path>
                  </a:pathLst>
                </a:custGeom>
                <a:solidFill>
                  <a:srgbClr val="00B7D5"/>
                </a:solidFill>
                <a:ln w="4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  <p:sp>
            <p:nvSpPr>
              <p:cNvPr id="1070" name="Forma Livre: Forma 1069">
                <a:extLst>
                  <a:ext uri="{FF2B5EF4-FFF2-40B4-BE49-F238E27FC236}">
                    <a16:creationId xmlns:a16="http://schemas.microsoft.com/office/drawing/2014/main" id="{861A28A9-540D-7FB1-94CA-EC06EBE53D09}"/>
                  </a:ext>
                </a:extLst>
              </p:cNvPr>
              <p:cNvSpPr/>
              <p:nvPr/>
            </p:nvSpPr>
            <p:spPr>
              <a:xfrm>
                <a:off x="7903286" y="2985188"/>
                <a:ext cx="158602" cy="206331"/>
              </a:xfrm>
              <a:custGeom>
                <a:avLst/>
                <a:gdLst>
                  <a:gd name="connsiteX0" fmla="*/ 69397 w 158602"/>
                  <a:gd name="connsiteY0" fmla="*/ 100341 h 206331"/>
                  <a:gd name="connsiteX1" fmla="*/ 89314 w 158602"/>
                  <a:gd name="connsiteY1" fmla="*/ 120342 h 206331"/>
                  <a:gd name="connsiteX2" fmla="*/ 117592 w 158602"/>
                  <a:gd name="connsiteY2" fmla="*/ 89626 h 206331"/>
                  <a:gd name="connsiteX3" fmla="*/ 119315 w 158602"/>
                  <a:gd name="connsiteY3" fmla="*/ 0 h 206331"/>
                  <a:gd name="connsiteX4" fmla="*/ 145493 w 158602"/>
                  <a:gd name="connsiteY4" fmla="*/ 14412 h 206331"/>
                  <a:gd name="connsiteX5" fmla="*/ 158603 w 158602"/>
                  <a:gd name="connsiteY5" fmla="*/ 151604 h 206331"/>
                  <a:gd name="connsiteX6" fmla="*/ 100154 w 158602"/>
                  <a:gd name="connsiteY6" fmla="*/ 201480 h 206331"/>
                  <a:gd name="connsiteX7" fmla="*/ 1158 w 158602"/>
                  <a:gd name="connsiteY7" fmla="*/ 187320 h 206331"/>
                  <a:gd name="connsiteX8" fmla="*/ 20067 w 158602"/>
                  <a:gd name="connsiteY8" fmla="*/ 96769 h 206331"/>
                  <a:gd name="connsiteX9" fmla="*/ 69397 w 158602"/>
                  <a:gd name="connsiteY9" fmla="*/ 100341 h 206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8602" h="206331">
                    <a:moveTo>
                      <a:pt x="69397" y="100341"/>
                    </a:moveTo>
                    <a:cubicBezTo>
                      <a:pt x="83599" y="105467"/>
                      <a:pt x="89314" y="120342"/>
                      <a:pt x="89314" y="120342"/>
                    </a:cubicBezTo>
                    <a:cubicBezTo>
                      <a:pt x="89314" y="120342"/>
                      <a:pt x="113601" y="118661"/>
                      <a:pt x="117592" y="89626"/>
                    </a:cubicBezTo>
                    <a:cubicBezTo>
                      <a:pt x="121584" y="60591"/>
                      <a:pt x="119315" y="0"/>
                      <a:pt x="119315" y="0"/>
                    </a:cubicBezTo>
                    <a:lnTo>
                      <a:pt x="145493" y="14412"/>
                    </a:lnTo>
                    <a:lnTo>
                      <a:pt x="158603" y="151604"/>
                    </a:lnTo>
                    <a:cubicBezTo>
                      <a:pt x="158603" y="151604"/>
                      <a:pt x="137719" y="189546"/>
                      <a:pt x="100154" y="201480"/>
                    </a:cubicBezTo>
                    <a:cubicBezTo>
                      <a:pt x="62590" y="213413"/>
                      <a:pt x="7965" y="201270"/>
                      <a:pt x="1158" y="187320"/>
                    </a:cubicBezTo>
                    <a:cubicBezTo>
                      <a:pt x="-5691" y="173369"/>
                      <a:pt x="20067" y="96769"/>
                      <a:pt x="20067" y="96769"/>
                    </a:cubicBezTo>
                    <a:cubicBezTo>
                      <a:pt x="20067" y="96769"/>
                      <a:pt x="55237" y="95214"/>
                      <a:pt x="69397" y="100341"/>
                    </a:cubicBezTo>
                    <a:close/>
                  </a:path>
                </a:pathLst>
              </a:custGeom>
              <a:solidFill>
                <a:srgbClr val="593D51"/>
              </a:solidFill>
              <a:ln w="4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grpSp>
            <p:nvGrpSpPr>
              <p:cNvPr id="1071" name="Gráfico 261">
                <a:extLst>
                  <a:ext uri="{FF2B5EF4-FFF2-40B4-BE49-F238E27FC236}">
                    <a16:creationId xmlns:a16="http://schemas.microsoft.com/office/drawing/2014/main" id="{4A0FDC0C-1B0C-8BB4-BBEB-56F214DB951D}"/>
                  </a:ext>
                </a:extLst>
              </p:cNvPr>
              <p:cNvGrpSpPr/>
              <p:nvPr/>
            </p:nvGrpSpPr>
            <p:grpSpPr>
              <a:xfrm>
                <a:off x="7927008" y="3056872"/>
                <a:ext cx="42229" cy="60170"/>
                <a:chOff x="7927008" y="3056872"/>
                <a:chExt cx="42229" cy="60170"/>
              </a:xfrm>
            </p:grpSpPr>
            <p:sp>
              <p:nvSpPr>
                <p:cNvPr id="1072" name="Forma Livre: Forma 1071">
                  <a:extLst>
                    <a:ext uri="{FF2B5EF4-FFF2-40B4-BE49-F238E27FC236}">
                      <a16:creationId xmlns:a16="http://schemas.microsoft.com/office/drawing/2014/main" id="{6A3E7A22-BD7D-2DE8-8B00-D5CB3F9CCD75}"/>
                    </a:ext>
                  </a:extLst>
                </p:cNvPr>
                <p:cNvSpPr/>
                <p:nvPr/>
              </p:nvSpPr>
              <p:spPr>
                <a:xfrm>
                  <a:off x="7927008" y="3056872"/>
                  <a:ext cx="14496" cy="22942"/>
                </a:xfrm>
                <a:custGeom>
                  <a:avLst/>
                  <a:gdLst>
                    <a:gd name="connsiteX0" fmla="*/ 0 w 14496"/>
                    <a:gd name="connsiteY0" fmla="*/ 22942 h 22942"/>
                    <a:gd name="connsiteX1" fmla="*/ 14496 w 14496"/>
                    <a:gd name="connsiteY1" fmla="*/ 22942 h 22942"/>
                    <a:gd name="connsiteX2" fmla="*/ 14496 w 14496"/>
                    <a:gd name="connsiteY2" fmla="*/ 17774 h 22942"/>
                    <a:gd name="connsiteX3" fmla="*/ 5168 w 14496"/>
                    <a:gd name="connsiteY3" fmla="*/ 17774 h 22942"/>
                    <a:gd name="connsiteX4" fmla="*/ 5168 w 14496"/>
                    <a:gd name="connsiteY4" fmla="*/ 0 h 22942"/>
                    <a:gd name="connsiteX5" fmla="*/ 0 w 14496"/>
                    <a:gd name="connsiteY5" fmla="*/ 0 h 22942"/>
                    <a:gd name="connsiteX6" fmla="*/ 0 w 14496"/>
                    <a:gd name="connsiteY6" fmla="*/ 22942 h 229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496" h="22942">
                      <a:moveTo>
                        <a:pt x="0" y="22942"/>
                      </a:moveTo>
                      <a:lnTo>
                        <a:pt x="14496" y="22942"/>
                      </a:lnTo>
                      <a:lnTo>
                        <a:pt x="14496" y="17774"/>
                      </a:lnTo>
                      <a:lnTo>
                        <a:pt x="5168" y="17774"/>
                      </a:lnTo>
                      <a:lnTo>
                        <a:pt x="5168" y="0"/>
                      </a:lnTo>
                      <a:lnTo>
                        <a:pt x="0" y="0"/>
                      </a:lnTo>
                      <a:lnTo>
                        <a:pt x="0" y="22942"/>
                      </a:lnTo>
                      <a:close/>
                    </a:path>
                  </a:pathLst>
                </a:custGeom>
                <a:solidFill>
                  <a:srgbClr val="593D51"/>
                </a:solidFill>
                <a:ln w="4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073" name="Forma Livre: Forma 1072">
                  <a:extLst>
                    <a:ext uri="{FF2B5EF4-FFF2-40B4-BE49-F238E27FC236}">
                      <a16:creationId xmlns:a16="http://schemas.microsoft.com/office/drawing/2014/main" id="{11972576-BCCA-9A66-E0A3-EB5BAADDE880}"/>
                    </a:ext>
                  </a:extLst>
                </p:cNvPr>
                <p:cNvSpPr/>
                <p:nvPr/>
              </p:nvSpPr>
              <p:spPr>
                <a:xfrm>
                  <a:off x="7941504" y="3098513"/>
                  <a:ext cx="27732" cy="18530"/>
                </a:xfrm>
                <a:custGeom>
                  <a:avLst/>
                  <a:gdLst>
                    <a:gd name="connsiteX0" fmla="*/ 0 w 27732"/>
                    <a:gd name="connsiteY0" fmla="*/ 18488 h 18530"/>
                    <a:gd name="connsiteX1" fmla="*/ 27733 w 27732"/>
                    <a:gd name="connsiteY1" fmla="*/ 3025 h 18530"/>
                    <a:gd name="connsiteX2" fmla="*/ 23572 w 27732"/>
                    <a:gd name="connsiteY2" fmla="*/ 0 h 18530"/>
                    <a:gd name="connsiteX3" fmla="*/ 0 w 27732"/>
                    <a:gd name="connsiteY3" fmla="*/ 13362 h 18530"/>
                    <a:gd name="connsiteX4" fmla="*/ 0 w 27732"/>
                    <a:gd name="connsiteY4" fmla="*/ 18530 h 185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732" h="18530">
                      <a:moveTo>
                        <a:pt x="0" y="18488"/>
                      </a:moveTo>
                      <a:cubicBezTo>
                        <a:pt x="16345" y="18488"/>
                        <a:pt x="27270" y="3656"/>
                        <a:pt x="27733" y="3025"/>
                      </a:cubicBezTo>
                      <a:lnTo>
                        <a:pt x="23572" y="0"/>
                      </a:lnTo>
                      <a:cubicBezTo>
                        <a:pt x="23572" y="0"/>
                        <a:pt x="13656" y="13362"/>
                        <a:pt x="0" y="13362"/>
                      </a:cubicBezTo>
                      <a:lnTo>
                        <a:pt x="0" y="18530"/>
                      </a:lnTo>
                      <a:close/>
                    </a:path>
                  </a:pathLst>
                </a:custGeom>
                <a:solidFill>
                  <a:srgbClr val="00B7D5"/>
                </a:solidFill>
                <a:ln w="4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  <p:sp>
            <p:nvSpPr>
              <p:cNvPr id="1074" name="Forma Livre: Forma 1073">
                <a:extLst>
                  <a:ext uri="{FF2B5EF4-FFF2-40B4-BE49-F238E27FC236}">
                    <a16:creationId xmlns:a16="http://schemas.microsoft.com/office/drawing/2014/main" id="{07ACF50A-5E42-733C-0DC2-5C02816D4C36}"/>
                  </a:ext>
                </a:extLst>
              </p:cNvPr>
              <p:cNvSpPr/>
              <p:nvPr/>
            </p:nvSpPr>
            <p:spPr>
              <a:xfrm rot="-2113201">
                <a:off x="8070409" y="3308287"/>
                <a:ext cx="299677" cy="15672"/>
              </a:xfrm>
              <a:custGeom>
                <a:avLst/>
                <a:gdLst>
                  <a:gd name="connsiteX0" fmla="*/ 0 w 299677"/>
                  <a:gd name="connsiteY0" fmla="*/ 0 h 15672"/>
                  <a:gd name="connsiteX1" fmla="*/ 299678 w 299677"/>
                  <a:gd name="connsiteY1" fmla="*/ 0 h 15672"/>
                  <a:gd name="connsiteX2" fmla="*/ 299678 w 299677"/>
                  <a:gd name="connsiteY2" fmla="*/ 15673 h 15672"/>
                  <a:gd name="connsiteX3" fmla="*/ 0 w 299677"/>
                  <a:gd name="connsiteY3" fmla="*/ 15673 h 15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9677" h="15672">
                    <a:moveTo>
                      <a:pt x="0" y="0"/>
                    </a:moveTo>
                    <a:lnTo>
                      <a:pt x="299678" y="0"/>
                    </a:lnTo>
                    <a:lnTo>
                      <a:pt x="299678" y="15673"/>
                    </a:lnTo>
                    <a:lnTo>
                      <a:pt x="0" y="15673"/>
                    </a:lnTo>
                    <a:close/>
                  </a:path>
                </a:pathLst>
              </a:custGeom>
              <a:solidFill>
                <a:srgbClr val="593D51"/>
              </a:solidFill>
              <a:ln w="4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075" name="Forma Livre: Forma 1074">
                <a:extLst>
                  <a:ext uri="{FF2B5EF4-FFF2-40B4-BE49-F238E27FC236}">
                    <a16:creationId xmlns:a16="http://schemas.microsoft.com/office/drawing/2014/main" id="{BF45029A-E753-7202-D06A-C3F94915776F}"/>
                  </a:ext>
                </a:extLst>
              </p:cNvPr>
              <p:cNvSpPr/>
              <p:nvPr/>
            </p:nvSpPr>
            <p:spPr>
              <a:xfrm rot="-2126999">
                <a:off x="7933907" y="3216115"/>
                <a:ext cx="15672" cy="205387"/>
              </a:xfrm>
              <a:custGeom>
                <a:avLst/>
                <a:gdLst>
                  <a:gd name="connsiteX0" fmla="*/ 0 w 15672"/>
                  <a:gd name="connsiteY0" fmla="*/ 0 h 205387"/>
                  <a:gd name="connsiteX1" fmla="*/ 15673 w 15672"/>
                  <a:gd name="connsiteY1" fmla="*/ 0 h 205387"/>
                  <a:gd name="connsiteX2" fmla="*/ 15673 w 15672"/>
                  <a:gd name="connsiteY2" fmla="*/ 205388 h 205387"/>
                  <a:gd name="connsiteX3" fmla="*/ 0 w 15672"/>
                  <a:gd name="connsiteY3" fmla="*/ 205388 h 205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672" h="205387">
                    <a:moveTo>
                      <a:pt x="0" y="0"/>
                    </a:moveTo>
                    <a:lnTo>
                      <a:pt x="15673" y="0"/>
                    </a:lnTo>
                    <a:lnTo>
                      <a:pt x="15673" y="205388"/>
                    </a:lnTo>
                    <a:lnTo>
                      <a:pt x="0" y="205388"/>
                    </a:lnTo>
                    <a:close/>
                  </a:path>
                </a:pathLst>
              </a:custGeom>
              <a:solidFill>
                <a:srgbClr val="593D51"/>
              </a:solidFill>
              <a:ln w="4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076" name="Forma Livre: Forma 1075">
                <a:extLst>
                  <a:ext uri="{FF2B5EF4-FFF2-40B4-BE49-F238E27FC236}">
                    <a16:creationId xmlns:a16="http://schemas.microsoft.com/office/drawing/2014/main" id="{9B8C5034-A5E1-1B5F-20B7-166EFDB8A88A}"/>
                  </a:ext>
                </a:extLst>
              </p:cNvPr>
              <p:cNvSpPr/>
              <p:nvPr/>
            </p:nvSpPr>
            <p:spPr>
              <a:xfrm>
                <a:off x="8131177" y="3325750"/>
                <a:ext cx="15672" cy="286735"/>
              </a:xfrm>
              <a:custGeom>
                <a:avLst/>
                <a:gdLst>
                  <a:gd name="connsiteX0" fmla="*/ 0 w 15672"/>
                  <a:gd name="connsiteY0" fmla="*/ 0 h 286735"/>
                  <a:gd name="connsiteX1" fmla="*/ 15673 w 15672"/>
                  <a:gd name="connsiteY1" fmla="*/ 0 h 286735"/>
                  <a:gd name="connsiteX2" fmla="*/ 15673 w 15672"/>
                  <a:gd name="connsiteY2" fmla="*/ 286736 h 286735"/>
                  <a:gd name="connsiteX3" fmla="*/ 0 w 15672"/>
                  <a:gd name="connsiteY3" fmla="*/ 286736 h 286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672" h="286735">
                    <a:moveTo>
                      <a:pt x="0" y="0"/>
                    </a:moveTo>
                    <a:lnTo>
                      <a:pt x="15673" y="0"/>
                    </a:lnTo>
                    <a:lnTo>
                      <a:pt x="15673" y="286736"/>
                    </a:lnTo>
                    <a:lnTo>
                      <a:pt x="0" y="286736"/>
                    </a:lnTo>
                    <a:close/>
                  </a:path>
                </a:pathLst>
              </a:custGeom>
              <a:solidFill>
                <a:srgbClr val="000000"/>
              </a:solidFill>
              <a:ln w="4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077" name="Forma Livre: Forma 1076">
                <a:extLst>
                  <a:ext uri="{FF2B5EF4-FFF2-40B4-BE49-F238E27FC236}">
                    <a16:creationId xmlns:a16="http://schemas.microsoft.com/office/drawing/2014/main" id="{1283A59F-F36F-100D-A2D9-C350DCF135D8}"/>
                  </a:ext>
                </a:extLst>
              </p:cNvPr>
              <p:cNvSpPr/>
              <p:nvPr/>
            </p:nvSpPr>
            <p:spPr>
              <a:xfrm>
                <a:off x="7960119" y="3329112"/>
                <a:ext cx="15672" cy="286735"/>
              </a:xfrm>
              <a:custGeom>
                <a:avLst/>
                <a:gdLst>
                  <a:gd name="connsiteX0" fmla="*/ 0 w 15672"/>
                  <a:gd name="connsiteY0" fmla="*/ 0 h 286735"/>
                  <a:gd name="connsiteX1" fmla="*/ 15673 w 15672"/>
                  <a:gd name="connsiteY1" fmla="*/ 0 h 286735"/>
                  <a:gd name="connsiteX2" fmla="*/ 15673 w 15672"/>
                  <a:gd name="connsiteY2" fmla="*/ 286736 h 286735"/>
                  <a:gd name="connsiteX3" fmla="*/ 0 w 15672"/>
                  <a:gd name="connsiteY3" fmla="*/ 286736 h 286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672" h="286735">
                    <a:moveTo>
                      <a:pt x="0" y="0"/>
                    </a:moveTo>
                    <a:lnTo>
                      <a:pt x="15673" y="0"/>
                    </a:lnTo>
                    <a:lnTo>
                      <a:pt x="15673" y="286736"/>
                    </a:lnTo>
                    <a:lnTo>
                      <a:pt x="0" y="286736"/>
                    </a:lnTo>
                    <a:close/>
                  </a:path>
                </a:pathLst>
              </a:custGeom>
              <a:solidFill>
                <a:srgbClr val="000000"/>
              </a:solidFill>
              <a:ln w="4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</p:grpSp>
      <p:grpSp>
        <p:nvGrpSpPr>
          <p:cNvPr id="1078" name="Gráfico 261">
            <a:extLst>
              <a:ext uri="{FF2B5EF4-FFF2-40B4-BE49-F238E27FC236}">
                <a16:creationId xmlns:a16="http://schemas.microsoft.com/office/drawing/2014/main" id="{3538C0A8-3E5D-6FEF-EC7C-ACF1FDD82101}"/>
              </a:ext>
            </a:extLst>
          </p:cNvPr>
          <p:cNvGrpSpPr/>
          <p:nvPr/>
        </p:nvGrpSpPr>
        <p:grpSpPr>
          <a:xfrm>
            <a:off x="6780590" y="2862934"/>
            <a:ext cx="1181566" cy="1181819"/>
            <a:chOff x="7477492" y="2646475"/>
            <a:chExt cx="1181566" cy="1181819"/>
          </a:xfrm>
          <a:solidFill>
            <a:schemeClr val="bg1"/>
          </a:solidFill>
        </p:grpSpPr>
        <p:sp>
          <p:nvSpPr>
            <p:cNvPr id="1079" name="Forma Livre: Forma 1078">
              <a:extLst>
                <a:ext uri="{FF2B5EF4-FFF2-40B4-BE49-F238E27FC236}">
                  <a16:creationId xmlns:a16="http://schemas.microsoft.com/office/drawing/2014/main" id="{44F9272F-5386-AD82-F126-63519329326C}"/>
                </a:ext>
              </a:extLst>
            </p:cNvPr>
            <p:cNvSpPr/>
            <p:nvPr/>
          </p:nvSpPr>
          <p:spPr>
            <a:xfrm>
              <a:off x="8022306" y="2671392"/>
              <a:ext cx="16177" cy="43825"/>
            </a:xfrm>
            <a:custGeom>
              <a:avLst/>
              <a:gdLst>
                <a:gd name="connsiteX0" fmla="*/ 3404 w 16177"/>
                <a:gd name="connsiteY0" fmla="*/ 43826 h 43825"/>
                <a:gd name="connsiteX1" fmla="*/ 16178 w 16177"/>
                <a:gd name="connsiteY1" fmla="*/ 42859 h 43825"/>
                <a:gd name="connsiteX2" fmla="*/ 13824 w 16177"/>
                <a:gd name="connsiteY2" fmla="*/ 0 h 43825"/>
                <a:gd name="connsiteX3" fmla="*/ 0 w 16177"/>
                <a:gd name="connsiteY3" fmla="*/ 1050 h 43825"/>
                <a:gd name="connsiteX4" fmla="*/ 3404 w 16177"/>
                <a:gd name="connsiteY4" fmla="*/ 43826 h 4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77" h="43825">
                  <a:moveTo>
                    <a:pt x="3404" y="43826"/>
                  </a:moveTo>
                  <a:lnTo>
                    <a:pt x="16178" y="42859"/>
                  </a:lnTo>
                  <a:lnTo>
                    <a:pt x="13824" y="0"/>
                  </a:lnTo>
                  <a:lnTo>
                    <a:pt x="0" y="1050"/>
                  </a:lnTo>
                  <a:lnTo>
                    <a:pt x="3404" y="43826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80" name="Forma Livre: Forma 1079">
              <a:extLst>
                <a:ext uri="{FF2B5EF4-FFF2-40B4-BE49-F238E27FC236}">
                  <a16:creationId xmlns:a16="http://schemas.microsoft.com/office/drawing/2014/main" id="{BFF07E32-37CC-2324-1A02-832D31B5650A}"/>
                </a:ext>
              </a:extLst>
            </p:cNvPr>
            <p:cNvSpPr/>
            <p:nvPr/>
          </p:nvSpPr>
          <p:spPr>
            <a:xfrm>
              <a:off x="7987557" y="2649249"/>
              <a:ext cx="21849" cy="69078"/>
            </a:xfrm>
            <a:custGeom>
              <a:avLst/>
              <a:gdLst>
                <a:gd name="connsiteX0" fmla="*/ 9118 w 21849"/>
                <a:gd name="connsiteY0" fmla="*/ 69079 h 69078"/>
                <a:gd name="connsiteX1" fmla="*/ 21850 w 21849"/>
                <a:gd name="connsiteY1" fmla="*/ 67440 h 69078"/>
                <a:gd name="connsiteX2" fmla="*/ 14370 w 21849"/>
                <a:gd name="connsiteY2" fmla="*/ 0 h 69078"/>
                <a:gd name="connsiteX3" fmla="*/ 0 w 21849"/>
                <a:gd name="connsiteY3" fmla="*/ 1807 h 69078"/>
                <a:gd name="connsiteX4" fmla="*/ 9118 w 21849"/>
                <a:gd name="connsiteY4" fmla="*/ 69079 h 69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49" h="69078">
                  <a:moveTo>
                    <a:pt x="9118" y="69079"/>
                  </a:moveTo>
                  <a:lnTo>
                    <a:pt x="21850" y="67440"/>
                  </a:lnTo>
                  <a:lnTo>
                    <a:pt x="14370" y="0"/>
                  </a:lnTo>
                  <a:lnTo>
                    <a:pt x="0" y="1807"/>
                  </a:lnTo>
                  <a:lnTo>
                    <a:pt x="9118" y="69079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81" name="Forma Livre: Forma 1080">
              <a:extLst>
                <a:ext uri="{FF2B5EF4-FFF2-40B4-BE49-F238E27FC236}">
                  <a16:creationId xmlns:a16="http://schemas.microsoft.com/office/drawing/2014/main" id="{E085CF1F-558B-F232-FC05-93B993EA955E}"/>
                </a:ext>
              </a:extLst>
            </p:cNvPr>
            <p:cNvSpPr/>
            <p:nvPr/>
          </p:nvSpPr>
          <p:spPr>
            <a:xfrm>
              <a:off x="7958606" y="2672275"/>
              <a:ext cx="21933" cy="50716"/>
            </a:xfrm>
            <a:custGeom>
              <a:avLst/>
              <a:gdLst>
                <a:gd name="connsiteX0" fmla="*/ 9286 w 21933"/>
                <a:gd name="connsiteY0" fmla="*/ 50717 h 50716"/>
                <a:gd name="connsiteX1" fmla="*/ 21934 w 21933"/>
                <a:gd name="connsiteY1" fmla="*/ 48490 h 50716"/>
                <a:gd name="connsiteX2" fmla="*/ 13782 w 21933"/>
                <a:gd name="connsiteY2" fmla="*/ 0 h 50716"/>
                <a:gd name="connsiteX3" fmla="*/ 0 w 21933"/>
                <a:gd name="connsiteY3" fmla="*/ 2479 h 50716"/>
                <a:gd name="connsiteX4" fmla="*/ 9286 w 21933"/>
                <a:gd name="connsiteY4" fmla="*/ 50717 h 50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33" h="50716">
                  <a:moveTo>
                    <a:pt x="9286" y="50717"/>
                  </a:moveTo>
                  <a:lnTo>
                    <a:pt x="21934" y="48490"/>
                  </a:lnTo>
                  <a:lnTo>
                    <a:pt x="13782" y="0"/>
                  </a:lnTo>
                  <a:lnTo>
                    <a:pt x="0" y="2479"/>
                  </a:lnTo>
                  <a:lnTo>
                    <a:pt x="9286" y="50717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82" name="Forma Livre: Forma 1081">
              <a:extLst>
                <a:ext uri="{FF2B5EF4-FFF2-40B4-BE49-F238E27FC236}">
                  <a16:creationId xmlns:a16="http://schemas.microsoft.com/office/drawing/2014/main" id="{B658E235-D683-48DD-13FA-50AC5538B803}"/>
                </a:ext>
              </a:extLst>
            </p:cNvPr>
            <p:cNvSpPr/>
            <p:nvPr/>
          </p:nvSpPr>
          <p:spPr>
            <a:xfrm>
              <a:off x="7935958" y="2700595"/>
              <a:ext cx="18656" cy="28068"/>
            </a:xfrm>
            <a:custGeom>
              <a:avLst/>
              <a:gdLst>
                <a:gd name="connsiteX0" fmla="*/ 6177 w 18656"/>
                <a:gd name="connsiteY0" fmla="*/ 28068 h 28068"/>
                <a:gd name="connsiteX1" fmla="*/ 18656 w 18656"/>
                <a:gd name="connsiteY1" fmla="*/ 25169 h 28068"/>
                <a:gd name="connsiteX2" fmla="*/ 13110 w 18656"/>
                <a:gd name="connsiteY2" fmla="*/ 0 h 28068"/>
                <a:gd name="connsiteX3" fmla="*/ 0 w 18656"/>
                <a:gd name="connsiteY3" fmla="*/ 3025 h 28068"/>
                <a:gd name="connsiteX4" fmla="*/ 6177 w 18656"/>
                <a:gd name="connsiteY4" fmla="*/ 28068 h 28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656" h="28068">
                  <a:moveTo>
                    <a:pt x="6177" y="28068"/>
                  </a:moveTo>
                  <a:lnTo>
                    <a:pt x="18656" y="25169"/>
                  </a:lnTo>
                  <a:lnTo>
                    <a:pt x="13110" y="0"/>
                  </a:lnTo>
                  <a:lnTo>
                    <a:pt x="0" y="3025"/>
                  </a:lnTo>
                  <a:lnTo>
                    <a:pt x="6177" y="28068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83" name="Forma Livre: Forma 1082">
              <a:extLst>
                <a:ext uri="{FF2B5EF4-FFF2-40B4-BE49-F238E27FC236}">
                  <a16:creationId xmlns:a16="http://schemas.microsoft.com/office/drawing/2014/main" id="{A97ACFD8-ADA4-D204-2E9E-CBF7B49CB701}"/>
                </a:ext>
              </a:extLst>
            </p:cNvPr>
            <p:cNvSpPr/>
            <p:nvPr/>
          </p:nvSpPr>
          <p:spPr>
            <a:xfrm>
              <a:off x="7901461" y="2691519"/>
              <a:ext cx="24874" cy="44834"/>
            </a:xfrm>
            <a:custGeom>
              <a:avLst/>
              <a:gdLst>
                <a:gd name="connsiteX0" fmla="*/ 12564 w 24874"/>
                <a:gd name="connsiteY0" fmla="*/ 44834 h 44834"/>
                <a:gd name="connsiteX1" fmla="*/ 24875 w 24874"/>
                <a:gd name="connsiteY1" fmla="*/ 41346 h 44834"/>
                <a:gd name="connsiteX2" fmla="*/ 13320 w 24874"/>
                <a:gd name="connsiteY2" fmla="*/ 0 h 44834"/>
                <a:gd name="connsiteX3" fmla="*/ 0 w 24874"/>
                <a:gd name="connsiteY3" fmla="*/ 3824 h 44834"/>
                <a:gd name="connsiteX4" fmla="*/ 12564 w 24874"/>
                <a:gd name="connsiteY4" fmla="*/ 44834 h 44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74" h="44834">
                  <a:moveTo>
                    <a:pt x="12564" y="44834"/>
                  </a:moveTo>
                  <a:lnTo>
                    <a:pt x="24875" y="41346"/>
                  </a:lnTo>
                  <a:lnTo>
                    <a:pt x="13320" y="0"/>
                  </a:lnTo>
                  <a:lnTo>
                    <a:pt x="0" y="3824"/>
                  </a:lnTo>
                  <a:lnTo>
                    <a:pt x="12564" y="44834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84" name="Forma Livre: Forma 1083">
              <a:extLst>
                <a:ext uri="{FF2B5EF4-FFF2-40B4-BE49-F238E27FC236}">
                  <a16:creationId xmlns:a16="http://schemas.microsoft.com/office/drawing/2014/main" id="{DF924E28-ABDC-C8D0-21B1-CB42E13386A3}"/>
                </a:ext>
              </a:extLst>
            </p:cNvPr>
            <p:cNvSpPr/>
            <p:nvPr/>
          </p:nvSpPr>
          <p:spPr>
            <a:xfrm>
              <a:off x="7862930" y="2677191"/>
              <a:ext cx="35589" cy="68448"/>
            </a:xfrm>
            <a:custGeom>
              <a:avLst/>
              <a:gdLst>
                <a:gd name="connsiteX0" fmla="*/ 23446 w 35589"/>
                <a:gd name="connsiteY0" fmla="*/ 68449 h 68448"/>
                <a:gd name="connsiteX1" fmla="*/ 25337 w 35589"/>
                <a:gd name="connsiteY1" fmla="*/ 67734 h 68448"/>
                <a:gd name="connsiteX2" fmla="*/ 29497 w 35589"/>
                <a:gd name="connsiteY2" fmla="*/ 66306 h 68448"/>
                <a:gd name="connsiteX3" fmla="*/ 35590 w 35589"/>
                <a:gd name="connsiteY3" fmla="*/ 64247 h 68448"/>
                <a:gd name="connsiteX4" fmla="*/ 13656 w 35589"/>
                <a:gd name="connsiteY4" fmla="*/ 0 h 68448"/>
                <a:gd name="connsiteX5" fmla="*/ 6807 w 35589"/>
                <a:gd name="connsiteY5" fmla="*/ 2311 h 68448"/>
                <a:gd name="connsiteX6" fmla="*/ 2101 w 35589"/>
                <a:gd name="connsiteY6" fmla="*/ 3908 h 68448"/>
                <a:gd name="connsiteX7" fmla="*/ 0 w 35589"/>
                <a:gd name="connsiteY7" fmla="*/ 4706 h 68448"/>
                <a:gd name="connsiteX8" fmla="*/ 23488 w 35589"/>
                <a:gd name="connsiteY8" fmla="*/ 68407 h 68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589" h="68448">
                  <a:moveTo>
                    <a:pt x="23446" y="68449"/>
                  </a:moveTo>
                  <a:cubicBezTo>
                    <a:pt x="23446" y="68449"/>
                    <a:pt x="24161" y="68112"/>
                    <a:pt x="25337" y="67734"/>
                  </a:cubicBezTo>
                  <a:cubicBezTo>
                    <a:pt x="26472" y="67356"/>
                    <a:pt x="27985" y="66852"/>
                    <a:pt x="29497" y="66306"/>
                  </a:cubicBezTo>
                  <a:cubicBezTo>
                    <a:pt x="32522" y="65297"/>
                    <a:pt x="35590" y="64247"/>
                    <a:pt x="35590" y="64247"/>
                  </a:cubicBezTo>
                  <a:lnTo>
                    <a:pt x="13656" y="0"/>
                  </a:lnTo>
                  <a:lnTo>
                    <a:pt x="6807" y="2311"/>
                  </a:lnTo>
                  <a:cubicBezTo>
                    <a:pt x="5084" y="2899"/>
                    <a:pt x="3362" y="3488"/>
                    <a:pt x="2101" y="3908"/>
                  </a:cubicBezTo>
                  <a:cubicBezTo>
                    <a:pt x="798" y="4328"/>
                    <a:pt x="0" y="4706"/>
                    <a:pt x="0" y="4706"/>
                  </a:cubicBezTo>
                  <a:lnTo>
                    <a:pt x="23488" y="68407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85" name="Forma Livre: Forma 1084">
              <a:extLst>
                <a:ext uri="{FF2B5EF4-FFF2-40B4-BE49-F238E27FC236}">
                  <a16:creationId xmlns:a16="http://schemas.microsoft.com/office/drawing/2014/main" id="{60999FA5-3094-36D6-E218-3CDC22296ECF}"/>
                </a:ext>
              </a:extLst>
            </p:cNvPr>
            <p:cNvSpPr/>
            <p:nvPr/>
          </p:nvSpPr>
          <p:spPr>
            <a:xfrm>
              <a:off x="7839777" y="2706058"/>
              <a:ext cx="31387" cy="50506"/>
            </a:xfrm>
            <a:custGeom>
              <a:avLst/>
              <a:gdLst>
                <a:gd name="connsiteX0" fmla="*/ 19581 w 31387"/>
                <a:gd name="connsiteY0" fmla="*/ 50507 h 50506"/>
                <a:gd name="connsiteX1" fmla="*/ 21387 w 31387"/>
                <a:gd name="connsiteY1" fmla="*/ 49666 h 50506"/>
                <a:gd name="connsiteX2" fmla="*/ 25422 w 31387"/>
                <a:gd name="connsiteY2" fmla="*/ 47901 h 50506"/>
                <a:gd name="connsiteX3" fmla="*/ 31388 w 31387"/>
                <a:gd name="connsiteY3" fmla="*/ 45548 h 50506"/>
                <a:gd name="connsiteX4" fmla="*/ 12942 w 31387"/>
                <a:gd name="connsiteY4" fmla="*/ 0 h 50506"/>
                <a:gd name="connsiteX5" fmla="*/ 6429 w 31387"/>
                <a:gd name="connsiteY5" fmla="*/ 2563 h 50506"/>
                <a:gd name="connsiteX6" fmla="*/ 2017 w 31387"/>
                <a:gd name="connsiteY6" fmla="*/ 4496 h 50506"/>
                <a:gd name="connsiteX7" fmla="*/ 0 w 31387"/>
                <a:gd name="connsiteY7" fmla="*/ 5378 h 50506"/>
                <a:gd name="connsiteX8" fmla="*/ 19581 w 31387"/>
                <a:gd name="connsiteY8" fmla="*/ 50465 h 50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387" h="50506">
                  <a:moveTo>
                    <a:pt x="19581" y="50507"/>
                  </a:moveTo>
                  <a:cubicBezTo>
                    <a:pt x="19581" y="50507"/>
                    <a:pt x="20295" y="50170"/>
                    <a:pt x="21387" y="49666"/>
                  </a:cubicBezTo>
                  <a:cubicBezTo>
                    <a:pt x="22480" y="49204"/>
                    <a:pt x="23908" y="48448"/>
                    <a:pt x="25422" y="47901"/>
                  </a:cubicBezTo>
                  <a:cubicBezTo>
                    <a:pt x="28405" y="46725"/>
                    <a:pt x="31388" y="45548"/>
                    <a:pt x="31388" y="45548"/>
                  </a:cubicBezTo>
                  <a:lnTo>
                    <a:pt x="12942" y="0"/>
                  </a:lnTo>
                  <a:cubicBezTo>
                    <a:pt x="12942" y="0"/>
                    <a:pt x="9665" y="1303"/>
                    <a:pt x="6429" y="2563"/>
                  </a:cubicBezTo>
                  <a:cubicBezTo>
                    <a:pt x="4790" y="3151"/>
                    <a:pt x="3193" y="3950"/>
                    <a:pt x="2017" y="4496"/>
                  </a:cubicBezTo>
                  <a:lnTo>
                    <a:pt x="0" y="5378"/>
                  </a:lnTo>
                  <a:lnTo>
                    <a:pt x="19581" y="50465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86" name="Forma Livre: Forma 1085">
              <a:extLst>
                <a:ext uri="{FF2B5EF4-FFF2-40B4-BE49-F238E27FC236}">
                  <a16:creationId xmlns:a16="http://schemas.microsoft.com/office/drawing/2014/main" id="{785B5322-F287-93CE-6E07-089BCA7F4143}"/>
                </a:ext>
              </a:extLst>
            </p:cNvPr>
            <p:cNvSpPr/>
            <p:nvPr/>
          </p:nvSpPr>
          <p:spPr>
            <a:xfrm>
              <a:off x="7823978" y="2738748"/>
              <a:ext cx="23026" cy="28950"/>
            </a:xfrm>
            <a:custGeom>
              <a:avLst/>
              <a:gdLst>
                <a:gd name="connsiteX0" fmla="*/ 11471 w 23026"/>
                <a:gd name="connsiteY0" fmla="*/ 28951 h 28950"/>
                <a:gd name="connsiteX1" fmla="*/ 17186 w 23026"/>
                <a:gd name="connsiteY1" fmla="*/ 26052 h 28950"/>
                <a:gd name="connsiteX2" fmla="*/ 23026 w 23026"/>
                <a:gd name="connsiteY2" fmla="*/ 23404 h 28950"/>
                <a:gd name="connsiteX3" fmla="*/ 12143 w 23026"/>
                <a:gd name="connsiteY3" fmla="*/ 0 h 28950"/>
                <a:gd name="connsiteX4" fmla="*/ 6009 w 23026"/>
                <a:gd name="connsiteY4" fmla="*/ 2773 h 28950"/>
                <a:gd name="connsiteX5" fmla="*/ 0 w 23026"/>
                <a:gd name="connsiteY5" fmla="*/ 5799 h 28950"/>
                <a:gd name="connsiteX6" fmla="*/ 11471 w 23026"/>
                <a:gd name="connsiteY6" fmla="*/ 28909 h 28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026" h="28950">
                  <a:moveTo>
                    <a:pt x="11471" y="28951"/>
                  </a:moveTo>
                  <a:cubicBezTo>
                    <a:pt x="11471" y="28951"/>
                    <a:pt x="14329" y="27480"/>
                    <a:pt x="17186" y="26052"/>
                  </a:cubicBezTo>
                  <a:cubicBezTo>
                    <a:pt x="20127" y="24749"/>
                    <a:pt x="23026" y="23404"/>
                    <a:pt x="23026" y="23404"/>
                  </a:cubicBezTo>
                  <a:lnTo>
                    <a:pt x="12143" y="0"/>
                  </a:lnTo>
                  <a:cubicBezTo>
                    <a:pt x="12143" y="0"/>
                    <a:pt x="9076" y="1387"/>
                    <a:pt x="6009" y="2773"/>
                  </a:cubicBezTo>
                  <a:lnTo>
                    <a:pt x="0" y="5799"/>
                  </a:lnTo>
                  <a:lnTo>
                    <a:pt x="11471" y="28909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87" name="Forma Livre: Forma 1086">
              <a:extLst>
                <a:ext uri="{FF2B5EF4-FFF2-40B4-BE49-F238E27FC236}">
                  <a16:creationId xmlns:a16="http://schemas.microsoft.com/office/drawing/2014/main" id="{2D1A765F-CB78-5F06-8B84-6F499571D6FC}"/>
                </a:ext>
              </a:extLst>
            </p:cNvPr>
            <p:cNvSpPr/>
            <p:nvPr/>
          </p:nvSpPr>
          <p:spPr>
            <a:xfrm>
              <a:off x="7788514" y="2737362"/>
              <a:ext cx="32354" cy="44077"/>
            </a:xfrm>
            <a:custGeom>
              <a:avLst/>
              <a:gdLst>
                <a:gd name="connsiteX0" fmla="*/ 21177 w 32354"/>
                <a:gd name="connsiteY0" fmla="*/ 44078 h 44077"/>
                <a:gd name="connsiteX1" fmla="*/ 26724 w 32354"/>
                <a:gd name="connsiteY1" fmla="*/ 40884 h 44077"/>
                <a:gd name="connsiteX2" fmla="*/ 32354 w 32354"/>
                <a:gd name="connsiteY2" fmla="*/ 37817 h 44077"/>
                <a:gd name="connsiteX3" fmla="*/ 12101 w 32354"/>
                <a:gd name="connsiteY3" fmla="*/ 0 h 44077"/>
                <a:gd name="connsiteX4" fmla="*/ 6008 w 32354"/>
                <a:gd name="connsiteY4" fmla="*/ 3320 h 44077"/>
                <a:gd name="connsiteX5" fmla="*/ 0 w 32354"/>
                <a:gd name="connsiteY5" fmla="*/ 6765 h 44077"/>
                <a:gd name="connsiteX6" fmla="*/ 21177 w 32354"/>
                <a:gd name="connsiteY6" fmla="*/ 44078 h 44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354" h="44077">
                  <a:moveTo>
                    <a:pt x="21177" y="44078"/>
                  </a:moveTo>
                  <a:lnTo>
                    <a:pt x="26724" y="40884"/>
                  </a:lnTo>
                  <a:cubicBezTo>
                    <a:pt x="29455" y="39203"/>
                    <a:pt x="32354" y="37817"/>
                    <a:pt x="32354" y="37817"/>
                  </a:cubicBezTo>
                  <a:lnTo>
                    <a:pt x="12101" y="0"/>
                  </a:lnTo>
                  <a:cubicBezTo>
                    <a:pt x="12101" y="0"/>
                    <a:pt x="8992" y="1513"/>
                    <a:pt x="6008" y="3320"/>
                  </a:cubicBezTo>
                  <a:cubicBezTo>
                    <a:pt x="2983" y="5042"/>
                    <a:pt x="0" y="6765"/>
                    <a:pt x="0" y="6765"/>
                  </a:cubicBezTo>
                  <a:lnTo>
                    <a:pt x="21177" y="44078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88" name="Forma Livre: Forma 1087">
              <a:extLst>
                <a:ext uri="{FF2B5EF4-FFF2-40B4-BE49-F238E27FC236}">
                  <a16:creationId xmlns:a16="http://schemas.microsoft.com/office/drawing/2014/main" id="{71581794-1F9A-BBD3-57A3-E69B5A7E13D7}"/>
                </a:ext>
              </a:extLst>
            </p:cNvPr>
            <p:cNvSpPr/>
            <p:nvPr/>
          </p:nvSpPr>
          <p:spPr>
            <a:xfrm>
              <a:off x="7748008" y="2731647"/>
              <a:ext cx="47522" cy="64876"/>
            </a:xfrm>
            <a:custGeom>
              <a:avLst/>
              <a:gdLst>
                <a:gd name="connsiteX0" fmla="*/ 36724 w 47522"/>
                <a:gd name="connsiteY0" fmla="*/ 64877 h 64876"/>
                <a:gd name="connsiteX1" fmla="*/ 47523 w 47522"/>
                <a:gd name="connsiteY1" fmla="*/ 57944 h 64876"/>
                <a:gd name="connsiteX2" fmla="*/ 12186 w 47522"/>
                <a:gd name="connsiteY2" fmla="*/ 0 h 64876"/>
                <a:gd name="connsiteX3" fmla="*/ 0 w 47522"/>
                <a:gd name="connsiteY3" fmla="*/ 7816 h 64876"/>
                <a:gd name="connsiteX4" fmla="*/ 36724 w 47522"/>
                <a:gd name="connsiteY4" fmla="*/ 64877 h 64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522" h="64876">
                  <a:moveTo>
                    <a:pt x="36724" y="64877"/>
                  </a:moveTo>
                  <a:lnTo>
                    <a:pt x="47523" y="57944"/>
                  </a:lnTo>
                  <a:lnTo>
                    <a:pt x="12186" y="0"/>
                  </a:lnTo>
                  <a:lnTo>
                    <a:pt x="0" y="7816"/>
                  </a:lnTo>
                  <a:lnTo>
                    <a:pt x="36724" y="64877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89" name="Forma Livre: Forma 1088">
              <a:extLst>
                <a:ext uri="{FF2B5EF4-FFF2-40B4-BE49-F238E27FC236}">
                  <a16:creationId xmlns:a16="http://schemas.microsoft.com/office/drawing/2014/main" id="{26976845-4227-8586-6D3E-7E01D2AE5017}"/>
                </a:ext>
              </a:extLst>
            </p:cNvPr>
            <p:cNvSpPr/>
            <p:nvPr/>
          </p:nvSpPr>
          <p:spPr>
            <a:xfrm>
              <a:off x="7731789" y="2765052"/>
              <a:ext cx="39329" cy="47901"/>
            </a:xfrm>
            <a:custGeom>
              <a:avLst/>
              <a:gdLst>
                <a:gd name="connsiteX0" fmla="*/ 28867 w 39329"/>
                <a:gd name="connsiteY0" fmla="*/ 47901 h 47901"/>
                <a:gd name="connsiteX1" fmla="*/ 39329 w 39329"/>
                <a:gd name="connsiteY1" fmla="*/ 40464 h 47901"/>
                <a:gd name="connsiteX2" fmla="*/ 11429 w 39329"/>
                <a:gd name="connsiteY2" fmla="*/ 0 h 47901"/>
                <a:gd name="connsiteX3" fmla="*/ 0 w 39329"/>
                <a:gd name="connsiteY3" fmla="*/ 8152 h 47901"/>
                <a:gd name="connsiteX4" fmla="*/ 28867 w 39329"/>
                <a:gd name="connsiteY4" fmla="*/ 47901 h 47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329" h="47901">
                  <a:moveTo>
                    <a:pt x="28867" y="47901"/>
                  </a:moveTo>
                  <a:lnTo>
                    <a:pt x="39329" y="40464"/>
                  </a:lnTo>
                  <a:lnTo>
                    <a:pt x="11429" y="0"/>
                  </a:lnTo>
                  <a:lnTo>
                    <a:pt x="0" y="8152"/>
                  </a:lnTo>
                  <a:lnTo>
                    <a:pt x="28867" y="47901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90" name="Forma Livre: Forma 1089">
              <a:extLst>
                <a:ext uri="{FF2B5EF4-FFF2-40B4-BE49-F238E27FC236}">
                  <a16:creationId xmlns:a16="http://schemas.microsoft.com/office/drawing/2014/main" id="{33F3A96B-774C-F771-1A5B-4A56FECA4502}"/>
                </a:ext>
              </a:extLst>
            </p:cNvPr>
            <p:cNvSpPr/>
            <p:nvPr/>
          </p:nvSpPr>
          <p:spPr>
            <a:xfrm>
              <a:off x="7723511" y="2800600"/>
              <a:ext cx="26261" cy="28404"/>
            </a:xfrm>
            <a:custGeom>
              <a:avLst/>
              <a:gdLst>
                <a:gd name="connsiteX0" fmla="*/ 16178 w 26261"/>
                <a:gd name="connsiteY0" fmla="*/ 28405 h 28404"/>
                <a:gd name="connsiteX1" fmla="*/ 26262 w 26261"/>
                <a:gd name="connsiteY1" fmla="*/ 20463 h 28404"/>
                <a:gd name="connsiteX2" fmla="*/ 10589 w 26261"/>
                <a:gd name="connsiteY2" fmla="*/ 0 h 28404"/>
                <a:gd name="connsiteX3" fmla="*/ 0 w 26261"/>
                <a:gd name="connsiteY3" fmla="*/ 8278 h 28404"/>
                <a:gd name="connsiteX4" fmla="*/ 16178 w 26261"/>
                <a:gd name="connsiteY4" fmla="*/ 28405 h 28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261" h="28404">
                  <a:moveTo>
                    <a:pt x="16178" y="28405"/>
                  </a:moveTo>
                  <a:lnTo>
                    <a:pt x="26262" y="20463"/>
                  </a:lnTo>
                  <a:lnTo>
                    <a:pt x="10589" y="0"/>
                  </a:lnTo>
                  <a:lnTo>
                    <a:pt x="0" y="8278"/>
                  </a:lnTo>
                  <a:lnTo>
                    <a:pt x="16178" y="28405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91" name="Forma Livre: Forma 1090">
              <a:extLst>
                <a:ext uri="{FF2B5EF4-FFF2-40B4-BE49-F238E27FC236}">
                  <a16:creationId xmlns:a16="http://schemas.microsoft.com/office/drawing/2014/main" id="{CA60210A-D1A3-468D-975A-B017414E5A43}"/>
                </a:ext>
              </a:extLst>
            </p:cNvPr>
            <p:cNvSpPr/>
            <p:nvPr/>
          </p:nvSpPr>
          <p:spPr>
            <a:xfrm>
              <a:off x="7688720" y="2806903"/>
              <a:ext cx="38404" cy="40968"/>
            </a:xfrm>
            <a:custGeom>
              <a:avLst/>
              <a:gdLst>
                <a:gd name="connsiteX0" fmla="*/ 28699 w 38404"/>
                <a:gd name="connsiteY0" fmla="*/ 40968 h 40968"/>
                <a:gd name="connsiteX1" fmla="*/ 38405 w 38404"/>
                <a:gd name="connsiteY1" fmla="*/ 32565 h 40968"/>
                <a:gd name="connsiteX2" fmla="*/ 10463 w 38404"/>
                <a:gd name="connsiteY2" fmla="*/ 0 h 40968"/>
                <a:gd name="connsiteX3" fmla="*/ 0 w 38404"/>
                <a:gd name="connsiteY3" fmla="*/ 9076 h 40968"/>
                <a:gd name="connsiteX4" fmla="*/ 28699 w 38404"/>
                <a:gd name="connsiteY4" fmla="*/ 40968 h 40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404" h="40968">
                  <a:moveTo>
                    <a:pt x="28699" y="40968"/>
                  </a:moveTo>
                  <a:lnTo>
                    <a:pt x="38405" y="32565"/>
                  </a:lnTo>
                  <a:lnTo>
                    <a:pt x="10463" y="0"/>
                  </a:lnTo>
                  <a:lnTo>
                    <a:pt x="0" y="9076"/>
                  </a:lnTo>
                  <a:lnTo>
                    <a:pt x="28699" y="40968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92" name="Forma Livre: Forma 1091">
              <a:extLst>
                <a:ext uri="{FF2B5EF4-FFF2-40B4-BE49-F238E27FC236}">
                  <a16:creationId xmlns:a16="http://schemas.microsoft.com/office/drawing/2014/main" id="{50AD83E6-D64A-1B1A-01A6-12B05005B004}"/>
                </a:ext>
              </a:extLst>
            </p:cNvPr>
            <p:cNvSpPr/>
            <p:nvPr/>
          </p:nvSpPr>
          <p:spPr>
            <a:xfrm>
              <a:off x="7648088" y="2810096"/>
              <a:ext cx="57439" cy="57943"/>
            </a:xfrm>
            <a:custGeom>
              <a:avLst/>
              <a:gdLst>
                <a:gd name="connsiteX0" fmla="*/ 48195 w 57439"/>
                <a:gd name="connsiteY0" fmla="*/ 57860 h 57943"/>
                <a:gd name="connsiteX1" fmla="*/ 49582 w 57439"/>
                <a:gd name="connsiteY1" fmla="*/ 56431 h 57943"/>
                <a:gd name="connsiteX2" fmla="*/ 52775 w 57439"/>
                <a:gd name="connsiteY2" fmla="*/ 53406 h 57943"/>
                <a:gd name="connsiteX3" fmla="*/ 57440 w 57439"/>
                <a:gd name="connsiteY3" fmla="*/ 48994 h 57943"/>
                <a:gd name="connsiteX4" fmla="*/ 10463 w 57439"/>
                <a:gd name="connsiteY4" fmla="*/ 0 h 57943"/>
                <a:gd name="connsiteX5" fmla="*/ 5210 w 57439"/>
                <a:gd name="connsiteY5" fmla="*/ 5000 h 57943"/>
                <a:gd name="connsiteX6" fmla="*/ 1597 w 57439"/>
                <a:gd name="connsiteY6" fmla="*/ 8446 h 57943"/>
                <a:gd name="connsiteX7" fmla="*/ 0 w 57439"/>
                <a:gd name="connsiteY7" fmla="*/ 10084 h 57943"/>
                <a:gd name="connsiteX8" fmla="*/ 48153 w 57439"/>
                <a:gd name="connsiteY8" fmla="*/ 57944 h 5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439" h="57943">
                  <a:moveTo>
                    <a:pt x="48195" y="57860"/>
                  </a:moveTo>
                  <a:cubicBezTo>
                    <a:pt x="48195" y="57860"/>
                    <a:pt x="48742" y="57272"/>
                    <a:pt x="49582" y="56431"/>
                  </a:cubicBezTo>
                  <a:cubicBezTo>
                    <a:pt x="50465" y="55591"/>
                    <a:pt x="51599" y="54498"/>
                    <a:pt x="52775" y="53406"/>
                  </a:cubicBezTo>
                  <a:cubicBezTo>
                    <a:pt x="55087" y="51179"/>
                    <a:pt x="57440" y="48994"/>
                    <a:pt x="57440" y="48994"/>
                  </a:cubicBezTo>
                  <a:lnTo>
                    <a:pt x="10463" y="0"/>
                  </a:lnTo>
                  <a:cubicBezTo>
                    <a:pt x="10463" y="0"/>
                    <a:pt x="7857" y="2521"/>
                    <a:pt x="5210" y="5000"/>
                  </a:cubicBezTo>
                  <a:cubicBezTo>
                    <a:pt x="3908" y="6261"/>
                    <a:pt x="2605" y="7521"/>
                    <a:pt x="1597" y="8446"/>
                  </a:cubicBezTo>
                  <a:cubicBezTo>
                    <a:pt x="630" y="9412"/>
                    <a:pt x="0" y="10084"/>
                    <a:pt x="0" y="10084"/>
                  </a:cubicBezTo>
                  <a:lnTo>
                    <a:pt x="48153" y="57944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93" name="Forma Livre: Forma 1092">
              <a:extLst>
                <a:ext uri="{FF2B5EF4-FFF2-40B4-BE49-F238E27FC236}">
                  <a16:creationId xmlns:a16="http://schemas.microsoft.com/office/drawing/2014/main" id="{DB7F0784-6CFD-BBE7-54EB-7288997161EF}"/>
                </a:ext>
              </a:extLst>
            </p:cNvPr>
            <p:cNvSpPr/>
            <p:nvPr/>
          </p:nvSpPr>
          <p:spPr>
            <a:xfrm>
              <a:off x="7639558" y="2846316"/>
              <a:ext cx="45380" cy="42985"/>
            </a:xfrm>
            <a:custGeom>
              <a:avLst/>
              <a:gdLst>
                <a:gd name="connsiteX0" fmla="*/ 36766 w 45380"/>
                <a:gd name="connsiteY0" fmla="*/ 42985 h 42985"/>
                <a:gd name="connsiteX1" fmla="*/ 38069 w 45380"/>
                <a:gd name="connsiteY1" fmla="*/ 41472 h 42985"/>
                <a:gd name="connsiteX2" fmla="*/ 40968 w 45380"/>
                <a:gd name="connsiteY2" fmla="*/ 38153 h 42985"/>
                <a:gd name="connsiteX3" fmla="*/ 45380 w 45380"/>
                <a:gd name="connsiteY3" fmla="*/ 33531 h 42985"/>
                <a:gd name="connsiteX4" fmla="*/ 9454 w 45380"/>
                <a:gd name="connsiteY4" fmla="*/ 0 h 42985"/>
                <a:gd name="connsiteX5" fmla="*/ 4622 w 45380"/>
                <a:gd name="connsiteY5" fmla="*/ 5084 h 42985"/>
                <a:gd name="connsiteX6" fmla="*/ 1428 w 45380"/>
                <a:gd name="connsiteY6" fmla="*/ 8698 h 42985"/>
                <a:gd name="connsiteX7" fmla="*/ 0 w 45380"/>
                <a:gd name="connsiteY7" fmla="*/ 10337 h 42985"/>
                <a:gd name="connsiteX8" fmla="*/ 36724 w 45380"/>
                <a:gd name="connsiteY8" fmla="*/ 42985 h 4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80" h="42985">
                  <a:moveTo>
                    <a:pt x="36766" y="42985"/>
                  </a:moveTo>
                  <a:cubicBezTo>
                    <a:pt x="36766" y="42985"/>
                    <a:pt x="37271" y="42397"/>
                    <a:pt x="38069" y="41472"/>
                  </a:cubicBezTo>
                  <a:cubicBezTo>
                    <a:pt x="38867" y="40590"/>
                    <a:pt x="39876" y="39330"/>
                    <a:pt x="40968" y="38153"/>
                  </a:cubicBezTo>
                  <a:lnTo>
                    <a:pt x="45380" y="33531"/>
                  </a:lnTo>
                  <a:lnTo>
                    <a:pt x="9454" y="0"/>
                  </a:lnTo>
                  <a:cubicBezTo>
                    <a:pt x="9454" y="0"/>
                    <a:pt x="7017" y="2521"/>
                    <a:pt x="4622" y="5084"/>
                  </a:cubicBezTo>
                  <a:cubicBezTo>
                    <a:pt x="3404" y="6345"/>
                    <a:pt x="2311" y="7731"/>
                    <a:pt x="1428" y="8698"/>
                  </a:cubicBezTo>
                  <a:cubicBezTo>
                    <a:pt x="546" y="9706"/>
                    <a:pt x="0" y="10337"/>
                    <a:pt x="0" y="10337"/>
                  </a:cubicBezTo>
                  <a:lnTo>
                    <a:pt x="36724" y="42985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94" name="Forma Livre: Forma 1093">
              <a:extLst>
                <a:ext uri="{FF2B5EF4-FFF2-40B4-BE49-F238E27FC236}">
                  <a16:creationId xmlns:a16="http://schemas.microsoft.com/office/drawing/2014/main" id="{A18BEE13-A2F9-6553-6FE1-BC6A0BBBA86C}"/>
                </a:ext>
              </a:extLst>
            </p:cNvPr>
            <p:cNvSpPr/>
            <p:nvPr/>
          </p:nvSpPr>
          <p:spPr>
            <a:xfrm>
              <a:off x="7639222" y="2882915"/>
              <a:ext cx="28236" cy="26555"/>
            </a:xfrm>
            <a:custGeom>
              <a:avLst/>
              <a:gdLst>
                <a:gd name="connsiteX0" fmla="*/ 20085 w 28236"/>
                <a:gd name="connsiteY0" fmla="*/ 26556 h 26555"/>
                <a:gd name="connsiteX1" fmla="*/ 24035 w 28236"/>
                <a:gd name="connsiteY1" fmla="*/ 21514 h 26555"/>
                <a:gd name="connsiteX2" fmla="*/ 28236 w 28236"/>
                <a:gd name="connsiteY2" fmla="*/ 16640 h 26555"/>
                <a:gd name="connsiteX3" fmla="*/ 8530 w 28236"/>
                <a:gd name="connsiteY3" fmla="*/ 0 h 26555"/>
                <a:gd name="connsiteX4" fmla="*/ 4160 w 28236"/>
                <a:gd name="connsiteY4" fmla="*/ 5084 h 26555"/>
                <a:gd name="connsiteX5" fmla="*/ 0 w 28236"/>
                <a:gd name="connsiteY5" fmla="*/ 10379 h 26555"/>
                <a:gd name="connsiteX6" fmla="*/ 20127 w 28236"/>
                <a:gd name="connsiteY6" fmla="*/ 26514 h 26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236" h="26555">
                  <a:moveTo>
                    <a:pt x="20085" y="26556"/>
                  </a:moveTo>
                  <a:cubicBezTo>
                    <a:pt x="20085" y="26556"/>
                    <a:pt x="22060" y="24035"/>
                    <a:pt x="24035" y="21514"/>
                  </a:cubicBezTo>
                  <a:cubicBezTo>
                    <a:pt x="26093" y="19034"/>
                    <a:pt x="28236" y="16640"/>
                    <a:pt x="28236" y="16640"/>
                  </a:cubicBezTo>
                  <a:lnTo>
                    <a:pt x="8530" y="0"/>
                  </a:lnTo>
                  <a:cubicBezTo>
                    <a:pt x="8530" y="0"/>
                    <a:pt x="6303" y="2521"/>
                    <a:pt x="4160" y="5084"/>
                  </a:cubicBezTo>
                  <a:cubicBezTo>
                    <a:pt x="2101" y="7732"/>
                    <a:pt x="0" y="10379"/>
                    <a:pt x="0" y="10379"/>
                  </a:cubicBezTo>
                  <a:lnTo>
                    <a:pt x="20127" y="26514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95" name="Forma Livre: Forma 1094">
              <a:extLst>
                <a:ext uri="{FF2B5EF4-FFF2-40B4-BE49-F238E27FC236}">
                  <a16:creationId xmlns:a16="http://schemas.microsoft.com/office/drawing/2014/main" id="{0CF53CC3-A96F-2F3B-810A-94F6F6C88633}"/>
                </a:ext>
              </a:extLst>
            </p:cNvPr>
            <p:cNvSpPr/>
            <p:nvPr/>
          </p:nvSpPr>
          <p:spPr>
            <a:xfrm>
              <a:off x="7606741" y="2896487"/>
              <a:ext cx="42438" cy="36262"/>
            </a:xfrm>
            <a:custGeom>
              <a:avLst/>
              <a:gdLst>
                <a:gd name="connsiteX0" fmla="*/ 34959 w 42438"/>
                <a:gd name="connsiteY0" fmla="*/ 36220 h 36262"/>
                <a:gd name="connsiteX1" fmla="*/ 38657 w 42438"/>
                <a:gd name="connsiteY1" fmla="*/ 31010 h 36262"/>
                <a:gd name="connsiteX2" fmla="*/ 41220 w 42438"/>
                <a:gd name="connsiteY2" fmla="*/ 27396 h 36262"/>
                <a:gd name="connsiteX3" fmla="*/ 42439 w 42438"/>
                <a:gd name="connsiteY3" fmla="*/ 25800 h 36262"/>
                <a:gd name="connsiteX4" fmla="*/ 8151 w 42438"/>
                <a:gd name="connsiteY4" fmla="*/ 0 h 36262"/>
                <a:gd name="connsiteX5" fmla="*/ 6807 w 42438"/>
                <a:gd name="connsiteY5" fmla="*/ 1723 h 36262"/>
                <a:gd name="connsiteX6" fmla="*/ 4034 w 42438"/>
                <a:gd name="connsiteY6" fmla="*/ 5630 h 36262"/>
                <a:gd name="connsiteX7" fmla="*/ 0 w 42438"/>
                <a:gd name="connsiteY7" fmla="*/ 11303 h 36262"/>
                <a:gd name="connsiteX8" fmla="*/ 34875 w 42438"/>
                <a:gd name="connsiteY8" fmla="*/ 36262 h 36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438" h="36262">
                  <a:moveTo>
                    <a:pt x="34959" y="36220"/>
                  </a:moveTo>
                  <a:cubicBezTo>
                    <a:pt x="34959" y="36220"/>
                    <a:pt x="36808" y="33615"/>
                    <a:pt x="38657" y="31010"/>
                  </a:cubicBezTo>
                  <a:cubicBezTo>
                    <a:pt x="39581" y="29707"/>
                    <a:pt x="40506" y="28405"/>
                    <a:pt x="41220" y="27396"/>
                  </a:cubicBezTo>
                  <a:cubicBezTo>
                    <a:pt x="41977" y="26430"/>
                    <a:pt x="42439" y="25800"/>
                    <a:pt x="42439" y="25800"/>
                  </a:cubicBezTo>
                  <a:lnTo>
                    <a:pt x="8151" y="0"/>
                  </a:lnTo>
                  <a:lnTo>
                    <a:pt x="6807" y="1723"/>
                  </a:lnTo>
                  <a:cubicBezTo>
                    <a:pt x="6050" y="2773"/>
                    <a:pt x="5042" y="4202"/>
                    <a:pt x="4034" y="5630"/>
                  </a:cubicBezTo>
                  <a:cubicBezTo>
                    <a:pt x="2017" y="8446"/>
                    <a:pt x="0" y="11303"/>
                    <a:pt x="0" y="11303"/>
                  </a:cubicBezTo>
                  <a:lnTo>
                    <a:pt x="34875" y="36262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96" name="Forma Livre: Forma 1095">
              <a:extLst>
                <a:ext uri="{FF2B5EF4-FFF2-40B4-BE49-F238E27FC236}">
                  <a16:creationId xmlns:a16="http://schemas.microsoft.com/office/drawing/2014/main" id="{75267537-08C3-987A-11B8-EC2FCE43A89B}"/>
                </a:ext>
              </a:extLst>
            </p:cNvPr>
            <p:cNvSpPr/>
            <p:nvPr/>
          </p:nvSpPr>
          <p:spPr>
            <a:xfrm>
              <a:off x="7568084" y="2908336"/>
              <a:ext cx="64246" cy="48573"/>
            </a:xfrm>
            <a:custGeom>
              <a:avLst/>
              <a:gdLst>
                <a:gd name="connsiteX0" fmla="*/ 57314 w 64246"/>
                <a:gd name="connsiteY0" fmla="*/ 48574 h 48573"/>
                <a:gd name="connsiteX1" fmla="*/ 64247 w 64246"/>
                <a:gd name="connsiteY1" fmla="*/ 37775 h 48573"/>
                <a:gd name="connsiteX2" fmla="*/ 7815 w 64246"/>
                <a:gd name="connsiteY2" fmla="*/ 0 h 48573"/>
                <a:gd name="connsiteX3" fmla="*/ 0 w 64246"/>
                <a:gd name="connsiteY3" fmla="*/ 12185 h 48573"/>
                <a:gd name="connsiteX4" fmla="*/ 57314 w 64246"/>
                <a:gd name="connsiteY4" fmla="*/ 48574 h 4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246" h="48573">
                  <a:moveTo>
                    <a:pt x="57314" y="48574"/>
                  </a:moveTo>
                  <a:lnTo>
                    <a:pt x="64247" y="37775"/>
                  </a:lnTo>
                  <a:lnTo>
                    <a:pt x="7815" y="0"/>
                  </a:lnTo>
                  <a:lnTo>
                    <a:pt x="0" y="12185"/>
                  </a:lnTo>
                  <a:lnTo>
                    <a:pt x="57314" y="48574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97" name="Forma Livre: Forma 1096">
              <a:extLst>
                <a:ext uri="{FF2B5EF4-FFF2-40B4-BE49-F238E27FC236}">
                  <a16:creationId xmlns:a16="http://schemas.microsoft.com/office/drawing/2014/main" id="{EB89E77F-28A3-492A-3C4A-9D83ED34A2B8}"/>
                </a:ext>
              </a:extLst>
            </p:cNvPr>
            <p:cNvSpPr/>
            <p:nvPr/>
          </p:nvSpPr>
          <p:spPr>
            <a:xfrm>
              <a:off x="7567538" y="2945775"/>
              <a:ext cx="49287" cy="36136"/>
            </a:xfrm>
            <a:custGeom>
              <a:avLst/>
              <a:gdLst>
                <a:gd name="connsiteX0" fmla="*/ 42901 w 49287"/>
                <a:gd name="connsiteY0" fmla="*/ 36136 h 36136"/>
                <a:gd name="connsiteX1" fmla="*/ 49288 w 49287"/>
                <a:gd name="connsiteY1" fmla="*/ 25043 h 36136"/>
                <a:gd name="connsiteX2" fmla="*/ 6975 w 49287"/>
                <a:gd name="connsiteY2" fmla="*/ 0 h 36136"/>
                <a:gd name="connsiteX3" fmla="*/ 0 w 49287"/>
                <a:gd name="connsiteY3" fmla="*/ 12185 h 36136"/>
                <a:gd name="connsiteX4" fmla="*/ 42901 w 49287"/>
                <a:gd name="connsiteY4" fmla="*/ 36136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87" h="36136">
                  <a:moveTo>
                    <a:pt x="42901" y="36136"/>
                  </a:moveTo>
                  <a:lnTo>
                    <a:pt x="49288" y="25043"/>
                  </a:lnTo>
                  <a:lnTo>
                    <a:pt x="6975" y="0"/>
                  </a:lnTo>
                  <a:lnTo>
                    <a:pt x="0" y="12185"/>
                  </a:lnTo>
                  <a:lnTo>
                    <a:pt x="42901" y="36136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98" name="Forma Livre: Forma 1097">
              <a:extLst>
                <a:ext uri="{FF2B5EF4-FFF2-40B4-BE49-F238E27FC236}">
                  <a16:creationId xmlns:a16="http://schemas.microsoft.com/office/drawing/2014/main" id="{4C089610-3D9D-C9C7-59B0-5EB05218F7DF}"/>
                </a:ext>
              </a:extLst>
            </p:cNvPr>
            <p:cNvSpPr/>
            <p:nvPr/>
          </p:nvSpPr>
          <p:spPr>
            <a:xfrm>
              <a:off x="7575017" y="2981869"/>
              <a:ext cx="28950" cy="23404"/>
            </a:xfrm>
            <a:custGeom>
              <a:avLst/>
              <a:gdLst>
                <a:gd name="connsiteX0" fmla="*/ 23110 w 28950"/>
                <a:gd name="connsiteY0" fmla="*/ 23404 h 23404"/>
                <a:gd name="connsiteX1" fmla="*/ 28951 w 28950"/>
                <a:gd name="connsiteY1" fmla="*/ 11975 h 23404"/>
                <a:gd name="connsiteX2" fmla="*/ 6135 w 28950"/>
                <a:gd name="connsiteY2" fmla="*/ 0 h 23404"/>
                <a:gd name="connsiteX3" fmla="*/ 0 w 28950"/>
                <a:gd name="connsiteY3" fmla="*/ 11975 h 23404"/>
                <a:gd name="connsiteX4" fmla="*/ 23110 w 28950"/>
                <a:gd name="connsiteY4" fmla="*/ 23404 h 23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950" h="23404">
                  <a:moveTo>
                    <a:pt x="23110" y="23404"/>
                  </a:moveTo>
                  <a:lnTo>
                    <a:pt x="28951" y="11975"/>
                  </a:lnTo>
                  <a:lnTo>
                    <a:pt x="6135" y="0"/>
                  </a:lnTo>
                  <a:lnTo>
                    <a:pt x="0" y="11975"/>
                  </a:lnTo>
                  <a:lnTo>
                    <a:pt x="23110" y="23404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99" name="Forma Livre: Forma 1098">
              <a:extLst>
                <a:ext uri="{FF2B5EF4-FFF2-40B4-BE49-F238E27FC236}">
                  <a16:creationId xmlns:a16="http://schemas.microsoft.com/office/drawing/2014/main" id="{7349102A-AB1D-A9CF-940E-D977DA73C5A9}"/>
                </a:ext>
              </a:extLst>
            </p:cNvPr>
            <p:cNvSpPr/>
            <p:nvPr/>
          </p:nvSpPr>
          <p:spPr>
            <a:xfrm>
              <a:off x="7546403" y="3002248"/>
              <a:ext cx="44749" cy="29497"/>
            </a:xfrm>
            <a:custGeom>
              <a:avLst/>
              <a:gdLst>
                <a:gd name="connsiteX0" fmla="*/ 39455 w 44749"/>
                <a:gd name="connsiteY0" fmla="*/ 29497 h 29497"/>
                <a:gd name="connsiteX1" fmla="*/ 44750 w 44749"/>
                <a:gd name="connsiteY1" fmla="*/ 17816 h 29497"/>
                <a:gd name="connsiteX2" fmla="*/ 5714 w 44749"/>
                <a:gd name="connsiteY2" fmla="*/ 0 h 29497"/>
                <a:gd name="connsiteX3" fmla="*/ 0 w 44749"/>
                <a:gd name="connsiteY3" fmla="*/ 12648 h 29497"/>
                <a:gd name="connsiteX4" fmla="*/ 39455 w 44749"/>
                <a:gd name="connsiteY4" fmla="*/ 29497 h 29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749" h="29497">
                  <a:moveTo>
                    <a:pt x="39455" y="29497"/>
                  </a:moveTo>
                  <a:lnTo>
                    <a:pt x="44750" y="17816"/>
                  </a:lnTo>
                  <a:lnTo>
                    <a:pt x="5714" y="0"/>
                  </a:lnTo>
                  <a:lnTo>
                    <a:pt x="0" y="12648"/>
                  </a:lnTo>
                  <a:lnTo>
                    <a:pt x="39455" y="29497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00" name="Forma Livre: Forma 1099">
              <a:extLst>
                <a:ext uri="{FF2B5EF4-FFF2-40B4-BE49-F238E27FC236}">
                  <a16:creationId xmlns:a16="http://schemas.microsoft.com/office/drawing/2014/main" id="{A6A5D2CC-E3F7-3F7B-8074-C3515C4B2C34}"/>
                </a:ext>
              </a:extLst>
            </p:cNvPr>
            <p:cNvSpPr/>
            <p:nvPr/>
          </p:nvSpPr>
          <p:spPr>
            <a:xfrm>
              <a:off x="7511401" y="3022207"/>
              <a:ext cx="68406" cy="36640"/>
            </a:xfrm>
            <a:custGeom>
              <a:avLst/>
              <a:gdLst>
                <a:gd name="connsiteX0" fmla="*/ 63785 w 68406"/>
                <a:gd name="connsiteY0" fmla="*/ 36640 h 36640"/>
                <a:gd name="connsiteX1" fmla="*/ 64415 w 68406"/>
                <a:gd name="connsiteY1" fmla="*/ 34749 h 36640"/>
                <a:gd name="connsiteX2" fmla="*/ 66053 w 68406"/>
                <a:gd name="connsiteY2" fmla="*/ 30632 h 36640"/>
                <a:gd name="connsiteX3" fmla="*/ 68407 w 68406"/>
                <a:gd name="connsiteY3" fmla="*/ 24665 h 36640"/>
                <a:gd name="connsiteX4" fmla="*/ 5168 w 68406"/>
                <a:gd name="connsiteY4" fmla="*/ 0 h 36640"/>
                <a:gd name="connsiteX5" fmla="*/ 2521 w 68406"/>
                <a:gd name="connsiteY5" fmla="*/ 6765 h 36640"/>
                <a:gd name="connsiteX6" fmla="*/ 715 w 68406"/>
                <a:gd name="connsiteY6" fmla="*/ 11387 h 36640"/>
                <a:gd name="connsiteX7" fmla="*/ 0 w 68406"/>
                <a:gd name="connsiteY7" fmla="*/ 13530 h 36640"/>
                <a:gd name="connsiteX8" fmla="*/ 63827 w 68406"/>
                <a:gd name="connsiteY8" fmla="*/ 36640 h 36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406" h="36640">
                  <a:moveTo>
                    <a:pt x="63785" y="36640"/>
                  </a:moveTo>
                  <a:lnTo>
                    <a:pt x="64415" y="34749"/>
                  </a:lnTo>
                  <a:lnTo>
                    <a:pt x="66053" y="30632"/>
                  </a:lnTo>
                  <a:cubicBezTo>
                    <a:pt x="67230" y="27648"/>
                    <a:pt x="68407" y="24665"/>
                    <a:pt x="68407" y="24665"/>
                  </a:cubicBezTo>
                  <a:lnTo>
                    <a:pt x="5168" y="0"/>
                  </a:lnTo>
                  <a:cubicBezTo>
                    <a:pt x="5168" y="0"/>
                    <a:pt x="3824" y="3361"/>
                    <a:pt x="2521" y="6765"/>
                  </a:cubicBezTo>
                  <a:cubicBezTo>
                    <a:pt x="1849" y="8446"/>
                    <a:pt x="1177" y="10127"/>
                    <a:pt x="715" y="11387"/>
                  </a:cubicBezTo>
                  <a:cubicBezTo>
                    <a:pt x="294" y="12690"/>
                    <a:pt x="0" y="13530"/>
                    <a:pt x="0" y="13530"/>
                  </a:cubicBezTo>
                  <a:lnTo>
                    <a:pt x="63827" y="3664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01" name="Forma Livre: Forma 1100">
              <a:extLst>
                <a:ext uri="{FF2B5EF4-FFF2-40B4-BE49-F238E27FC236}">
                  <a16:creationId xmlns:a16="http://schemas.microsoft.com/office/drawing/2014/main" id="{92DBF17A-3DED-10E1-1BCB-35FA66B5D463}"/>
                </a:ext>
              </a:extLst>
            </p:cNvPr>
            <p:cNvSpPr/>
            <p:nvPr/>
          </p:nvSpPr>
          <p:spPr>
            <a:xfrm>
              <a:off x="7519048" y="3059099"/>
              <a:ext cx="50926" cy="27480"/>
            </a:xfrm>
            <a:custGeom>
              <a:avLst/>
              <a:gdLst>
                <a:gd name="connsiteX0" fmla="*/ 47061 w 50926"/>
                <a:gd name="connsiteY0" fmla="*/ 27480 h 27480"/>
                <a:gd name="connsiteX1" fmla="*/ 47607 w 50926"/>
                <a:gd name="connsiteY1" fmla="*/ 25547 h 27480"/>
                <a:gd name="connsiteX2" fmla="*/ 48868 w 50926"/>
                <a:gd name="connsiteY2" fmla="*/ 21303 h 27480"/>
                <a:gd name="connsiteX3" fmla="*/ 50927 w 50926"/>
                <a:gd name="connsiteY3" fmla="*/ 15253 h 27480"/>
                <a:gd name="connsiteX4" fmla="*/ 4202 w 50926"/>
                <a:gd name="connsiteY4" fmla="*/ 0 h 27480"/>
                <a:gd name="connsiteX5" fmla="*/ 1975 w 50926"/>
                <a:gd name="connsiteY5" fmla="*/ 6639 h 27480"/>
                <a:gd name="connsiteX6" fmla="*/ 588 w 50926"/>
                <a:gd name="connsiteY6" fmla="*/ 11261 h 27480"/>
                <a:gd name="connsiteX7" fmla="*/ 0 w 50926"/>
                <a:gd name="connsiteY7" fmla="*/ 13362 h 27480"/>
                <a:gd name="connsiteX8" fmla="*/ 47103 w 50926"/>
                <a:gd name="connsiteY8" fmla="*/ 27480 h 27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926" h="27480">
                  <a:moveTo>
                    <a:pt x="47061" y="27480"/>
                  </a:moveTo>
                  <a:lnTo>
                    <a:pt x="47607" y="25547"/>
                  </a:lnTo>
                  <a:cubicBezTo>
                    <a:pt x="47943" y="24413"/>
                    <a:pt x="48322" y="22816"/>
                    <a:pt x="48868" y="21303"/>
                  </a:cubicBezTo>
                  <a:lnTo>
                    <a:pt x="50927" y="15253"/>
                  </a:lnTo>
                  <a:lnTo>
                    <a:pt x="4202" y="0"/>
                  </a:lnTo>
                  <a:cubicBezTo>
                    <a:pt x="4202" y="0"/>
                    <a:pt x="3067" y="3319"/>
                    <a:pt x="1975" y="6639"/>
                  </a:cubicBezTo>
                  <a:cubicBezTo>
                    <a:pt x="1386" y="8278"/>
                    <a:pt x="1008" y="10000"/>
                    <a:pt x="588" y="11261"/>
                  </a:cubicBezTo>
                  <a:cubicBezTo>
                    <a:pt x="210" y="12522"/>
                    <a:pt x="0" y="13362"/>
                    <a:pt x="0" y="13362"/>
                  </a:cubicBezTo>
                  <a:lnTo>
                    <a:pt x="47103" y="2748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02" name="Forma Livre: Forma 1101">
              <a:extLst>
                <a:ext uri="{FF2B5EF4-FFF2-40B4-BE49-F238E27FC236}">
                  <a16:creationId xmlns:a16="http://schemas.microsoft.com/office/drawing/2014/main" id="{88A7398C-9573-3115-C975-ABE044201F7A}"/>
                </a:ext>
              </a:extLst>
            </p:cNvPr>
            <p:cNvSpPr/>
            <p:nvPr/>
          </p:nvSpPr>
          <p:spPr>
            <a:xfrm>
              <a:off x="7534175" y="3092798"/>
              <a:ext cx="28278" cy="19202"/>
            </a:xfrm>
            <a:custGeom>
              <a:avLst/>
              <a:gdLst>
                <a:gd name="connsiteX0" fmla="*/ 25043 w 28278"/>
                <a:gd name="connsiteY0" fmla="*/ 19203 h 19202"/>
                <a:gd name="connsiteX1" fmla="*/ 26514 w 28278"/>
                <a:gd name="connsiteY1" fmla="*/ 12942 h 19202"/>
                <a:gd name="connsiteX2" fmla="*/ 28279 w 28278"/>
                <a:gd name="connsiteY2" fmla="*/ 6765 h 19202"/>
                <a:gd name="connsiteX3" fmla="*/ 3361 w 28278"/>
                <a:gd name="connsiteY3" fmla="*/ 0 h 19202"/>
                <a:gd name="connsiteX4" fmla="*/ 1513 w 28278"/>
                <a:gd name="connsiteY4" fmla="*/ 6471 h 19202"/>
                <a:gd name="connsiteX5" fmla="*/ 0 w 28278"/>
                <a:gd name="connsiteY5" fmla="*/ 13026 h 19202"/>
                <a:gd name="connsiteX6" fmla="*/ 25043 w 28278"/>
                <a:gd name="connsiteY6" fmla="*/ 19161 h 19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278" h="19202">
                  <a:moveTo>
                    <a:pt x="25043" y="19203"/>
                  </a:moveTo>
                  <a:cubicBezTo>
                    <a:pt x="25043" y="19203"/>
                    <a:pt x="25758" y="16093"/>
                    <a:pt x="26514" y="12942"/>
                  </a:cubicBezTo>
                  <a:cubicBezTo>
                    <a:pt x="27396" y="9874"/>
                    <a:pt x="28279" y="6765"/>
                    <a:pt x="28279" y="6765"/>
                  </a:cubicBezTo>
                  <a:lnTo>
                    <a:pt x="3361" y="0"/>
                  </a:lnTo>
                  <a:cubicBezTo>
                    <a:pt x="3361" y="0"/>
                    <a:pt x="2437" y="3235"/>
                    <a:pt x="1513" y="6471"/>
                  </a:cubicBezTo>
                  <a:cubicBezTo>
                    <a:pt x="756" y="9748"/>
                    <a:pt x="0" y="13026"/>
                    <a:pt x="0" y="13026"/>
                  </a:cubicBezTo>
                  <a:lnTo>
                    <a:pt x="25043" y="19161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03" name="Forma Livre: Forma 1102">
              <a:extLst>
                <a:ext uri="{FF2B5EF4-FFF2-40B4-BE49-F238E27FC236}">
                  <a16:creationId xmlns:a16="http://schemas.microsoft.com/office/drawing/2014/main" id="{EB3201AC-4F35-4D33-9428-A62A817DC8E6}"/>
                </a:ext>
              </a:extLst>
            </p:cNvPr>
            <p:cNvSpPr/>
            <p:nvPr/>
          </p:nvSpPr>
          <p:spPr>
            <a:xfrm>
              <a:off x="7510896" y="3119060"/>
              <a:ext cx="44623" cy="21471"/>
            </a:xfrm>
            <a:custGeom>
              <a:avLst/>
              <a:gdLst>
                <a:gd name="connsiteX0" fmla="*/ 42187 w 44623"/>
                <a:gd name="connsiteY0" fmla="*/ 21472 h 21471"/>
                <a:gd name="connsiteX1" fmla="*/ 43322 w 44623"/>
                <a:gd name="connsiteY1" fmla="*/ 15169 h 21471"/>
                <a:gd name="connsiteX2" fmla="*/ 44162 w 44623"/>
                <a:gd name="connsiteY2" fmla="*/ 10841 h 21471"/>
                <a:gd name="connsiteX3" fmla="*/ 44624 w 44623"/>
                <a:gd name="connsiteY3" fmla="*/ 8908 h 21471"/>
                <a:gd name="connsiteX4" fmla="*/ 2647 w 44623"/>
                <a:gd name="connsiteY4" fmla="*/ 0 h 21471"/>
                <a:gd name="connsiteX5" fmla="*/ 2143 w 44623"/>
                <a:gd name="connsiteY5" fmla="*/ 2101 h 21471"/>
                <a:gd name="connsiteX6" fmla="*/ 1219 w 44623"/>
                <a:gd name="connsiteY6" fmla="*/ 6765 h 21471"/>
                <a:gd name="connsiteX7" fmla="*/ 0 w 44623"/>
                <a:gd name="connsiteY7" fmla="*/ 13614 h 21471"/>
                <a:gd name="connsiteX8" fmla="*/ 42187 w 44623"/>
                <a:gd name="connsiteY8" fmla="*/ 21472 h 2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623" h="21471">
                  <a:moveTo>
                    <a:pt x="42187" y="21472"/>
                  </a:moveTo>
                  <a:cubicBezTo>
                    <a:pt x="42187" y="21472"/>
                    <a:pt x="42733" y="18320"/>
                    <a:pt x="43322" y="15169"/>
                  </a:cubicBezTo>
                  <a:cubicBezTo>
                    <a:pt x="43615" y="13572"/>
                    <a:pt x="43868" y="12017"/>
                    <a:pt x="44162" y="10841"/>
                  </a:cubicBezTo>
                  <a:lnTo>
                    <a:pt x="44624" y="8908"/>
                  </a:lnTo>
                  <a:lnTo>
                    <a:pt x="2647" y="0"/>
                  </a:lnTo>
                  <a:lnTo>
                    <a:pt x="2143" y="2101"/>
                  </a:lnTo>
                  <a:cubicBezTo>
                    <a:pt x="1807" y="3361"/>
                    <a:pt x="1513" y="5084"/>
                    <a:pt x="1219" y="6765"/>
                  </a:cubicBezTo>
                  <a:cubicBezTo>
                    <a:pt x="588" y="10169"/>
                    <a:pt x="0" y="13614"/>
                    <a:pt x="0" y="13614"/>
                  </a:cubicBezTo>
                  <a:lnTo>
                    <a:pt x="42187" y="21472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04" name="Forma Livre: Forma 1103">
              <a:extLst>
                <a:ext uri="{FF2B5EF4-FFF2-40B4-BE49-F238E27FC236}">
                  <a16:creationId xmlns:a16="http://schemas.microsoft.com/office/drawing/2014/main" id="{C1EA1826-A7CB-D158-7E9E-CB4998BDA85E}"/>
                </a:ext>
              </a:extLst>
            </p:cNvPr>
            <p:cNvSpPr/>
            <p:nvPr/>
          </p:nvSpPr>
          <p:spPr>
            <a:xfrm>
              <a:off x="7481231" y="3146288"/>
              <a:ext cx="68994" cy="23068"/>
            </a:xfrm>
            <a:custGeom>
              <a:avLst/>
              <a:gdLst>
                <a:gd name="connsiteX0" fmla="*/ 67356 w 68994"/>
                <a:gd name="connsiteY0" fmla="*/ 23026 h 23068"/>
                <a:gd name="connsiteX1" fmla="*/ 68154 w 68994"/>
                <a:gd name="connsiteY1" fmla="*/ 16681 h 23068"/>
                <a:gd name="connsiteX2" fmla="*/ 68701 w 68994"/>
                <a:gd name="connsiteY2" fmla="*/ 12311 h 23068"/>
                <a:gd name="connsiteX3" fmla="*/ 68994 w 68994"/>
                <a:gd name="connsiteY3" fmla="*/ 10337 h 23068"/>
                <a:gd name="connsiteX4" fmla="*/ 1891 w 68994"/>
                <a:gd name="connsiteY4" fmla="*/ 0 h 23068"/>
                <a:gd name="connsiteX5" fmla="*/ 1555 w 68994"/>
                <a:gd name="connsiteY5" fmla="*/ 2227 h 23068"/>
                <a:gd name="connsiteX6" fmla="*/ 924 w 68994"/>
                <a:gd name="connsiteY6" fmla="*/ 7185 h 23068"/>
                <a:gd name="connsiteX7" fmla="*/ 0 w 68994"/>
                <a:gd name="connsiteY7" fmla="*/ 14370 h 23068"/>
                <a:gd name="connsiteX8" fmla="*/ 67314 w 68994"/>
                <a:gd name="connsiteY8" fmla="*/ 23068 h 23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994" h="23068">
                  <a:moveTo>
                    <a:pt x="67356" y="23026"/>
                  </a:moveTo>
                  <a:lnTo>
                    <a:pt x="68154" y="16681"/>
                  </a:lnTo>
                  <a:cubicBezTo>
                    <a:pt x="68364" y="15085"/>
                    <a:pt x="68574" y="13488"/>
                    <a:pt x="68701" y="12311"/>
                  </a:cubicBezTo>
                  <a:cubicBezTo>
                    <a:pt x="68827" y="11135"/>
                    <a:pt x="68994" y="10337"/>
                    <a:pt x="68994" y="10337"/>
                  </a:cubicBezTo>
                  <a:lnTo>
                    <a:pt x="1891" y="0"/>
                  </a:lnTo>
                  <a:cubicBezTo>
                    <a:pt x="1891" y="0"/>
                    <a:pt x="1722" y="882"/>
                    <a:pt x="1555" y="2227"/>
                  </a:cubicBezTo>
                  <a:cubicBezTo>
                    <a:pt x="1386" y="3571"/>
                    <a:pt x="1134" y="5378"/>
                    <a:pt x="924" y="7185"/>
                  </a:cubicBezTo>
                  <a:lnTo>
                    <a:pt x="0" y="14370"/>
                  </a:lnTo>
                  <a:lnTo>
                    <a:pt x="67314" y="23068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05" name="Forma Livre: Forma 1104">
              <a:extLst>
                <a:ext uri="{FF2B5EF4-FFF2-40B4-BE49-F238E27FC236}">
                  <a16:creationId xmlns:a16="http://schemas.microsoft.com/office/drawing/2014/main" id="{E0B8B31C-9EB1-41C6-EA83-7B7DB97373EE}"/>
                </a:ext>
              </a:extLst>
            </p:cNvPr>
            <p:cNvSpPr/>
            <p:nvPr/>
          </p:nvSpPr>
          <p:spPr>
            <a:xfrm>
              <a:off x="7496610" y="3180786"/>
              <a:ext cx="50002" cy="17563"/>
            </a:xfrm>
            <a:custGeom>
              <a:avLst/>
              <a:gdLst>
                <a:gd name="connsiteX0" fmla="*/ 49036 w 50002"/>
                <a:gd name="connsiteY0" fmla="*/ 17564 h 17563"/>
                <a:gd name="connsiteX1" fmla="*/ 50002 w 50002"/>
                <a:gd name="connsiteY1" fmla="*/ 4790 h 17563"/>
                <a:gd name="connsiteX2" fmla="*/ 1093 w 50002"/>
                <a:gd name="connsiteY2" fmla="*/ 0 h 17563"/>
                <a:gd name="connsiteX3" fmla="*/ 0 w 50002"/>
                <a:gd name="connsiteY3" fmla="*/ 13992 h 17563"/>
                <a:gd name="connsiteX4" fmla="*/ 49036 w 50002"/>
                <a:gd name="connsiteY4" fmla="*/ 17564 h 17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02" h="17563">
                  <a:moveTo>
                    <a:pt x="49036" y="17564"/>
                  </a:moveTo>
                  <a:lnTo>
                    <a:pt x="50002" y="4790"/>
                  </a:lnTo>
                  <a:lnTo>
                    <a:pt x="1093" y="0"/>
                  </a:lnTo>
                  <a:lnTo>
                    <a:pt x="0" y="13992"/>
                  </a:lnTo>
                  <a:lnTo>
                    <a:pt x="49036" y="17564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06" name="Forma Livre: Forma 1105">
              <a:extLst>
                <a:ext uri="{FF2B5EF4-FFF2-40B4-BE49-F238E27FC236}">
                  <a16:creationId xmlns:a16="http://schemas.microsoft.com/office/drawing/2014/main" id="{2CF6A21F-5932-57DA-4DEE-215C54E2651F}"/>
                </a:ext>
              </a:extLst>
            </p:cNvPr>
            <p:cNvSpPr/>
            <p:nvPr/>
          </p:nvSpPr>
          <p:spPr>
            <a:xfrm>
              <a:off x="7518586" y="3210703"/>
              <a:ext cx="26135" cy="14034"/>
            </a:xfrm>
            <a:custGeom>
              <a:avLst/>
              <a:gdLst>
                <a:gd name="connsiteX0" fmla="*/ 25799 w 26135"/>
                <a:gd name="connsiteY0" fmla="*/ 14034 h 14034"/>
                <a:gd name="connsiteX1" fmla="*/ 26136 w 26135"/>
                <a:gd name="connsiteY1" fmla="*/ 1177 h 14034"/>
                <a:gd name="connsiteX2" fmla="*/ 336 w 26135"/>
                <a:gd name="connsiteY2" fmla="*/ 0 h 14034"/>
                <a:gd name="connsiteX3" fmla="*/ 0 w 26135"/>
                <a:gd name="connsiteY3" fmla="*/ 13446 h 14034"/>
                <a:gd name="connsiteX4" fmla="*/ 25799 w 26135"/>
                <a:gd name="connsiteY4" fmla="*/ 14034 h 14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135" h="14034">
                  <a:moveTo>
                    <a:pt x="25799" y="14034"/>
                  </a:moveTo>
                  <a:lnTo>
                    <a:pt x="26136" y="1177"/>
                  </a:lnTo>
                  <a:lnTo>
                    <a:pt x="336" y="0"/>
                  </a:lnTo>
                  <a:lnTo>
                    <a:pt x="0" y="13446"/>
                  </a:lnTo>
                  <a:lnTo>
                    <a:pt x="25799" y="14034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07" name="Forma Livre: Forma 1106">
              <a:extLst>
                <a:ext uri="{FF2B5EF4-FFF2-40B4-BE49-F238E27FC236}">
                  <a16:creationId xmlns:a16="http://schemas.microsoft.com/office/drawing/2014/main" id="{53CD3640-69D3-2C44-B9BF-9E96FEEAECE7}"/>
                </a:ext>
              </a:extLst>
            </p:cNvPr>
            <p:cNvSpPr/>
            <p:nvPr/>
          </p:nvSpPr>
          <p:spPr>
            <a:xfrm>
              <a:off x="7501274" y="3241083"/>
              <a:ext cx="43237" cy="14202"/>
            </a:xfrm>
            <a:custGeom>
              <a:avLst/>
              <a:gdLst>
                <a:gd name="connsiteX0" fmla="*/ 43237 w 43237"/>
                <a:gd name="connsiteY0" fmla="*/ 12858 h 14202"/>
                <a:gd name="connsiteX1" fmla="*/ 42901 w 43237"/>
                <a:gd name="connsiteY1" fmla="*/ 0 h 14202"/>
                <a:gd name="connsiteX2" fmla="*/ 0 w 43237"/>
                <a:gd name="connsiteY2" fmla="*/ 336 h 14202"/>
                <a:gd name="connsiteX3" fmla="*/ 336 w 43237"/>
                <a:gd name="connsiteY3" fmla="*/ 14202 h 14202"/>
                <a:gd name="connsiteX4" fmla="*/ 43237 w 43237"/>
                <a:gd name="connsiteY4" fmla="*/ 12858 h 14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237" h="14202">
                  <a:moveTo>
                    <a:pt x="43237" y="12858"/>
                  </a:moveTo>
                  <a:lnTo>
                    <a:pt x="42901" y="0"/>
                  </a:lnTo>
                  <a:lnTo>
                    <a:pt x="0" y="336"/>
                  </a:lnTo>
                  <a:lnTo>
                    <a:pt x="336" y="14202"/>
                  </a:lnTo>
                  <a:lnTo>
                    <a:pt x="43237" y="12858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08" name="Forma Livre: Forma 1107">
              <a:extLst>
                <a:ext uri="{FF2B5EF4-FFF2-40B4-BE49-F238E27FC236}">
                  <a16:creationId xmlns:a16="http://schemas.microsoft.com/office/drawing/2014/main" id="{0C04D855-768D-EB06-55F7-B6458E3741F8}"/>
                </a:ext>
              </a:extLst>
            </p:cNvPr>
            <p:cNvSpPr/>
            <p:nvPr/>
          </p:nvSpPr>
          <p:spPr>
            <a:xfrm>
              <a:off x="7477492" y="3270286"/>
              <a:ext cx="68700" cy="18656"/>
            </a:xfrm>
            <a:custGeom>
              <a:avLst/>
              <a:gdLst>
                <a:gd name="connsiteX0" fmla="*/ 68701 w 68700"/>
                <a:gd name="connsiteY0" fmla="*/ 12774 h 18656"/>
                <a:gd name="connsiteX1" fmla="*/ 67734 w 68700"/>
                <a:gd name="connsiteY1" fmla="*/ 0 h 18656"/>
                <a:gd name="connsiteX2" fmla="*/ 0 w 68700"/>
                <a:gd name="connsiteY2" fmla="*/ 4244 h 18656"/>
                <a:gd name="connsiteX3" fmla="*/ 1093 w 68700"/>
                <a:gd name="connsiteY3" fmla="*/ 18656 h 18656"/>
                <a:gd name="connsiteX4" fmla="*/ 68701 w 68700"/>
                <a:gd name="connsiteY4" fmla="*/ 12774 h 18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700" h="18656">
                  <a:moveTo>
                    <a:pt x="68701" y="12774"/>
                  </a:moveTo>
                  <a:lnTo>
                    <a:pt x="67734" y="0"/>
                  </a:lnTo>
                  <a:lnTo>
                    <a:pt x="0" y="4244"/>
                  </a:lnTo>
                  <a:lnTo>
                    <a:pt x="1093" y="18656"/>
                  </a:lnTo>
                  <a:lnTo>
                    <a:pt x="68701" y="12774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09" name="Forma Livre: Forma 1108">
              <a:extLst>
                <a:ext uri="{FF2B5EF4-FFF2-40B4-BE49-F238E27FC236}">
                  <a16:creationId xmlns:a16="http://schemas.microsoft.com/office/drawing/2014/main" id="{DD68ED0D-B6C9-B360-395F-AC548D895490}"/>
                </a:ext>
              </a:extLst>
            </p:cNvPr>
            <p:cNvSpPr/>
            <p:nvPr/>
          </p:nvSpPr>
          <p:spPr>
            <a:xfrm>
              <a:off x="7499089" y="3299320"/>
              <a:ext cx="50422" cy="19706"/>
            </a:xfrm>
            <a:custGeom>
              <a:avLst/>
              <a:gdLst>
                <a:gd name="connsiteX0" fmla="*/ 50422 w 50422"/>
                <a:gd name="connsiteY0" fmla="*/ 12732 h 19706"/>
                <a:gd name="connsiteX1" fmla="*/ 48826 w 50422"/>
                <a:gd name="connsiteY1" fmla="*/ 0 h 19706"/>
                <a:gd name="connsiteX2" fmla="*/ 0 w 50422"/>
                <a:gd name="connsiteY2" fmla="*/ 5799 h 19706"/>
                <a:gd name="connsiteX3" fmla="*/ 1764 w 50422"/>
                <a:gd name="connsiteY3" fmla="*/ 19707 h 19706"/>
                <a:gd name="connsiteX4" fmla="*/ 50422 w 50422"/>
                <a:gd name="connsiteY4" fmla="*/ 12732 h 19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422" h="19706">
                  <a:moveTo>
                    <a:pt x="50422" y="12732"/>
                  </a:moveTo>
                  <a:lnTo>
                    <a:pt x="48826" y="0"/>
                  </a:lnTo>
                  <a:lnTo>
                    <a:pt x="0" y="5799"/>
                  </a:lnTo>
                  <a:lnTo>
                    <a:pt x="1764" y="19707"/>
                  </a:lnTo>
                  <a:lnTo>
                    <a:pt x="50422" y="12732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10" name="Forma Livre: Forma 1109">
              <a:extLst>
                <a:ext uri="{FF2B5EF4-FFF2-40B4-BE49-F238E27FC236}">
                  <a16:creationId xmlns:a16="http://schemas.microsoft.com/office/drawing/2014/main" id="{C396B8DE-A805-DC39-00EF-7565C76EEB11}"/>
                </a:ext>
              </a:extLst>
            </p:cNvPr>
            <p:cNvSpPr/>
            <p:nvPr/>
          </p:nvSpPr>
          <p:spPr>
            <a:xfrm>
              <a:off x="7526233" y="3325456"/>
              <a:ext cx="27690" cy="17563"/>
            </a:xfrm>
            <a:custGeom>
              <a:avLst/>
              <a:gdLst>
                <a:gd name="connsiteX0" fmla="*/ 27690 w 27690"/>
                <a:gd name="connsiteY0" fmla="*/ 12606 h 17563"/>
                <a:gd name="connsiteX1" fmla="*/ 25422 w 27690"/>
                <a:gd name="connsiteY1" fmla="*/ 0 h 17563"/>
                <a:gd name="connsiteX2" fmla="*/ 0 w 27690"/>
                <a:gd name="connsiteY2" fmla="*/ 4328 h 17563"/>
                <a:gd name="connsiteX3" fmla="*/ 2353 w 27690"/>
                <a:gd name="connsiteY3" fmla="*/ 17564 h 17563"/>
                <a:gd name="connsiteX4" fmla="*/ 27690 w 27690"/>
                <a:gd name="connsiteY4" fmla="*/ 12606 h 17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690" h="17563">
                  <a:moveTo>
                    <a:pt x="27690" y="12606"/>
                  </a:moveTo>
                  <a:lnTo>
                    <a:pt x="25422" y="0"/>
                  </a:lnTo>
                  <a:lnTo>
                    <a:pt x="0" y="4328"/>
                  </a:lnTo>
                  <a:lnTo>
                    <a:pt x="2353" y="17564"/>
                  </a:lnTo>
                  <a:lnTo>
                    <a:pt x="27690" y="12606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11" name="Forma Livre: Forma 1110">
              <a:extLst>
                <a:ext uri="{FF2B5EF4-FFF2-40B4-BE49-F238E27FC236}">
                  <a16:creationId xmlns:a16="http://schemas.microsoft.com/office/drawing/2014/main" id="{200320A6-3050-BAC9-92C9-DB903330614E}"/>
                </a:ext>
              </a:extLst>
            </p:cNvPr>
            <p:cNvSpPr/>
            <p:nvPr/>
          </p:nvSpPr>
          <p:spPr>
            <a:xfrm>
              <a:off x="7515518" y="3354029"/>
              <a:ext cx="44707" cy="23068"/>
            </a:xfrm>
            <a:custGeom>
              <a:avLst/>
              <a:gdLst>
                <a:gd name="connsiteX0" fmla="*/ 44708 w 44707"/>
                <a:gd name="connsiteY0" fmla="*/ 12480 h 23068"/>
                <a:gd name="connsiteX1" fmla="*/ 41851 w 44707"/>
                <a:gd name="connsiteY1" fmla="*/ 0 h 23068"/>
                <a:gd name="connsiteX2" fmla="*/ 0 w 44707"/>
                <a:gd name="connsiteY2" fmla="*/ 9538 h 23068"/>
                <a:gd name="connsiteX3" fmla="*/ 3151 w 44707"/>
                <a:gd name="connsiteY3" fmla="*/ 23068 h 23068"/>
                <a:gd name="connsiteX4" fmla="*/ 44708 w 44707"/>
                <a:gd name="connsiteY4" fmla="*/ 12480 h 23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707" h="23068">
                  <a:moveTo>
                    <a:pt x="44708" y="12480"/>
                  </a:moveTo>
                  <a:lnTo>
                    <a:pt x="41851" y="0"/>
                  </a:lnTo>
                  <a:lnTo>
                    <a:pt x="0" y="9538"/>
                  </a:lnTo>
                  <a:lnTo>
                    <a:pt x="3151" y="23068"/>
                  </a:lnTo>
                  <a:lnTo>
                    <a:pt x="44708" y="1248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12" name="Forma Livre: Forma 1111">
              <a:extLst>
                <a:ext uri="{FF2B5EF4-FFF2-40B4-BE49-F238E27FC236}">
                  <a16:creationId xmlns:a16="http://schemas.microsoft.com/office/drawing/2014/main" id="{5144B522-3460-7FA8-697A-554D26E87BE9}"/>
                </a:ext>
              </a:extLst>
            </p:cNvPr>
            <p:cNvSpPr/>
            <p:nvPr/>
          </p:nvSpPr>
          <p:spPr>
            <a:xfrm>
              <a:off x="7499383" y="3382266"/>
              <a:ext cx="68826" cy="32690"/>
            </a:xfrm>
            <a:custGeom>
              <a:avLst/>
              <a:gdLst>
                <a:gd name="connsiteX0" fmla="*/ 68827 w 68826"/>
                <a:gd name="connsiteY0" fmla="*/ 12311 h 32690"/>
                <a:gd name="connsiteX1" fmla="*/ 68196 w 68826"/>
                <a:gd name="connsiteY1" fmla="*/ 10421 h 32690"/>
                <a:gd name="connsiteX2" fmla="*/ 66978 w 68826"/>
                <a:gd name="connsiteY2" fmla="*/ 6177 h 32690"/>
                <a:gd name="connsiteX3" fmla="*/ 65213 w 68826"/>
                <a:gd name="connsiteY3" fmla="*/ 0 h 32690"/>
                <a:gd name="connsiteX4" fmla="*/ 0 w 68826"/>
                <a:gd name="connsiteY4" fmla="*/ 18782 h 32690"/>
                <a:gd name="connsiteX5" fmla="*/ 1975 w 68826"/>
                <a:gd name="connsiteY5" fmla="*/ 25757 h 32690"/>
                <a:gd name="connsiteX6" fmla="*/ 3362 w 68826"/>
                <a:gd name="connsiteY6" fmla="*/ 30548 h 32690"/>
                <a:gd name="connsiteX7" fmla="*/ 4076 w 68826"/>
                <a:gd name="connsiteY7" fmla="*/ 32691 h 32690"/>
                <a:gd name="connsiteX8" fmla="*/ 68827 w 68826"/>
                <a:gd name="connsiteY8" fmla="*/ 12269 h 32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826" h="32690">
                  <a:moveTo>
                    <a:pt x="68827" y="12311"/>
                  </a:moveTo>
                  <a:lnTo>
                    <a:pt x="68196" y="10421"/>
                  </a:lnTo>
                  <a:cubicBezTo>
                    <a:pt x="67860" y="9244"/>
                    <a:pt x="67440" y="7731"/>
                    <a:pt x="66978" y="6177"/>
                  </a:cubicBezTo>
                  <a:lnTo>
                    <a:pt x="65213" y="0"/>
                  </a:lnTo>
                  <a:lnTo>
                    <a:pt x="0" y="18782"/>
                  </a:lnTo>
                  <a:cubicBezTo>
                    <a:pt x="0" y="18782"/>
                    <a:pt x="1008" y="22270"/>
                    <a:pt x="1975" y="25757"/>
                  </a:cubicBezTo>
                  <a:lnTo>
                    <a:pt x="3362" y="30548"/>
                  </a:lnTo>
                  <a:lnTo>
                    <a:pt x="4076" y="32691"/>
                  </a:lnTo>
                  <a:lnTo>
                    <a:pt x="68827" y="12269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13" name="Forma Livre: Forma 1112">
              <a:extLst>
                <a:ext uri="{FF2B5EF4-FFF2-40B4-BE49-F238E27FC236}">
                  <a16:creationId xmlns:a16="http://schemas.microsoft.com/office/drawing/2014/main" id="{A834BB5A-9708-DE5B-5440-A320BC79EE69}"/>
                </a:ext>
              </a:extLst>
            </p:cNvPr>
            <p:cNvSpPr/>
            <p:nvPr/>
          </p:nvSpPr>
          <p:spPr>
            <a:xfrm>
              <a:off x="7527074" y="3410040"/>
              <a:ext cx="50758" cy="29454"/>
            </a:xfrm>
            <a:custGeom>
              <a:avLst/>
              <a:gdLst>
                <a:gd name="connsiteX0" fmla="*/ 50759 w 50758"/>
                <a:gd name="connsiteY0" fmla="*/ 12059 h 29454"/>
                <a:gd name="connsiteX1" fmla="*/ 50002 w 50758"/>
                <a:gd name="connsiteY1" fmla="*/ 10211 h 29454"/>
                <a:gd name="connsiteX2" fmla="*/ 48448 w 50758"/>
                <a:gd name="connsiteY2" fmla="*/ 6093 h 29454"/>
                <a:gd name="connsiteX3" fmla="*/ 46389 w 50758"/>
                <a:gd name="connsiteY3" fmla="*/ 0 h 29454"/>
                <a:gd name="connsiteX4" fmla="*/ 0 w 50758"/>
                <a:gd name="connsiteY4" fmla="*/ 16261 h 29454"/>
                <a:gd name="connsiteX5" fmla="*/ 2269 w 50758"/>
                <a:gd name="connsiteY5" fmla="*/ 22900 h 29454"/>
                <a:gd name="connsiteX6" fmla="*/ 3992 w 50758"/>
                <a:gd name="connsiteY6" fmla="*/ 27396 h 29454"/>
                <a:gd name="connsiteX7" fmla="*/ 4790 w 50758"/>
                <a:gd name="connsiteY7" fmla="*/ 29455 h 29454"/>
                <a:gd name="connsiteX8" fmla="*/ 50759 w 50758"/>
                <a:gd name="connsiteY8" fmla="*/ 12059 h 29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758" h="29454">
                  <a:moveTo>
                    <a:pt x="50759" y="12059"/>
                  </a:moveTo>
                  <a:lnTo>
                    <a:pt x="50002" y="10211"/>
                  </a:lnTo>
                  <a:cubicBezTo>
                    <a:pt x="49582" y="9076"/>
                    <a:pt x="48910" y="7605"/>
                    <a:pt x="48448" y="6093"/>
                  </a:cubicBezTo>
                  <a:lnTo>
                    <a:pt x="46389" y="0"/>
                  </a:lnTo>
                  <a:lnTo>
                    <a:pt x="0" y="16261"/>
                  </a:lnTo>
                  <a:cubicBezTo>
                    <a:pt x="0" y="16261"/>
                    <a:pt x="1135" y="19581"/>
                    <a:pt x="2269" y="22900"/>
                  </a:cubicBezTo>
                  <a:cubicBezTo>
                    <a:pt x="2815" y="24581"/>
                    <a:pt x="3530" y="26178"/>
                    <a:pt x="3992" y="27396"/>
                  </a:cubicBezTo>
                  <a:lnTo>
                    <a:pt x="4790" y="29455"/>
                  </a:lnTo>
                  <a:lnTo>
                    <a:pt x="50759" y="12059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14" name="Forma Livre: Forma 1113">
              <a:extLst>
                <a:ext uri="{FF2B5EF4-FFF2-40B4-BE49-F238E27FC236}">
                  <a16:creationId xmlns:a16="http://schemas.microsoft.com/office/drawing/2014/main" id="{9A194E05-ABC3-896C-88BC-99D644C93D23}"/>
                </a:ext>
              </a:extLst>
            </p:cNvPr>
            <p:cNvSpPr/>
            <p:nvPr/>
          </p:nvSpPr>
          <p:spPr>
            <a:xfrm>
              <a:off x="7558924" y="3434705"/>
              <a:ext cx="28866" cy="22143"/>
            </a:xfrm>
            <a:custGeom>
              <a:avLst/>
              <a:gdLst>
                <a:gd name="connsiteX0" fmla="*/ 28867 w 28866"/>
                <a:gd name="connsiteY0" fmla="*/ 11807 h 22143"/>
                <a:gd name="connsiteX1" fmla="*/ 26220 w 28866"/>
                <a:gd name="connsiteY1" fmla="*/ 5967 h 22143"/>
                <a:gd name="connsiteX2" fmla="*/ 23866 w 28866"/>
                <a:gd name="connsiteY2" fmla="*/ 0 h 22143"/>
                <a:gd name="connsiteX3" fmla="*/ 0 w 28866"/>
                <a:gd name="connsiteY3" fmla="*/ 9748 h 22143"/>
                <a:gd name="connsiteX4" fmla="*/ 2479 w 28866"/>
                <a:gd name="connsiteY4" fmla="*/ 16009 h 22143"/>
                <a:gd name="connsiteX5" fmla="*/ 5252 w 28866"/>
                <a:gd name="connsiteY5" fmla="*/ 22144 h 22143"/>
                <a:gd name="connsiteX6" fmla="*/ 28867 w 28866"/>
                <a:gd name="connsiteY6" fmla="*/ 11807 h 22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866" h="22143">
                  <a:moveTo>
                    <a:pt x="28867" y="11807"/>
                  </a:moveTo>
                  <a:cubicBezTo>
                    <a:pt x="28867" y="11807"/>
                    <a:pt x="27564" y="8866"/>
                    <a:pt x="26220" y="5967"/>
                  </a:cubicBezTo>
                  <a:cubicBezTo>
                    <a:pt x="25043" y="2983"/>
                    <a:pt x="23866" y="0"/>
                    <a:pt x="23866" y="0"/>
                  </a:cubicBezTo>
                  <a:lnTo>
                    <a:pt x="0" y="9748"/>
                  </a:lnTo>
                  <a:cubicBezTo>
                    <a:pt x="0" y="9748"/>
                    <a:pt x="1218" y="12858"/>
                    <a:pt x="2479" y="16009"/>
                  </a:cubicBezTo>
                  <a:cubicBezTo>
                    <a:pt x="3865" y="19076"/>
                    <a:pt x="5252" y="22144"/>
                    <a:pt x="5252" y="22144"/>
                  </a:cubicBezTo>
                  <a:lnTo>
                    <a:pt x="28867" y="11807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15" name="Forma Livre: Forma 1114">
              <a:extLst>
                <a:ext uri="{FF2B5EF4-FFF2-40B4-BE49-F238E27FC236}">
                  <a16:creationId xmlns:a16="http://schemas.microsoft.com/office/drawing/2014/main" id="{C78964A4-098A-3E1F-FA20-4F4DC6BBE80E}"/>
                </a:ext>
              </a:extLst>
            </p:cNvPr>
            <p:cNvSpPr/>
            <p:nvPr/>
          </p:nvSpPr>
          <p:spPr>
            <a:xfrm>
              <a:off x="7555731" y="3461429"/>
              <a:ext cx="44497" cy="30841"/>
            </a:xfrm>
            <a:custGeom>
              <a:avLst/>
              <a:gdLst>
                <a:gd name="connsiteX0" fmla="*/ 44498 w 44497"/>
                <a:gd name="connsiteY0" fmla="*/ 11471 h 30841"/>
                <a:gd name="connsiteX1" fmla="*/ 41557 w 44497"/>
                <a:gd name="connsiteY1" fmla="*/ 5757 h 30841"/>
                <a:gd name="connsiteX2" fmla="*/ 38741 w 44497"/>
                <a:gd name="connsiteY2" fmla="*/ 0 h 30841"/>
                <a:gd name="connsiteX3" fmla="*/ 0 w 44497"/>
                <a:gd name="connsiteY3" fmla="*/ 18404 h 30841"/>
                <a:gd name="connsiteX4" fmla="*/ 3025 w 44497"/>
                <a:gd name="connsiteY4" fmla="*/ 24665 h 30841"/>
                <a:gd name="connsiteX5" fmla="*/ 6177 w 44497"/>
                <a:gd name="connsiteY5" fmla="*/ 30842 h 30841"/>
                <a:gd name="connsiteX6" fmla="*/ 44456 w 44497"/>
                <a:gd name="connsiteY6" fmla="*/ 11471 h 30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497" h="30841">
                  <a:moveTo>
                    <a:pt x="44498" y="11471"/>
                  </a:moveTo>
                  <a:lnTo>
                    <a:pt x="41557" y="5757"/>
                  </a:lnTo>
                  <a:cubicBezTo>
                    <a:pt x="40044" y="2941"/>
                    <a:pt x="38741" y="0"/>
                    <a:pt x="38741" y="0"/>
                  </a:cubicBezTo>
                  <a:lnTo>
                    <a:pt x="0" y="18404"/>
                  </a:lnTo>
                  <a:cubicBezTo>
                    <a:pt x="0" y="18404"/>
                    <a:pt x="1386" y="21598"/>
                    <a:pt x="3025" y="24665"/>
                  </a:cubicBezTo>
                  <a:cubicBezTo>
                    <a:pt x="4622" y="27774"/>
                    <a:pt x="6177" y="30842"/>
                    <a:pt x="6177" y="30842"/>
                  </a:cubicBezTo>
                  <a:lnTo>
                    <a:pt x="44456" y="11471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16" name="Forma Livre: Forma 1115">
              <a:extLst>
                <a:ext uri="{FF2B5EF4-FFF2-40B4-BE49-F238E27FC236}">
                  <a16:creationId xmlns:a16="http://schemas.microsoft.com/office/drawing/2014/main" id="{9602F987-0E54-1A9D-0413-EEA2ADFF494E}"/>
                </a:ext>
              </a:extLst>
            </p:cNvPr>
            <p:cNvSpPr/>
            <p:nvPr/>
          </p:nvSpPr>
          <p:spPr>
            <a:xfrm>
              <a:off x="7548125" y="3487396"/>
              <a:ext cx="66011" cy="45086"/>
            </a:xfrm>
            <a:custGeom>
              <a:avLst/>
              <a:gdLst>
                <a:gd name="connsiteX0" fmla="*/ 66012 w 66011"/>
                <a:gd name="connsiteY0" fmla="*/ 11135 h 45086"/>
                <a:gd name="connsiteX1" fmla="*/ 59625 w 66011"/>
                <a:gd name="connsiteY1" fmla="*/ 0 h 45086"/>
                <a:gd name="connsiteX2" fmla="*/ 0 w 66011"/>
                <a:gd name="connsiteY2" fmla="*/ 32522 h 45086"/>
                <a:gd name="connsiteX3" fmla="*/ 7228 w 66011"/>
                <a:gd name="connsiteY3" fmla="*/ 45086 h 45086"/>
                <a:gd name="connsiteX4" fmla="*/ 66012 w 66011"/>
                <a:gd name="connsiteY4" fmla="*/ 11135 h 45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011" h="45086">
                  <a:moveTo>
                    <a:pt x="66012" y="11135"/>
                  </a:moveTo>
                  <a:lnTo>
                    <a:pt x="59625" y="0"/>
                  </a:lnTo>
                  <a:lnTo>
                    <a:pt x="0" y="32522"/>
                  </a:lnTo>
                  <a:lnTo>
                    <a:pt x="7228" y="45086"/>
                  </a:lnTo>
                  <a:lnTo>
                    <a:pt x="66012" y="11135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17" name="Forma Livre: Forma 1116">
              <a:extLst>
                <a:ext uri="{FF2B5EF4-FFF2-40B4-BE49-F238E27FC236}">
                  <a16:creationId xmlns:a16="http://schemas.microsoft.com/office/drawing/2014/main" id="{AA7E0D5C-0D3B-9E90-47D0-0C327D5E297D}"/>
                </a:ext>
              </a:extLst>
            </p:cNvPr>
            <p:cNvSpPr/>
            <p:nvPr/>
          </p:nvSpPr>
          <p:spPr>
            <a:xfrm>
              <a:off x="7580732" y="3512566"/>
              <a:ext cx="48658" cy="37732"/>
            </a:xfrm>
            <a:custGeom>
              <a:avLst/>
              <a:gdLst>
                <a:gd name="connsiteX0" fmla="*/ 48658 w 48658"/>
                <a:gd name="connsiteY0" fmla="*/ 10799 h 37732"/>
                <a:gd name="connsiteX1" fmla="*/ 41767 w 48658"/>
                <a:gd name="connsiteY1" fmla="*/ 0 h 37732"/>
                <a:gd name="connsiteX2" fmla="*/ 0 w 48658"/>
                <a:gd name="connsiteY2" fmla="*/ 25925 h 37732"/>
                <a:gd name="connsiteX3" fmla="*/ 7564 w 48658"/>
                <a:gd name="connsiteY3" fmla="*/ 37733 h 37732"/>
                <a:gd name="connsiteX4" fmla="*/ 48658 w 48658"/>
                <a:gd name="connsiteY4" fmla="*/ 10799 h 37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658" h="37732">
                  <a:moveTo>
                    <a:pt x="48658" y="10799"/>
                  </a:moveTo>
                  <a:lnTo>
                    <a:pt x="41767" y="0"/>
                  </a:lnTo>
                  <a:lnTo>
                    <a:pt x="0" y="25925"/>
                  </a:lnTo>
                  <a:lnTo>
                    <a:pt x="7564" y="37733"/>
                  </a:lnTo>
                  <a:lnTo>
                    <a:pt x="48658" y="10799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18" name="Forma Livre: Forma 1117">
              <a:extLst>
                <a:ext uri="{FF2B5EF4-FFF2-40B4-BE49-F238E27FC236}">
                  <a16:creationId xmlns:a16="http://schemas.microsoft.com/office/drawing/2014/main" id="{519E2E1A-E33B-1BA9-4083-92F365F1A9DD}"/>
                </a:ext>
              </a:extLst>
            </p:cNvPr>
            <p:cNvSpPr/>
            <p:nvPr/>
          </p:nvSpPr>
          <p:spPr>
            <a:xfrm>
              <a:off x="7615775" y="3534625"/>
              <a:ext cx="28615" cy="25673"/>
            </a:xfrm>
            <a:custGeom>
              <a:avLst/>
              <a:gdLst>
                <a:gd name="connsiteX0" fmla="*/ 28615 w 28615"/>
                <a:gd name="connsiteY0" fmla="*/ 10463 h 25673"/>
                <a:gd name="connsiteX1" fmla="*/ 21178 w 28615"/>
                <a:gd name="connsiteY1" fmla="*/ 0 h 25673"/>
                <a:gd name="connsiteX2" fmla="*/ 0 w 28615"/>
                <a:gd name="connsiteY2" fmla="*/ 14707 h 25673"/>
                <a:gd name="connsiteX3" fmla="*/ 7774 w 28615"/>
                <a:gd name="connsiteY3" fmla="*/ 25673 h 25673"/>
                <a:gd name="connsiteX4" fmla="*/ 28615 w 28615"/>
                <a:gd name="connsiteY4" fmla="*/ 10463 h 25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615" h="25673">
                  <a:moveTo>
                    <a:pt x="28615" y="10463"/>
                  </a:moveTo>
                  <a:lnTo>
                    <a:pt x="21178" y="0"/>
                  </a:lnTo>
                  <a:lnTo>
                    <a:pt x="0" y="14707"/>
                  </a:lnTo>
                  <a:lnTo>
                    <a:pt x="7774" y="25673"/>
                  </a:lnTo>
                  <a:lnTo>
                    <a:pt x="28615" y="10463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19" name="Forma Livre: Forma 1118">
              <a:extLst>
                <a:ext uri="{FF2B5EF4-FFF2-40B4-BE49-F238E27FC236}">
                  <a16:creationId xmlns:a16="http://schemas.microsoft.com/office/drawing/2014/main" id="{5D09A5F5-2F80-3137-6640-A4CD36FF2369}"/>
                </a:ext>
              </a:extLst>
            </p:cNvPr>
            <p:cNvSpPr/>
            <p:nvPr/>
          </p:nvSpPr>
          <p:spPr>
            <a:xfrm>
              <a:off x="7620397" y="3558114"/>
              <a:ext cx="41808" cy="37270"/>
            </a:xfrm>
            <a:custGeom>
              <a:avLst/>
              <a:gdLst>
                <a:gd name="connsiteX0" fmla="*/ 41808 w 41808"/>
                <a:gd name="connsiteY0" fmla="*/ 10126 h 37270"/>
                <a:gd name="connsiteX1" fmla="*/ 33867 w 41808"/>
                <a:gd name="connsiteY1" fmla="*/ 0 h 37270"/>
                <a:gd name="connsiteX2" fmla="*/ 0 w 41808"/>
                <a:gd name="connsiteY2" fmla="*/ 26346 h 37270"/>
                <a:gd name="connsiteX3" fmla="*/ 8571 w 41808"/>
                <a:gd name="connsiteY3" fmla="*/ 37271 h 37270"/>
                <a:gd name="connsiteX4" fmla="*/ 41808 w 41808"/>
                <a:gd name="connsiteY4" fmla="*/ 10126 h 37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08" h="37270">
                  <a:moveTo>
                    <a:pt x="41808" y="10126"/>
                  </a:moveTo>
                  <a:lnTo>
                    <a:pt x="33867" y="0"/>
                  </a:lnTo>
                  <a:lnTo>
                    <a:pt x="0" y="26346"/>
                  </a:lnTo>
                  <a:lnTo>
                    <a:pt x="8571" y="37271"/>
                  </a:lnTo>
                  <a:lnTo>
                    <a:pt x="41808" y="10126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20" name="Forma Livre: Forma 1119">
              <a:extLst>
                <a:ext uri="{FF2B5EF4-FFF2-40B4-BE49-F238E27FC236}">
                  <a16:creationId xmlns:a16="http://schemas.microsoft.com/office/drawing/2014/main" id="{86932444-A519-1973-471F-4330F6CE8FA0}"/>
                </a:ext>
              </a:extLst>
            </p:cNvPr>
            <p:cNvSpPr/>
            <p:nvPr/>
          </p:nvSpPr>
          <p:spPr>
            <a:xfrm>
              <a:off x="7621616" y="3580678"/>
              <a:ext cx="59666" cy="55422"/>
            </a:xfrm>
            <a:custGeom>
              <a:avLst/>
              <a:gdLst>
                <a:gd name="connsiteX0" fmla="*/ 59667 w 59666"/>
                <a:gd name="connsiteY0" fmla="*/ 9622 h 55422"/>
                <a:gd name="connsiteX1" fmla="*/ 58280 w 59666"/>
                <a:gd name="connsiteY1" fmla="*/ 8152 h 55422"/>
                <a:gd name="connsiteX2" fmla="*/ 55381 w 59666"/>
                <a:gd name="connsiteY2" fmla="*/ 4832 h 55422"/>
                <a:gd name="connsiteX3" fmla="*/ 51179 w 59666"/>
                <a:gd name="connsiteY3" fmla="*/ 0 h 55422"/>
                <a:gd name="connsiteX4" fmla="*/ 0 w 59666"/>
                <a:gd name="connsiteY4" fmla="*/ 44582 h 55422"/>
                <a:gd name="connsiteX5" fmla="*/ 4748 w 59666"/>
                <a:gd name="connsiteY5" fmla="*/ 50044 h 55422"/>
                <a:gd name="connsiteX6" fmla="*/ 8026 w 59666"/>
                <a:gd name="connsiteY6" fmla="*/ 53784 h 55422"/>
                <a:gd name="connsiteX7" fmla="*/ 9580 w 59666"/>
                <a:gd name="connsiteY7" fmla="*/ 55423 h 55422"/>
                <a:gd name="connsiteX8" fmla="*/ 59667 w 59666"/>
                <a:gd name="connsiteY8" fmla="*/ 9580 h 55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666" h="55422">
                  <a:moveTo>
                    <a:pt x="59667" y="9622"/>
                  </a:moveTo>
                  <a:lnTo>
                    <a:pt x="58280" y="8152"/>
                  </a:lnTo>
                  <a:cubicBezTo>
                    <a:pt x="57482" y="7227"/>
                    <a:pt x="56431" y="6009"/>
                    <a:pt x="55381" y="4832"/>
                  </a:cubicBezTo>
                  <a:cubicBezTo>
                    <a:pt x="53280" y="2395"/>
                    <a:pt x="51179" y="0"/>
                    <a:pt x="51179" y="0"/>
                  </a:cubicBezTo>
                  <a:lnTo>
                    <a:pt x="0" y="44582"/>
                  </a:lnTo>
                  <a:cubicBezTo>
                    <a:pt x="0" y="44582"/>
                    <a:pt x="2353" y="47313"/>
                    <a:pt x="4748" y="50044"/>
                  </a:cubicBezTo>
                  <a:lnTo>
                    <a:pt x="8026" y="53784"/>
                  </a:lnTo>
                  <a:lnTo>
                    <a:pt x="9580" y="55423"/>
                  </a:lnTo>
                  <a:lnTo>
                    <a:pt x="59667" y="958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21" name="Forma Livre: Forma 1120">
              <a:extLst>
                <a:ext uri="{FF2B5EF4-FFF2-40B4-BE49-F238E27FC236}">
                  <a16:creationId xmlns:a16="http://schemas.microsoft.com/office/drawing/2014/main" id="{3CF241F6-58C8-8353-54BC-9746D8BA2E7D}"/>
                </a:ext>
              </a:extLst>
            </p:cNvPr>
            <p:cNvSpPr/>
            <p:nvPr/>
          </p:nvSpPr>
          <p:spPr>
            <a:xfrm>
              <a:off x="7657374" y="3602108"/>
              <a:ext cx="44245" cy="44245"/>
            </a:xfrm>
            <a:custGeom>
              <a:avLst/>
              <a:gdLst>
                <a:gd name="connsiteX0" fmla="*/ 44246 w 44245"/>
                <a:gd name="connsiteY0" fmla="*/ 9118 h 44245"/>
                <a:gd name="connsiteX1" fmla="*/ 39624 w 44245"/>
                <a:gd name="connsiteY1" fmla="*/ 4664 h 44245"/>
                <a:gd name="connsiteX2" fmla="*/ 35212 w 44245"/>
                <a:gd name="connsiteY2" fmla="*/ 0 h 44245"/>
                <a:gd name="connsiteX3" fmla="*/ 0 w 44245"/>
                <a:gd name="connsiteY3" fmla="*/ 34287 h 44245"/>
                <a:gd name="connsiteX4" fmla="*/ 4832 w 44245"/>
                <a:gd name="connsiteY4" fmla="*/ 39372 h 44245"/>
                <a:gd name="connsiteX5" fmla="*/ 9874 w 44245"/>
                <a:gd name="connsiteY5" fmla="*/ 44246 h 44245"/>
                <a:gd name="connsiteX6" fmla="*/ 44246 w 44245"/>
                <a:gd name="connsiteY6" fmla="*/ 9118 h 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245" h="44245">
                  <a:moveTo>
                    <a:pt x="44246" y="9118"/>
                  </a:moveTo>
                  <a:cubicBezTo>
                    <a:pt x="44246" y="9118"/>
                    <a:pt x="41893" y="6933"/>
                    <a:pt x="39624" y="4664"/>
                  </a:cubicBezTo>
                  <a:lnTo>
                    <a:pt x="35212" y="0"/>
                  </a:lnTo>
                  <a:lnTo>
                    <a:pt x="0" y="34287"/>
                  </a:lnTo>
                  <a:cubicBezTo>
                    <a:pt x="0" y="34287"/>
                    <a:pt x="2437" y="36808"/>
                    <a:pt x="4832" y="39372"/>
                  </a:cubicBezTo>
                  <a:cubicBezTo>
                    <a:pt x="7311" y="41851"/>
                    <a:pt x="9874" y="44246"/>
                    <a:pt x="9874" y="44246"/>
                  </a:cubicBezTo>
                  <a:lnTo>
                    <a:pt x="44246" y="9118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22" name="Forma Livre: Forma 1121">
              <a:extLst>
                <a:ext uri="{FF2B5EF4-FFF2-40B4-BE49-F238E27FC236}">
                  <a16:creationId xmlns:a16="http://schemas.microsoft.com/office/drawing/2014/main" id="{58E0BF6E-600E-03D6-F5A3-65E64D097F46}"/>
                </a:ext>
              </a:extLst>
            </p:cNvPr>
            <p:cNvSpPr/>
            <p:nvPr/>
          </p:nvSpPr>
          <p:spPr>
            <a:xfrm>
              <a:off x="7693846" y="3620596"/>
              <a:ext cx="27101" cy="27942"/>
            </a:xfrm>
            <a:custGeom>
              <a:avLst/>
              <a:gdLst>
                <a:gd name="connsiteX0" fmla="*/ 27102 w 27101"/>
                <a:gd name="connsiteY0" fmla="*/ 8614 h 27942"/>
                <a:gd name="connsiteX1" fmla="*/ 22228 w 27101"/>
                <a:gd name="connsiteY1" fmla="*/ 4412 h 27942"/>
                <a:gd name="connsiteX2" fmla="*/ 17564 w 27101"/>
                <a:gd name="connsiteY2" fmla="*/ 0 h 27942"/>
                <a:gd name="connsiteX3" fmla="*/ 0 w 27101"/>
                <a:gd name="connsiteY3" fmla="*/ 18908 h 27942"/>
                <a:gd name="connsiteX4" fmla="*/ 4874 w 27101"/>
                <a:gd name="connsiteY4" fmla="*/ 23530 h 27942"/>
                <a:gd name="connsiteX5" fmla="*/ 9958 w 27101"/>
                <a:gd name="connsiteY5" fmla="*/ 27942 h 27942"/>
                <a:gd name="connsiteX6" fmla="*/ 27060 w 27101"/>
                <a:gd name="connsiteY6" fmla="*/ 8614 h 27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101" h="27942">
                  <a:moveTo>
                    <a:pt x="27102" y="8614"/>
                  </a:moveTo>
                  <a:cubicBezTo>
                    <a:pt x="27102" y="8614"/>
                    <a:pt x="24665" y="6513"/>
                    <a:pt x="22228" y="4412"/>
                  </a:cubicBezTo>
                  <a:cubicBezTo>
                    <a:pt x="19875" y="2227"/>
                    <a:pt x="17564" y="0"/>
                    <a:pt x="17564" y="0"/>
                  </a:cubicBezTo>
                  <a:lnTo>
                    <a:pt x="0" y="18908"/>
                  </a:lnTo>
                  <a:cubicBezTo>
                    <a:pt x="0" y="18908"/>
                    <a:pt x="2395" y="21261"/>
                    <a:pt x="4874" y="23530"/>
                  </a:cubicBezTo>
                  <a:cubicBezTo>
                    <a:pt x="7437" y="25715"/>
                    <a:pt x="9958" y="27942"/>
                    <a:pt x="9958" y="27942"/>
                  </a:cubicBezTo>
                  <a:lnTo>
                    <a:pt x="27060" y="8614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23" name="Forma Livre: Forma 1122">
              <a:extLst>
                <a:ext uri="{FF2B5EF4-FFF2-40B4-BE49-F238E27FC236}">
                  <a16:creationId xmlns:a16="http://schemas.microsoft.com/office/drawing/2014/main" id="{47F9FDBE-B214-5B7E-AF39-8B7E6B7D6586}"/>
                </a:ext>
              </a:extLst>
            </p:cNvPr>
            <p:cNvSpPr/>
            <p:nvPr/>
          </p:nvSpPr>
          <p:spPr>
            <a:xfrm>
              <a:off x="7705863" y="3639924"/>
              <a:ext cx="37480" cy="41640"/>
            </a:xfrm>
            <a:custGeom>
              <a:avLst/>
              <a:gdLst>
                <a:gd name="connsiteX0" fmla="*/ 37481 w 37480"/>
                <a:gd name="connsiteY0" fmla="*/ 7984 h 41640"/>
                <a:gd name="connsiteX1" fmla="*/ 32438 w 37480"/>
                <a:gd name="connsiteY1" fmla="*/ 4034 h 41640"/>
                <a:gd name="connsiteX2" fmla="*/ 28951 w 37480"/>
                <a:gd name="connsiteY2" fmla="*/ 1303 h 41640"/>
                <a:gd name="connsiteX3" fmla="*/ 27438 w 37480"/>
                <a:gd name="connsiteY3" fmla="*/ 0 h 41640"/>
                <a:gd name="connsiteX4" fmla="*/ 0 w 37480"/>
                <a:gd name="connsiteY4" fmla="*/ 32985 h 41640"/>
                <a:gd name="connsiteX5" fmla="*/ 1639 w 37480"/>
                <a:gd name="connsiteY5" fmla="*/ 34413 h 41640"/>
                <a:gd name="connsiteX6" fmla="*/ 5379 w 37480"/>
                <a:gd name="connsiteY6" fmla="*/ 37355 h 41640"/>
                <a:gd name="connsiteX7" fmla="*/ 10841 w 37480"/>
                <a:gd name="connsiteY7" fmla="*/ 41641 h 41640"/>
                <a:gd name="connsiteX8" fmla="*/ 37439 w 37480"/>
                <a:gd name="connsiteY8" fmla="*/ 7984 h 41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480" h="41640">
                  <a:moveTo>
                    <a:pt x="37481" y="7984"/>
                  </a:moveTo>
                  <a:cubicBezTo>
                    <a:pt x="37481" y="7984"/>
                    <a:pt x="34959" y="6009"/>
                    <a:pt x="32438" y="4034"/>
                  </a:cubicBezTo>
                  <a:cubicBezTo>
                    <a:pt x="31178" y="3025"/>
                    <a:pt x="29917" y="2059"/>
                    <a:pt x="28951" y="1303"/>
                  </a:cubicBezTo>
                  <a:cubicBezTo>
                    <a:pt x="28027" y="504"/>
                    <a:pt x="27438" y="0"/>
                    <a:pt x="27438" y="0"/>
                  </a:cubicBezTo>
                  <a:lnTo>
                    <a:pt x="0" y="32985"/>
                  </a:lnTo>
                  <a:lnTo>
                    <a:pt x="1639" y="34413"/>
                  </a:lnTo>
                  <a:cubicBezTo>
                    <a:pt x="2647" y="35212"/>
                    <a:pt x="4034" y="36304"/>
                    <a:pt x="5379" y="37355"/>
                  </a:cubicBezTo>
                  <a:cubicBezTo>
                    <a:pt x="8110" y="39498"/>
                    <a:pt x="10841" y="41641"/>
                    <a:pt x="10841" y="41641"/>
                  </a:cubicBezTo>
                  <a:lnTo>
                    <a:pt x="37439" y="7984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24" name="Forma Livre: Forma 1123">
              <a:extLst>
                <a:ext uri="{FF2B5EF4-FFF2-40B4-BE49-F238E27FC236}">
                  <a16:creationId xmlns:a16="http://schemas.microsoft.com/office/drawing/2014/main" id="{864D24AF-3EEE-D87B-B35A-864A74949089}"/>
                </a:ext>
              </a:extLst>
            </p:cNvPr>
            <p:cNvSpPr/>
            <p:nvPr/>
          </p:nvSpPr>
          <p:spPr>
            <a:xfrm>
              <a:off x="7715822" y="3657909"/>
              <a:ext cx="50884" cy="62943"/>
            </a:xfrm>
            <a:custGeom>
              <a:avLst/>
              <a:gdLst>
                <a:gd name="connsiteX0" fmla="*/ 50885 w 50884"/>
                <a:gd name="connsiteY0" fmla="*/ 7437 h 62943"/>
                <a:gd name="connsiteX1" fmla="*/ 40422 w 50884"/>
                <a:gd name="connsiteY1" fmla="*/ 0 h 62943"/>
                <a:gd name="connsiteX2" fmla="*/ 0 w 50884"/>
                <a:gd name="connsiteY2" fmla="*/ 54540 h 62943"/>
                <a:gd name="connsiteX3" fmla="*/ 11808 w 50884"/>
                <a:gd name="connsiteY3" fmla="*/ 62944 h 62943"/>
                <a:gd name="connsiteX4" fmla="*/ 50885 w 50884"/>
                <a:gd name="connsiteY4" fmla="*/ 7437 h 62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884" h="62943">
                  <a:moveTo>
                    <a:pt x="50885" y="7437"/>
                  </a:moveTo>
                  <a:lnTo>
                    <a:pt x="40422" y="0"/>
                  </a:lnTo>
                  <a:lnTo>
                    <a:pt x="0" y="54540"/>
                  </a:lnTo>
                  <a:lnTo>
                    <a:pt x="11808" y="62944"/>
                  </a:lnTo>
                  <a:lnTo>
                    <a:pt x="50885" y="7437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25" name="Forma Livre: Forma 1124">
              <a:extLst>
                <a:ext uri="{FF2B5EF4-FFF2-40B4-BE49-F238E27FC236}">
                  <a16:creationId xmlns:a16="http://schemas.microsoft.com/office/drawing/2014/main" id="{F7AA39B7-1D48-5EC9-977E-800EAB898C6E}"/>
                </a:ext>
              </a:extLst>
            </p:cNvPr>
            <p:cNvSpPr/>
            <p:nvPr/>
          </p:nvSpPr>
          <p:spPr>
            <a:xfrm>
              <a:off x="7753177" y="3674590"/>
              <a:ext cx="37816" cy="48615"/>
            </a:xfrm>
            <a:custGeom>
              <a:avLst/>
              <a:gdLst>
                <a:gd name="connsiteX0" fmla="*/ 37817 w 37816"/>
                <a:gd name="connsiteY0" fmla="*/ 6891 h 48615"/>
                <a:gd name="connsiteX1" fmla="*/ 27018 w 37816"/>
                <a:gd name="connsiteY1" fmla="*/ 0 h 48615"/>
                <a:gd name="connsiteX2" fmla="*/ 0 w 37816"/>
                <a:gd name="connsiteY2" fmla="*/ 41052 h 48615"/>
                <a:gd name="connsiteX3" fmla="*/ 11807 w 37816"/>
                <a:gd name="connsiteY3" fmla="*/ 48616 h 48615"/>
                <a:gd name="connsiteX4" fmla="*/ 37817 w 37816"/>
                <a:gd name="connsiteY4" fmla="*/ 6891 h 48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816" h="48615">
                  <a:moveTo>
                    <a:pt x="37817" y="6891"/>
                  </a:moveTo>
                  <a:lnTo>
                    <a:pt x="27018" y="0"/>
                  </a:lnTo>
                  <a:lnTo>
                    <a:pt x="0" y="41052"/>
                  </a:lnTo>
                  <a:lnTo>
                    <a:pt x="11807" y="48616"/>
                  </a:lnTo>
                  <a:lnTo>
                    <a:pt x="37817" y="6891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26" name="Forma Livre: Forma 1125">
              <a:extLst>
                <a:ext uri="{FF2B5EF4-FFF2-40B4-BE49-F238E27FC236}">
                  <a16:creationId xmlns:a16="http://schemas.microsoft.com/office/drawing/2014/main" id="{2E4C9241-A914-C2ED-DBAD-9009D395A9A0}"/>
                </a:ext>
              </a:extLst>
            </p:cNvPr>
            <p:cNvSpPr/>
            <p:nvPr/>
          </p:nvSpPr>
          <p:spPr>
            <a:xfrm>
              <a:off x="7789523" y="3688498"/>
              <a:ext cx="24202" cy="28950"/>
            </a:xfrm>
            <a:custGeom>
              <a:avLst/>
              <a:gdLst>
                <a:gd name="connsiteX0" fmla="*/ 24203 w 24202"/>
                <a:gd name="connsiteY0" fmla="*/ 6387 h 28950"/>
                <a:gd name="connsiteX1" fmla="*/ 13110 w 24202"/>
                <a:gd name="connsiteY1" fmla="*/ 0 h 28950"/>
                <a:gd name="connsiteX2" fmla="*/ 0 w 24202"/>
                <a:gd name="connsiteY2" fmla="*/ 22228 h 28950"/>
                <a:gd name="connsiteX3" fmla="*/ 11681 w 24202"/>
                <a:gd name="connsiteY3" fmla="*/ 28951 h 28950"/>
                <a:gd name="connsiteX4" fmla="*/ 24203 w 24202"/>
                <a:gd name="connsiteY4" fmla="*/ 6387 h 28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202" h="28950">
                  <a:moveTo>
                    <a:pt x="24203" y="6387"/>
                  </a:moveTo>
                  <a:lnTo>
                    <a:pt x="13110" y="0"/>
                  </a:lnTo>
                  <a:lnTo>
                    <a:pt x="0" y="22228"/>
                  </a:lnTo>
                  <a:lnTo>
                    <a:pt x="11681" y="28951"/>
                  </a:lnTo>
                  <a:lnTo>
                    <a:pt x="24203" y="6387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27" name="Forma Livre: Forma 1126">
              <a:extLst>
                <a:ext uri="{FF2B5EF4-FFF2-40B4-BE49-F238E27FC236}">
                  <a16:creationId xmlns:a16="http://schemas.microsoft.com/office/drawing/2014/main" id="{082679B0-8B5D-0405-B7E2-16880BEC2FBB}"/>
                </a:ext>
              </a:extLst>
            </p:cNvPr>
            <p:cNvSpPr/>
            <p:nvPr/>
          </p:nvSpPr>
          <p:spPr>
            <a:xfrm>
              <a:off x="7808515" y="3702574"/>
              <a:ext cx="31051" cy="44455"/>
            </a:xfrm>
            <a:custGeom>
              <a:avLst/>
              <a:gdLst>
                <a:gd name="connsiteX0" fmla="*/ 31051 w 31051"/>
                <a:gd name="connsiteY0" fmla="*/ 5840 h 44455"/>
                <a:gd name="connsiteX1" fmla="*/ 19664 w 31051"/>
                <a:gd name="connsiteY1" fmla="*/ 0 h 44455"/>
                <a:gd name="connsiteX2" fmla="*/ 0 w 31051"/>
                <a:gd name="connsiteY2" fmla="*/ 38111 h 44455"/>
                <a:gd name="connsiteX3" fmla="*/ 12353 w 31051"/>
                <a:gd name="connsiteY3" fmla="*/ 44456 h 44455"/>
                <a:gd name="connsiteX4" fmla="*/ 31051 w 31051"/>
                <a:gd name="connsiteY4" fmla="*/ 5840 h 44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051" h="44455">
                  <a:moveTo>
                    <a:pt x="31051" y="5840"/>
                  </a:moveTo>
                  <a:lnTo>
                    <a:pt x="19664" y="0"/>
                  </a:lnTo>
                  <a:lnTo>
                    <a:pt x="0" y="38111"/>
                  </a:lnTo>
                  <a:lnTo>
                    <a:pt x="12353" y="44456"/>
                  </a:lnTo>
                  <a:lnTo>
                    <a:pt x="31051" y="584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28" name="Forma Livre: Forma 1127">
              <a:extLst>
                <a:ext uri="{FF2B5EF4-FFF2-40B4-BE49-F238E27FC236}">
                  <a16:creationId xmlns:a16="http://schemas.microsoft.com/office/drawing/2014/main" id="{F82A97CE-1547-A043-401B-C4B900F2AE54}"/>
                </a:ext>
              </a:extLst>
            </p:cNvPr>
            <p:cNvSpPr/>
            <p:nvPr/>
          </p:nvSpPr>
          <p:spPr>
            <a:xfrm>
              <a:off x="7826751" y="3715222"/>
              <a:ext cx="39413" cy="67818"/>
            </a:xfrm>
            <a:custGeom>
              <a:avLst/>
              <a:gdLst>
                <a:gd name="connsiteX0" fmla="*/ 39414 w 39413"/>
                <a:gd name="connsiteY0" fmla="*/ 5168 h 67818"/>
                <a:gd name="connsiteX1" fmla="*/ 37565 w 39413"/>
                <a:gd name="connsiteY1" fmla="*/ 4454 h 67818"/>
                <a:gd name="connsiteX2" fmla="*/ 33531 w 39413"/>
                <a:gd name="connsiteY2" fmla="*/ 2647 h 67818"/>
                <a:gd name="connsiteX3" fmla="*/ 27690 w 39413"/>
                <a:gd name="connsiteY3" fmla="*/ 0 h 67818"/>
                <a:gd name="connsiteX4" fmla="*/ 0 w 39413"/>
                <a:gd name="connsiteY4" fmla="*/ 61978 h 67818"/>
                <a:gd name="connsiteX5" fmla="*/ 6597 w 39413"/>
                <a:gd name="connsiteY5" fmla="*/ 64961 h 67818"/>
                <a:gd name="connsiteX6" fmla="*/ 11135 w 39413"/>
                <a:gd name="connsiteY6" fmla="*/ 66978 h 67818"/>
                <a:gd name="connsiteX7" fmla="*/ 13236 w 39413"/>
                <a:gd name="connsiteY7" fmla="*/ 67818 h 67818"/>
                <a:gd name="connsiteX8" fmla="*/ 39372 w 39413"/>
                <a:gd name="connsiteY8" fmla="*/ 5168 h 6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413" h="67818">
                  <a:moveTo>
                    <a:pt x="39414" y="5168"/>
                  </a:moveTo>
                  <a:lnTo>
                    <a:pt x="37565" y="4454"/>
                  </a:lnTo>
                  <a:cubicBezTo>
                    <a:pt x="36472" y="3992"/>
                    <a:pt x="35001" y="3320"/>
                    <a:pt x="33531" y="2647"/>
                  </a:cubicBezTo>
                  <a:cubicBezTo>
                    <a:pt x="30631" y="1345"/>
                    <a:pt x="27690" y="0"/>
                    <a:pt x="27690" y="0"/>
                  </a:cubicBezTo>
                  <a:lnTo>
                    <a:pt x="0" y="61978"/>
                  </a:lnTo>
                  <a:cubicBezTo>
                    <a:pt x="0" y="61978"/>
                    <a:pt x="3319" y="63448"/>
                    <a:pt x="6597" y="64961"/>
                  </a:cubicBezTo>
                  <a:cubicBezTo>
                    <a:pt x="8236" y="65675"/>
                    <a:pt x="9874" y="66474"/>
                    <a:pt x="11135" y="66978"/>
                  </a:cubicBezTo>
                  <a:lnTo>
                    <a:pt x="13236" y="67818"/>
                  </a:lnTo>
                  <a:lnTo>
                    <a:pt x="39372" y="5168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29" name="Forma Livre: Forma 1128">
              <a:extLst>
                <a:ext uri="{FF2B5EF4-FFF2-40B4-BE49-F238E27FC236}">
                  <a16:creationId xmlns:a16="http://schemas.microsoft.com/office/drawing/2014/main" id="{CCAFC0B5-EE91-F9B7-2595-BF111C4426BF}"/>
                </a:ext>
              </a:extLst>
            </p:cNvPr>
            <p:cNvSpPr/>
            <p:nvPr/>
          </p:nvSpPr>
          <p:spPr>
            <a:xfrm>
              <a:off x="7863896" y="3726357"/>
              <a:ext cx="29497" cy="50758"/>
            </a:xfrm>
            <a:custGeom>
              <a:avLst/>
              <a:gdLst>
                <a:gd name="connsiteX0" fmla="*/ 29497 w 29497"/>
                <a:gd name="connsiteY0" fmla="*/ 4412 h 50758"/>
                <a:gd name="connsiteX1" fmla="*/ 23446 w 29497"/>
                <a:gd name="connsiteY1" fmla="*/ 2353 h 50758"/>
                <a:gd name="connsiteX2" fmla="*/ 17480 w 29497"/>
                <a:gd name="connsiteY2" fmla="*/ 0 h 50758"/>
                <a:gd name="connsiteX3" fmla="*/ 0 w 29497"/>
                <a:gd name="connsiteY3" fmla="*/ 45926 h 50758"/>
                <a:gd name="connsiteX4" fmla="*/ 6513 w 29497"/>
                <a:gd name="connsiteY4" fmla="*/ 48490 h 50758"/>
                <a:gd name="connsiteX5" fmla="*/ 13152 w 29497"/>
                <a:gd name="connsiteY5" fmla="*/ 50759 h 50758"/>
                <a:gd name="connsiteX6" fmla="*/ 29497 w 29497"/>
                <a:gd name="connsiteY6" fmla="*/ 4412 h 50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497" h="50758">
                  <a:moveTo>
                    <a:pt x="29497" y="4412"/>
                  </a:moveTo>
                  <a:cubicBezTo>
                    <a:pt x="29497" y="4412"/>
                    <a:pt x="26472" y="3361"/>
                    <a:pt x="23446" y="2353"/>
                  </a:cubicBezTo>
                  <a:cubicBezTo>
                    <a:pt x="20463" y="1177"/>
                    <a:pt x="17480" y="0"/>
                    <a:pt x="17480" y="0"/>
                  </a:cubicBezTo>
                  <a:lnTo>
                    <a:pt x="0" y="45926"/>
                  </a:lnTo>
                  <a:cubicBezTo>
                    <a:pt x="0" y="45926"/>
                    <a:pt x="3278" y="47229"/>
                    <a:pt x="6513" y="48490"/>
                  </a:cubicBezTo>
                  <a:cubicBezTo>
                    <a:pt x="9832" y="49624"/>
                    <a:pt x="13152" y="50759"/>
                    <a:pt x="13152" y="50759"/>
                  </a:cubicBezTo>
                  <a:lnTo>
                    <a:pt x="29497" y="4412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30" name="Forma Livre: Forma 1129">
              <a:extLst>
                <a:ext uri="{FF2B5EF4-FFF2-40B4-BE49-F238E27FC236}">
                  <a16:creationId xmlns:a16="http://schemas.microsoft.com/office/drawing/2014/main" id="{8BF66446-5E27-3B38-E92B-6A59BFC83AD3}"/>
                </a:ext>
              </a:extLst>
            </p:cNvPr>
            <p:cNvSpPr/>
            <p:nvPr/>
          </p:nvSpPr>
          <p:spPr>
            <a:xfrm>
              <a:off x="7898267" y="3735139"/>
              <a:ext cx="20210" cy="28530"/>
            </a:xfrm>
            <a:custGeom>
              <a:avLst/>
              <a:gdLst>
                <a:gd name="connsiteX0" fmla="*/ 20211 w 20210"/>
                <a:gd name="connsiteY0" fmla="*/ 3782 h 28530"/>
                <a:gd name="connsiteX1" fmla="*/ 14034 w 20210"/>
                <a:gd name="connsiteY1" fmla="*/ 2059 h 28530"/>
                <a:gd name="connsiteX2" fmla="*/ 7942 w 20210"/>
                <a:gd name="connsiteY2" fmla="*/ 0 h 28530"/>
                <a:gd name="connsiteX3" fmla="*/ 0 w 20210"/>
                <a:gd name="connsiteY3" fmla="*/ 24539 h 28530"/>
                <a:gd name="connsiteX4" fmla="*/ 6386 w 20210"/>
                <a:gd name="connsiteY4" fmla="*/ 26682 h 28530"/>
                <a:gd name="connsiteX5" fmla="*/ 12857 w 20210"/>
                <a:gd name="connsiteY5" fmla="*/ 28531 h 28530"/>
                <a:gd name="connsiteX6" fmla="*/ 20211 w 20210"/>
                <a:gd name="connsiteY6" fmla="*/ 3782 h 28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210" h="28530">
                  <a:moveTo>
                    <a:pt x="20211" y="3782"/>
                  </a:moveTo>
                  <a:lnTo>
                    <a:pt x="14034" y="2059"/>
                  </a:lnTo>
                  <a:cubicBezTo>
                    <a:pt x="11009" y="1050"/>
                    <a:pt x="7942" y="0"/>
                    <a:pt x="7942" y="0"/>
                  </a:cubicBezTo>
                  <a:lnTo>
                    <a:pt x="0" y="24539"/>
                  </a:lnTo>
                  <a:lnTo>
                    <a:pt x="6386" y="26682"/>
                  </a:lnTo>
                  <a:lnTo>
                    <a:pt x="12857" y="28531"/>
                  </a:lnTo>
                  <a:lnTo>
                    <a:pt x="20211" y="3782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31" name="Forma Livre: Forma 1130">
              <a:extLst>
                <a:ext uri="{FF2B5EF4-FFF2-40B4-BE49-F238E27FC236}">
                  <a16:creationId xmlns:a16="http://schemas.microsoft.com/office/drawing/2014/main" id="{4263F0FB-2D44-4E9A-7C1B-0AD5F3E5B443}"/>
                </a:ext>
              </a:extLst>
            </p:cNvPr>
            <p:cNvSpPr/>
            <p:nvPr/>
          </p:nvSpPr>
          <p:spPr>
            <a:xfrm>
              <a:off x="7923268" y="3743417"/>
              <a:ext cx="23404" cy="44750"/>
            </a:xfrm>
            <a:custGeom>
              <a:avLst/>
              <a:gdLst>
                <a:gd name="connsiteX0" fmla="*/ 23404 w 23404"/>
                <a:gd name="connsiteY0" fmla="*/ 2983 h 44750"/>
                <a:gd name="connsiteX1" fmla="*/ 17143 w 23404"/>
                <a:gd name="connsiteY1" fmla="*/ 1555 h 44750"/>
                <a:gd name="connsiteX2" fmla="*/ 12858 w 23404"/>
                <a:gd name="connsiteY2" fmla="*/ 546 h 44750"/>
                <a:gd name="connsiteX3" fmla="*/ 10925 w 23404"/>
                <a:gd name="connsiteY3" fmla="*/ 0 h 44750"/>
                <a:gd name="connsiteX4" fmla="*/ 0 w 23404"/>
                <a:gd name="connsiteY4" fmla="*/ 41515 h 44750"/>
                <a:gd name="connsiteX5" fmla="*/ 2101 w 23404"/>
                <a:gd name="connsiteY5" fmla="*/ 42103 h 44750"/>
                <a:gd name="connsiteX6" fmla="*/ 6723 w 23404"/>
                <a:gd name="connsiteY6" fmla="*/ 43195 h 44750"/>
                <a:gd name="connsiteX7" fmla="*/ 13488 w 23404"/>
                <a:gd name="connsiteY7" fmla="*/ 44750 h 44750"/>
                <a:gd name="connsiteX8" fmla="*/ 23363 w 23404"/>
                <a:gd name="connsiteY8" fmla="*/ 2983 h 44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404" h="44750">
                  <a:moveTo>
                    <a:pt x="23404" y="2983"/>
                  </a:moveTo>
                  <a:lnTo>
                    <a:pt x="17143" y="1555"/>
                  </a:lnTo>
                  <a:cubicBezTo>
                    <a:pt x="15589" y="1177"/>
                    <a:pt x="13992" y="882"/>
                    <a:pt x="12858" y="546"/>
                  </a:cubicBezTo>
                  <a:lnTo>
                    <a:pt x="10925" y="0"/>
                  </a:lnTo>
                  <a:lnTo>
                    <a:pt x="0" y="41515"/>
                  </a:lnTo>
                  <a:cubicBezTo>
                    <a:pt x="0" y="41515"/>
                    <a:pt x="840" y="41767"/>
                    <a:pt x="2101" y="42103"/>
                  </a:cubicBezTo>
                  <a:cubicBezTo>
                    <a:pt x="3362" y="42481"/>
                    <a:pt x="5042" y="42817"/>
                    <a:pt x="6723" y="43195"/>
                  </a:cubicBezTo>
                  <a:cubicBezTo>
                    <a:pt x="10085" y="43994"/>
                    <a:pt x="13488" y="44750"/>
                    <a:pt x="13488" y="44750"/>
                  </a:cubicBezTo>
                  <a:lnTo>
                    <a:pt x="23363" y="2983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32" name="Forma Livre: Forma 1131">
              <a:extLst>
                <a:ext uri="{FF2B5EF4-FFF2-40B4-BE49-F238E27FC236}">
                  <a16:creationId xmlns:a16="http://schemas.microsoft.com/office/drawing/2014/main" id="{C22BEEFD-AD96-F2D9-F122-C3A667E7FD41}"/>
                </a:ext>
              </a:extLst>
            </p:cNvPr>
            <p:cNvSpPr/>
            <p:nvPr/>
          </p:nvSpPr>
          <p:spPr>
            <a:xfrm>
              <a:off x="7949026" y="3750056"/>
              <a:ext cx="26177" cy="69078"/>
            </a:xfrm>
            <a:custGeom>
              <a:avLst/>
              <a:gdLst>
                <a:gd name="connsiteX0" fmla="*/ 26178 w 26177"/>
                <a:gd name="connsiteY0" fmla="*/ 2227 h 69078"/>
                <a:gd name="connsiteX1" fmla="*/ 13572 w 26177"/>
                <a:gd name="connsiteY1" fmla="*/ 0 h 69078"/>
                <a:gd name="connsiteX2" fmla="*/ 0 w 26177"/>
                <a:gd name="connsiteY2" fmla="*/ 66516 h 69078"/>
                <a:gd name="connsiteX3" fmla="*/ 14286 w 26177"/>
                <a:gd name="connsiteY3" fmla="*/ 69079 h 69078"/>
                <a:gd name="connsiteX4" fmla="*/ 26178 w 26177"/>
                <a:gd name="connsiteY4" fmla="*/ 2227 h 69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177" h="69078">
                  <a:moveTo>
                    <a:pt x="26178" y="2227"/>
                  </a:moveTo>
                  <a:lnTo>
                    <a:pt x="13572" y="0"/>
                  </a:lnTo>
                  <a:lnTo>
                    <a:pt x="0" y="66516"/>
                  </a:lnTo>
                  <a:lnTo>
                    <a:pt x="14286" y="69079"/>
                  </a:lnTo>
                  <a:lnTo>
                    <a:pt x="26178" y="2227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33" name="Forma Livre: Forma 1132">
              <a:extLst>
                <a:ext uri="{FF2B5EF4-FFF2-40B4-BE49-F238E27FC236}">
                  <a16:creationId xmlns:a16="http://schemas.microsoft.com/office/drawing/2014/main" id="{3E06BC3D-BF53-D553-57E3-89A778362193}"/>
                </a:ext>
              </a:extLst>
            </p:cNvPr>
            <p:cNvSpPr/>
            <p:nvPr/>
          </p:nvSpPr>
          <p:spPr>
            <a:xfrm>
              <a:off x="7984238" y="3755014"/>
              <a:ext cx="19832" cy="50380"/>
            </a:xfrm>
            <a:custGeom>
              <a:avLst/>
              <a:gdLst>
                <a:gd name="connsiteX0" fmla="*/ 19833 w 19832"/>
                <a:gd name="connsiteY0" fmla="*/ 1597 h 50380"/>
                <a:gd name="connsiteX1" fmla="*/ 7101 w 19832"/>
                <a:gd name="connsiteY1" fmla="*/ 0 h 50380"/>
                <a:gd name="connsiteX2" fmla="*/ 0 w 19832"/>
                <a:gd name="connsiteY2" fmla="*/ 48616 h 50380"/>
                <a:gd name="connsiteX3" fmla="*/ 13908 w 19832"/>
                <a:gd name="connsiteY3" fmla="*/ 50380 h 50380"/>
                <a:gd name="connsiteX4" fmla="*/ 19833 w 19832"/>
                <a:gd name="connsiteY4" fmla="*/ 1597 h 50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32" h="50380">
                  <a:moveTo>
                    <a:pt x="19833" y="1597"/>
                  </a:moveTo>
                  <a:lnTo>
                    <a:pt x="7101" y="0"/>
                  </a:lnTo>
                  <a:lnTo>
                    <a:pt x="0" y="48616"/>
                  </a:lnTo>
                  <a:lnTo>
                    <a:pt x="13908" y="50380"/>
                  </a:lnTo>
                  <a:lnTo>
                    <a:pt x="19833" y="1597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34" name="Forma Livre: Forma 1133">
              <a:extLst>
                <a:ext uri="{FF2B5EF4-FFF2-40B4-BE49-F238E27FC236}">
                  <a16:creationId xmlns:a16="http://schemas.microsoft.com/office/drawing/2014/main" id="{E4F15E09-F0AE-29AF-9B37-FA290EDD6CA9}"/>
                </a:ext>
              </a:extLst>
            </p:cNvPr>
            <p:cNvSpPr/>
            <p:nvPr/>
          </p:nvSpPr>
          <p:spPr>
            <a:xfrm>
              <a:off x="8015079" y="3758165"/>
              <a:ext cx="15252" cy="26681"/>
            </a:xfrm>
            <a:custGeom>
              <a:avLst/>
              <a:gdLst>
                <a:gd name="connsiteX0" fmla="*/ 15253 w 15252"/>
                <a:gd name="connsiteY0" fmla="*/ 966 h 26681"/>
                <a:gd name="connsiteX1" fmla="*/ 2437 w 15252"/>
                <a:gd name="connsiteY1" fmla="*/ 0 h 26681"/>
                <a:gd name="connsiteX2" fmla="*/ 0 w 15252"/>
                <a:gd name="connsiteY2" fmla="*/ 25673 h 26681"/>
                <a:gd name="connsiteX3" fmla="*/ 13446 w 15252"/>
                <a:gd name="connsiteY3" fmla="*/ 26682 h 26681"/>
                <a:gd name="connsiteX4" fmla="*/ 15253 w 15252"/>
                <a:gd name="connsiteY4" fmla="*/ 966 h 26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52" h="26681">
                  <a:moveTo>
                    <a:pt x="15253" y="966"/>
                  </a:moveTo>
                  <a:lnTo>
                    <a:pt x="2437" y="0"/>
                  </a:lnTo>
                  <a:lnTo>
                    <a:pt x="0" y="25673"/>
                  </a:lnTo>
                  <a:lnTo>
                    <a:pt x="13446" y="26682"/>
                  </a:lnTo>
                  <a:lnTo>
                    <a:pt x="15253" y="966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35" name="Forma Livre: Forma 1134">
              <a:extLst>
                <a:ext uri="{FF2B5EF4-FFF2-40B4-BE49-F238E27FC236}">
                  <a16:creationId xmlns:a16="http://schemas.microsoft.com/office/drawing/2014/main" id="{9069EDEA-6C24-4433-899A-3BCFCAA67B9F}"/>
                </a:ext>
              </a:extLst>
            </p:cNvPr>
            <p:cNvSpPr/>
            <p:nvPr/>
          </p:nvSpPr>
          <p:spPr>
            <a:xfrm>
              <a:off x="8044954" y="3760056"/>
              <a:ext cx="14538" cy="43237"/>
            </a:xfrm>
            <a:custGeom>
              <a:avLst/>
              <a:gdLst>
                <a:gd name="connsiteX0" fmla="*/ 14539 w 14538"/>
                <a:gd name="connsiteY0" fmla="*/ 336 h 43237"/>
                <a:gd name="connsiteX1" fmla="*/ 1723 w 14538"/>
                <a:gd name="connsiteY1" fmla="*/ 0 h 43237"/>
                <a:gd name="connsiteX2" fmla="*/ 0 w 14538"/>
                <a:gd name="connsiteY2" fmla="*/ 42901 h 43237"/>
                <a:gd name="connsiteX3" fmla="*/ 13866 w 14538"/>
                <a:gd name="connsiteY3" fmla="*/ 43237 h 43237"/>
                <a:gd name="connsiteX4" fmla="*/ 14539 w 14538"/>
                <a:gd name="connsiteY4" fmla="*/ 336 h 43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538" h="43237">
                  <a:moveTo>
                    <a:pt x="14539" y="336"/>
                  </a:moveTo>
                  <a:lnTo>
                    <a:pt x="1723" y="0"/>
                  </a:lnTo>
                  <a:lnTo>
                    <a:pt x="0" y="42901"/>
                  </a:lnTo>
                  <a:lnTo>
                    <a:pt x="13866" y="43237"/>
                  </a:lnTo>
                  <a:lnTo>
                    <a:pt x="14539" y="336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36" name="Forma Livre: Forma 1135">
              <a:extLst>
                <a:ext uri="{FF2B5EF4-FFF2-40B4-BE49-F238E27FC236}">
                  <a16:creationId xmlns:a16="http://schemas.microsoft.com/office/drawing/2014/main" id="{997C619E-FEF4-42B4-64A0-9E8BF61C38F6}"/>
                </a:ext>
              </a:extLst>
            </p:cNvPr>
            <p:cNvSpPr/>
            <p:nvPr/>
          </p:nvSpPr>
          <p:spPr>
            <a:xfrm>
              <a:off x="8075839" y="3760056"/>
              <a:ext cx="15546" cy="68238"/>
            </a:xfrm>
            <a:custGeom>
              <a:avLst/>
              <a:gdLst>
                <a:gd name="connsiteX0" fmla="*/ 12857 w 15546"/>
                <a:gd name="connsiteY0" fmla="*/ 0 h 68238"/>
                <a:gd name="connsiteX1" fmla="*/ 0 w 15546"/>
                <a:gd name="connsiteY1" fmla="*/ 336 h 68238"/>
                <a:gd name="connsiteX2" fmla="*/ 1050 w 15546"/>
                <a:gd name="connsiteY2" fmla="*/ 68238 h 68238"/>
                <a:gd name="connsiteX3" fmla="*/ 15547 w 15546"/>
                <a:gd name="connsiteY3" fmla="*/ 67860 h 68238"/>
                <a:gd name="connsiteX4" fmla="*/ 12857 w 15546"/>
                <a:gd name="connsiteY4" fmla="*/ 0 h 68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546" h="68238">
                  <a:moveTo>
                    <a:pt x="12857" y="0"/>
                  </a:moveTo>
                  <a:lnTo>
                    <a:pt x="0" y="336"/>
                  </a:lnTo>
                  <a:lnTo>
                    <a:pt x="1050" y="68238"/>
                  </a:lnTo>
                  <a:lnTo>
                    <a:pt x="15547" y="67860"/>
                  </a:lnTo>
                  <a:lnTo>
                    <a:pt x="12857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37" name="Forma Livre: Forma 1136">
              <a:extLst>
                <a:ext uri="{FF2B5EF4-FFF2-40B4-BE49-F238E27FC236}">
                  <a16:creationId xmlns:a16="http://schemas.microsoft.com/office/drawing/2014/main" id="{28673E4B-0CD5-4D3D-F613-CAABDE7703DA}"/>
                </a:ext>
              </a:extLst>
            </p:cNvPr>
            <p:cNvSpPr/>
            <p:nvPr/>
          </p:nvSpPr>
          <p:spPr>
            <a:xfrm>
              <a:off x="8104999" y="3758165"/>
              <a:ext cx="17479" cy="50002"/>
            </a:xfrm>
            <a:custGeom>
              <a:avLst/>
              <a:gdLst>
                <a:gd name="connsiteX0" fmla="*/ 12816 w 17479"/>
                <a:gd name="connsiteY0" fmla="*/ 0 h 50002"/>
                <a:gd name="connsiteX1" fmla="*/ 0 w 17479"/>
                <a:gd name="connsiteY1" fmla="*/ 966 h 50002"/>
                <a:gd name="connsiteX2" fmla="*/ 3487 w 17479"/>
                <a:gd name="connsiteY2" fmla="*/ 50002 h 50002"/>
                <a:gd name="connsiteX3" fmla="*/ 17480 w 17479"/>
                <a:gd name="connsiteY3" fmla="*/ 48910 h 50002"/>
                <a:gd name="connsiteX4" fmla="*/ 12816 w 17479"/>
                <a:gd name="connsiteY4" fmla="*/ 0 h 50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79" h="50002">
                  <a:moveTo>
                    <a:pt x="12816" y="0"/>
                  </a:moveTo>
                  <a:lnTo>
                    <a:pt x="0" y="966"/>
                  </a:lnTo>
                  <a:lnTo>
                    <a:pt x="3487" y="50002"/>
                  </a:lnTo>
                  <a:lnTo>
                    <a:pt x="17480" y="48910"/>
                  </a:lnTo>
                  <a:lnTo>
                    <a:pt x="12816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38" name="Forma Livre: Forma 1137">
              <a:extLst>
                <a:ext uri="{FF2B5EF4-FFF2-40B4-BE49-F238E27FC236}">
                  <a16:creationId xmlns:a16="http://schemas.microsoft.com/office/drawing/2014/main" id="{36726826-F112-8D3E-194A-2FAE10986A6E}"/>
                </a:ext>
              </a:extLst>
            </p:cNvPr>
            <p:cNvSpPr/>
            <p:nvPr/>
          </p:nvSpPr>
          <p:spPr>
            <a:xfrm>
              <a:off x="8131303" y="3755014"/>
              <a:ext cx="16429" cy="27228"/>
            </a:xfrm>
            <a:custGeom>
              <a:avLst/>
              <a:gdLst>
                <a:gd name="connsiteX0" fmla="*/ 12732 w 16429"/>
                <a:gd name="connsiteY0" fmla="*/ 0 h 27228"/>
                <a:gd name="connsiteX1" fmla="*/ 0 w 16429"/>
                <a:gd name="connsiteY1" fmla="*/ 1597 h 27228"/>
                <a:gd name="connsiteX2" fmla="*/ 3109 w 16429"/>
                <a:gd name="connsiteY2" fmla="*/ 27228 h 27228"/>
                <a:gd name="connsiteX3" fmla="*/ 16429 w 16429"/>
                <a:gd name="connsiteY3" fmla="*/ 25505 h 27228"/>
                <a:gd name="connsiteX4" fmla="*/ 12732 w 16429"/>
                <a:gd name="connsiteY4" fmla="*/ 0 h 27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29" h="27228">
                  <a:moveTo>
                    <a:pt x="12732" y="0"/>
                  </a:moveTo>
                  <a:lnTo>
                    <a:pt x="0" y="1597"/>
                  </a:lnTo>
                  <a:lnTo>
                    <a:pt x="3109" y="27228"/>
                  </a:lnTo>
                  <a:lnTo>
                    <a:pt x="16429" y="25505"/>
                  </a:lnTo>
                  <a:lnTo>
                    <a:pt x="12732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39" name="Forma Livre: Forma 1138">
              <a:extLst>
                <a:ext uri="{FF2B5EF4-FFF2-40B4-BE49-F238E27FC236}">
                  <a16:creationId xmlns:a16="http://schemas.microsoft.com/office/drawing/2014/main" id="{8A067B1C-3ED3-4221-4C1B-E8EEB719E8BD}"/>
                </a:ext>
              </a:extLst>
            </p:cNvPr>
            <p:cNvSpPr/>
            <p:nvPr/>
          </p:nvSpPr>
          <p:spPr>
            <a:xfrm>
              <a:off x="8160128" y="3750056"/>
              <a:ext cx="21177" cy="44497"/>
            </a:xfrm>
            <a:custGeom>
              <a:avLst/>
              <a:gdLst>
                <a:gd name="connsiteX0" fmla="*/ 12648 w 21177"/>
                <a:gd name="connsiteY0" fmla="*/ 0 h 44497"/>
                <a:gd name="connsiteX1" fmla="*/ 0 w 21177"/>
                <a:gd name="connsiteY1" fmla="*/ 2227 h 44497"/>
                <a:gd name="connsiteX2" fmla="*/ 7522 w 21177"/>
                <a:gd name="connsiteY2" fmla="*/ 44498 h 44497"/>
                <a:gd name="connsiteX3" fmla="*/ 21178 w 21177"/>
                <a:gd name="connsiteY3" fmla="*/ 42061 h 44497"/>
                <a:gd name="connsiteX4" fmla="*/ 12648 w 21177"/>
                <a:gd name="connsiteY4" fmla="*/ 0 h 44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177" h="44497">
                  <a:moveTo>
                    <a:pt x="12648" y="0"/>
                  </a:moveTo>
                  <a:lnTo>
                    <a:pt x="0" y="2227"/>
                  </a:lnTo>
                  <a:lnTo>
                    <a:pt x="7522" y="44498"/>
                  </a:lnTo>
                  <a:lnTo>
                    <a:pt x="21178" y="42061"/>
                  </a:lnTo>
                  <a:lnTo>
                    <a:pt x="12648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40" name="Forma Livre: Forma 1139">
              <a:extLst>
                <a:ext uri="{FF2B5EF4-FFF2-40B4-BE49-F238E27FC236}">
                  <a16:creationId xmlns:a16="http://schemas.microsoft.com/office/drawing/2014/main" id="{4640EC51-751C-02D4-08AC-2965D693D8CA}"/>
                </a:ext>
              </a:extLst>
            </p:cNvPr>
            <p:cNvSpPr/>
            <p:nvPr/>
          </p:nvSpPr>
          <p:spPr>
            <a:xfrm>
              <a:off x="8188659" y="3743291"/>
              <a:ext cx="29707" cy="69120"/>
            </a:xfrm>
            <a:custGeom>
              <a:avLst/>
              <a:gdLst>
                <a:gd name="connsiteX0" fmla="*/ 12479 w 29707"/>
                <a:gd name="connsiteY0" fmla="*/ 84 h 69120"/>
                <a:gd name="connsiteX1" fmla="*/ 10547 w 29707"/>
                <a:gd name="connsiteY1" fmla="*/ 630 h 69120"/>
                <a:gd name="connsiteX2" fmla="*/ 6261 w 29707"/>
                <a:gd name="connsiteY2" fmla="*/ 1639 h 69120"/>
                <a:gd name="connsiteX3" fmla="*/ 0 w 29707"/>
                <a:gd name="connsiteY3" fmla="*/ 3067 h 69120"/>
                <a:gd name="connsiteX4" fmla="*/ 15631 w 29707"/>
                <a:gd name="connsiteY4" fmla="*/ 69121 h 69120"/>
                <a:gd name="connsiteX5" fmla="*/ 22690 w 29707"/>
                <a:gd name="connsiteY5" fmla="*/ 67482 h 69120"/>
                <a:gd name="connsiteX6" fmla="*/ 27522 w 29707"/>
                <a:gd name="connsiteY6" fmla="*/ 66305 h 69120"/>
                <a:gd name="connsiteX7" fmla="*/ 29707 w 29707"/>
                <a:gd name="connsiteY7" fmla="*/ 65675 h 69120"/>
                <a:gd name="connsiteX8" fmla="*/ 12437 w 29707"/>
                <a:gd name="connsiteY8" fmla="*/ 0 h 69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707" h="69120">
                  <a:moveTo>
                    <a:pt x="12479" y="84"/>
                  </a:moveTo>
                  <a:lnTo>
                    <a:pt x="10547" y="630"/>
                  </a:lnTo>
                  <a:cubicBezTo>
                    <a:pt x="9412" y="966"/>
                    <a:pt x="7815" y="1261"/>
                    <a:pt x="6261" y="1639"/>
                  </a:cubicBezTo>
                  <a:lnTo>
                    <a:pt x="0" y="3067"/>
                  </a:lnTo>
                  <a:lnTo>
                    <a:pt x="15631" y="69121"/>
                  </a:lnTo>
                  <a:lnTo>
                    <a:pt x="22690" y="67482"/>
                  </a:lnTo>
                  <a:cubicBezTo>
                    <a:pt x="24455" y="67062"/>
                    <a:pt x="26220" y="66684"/>
                    <a:pt x="27522" y="66305"/>
                  </a:cubicBezTo>
                  <a:cubicBezTo>
                    <a:pt x="28825" y="65927"/>
                    <a:pt x="29707" y="65675"/>
                    <a:pt x="29707" y="65675"/>
                  </a:cubicBezTo>
                  <a:lnTo>
                    <a:pt x="12437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41" name="Forma Livre: Forma 1140">
              <a:extLst>
                <a:ext uri="{FF2B5EF4-FFF2-40B4-BE49-F238E27FC236}">
                  <a16:creationId xmlns:a16="http://schemas.microsoft.com/office/drawing/2014/main" id="{3FBFB4DF-EF96-97A2-E37C-818B0F445B83}"/>
                </a:ext>
              </a:extLst>
            </p:cNvPr>
            <p:cNvSpPr/>
            <p:nvPr/>
          </p:nvSpPr>
          <p:spPr>
            <a:xfrm>
              <a:off x="8216853" y="3735097"/>
              <a:ext cx="27396" cy="50926"/>
            </a:xfrm>
            <a:custGeom>
              <a:avLst/>
              <a:gdLst>
                <a:gd name="connsiteX0" fmla="*/ 12270 w 27396"/>
                <a:gd name="connsiteY0" fmla="*/ 42 h 50926"/>
                <a:gd name="connsiteX1" fmla="*/ 6177 w 27396"/>
                <a:gd name="connsiteY1" fmla="*/ 2101 h 50926"/>
                <a:gd name="connsiteX2" fmla="*/ 0 w 27396"/>
                <a:gd name="connsiteY2" fmla="*/ 3824 h 50926"/>
                <a:gd name="connsiteX3" fmla="*/ 13992 w 27396"/>
                <a:gd name="connsiteY3" fmla="*/ 50927 h 50926"/>
                <a:gd name="connsiteX4" fmla="*/ 20758 w 27396"/>
                <a:gd name="connsiteY4" fmla="*/ 48994 h 50926"/>
                <a:gd name="connsiteX5" fmla="*/ 27396 w 27396"/>
                <a:gd name="connsiteY5" fmla="*/ 46767 h 50926"/>
                <a:gd name="connsiteX6" fmla="*/ 12270 w 27396"/>
                <a:gd name="connsiteY6" fmla="*/ 0 h 50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396" h="50926">
                  <a:moveTo>
                    <a:pt x="12270" y="42"/>
                  </a:moveTo>
                  <a:cubicBezTo>
                    <a:pt x="12270" y="42"/>
                    <a:pt x="9244" y="1050"/>
                    <a:pt x="6177" y="2101"/>
                  </a:cubicBezTo>
                  <a:cubicBezTo>
                    <a:pt x="3109" y="2983"/>
                    <a:pt x="0" y="3824"/>
                    <a:pt x="0" y="3824"/>
                  </a:cubicBezTo>
                  <a:lnTo>
                    <a:pt x="13992" y="50927"/>
                  </a:lnTo>
                  <a:lnTo>
                    <a:pt x="20758" y="48994"/>
                  </a:lnTo>
                  <a:cubicBezTo>
                    <a:pt x="24077" y="47901"/>
                    <a:pt x="27396" y="46767"/>
                    <a:pt x="27396" y="46767"/>
                  </a:cubicBezTo>
                  <a:lnTo>
                    <a:pt x="12270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42" name="Forma Livre: Forma 1141">
              <a:extLst>
                <a:ext uri="{FF2B5EF4-FFF2-40B4-BE49-F238E27FC236}">
                  <a16:creationId xmlns:a16="http://schemas.microsoft.com/office/drawing/2014/main" id="{579D15EB-33AC-EF96-DCC7-752A7FC6B98F}"/>
                </a:ext>
              </a:extLst>
            </p:cNvPr>
            <p:cNvSpPr/>
            <p:nvPr/>
          </p:nvSpPr>
          <p:spPr>
            <a:xfrm>
              <a:off x="8241980" y="3726315"/>
              <a:ext cx="21219" cy="28782"/>
            </a:xfrm>
            <a:custGeom>
              <a:avLst/>
              <a:gdLst>
                <a:gd name="connsiteX0" fmla="*/ 12017 w 21219"/>
                <a:gd name="connsiteY0" fmla="*/ 42 h 28782"/>
                <a:gd name="connsiteX1" fmla="*/ 6051 w 21219"/>
                <a:gd name="connsiteY1" fmla="*/ 2395 h 28782"/>
                <a:gd name="connsiteX2" fmla="*/ 0 w 21219"/>
                <a:gd name="connsiteY2" fmla="*/ 4454 h 28782"/>
                <a:gd name="connsiteX3" fmla="*/ 8572 w 21219"/>
                <a:gd name="connsiteY3" fmla="*/ 28783 h 28782"/>
                <a:gd name="connsiteX4" fmla="*/ 14959 w 21219"/>
                <a:gd name="connsiteY4" fmla="*/ 26598 h 28782"/>
                <a:gd name="connsiteX5" fmla="*/ 21220 w 21219"/>
                <a:gd name="connsiteY5" fmla="*/ 24119 h 28782"/>
                <a:gd name="connsiteX6" fmla="*/ 12017 w 21219"/>
                <a:gd name="connsiteY6" fmla="*/ 0 h 28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219" h="28782">
                  <a:moveTo>
                    <a:pt x="12017" y="42"/>
                  </a:moveTo>
                  <a:cubicBezTo>
                    <a:pt x="12017" y="42"/>
                    <a:pt x="9034" y="1219"/>
                    <a:pt x="6051" y="2395"/>
                  </a:cubicBezTo>
                  <a:cubicBezTo>
                    <a:pt x="3025" y="3446"/>
                    <a:pt x="0" y="4454"/>
                    <a:pt x="0" y="4454"/>
                  </a:cubicBezTo>
                  <a:lnTo>
                    <a:pt x="8572" y="28783"/>
                  </a:lnTo>
                  <a:cubicBezTo>
                    <a:pt x="8572" y="28783"/>
                    <a:pt x="11765" y="27690"/>
                    <a:pt x="14959" y="26598"/>
                  </a:cubicBezTo>
                  <a:lnTo>
                    <a:pt x="21220" y="24119"/>
                  </a:lnTo>
                  <a:lnTo>
                    <a:pt x="12017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43" name="Forma Livre: Forma 1142">
              <a:extLst>
                <a:ext uri="{FF2B5EF4-FFF2-40B4-BE49-F238E27FC236}">
                  <a16:creationId xmlns:a16="http://schemas.microsoft.com/office/drawing/2014/main" id="{E6C0289D-A3C2-632B-E353-34BD08C6BEC9}"/>
                </a:ext>
              </a:extLst>
            </p:cNvPr>
            <p:cNvSpPr/>
            <p:nvPr/>
          </p:nvSpPr>
          <p:spPr>
            <a:xfrm>
              <a:off x="8269208" y="3715222"/>
              <a:ext cx="29245" cy="44750"/>
            </a:xfrm>
            <a:custGeom>
              <a:avLst/>
              <a:gdLst>
                <a:gd name="connsiteX0" fmla="*/ 11723 w 29245"/>
                <a:gd name="connsiteY0" fmla="*/ 0 h 44750"/>
                <a:gd name="connsiteX1" fmla="*/ 5883 w 29245"/>
                <a:gd name="connsiteY1" fmla="*/ 2647 h 44750"/>
                <a:gd name="connsiteX2" fmla="*/ 1849 w 29245"/>
                <a:gd name="connsiteY2" fmla="*/ 4454 h 44750"/>
                <a:gd name="connsiteX3" fmla="*/ 0 w 29245"/>
                <a:gd name="connsiteY3" fmla="*/ 5168 h 44750"/>
                <a:gd name="connsiteX4" fmla="*/ 16514 w 29245"/>
                <a:gd name="connsiteY4" fmla="*/ 44750 h 44750"/>
                <a:gd name="connsiteX5" fmla="*/ 18530 w 29245"/>
                <a:gd name="connsiteY5" fmla="*/ 43952 h 44750"/>
                <a:gd name="connsiteX6" fmla="*/ 22901 w 29245"/>
                <a:gd name="connsiteY6" fmla="*/ 42019 h 44750"/>
                <a:gd name="connsiteX7" fmla="*/ 29245 w 29245"/>
                <a:gd name="connsiteY7" fmla="*/ 39162 h 44750"/>
                <a:gd name="connsiteX8" fmla="*/ 11765 w 29245"/>
                <a:gd name="connsiteY8" fmla="*/ 0 h 44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245" h="44750">
                  <a:moveTo>
                    <a:pt x="11723" y="0"/>
                  </a:moveTo>
                  <a:cubicBezTo>
                    <a:pt x="11723" y="0"/>
                    <a:pt x="8824" y="1303"/>
                    <a:pt x="5883" y="2647"/>
                  </a:cubicBezTo>
                  <a:cubicBezTo>
                    <a:pt x="4412" y="3320"/>
                    <a:pt x="2984" y="3992"/>
                    <a:pt x="1849" y="4454"/>
                  </a:cubicBezTo>
                  <a:lnTo>
                    <a:pt x="0" y="5168"/>
                  </a:lnTo>
                  <a:lnTo>
                    <a:pt x="16514" y="44750"/>
                  </a:lnTo>
                  <a:lnTo>
                    <a:pt x="18530" y="43952"/>
                  </a:lnTo>
                  <a:cubicBezTo>
                    <a:pt x="19749" y="43447"/>
                    <a:pt x="21304" y="42733"/>
                    <a:pt x="22901" y="42019"/>
                  </a:cubicBezTo>
                  <a:cubicBezTo>
                    <a:pt x="26052" y="40590"/>
                    <a:pt x="29245" y="39162"/>
                    <a:pt x="29245" y="39162"/>
                  </a:cubicBezTo>
                  <a:lnTo>
                    <a:pt x="11765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44" name="Forma Livre: Forma 1143">
              <a:extLst>
                <a:ext uri="{FF2B5EF4-FFF2-40B4-BE49-F238E27FC236}">
                  <a16:creationId xmlns:a16="http://schemas.microsoft.com/office/drawing/2014/main" id="{66577C8B-A531-D925-3547-5B818986FE66}"/>
                </a:ext>
              </a:extLst>
            </p:cNvPr>
            <p:cNvSpPr/>
            <p:nvPr/>
          </p:nvSpPr>
          <p:spPr>
            <a:xfrm>
              <a:off x="8295765" y="3702574"/>
              <a:ext cx="42522" cy="66935"/>
            </a:xfrm>
            <a:custGeom>
              <a:avLst/>
              <a:gdLst>
                <a:gd name="connsiteX0" fmla="*/ 11429 w 42522"/>
                <a:gd name="connsiteY0" fmla="*/ 0 h 66935"/>
                <a:gd name="connsiteX1" fmla="*/ 0 w 42522"/>
                <a:gd name="connsiteY1" fmla="*/ 5840 h 66935"/>
                <a:gd name="connsiteX2" fmla="*/ 29623 w 42522"/>
                <a:gd name="connsiteY2" fmla="*/ 66936 h 66935"/>
                <a:gd name="connsiteX3" fmla="*/ 42523 w 42522"/>
                <a:gd name="connsiteY3" fmla="*/ 60339 h 66935"/>
                <a:gd name="connsiteX4" fmla="*/ 11429 w 42522"/>
                <a:gd name="connsiteY4" fmla="*/ 0 h 66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522" h="66935">
                  <a:moveTo>
                    <a:pt x="11429" y="0"/>
                  </a:moveTo>
                  <a:lnTo>
                    <a:pt x="0" y="5840"/>
                  </a:lnTo>
                  <a:lnTo>
                    <a:pt x="29623" y="66936"/>
                  </a:lnTo>
                  <a:lnTo>
                    <a:pt x="42523" y="60339"/>
                  </a:lnTo>
                  <a:lnTo>
                    <a:pt x="11429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45" name="Forma Livre: Forma 1144">
              <a:extLst>
                <a:ext uri="{FF2B5EF4-FFF2-40B4-BE49-F238E27FC236}">
                  <a16:creationId xmlns:a16="http://schemas.microsoft.com/office/drawing/2014/main" id="{641043DE-6340-9C53-AF4B-75ECCFECFF22}"/>
                </a:ext>
              </a:extLst>
            </p:cNvPr>
            <p:cNvSpPr/>
            <p:nvPr/>
          </p:nvSpPr>
          <p:spPr>
            <a:xfrm>
              <a:off x="8321606" y="3688498"/>
              <a:ext cx="36051" cy="49372"/>
            </a:xfrm>
            <a:custGeom>
              <a:avLst/>
              <a:gdLst>
                <a:gd name="connsiteX0" fmla="*/ 11135 w 36051"/>
                <a:gd name="connsiteY0" fmla="*/ 0 h 49372"/>
                <a:gd name="connsiteX1" fmla="*/ 0 w 36051"/>
                <a:gd name="connsiteY1" fmla="*/ 6387 h 49372"/>
                <a:gd name="connsiteX2" fmla="*/ 23908 w 36051"/>
                <a:gd name="connsiteY2" fmla="*/ 49372 h 49372"/>
                <a:gd name="connsiteX3" fmla="*/ 36052 w 36051"/>
                <a:gd name="connsiteY3" fmla="*/ 42355 h 49372"/>
                <a:gd name="connsiteX4" fmla="*/ 11135 w 36051"/>
                <a:gd name="connsiteY4" fmla="*/ 0 h 49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051" h="49372">
                  <a:moveTo>
                    <a:pt x="11135" y="0"/>
                  </a:moveTo>
                  <a:lnTo>
                    <a:pt x="0" y="6387"/>
                  </a:lnTo>
                  <a:lnTo>
                    <a:pt x="23908" y="49372"/>
                  </a:lnTo>
                  <a:lnTo>
                    <a:pt x="36052" y="42355"/>
                  </a:lnTo>
                  <a:lnTo>
                    <a:pt x="11135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46" name="Forma Livre: Forma 1145">
              <a:extLst>
                <a:ext uri="{FF2B5EF4-FFF2-40B4-BE49-F238E27FC236}">
                  <a16:creationId xmlns:a16="http://schemas.microsoft.com/office/drawing/2014/main" id="{747ECBE1-73E7-E773-7624-F6BAEB783769}"/>
                </a:ext>
              </a:extLst>
            </p:cNvPr>
            <p:cNvSpPr/>
            <p:nvPr/>
          </p:nvSpPr>
          <p:spPr>
            <a:xfrm>
              <a:off x="8344338" y="3674590"/>
              <a:ext cx="25001" cy="28782"/>
            </a:xfrm>
            <a:custGeom>
              <a:avLst/>
              <a:gdLst>
                <a:gd name="connsiteX0" fmla="*/ 10799 w 25001"/>
                <a:gd name="connsiteY0" fmla="*/ 0 h 28782"/>
                <a:gd name="connsiteX1" fmla="*/ 0 w 25001"/>
                <a:gd name="connsiteY1" fmla="*/ 6891 h 28782"/>
                <a:gd name="connsiteX2" fmla="*/ 13656 w 25001"/>
                <a:gd name="connsiteY2" fmla="*/ 28783 h 28782"/>
                <a:gd name="connsiteX3" fmla="*/ 25001 w 25001"/>
                <a:gd name="connsiteY3" fmla="*/ 21514 h 28782"/>
                <a:gd name="connsiteX4" fmla="*/ 10799 w 25001"/>
                <a:gd name="connsiteY4" fmla="*/ 0 h 28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001" h="28782">
                  <a:moveTo>
                    <a:pt x="10799" y="0"/>
                  </a:moveTo>
                  <a:lnTo>
                    <a:pt x="0" y="6891"/>
                  </a:lnTo>
                  <a:lnTo>
                    <a:pt x="13656" y="28783"/>
                  </a:lnTo>
                  <a:lnTo>
                    <a:pt x="25001" y="21514"/>
                  </a:lnTo>
                  <a:lnTo>
                    <a:pt x="10799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47" name="Forma Livre: Forma 1146">
              <a:extLst>
                <a:ext uri="{FF2B5EF4-FFF2-40B4-BE49-F238E27FC236}">
                  <a16:creationId xmlns:a16="http://schemas.microsoft.com/office/drawing/2014/main" id="{B34DCD8D-D50A-A4A8-7A59-5803CBD20546}"/>
                </a:ext>
              </a:extLst>
            </p:cNvPr>
            <p:cNvSpPr/>
            <p:nvPr/>
          </p:nvSpPr>
          <p:spPr>
            <a:xfrm>
              <a:off x="8368625" y="3657909"/>
              <a:ext cx="36010" cy="42522"/>
            </a:xfrm>
            <a:custGeom>
              <a:avLst/>
              <a:gdLst>
                <a:gd name="connsiteX0" fmla="*/ 10463 w 36010"/>
                <a:gd name="connsiteY0" fmla="*/ 0 h 42522"/>
                <a:gd name="connsiteX1" fmla="*/ 0 w 36010"/>
                <a:gd name="connsiteY1" fmla="*/ 7437 h 42522"/>
                <a:gd name="connsiteX2" fmla="*/ 24707 w 36010"/>
                <a:gd name="connsiteY2" fmla="*/ 42523 h 42522"/>
                <a:gd name="connsiteX3" fmla="*/ 36010 w 36010"/>
                <a:gd name="connsiteY3" fmla="*/ 34455 h 42522"/>
                <a:gd name="connsiteX4" fmla="*/ 10463 w 36010"/>
                <a:gd name="connsiteY4" fmla="*/ 0 h 42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010" h="42522">
                  <a:moveTo>
                    <a:pt x="10463" y="0"/>
                  </a:moveTo>
                  <a:lnTo>
                    <a:pt x="0" y="7437"/>
                  </a:lnTo>
                  <a:lnTo>
                    <a:pt x="24707" y="42523"/>
                  </a:lnTo>
                  <a:lnTo>
                    <a:pt x="36010" y="34455"/>
                  </a:lnTo>
                  <a:lnTo>
                    <a:pt x="10463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48" name="Forma Livre: Forma 1147">
              <a:extLst>
                <a:ext uri="{FF2B5EF4-FFF2-40B4-BE49-F238E27FC236}">
                  <a16:creationId xmlns:a16="http://schemas.microsoft.com/office/drawing/2014/main" id="{553FC460-3D07-6226-A80F-0B34A2B9986F}"/>
                </a:ext>
              </a:extLst>
            </p:cNvPr>
            <p:cNvSpPr/>
            <p:nvPr/>
          </p:nvSpPr>
          <p:spPr>
            <a:xfrm>
              <a:off x="8392030" y="3639882"/>
              <a:ext cx="53405" cy="61263"/>
            </a:xfrm>
            <a:custGeom>
              <a:avLst/>
              <a:gdLst>
                <a:gd name="connsiteX0" fmla="*/ 10042 w 53405"/>
                <a:gd name="connsiteY0" fmla="*/ 42 h 61263"/>
                <a:gd name="connsiteX1" fmla="*/ 8529 w 53405"/>
                <a:gd name="connsiteY1" fmla="*/ 1345 h 61263"/>
                <a:gd name="connsiteX2" fmla="*/ 5042 w 53405"/>
                <a:gd name="connsiteY2" fmla="*/ 4076 h 61263"/>
                <a:gd name="connsiteX3" fmla="*/ 0 w 53405"/>
                <a:gd name="connsiteY3" fmla="*/ 8026 h 61263"/>
                <a:gd name="connsiteX4" fmla="*/ 42102 w 53405"/>
                <a:gd name="connsiteY4" fmla="*/ 61263 h 61263"/>
                <a:gd name="connsiteX5" fmla="*/ 47775 w 53405"/>
                <a:gd name="connsiteY5" fmla="*/ 56767 h 61263"/>
                <a:gd name="connsiteX6" fmla="*/ 51683 w 53405"/>
                <a:gd name="connsiteY6" fmla="*/ 53700 h 61263"/>
                <a:gd name="connsiteX7" fmla="*/ 53406 w 53405"/>
                <a:gd name="connsiteY7" fmla="*/ 52229 h 61263"/>
                <a:gd name="connsiteX8" fmla="*/ 10000 w 53405"/>
                <a:gd name="connsiteY8" fmla="*/ 0 h 61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405" h="61263">
                  <a:moveTo>
                    <a:pt x="10042" y="42"/>
                  </a:moveTo>
                  <a:cubicBezTo>
                    <a:pt x="10042" y="42"/>
                    <a:pt x="9454" y="546"/>
                    <a:pt x="8529" y="1345"/>
                  </a:cubicBezTo>
                  <a:cubicBezTo>
                    <a:pt x="7563" y="2101"/>
                    <a:pt x="6303" y="3068"/>
                    <a:pt x="5042" y="4076"/>
                  </a:cubicBezTo>
                  <a:cubicBezTo>
                    <a:pt x="2521" y="6051"/>
                    <a:pt x="0" y="8026"/>
                    <a:pt x="0" y="8026"/>
                  </a:cubicBezTo>
                  <a:lnTo>
                    <a:pt x="42102" y="61263"/>
                  </a:lnTo>
                  <a:lnTo>
                    <a:pt x="47775" y="56767"/>
                  </a:lnTo>
                  <a:cubicBezTo>
                    <a:pt x="49204" y="55633"/>
                    <a:pt x="50632" y="54541"/>
                    <a:pt x="51683" y="53700"/>
                  </a:cubicBezTo>
                  <a:lnTo>
                    <a:pt x="53406" y="52229"/>
                  </a:lnTo>
                  <a:lnTo>
                    <a:pt x="10000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49" name="Forma Livre: Forma 1148">
              <a:extLst>
                <a:ext uri="{FF2B5EF4-FFF2-40B4-BE49-F238E27FC236}">
                  <a16:creationId xmlns:a16="http://schemas.microsoft.com/office/drawing/2014/main" id="{9C28B551-CFF1-5FFA-06B7-3E7F5AC04C2A}"/>
                </a:ext>
              </a:extLst>
            </p:cNvPr>
            <p:cNvSpPr/>
            <p:nvPr/>
          </p:nvSpPr>
          <p:spPr>
            <a:xfrm>
              <a:off x="8414383" y="3620596"/>
              <a:ext cx="42943" cy="45422"/>
            </a:xfrm>
            <a:custGeom>
              <a:avLst/>
              <a:gdLst>
                <a:gd name="connsiteX0" fmla="*/ 9538 w 42943"/>
                <a:gd name="connsiteY0" fmla="*/ 0 h 45422"/>
                <a:gd name="connsiteX1" fmla="*/ 4874 w 42943"/>
                <a:gd name="connsiteY1" fmla="*/ 4412 h 45422"/>
                <a:gd name="connsiteX2" fmla="*/ 0 w 42943"/>
                <a:gd name="connsiteY2" fmla="*/ 8614 h 45422"/>
                <a:gd name="connsiteX3" fmla="*/ 32565 w 42943"/>
                <a:gd name="connsiteY3" fmla="*/ 45422 h 45422"/>
                <a:gd name="connsiteX4" fmla="*/ 37859 w 42943"/>
                <a:gd name="connsiteY4" fmla="*/ 40842 h 45422"/>
                <a:gd name="connsiteX5" fmla="*/ 42943 w 42943"/>
                <a:gd name="connsiteY5" fmla="*/ 36010 h 45422"/>
                <a:gd name="connsiteX6" fmla="*/ 9496 w 42943"/>
                <a:gd name="connsiteY6" fmla="*/ 0 h 45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943" h="45422">
                  <a:moveTo>
                    <a:pt x="9538" y="0"/>
                  </a:moveTo>
                  <a:cubicBezTo>
                    <a:pt x="9538" y="0"/>
                    <a:pt x="7227" y="2227"/>
                    <a:pt x="4874" y="4412"/>
                  </a:cubicBezTo>
                  <a:lnTo>
                    <a:pt x="0" y="8614"/>
                  </a:lnTo>
                  <a:lnTo>
                    <a:pt x="32565" y="45422"/>
                  </a:lnTo>
                  <a:cubicBezTo>
                    <a:pt x="32565" y="45422"/>
                    <a:pt x="35212" y="43111"/>
                    <a:pt x="37859" y="40842"/>
                  </a:cubicBezTo>
                  <a:cubicBezTo>
                    <a:pt x="40422" y="38489"/>
                    <a:pt x="42943" y="36010"/>
                    <a:pt x="42943" y="36010"/>
                  </a:cubicBezTo>
                  <a:lnTo>
                    <a:pt x="9496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50" name="Forma Livre: Forma 1149">
              <a:extLst>
                <a:ext uri="{FF2B5EF4-FFF2-40B4-BE49-F238E27FC236}">
                  <a16:creationId xmlns:a16="http://schemas.microsoft.com/office/drawing/2014/main" id="{F3598B4C-CB08-48BF-08E5-18F0FA809CE4}"/>
                </a:ext>
              </a:extLst>
            </p:cNvPr>
            <p:cNvSpPr/>
            <p:nvPr/>
          </p:nvSpPr>
          <p:spPr>
            <a:xfrm>
              <a:off x="8433754" y="3602108"/>
              <a:ext cx="27480" cy="27564"/>
            </a:xfrm>
            <a:custGeom>
              <a:avLst/>
              <a:gdLst>
                <a:gd name="connsiteX0" fmla="*/ 9034 w 27480"/>
                <a:gd name="connsiteY0" fmla="*/ 0 h 27564"/>
                <a:gd name="connsiteX1" fmla="*/ 4622 w 27480"/>
                <a:gd name="connsiteY1" fmla="*/ 4664 h 27564"/>
                <a:gd name="connsiteX2" fmla="*/ 0 w 27480"/>
                <a:gd name="connsiteY2" fmla="*/ 9118 h 27564"/>
                <a:gd name="connsiteX3" fmla="*/ 18026 w 27480"/>
                <a:gd name="connsiteY3" fmla="*/ 27564 h 27564"/>
                <a:gd name="connsiteX4" fmla="*/ 22858 w 27480"/>
                <a:gd name="connsiteY4" fmla="*/ 22900 h 27564"/>
                <a:gd name="connsiteX5" fmla="*/ 27480 w 27480"/>
                <a:gd name="connsiteY5" fmla="*/ 18026 h 27564"/>
                <a:gd name="connsiteX6" fmla="*/ 8992 w 27480"/>
                <a:gd name="connsiteY6" fmla="*/ 42 h 27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480" h="27564">
                  <a:moveTo>
                    <a:pt x="9034" y="0"/>
                  </a:moveTo>
                  <a:lnTo>
                    <a:pt x="4622" y="4664"/>
                  </a:lnTo>
                  <a:cubicBezTo>
                    <a:pt x="2353" y="6933"/>
                    <a:pt x="0" y="9118"/>
                    <a:pt x="0" y="9118"/>
                  </a:cubicBezTo>
                  <a:lnTo>
                    <a:pt x="18026" y="27564"/>
                  </a:lnTo>
                  <a:cubicBezTo>
                    <a:pt x="18026" y="27564"/>
                    <a:pt x="20505" y="25253"/>
                    <a:pt x="22858" y="22900"/>
                  </a:cubicBezTo>
                  <a:cubicBezTo>
                    <a:pt x="25169" y="20463"/>
                    <a:pt x="27480" y="18026"/>
                    <a:pt x="27480" y="18026"/>
                  </a:cubicBezTo>
                  <a:lnTo>
                    <a:pt x="8992" y="42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51" name="Forma Livre: Forma 1150">
              <a:extLst>
                <a:ext uri="{FF2B5EF4-FFF2-40B4-BE49-F238E27FC236}">
                  <a16:creationId xmlns:a16="http://schemas.microsoft.com/office/drawing/2014/main" id="{9D873B6D-F26B-6294-DB6A-45CDC577FBE6}"/>
                </a:ext>
              </a:extLst>
            </p:cNvPr>
            <p:cNvSpPr/>
            <p:nvPr/>
          </p:nvSpPr>
          <p:spPr>
            <a:xfrm>
              <a:off x="8454049" y="3580552"/>
              <a:ext cx="40758" cy="38657"/>
            </a:xfrm>
            <a:custGeom>
              <a:avLst/>
              <a:gdLst>
                <a:gd name="connsiteX0" fmla="*/ 8488 w 40758"/>
                <a:gd name="connsiteY0" fmla="*/ 84 h 38657"/>
                <a:gd name="connsiteX1" fmla="*/ 4286 w 40758"/>
                <a:gd name="connsiteY1" fmla="*/ 4916 h 38657"/>
                <a:gd name="connsiteX2" fmla="*/ 1387 w 40758"/>
                <a:gd name="connsiteY2" fmla="*/ 8236 h 38657"/>
                <a:gd name="connsiteX3" fmla="*/ 0 w 40758"/>
                <a:gd name="connsiteY3" fmla="*/ 9706 h 38657"/>
                <a:gd name="connsiteX4" fmla="*/ 31640 w 40758"/>
                <a:gd name="connsiteY4" fmla="*/ 38657 h 38657"/>
                <a:gd name="connsiteX5" fmla="*/ 33111 w 40758"/>
                <a:gd name="connsiteY5" fmla="*/ 37061 h 38657"/>
                <a:gd name="connsiteX6" fmla="*/ 36221 w 40758"/>
                <a:gd name="connsiteY6" fmla="*/ 33447 h 38657"/>
                <a:gd name="connsiteX7" fmla="*/ 40758 w 40758"/>
                <a:gd name="connsiteY7" fmla="*/ 28195 h 38657"/>
                <a:gd name="connsiteX8" fmla="*/ 8404 w 40758"/>
                <a:gd name="connsiteY8" fmla="*/ 0 h 38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758" h="38657">
                  <a:moveTo>
                    <a:pt x="8488" y="84"/>
                  </a:moveTo>
                  <a:cubicBezTo>
                    <a:pt x="8488" y="84"/>
                    <a:pt x="6387" y="2521"/>
                    <a:pt x="4286" y="4916"/>
                  </a:cubicBezTo>
                  <a:cubicBezTo>
                    <a:pt x="3236" y="6135"/>
                    <a:pt x="2185" y="7353"/>
                    <a:pt x="1387" y="8236"/>
                  </a:cubicBezTo>
                  <a:lnTo>
                    <a:pt x="0" y="9706"/>
                  </a:lnTo>
                  <a:lnTo>
                    <a:pt x="31640" y="38657"/>
                  </a:lnTo>
                  <a:cubicBezTo>
                    <a:pt x="31640" y="38657"/>
                    <a:pt x="32229" y="38027"/>
                    <a:pt x="33111" y="37061"/>
                  </a:cubicBezTo>
                  <a:cubicBezTo>
                    <a:pt x="33951" y="36094"/>
                    <a:pt x="35086" y="34750"/>
                    <a:pt x="36221" y="33447"/>
                  </a:cubicBezTo>
                  <a:cubicBezTo>
                    <a:pt x="38489" y="30842"/>
                    <a:pt x="40758" y="28195"/>
                    <a:pt x="40758" y="28195"/>
                  </a:cubicBezTo>
                  <a:lnTo>
                    <a:pt x="8404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52" name="Forma Livre: Forma 1151">
              <a:extLst>
                <a:ext uri="{FF2B5EF4-FFF2-40B4-BE49-F238E27FC236}">
                  <a16:creationId xmlns:a16="http://schemas.microsoft.com/office/drawing/2014/main" id="{B9165DB1-D795-98EE-E453-07243E7E628E}"/>
                </a:ext>
              </a:extLst>
            </p:cNvPr>
            <p:cNvSpPr/>
            <p:nvPr/>
          </p:nvSpPr>
          <p:spPr>
            <a:xfrm>
              <a:off x="8473168" y="3558114"/>
              <a:ext cx="61515" cy="53069"/>
            </a:xfrm>
            <a:custGeom>
              <a:avLst/>
              <a:gdLst>
                <a:gd name="connsiteX0" fmla="*/ 7942 w 61515"/>
                <a:gd name="connsiteY0" fmla="*/ 0 h 53069"/>
                <a:gd name="connsiteX1" fmla="*/ 0 w 61515"/>
                <a:gd name="connsiteY1" fmla="*/ 10126 h 53069"/>
                <a:gd name="connsiteX2" fmla="*/ 52565 w 61515"/>
                <a:gd name="connsiteY2" fmla="*/ 53070 h 53069"/>
                <a:gd name="connsiteX3" fmla="*/ 61515 w 61515"/>
                <a:gd name="connsiteY3" fmla="*/ 41683 h 53069"/>
                <a:gd name="connsiteX4" fmla="*/ 7942 w 61515"/>
                <a:gd name="connsiteY4" fmla="*/ 0 h 53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515" h="53069">
                  <a:moveTo>
                    <a:pt x="7942" y="0"/>
                  </a:moveTo>
                  <a:lnTo>
                    <a:pt x="0" y="10126"/>
                  </a:lnTo>
                  <a:lnTo>
                    <a:pt x="52565" y="53070"/>
                  </a:lnTo>
                  <a:lnTo>
                    <a:pt x="61515" y="41683"/>
                  </a:lnTo>
                  <a:lnTo>
                    <a:pt x="7942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53" name="Forma Livre: Forma 1152">
              <a:extLst>
                <a:ext uri="{FF2B5EF4-FFF2-40B4-BE49-F238E27FC236}">
                  <a16:creationId xmlns:a16="http://schemas.microsoft.com/office/drawing/2014/main" id="{636B005B-8814-99CC-CBF2-047A0CAE4A62}"/>
                </a:ext>
              </a:extLst>
            </p:cNvPr>
            <p:cNvSpPr/>
            <p:nvPr/>
          </p:nvSpPr>
          <p:spPr>
            <a:xfrm>
              <a:off x="8490941" y="3534625"/>
              <a:ext cx="47859" cy="39413"/>
            </a:xfrm>
            <a:custGeom>
              <a:avLst/>
              <a:gdLst>
                <a:gd name="connsiteX0" fmla="*/ 7437 w 47859"/>
                <a:gd name="connsiteY0" fmla="*/ 0 h 39413"/>
                <a:gd name="connsiteX1" fmla="*/ 0 w 47859"/>
                <a:gd name="connsiteY1" fmla="*/ 10463 h 39413"/>
                <a:gd name="connsiteX2" fmla="*/ 39708 w 47859"/>
                <a:gd name="connsiteY2" fmla="*/ 39414 h 39413"/>
                <a:gd name="connsiteX3" fmla="*/ 47859 w 47859"/>
                <a:gd name="connsiteY3" fmla="*/ 27985 h 39413"/>
                <a:gd name="connsiteX4" fmla="*/ 7437 w 47859"/>
                <a:gd name="connsiteY4" fmla="*/ 0 h 39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59" h="39413">
                  <a:moveTo>
                    <a:pt x="7437" y="0"/>
                  </a:moveTo>
                  <a:lnTo>
                    <a:pt x="0" y="10463"/>
                  </a:lnTo>
                  <a:lnTo>
                    <a:pt x="39708" y="39414"/>
                  </a:lnTo>
                  <a:lnTo>
                    <a:pt x="47859" y="27985"/>
                  </a:lnTo>
                  <a:lnTo>
                    <a:pt x="7437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54" name="Forma Livre: Forma 1153">
              <a:extLst>
                <a:ext uri="{FF2B5EF4-FFF2-40B4-BE49-F238E27FC236}">
                  <a16:creationId xmlns:a16="http://schemas.microsoft.com/office/drawing/2014/main" id="{692ACF8D-C17B-CCE0-5140-A7497D476045}"/>
                </a:ext>
              </a:extLst>
            </p:cNvPr>
            <p:cNvSpPr/>
            <p:nvPr/>
          </p:nvSpPr>
          <p:spPr>
            <a:xfrm>
              <a:off x="8505942" y="3512566"/>
              <a:ext cx="28866" cy="24959"/>
            </a:xfrm>
            <a:custGeom>
              <a:avLst/>
              <a:gdLst>
                <a:gd name="connsiteX0" fmla="*/ 6933 w 28866"/>
                <a:gd name="connsiteY0" fmla="*/ 0 h 24959"/>
                <a:gd name="connsiteX1" fmla="*/ 0 w 28866"/>
                <a:gd name="connsiteY1" fmla="*/ 10799 h 24959"/>
                <a:gd name="connsiteX2" fmla="*/ 21598 w 28866"/>
                <a:gd name="connsiteY2" fmla="*/ 24959 h 24959"/>
                <a:gd name="connsiteX3" fmla="*/ 28867 w 28866"/>
                <a:gd name="connsiteY3" fmla="*/ 13614 h 24959"/>
                <a:gd name="connsiteX4" fmla="*/ 6933 w 28866"/>
                <a:gd name="connsiteY4" fmla="*/ 0 h 24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866" h="24959">
                  <a:moveTo>
                    <a:pt x="6933" y="0"/>
                  </a:moveTo>
                  <a:lnTo>
                    <a:pt x="0" y="10799"/>
                  </a:lnTo>
                  <a:lnTo>
                    <a:pt x="21598" y="24959"/>
                  </a:lnTo>
                  <a:lnTo>
                    <a:pt x="28867" y="13614"/>
                  </a:lnTo>
                  <a:lnTo>
                    <a:pt x="6933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55" name="Forma Livre: Forma 1154">
              <a:extLst>
                <a:ext uri="{FF2B5EF4-FFF2-40B4-BE49-F238E27FC236}">
                  <a16:creationId xmlns:a16="http://schemas.microsoft.com/office/drawing/2014/main" id="{92F9F651-9C71-D70A-6534-50E8911E7318}"/>
                </a:ext>
              </a:extLst>
            </p:cNvPr>
            <p:cNvSpPr/>
            <p:nvPr/>
          </p:nvSpPr>
          <p:spPr>
            <a:xfrm>
              <a:off x="8521237" y="3487396"/>
              <a:ext cx="44035" cy="32606"/>
            </a:xfrm>
            <a:custGeom>
              <a:avLst/>
              <a:gdLst>
                <a:gd name="connsiteX0" fmla="*/ 6386 w 44035"/>
                <a:gd name="connsiteY0" fmla="*/ 0 h 32606"/>
                <a:gd name="connsiteX1" fmla="*/ 0 w 44035"/>
                <a:gd name="connsiteY1" fmla="*/ 11135 h 32606"/>
                <a:gd name="connsiteX2" fmla="*/ 37144 w 44035"/>
                <a:gd name="connsiteY2" fmla="*/ 32607 h 32606"/>
                <a:gd name="connsiteX3" fmla="*/ 44036 w 44035"/>
                <a:gd name="connsiteY3" fmla="*/ 20547 h 32606"/>
                <a:gd name="connsiteX4" fmla="*/ 6386 w 44035"/>
                <a:gd name="connsiteY4" fmla="*/ 0 h 32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035" h="32606">
                  <a:moveTo>
                    <a:pt x="6386" y="0"/>
                  </a:moveTo>
                  <a:lnTo>
                    <a:pt x="0" y="11135"/>
                  </a:lnTo>
                  <a:lnTo>
                    <a:pt x="37144" y="32607"/>
                  </a:lnTo>
                  <a:lnTo>
                    <a:pt x="44036" y="20547"/>
                  </a:lnTo>
                  <a:lnTo>
                    <a:pt x="6386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56" name="Forma Livre: Forma 1155">
              <a:extLst>
                <a:ext uri="{FF2B5EF4-FFF2-40B4-BE49-F238E27FC236}">
                  <a16:creationId xmlns:a16="http://schemas.microsoft.com/office/drawing/2014/main" id="{87BE97F4-0FD1-99A0-ECD9-6DD0E814C3D5}"/>
                </a:ext>
              </a:extLst>
            </p:cNvPr>
            <p:cNvSpPr/>
            <p:nvPr/>
          </p:nvSpPr>
          <p:spPr>
            <a:xfrm>
              <a:off x="8535061" y="3461429"/>
              <a:ext cx="67062" cy="42102"/>
            </a:xfrm>
            <a:custGeom>
              <a:avLst/>
              <a:gdLst>
                <a:gd name="connsiteX0" fmla="*/ 5757 w 67062"/>
                <a:gd name="connsiteY0" fmla="*/ 0 h 42102"/>
                <a:gd name="connsiteX1" fmla="*/ 2942 w 67062"/>
                <a:gd name="connsiteY1" fmla="*/ 5757 h 42102"/>
                <a:gd name="connsiteX2" fmla="*/ 0 w 67062"/>
                <a:gd name="connsiteY2" fmla="*/ 11471 h 42102"/>
                <a:gd name="connsiteX3" fmla="*/ 60591 w 67062"/>
                <a:gd name="connsiteY3" fmla="*/ 42103 h 42102"/>
                <a:gd name="connsiteX4" fmla="*/ 63911 w 67062"/>
                <a:gd name="connsiteY4" fmla="*/ 35632 h 42102"/>
                <a:gd name="connsiteX5" fmla="*/ 67062 w 67062"/>
                <a:gd name="connsiteY5" fmla="*/ 29119 h 42102"/>
                <a:gd name="connsiteX6" fmla="*/ 5757 w 67062"/>
                <a:gd name="connsiteY6" fmla="*/ 0 h 42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062" h="42102">
                  <a:moveTo>
                    <a:pt x="5757" y="0"/>
                  </a:moveTo>
                  <a:cubicBezTo>
                    <a:pt x="5757" y="0"/>
                    <a:pt x="4496" y="2941"/>
                    <a:pt x="2942" y="5757"/>
                  </a:cubicBezTo>
                  <a:cubicBezTo>
                    <a:pt x="1471" y="8614"/>
                    <a:pt x="0" y="11471"/>
                    <a:pt x="0" y="11471"/>
                  </a:cubicBezTo>
                  <a:lnTo>
                    <a:pt x="60591" y="42103"/>
                  </a:lnTo>
                  <a:cubicBezTo>
                    <a:pt x="60591" y="42103"/>
                    <a:pt x="62230" y="38867"/>
                    <a:pt x="63911" y="35632"/>
                  </a:cubicBezTo>
                  <a:cubicBezTo>
                    <a:pt x="65633" y="32438"/>
                    <a:pt x="67062" y="29119"/>
                    <a:pt x="67062" y="29119"/>
                  </a:cubicBezTo>
                  <a:lnTo>
                    <a:pt x="5757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57" name="Forma Livre: Forma 1156">
              <a:extLst>
                <a:ext uri="{FF2B5EF4-FFF2-40B4-BE49-F238E27FC236}">
                  <a16:creationId xmlns:a16="http://schemas.microsoft.com/office/drawing/2014/main" id="{CCE8E693-892D-F7A7-1701-6C3D045B6D26}"/>
                </a:ext>
              </a:extLst>
            </p:cNvPr>
            <p:cNvSpPr/>
            <p:nvPr/>
          </p:nvSpPr>
          <p:spPr>
            <a:xfrm>
              <a:off x="8547541" y="3434705"/>
              <a:ext cx="50506" cy="31514"/>
            </a:xfrm>
            <a:custGeom>
              <a:avLst/>
              <a:gdLst>
                <a:gd name="connsiteX0" fmla="*/ 5000 w 50506"/>
                <a:gd name="connsiteY0" fmla="*/ 0 h 31514"/>
                <a:gd name="connsiteX1" fmla="*/ 2647 w 50506"/>
                <a:gd name="connsiteY1" fmla="*/ 5967 h 31514"/>
                <a:gd name="connsiteX2" fmla="*/ 0 w 50506"/>
                <a:gd name="connsiteY2" fmla="*/ 11807 h 31514"/>
                <a:gd name="connsiteX3" fmla="*/ 45044 w 50506"/>
                <a:gd name="connsiteY3" fmla="*/ 31514 h 31514"/>
                <a:gd name="connsiteX4" fmla="*/ 47944 w 50506"/>
                <a:gd name="connsiteY4" fmla="*/ 25127 h 31514"/>
                <a:gd name="connsiteX5" fmla="*/ 50507 w 50506"/>
                <a:gd name="connsiteY5" fmla="*/ 18614 h 31514"/>
                <a:gd name="connsiteX6" fmla="*/ 5000 w 50506"/>
                <a:gd name="connsiteY6" fmla="*/ 42 h 31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506" h="31514">
                  <a:moveTo>
                    <a:pt x="5000" y="0"/>
                  </a:moveTo>
                  <a:cubicBezTo>
                    <a:pt x="5000" y="0"/>
                    <a:pt x="3824" y="2983"/>
                    <a:pt x="2647" y="5967"/>
                  </a:cubicBezTo>
                  <a:cubicBezTo>
                    <a:pt x="1345" y="8908"/>
                    <a:pt x="0" y="11807"/>
                    <a:pt x="0" y="11807"/>
                  </a:cubicBezTo>
                  <a:lnTo>
                    <a:pt x="45044" y="31514"/>
                  </a:lnTo>
                  <a:lnTo>
                    <a:pt x="47944" y="25127"/>
                  </a:lnTo>
                  <a:cubicBezTo>
                    <a:pt x="49246" y="21850"/>
                    <a:pt x="50507" y="18614"/>
                    <a:pt x="50507" y="18614"/>
                  </a:cubicBezTo>
                  <a:lnTo>
                    <a:pt x="5000" y="42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58" name="Forma Livre: Forma 1157">
              <a:extLst>
                <a:ext uri="{FF2B5EF4-FFF2-40B4-BE49-F238E27FC236}">
                  <a16:creationId xmlns:a16="http://schemas.microsoft.com/office/drawing/2014/main" id="{D7CC8466-E124-B25A-D540-71ABF18E5F06}"/>
                </a:ext>
              </a:extLst>
            </p:cNvPr>
            <p:cNvSpPr/>
            <p:nvPr/>
          </p:nvSpPr>
          <p:spPr>
            <a:xfrm>
              <a:off x="8557499" y="3409998"/>
              <a:ext cx="28656" cy="21219"/>
            </a:xfrm>
            <a:custGeom>
              <a:avLst/>
              <a:gdLst>
                <a:gd name="connsiteX0" fmla="*/ 4370 w 28656"/>
                <a:gd name="connsiteY0" fmla="*/ 42 h 21219"/>
                <a:gd name="connsiteX1" fmla="*/ 2311 w 28656"/>
                <a:gd name="connsiteY1" fmla="*/ 6135 h 21219"/>
                <a:gd name="connsiteX2" fmla="*/ 756 w 28656"/>
                <a:gd name="connsiteY2" fmla="*/ 10253 h 21219"/>
                <a:gd name="connsiteX3" fmla="*/ 0 w 28656"/>
                <a:gd name="connsiteY3" fmla="*/ 12101 h 21219"/>
                <a:gd name="connsiteX4" fmla="*/ 24119 w 28656"/>
                <a:gd name="connsiteY4" fmla="*/ 21219 h 21219"/>
                <a:gd name="connsiteX5" fmla="*/ 24875 w 28656"/>
                <a:gd name="connsiteY5" fmla="*/ 19244 h 21219"/>
                <a:gd name="connsiteX6" fmla="*/ 26514 w 28656"/>
                <a:gd name="connsiteY6" fmla="*/ 14917 h 21219"/>
                <a:gd name="connsiteX7" fmla="*/ 28657 w 28656"/>
                <a:gd name="connsiteY7" fmla="*/ 8530 h 21219"/>
                <a:gd name="connsiteX8" fmla="*/ 4328 w 28656"/>
                <a:gd name="connsiteY8" fmla="*/ 0 h 21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656" h="21219">
                  <a:moveTo>
                    <a:pt x="4370" y="42"/>
                  </a:moveTo>
                  <a:lnTo>
                    <a:pt x="2311" y="6135"/>
                  </a:lnTo>
                  <a:cubicBezTo>
                    <a:pt x="1807" y="7647"/>
                    <a:pt x="1176" y="9118"/>
                    <a:pt x="756" y="10253"/>
                  </a:cubicBezTo>
                  <a:lnTo>
                    <a:pt x="0" y="12101"/>
                  </a:lnTo>
                  <a:lnTo>
                    <a:pt x="24119" y="21219"/>
                  </a:lnTo>
                  <a:lnTo>
                    <a:pt x="24875" y="19244"/>
                  </a:lnTo>
                  <a:cubicBezTo>
                    <a:pt x="25337" y="18068"/>
                    <a:pt x="26009" y="16513"/>
                    <a:pt x="26514" y="14917"/>
                  </a:cubicBezTo>
                  <a:cubicBezTo>
                    <a:pt x="27606" y="11723"/>
                    <a:pt x="28657" y="8530"/>
                    <a:pt x="28657" y="8530"/>
                  </a:cubicBezTo>
                  <a:lnTo>
                    <a:pt x="4328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59" name="Forma Livre: Forma 1158">
              <a:extLst>
                <a:ext uri="{FF2B5EF4-FFF2-40B4-BE49-F238E27FC236}">
                  <a16:creationId xmlns:a16="http://schemas.microsoft.com/office/drawing/2014/main" id="{90BDB00C-E65F-D1A3-7914-41ADD308EF82}"/>
                </a:ext>
              </a:extLst>
            </p:cNvPr>
            <p:cNvSpPr/>
            <p:nvPr/>
          </p:nvSpPr>
          <p:spPr>
            <a:xfrm>
              <a:off x="8567079" y="3382266"/>
              <a:ext cx="44792" cy="25211"/>
            </a:xfrm>
            <a:custGeom>
              <a:avLst/>
              <a:gdLst>
                <a:gd name="connsiteX0" fmla="*/ 3614 w 44792"/>
                <a:gd name="connsiteY0" fmla="*/ 0 h 25211"/>
                <a:gd name="connsiteX1" fmla="*/ 1849 w 44792"/>
                <a:gd name="connsiteY1" fmla="*/ 6177 h 25211"/>
                <a:gd name="connsiteX2" fmla="*/ 630 w 44792"/>
                <a:gd name="connsiteY2" fmla="*/ 10421 h 25211"/>
                <a:gd name="connsiteX3" fmla="*/ 0 w 44792"/>
                <a:gd name="connsiteY3" fmla="*/ 12311 h 25211"/>
                <a:gd name="connsiteX4" fmla="*/ 40926 w 44792"/>
                <a:gd name="connsiteY4" fmla="*/ 25211 h 25211"/>
                <a:gd name="connsiteX5" fmla="*/ 41599 w 44792"/>
                <a:gd name="connsiteY5" fmla="*/ 23152 h 25211"/>
                <a:gd name="connsiteX6" fmla="*/ 42901 w 44792"/>
                <a:gd name="connsiteY6" fmla="*/ 18572 h 25211"/>
                <a:gd name="connsiteX7" fmla="*/ 44792 w 44792"/>
                <a:gd name="connsiteY7" fmla="*/ 11891 h 25211"/>
                <a:gd name="connsiteX8" fmla="*/ 3571 w 44792"/>
                <a:gd name="connsiteY8" fmla="*/ 0 h 25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792" h="25211">
                  <a:moveTo>
                    <a:pt x="3614" y="0"/>
                  </a:moveTo>
                  <a:lnTo>
                    <a:pt x="1849" y="6177"/>
                  </a:lnTo>
                  <a:cubicBezTo>
                    <a:pt x="1429" y="7731"/>
                    <a:pt x="966" y="9244"/>
                    <a:pt x="630" y="10421"/>
                  </a:cubicBezTo>
                  <a:lnTo>
                    <a:pt x="0" y="12311"/>
                  </a:lnTo>
                  <a:lnTo>
                    <a:pt x="40926" y="25211"/>
                  </a:lnTo>
                  <a:lnTo>
                    <a:pt x="41599" y="23152"/>
                  </a:lnTo>
                  <a:cubicBezTo>
                    <a:pt x="41935" y="21892"/>
                    <a:pt x="42439" y="20211"/>
                    <a:pt x="42901" y="18572"/>
                  </a:cubicBezTo>
                  <a:cubicBezTo>
                    <a:pt x="43868" y="15253"/>
                    <a:pt x="44792" y="11891"/>
                    <a:pt x="44792" y="11891"/>
                  </a:cubicBezTo>
                  <a:lnTo>
                    <a:pt x="3571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60" name="Forma Livre: Forma 1159">
              <a:extLst>
                <a:ext uri="{FF2B5EF4-FFF2-40B4-BE49-F238E27FC236}">
                  <a16:creationId xmlns:a16="http://schemas.microsoft.com/office/drawing/2014/main" id="{6EF37B6A-ECA5-8CA1-023F-F44415CA4376}"/>
                </a:ext>
              </a:extLst>
            </p:cNvPr>
            <p:cNvSpPr/>
            <p:nvPr/>
          </p:nvSpPr>
          <p:spPr>
            <a:xfrm>
              <a:off x="8575105" y="3354029"/>
              <a:ext cx="69078" cy="29245"/>
            </a:xfrm>
            <a:custGeom>
              <a:avLst/>
              <a:gdLst>
                <a:gd name="connsiteX0" fmla="*/ 2899 w 69078"/>
                <a:gd name="connsiteY0" fmla="*/ 0 h 29245"/>
                <a:gd name="connsiteX1" fmla="*/ 0 w 69078"/>
                <a:gd name="connsiteY1" fmla="*/ 12480 h 29245"/>
                <a:gd name="connsiteX2" fmla="*/ 65801 w 69078"/>
                <a:gd name="connsiteY2" fmla="*/ 29245 h 29245"/>
                <a:gd name="connsiteX3" fmla="*/ 69079 w 69078"/>
                <a:gd name="connsiteY3" fmla="*/ 15127 h 29245"/>
                <a:gd name="connsiteX4" fmla="*/ 2899 w 69078"/>
                <a:gd name="connsiteY4" fmla="*/ 0 h 29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078" h="29245">
                  <a:moveTo>
                    <a:pt x="2899" y="0"/>
                  </a:moveTo>
                  <a:lnTo>
                    <a:pt x="0" y="12480"/>
                  </a:lnTo>
                  <a:lnTo>
                    <a:pt x="65801" y="29245"/>
                  </a:lnTo>
                  <a:lnTo>
                    <a:pt x="69079" y="15127"/>
                  </a:lnTo>
                  <a:lnTo>
                    <a:pt x="2899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61" name="Forma Livre: Forma 1160">
              <a:extLst>
                <a:ext uri="{FF2B5EF4-FFF2-40B4-BE49-F238E27FC236}">
                  <a16:creationId xmlns:a16="http://schemas.microsoft.com/office/drawing/2014/main" id="{9D831CBE-2DC3-CD2D-03BA-1B2C4B8B4A0D}"/>
                </a:ext>
              </a:extLst>
            </p:cNvPr>
            <p:cNvSpPr/>
            <p:nvPr/>
          </p:nvSpPr>
          <p:spPr>
            <a:xfrm>
              <a:off x="8581450" y="3325456"/>
              <a:ext cx="50716" cy="22059"/>
            </a:xfrm>
            <a:custGeom>
              <a:avLst/>
              <a:gdLst>
                <a:gd name="connsiteX0" fmla="*/ 2227 w 50716"/>
                <a:gd name="connsiteY0" fmla="*/ 0 h 22059"/>
                <a:gd name="connsiteX1" fmla="*/ 0 w 50716"/>
                <a:gd name="connsiteY1" fmla="*/ 12606 h 22059"/>
                <a:gd name="connsiteX2" fmla="*/ 48237 w 50716"/>
                <a:gd name="connsiteY2" fmla="*/ 22060 h 22059"/>
                <a:gd name="connsiteX3" fmla="*/ 50716 w 50716"/>
                <a:gd name="connsiteY3" fmla="*/ 8236 h 22059"/>
                <a:gd name="connsiteX4" fmla="*/ 2227 w 50716"/>
                <a:gd name="connsiteY4" fmla="*/ 0 h 22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716" h="22059">
                  <a:moveTo>
                    <a:pt x="2227" y="0"/>
                  </a:moveTo>
                  <a:lnTo>
                    <a:pt x="0" y="12606"/>
                  </a:lnTo>
                  <a:lnTo>
                    <a:pt x="48237" y="22060"/>
                  </a:lnTo>
                  <a:lnTo>
                    <a:pt x="50716" y="8236"/>
                  </a:lnTo>
                  <a:lnTo>
                    <a:pt x="2227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62" name="Forma Livre: Forma 1161">
              <a:extLst>
                <a:ext uri="{FF2B5EF4-FFF2-40B4-BE49-F238E27FC236}">
                  <a16:creationId xmlns:a16="http://schemas.microsoft.com/office/drawing/2014/main" id="{9ECC683B-13D6-CF39-3BE0-B89726BB1F62}"/>
                </a:ext>
              </a:extLst>
            </p:cNvPr>
            <p:cNvSpPr/>
            <p:nvPr/>
          </p:nvSpPr>
          <p:spPr>
            <a:xfrm>
              <a:off x="8585862" y="3299320"/>
              <a:ext cx="27228" cy="16387"/>
            </a:xfrm>
            <a:custGeom>
              <a:avLst/>
              <a:gdLst>
                <a:gd name="connsiteX0" fmla="*/ 1596 w 27228"/>
                <a:gd name="connsiteY0" fmla="*/ 0 h 16387"/>
                <a:gd name="connsiteX1" fmla="*/ 0 w 27228"/>
                <a:gd name="connsiteY1" fmla="*/ 12732 h 16387"/>
                <a:gd name="connsiteX2" fmla="*/ 25505 w 27228"/>
                <a:gd name="connsiteY2" fmla="*/ 16387 h 16387"/>
                <a:gd name="connsiteX3" fmla="*/ 27228 w 27228"/>
                <a:gd name="connsiteY3" fmla="*/ 3025 h 16387"/>
                <a:gd name="connsiteX4" fmla="*/ 1596 w 27228"/>
                <a:gd name="connsiteY4" fmla="*/ 0 h 16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" h="16387">
                  <a:moveTo>
                    <a:pt x="1596" y="0"/>
                  </a:moveTo>
                  <a:lnTo>
                    <a:pt x="0" y="12732"/>
                  </a:lnTo>
                  <a:lnTo>
                    <a:pt x="25505" y="16387"/>
                  </a:lnTo>
                  <a:lnTo>
                    <a:pt x="27228" y="3025"/>
                  </a:lnTo>
                  <a:lnTo>
                    <a:pt x="1596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63" name="Forma Livre: Forma 1162">
              <a:extLst>
                <a:ext uri="{FF2B5EF4-FFF2-40B4-BE49-F238E27FC236}">
                  <a16:creationId xmlns:a16="http://schemas.microsoft.com/office/drawing/2014/main" id="{CE5F78E0-B575-A222-818D-0329D5FE470B}"/>
                </a:ext>
              </a:extLst>
            </p:cNvPr>
            <p:cNvSpPr/>
            <p:nvPr/>
          </p:nvSpPr>
          <p:spPr>
            <a:xfrm>
              <a:off x="8589139" y="3270286"/>
              <a:ext cx="43783" cy="16513"/>
            </a:xfrm>
            <a:custGeom>
              <a:avLst/>
              <a:gdLst>
                <a:gd name="connsiteX0" fmla="*/ 966 w 43783"/>
                <a:gd name="connsiteY0" fmla="*/ 0 h 16513"/>
                <a:gd name="connsiteX1" fmla="*/ 0 w 43783"/>
                <a:gd name="connsiteY1" fmla="*/ 12774 h 16513"/>
                <a:gd name="connsiteX2" fmla="*/ 42733 w 43783"/>
                <a:gd name="connsiteY2" fmla="*/ 16513 h 16513"/>
                <a:gd name="connsiteX3" fmla="*/ 43784 w 43783"/>
                <a:gd name="connsiteY3" fmla="*/ 2689 h 16513"/>
                <a:gd name="connsiteX4" fmla="*/ 966 w 43783"/>
                <a:gd name="connsiteY4" fmla="*/ 0 h 16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783" h="16513">
                  <a:moveTo>
                    <a:pt x="966" y="0"/>
                  </a:moveTo>
                  <a:lnTo>
                    <a:pt x="0" y="12774"/>
                  </a:lnTo>
                  <a:lnTo>
                    <a:pt x="42733" y="16513"/>
                  </a:lnTo>
                  <a:lnTo>
                    <a:pt x="43784" y="2689"/>
                  </a:lnTo>
                  <a:lnTo>
                    <a:pt x="966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64" name="Forma Livre: Forma 1163">
              <a:extLst>
                <a:ext uri="{FF2B5EF4-FFF2-40B4-BE49-F238E27FC236}">
                  <a16:creationId xmlns:a16="http://schemas.microsoft.com/office/drawing/2014/main" id="{9A6AC7B6-D25D-6651-DE43-FA3BB82ECA4B}"/>
                </a:ext>
              </a:extLst>
            </p:cNvPr>
            <p:cNvSpPr/>
            <p:nvPr/>
          </p:nvSpPr>
          <p:spPr>
            <a:xfrm>
              <a:off x="8590862" y="3241083"/>
              <a:ext cx="68196" cy="15000"/>
            </a:xfrm>
            <a:custGeom>
              <a:avLst/>
              <a:gdLst>
                <a:gd name="connsiteX0" fmla="*/ 294 w 68196"/>
                <a:gd name="connsiteY0" fmla="*/ 0 h 15000"/>
                <a:gd name="connsiteX1" fmla="*/ 0 w 68196"/>
                <a:gd name="connsiteY1" fmla="*/ 12858 h 15000"/>
                <a:gd name="connsiteX2" fmla="*/ 67818 w 68196"/>
                <a:gd name="connsiteY2" fmla="*/ 15001 h 15000"/>
                <a:gd name="connsiteX3" fmla="*/ 68196 w 68196"/>
                <a:gd name="connsiteY3" fmla="*/ 546 h 15000"/>
                <a:gd name="connsiteX4" fmla="*/ 294 w 68196"/>
                <a:gd name="connsiteY4" fmla="*/ 0 h 1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196" h="15000">
                  <a:moveTo>
                    <a:pt x="294" y="0"/>
                  </a:moveTo>
                  <a:lnTo>
                    <a:pt x="0" y="12858"/>
                  </a:lnTo>
                  <a:lnTo>
                    <a:pt x="67818" y="15001"/>
                  </a:lnTo>
                  <a:lnTo>
                    <a:pt x="68196" y="546"/>
                  </a:lnTo>
                  <a:lnTo>
                    <a:pt x="294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65" name="Forma Livre: Forma 1164">
              <a:extLst>
                <a:ext uri="{FF2B5EF4-FFF2-40B4-BE49-F238E27FC236}">
                  <a16:creationId xmlns:a16="http://schemas.microsoft.com/office/drawing/2014/main" id="{EA683FFB-BD52-47C8-814A-42DB16921364}"/>
                </a:ext>
              </a:extLst>
            </p:cNvPr>
            <p:cNvSpPr/>
            <p:nvPr/>
          </p:nvSpPr>
          <p:spPr>
            <a:xfrm>
              <a:off x="8590652" y="3209569"/>
              <a:ext cx="49456" cy="15168"/>
            </a:xfrm>
            <a:custGeom>
              <a:avLst/>
              <a:gdLst>
                <a:gd name="connsiteX0" fmla="*/ 0 w 49456"/>
                <a:gd name="connsiteY0" fmla="*/ 2311 h 15168"/>
                <a:gd name="connsiteX1" fmla="*/ 294 w 49456"/>
                <a:gd name="connsiteY1" fmla="*/ 15169 h 15168"/>
                <a:gd name="connsiteX2" fmla="*/ 49456 w 49456"/>
                <a:gd name="connsiteY2" fmla="*/ 14034 h 15168"/>
                <a:gd name="connsiteX3" fmla="*/ 49078 w 49456"/>
                <a:gd name="connsiteY3" fmla="*/ 0 h 15168"/>
                <a:gd name="connsiteX4" fmla="*/ 0 w 49456"/>
                <a:gd name="connsiteY4" fmla="*/ 2311 h 15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456" h="15168">
                  <a:moveTo>
                    <a:pt x="0" y="2311"/>
                  </a:moveTo>
                  <a:lnTo>
                    <a:pt x="294" y="15169"/>
                  </a:lnTo>
                  <a:lnTo>
                    <a:pt x="49456" y="14034"/>
                  </a:lnTo>
                  <a:lnTo>
                    <a:pt x="49078" y="0"/>
                  </a:lnTo>
                  <a:lnTo>
                    <a:pt x="0" y="2311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66" name="Forma Livre: Forma 1165">
              <a:extLst>
                <a:ext uri="{FF2B5EF4-FFF2-40B4-BE49-F238E27FC236}">
                  <a16:creationId xmlns:a16="http://schemas.microsoft.com/office/drawing/2014/main" id="{184123E0-7EC5-5504-7D69-CB51F4540AFA}"/>
                </a:ext>
              </a:extLst>
            </p:cNvPr>
            <p:cNvSpPr/>
            <p:nvPr/>
          </p:nvSpPr>
          <p:spPr>
            <a:xfrm>
              <a:off x="8588719" y="3183055"/>
              <a:ext cx="26723" cy="15294"/>
            </a:xfrm>
            <a:custGeom>
              <a:avLst/>
              <a:gdLst>
                <a:gd name="connsiteX0" fmla="*/ 0 w 26723"/>
                <a:gd name="connsiteY0" fmla="*/ 2521 h 15294"/>
                <a:gd name="connsiteX1" fmla="*/ 966 w 26723"/>
                <a:gd name="connsiteY1" fmla="*/ 15295 h 15294"/>
                <a:gd name="connsiteX2" fmla="*/ 26724 w 26723"/>
                <a:gd name="connsiteY2" fmla="*/ 13446 h 15294"/>
                <a:gd name="connsiteX3" fmla="*/ 25673 w 26723"/>
                <a:gd name="connsiteY3" fmla="*/ 0 h 15294"/>
                <a:gd name="connsiteX4" fmla="*/ 0 w 26723"/>
                <a:gd name="connsiteY4" fmla="*/ 2521 h 15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23" h="15294">
                  <a:moveTo>
                    <a:pt x="0" y="2521"/>
                  </a:moveTo>
                  <a:lnTo>
                    <a:pt x="966" y="15295"/>
                  </a:lnTo>
                  <a:lnTo>
                    <a:pt x="26724" y="13446"/>
                  </a:lnTo>
                  <a:lnTo>
                    <a:pt x="25673" y="0"/>
                  </a:lnTo>
                  <a:lnTo>
                    <a:pt x="0" y="2521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67" name="Forma Livre: Forma 1166">
              <a:extLst>
                <a:ext uri="{FF2B5EF4-FFF2-40B4-BE49-F238E27FC236}">
                  <a16:creationId xmlns:a16="http://schemas.microsoft.com/office/drawing/2014/main" id="{B367DE89-73EF-F9B5-E0B1-638C948BEE28}"/>
                </a:ext>
              </a:extLst>
            </p:cNvPr>
            <p:cNvSpPr/>
            <p:nvPr/>
          </p:nvSpPr>
          <p:spPr>
            <a:xfrm>
              <a:off x="8585148" y="3150028"/>
              <a:ext cx="44203" cy="19286"/>
            </a:xfrm>
            <a:custGeom>
              <a:avLst/>
              <a:gdLst>
                <a:gd name="connsiteX0" fmla="*/ 0 w 44203"/>
                <a:gd name="connsiteY0" fmla="*/ 6597 h 19286"/>
                <a:gd name="connsiteX1" fmla="*/ 294 w 44203"/>
                <a:gd name="connsiteY1" fmla="*/ 8572 h 19286"/>
                <a:gd name="connsiteX2" fmla="*/ 840 w 44203"/>
                <a:gd name="connsiteY2" fmla="*/ 12942 h 19286"/>
                <a:gd name="connsiteX3" fmla="*/ 1639 w 44203"/>
                <a:gd name="connsiteY3" fmla="*/ 19287 h 19286"/>
                <a:gd name="connsiteX4" fmla="*/ 44204 w 44203"/>
                <a:gd name="connsiteY4" fmla="*/ 13782 h 19286"/>
                <a:gd name="connsiteX5" fmla="*/ 43321 w 44203"/>
                <a:gd name="connsiteY5" fmla="*/ 6891 h 19286"/>
                <a:gd name="connsiteX6" fmla="*/ 42733 w 44203"/>
                <a:gd name="connsiteY6" fmla="*/ 2143 h 19286"/>
                <a:gd name="connsiteX7" fmla="*/ 42439 w 44203"/>
                <a:gd name="connsiteY7" fmla="*/ 0 h 19286"/>
                <a:gd name="connsiteX8" fmla="*/ 42 w 44203"/>
                <a:gd name="connsiteY8" fmla="*/ 6513 h 19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203" h="19286">
                  <a:moveTo>
                    <a:pt x="0" y="6597"/>
                  </a:moveTo>
                  <a:cubicBezTo>
                    <a:pt x="0" y="6597"/>
                    <a:pt x="168" y="7395"/>
                    <a:pt x="294" y="8572"/>
                  </a:cubicBezTo>
                  <a:cubicBezTo>
                    <a:pt x="462" y="9748"/>
                    <a:pt x="630" y="11345"/>
                    <a:pt x="840" y="12942"/>
                  </a:cubicBezTo>
                  <a:lnTo>
                    <a:pt x="1639" y="19287"/>
                  </a:lnTo>
                  <a:lnTo>
                    <a:pt x="44204" y="13782"/>
                  </a:lnTo>
                  <a:lnTo>
                    <a:pt x="43321" y="6891"/>
                  </a:lnTo>
                  <a:cubicBezTo>
                    <a:pt x="43111" y="5168"/>
                    <a:pt x="42901" y="3446"/>
                    <a:pt x="42733" y="2143"/>
                  </a:cubicBezTo>
                  <a:cubicBezTo>
                    <a:pt x="42565" y="840"/>
                    <a:pt x="42439" y="0"/>
                    <a:pt x="42439" y="0"/>
                  </a:cubicBezTo>
                  <a:lnTo>
                    <a:pt x="42" y="6513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68" name="Forma Livre: Forma 1167">
              <a:extLst>
                <a:ext uri="{FF2B5EF4-FFF2-40B4-BE49-F238E27FC236}">
                  <a16:creationId xmlns:a16="http://schemas.microsoft.com/office/drawing/2014/main" id="{EA113629-28FB-C1B7-CF9A-BCF4C62F20B0}"/>
                </a:ext>
              </a:extLst>
            </p:cNvPr>
            <p:cNvSpPr/>
            <p:nvPr/>
          </p:nvSpPr>
          <p:spPr>
            <a:xfrm>
              <a:off x="8579811" y="3113808"/>
              <a:ext cx="69162" cy="26681"/>
            </a:xfrm>
            <a:custGeom>
              <a:avLst/>
              <a:gdLst>
                <a:gd name="connsiteX0" fmla="*/ 0 w 69162"/>
                <a:gd name="connsiteY0" fmla="*/ 14118 h 26681"/>
                <a:gd name="connsiteX1" fmla="*/ 462 w 69162"/>
                <a:gd name="connsiteY1" fmla="*/ 16051 h 26681"/>
                <a:gd name="connsiteX2" fmla="*/ 1303 w 69162"/>
                <a:gd name="connsiteY2" fmla="*/ 20379 h 26681"/>
                <a:gd name="connsiteX3" fmla="*/ 2437 w 69162"/>
                <a:gd name="connsiteY3" fmla="*/ 26682 h 26681"/>
                <a:gd name="connsiteX4" fmla="*/ 69163 w 69162"/>
                <a:gd name="connsiteY4" fmla="*/ 14244 h 26681"/>
                <a:gd name="connsiteX5" fmla="*/ 67902 w 69162"/>
                <a:gd name="connsiteY5" fmla="*/ 7101 h 26681"/>
                <a:gd name="connsiteX6" fmla="*/ 66936 w 69162"/>
                <a:gd name="connsiteY6" fmla="*/ 2227 h 26681"/>
                <a:gd name="connsiteX7" fmla="*/ 66432 w 69162"/>
                <a:gd name="connsiteY7" fmla="*/ 0 h 26681"/>
                <a:gd name="connsiteX8" fmla="*/ 0 w 69162"/>
                <a:gd name="connsiteY8" fmla="*/ 14076 h 26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162" h="26681">
                  <a:moveTo>
                    <a:pt x="0" y="14118"/>
                  </a:moveTo>
                  <a:lnTo>
                    <a:pt x="462" y="16051"/>
                  </a:lnTo>
                  <a:cubicBezTo>
                    <a:pt x="757" y="17228"/>
                    <a:pt x="1050" y="18782"/>
                    <a:pt x="1303" y="20379"/>
                  </a:cubicBezTo>
                  <a:cubicBezTo>
                    <a:pt x="1849" y="23531"/>
                    <a:pt x="2437" y="26682"/>
                    <a:pt x="2437" y="26682"/>
                  </a:cubicBezTo>
                  <a:lnTo>
                    <a:pt x="69163" y="14244"/>
                  </a:lnTo>
                  <a:cubicBezTo>
                    <a:pt x="69163" y="14244"/>
                    <a:pt x="68533" y="10673"/>
                    <a:pt x="67902" y="7101"/>
                  </a:cubicBezTo>
                  <a:cubicBezTo>
                    <a:pt x="67608" y="5336"/>
                    <a:pt x="67272" y="3530"/>
                    <a:pt x="66936" y="2227"/>
                  </a:cubicBezTo>
                  <a:lnTo>
                    <a:pt x="66432" y="0"/>
                  </a:lnTo>
                  <a:lnTo>
                    <a:pt x="0" y="14076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69" name="Forma Livre: Forma 1168">
              <a:extLst>
                <a:ext uri="{FF2B5EF4-FFF2-40B4-BE49-F238E27FC236}">
                  <a16:creationId xmlns:a16="http://schemas.microsoft.com/office/drawing/2014/main" id="{196D142D-D7C5-2DC4-7222-0B91B375F095}"/>
                </a:ext>
              </a:extLst>
            </p:cNvPr>
            <p:cNvSpPr/>
            <p:nvPr/>
          </p:nvSpPr>
          <p:spPr>
            <a:xfrm>
              <a:off x="8572962" y="3086748"/>
              <a:ext cx="50968" cy="25295"/>
            </a:xfrm>
            <a:custGeom>
              <a:avLst/>
              <a:gdLst>
                <a:gd name="connsiteX0" fmla="*/ 0 w 50968"/>
                <a:gd name="connsiteY0" fmla="*/ 12858 h 25295"/>
                <a:gd name="connsiteX1" fmla="*/ 1765 w 50968"/>
                <a:gd name="connsiteY1" fmla="*/ 19034 h 25295"/>
                <a:gd name="connsiteX2" fmla="*/ 3236 w 50968"/>
                <a:gd name="connsiteY2" fmla="*/ 25295 h 25295"/>
                <a:gd name="connsiteX3" fmla="*/ 50969 w 50968"/>
                <a:gd name="connsiteY3" fmla="*/ 13614 h 25295"/>
                <a:gd name="connsiteX4" fmla="*/ 49372 w 50968"/>
                <a:gd name="connsiteY4" fmla="*/ 6765 h 25295"/>
                <a:gd name="connsiteX5" fmla="*/ 47439 w 50968"/>
                <a:gd name="connsiteY5" fmla="*/ 0 h 25295"/>
                <a:gd name="connsiteX6" fmla="*/ 0 w 50968"/>
                <a:gd name="connsiteY6" fmla="*/ 12858 h 25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968" h="25295">
                  <a:moveTo>
                    <a:pt x="0" y="12858"/>
                  </a:moveTo>
                  <a:cubicBezTo>
                    <a:pt x="0" y="12858"/>
                    <a:pt x="882" y="15925"/>
                    <a:pt x="1765" y="19034"/>
                  </a:cubicBezTo>
                  <a:cubicBezTo>
                    <a:pt x="2479" y="22144"/>
                    <a:pt x="3236" y="25295"/>
                    <a:pt x="3236" y="25295"/>
                  </a:cubicBezTo>
                  <a:lnTo>
                    <a:pt x="50969" y="13614"/>
                  </a:lnTo>
                  <a:lnTo>
                    <a:pt x="49372" y="6765"/>
                  </a:lnTo>
                  <a:cubicBezTo>
                    <a:pt x="48406" y="3404"/>
                    <a:pt x="47439" y="0"/>
                    <a:pt x="47439" y="0"/>
                  </a:cubicBezTo>
                  <a:lnTo>
                    <a:pt x="0" y="12858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70" name="Forma Livre: Forma 1169">
              <a:extLst>
                <a:ext uri="{FF2B5EF4-FFF2-40B4-BE49-F238E27FC236}">
                  <a16:creationId xmlns:a16="http://schemas.microsoft.com/office/drawing/2014/main" id="{E9EAED05-FB3F-0BF6-99A4-1842FD35AA25}"/>
                </a:ext>
              </a:extLst>
            </p:cNvPr>
            <p:cNvSpPr/>
            <p:nvPr/>
          </p:nvSpPr>
          <p:spPr>
            <a:xfrm>
              <a:off x="8565398" y="3066327"/>
              <a:ext cx="28572" cy="20252"/>
            </a:xfrm>
            <a:custGeom>
              <a:avLst/>
              <a:gdLst>
                <a:gd name="connsiteX0" fmla="*/ 0 w 28572"/>
                <a:gd name="connsiteY0" fmla="*/ 8026 h 20252"/>
                <a:gd name="connsiteX1" fmla="*/ 2059 w 28572"/>
                <a:gd name="connsiteY1" fmla="*/ 14076 h 20252"/>
                <a:gd name="connsiteX2" fmla="*/ 3320 w 28572"/>
                <a:gd name="connsiteY2" fmla="*/ 18320 h 20252"/>
                <a:gd name="connsiteX3" fmla="*/ 3866 w 28572"/>
                <a:gd name="connsiteY3" fmla="*/ 20253 h 20252"/>
                <a:gd name="connsiteX4" fmla="*/ 28573 w 28572"/>
                <a:gd name="connsiteY4" fmla="*/ 12858 h 20252"/>
                <a:gd name="connsiteX5" fmla="*/ 27985 w 28572"/>
                <a:gd name="connsiteY5" fmla="*/ 10841 h 20252"/>
                <a:gd name="connsiteX6" fmla="*/ 26682 w 28572"/>
                <a:gd name="connsiteY6" fmla="*/ 6387 h 20252"/>
                <a:gd name="connsiteX7" fmla="*/ 24539 w 28572"/>
                <a:gd name="connsiteY7" fmla="*/ 0 h 20252"/>
                <a:gd name="connsiteX8" fmla="*/ 0 w 28572"/>
                <a:gd name="connsiteY8" fmla="*/ 8026 h 20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2" h="20252">
                  <a:moveTo>
                    <a:pt x="0" y="8026"/>
                  </a:moveTo>
                  <a:cubicBezTo>
                    <a:pt x="0" y="8026"/>
                    <a:pt x="1050" y="11051"/>
                    <a:pt x="2059" y="14076"/>
                  </a:cubicBezTo>
                  <a:cubicBezTo>
                    <a:pt x="2606" y="15589"/>
                    <a:pt x="2942" y="17144"/>
                    <a:pt x="3320" y="18320"/>
                  </a:cubicBezTo>
                  <a:lnTo>
                    <a:pt x="3866" y="20253"/>
                  </a:lnTo>
                  <a:lnTo>
                    <a:pt x="28573" y="12858"/>
                  </a:lnTo>
                  <a:lnTo>
                    <a:pt x="27985" y="10841"/>
                  </a:lnTo>
                  <a:cubicBezTo>
                    <a:pt x="27607" y="9622"/>
                    <a:pt x="27229" y="7984"/>
                    <a:pt x="26682" y="6387"/>
                  </a:cubicBezTo>
                  <a:lnTo>
                    <a:pt x="24539" y="0"/>
                  </a:lnTo>
                  <a:lnTo>
                    <a:pt x="0" y="8026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71" name="Forma Livre: Forma 1170">
              <a:extLst>
                <a:ext uri="{FF2B5EF4-FFF2-40B4-BE49-F238E27FC236}">
                  <a16:creationId xmlns:a16="http://schemas.microsoft.com/office/drawing/2014/main" id="{7F55D935-48D4-C870-6E11-E5D5E63D25B8}"/>
                </a:ext>
              </a:extLst>
            </p:cNvPr>
            <p:cNvSpPr/>
            <p:nvPr/>
          </p:nvSpPr>
          <p:spPr>
            <a:xfrm>
              <a:off x="8555482" y="3031325"/>
              <a:ext cx="45002" cy="27564"/>
            </a:xfrm>
            <a:custGeom>
              <a:avLst/>
              <a:gdLst>
                <a:gd name="connsiteX0" fmla="*/ 42 w 45002"/>
                <a:gd name="connsiteY0" fmla="*/ 15589 h 27564"/>
                <a:gd name="connsiteX1" fmla="*/ 2395 w 45002"/>
                <a:gd name="connsiteY1" fmla="*/ 21556 h 27564"/>
                <a:gd name="connsiteX2" fmla="*/ 4034 w 45002"/>
                <a:gd name="connsiteY2" fmla="*/ 25674 h 27564"/>
                <a:gd name="connsiteX3" fmla="*/ 4664 w 45002"/>
                <a:gd name="connsiteY3" fmla="*/ 27564 h 27564"/>
                <a:gd name="connsiteX4" fmla="*/ 45002 w 45002"/>
                <a:gd name="connsiteY4" fmla="*/ 12984 h 27564"/>
                <a:gd name="connsiteX5" fmla="*/ 44288 w 45002"/>
                <a:gd name="connsiteY5" fmla="*/ 10925 h 27564"/>
                <a:gd name="connsiteX6" fmla="*/ 42523 w 45002"/>
                <a:gd name="connsiteY6" fmla="*/ 6471 h 27564"/>
                <a:gd name="connsiteX7" fmla="*/ 39960 w 45002"/>
                <a:gd name="connsiteY7" fmla="*/ 0 h 27564"/>
                <a:gd name="connsiteX8" fmla="*/ 0 w 45002"/>
                <a:gd name="connsiteY8" fmla="*/ 15589 h 27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002" h="27564">
                  <a:moveTo>
                    <a:pt x="42" y="15589"/>
                  </a:moveTo>
                  <a:cubicBezTo>
                    <a:pt x="42" y="15589"/>
                    <a:pt x="1219" y="18572"/>
                    <a:pt x="2395" y="21556"/>
                  </a:cubicBezTo>
                  <a:lnTo>
                    <a:pt x="4034" y="25674"/>
                  </a:lnTo>
                  <a:lnTo>
                    <a:pt x="4664" y="27564"/>
                  </a:lnTo>
                  <a:lnTo>
                    <a:pt x="45002" y="12984"/>
                  </a:lnTo>
                  <a:cubicBezTo>
                    <a:pt x="45002" y="12984"/>
                    <a:pt x="44708" y="12143"/>
                    <a:pt x="44288" y="10925"/>
                  </a:cubicBezTo>
                  <a:lnTo>
                    <a:pt x="42523" y="6471"/>
                  </a:lnTo>
                  <a:lnTo>
                    <a:pt x="39960" y="0"/>
                  </a:lnTo>
                  <a:lnTo>
                    <a:pt x="0" y="15589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72" name="Forma Livre: Forma 1171">
              <a:extLst>
                <a:ext uri="{FF2B5EF4-FFF2-40B4-BE49-F238E27FC236}">
                  <a16:creationId xmlns:a16="http://schemas.microsoft.com/office/drawing/2014/main" id="{4EC98A5E-D7C3-1789-BFC3-54166A934148}"/>
                </a:ext>
              </a:extLst>
            </p:cNvPr>
            <p:cNvSpPr/>
            <p:nvPr/>
          </p:nvSpPr>
          <p:spPr>
            <a:xfrm>
              <a:off x="8544179" y="2991869"/>
              <a:ext cx="67734" cy="39875"/>
            </a:xfrm>
            <a:custGeom>
              <a:avLst/>
              <a:gdLst>
                <a:gd name="connsiteX0" fmla="*/ 0 w 67734"/>
                <a:gd name="connsiteY0" fmla="*/ 28195 h 39875"/>
                <a:gd name="connsiteX1" fmla="*/ 5294 w 67734"/>
                <a:gd name="connsiteY1" fmla="*/ 39876 h 39875"/>
                <a:gd name="connsiteX2" fmla="*/ 67734 w 67734"/>
                <a:gd name="connsiteY2" fmla="*/ 13236 h 39875"/>
                <a:gd name="connsiteX3" fmla="*/ 61767 w 67734"/>
                <a:gd name="connsiteY3" fmla="*/ 0 h 39875"/>
                <a:gd name="connsiteX4" fmla="*/ 0 w 67734"/>
                <a:gd name="connsiteY4" fmla="*/ 28195 h 39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734" h="39875">
                  <a:moveTo>
                    <a:pt x="0" y="28195"/>
                  </a:moveTo>
                  <a:lnTo>
                    <a:pt x="5294" y="39876"/>
                  </a:lnTo>
                  <a:lnTo>
                    <a:pt x="67734" y="13236"/>
                  </a:lnTo>
                  <a:lnTo>
                    <a:pt x="61767" y="0"/>
                  </a:lnTo>
                  <a:lnTo>
                    <a:pt x="0" y="28195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73" name="Forma Livre: Forma 1172">
              <a:extLst>
                <a:ext uri="{FF2B5EF4-FFF2-40B4-BE49-F238E27FC236}">
                  <a16:creationId xmlns:a16="http://schemas.microsoft.com/office/drawing/2014/main" id="{92D1DF98-7DF2-5B21-DD63-2B7E78DEBA74}"/>
                </a:ext>
              </a:extLst>
            </p:cNvPr>
            <p:cNvSpPr/>
            <p:nvPr/>
          </p:nvSpPr>
          <p:spPr>
            <a:xfrm>
              <a:off x="8531363" y="2970986"/>
              <a:ext cx="49918" cy="34287"/>
            </a:xfrm>
            <a:custGeom>
              <a:avLst/>
              <a:gdLst>
                <a:gd name="connsiteX0" fmla="*/ 0 w 49918"/>
                <a:gd name="connsiteY0" fmla="*/ 22858 h 34287"/>
                <a:gd name="connsiteX1" fmla="*/ 5883 w 49918"/>
                <a:gd name="connsiteY1" fmla="*/ 34287 h 34287"/>
                <a:gd name="connsiteX2" fmla="*/ 49918 w 49918"/>
                <a:gd name="connsiteY2" fmla="*/ 12480 h 34287"/>
                <a:gd name="connsiteX3" fmla="*/ 43531 w 49918"/>
                <a:gd name="connsiteY3" fmla="*/ 0 h 34287"/>
                <a:gd name="connsiteX4" fmla="*/ 0 w 49918"/>
                <a:gd name="connsiteY4" fmla="*/ 22858 h 34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918" h="34287">
                  <a:moveTo>
                    <a:pt x="0" y="22858"/>
                  </a:moveTo>
                  <a:lnTo>
                    <a:pt x="5883" y="34287"/>
                  </a:lnTo>
                  <a:lnTo>
                    <a:pt x="49918" y="12480"/>
                  </a:lnTo>
                  <a:lnTo>
                    <a:pt x="43531" y="0"/>
                  </a:lnTo>
                  <a:lnTo>
                    <a:pt x="0" y="22858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74" name="Forma Livre: Forma 1173">
              <a:extLst>
                <a:ext uri="{FF2B5EF4-FFF2-40B4-BE49-F238E27FC236}">
                  <a16:creationId xmlns:a16="http://schemas.microsoft.com/office/drawing/2014/main" id="{C266B20B-76D6-EE89-26E4-5BDF00C71667}"/>
                </a:ext>
              </a:extLst>
            </p:cNvPr>
            <p:cNvSpPr/>
            <p:nvPr/>
          </p:nvSpPr>
          <p:spPr>
            <a:xfrm>
              <a:off x="8518548" y="2957666"/>
              <a:ext cx="28908" cy="24244"/>
            </a:xfrm>
            <a:custGeom>
              <a:avLst/>
              <a:gdLst>
                <a:gd name="connsiteX0" fmla="*/ 0 w 28908"/>
                <a:gd name="connsiteY0" fmla="*/ 13152 h 24244"/>
                <a:gd name="connsiteX1" fmla="*/ 6387 w 28908"/>
                <a:gd name="connsiteY1" fmla="*/ 24245 h 24244"/>
                <a:gd name="connsiteX2" fmla="*/ 28909 w 28908"/>
                <a:gd name="connsiteY2" fmla="*/ 11681 h 24244"/>
                <a:gd name="connsiteX3" fmla="*/ 22186 w 28908"/>
                <a:gd name="connsiteY3" fmla="*/ 0 h 24244"/>
                <a:gd name="connsiteX4" fmla="*/ 0 w 28908"/>
                <a:gd name="connsiteY4" fmla="*/ 13152 h 24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908" h="24244">
                  <a:moveTo>
                    <a:pt x="0" y="13152"/>
                  </a:moveTo>
                  <a:lnTo>
                    <a:pt x="6387" y="24245"/>
                  </a:lnTo>
                  <a:lnTo>
                    <a:pt x="28909" y="11681"/>
                  </a:lnTo>
                  <a:lnTo>
                    <a:pt x="22186" y="0"/>
                  </a:lnTo>
                  <a:lnTo>
                    <a:pt x="0" y="13152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75" name="Forma Livre: Forma 1174">
              <a:extLst>
                <a:ext uri="{FF2B5EF4-FFF2-40B4-BE49-F238E27FC236}">
                  <a16:creationId xmlns:a16="http://schemas.microsoft.com/office/drawing/2014/main" id="{5B8D7370-44C5-B7D8-40F9-C305CC5408C5}"/>
                </a:ext>
              </a:extLst>
            </p:cNvPr>
            <p:cNvSpPr/>
            <p:nvPr/>
          </p:nvSpPr>
          <p:spPr>
            <a:xfrm>
              <a:off x="8503043" y="2922202"/>
              <a:ext cx="43153" cy="34707"/>
            </a:xfrm>
            <a:custGeom>
              <a:avLst/>
              <a:gdLst>
                <a:gd name="connsiteX0" fmla="*/ 0 w 43153"/>
                <a:gd name="connsiteY0" fmla="*/ 23909 h 34707"/>
                <a:gd name="connsiteX1" fmla="*/ 6933 w 43153"/>
                <a:gd name="connsiteY1" fmla="*/ 34708 h 34707"/>
                <a:gd name="connsiteX2" fmla="*/ 43153 w 43153"/>
                <a:gd name="connsiteY2" fmla="*/ 11681 h 34707"/>
                <a:gd name="connsiteX3" fmla="*/ 35632 w 43153"/>
                <a:gd name="connsiteY3" fmla="*/ 0 h 34707"/>
                <a:gd name="connsiteX4" fmla="*/ 0 w 43153"/>
                <a:gd name="connsiteY4" fmla="*/ 23909 h 34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153" h="34707">
                  <a:moveTo>
                    <a:pt x="0" y="23909"/>
                  </a:moveTo>
                  <a:lnTo>
                    <a:pt x="6933" y="34708"/>
                  </a:lnTo>
                  <a:lnTo>
                    <a:pt x="43153" y="11681"/>
                  </a:lnTo>
                  <a:lnTo>
                    <a:pt x="35632" y="0"/>
                  </a:lnTo>
                  <a:lnTo>
                    <a:pt x="0" y="23909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76" name="Forma Livre: Forma 1175">
              <a:extLst>
                <a:ext uri="{FF2B5EF4-FFF2-40B4-BE49-F238E27FC236}">
                  <a16:creationId xmlns:a16="http://schemas.microsoft.com/office/drawing/2014/main" id="{3353162D-21ED-4AE1-A339-45E4E9CF796B}"/>
                </a:ext>
              </a:extLst>
            </p:cNvPr>
            <p:cNvSpPr/>
            <p:nvPr/>
          </p:nvSpPr>
          <p:spPr>
            <a:xfrm>
              <a:off x="8486109" y="2881444"/>
              <a:ext cx="62734" cy="51262"/>
            </a:xfrm>
            <a:custGeom>
              <a:avLst/>
              <a:gdLst>
                <a:gd name="connsiteX0" fmla="*/ 42 w 62734"/>
                <a:gd name="connsiteY0" fmla="*/ 40842 h 51262"/>
                <a:gd name="connsiteX1" fmla="*/ 1261 w 62734"/>
                <a:gd name="connsiteY1" fmla="*/ 42439 h 51262"/>
                <a:gd name="connsiteX2" fmla="*/ 3824 w 62734"/>
                <a:gd name="connsiteY2" fmla="*/ 46053 h 51262"/>
                <a:gd name="connsiteX3" fmla="*/ 7522 w 62734"/>
                <a:gd name="connsiteY3" fmla="*/ 51263 h 51262"/>
                <a:gd name="connsiteX4" fmla="*/ 62734 w 62734"/>
                <a:gd name="connsiteY4" fmla="*/ 11765 h 51262"/>
                <a:gd name="connsiteX5" fmla="*/ 58532 w 62734"/>
                <a:gd name="connsiteY5" fmla="*/ 5883 h 51262"/>
                <a:gd name="connsiteX6" fmla="*/ 55633 w 62734"/>
                <a:gd name="connsiteY6" fmla="*/ 1807 h 51262"/>
                <a:gd name="connsiteX7" fmla="*/ 54246 w 62734"/>
                <a:gd name="connsiteY7" fmla="*/ 0 h 51262"/>
                <a:gd name="connsiteX8" fmla="*/ 0 w 62734"/>
                <a:gd name="connsiteY8" fmla="*/ 40842 h 51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734" h="51262">
                  <a:moveTo>
                    <a:pt x="42" y="40842"/>
                  </a:moveTo>
                  <a:lnTo>
                    <a:pt x="1261" y="42439"/>
                  </a:lnTo>
                  <a:lnTo>
                    <a:pt x="3824" y="46053"/>
                  </a:lnTo>
                  <a:cubicBezTo>
                    <a:pt x="5673" y="48658"/>
                    <a:pt x="7522" y="51263"/>
                    <a:pt x="7522" y="51263"/>
                  </a:cubicBezTo>
                  <a:lnTo>
                    <a:pt x="62734" y="11765"/>
                  </a:lnTo>
                  <a:cubicBezTo>
                    <a:pt x="62734" y="11765"/>
                    <a:pt x="60633" y="8824"/>
                    <a:pt x="58532" y="5883"/>
                  </a:cubicBezTo>
                  <a:lnTo>
                    <a:pt x="55633" y="1807"/>
                  </a:lnTo>
                  <a:lnTo>
                    <a:pt x="54246" y="0"/>
                  </a:lnTo>
                  <a:lnTo>
                    <a:pt x="0" y="40842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77" name="Forma Livre: Forma 1176">
              <a:extLst>
                <a:ext uri="{FF2B5EF4-FFF2-40B4-BE49-F238E27FC236}">
                  <a16:creationId xmlns:a16="http://schemas.microsoft.com/office/drawing/2014/main" id="{D939D039-31CF-A7CE-9581-4B0EB44C89F6}"/>
                </a:ext>
              </a:extLst>
            </p:cNvPr>
            <p:cNvSpPr/>
            <p:nvPr/>
          </p:nvSpPr>
          <p:spPr>
            <a:xfrm>
              <a:off x="8467915" y="2867830"/>
              <a:ext cx="46472" cy="41640"/>
            </a:xfrm>
            <a:custGeom>
              <a:avLst/>
              <a:gdLst>
                <a:gd name="connsiteX0" fmla="*/ 0 w 46472"/>
                <a:gd name="connsiteY0" fmla="*/ 31724 h 41640"/>
                <a:gd name="connsiteX1" fmla="*/ 4202 w 46472"/>
                <a:gd name="connsiteY1" fmla="*/ 36598 h 41640"/>
                <a:gd name="connsiteX2" fmla="*/ 8152 w 46472"/>
                <a:gd name="connsiteY2" fmla="*/ 41641 h 41640"/>
                <a:gd name="connsiteX3" fmla="*/ 46473 w 46472"/>
                <a:gd name="connsiteY3" fmla="*/ 10841 h 41640"/>
                <a:gd name="connsiteX4" fmla="*/ 42145 w 46472"/>
                <a:gd name="connsiteY4" fmla="*/ 5336 h 41640"/>
                <a:gd name="connsiteX5" fmla="*/ 37565 w 46472"/>
                <a:gd name="connsiteY5" fmla="*/ 0 h 41640"/>
                <a:gd name="connsiteX6" fmla="*/ 0 w 46472"/>
                <a:gd name="connsiteY6" fmla="*/ 31724 h 41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472" h="41640">
                  <a:moveTo>
                    <a:pt x="0" y="31724"/>
                  </a:moveTo>
                  <a:cubicBezTo>
                    <a:pt x="0" y="31724"/>
                    <a:pt x="2143" y="34119"/>
                    <a:pt x="4202" y="36598"/>
                  </a:cubicBezTo>
                  <a:lnTo>
                    <a:pt x="8152" y="41641"/>
                  </a:lnTo>
                  <a:lnTo>
                    <a:pt x="46473" y="10841"/>
                  </a:lnTo>
                  <a:lnTo>
                    <a:pt x="42145" y="5336"/>
                  </a:lnTo>
                  <a:cubicBezTo>
                    <a:pt x="39876" y="2647"/>
                    <a:pt x="37565" y="0"/>
                    <a:pt x="37565" y="0"/>
                  </a:cubicBezTo>
                  <a:lnTo>
                    <a:pt x="0" y="31724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78" name="Forma Livre: Forma 1177">
              <a:extLst>
                <a:ext uri="{FF2B5EF4-FFF2-40B4-BE49-F238E27FC236}">
                  <a16:creationId xmlns:a16="http://schemas.microsoft.com/office/drawing/2014/main" id="{24739421-5F69-1F9E-3B6F-3E4B40534632}"/>
                </a:ext>
              </a:extLst>
            </p:cNvPr>
            <p:cNvSpPr/>
            <p:nvPr/>
          </p:nvSpPr>
          <p:spPr>
            <a:xfrm>
              <a:off x="8450268" y="2862158"/>
              <a:ext cx="27984" cy="27102"/>
            </a:xfrm>
            <a:custGeom>
              <a:avLst/>
              <a:gdLst>
                <a:gd name="connsiteX0" fmla="*/ 84 w 27984"/>
                <a:gd name="connsiteY0" fmla="*/ 17648 h 27102"/>
                <a:gd name="connsiteX1" fmla="*/ 4496 w 27984"/>
                <a:gd name="connsiteY1" fmla="*/ 22270 h 27102"/>
                <a:gd name="connsiteX2" fmla="*/ 7395 w 27984"/>
                <a:gd name="connsiteY2" fmla="*/ 25589 h 27102"/>
                <a:gd name="connsiteX3" fmla="*/ 8698 w 27984"/>
                <a:gd name="connsiteY3" fmla="*/ 27102 h 27102"/>
                <a:gd name="connsiteX4" fmla="*/ 27984 w 27984"/>
                <a:gd name="connsiteY4" fmla="*/ 9958 h 27102"/>
                <a:gd name="connsiteX5" fmla="*/ 26598 w 27984"/>
                <a:gd name="connsiteY5" fmla="*/ 8362 h 27102"/>
                <a:gd name="connsiteX6" fmla="*/ 23530 w 27984"/>
                <a:gd name="connsiteY6" fmla="*/ 4874 h 27102"/>
                <a:gd name="connsiteX7" fmla="*/ 18866 w 27984"/>
                <a:gd name="connsiteY7" fmla="*/ 0 h 27102"/>
                <a:gd name="connsiteX8" fmla="*/ 0 w 27984"/>
                <a:gd name="connsiteY8" fmla="*/ 17606 h 27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984" h="27102">
                  <a:moveTo>
                    <a:pt x="84" y="17648"/>
                  </a:moveTo>
                  <a:lnTo>
                    <a:pt x="4496" y="22270"/>
                  </a:lnTo>
                  <a:cubicBezTo>
                    <a:pt x="5588" y="23446"/>
                    <a:pt x="6597" y="24665"/>
                    <a:pt x="7395" y="25589"/>
                  </a:cubicBezTo>
                  <a:lnTo>
                    <a:pt x="8698" y="27102"/>
                  </a:lnTo>
                  <a:lnTo>
                    <a:pt x="27984" y="9958"/>
                  </a:lnTo>
                  <a:cubicBezTo>
                    <a:pt x="27984" y="9958"/>
                    <a:pt x="27438" y="9328"/>
                    <a:pt x="26598" y="8362"/>
                  </a:cubicBezTo>
                  <a:cubicBezTo>
                    <a:pt x="25758" y="7437"/>
                    <a:pt x="24707" y="6093"/>
                    <a:pt x="23530" y="4874"/>
                  </a:cubicBezTo>
                  <a:cubicBezTo>
                    <a:pt x="21219" y="2437"/>
                    <a:pt x="18866" y="0"/>
                    <a:pt x="18866" y="0"/>
                  </a:cubicBezTo>
                  <a:lnTo>
                    <a:pt x="0" y="17606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79" name="Forma Livre: Forma 1178">
              <a:extLst>
                <a:ext uri="{FF2B5EF4-FFF2-40B4-BE49-F238E27FC236}">
                  <a16:creationId xmlns:a16="http://schemas.microsoft.com/office/drawing/2014/main" id="{CDE4F217-F330-4B01-603B-A7CB1BF0333B}"/>
                </a:ext>
              </a:extLst>
            </p:cNvPr>
            <p:cNvSpPr/>
            <p:nvPr/>
          </p:nvSpPr>
          <p:spPr>
            <a:xfrm>
              <a:off x="8429804" y="2828038"/>
              <a:ext cx="39707" cy="39875"/>
            </a:xfrm>
            <a:custGeom>
              <a:avLst/>
              <a:gdLst>
                <a:gd name="connsiteX0" fmla="*/ 42 w 39707"/>
                <a:gd name="connsiteY0" fmla="*/ 31010 h 39875"/>
                <a:gd name="connsiteX1" fmla="*/ 4706 w 39707"/>
                <a:gd name="connsiteY1" fmla="*/ 35422 h 39875"/>
                <a:gd name="connsiteX2" fmla="*/ 7900 w 39707"/>
                <a:gd name="connsiteY2" fmla="*/ 38447 h 39875"/>
                <a:gd name="connsiteX3" fmla="*/ 9286 w 39707"/>
                <a:gd name="connsiteY3" fmla="*/ 39876 h 39875"/>
                <a:gd name="connsiteX4" fmla="*/ 39708 w 39707"/>
                <a:gd name="connsiteY4" fmla="*/ 9622 h 39875"/>
                <a:gd name="connsiteX5" fmla="*/ 38195 w 39707"/>
                <a:gd name="connsiteY5" fmla="*/ 8068 h 39875"/>
                <a:gd name="connsiteX6" fmla="*/ 34749 w 39707"/>
                <a:gd name="connsiteY6" fmla="*/ 4790 h 39875"/>
                <a:gd name="connsiteX7" fmla="*/ 29707 w 39707"/>
                <a:gd name="connsiteY7" fmla="*/ 0 h 39875"/>
                <a:gd name="connsiteX8" fmla="*/ 0 w 39707"/>
                <a:gd name="connsiteY8" fmla="*/ 30968 h 39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707" h="39875">
                  <a:moveTo>
                    <a:pt x="42" y="31010"/>
                  </a:moveTo>
                  <a:cubicBezTo>
                    <a:pt x="42" y="31010"/>
                    <a:pt x="2353" y="33237"/>
                    <a:pt x="4706" y="35422"/>
                  </a:cubicBezTo>
                  <a:cubicBezTo>
                    <a:pt x="5882" y="36514"/>
                    <a:pt x="7017" y="37649"/>
                    <a:pt x="7900" y="38447"/>
                  </a:cubicBezTo>
                  <a:cubicBezTo>
                    <a:pt x="8740" y="39288"/>
                    <a:pt x="9286" y="39876"/>
                    <a:pt x="9286" y="39876"/>
                  </a:cubicBezTo>
                  <a:lnTo>
                    <a:pt x="39708" y="9622"/>
                  </a:lnTo>
                  <a:cubicBezTo>
                    <a:pt x="39708" y="9622"/>
                    <a:pt x="39119" y="8992"/>
                    <a:pt x="38195" y="8068"/>
                  </a:cubicBezTo>
                  <a:cubicBezTo>
                    <a:pt x="37271" y="7185"/>
                    <a:pt x="36010" y="5967"/>
                    <a:pt x="34749" y="4790"/>
                  </a:cubicBezTo>
                  <a:cubicBezTo>
                    <a:pt x="32228" y="2395"/>
                    <a:pt x="29707" y="0"/>
                    <a:pt x="29707" y="0"/>
                  </a:cubicBezTo>
                  <a:lnTo>
                    <a:pt x="0" y="30968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80" name="Forma Livre: Forma 1179">
              <a:extLst>
                <a:ext uri="{FF2B5EF4-FFF2-40B4-BE49-F238E27FC236}">
                  <a16:creationId xmlns:a16="http://schemas.microsoft.com/office/drawing/2014/main" id="{50581DAC-9A7C-4008-1B43-068365B84393}"/>
                </a:ext>
              </a:extLst>
            </p:cNvPr>
            <p:cNvSpPr/>
            <p:nvPr/>
          </p:nvSpPr>
          <p:spPr>
            <a:xfrm>
              <a:off x="8408249" y="2787910"/>
              <a:ext cx="55128" cy="59960"/>
            </a:xfrm>
            <a:custGeom>
              <a:avLst/>
              <a:gdLst>
                <a:gd name="connsiteX0" fmla="*/ 0 w 55128"/>
                <a:gd name="connsiteY0" fmla="*/ 51557 h 59960"/>
                <a:gd name="connsiteX1" fmla="*/ 9664 w 55128"/>
                <a:gd name="connsiteY1" fmla="*/ 59961 h 59960"/>
                <a:gd name="connsiteX2" fmla="*/ 55129 w 55128"/>
                <a:gd name="connsiteY2" fmla="*/ 9496 h 59960"/>
                <a:gd name="connsiteX3" fmla="*/ 44162 w 55128"/>
                <a:gd name="connsiteY3" fmla="*/ 0 h 59960"/>
                <a:gd name="connsiteX4" fmla="*/ 0 w 55128"/>
                <a:gd name="connsiteY4" fmla="*/ 51557 h 59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128" h="59960">
                  <a:moveTo>
                    <a:pt x="0" y="51557"/>
                  </a:moveTo>
                  <a:lnTo>
                    <a:pt x="9664" y="59961"/>
                  </a:lnTo>
                  <a:lnTo>
                    <a:pt x="55129" y="9496"/>
                  </a:lnTo>
                  <a:lnTo>
                    <a:pt x="44162" y="0"/>
                  </a:lnTo>
                  <a:lnTo>
                    <a:pt x="0" y="51557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81" name="Forma Livre: Forma 1180">
              <a:extLst>
                <a:ext uri="{FF2B5EF4-FFF2-40B4-BE49-F238E27FC236}">
                  <a16:creationId xmlns:a16="http://schemas.microsoft.com/office/drawing/2014/main" id="{77B8C579-41AB-9D87-A370-D68E782FC693}"/>
                </a:ext>
              </a:extLst>
            </p:cNvPr>
            <p:cNvSpPr/>
            <p:nvPr/>
          </p:nvSpPr>
          <p:spPr>
            <a:xfrm>
              <a:off x="8385601" y="2782028"/>
              <a:ext cx="40884" cy="46976"/>
            </a:xfrm>
            <a:custGeom>
              <a:avLst/>
              <a:gdLst>
                <a:gd name="connsiteX0" fmla="*/ 0 w 40884"/>
                <a:gd name="connsiteY0" fmla="*/ 39035 h 46976"/>
                <a:gd name="connsiteX1" fmla="*/ 10085 w 40884"/>
                <a:gd name="connsiteY1" fmla="*/ 46977 h 46976"/>
                <a:gd name="connsiteX2" fmla="*/ 40884 w 40884"/>
                <a:gd name="connsiteY2" fmla="*/ 8698 h 46976"/>
                <a:gd name="connsiteX3" fmla="*/ 29875 w 40884"/>
                <a:gd name="connsiteY3" fmla="*/ 0 h 46976"/>
                <a:gd name="connsiteX4" fmla="*/ 0 w 40884"/>
                <a:gd name="connsiteY4" fmla="*/ 39035 h 46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884" h="46976">
                  <a:moveTo>
                    <a:pt x="0" y="39035"/>
                  </a:moveTo>
                  <a:lnTo>
                    <a:pt x="10085" y="46977"/>
                  </a:lnTo>
                  <a:lnTo>
                    <a:pt x="40884" y="8698"/>
                  </a:lnTo>
                  <a:lnTo>
                    <a:pt x="29875" y="0"/>
                  </a:lnTo>
                  <a:lnTo>
                    <a:pt x="0" y="39035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82" name="Forma Livre: Forma 1181">
              <a:extLst>
                <a:ext uri="{FF2B5EF4-FFF2-40B4-BE49-F238E27FC236}">
                  <a16:creationId xmlns:a16="http://schemas.microsoft.com/office/drawing/2014/main" id="{F860E714-48A6-3843-4067-EED9C6C4F26D}"/>
                </a:ext>
              </a:extLst>
            </p:cNvPr>
            <p:cNvSpPr/>
            <p:nvPr/>
          </p:nvSpPr>
          <p:spPr>
            <a:xfrm>
              <a:off x="8364255" y="2784297"/>
              <a:ext cx="25589" cy="28656"/>
            </a:xfrm>
            <a:custGeom>
              <a:avLst/>
              <a:gdLst>
                <a:gd name="connsiteX0" fmla="*/ 0 w 25589"/>
                <a:gd name="connsiteY0" fmla="*/ 21220 h 28656"/>
                <a:gd name="connsiteX1" fmla="*/ 10421 w 25589"/>
                <a:gd name="connsiteY1" fmla="*/ 28657 h 28656"/>
                <a:gd name="connsiteX2" fmla="*/ 25590 w 25589"/>
                <a:gd name="connsiteY2" fmla="*/ 7816 h 28656"/>
                <a:gd name="connsiteX3" fmla="*/ 14623 w 25589"/>
                <a:gd name="connsiteY3" fmla="*/ 0 h 28656"/>
                <a:gd name="connsiteX4" fmla="*/ 0 w 25589"/>
                <a:gd name="connsiteY4" fmla="*/ 21220 h 28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89" h="28656">
                  <a:moveTo>
                    <a:pt x="0" y="21220"/>
                  </a:moveTo>
                  <a:lnTo>
                    <a:pt x="10421" y="28657"/>
                  </a:lnTo>
                  <a:lnTo>
                    <a:pt x="25590" y="7816"/>
                  </a:lnTo>
                  <a:lnTo>
                    <a:pt x="14623" y="0"/>
                  </a:lnTo>
                  <a:lnTo>
                    <a:pt x="0" y="2122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83" name="Forma Livre: Forma 1182">
              <a:extLst>
                <a:ext uri="{FF2B5EF4-FFF2-40B4-BE49-F238E27FC236}">
                  <a16:creationId xmlns:a16="http://schemas.microsoft.com/office/drawing/2014/main" id="{70AB8140-298D-E916-2BE5-444B12D69BD4}"/>
                </a:ext>
              </a:extLst>
            </p:cNvPr>
            <p:cNvSpPr/>
            <p:nvPr/>
          </p:nvSpPr>
          <p:spPr>
            <a:xfrm>
              <a:off x="8339800" y="2752951"/>
              <a:ext cx="34035" cy="43573"/>
            </a:xfrm>
            <a:custGeom>
              <a:avLst/>
              <a:gdLst>
                <a:gd name="connsiteX0" fmla="*/ 0 w 34035"/>
                <a:gd name="connsiteY0" fmla="*/ 36640 h 43573"/>
                <a:gd name="connsiteX1" fmla="*/ 10799 w 34035"/>
                <a:gd name="connsiteY1" fmla="*/ 43573 h 43573"/>
                <a:gd name="connsiteX2" fmla="*/ 34035 w 34035"/>
                <a:gd name="connsiteY2" fmla="*/ 7521 h 43573"/>
                <a:gd name="connsiteX3" fmla="*/ 22354 w 34035"/>
                <a:gd name="connsiteY3" fmla="*/ 0 h 43573"/>
                <a:gd name="connsiteX4" fmla="*/ 0 w 34035"/>
                <a:gd name="connsiteY4" fmla="*/ 36640 h 43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035" h="43573">
                  <a:moveTo>
                    <a:pt x="0" y="36640"/>
                  </a:moveTo>
                  <a:lnTo>
                    <a:pt x="10799" y="43573"/>
                  </a:lnTo>
                  <a:lnTo>
                    <a:pt x="34035" y="7521"/>
                  </a:lnTo>
                  <a:lnTo>
                    <a:pt x="22354" y="0"/>
                  </a:lnTo>
                  <a:lnTo>
                    <a:pt x="0" y="3664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84" name="Forma Livre: Forma 1183">
              <a:extLst>
                <a:ext uri="{FF2B5EF4-FFF2-40B4-BE49-F238E27FC236}">
                  <a16:creationId xmlns:a16="http://schemas.microsoft.com/office/drawing/2014/main" id="{90C31E22-1522-2578-B17B-32D691610371}"/>
                </a:ext>
              </a:extLst>
            </p:cNvPr>
            <p:cNvSpPr/>
            <p:nvPr/>
          </p:nvSpPr>
          <p:spPr>
            <a:xfrm>
              <a:off x="8314421" y="2715344"/>
              <a:ext cx="44707" cy="66095"/>
            </a:xfrm>
            <a:custGeom>
              <a:avLst/>
              <a:gdLst>
                <a:gd name="connsiteX0" fmla="*/ 42 w 44707"/>
                <a:gd name="connsiteY0" fmla="*/ 59835 h 66095"/>
                <a:gd name="connsiteX1" fmla="*/ 5673 w 44707"/>
                <a:gd name="connsiteY1" fmla="*/ 62902 h 66095"/>
                <a:gd name="connsiteX2" fmla="*/ 11219 w 44707"/>
                <a:gd name="connsiteY2" fmla="*/ 66095 h 66095"/>
                <a:gd name="connsiteX3" fmla="*/ 44708 w 44707"/>
                <a:gd name="connsiteY3" fmla="*/ 7059 h 66095"/>
                <a:gd name="connsiteX4" fmla="*/ 38405 w 44707"/>
                <a:gd name="connsiteY4" fmla="*/ 3445 h 66095"/>
                <a:gd name="connsiteX5" fmla="*/ 32060 w 44707"/>
                <a:gd name="connsiteY5" fmla="*/ 0 h 66095"/>
                <a:gd name="connsiteX6" fmla="*/ 0 w 44707"/>
                <a:gd name="connsiteY6" fmla="*/ 59835 h 66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707" h="66095">
                  <a:moveTo>
                    <a:pt x="42" y="59835"/>
                  </a:moveTo>
                  <a:cubicBezTo>
                    <a:pt x="42" y="59835"/>
                    <a:pt x="2942" y="61221"/>
                    <a:pt x="5673" y="62902"/>
                  </a:cubicBezTo>
                  <a:cubicBezTo>
                    <a:pt x="8446" y="64499"/>
                    <a:pt x="11219" y="66095"/>
                    <a:pt x="11219" y="66095"/>
                  </a:cubicBezTo>
                  <a:lnTo>
                    <a:pt x="44708" y="7059"/>
                  </a:lnTo>
                  <a:cubicBezTo>
                    <a:pt x="44708" y="7059"/>
                    <a:pt x="41557" y="5252"/>
                    <a:pt x="38405" y="3445"/>
                  </a:cubicBezTo>
                  <a:cubicBezTo>
                    <a:pt x="35296" y="1597"/>
                    <a:pt x="32060" y="0"/>
                    <a:pt x="32060" y="0"/>
                  </a:cubicBezTo>
                  <a:lnTo>
                    <a:pt x="0" y="59835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85" name="Forma Livre: Forma 1184">
              <a:extLst>
                <a:ext uri="{FF2B5EF4-FFF2-40B4-BE49-F238E27FC236}">
                  <a16:creationId xmlns:a16="http://schemas.microsoft.com/office/drawing/2014/main" id="{40B85ED2-6628-BB2E-36E9-C5FB1B30F2D7}"/>
                </a:ext>
              </a:extLst>
            </p:cNvPr>
            <p:cNvSpPr/>
            <p:nvPr/>
          </p:nvSpPr>
          <p:spPr>
            <a:xfrm>
              <a:off x="8288369" y="2717613"/>
              <a:ext cx="33404" cy="50086"/>
            </a:xfrm>
            <a:custGeom>
              <a:avLst/>
              <a:gdLst>
                <a:gd name="connsiteX0" fmla="*/ 0 w 33404"/>
                <a:gd name="connsiteY0" fmla="*/ 44540 h 50086"/>
                <a:gd name="connsiteX1" fmla="*/ 5841 w 33404"/>
                <a:gd name="connsiteY1" fmla="*/ 47187 h 50086"/>
                <a:gd name="connsiteX2" fmla="*/ 11555 w 33404"/>
                <a:gd name="connsiteY2" fmla="*/ 50086 h 50086"/>
                <a:gd name="connsiteX3" fmla="*/ 33405 w 33404"/>
                <a:gd name="connsiteY3" fmla="*/ 6051 h 50086"/>
                <a:gd name="connsiteX4" fmla="*/ 27144 w 33404"/>
                <a:gd name="connsiteY4" fmla="*/ 2899 h 50086"/>
                <a:gd name="connsiteX5" fmla="*/ 20757 w 33404"/>
                <a:gd name="connsiteY5" fmla="*/ 0 h 50086"/>
                <a:gd name="connsiteX6" fmla="*/ 0 w 33404"/>
                <a:gd name="connsiteY6" fmla="*/ 44540 h 50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404" h="50086">
                  <a:moveTo>
                    <a:pt x="0" y="44540"/>
                  </a:moveTo>
                  <a:cubicBezTo>
                    <a:pt x="0" y="44540"/>
                    <a:pt x="2941" y="45842"/>
                    <a:pt x="5841" y="47187"/>
                  </a:cubicBezTo>
                  <a:cubicBezTo>
                    <a:pt x="8698" y="48658"/>
                    <a:pt x="11555" y="50086"/>
                    <a:pt x="11555" y="50086"/>
                  </a:cubicBezTo>
                  <a:lnTo>
                    <a:pt x="33405" y="6051"/>
                  </a:lnTo>
                  <a:cubicBezTo>
                    <a:pt x="33405" y="6051"/>
                    <a:pt x="30295" y="4454"/>
                    <a:pt x="27144" y="2899"/>
                  </a:cubicBezTo>
                  <a:cubicBezTo>
                    <a:pt x="23950" y="1471"/>
                    <a:pt x="20757" y="0"/>
                    <a:pt x="20757" y="0"/>
                  </a:cubicBezTo>
                  <a:lnTo>
                    <a:pt x="0" y="4454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86" name="Forma Livre: Forma 1185">
              <a:extLst>
                <a:ext uri="{FF2B5EF4-FFF2-40B4-BE49-F238E27FC236}">
                  <a16:creationId xmlns:a16="http://schemas.microsoft.com/office/drawing/2014/main" id="{DFE36E62-E3A0-A752-D8B9-656AC5602E63}"/>
                </a:ext>
              </a:extLst>
            </p:cNvPr>
            <p:cNvSpPr/>
            <p:nvPr/>
          </p:nvSpPr>
          <p:spPr>
            <a:xfrm>
              <a:off x="8264124" y="2727740"/>
              <a:ext cx="22143" cy="28866"/>
            </a:xfrm>
            <a:custGeom>
              <a:avLst/>
              <a:gdLst>
                <a:gd name="connsiteX0" fmla="*/ 42 w 22143"/>
                <a:gd name="connsiteY0" fmla="*/ 23909 h 28866"/>
                <a:gd name="connsiteX1" fmla="*/ 6009 w 22143"/>
                <a:gd name="connsiteY1" fmla="*/ 26262 h 28866"/>
                <a:gd name="connsiteX2" fmla="*/ 10043 w 22143"/>
                <a:gd name="connsiteY2" fmla="*/ 28027 h 28866"/>
                <a:gd name="connsiteX3" fmla="*/ 11850 w 22143"/>
                <a:gd name="connsiteY3" fmla="*/ 28867 h 28866"/>
                <a:gd name="connsiteX4" fmla="*/ 22144 w 22143"/>
                <a:gd name="connsiteY4" fmla="*/ 5210 h 28866"/>
                <a:gd name="connsiteX5" fmla="*/ 20211 w 22143"/>
                <a:gd name="connsiteY5" fmla="*/ 4328 h 28866"/>
                <a:gd name="connsiteX6" fmla="*/ 15967 w 22143"/>
                <a:gd name="connsiteY6" fmla="*/ 2479 h 28866"/>
                <a:gd name="connsiteX7" fmla="*/ 9707 w 22143"/>
                <a:gd name="connsiteY7" fmla="*/ 0 h 28866"/>
                <a:gd name="connsiteX8" fmla="*/ 0 w 22143"/>
                <a:gd name="connsiteY8" fmla="*/ 23909 h 28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43" h="28866">
                  <a:moveTo>
                    <a:pt x="42" y="23909"/>
                  </a:moveTo>
                  <a:cubicBezTo>
                    <a:pt x="42" y="23909"/>
                    <a:pt x="3025" y="25085"/>
                    <a:pt x="6009" y="26262"/>
                  </a:cubicBezTo>
                  <a:cubicBezTo>
                    <a:pt x="7522" y="26808"/>
                    <a:pt x="8950" y="27522"/>
                    <a:pt x="10043" y="28027"/>
                  </a:cubicBezTo>
                  <a:cubicBezTo>
                    <a:pt x="11135" y="28531"/>
                    <a:pt x="11850" y="28867"/>
                    <a:pt x="11850" y="28867"/>
                  </a:cubicBezTo>
                  <a:lnTo>
                    <a:pt x="22144" y="5210"/>
                  </a:lnTo>
                  <a:lnTo>
                    <a:pt x="20211" y="4328"/>
                  </a:lnTo>
                  <a:cubicBezTo>
                    <a:pt x="19035" y="3824"/>
                    <a:pt x="17564" y="3067"/>
                    <a:pt x="15967" y="2479"/>
                  </a:cubicBezTo>
                  <a:cubicBezTo>
                    <a:pt x="12816" y="1261"/>
                    <a:pt x="9707" y="0"/>
                    <a:pt x="9707" y="0"/>
                  </a:cubicBezTo>
                  <a:lnTo>
                    <a:pt x="0" y="23909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87" name="Forma Livre: Forma 1186">
              <a:extLst>
                <a:ext uri="{FF2B5EF4-FFF2-40B4-BE49-F238E27FC236}">
                  <a16:creationId xmlns:a16="http://schemas.microsoft.com/office/drawing/2014/main" id="{98A25B32-7927-9FE9-726C-6C9615788ACB}"/>
                </a:ext>
              </a:extLst>
            </p:cNvPr>
            <p:cNvSpPr/>
            <p:nvPr/>
          </p:nvSpPr>
          <p:spPr>
            <a:xfrm>
              <a:off x="8236854" y="2700932"/>
              <a:ext cx="27018" cy="44750"/>
            </a:xfrm>
            <a:custGeom>
              <a:avLst/>
              <a:gdLst>
                <a:gd name="connsiteX0" fmla="*/ 0 w 27018"/>
                <a:gd name="connsiteY0" fmla="*/ 40548 h 44750"/>
                <a:gd name="connsiteX1" fmla="*/ 6093 w 27018"/>
                <a:gd name="connsiteY1" fmla="*/ 42607 h 44750"/>
                <a:gd name="connsiteX2" fmla="*/ 10252 w 27018"/>
                <a:gd name="connsiteY2" fmla="*/ 44036 h 44750"/>
                <a:gd name="connsiteX3" fmla="*/ 12143 w 27018"/>
                <a:gd name="connsiteY3" fmla="*/ 44750 h 44750"/>
                <a:gd name="connsiteX4" fmla="*/ 27018 w 27018"/>
                <a:gd name="connsiteY4" fmla="*/ 4496 h 44750"/>
                <a:gd name="connsiteX5" fmla="*/ 25001 w 27018"/>
                <a:gd name="connsiteY5" fmla="*/ 3740 h 44750"/>
                <a:gd name="connsiteX6" fmla="*/ 20463 w 27018"/>
                <a:gd name="connsiteY6" fmla="*/ 2227 h 44750"/>
                <a:gd name="connsiteX7" fmla="*/ 13908 w 27018"/>
                <a:gd name="connsiteY7" fmla="*/ 0 h 44750"/>
                <a:gd name="connsiteX8" fmla="*/ 42 w 27018"/>
                <a:gd name="connsiteY8" fmla="*/ 40590 h 44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018" h="44750">
                  <a:moveTo>
                    <a:pt x="0" y="40548"/>
                  </a:moveTo>
                  <a:cubicBezTo>
                    <a:pt x="0" y="40548"/>
                    <a:pt x="3025" y="41557"/>
                    <a:pt x="6093" y="42607"/>
                  </a:cubicBezTo>
                  <a:cubicBezTo>
                    <a:pt x="7606" y="43111"/>
                    <a:pt x="9118" y="43615"/>
                    <a:pt x="10252" y="44036"/>
                  </a:cubicBezTo>
                  <a:cubicBezTo>
                    <a:pt x="11387" y="44414"/>
                    <a:pt x="12143" y="44750"/>
                    <a:pt x="12143" y="44750"/>
                  </a:cubicBezTo>
                  <a:lnTo>
                    <a:pt x="27018" y="4496"/>
                  </a:lnTo>
                  <a:cubicBezTo>
                    <a:pt x="27018" y="4496"/>
                    <a:pt x="26220" y="4160"/>
                    <a:pt x="25001" y="3740"/>
                  </a:cubicBezTo>
                  <a:cubicBezTo>
                    <a:pt x="23783" y="3320"/>
                    <a:pt x="22144" y="2773"/>
                    <a:pt x="20463" y="2227"/>
                  </a:cubicBezTo>
                  <a:cubicBezTo>
                    <a:pt x="17186" y="1135"/>
                    <a:pt x="13908" y="0"/>
                    <a:pt x="13908" y="0"/>
                  </a:cubicBezTo>
                  <a:lnTo>
                    <a:pt x="42" y="4059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88" name="Forma Livre: Forma 1187">
              <a:extLst>
                <a:ext uri="{FF2B5EF4-FFF2-40B4-BE49-F238E27FC236}">
                  <a16:creationId xmlns:a16="http://schemas.microsoft.com/office/drawing/2014/main" id="{D22D9AD8-75F8-0134-AAF2-5EB774FBBDA8}"/>
                </a:ext>
              </a:extLst>
            </p:cNvPr>
            <p:cNvSpPr/>
            <p:nvPr/>
          </p:nvSpPr>
          <p:spPr>
            <a:xfrm>
              <a:off x="8208996" y="2667485"/>
              <a:ext cx="32228" cy="68868"/>
            </a:xfrm>
            <a:custGeom>
              <a:avLst/>
              <a:gdLst>
                <a:gd name="connsiteX0" fmla="*/ 0 w 32228"/>
                <a:gd name="connsiteY0" fmla="*/ 65381 h 68868"/>
                <a:gd name="connsiteX1" fmla="*/ 12354 w 32228"/>
                <a:gd name="connsiteY1" fmla="*/ 68869 h 68868"/>
                <a:gd name="connsiteX2" fmla="*/ 32229 w 32228"/>
                <a:gd name="connsiteY2" fmla="*/ 3950 h 68868"/>
                <a:gd name="connsiteX3" fmla="*/ 18278 w 32228"/>
                <a:gd name="connsiteY3" fmla="*/ 0 h 68868"/>
                <a:gd name="connsiteX4" fmla="*/ 0 w 32228"/>
                <a:gd name="connsiteY4" fmla="*/ 65381 h 6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228" h="68868">
                  <a:moveTo>
                    <a:pt x="0" y="65381"/>
                  </a:moveTo>
                  <a:lnTo>
                    <a:pt x="12354" y="68869"/>
                  </a:lnTo>
                  <a:lnTo>
                    <a:pt x="32229" y="3950"/>
                  </a:lnTo>
                  <a:lnTo>
                    <a:pt x="18278" y="0"/>
                  </a:lnTo>
                  <a:lnTo>
                    <a:pt x="0" y="65381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89" name="Forma Livre: Forma 1188">
              <a:extLst>
                <a:ext uri="{FF2B5EF4-FFF2-40B4-BE49-F238E27FC236}">
                  <a16:creationId xmlns:a16="http://schemas.microsoft.com/office/drawing/2014/main" id="{D9C187CD-4FF4-3645-2899-B48E19E24440}"/>
                </a:ext>
              </a:extLst>
            </p:cNvPr>
            <p:cNvSpPr/>
            <p:nvPr/>
          </p:nvSpPr>
          <p:spPr>
            <a:xfrm>
              <a:off x="8180717" y="2677779"/>
              <a:ext cx="24244" cy="50884"/>
            </a:xfrm>
            <a:custGeom>
              <a:avLst/>
              <a:gdLst>
                <a:gd name="connsiteX0" fmla="*/ 0 w 24244"/>
                <a:gd name="connsiteY0" fmla="*/ 47985 h 50884"/>
                <a:gd name="connsiteX1" fmla="*/ 12479 w 24244"/>
                <a:gd name="connsiteY1" fmla="*/ 50885 h 50884"/>
                <a:gd name="connsiteX2" fmla="*/ 24245 w 24244"/>
                <a:gd name="connsiteY2" fmla="*/ 3151 h 50884"/>
                <a:gd name="connsiteX3" fmla="*/ 10589 w 24244"/>
                <a:gd name="connsiteY3" fmla="*/ 0 h 50884"/>
                <a:gd name="connsiteX4" fmla="*/ 0 w 24244"/>
                <a:gd name="connsiteY4" fmla="*/ 47985 h 50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244" h="50884">
                  <a:moveTo>
                    <a:pt x="0" y="47985"/>
                  </a:moveTo>
                  <a:lnTo>
                    <a:pt x="12479" y="50885"/>
                  </a:lnTo>
                  <a:lnTo>
                    <a:pt x="24245" y="3151"/>
                  </a:lnTo>
                  <a:lnTo>
                    <a:pt x="10589" y="0"/>
                  </a:lnTo>
                  <a:lnTo>
                    <a:pt x="0" y="47985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90" name="Forma Livre: Forma 1189">
              <a:extLst>
                <a:ext uri="{FF2B5EF4-FFF2-40B4-BE49-F238E27FC236}">
                  <a16:creationId xmlns:a16="http://schemas.microsoft.com/office/drawing/2014/main" id="{7B3DE576-2F89-F0FC-9866-011918AAE607}"/>
                </a:ext>
              </a:extLst>
            </p:cNvPr>
            <p:cNvSpPr/>
            <p:nvPr/>
          </p:nvSpPr>
          <p:spPr>
            <a:xfrm>
              <a:off x="8154834" y="2695301"/>
              <a:ext cx="17521" cy="27690"/>
            </a:xfrm>
            <a:custGeom>
              <a:avLst/>
              <a:gdLst>
                <a:gd name="connsiteX0" fmla="*/ 0 w 17521"/>
                <a:gd name="connsiteY0" fmla="*/ 25463 h 27690"/>
                <a:gd name="connsiteX1" fmla="*/ 12606 w 17521"/>
                <a:gd name="connsiteY1" fmla="*/ 27690 h 27690"/>
                <a:gd name="connsiteX2" fmla="*/ 17522 w 17521"/>
                <a:gd name="connsiteY2" fmla="*/ 2395 h 27690"/>
                <a:gd name="connsiteX3" fmla="*/ 4244 w 17521"/>
                <a:gd name="connsiteY3" fmla="*/ 0 h 27690"/>
                <a:gd name="connsiteX4" fmla="*/ 0 w 17521"/>
                <a:gd name="connsiteY4" fmla="*/ 25463 h 27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521" h="27690">
                  <a:moveTo>
                    <a:pt x="0" y="25463"/>
                  </a:moveTo>
                  <a:lnTo>
                    <a:pt x="12606" y="27690"/>
                  </a:lnTo>
                  <a:lnTo>
                    <a:pt x="17522" y="2395"/>
                  </a:lnTo>
                  <a:lnTo>
                    <a:pt x="4244" y="0"/>
                  </a:lnTo>
                  <a:lnTo>
                    <a:pt x="0" y="25463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91" name="Forma Livre: Forma 1190">
              <a:extLst>
                <a:ext uri="{FF2B5EF4-FFF2-40B4-BE49-F238E27FC236}">
                  <a16:creationId xmlns:a16="http://schemas.microsoft.com/office/drawing/2014/main" id="{0B31C387-3915-99F0-4E03-C77E10045292}"/>
                </a:ext>
              </a:extLst>
            </p:cNvPr>
            <p:cNvSpPr/>
            <p:nvPr/>
          </p:nvSpPr>
          <p:spPr>
            <a:xfrm>
              <a:off x="8125925" y="2674082"/>
              <a:ext cx="18488" cy="44245"/>
            </a:xfrm>
            <a:custGeom>
              <a:avLst/>
              <a:gdLst>
                <a:gd name="connsiteX0" fmla="*/ 0 w 18488"/>
                <a:gd name="connsiteY0" fmla="*/ 42607 h 44245"/>
                <a:gd name="connsiteX1" fmla="*/ 12732 w 18488"/>
                <a:gd name="connsiteY1" fmla="*/ 44246 h 44245"/>
                <a:gd name="connsiteX2" fmla="*/ 18488 w 18488"/>
                <a:gd name="connsiteY2" fmla="*/ 1723 h 44245"/>
                <a:gd name="connsiteX3" fmla="*/ 4748 w 18488"/>
                <a:gd name="connsiteY3" fmla="*/ 0 h 44245"/>
                <a:gd name="connsiteX4" fmla="*/ 0 w 18488"/>
                <a:gd name="connsiteY4" fmla="*/ 42607 h 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88" h="44245">
                  <a:moveTo>
                    <a:pt x="0" y="42607"/>
                  </a:moveTo>
                  <a:lnTo>
                    <a:pt x="12732" y="44246"/>
                  </a:lnTo>
                  <a:lnTo>
                    <a:pt x="18488" y="1723"/>
                  </a:lnTo>
                  <a:lnTo>
                    <a:pt x="4748" y="0"/>
                  </a:lnTo>
                  <a:lnTo>
                    <a:pt x="0" y="42607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92" name="Forma Livre: Forma 1191">
              <a:extLst>
                <a:ext uri="{FF2B5EF4-FFF2-40B4-BE49-F238E27FC236}">
                  <a16:creationId xmlns:a16="http://schemas.microsoft.com/office/drawing/2014/main" id="{E3308D19-7C0C-D108-3698-BDC7C70B9EBE}"/>
                </a:ext>
              </a:extLst>
            </p:cNvPr>
            <p:cNvSpPr/>
            <p:nvPr/>
          </p:nvSpPr>
          <p:spPr>
            <a:xfrm>
              <a:off x="8096848" y="2646475"/>
              <a:ext cx="18193" cy="68742"/>
            </a:xfrm>
            <a:custGeom>
              <a:avLst/>
              <a:gdLst>
                <a:gd name="connsiteX0" fmla="*/ 0 w 18193"/>
                <a:gd name="connsiteY0" fmla="*/ 67776 h 68742"/>
                <a:gd name="connsiteX1" fmla="*/ 12815 w 18193"/>
                <a:gd name="connsiteY1" fmla="*/ 68743 h 68742"/>
                <a:gd name="connsiteX2" fmla="*/ 18194 w 18193"/>
                <a:gd name="connsiteY2" fmla="*/ 1093 h 68742"/>
                <a:gd name="connsiteX3" fmla="*/ 3739 w 18193"/>
                <a:gd name="connsiteY3" fmla="*/ 0 h 68742"/>
                <a:gd name="connsiteX4" fmla="*/ 0 w 18193"/>
                <a:gd name="connsiteY4" fmla="*/ 67776 h 68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93" h="68742">
                  <a:moveTo>
                    <a:pt x="0" y="67776"/>
                  </a:moveTo>
                  <a:lnTo>
                    <a:pt x="12815" y="68743"/>
                  </a:lnTo>
                  <a:lnTo>
                    <a:pt x="18194" y="1093"/>
                  </a:lnTo>
                  <a:lnTo>
                    <a:pt x="3739" y="0"/>
                  </a:lnTo>
                  <a:lnTo>
                    <a:pt x="0" y="67776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93" name="Forma Livre: Forma 1192">
              <a:extLst>
                <a:ext uri="{FF2B5EF4-FFF2-40B4-BE49-F238E27FC236}">
                  <a16:creationId xmlns:a16="http://schemas.microsoft.com/office/drawing/2014/main" id="{D24AAEA8-556E-7A97-C3BD-9535A4663A8E}"/>
                </a:ext>
              </a:extLst>
            </p:cNvPr>
            <p:cNvSpPr/>
            <p:nvPr/>
          </p:nvSpPr>
          <p:spPr>
            <a:xfrm>
              <a:off x="8062350" y="2664249"/>
              <a:ext cx="14034" cy="49498"/>
            </a:xfrm>
            <a:custGeom>
              <a:avLst/>
              <a:gdLst>
                <a:gd name="connsiteX0" fmla="*/ 0 w 14034"/>
                <a:gd name="connsiteY0" fmla="*/ 49162 h 49498"/>
                <a:gd name="connsiteX1" fmla="*/ 12858 w 14034"/>
                <a:gd name="connsiteY1" fmla="*/ 49498 h 49498"/>
                <a:gd name="connsiteX2" fmla="*/ 14035 w 14034"/>
                <a:gd name="connsiteY2" fmla="*/ 336 h 49498"/>
                <a:gd name="connsiteX3" fmla="*/ 0 w 14034"/>
                <a:gd name="connsiteY3" fmla="*/ 0 h 49498"/>
                <a:gd name="connsiteX4" fmla="*/ 0 w 14034"/>
                <a:gd name="connsiteY4" fmla="*/ 49162 h 49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34" h="49498">
                  <a:moveTo>
                    <a:pt x="0" y="49162"/>
                  </a:moveTo>
                  <a:lnTo>
                    <a:pt x="12858" y="49498"/>
                  </a:lnTo>
                  <a:lnTo>
                    <a:pt x="14035" y="336"/>
                  </a:lnTo>
                  <a:lnTo>
                    <a:pt x="0" y="0"/>
                  </a:lnTo>
                  <a:lnTo>
                    <a:pt x="0" y="49162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1194" name="Gráfico 261">
            <a:extLst>
              <a:ext uri="{FF2B5EF4-FFF2-40B4-BE49-F238E27FC236}">
                <a16:creationId xmlns:a16="http://schemas.microsoft.com/office/drawing/2014/main" id="{5006894D-BF42-399E-9B26-96356BD162C6}"/>
              </a:ext>
            </a:extLst>
          </p:cNvPr>
          <p:cNvGrpSpPr/>
          <p:nvPr/>
        </p:nvGrpSpPr>
        <p:grpSpPr>
          <a:xfrm>
            <a:off x="923430" y="4257620"/>
            <a:ext cx="531032" cy="531032"/>
            <a:chOff x="1620332" y="4041161"/>
            <a:chExt cx="531032" cy="531032"/>
          </a:xfrm>
        </p:grpSpPr>
        <p:sp>
          <p:nvSpPr>
            <p:cNvPr id="1195" name="Forma Livre: Forma 1194">
              <a:extLst>
                <a:ext uri="{FF2B5EF4-FFF2-40B4-BE49-F238E27FC236}">
                  <a16:creationId xmlns:a16="http://schemas.microsoft.com/office/drawing/2014/main" id="{84FC9B1F-8E29-C177-B75B-A5BBF96735E3}"/>
                </a:ext>
              </a:extLst>
            </p:cNvPr>
            <p:cNvSpPr/>
            <p:nvPr/>
          </p:nvSpPr>
          <p:spPr>
            <a:xfrm>
              <a:off x="1620332" y="4041161"/>
              <a:ext cx="531032" cy="531032"/>
            </a:xfrm>
            <a:custGeom>
              <a:avLst/>
              <a:gdLst>
                <a:gd name="connsiteX0" fmla="*/ 531033 w 531032"/>
                <a:gd name="connsiteY0" fmla="*/ 265516 h 531032"/>
                <a:gd name="connsiteX1" fmla="*/ 265516 w 531032"/>
                <a:gd name="connsiteY1" fmla="*/ 531033 h 531032"/>
                <a:gd name="connsiteX2" fmla="*/ 0 w 531032"/>
                <a:gd name="connsiteY2" fmla="*/ 265516 h 531032"/>
                <a:gd name="connsiteX3" fmla="*/ 265516 w 531032"/>
                <a:gd name="connsiteY3" fmla="*/ 0 h 531032"/>
                <a:gd name="connsiteX4" fmla="*/ 531033 w 531032"/>
                <a:gd name="connsiteY4" fmla="*/ 265516 h 531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1032" h="531032">
                  <a:moveTo>
                    <a:pt x="531033" y="265516"/>
                  </a:moveTo>
                  <a:cubicBezTo>
                    <a:pt x="531033" y="412157"/>
                    <a:pt x="412157" y="531033"/>
                    <a:pt x="265516" y="531033"/>
                  </a:cubicBezTo>
                  <a:cubicBezTo>
                    <a:pt x="118876" y="531033"/>
                    <a:pt x="0" y="412157"/>
                    <a:pt x="0" y="265516"/>
                  </a:cubicBezTo>
                  <a:cubicBezTo>
                    <a:pt x="0" y="118876"/>
                    <a:pt x="118876" y="0"/>
                    <a:pt x="265516" y="0"/>
                  </a:cubicBezTo>
                  <a:cubicBezTo>
                    <a:pt x="412157" y="0"/>
                    <a:pt x="531033" y="118876"/>
                    <a:pt x="531033" y="265516"/>
                  </a:cubicBezTo>
                  <a:close/>
                </a:path>
              </a:pathLst>
            </a:custGeom>
            <a:solidFill>
              <a:schemeClr val="bg1"/>
            </a:solidFill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grpSp>
          <p:nvGrpSpPr>
            <p:cNvPr id="1196" name="Gráfico 261">
              <a:extLst>
                <a:ext uri="{FF2B5EF4-FFF2-40B4-BE49-F238E27FC236}">
                  <a16:creationId xmlns:a16="http://schemas.microsoft.com/office/drawing/2014/main" id="{48E5B344-E176-9E3A-504C-EC45C942D4D4}"/>
                </a:ext>
              </a:extLst>
            </p:cNvPr>
            <p:cNvGrpSpPr/>
            <p:nvPr/>
          </p:nvGrpSpPr>
          <p:grpSpPr>
            <a:xfrm>
              <a:off x="1651678" y="4168226"/>
              <a:ext cx="483551" cy="403926"/>
              <a:chOff x="1651678" y="4168226"/>
              <a:chExt cx="483551" cy="403926"/>
            </a:xfrm>
          </p:grpSpPr>
          <p:sp>
            <p:nvSpPr>
              <p:cNvPr id="1197" name="Forma Livre: Forma 1196">
                <a:extLst>
                  <a:ext uri="{FF2B5EF4-FFF2-40B4-BE49-F238E27FC236}">
                    <a16:creationId xmlns:a16="http://schemas.microsoft.com/office/drawing/2014/main" id="{9185B0EC-0F18-7357-3B86-9E43D5CDE209}"/>
                  </a:ext>
                </a:extLst>
              </p:cNvPr>
              <p:cNvSpPr/>
              <p:nvPr/>
            </p:nvSpPr>
            <p:spPr>
              <a:xfrm>
                <a:off x="1778100" y="4168226"/>
                <a:ext cx="205168" cy="115761"/>
              </a:xfrm>
              <a:custGeom>
                <a:avLst/>
                <a:gdLst>
                  <a:gd name="connsiteX0" fmla="*/ 102579 w 205168"/>
                  <a:gd name="connsiteY0" fmla="*/ 0 h 115761"/>
                  <a:gd name="connsiteX1" fmla="*/ 306 w 205168"/>
                  <a:gd name="connsiteY1" fmla="*/ 93072 h 115761"/>
                  <a:gd name="connsiteX2" fmla="*/ 19214 w 205168"/>
                  <a:gd name="connsiteY2" fmla="*/ 115762 h 115761"/>
                  <a:gd name="connsiteX3" fmla="*/ 185944 w 205168"/>
                  <a:gd name="connsiteY3" fmla="*/ 115762 h 115761"/>
                  <a:gd name="connsiteX4" fmla="*/ 204853 w 205168"/>
                  <a:gd name="connsiteY4" fmla="*/ 93072 h 115761"/>
                  <a:gd name="connsiteX5" fmla="*/ 102579 w 205168"/>
                  <a:gd name="connsiteY5" fmla="*/ 0 h 1157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5168" h="115761">
                    <a:moveTo>
                      <a:pt x="102579" y="0"/>
                    </a:moveTo>
                    <a:cubicBezTo>
                      <a:pt x="51989" y="0"/>
                      <a:pt x="9802" y="40002"/>
                      <a:pt x="306" y="93072"/>
                    </a:cubicBezTo>
                    <a:cubicBezTo>
                      <a:pt x="-1795" y="104879"/>
                      <a:pt x="7197" y="115762"/>
                      <a:pt x="19214" y="115762"/>
                    </a:cubicBezTo>
                    <a:lnTo>
                      <a:pt x="185944" y="115762"/>
                    </a:lnTo>
                    <a:cubicBezTo>
                      <a:pt x="197962" y="115762"/>
                      <a:pt x="206996" y="104879"/>
                      <a:pt x="204853" y="93072"/>
                    </a:cubicBezTo>
                    <a:cubicBezTo>
                      <a:pt x="195357" y="40002"/>
                      <a:pt x="153170" y="0"/>
                      <a:pt x="102579" y="0"/>
                    </a:cubicBezTo>
                    <a:close/>
                  </a:path>
                </a:pathLst>
              </a:custGeom>
              <a:solidFill>
                <a:srgbClr val="593D51"/>
              </a:solidFill>
              <a:ln w="4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198" name="Forma Livre: Forma 1197">
                <a:extLst>
                  <a:ext uri="{FF2B5EF4-FFF2-40B4-BE49-F238E27FC236}">
                    <a16:creationId xmlns:a16="http://schemas.microsoft.com/office/drawing/2014/main" id="{8E2029EC-BF35-3FF5-38CE-02700A4CF77B}"/>
                  </a:ext>
                </a:extLst>
              </p:cNvPr>
              <p:cNvSpPr/>
              <p:nvPr/>
            </p:nvSpPr>
            <p:spPr>
              <a:xfrm>
                <a:off x="1651678" y="4325052"/>
                <a:ext cx="217056" cy="212014"/>
              </a:xfrm>
              <a:custGeom>
                <a:avLst/>
                <a:gdLst>
                  <a:gd name="connsiteX0" fmla="*/ 197278 w 217056"/>
                  <a:gd name="connsiteY0" fmla="*/ 23224 h 212014"/>
                  <a:gd name="connsiteX1" fmla="*/ 197278 w 217056"/>
                  <a:gd name="connsiteY1" fmla="*/ 23224 h 212014"/>
                  <a:gd name="connsiteX2" fmla="*/ 93702 w 217056"/>
                  <a:gd name="connsiteY2" fmla="*/ 19779 h 212014"/>
                  <a:gd name="connsiteX3" fmla="*/ 0 w 217056"/>
                  <a:gd name="connsiteY3" fmla="*/ 106841 h 212014"/>
                  <a:gd name="connsiteX4" fmla="*/ 102190 w 217056"/>
                  <a:gd name="connsiteY4" fmla="*/ 212014 h 212014"/>
                  <a:gd name="connsiteX5" fmla="*/ 193832 w 217056"/>
                  <a:gd name="connsiteY5" fmla="*/ 126884 h 212014"/>
                  <a:gd name="connsiteX6" fmla="*/ 197278 w 217056"/>
                  <a:gd name="connsiteY6" fmla="*/ 23308 h 212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7056" h="212014">
                    <a:moveTo>
                      <a:pt x="197278" y="23224"/>
                    </a:moveTo>
                    <a:lnTo>
                      <a:pt x="197278" y="23224"/>
                    </a:lnTo>
                    <a:cubicBezTo>
                      <a:pt x="169630" y="-6357"/>
                      <a:pt x="123241" y="-7870"/>
                      <a:pt x="93702" y="19779"/>
                    </a:cubicBezTo>
                    <a:lnTo>
                      <a:pt x="0" y="106841"/>
                    </a:lnTo>
                    <a:cubicBezTo>
                      <a:pt x="23530" y="150751"/>
                      <a:pt x="59036" y="187223"/>
                      <a:pt x="102190" y="212014"/>
                    </a:cubicBezTo>
                    <a:lnTo>
                      <a:pt x="193832" y="126884"/>
                    </a:lnTo>
                    <a:cubicBezTo>
                      <a:pt x="223414" y="99236"/>
                      <a:pt x="224926" y="52847"/>
                      <a:pt x="197278" y="23308"/>
                    </a:cubicBezTo>
                    <a:close/>
                  </a:path>
                </a:pathLst>
              </a:custGeom>
              <a:solidFill>
                <a:srgbClr val="FCBD9D"/>
              </a:solidFill>
              <a:ln w="4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199" name="Forma Livre: Forma 1198">
                <a:extLst>
                  <a:ext uri="{FF2B5EF4-FFF2-40B4-BE49-F238E27FC236}">
                    <a16:creationId xmlns:a16="http://schemas.microsoft.com/office/drawing/2014/main" id="{9897246B-E2E5-DBD5-A80F-10EA6D5DB3FA}"/>
                  </a:ext>
                </a:extLst>
              </p:cNvPr>
              <p:cNvSpPr/>
              <p:nvPr/>
            </p:nvSpPr>
            <p:spPr>
              <a:xfrm>
                <a:off x="1723151" y="4317561"/>
                <a:ext cx="325393" cy="254591"/>
              </a:xfrm>
              <a:custGeom>
                <a:avLst/>
                <a:gdLst>
                  <a:gd name="connsiteX0" fmla="*/ 312872 w 325393"/>
                  <a:gd name="connsiteY0" fmla="*/ 16975 h 254591"/>
                  <a:gd name="connsiteX1" fmla="*/ 275265 w 325393"/>
                  <a:gd name="connsiteY1" fmla="*/ 0 h 254591"/>
                  <a:gd name="connsiteX2" fmla="*/ 121980 w 325393"/>
                  <a:gd name="connsiteY2" fmla="*/ 0 h 254591"/>
                  <a:gd name="connsiteX3" fmla="*/ 69289 w 325393"/>
                  <a:gd name="connsiteY3" fmla="*/ 29749 h 254591"/>
                  <a:gd name="connsiteX4" fmla="*/ 16850 w 325393"/>
                  <a:gd name="connsiteY4" fmla="*/ 116434 h 254591"/>
                  <a:gd name="connsiteX5" fmla="*/ 0 w 325393"/>
                  <a:gd name="connsiteY5" fmla="*/ 176983 h 254591"/>
                  <a:gd name="connsiteX6" fmla="*/ 0 w 325393"/>
                  <a:gd name="connsiteY6" fmla="*/ 198833 h 254591"/>
                  <a:gd name="connsiteX7" fmla="*/ 162697 w 325393"/>
                  <a:gd name="connsiteY7" fmla="*/ 254591 h 254591"/>
                  <a:gd name="connsiteX8" fmla="*/ 325393 w 325393"/>
                  <a:gd name="connsiteY8" fmla="*/ 198833 h 254591"/>
                  <a:gd name="connsiteX9" fmla="*/ 325393 w 325393"/>
                  <a:gd name="connsiteY9" fmla="*/ 50128 h 254591"/>
                  <a:gd name="connsiteX10" fmla="*/ 312872 w 325393"/>
                  <a:gd name="connsiteY10" fmla="*/ 16975 h 254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5393" h="254591">
                    <a:moveTo>
                      <a:pt x="312872" y="16975"/>
                    </a:moveTo>
                    <a:cubicBezTo>
                      <a:pt x="303669" y="6555"/>
                      <a:pt x="290223" y="0"/>
                      <a:pt x="275265" y="0"/>
                    </a:cubicBezTo>
                    <a:lnTo>
                      <a:pt x="121980" y="0"/>
                    </a:lnTo>
                    <a:cubicBezTo>
                      <a:pt x="100425" y="0"/>
                      <a:pt x="80424" y="11261"/>
                      <a:pt x="69289" y="29749"/>
                    </a:cubicBezTo>
                    <a:lnTo>
                      <a:pt x="16850" y="116434"/>
                    </a:lnTo>
                    <a:cubicBezTo>
                      <a:pt x="5799" y="134712"/>
                      <a:pt x="0" y="155637"/>
                      <a:pt x="0" y="176983"/>
                    </a:cubicBezTo>
                    <a:lnTo>
                      <a:pt x="0" y="198833"/>
                    </a:lnTo>
                    <a:cubicBezTo>
                      <a:pt x="44960" y="233750"/>
                      <a:pt x="101391" y="254591"/>
                      <a:pt x="162697" y="254591"/>
                    </a:cubicBezTo>
                    <a:cubicBezTo>
                      <a:pt x="224002" y="254591"/>
                      <a:pt x="280475" y="233750"/>
                      <a:pt x="325393" y="198833"/>
                    </a:cubicBezTo>
                    <a:lnTo>
                      <a:pt x="325393" y="50128"/>
                    </a:lnTo>
                    <a:cubicBezTo>
                      <a:pt x="325393" y="37439"/>
                      <a:pt x="320645" y="25758"/>
                      <a:pt x="312872" y="16975"/>
                    </a:cubicBezTo>
                    <a:close/>
                  </a:path>
                </a:pathLst>
              </a:custGeom>
              <a:solidFill>
                <a:srgbClr val="E3F0FF"/>
              </a:solidFill>
              <a:ln w="4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200" name="Forma Livre: Forma 1199">
                <a:extLst>
                  <a:ext uri="{FF2B5EF4-FFF2-40B4-BE49-F238E27FC236}">
                    <a16:creationId xmlns:a16="http://schemas.microsoft.com/office/drawing/2014/main" id="{A21609BD-D3D3-DA01-71E9-7E56C72B02E4}"/>
                  </a:ext>
                </a:extLst>
              </p:cNvPr>
              <p:cNvSpPr/>
              <p:nvPr/>
            </p:nvSpPr>
            <p:spPr>
              <a:xfrm>
                <a:off x="1723151" y="4317519"/>
                <a:ext cx="312871" cy="221970"/>
              </a:xfrm>
              <a:custGeom>
                <a:avLst/>
                <a:gdLst>
                  <a:gd name="connsiteX0" fmla="*/ 275265 w 312871"/>
                  <a:gd name="connsiteY0" fmla="*/ 42 h 221970"/>
                  <a:gd name="connsiteX1" fmla="*/ 121980 w 312871"/>
                  <a:gd name="connsiteY1" fmla="*/ 42 h 221970"/>
                  <a:gd name="connsiteX2" fmla="*/ 69289 w 312871"/>
                  <a:gd name="connsiteY2" fmla="*/ 29791 h 221970"/>
                  <a:gd name="connsiteX3" fmla="*/ 16850 w 312871"/>
                  <a:gd name="connsiteY3" fmla="*/ 116476 h 221970"/>
                  <a:gd name="connsiteX4" fmla="*/ 0 w 312871"/>
                  <a:gd name="connsiteY4" fmla="*/ 177025 h 221970"/>
                  <a:gd name="connsiteX5" fmla="*/ 0 w 312871"/>
                  <a:gd name="connsiteY5" fmla="*/ 178201 h 221970"/>
                  <a:gd name="connsiteX6" fmla="*/ 87777 w 312871"/>
                  <a:gd name="connsiteY6" fmla="*/ 217447 h 221970"/>
                  <a:gd name="connsiteX7" fmla="*/ 312872 w 312871"/>
                  <a:gd name="connsiteY7" fmla="*/ 16975 h 221970"/>
                  <a:gd name="connsiteX8" fmla="*/ 275265 w 312871"/>
                  <a:gd name="connsiteY8" fmla="*/ 0 h 221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871" h="221970">
                    <a:moveTo>
                      <a:pt x="275265" y="42"/>
                    </a:moveTo>
                    <a:lnTo>
                      <a:pt x="121980" y="42"/>
                    </a:lnTo>
                    <a:cubicBezTo>
                      <a:pt x="100425" y="42"/>
                      <a:pt x="80424" y="11303"/>
                      <a:pt x="69289" y="29791"/>
                    </a:cubicBezTo>
                    <a:lnTo>
                      <a:pt x="16850" y="116476"/>
                    </a:lnTo>
                    <a:cubicBezTo>
                      <a:pt x="5799" y="134754"/>
                      <a:pt x="0" y="155679"/>
                      <a:pt x="0" y="177025"/>
                    </a:cubicBezTo>
                    <a:lnTo>
                      <a:pt x="0" y="178201"/>
                    </a:lnTo>
                    <a:cubicBezTo>
                      <a:pt x="17858" y="211018"/>
                      <a:pt x="45338" y="231565"/>
                      <a:pt x="87777" y="217447"/>
                    </a:cubicBezTo>
                    <a:cubicBezTo>
                      <a:pt x="171941" y="189463"/>
                      <a:pt x="263962" y="81306"/>
                      <a:pt x="312872" y="16975"/>
                    </a:cubicBezTo>
                    <a:cubicBezTo>
                      <a:pt x="303669" y="6555"/>
                      <a:pt x="290223" y="0"/>
                      <a:pt x="2752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4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grpSp>
            <p:nvGrpSpPr>
              <p:cNvPr id="1201" name="Gráfico 261">
                <a:extLst>
                  <a:ext uri="{FF2B5EF4-FFF2-40B4-BE49-F238E27FC236}">
                    <a16:creationId xmlns:a16="http://schemas.microsoft.com/office/drawing/2014/main" id="{6286D3F3-966D-AC72-B941-9B6EC8145461}"/>
                  </a:ext>
                </a:extLst>
              </p:cNvPr>
              <p:cNvGrpSpPr/>
              <p:nvPr/>
            </p:nvGrpSpPr>
            <p:grpSpPr>
              <a:xfrm>
                <a:off x="1723151" y="4379412"/>
                <a:ext cx="325393" cy="150679"/>
                <a:chOff x="1723151" y="4379412"/>
                <a:chExt cx="325393" cy="150679"/>
              </a:xfrm>
              <a:solidFill>
                <a:srgbClr val="84D4E6"/>
              </a:solidFill>
            </p:grpSpPr>
            <p:sp>
              <p:nvSpPr>
                <p:cNvPr id="1202" name="Forma Livre: Forma 1201">
                  <a:extLst>
                    <a:ext uri="{FF2B5EF4-FFF2-40B4-BE49-F238E27FC236}">
                      <a16:creationId xmlns:a16="http://schemas.microsoft.com/office/drawing/2014/main" id="{9D2B3B51-1D22-3D05-A69A-14D5D2DE7F4D}"/>
                    </a:ext>
                  </a:extLst>
                </p:cNvPr>
                <p:cNvSpPr/>
                <p:nvPr/>
              </p:nvSpPr>
              <p:spPr>
                <a:xfrm>
                  <a:off x="1770002" y="4379412"/>
                  <a:ext cx="278542" cy="10743"/>
                </a:xfrm>
                <a:custGeom>
                  <a:avLst/>
                  <a:gdLst>
                    <a:gd name="connsiteX0" fmla="*/ 1723 w 278542"/>
                    <a:gd name="connsiteY0" fmla="*/ 2143 h 10743"/>
                    <a:gd name="connsiteX1" fmla="*/ 0 w 278542"/>
                    <a:gd name="connsiteY1" fmla="*/ 4916 h 10743"/>
                    <a:gd name="connsiteX2" fmla="*/ 278542 w 278542"/>
                    <a:gd name="connsiteY2" fmla="*/ 2983 h 10743"/>
                    <a:gd name="connsiteX3" fmla="*/ 278542 w 278542"/>
                    <a:gd name="connsiteY3" fmla="*/ 0 h 10743"/>
                    <a:gd name="connsiteX4" fmla="*/ 1723 w 278542"/>
                    <a:gd name="connsiteY4" fmla="*/ 2143 h 107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8542" h="10743">
                      <a:moveTo>
                        <a:pt x="1723" y="2143"/>
                      </a:moveTo>
                      <a:lnTo>
                        <a:pt x="0" y="4916"/>
                      </a:lnTo>
                      <a:cubicBezTo>
                        <a:pt x="92651" y="13278"/>
                        <a:pt x="186059" y="12648"/>
                        <a:pt x="278542" y="2983"/>
                      </a:cubicBezTo>
                      <a:lnTo>
                        <a:pt x="278542" y="0"/>
                      </a:lnTo>
                      <a:cubicBezTo>
                        <a:pt x="186605" y="9622"/>
                        <a:pt x="93828" y="10337"/>
                        <a:pt x="1723" y="2143"/>
                      </a:cubicBezTo>
                      <a:close/>
                    </a:path>
                  </a:pathLst>
                </a:custGeom>
                <a:solidFill>
                  <a:srgbClr val="84D4E6"/>
                </a:solidFill>
                <a:ln w="4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203" name="Forma Livre: Forma 1202">
                  <a:extLst>
                    <a:ext uri="{FF2B5EF4-FFF2-40B4-BE49-F238E27FC236}">
                      <a16:creationId xmlns:a16="http://schemas.microsoft.com/office/drawing/2014/main" id="{C29ACDFE-7732-E20E-5397-B634FA9A7B14}"/>
                    </a:ext>
                  </a:extLst>
                </p:cNvPr>
                <p:cNvSpPr/>
                <p:nvPr/>
              </p:nvSpPr>
              <p:spPr>
                <a:xfrm>
                  <a:off x="1723151" y="4495090"/>
                  <a:ext cx="309846" cy="35001"/>
                </a:xfrm>
                <a:custGeom>
                  <a:avLst/>
                  <a:gdLst>
                    <a:gd name="connsiteX0" fmla="*/ 0 w 309846"/>
                    <a:gd name="connsiteY0" fmla="*/ 2983 h 35001"/>
                    <a:gd name="connsiteX1" fmla="*/ 306107 w 309846"/>
                    <a:gd name="connsiteY1" fmla="*/ 35002 h 35001"/>
                    <a:gd name="connsiteX2" fmla="*/ 309846 w 309846"/>
                    <a:gd name="connsiteY2" fmla="*/ 32607 h 35001"/>
                    <a:gd name="connsiteX3" fmla="*/ 0 w 309846"/>
                    <a:gd name="connsiteY3" fmla="*/ 0 h 35001"/>
                    <a:gd name="connsiteX4" fmla="*/ 0 w 309846"/>
                    <a:gd name="connsiteY4" fmla="*/ 2983 h 35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9846" h="35001">
                      <a:moveTo>
                        <a:pt x="0" y="2983"/>
                      </a:moveTo>
                      <a:cubicBezTo>
                        <a:pt x="102652" y="6681"/>
                        <a:pt x="204925" y="17438"/>
                        <a:pt x="306107" y="35002"/>
                      </a:cubicBezTo>
                      <a:cubicBezTo>
                        <a:pt x="307367" y="34203"/>
                        <a:pt x="308628" y="33405"/>
                        <a:pt x="309846" y="32607"/>
                      </a:cubicBezTo>
                      <a:cubicBezTo>
                        <a:pt x="207446" y="14707"/>
                        <a:pt x="103870" y="3740"/>
                        <a:pt x="0" y="0"/>
                      </a:cubicBezTo>
                      <a:lnTo>
                        <a:pt x="0" y="2983"/>
                      </a:lnTo>
                      <a:close/>
                    </a:path>
                  </a:pathLst>
                </a:custGeom>
                <a:solidFill>
                  <a:srgbClr val="84D4E6"/>
                </a:solidFill>
                <a:ln w="4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  <p:sp>
            <p:nvSpPr>
              <p:cNvPr id="1204" name="Forma Livre: Forma 1203">
                <a:extLst>
                  <a:ext uri="{FF2B5EF4-FFF2-40B4-BE49-F238E27FC236}">
                    <a16:creationId xmlns:a16="http://schemas.microsoft.com/office/drawing/2014/main" id="{41FF6338-5CA6-9C7F-8220-70A237443C8C}"/>
                  </a:ext>
                </a:extLst>
              </p:cNvPr>
              <p:cNvSpPr/>
              <p:nvPr/>
            </p:nvSpPr>
            <p:spPr>
              <a:xfrm>
                <a:off x="1928705" y="4319662"/>
                <a:ext cx="206523" cy="196731"/>
              </a:xfrm>
              <a:custGeom>
                <a:avLst/>
                <a:gdLst>
                  <a:gd name="connsiteX0" fmla="*/ 206524 w 206523"/>
                  <a:gd name="connsiteY0" fmla="*/ 78407 h 196731"/>
                  <a:gd name="connsiteX1" fmla="*/ 141269 w 206523"/>
                  <a:gd name="connsiteY1" fmla="*/ 31766 h 196731"/>
                  <a:gd name="connsiteX2" fmla="*/ 116099 w 206523"/>
                  <a:gd name="connsiteY2" fmla="*/ 13782 h 196731"/>
                  <a:gd name="connsiteX3" fmla="*/ 73366 w 206523"/>
                  <a:gd name="connsiteY3" fmla="*/ 0 h 196731"/>
                  <a:gd name="connsiteX4" fmla="*/ 13784 w 206523"/>
                  <a:gd name="connsiteY4" fmla="*/ 30506 h 196731"/>
                  <a:gd name="connsiteX5" fmla="*/ 30465 w 206523"/>
                  <a:gd name="connsiteY5" fmla="*/ 132779 h 196731"/>
                  <a:gd name="connsiteX6" fmla="*/ 119923 w 206523"/>
                  <a:gd name="connsiteY6" fmla="*/ 196732 h 196731"/>
                  <a:gd name="connsiteX7" fmla="*/ 206524 w 206523"/>
                  <a:gd name="connsiteY7" fmla="*/ 78407 h 196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6523" h="196731">
                    <a:moveTo>
                      <a:pt x="206524" y="78407"/>
                    </a:moveTo>
                    <a:lnTo>
                      <a:pt x="141269" y="31766"/>
                    </a:lnTo>
                    <a:lnTo>
                      <a:pt x="116099" y="13782"/>
                    </a:lnTo>
                    <a:cubicBezTo>
                      <a:pt x="103158" y="4454"/>
                      <a:pt x="88199" y="0"/>
                      <a:pt x="73366" y="0"/>
                    </a:cubicBezTo>
                    <a:cubicBezTo>
                      <a:pt x="50592" y="0"/>
                      <a:pt x="28154" y="10589"/>
                      <a:pt x="13784" y="30506"/>
                    </a:cubicBezTo>
                    <a:cubicBezTo>
                      <a:pt x="-9831" y="63364"/>
                      <a:pt x="-2351" y="109123"/>
                      <a:pt x="30465" y="132779"/>
                    </a:cubicBezTo>
                    <a:lnTo>
                      <a:pt x="119923" y="196732"/>
                    </a:lnTo>
                    <a:cubicBezTo>
                      <a:pt x="158874" y="166436"/>
                      <a:pt x="189212" y="125594"/>
                      <a:pt x="206524" y="78407"/>
                    </a:cubicBezTo>
                    <a:close/>
                  </a:path>
                </a:pathLst>
              </a:custGeom>
              <a:solidFill>
                <a:srgbClr val="FCBD9D"/>
              </a:solidFill>
              <a:ln w="4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205" name="Forma Livre: Forma 1204">
                <a:extLst>
                  <a:ext uri="{FF2B5EF4-FFF2-40B4-BE49-F238E27FC236}">
                    <a16:creationId xmlns:a16="http://schemas.microsoft.com/office/drawing/2014/main" id="{DA93584B-B2C9-FE4A-0D37-AB4661941EA6}"/>
                  </a:ext>
                </a:extLst>
              </p:cNvPr>
              <p:cNvSpPr/>
              <p:nvPr/>
            </p:nvSpPr>
            <p:spPr>
              <a:xfrm>
                <a:off x="1828408" y="4221254"/>
                <a:ext cx="86684" cy="135846"/>
              </a:xfrm>
              <a:custGeom>
                <a:avLst/>
                <a:gdLst>
                  <a:gd name="connsiteX0" fmla="*/ 0 w 86684"/>
                  <a:gd name="connsiteY0" fmla="*/ 12732 h 135846"/>
                  <a:gd name="connsiteX1" fmla="*/ 34749 w 86684"/>
                  <a:gd name="connsiteY1" fmla="*/ 135846 h 135846"/>
                  <a:gd name="connsiteX2" fmla="*/ 86685 w 86684"/>
                  <a:gd name="connsiteY2" fmla="*/ 96475 h 135846"/>
                  <a:gd name="connsiteX3" fmla="*/ 57860 w 86684"/>
                  <a:gd name="connsiteY3" fmla="*/ 0 h 135846"/>
                  <a:gd name="connsiteX4" fmla="*/ 0 w 86684"/>
                  <a:gd name="connsiteY4" fmla="*/ 12732 h 135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6684" h="135846">
                    <a:moveTo>
                      <a:pt x="0" y="12732"/>
                    </a:moveTo>
                    <a:lnTo>
                      <a:pt x="34749" y="135846"/>
                    </a:lnTo>
                    <a:lnTo>
                      <a:pt x="86685" y="96475"/>
                    </a:lnTo>
                    <a:lnTo>
                      <a:pt x="57860" y="0"/>
                    </a:lnTo>
                    <a:lnTo>
                      <a:pt x="0" y="12732"/>
                    </a:lnTo>
                    <a:close/>
                  </a:path>
                </a:pathLst>
              </a:custGeom>
              <a:solidFill>
                <a:srgbClr val="FCBD9D"/>
              </a:solidFill>
              <a:ln w="4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206" name="Forma Livre: Forma 1205">
                <a:extLst>
                  <a:ext uri="{FF2B5EF4-FFF2-40B4-BE49-F238E27FC236}">
                    <a16:creationId xmlns:a16="http://schemas.microsoft.com/office/drawing/2014/main" id="{640E43C2-4B28-F710-6F7A-FD8999F5576D}"/>
                  </a:ext>
                </a:extLst>
              </p:cNvPr>
              <p:cNvSpPr/>
              <p:nvPr/>
            </p:nvSpPr>
            <p:spPr>
              <a:xfrm>
                <a:off x="1811038" y="4191413"/>
                <a:ext cx="76093" cy="76091"/>
              </a:xfrm>
              <a:custGeom>
                <a:avLst/>
                <a:gdLst>
                  <a:gd name="connsiteX0" fmla="*/ 60019 w 76093"/>
                  <a:gd name="connsiteY0" fmla="*/ 7025 h 76091"/>
                  <a:gd name="connsiteX1" fmla="*/ 37329 w 76093"/>
                  <a:gd name="connsiteY1" fmla="*/ 8 h 76091"/>
                  <a:gd name="connsiteX2" fmla="*/ 29892 w 76093"/>
                  <a:gd name="connsiteY2" fmla="*/ 932 h 76091"/>
                  <a:gd name="connsiteX3" fmla="*/ 28883 w 76093"/>
                  <a:gd name="connsiteY3" fmla="*/ 1226 h 76091"/>
                  <a:gd name="connsiteX4" fmla="*/ 5269 w 76093"/>
                  <a:gd name="connsiteY4" fmla="*/ 18832 h 76091"/>
                  <a:gd name="connsiteX5" fmla="*/ 101 w 76093"/>
                  <a:gd name="connsiteY5" fmla="*/ 35514 h 76091"/>
                  <a:gd name="connsiteX6" fmla="*/ 16 w 76093"/>
                  <a:gd name="connsiteY6" fmla="*/ 37447 h 76091"/>
                  <a:gd name="connsiteX7" fmla="*/ 16 w 76093"/>
                  <a:gd name="connsiteY7" fmla="*/ 40094 h 76091"/>
                  <a:gd name="connsiteX8" fmla="*/ 899 w 76093"/>
                  <a:gd name="connsiteY8" fmla="*/ 46228 h 76091"/>
                  <a:gd name="connsiteX9" fmla="*/ 42581 w 76093"/>
                  <a:gd name="connsiteY9" fmla="*/ 75810 h 76091"/>
                  <a:gd name="connsiteX10" fmla="*/ 46195 w 76093"/>
                  <a:gd name="connsiteY10" fmla="*/ 75221 h 76091"/>
                  <a:gd name="connsiteX11" fmla="*/ 52330 w 76093"/>
                  <a:gd name="connsiteY11" fmla="*/ 73288 h 76091"/>
                  <a:gd name="connsiteX12" fmla="*/ 75188 w 76093"/>
                  <a:gd name="connsiteY12" fmla="*/ 29883 h 76091"/>
                  <a:gd name="connsiteX13" fmla="*/ 59977 w 76093"/>
                  <a:gd name="connsiteY13" fmla="*/ 7067 h 7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093" h="76091">
                    <a:moveTo>
                      <a:pt x="60019" y="7025"/>
                    </a:moveTo>
                    <a:cubicBezTo>
                      <a:pt x="53548" y="2403"/>
                      <a:pt x="45649" y="-160"/>
                      <a:pt x="37329" y="8"/>
                    </a:cubicBezTo>
                    <a:cubicBezTo>
                      <a:pt x="34892" y="92"/>
                      <a:pt x="32371" y="344"/>
                      <a:pt x="29892" y="932"/>
                    </a:cubicBezTo>
                    <a:cubicBezTo>
                      <a:pt x="29556" y="1016"/>
                      <a:pt x="29177" y="1100"/>
                      <a:pt x="28883" y="1226"/>
                    </a:cubicBezTo>
                    <a:cubicBezTo>
                      <a:pt x="18589" y="3747"/>
                      <a:pt x="10269" y="10302"/>
                      <a:pt x="5269" y="18832"/>
                    </a:cubicBezTo>
                    <a:cubicBezTo>
                      <a:pt x="2285" y="23832"/>
                      <a:pt x="479" y="29547"/>
                      <a:pt x="101" y="35514"/>
                    </a:cubicBezTo>
                    <a:cubicBezTo>
                      <a:pt x="16" y="36144"/>
                      <a:pt x="-26" y="36816"/>
                      <a:pt x="16" y="37447"/>
                    </a:cubicBezTo>
                    <a:lnTo>
                      <a:pt x="16" y="40094"/>
                    </a:lnTo>
                    <a:cubicBezTo>
                      <a:pt x="143" y="42153"/>
                      <a:pt x="437" y="44170"/>
                      <a:pt x="899" y="46228"/>
                    </a:cubicBezTo>
                    <a:cubicBezTo>
                      <a:pt x="5143" y="65557"/>
                      <a:pt x="23379" y="78163"/>
                      <a:pt x="42581" y="75810"/>
                    </a:cubicBezTo>
                    <a:cubicBezTo>
                      <a:pt x="43800" y="75684"/>
                      <a:pt x="44977" y="75516"/>
                      <a:pt x="46195" y="75221"/>
                    </a:cubicBezTo>
                    <a:cubicBezTo>
                      <a:pt x="48338" y="74759"/>
                      <a:pt x="50355" y="74129"/>
                      <a:pt x="52330" y="73288"/>
                    </a:cubicBezTo>
                    <a:cubicBezTo>
                      <a:pt x="69221" y="66524"/>
                      <a:pt x="79264" y="48287"/>
                      <a:pt x="75188" y="29883"/>
                    </a:cubicBezTo>
                    <a:cubicBezTo>
                      <a:pt x="73087" y="20261"/>
                      <a:pt x="67457" y="12277"/>
                      <a:pt x="59977" y="7067"/>
                    </a:cubicBezTo>
                    <a:close/>
                  </a:path>
                </a:pathLst>
              </a:custGeom>
              <a:solidFill>
                <a:srgbClr val="FCBD9D"/>
              </a:solidFill>
              <a:ln w="4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207" name="Forma Livre: Forma 1206">
                <a:extLst>
                  <a:ext uri="{FF2B5EF4-FFF2-40B4-BE49-F238E27FC236}">
                    <a16:creationId xmlns:a16="http://schemas.microsoft.com/office/drawing/2014/main" id="{CB264B1A-0D03-2198-5088-99AF8FFBC844}"/>
                  </a:ext>
                </a:extLst>
              </p:cNvPr>
              <p:cNvSpPr/>
              <p:nvPr/>
            </p:nvSpPr>
            <p:spPr>
              <a:xfrm>
                <a:off x="1810929" y="4226086"/>
                <a:ext cx="54204" cy="67461"/>
              </a:xfrm>
              <a:custGeom>
                <a:avLst/>
                <a:gdLst>
                  <a:gd name="connsiteX0" fmla="*/ 168 w 54204"/>
                  <a:gd name="connsiteY0" fmla="*/ 2731 h 67461"/>
                  <a:gd name="connsiteX1" fmla="*/ 168 w 54204"/>
                  <a:gd name="connsiteY1" fmla="*/ 5379 h 67461"/>
                  <a:gd name="connsiteX2" fmla="*/ 0 w 54204"/>
                  <a:gd name="connsiteY2" fmla="*/ 49078 h 67461"/>
                  <a:gd name="connsiteX3" fmla="*/ 168 w 54204"/>
                  <a:gd name="connsiteY3" fmla="*/ 51473 h 67461"/>
                  <a:gd name="connsiteX4" fmla="*/ 168 w 54204"/>
                  <a:gd name="connsiteY4" fmla="*/ 51557 h 67461"/>
                  <a:gd name="connsiteX5" fmla="*/ 22186 w 54204"/>
                  <a:gd name="connsiteY5" fmla="*/ 67062 h 67461"/>
                  <a:gd name="connsiteX6" fmla="*/ 51431 w 54204"/>
                  <a:gd name="connsiteY6" fmla="*/ 60675 h 67461"/>
                  <a:gd name="connsiteX7" fmla="*/ 52439 w 54204"/>
                  <a:gd name="connsiteY7" fmla="*/ 38573 h 67461"/>
                  <a:gd name="connsiteX8" fmla="*/ 54204 w 54204"/>
                  <a:gd name="connsiteY8" fmla="*/ 0 h 67461"/>
                  <a:gd name="connsiteX9" fmla="*/ 53868 w 54204"/>
                  <a:gd name="connsiteY9" fmla="*/ 0 h 67461"/>
                  <a:gd name="connsiteX10" fmla="*/ 168 w 54204"/>
                  <a:gd name="connsiteY10" fmla="*/ 2731 h 67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4204" h="67461">
                    <a:moveTo>
                      <a:pt x="168" y="2731"/>
                    </a:moveTo>
                    <a:lnTo>
                      <a:pt x="168" y="5379"/>
                    </a:lnTo>
                    <a:lnTo>
                      <a:pt x="0" y="49078"/>
                    </a:lnTo>
                    <a:cubicBezTo>
                      <a:pt x="0" y="49918"/>
                      <a:pt x="0" y="50675"/>
                      <a:pt x="168" y="51473"/>
                    </a:cubicBezTo>
                    <a:cubicBezTo>
                      <a:pt x="168" y="51473"/>
                      <a:pt x="168" y="51473"/>
                      <a:pt x="168" y="51557"/>
                    </a:cubicBezTo>
                    <a:cubicBezTo>
                      <a:pt x="1513" y="61641"/>
                      <a:pt x="11933" y="69331"/>
                      <a:pt x="22186" y="67062"/>
                    </a:cubicBezTo>
                    <a:lnTo>
                      <a:pt x="51431" y="60675"/>
                    </a:lnTo>
                    <a:lnTo>
                      <a:pt x="52439" y="38573"/>
                    </a:lnTo>
                    <a:lnTo>
                      <a:pt x="54204" y="0"/>
                    </a:lnTo>
                    <a:lnTo>
                      <a:pt x="53868" y="0"/>
                    </a:lnTo>
                    <a:lnTo>
                      <a:pt x="168" y="2731"/>
                    </a:lnTo>
                    <a:close/>
                  </a:path>
                </a:pathLst>
              </a:custGeom>
              <a:solidFill>
                <a:srgbClr val="FCBD9D"/>
              </a:solidFill>
              <a:ln w="4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208" name="Forma Livre: Forma 1207">
                <a:extLst>
                  <a:ext uri="{FF2B5EF4-FFF2-40B4-BE49-F238E27FC236}">
                    <a16:creationId xmlns:a16="http://schemas.microsoft.com/office/drawing/2014/main" id="{BC27AC29-1FF3-3788-9918-30B60329924C}"/>
                  </a:ext>
                </a:extLst>
              </p:cNvPr>
              <p:cNvSpPr/>
              <p:nvPr/>
            </p:nvSpPr>
            <p:spPr>
              <a:xfrm>
                <a:off x="1810887" y="4191371"/>
                <a:ext cx="60086" cy="97388"/>
              </a:xfrm>
              <a:custGeom>
                <a:avLst/>
                <a:gdLst>
                  <a:gd name="connsiteX0" fmla="*/ 29035 w 60086"/>
                  <a:gd name="connsiteY0" fmla="*/ 1184 h 97388"/>
                  <a:gd name="connsiteX1" fmla="*/ 5420 w 60086"/>
                  <a:gd name="connsiteY1" fmla="*/ 18790 h 97388"/>
                  <a:gd name="connsiteX2" fmla="*/ 252 w 60086"/>
                  <a:gd name="connsiteY2" fmla="*/ 35472 h 97388"/>
                  <a:gd name="connsiteX3" fmla="*/ 168 w 60086"/>
                  <a:gd name="connsiteY3" fmla="*/ 37405 h 97388"/>
                  <a:gd name="connsiteX4" fmla="*/ 168 w 60086"/>
                  <a:gd name="connsiteY4" fmla="*/ 40052 h 97388"/>
                  <a:gd name="connsiteX5" fmla="*/ 0 w 60086"/>
                  <a:gd name="connsiteY5" fmla="*/ 83751 h 97388"/>
                  <a:gd name="connsiteX6" fmla="*/ 168 w 60086"/>
                  <a:gd name="connsiteY6" fmla="*/ 86146 h 97388"/>
                  <a:gd name="connsiteX7" fmla="*/ 168 w 60086"/>
                  <a:gd name="connsiteY7" fmla="*/ 86230 h 97388"/>
                  <a:gd name="connsiteX8" fmla="*/ 21177 w 60086"/>
                  <a:gd name="connsiteY8" fmla="*/ 95474 h 97388"/>
                  <a:gd name="connsiteX9" fmla="*/ 42691 w 60086"/>
                  <a:gd name="connsiteY9" fmla="*/ 75768 h 97388"/>
                  <a:gd name="connsiteX10" fmla="*/ 49036 w 60086"/>
                  <a:gd name="connsiteY10" fmla="*/ 56061 h 97388"/>
                  <a:gd name="connsiteX11" fmla="*/ 53826 w 60086"/>
                  <a:gd name="connsiteY11" fmla="*/ 34673 h 97388"/>
                  <a:gd name="connsiteX12" fmla="*/ 60087 w 60086"/>
                  <a:gd name="connsiteY12" fmla="*/ 7025 h 97388"/>
                  <a:gd name="connsiteX13" fmla="*/ 37397 w 60086"/>
                  <a:gd name="connsiteY13" fmla="*/ 8 h 97388"/>
                  <a:gd name="connsiteX14" fmla="*/ 28951 w 60086"/>
                  <a:gd name="connsiteY14" fmla="*/ 1184 h 97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0086" h="97388">
                    <a:moveTo>
                      <a:pt x="29035" y="1184"/>
                    </a:moveTo>
                    <a:cubicBezTo>
                      <a:pt x="18740" y="3705"/>
                      <a:pt x="10421" y="10260"/>
                      <a:pt x="5420" y="18790"/>
                    </a:cubicBezTo>
                    <a:lnTo>
                      <a:pt x="252" y="35472"/>
                    </a:lnTo>
                    <a:cubicBezTo>
                      <a:pt x="168" y="36102"/>
                      <a:pt x="126" y="36774"/>
                      <a:pt x="168" y="37405"/>
                    </a:cubicBezTo>
                    <a:lnTo>
                      <a:pt x="168" y="40052"/>
                    </a:lnTo>
                    <a:lnTo>
                      <a:pt x="0" y="83751"/>
                    </a:lnTo>
                    <a:cubicBezTo>
                      <a:pt x="0" y="84592"/>
                      <a:pt x="0" y="85348"/>
                      <a:pt x="168" y="86146"/>
                    </a:cubicBezTo>
                    <a:cubicBezTo>
                      <a:pt x="168" y="86146"/>
                      <a:pt x="168" y="86146"/>
                      <a:pt x="168" y="86230"/>
                    </a:cubicBezTo>
                    <a:cubicBezTo>
                      <a:pt x="4034" y="94844"/>
                      <a:pt x="10463" y="100559"/>
                      <a:pt x="21177" y="95474"/>
                    </a:cubicBezTo>
                    <a:cubicBezTo>
                      <a:pt x="31976" y="90348"/>
                      <a:pt x="38615" y="82869"/>
                      <a:pt x="42691" y="75768"/>
                    </a:cubicBezTo>
                    <a:cubicBezTo>
                      <a:pt x="48574" y="65473"/>
                      <a:pt x="49036" y="56061"/>
                      <a:pt x="49036" y="56061"/>
                    </a:cubicBezTo>
                    <a:lnTo>
                      <a:pt x="53826" y="34673"/>
                    </a:lnTo>
                    <a:lnTo>
                      <a:pt x="60087" y="7025"/>
                    </a:lnTo>
                    <a:cubicBezTo>
                      <a:pt x="53616" y="2403"/>
                      <a:pt x="45716" y="-160"/>
                      <a:pt x="37397" y="8"/>
                    </a:cubicBezTo>
                    <a:lnTo>
                      <a:pt x="28951" y="1184"/>
                    </a:lnTo>
                    <a:close/>
                  </a:path>
                </a:pathLst>
              </a:custGeom>
              <a:solidFill>
                <a:srgbClr val="FFC8B0"/>
              </a:solidFill>
              <a:ln w="4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209" name="Forma Livre: Forma 1208">
                <a:extLst>
                  <a:ext uri="{FF2B5EF4-FFF2-40B4-BE49-F238E27FC236}">
                    <a16:creationId xmlns:a16="http://schemas.microsoft.com/office/drawing/2014/main" id="{8144FFAF-5535-4F2C-4F00-70FCD48CB1D3}"/>
                  </a:ext>
                </a:extLst>
              </p:cNvPr>
              <p:cNvSpPr/>
              <p:nvPr/>
            </p:nvSpPr>
            <p:spPr>
              <a:xfrm>
                <a:off x="1811517" y="4191400"/>
                <a:ext cx="83827" cy="60345"/>
              </a:xfrm>
              <a:custGeom>
                <a:avLst/>
                <a:gdLst>
                  <a:gd name="connsiteX0" fmla="*/ 29455 w 83827"/>
                  <a:gd name="connsiteY0" fmla="*/ 860 h 60345"/>
                  <a:gd name="connsiteX1" fmla="*/ 0 w 83827"/>
                  <a:gd name="connsiteY1" fmla="*/ 30568 h 60345"/>
                  <a:gd name="connsiteX2" fmla="*/ 55507 w 83827"/>
                  <a:gd name="connsiteY2" fmla="*/ 57376 h 60345"/>
                  <a:gd name="connsiteX3" fmla="*/ 83827 w 83827"/>
                  <a:gd name="connsiteY3" fmla="*/ 60275 h 60345"/>
                  <a:gd name="connsiteX4" fmla="*/ 74751 w 83827"/>
                  <a:gd name="connsiteY4" fmla="*/ 29895 h 60345"/>
                  <a:gd name="connsiteX5" fmla="*/ 29455 w 83827"/>
                  <a:gd name="connsiteY5" fmla="*/ 902 h 60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3827" h="60345">
                    <a:moveTo>
                      <a:pt x="29455" y="860"/>
                    </a:moveTo>
                    <a:cubicBezTo>
                      <a:pt x="14286" y="4180"/>
                      <a:pt x="2983" y="16239"/>
                      <a:pt x="0" y="30568"/>
                    </a:cubicBezTo>
                    <a:cubicBezTo>
                      <a:pt x="0" y="30568"/>
                      <a:pt x="24539" y="53132"/>
                      <a:pt x="55507" y="57376"/>
                    </a:cubicBezTo>
                    <a:cubicBezTo>
                      <a:pt x="68743" y="59182"/>
                      <a:pt x="79584" y="60695"/>
                      <a:pt x="83827" y="60275"/>
                    </a:cubicBezTo>
                    <a:lnTo>
                      <a:pt x="74751" y="29895"/>
                    </a:lnTo>
                    <a:cubicBezTo>
                      <a:pt x="70255" y="9390"/>
                      <a:pt x="49960" y="-3636"/>
                      <a:pt x="29455" y="902"/>
                    </a:cubicBezTo>
                    <a:close/>
                  </a:path>
                </a:pathLst>
              </a:custGeom>
              <a:solidFill>
                <a:srgbClr val="593D51"/>
              </a:solidFill>
              <a:ln w="4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210" name="Forma Livre: Forma 1209">
                <a:extLst>
                  <a:ext uri="{FF2B5EF4-FFF2-40B4-BE49-F238E27FC236}">
                    <a16:creationId xmlns:a16="http://schemas.microsoft.com/office/drawing/2014/main" id="{01BD53C1-E16B-E3F8-E53E-457EF58E697A}"/>
                  </a:ext>
                </a:extLst>
              </p:cNvPr>
              <p:cNvSpPr/>
              <p:nvPr/>
            </p:nvSpPr>
            <p:spPr>
              <a:xfrm>
                <a:off x="1844417" y="4285668"/>
                <a:ext cx="22606" cy="17689"/>
              </a:xfrm>
              <a:custGeom>
                <a:avLst/>
                <a:gdLst>
                  <a:gd name="connsiteX0" fmla="*/ 3572 w 22606"/>
                  <a:gd name="connsiteY0" fmla="*/ 17690 h 17689"/>
                  <a:gd name="connsiteX1" fmla="*/ 22606 w 22606"/>
                  <a:gd name="connsiteY1" fmla="*/ 0 h 17689"/>
                  <a:gd name="connsiteX2" fmla="*/ 0 w 22606"/>
                  <a:gd name="connsiteY2" fmla="*/ 5000 h 17689"/>
                  <a:gd name="connsiteX3" fmla="*/ 3572 w 22606"/>
                  <a:gd name="connsiteY3" fmla="*/ 17690 h 17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606" h="17689">
                    <a:moveTo>
                      <a:pt x="3572" y="17690"/>
                    </a:moveTo>
                    <a:lnTo>
                      <a:pt x="22606" y="0"/>
                    </a:lnTo>
                    <a:lnTo>
                      <a:pt x="0" y="5000"/>
                    </a:lnTo>
                    <a:lnTo>
                      <a:pt x="3572" y="17690"/>
                    </a:lnTo>
                    <a:close/>
                  </a:path>
                </a:pathLst>
              </a:custGeom>
              <a:solidFill>
                <a:srgbClr val="593D51"/>
              </a:solidFill>
              <a:ln w="4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211" name="Forma Livre: Forma 1210">
                <a:extLst>
                  <a:ext uri="{FF2B5EF4-FFF2-40B4-BE49-F238E27FC236}">
                    <a16:creationId xmlns:a16="http://schemas.microsoft.com/office/drawing/2014/main" id="{E514E630-736A-4AFD-452C-B51A9221A626}"/>
                  </a:ext>
                </a:extLst>
              </p:cNvPr>
              <p:cNvSpPr/>
              <p:nvPr/>
            </p:nvSpPr>
            <p:spPr>
              <a:xfrm>
                <a:off x="1859295" y="4230795"/>
                <a:ext cx="24953" cy="24953"/>
              </a:xfrm>
              <a:custGeom>
                <a:avLst/>
                <a:gdLst>
                  <a:gd name="connsiteX0" fmla="*/ 9787 w 24953"/>
                  <a:gd name="connsiteY0" fmla="*/ 291 h 24953"/>
                  <a:gd name="connsiteX1" fmla="*/ 291 w 24953"/>
                  <a:gd name="connsiteY1" fmla="*/ 15166 h 24953"/>
                  <a:gd name="connsiteX2" fmla="*/ 15166 w 24953"/>
                  <a:gd name="connsiteY2" fmla="*/ 24662 h 24953"/>
                  <a:gd name="connsiteX3" fmla="*/ 24662 w 24953"/>
                  <a:gd name="connsiteY3" fmla="*/ 9787 h 24953"/>
                  <a:gd name="connsiteX4" fmla="*/ 9787 w 24953"/>
                  <a:gd name="connsiteY4" fmla="*/ 291 h 24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53" h="24953">
                    <a:moveTo>
                      <a:pt x="9787" y="291"/>
                    </a:moveTo>
                    <a:cubicBezTo>
                      <a:pt x="3064" y="1762"/>
                      <a:pt x="-1179" y="8401"/>
                      <a:pt x="291" y="15166"/>
                    </a:cubicBezTo>
                    <a:cubicBezTo>
                      <a:pt x="1762" y="21889"/>
                      <a:pt x="8401" y="26133"/>
                      <a:pt x="15166" y="24662"/>
                    </a:cubicBezTo>
                    <a:cubicBezTo>
                      <a:pt x="21889" y="23191"/>
                      <a:pt x="26133" y="16552"/>
                      <a:pt x="24662" y="9787"/>
                    </a:cubicBezTo>
                    <a:cubicBezTo>
                      <a:pt x="23191" y="3065"/>
                      <a:pt x="16552" y="-1179"/>
                      <a:pt x="9787" y="291"/>
                    </a:cubicBezTo>
                    <a:close/>
                  </a:path>
                </a:pathLst>
              </a:custGeom>
              <a:solidFill>
                <a:srgbClr val="FCBD9D"/>
              </a:solidFill>
              <a:ln w="4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grpSp>
            <p:nvGrpSpPr>
              <p:cNvPr id="1212" name="Gráfico 261">
                <a:extLst>
                  <a:ext uri="{FF2B5EF4-FFF2-40B4-BE49-F238E27FC236}">
                    <a16:creationId xmlns:a16="http://schemas.microsoft.com/office/drawing/2014/main" id="{1CBA3244-ACA1-0BDF-8CCD-58F38525187F}"/>
                  </a:ext>
                </a:extLst>
              </p:cNvPr>
              <p:cNvGrpSpPr/>
              <p:nvPr/>
            </p:nvGrpSpPr>
            <p:grpSpPr>
              <a:xfrm>
                <a:off x="1817273" y="4253062"/>
                <a:ext cx="24160" cy="24160"/>
                <a:chOff x="1817273" y="4253062"/>
                <a:chExt cx="24160" cy="24160"/>
              </a:xfrm>
              <a:solidFill>
                <a:srgbClr val="593D51"/>
              </a:solidFill>
            </p:grpSpPr>
            <p:sp>
              <p:nvSpPr>
                <p:cNvPr id="1213" name="Forma Livre: Forma 1212">
                  <a:extLst>
                    <a:ext uri="{FF2B5EF4-FFF2-40B4-BE49-F238E27FC236}">
                      <a16:creationId xmlns:a16="http://schemas.microsoft.com/office/drawing/2014/main" id="{526C347E-08B3-6412-AC49-C09367349D37}"/>
                    </a:ext>
                  </a:extLst>
                </p:cNvPr>
                <p:cNvSpPr/>
                <p:nvPr/>
              </p:nvSpPr>
              <p:spPr>
                <a:xfrm>
                  <a:off x="1817273" y="4253062"/>
                  <a:ext cx="6344" cy="12017"/>
                </a:xfrm>
                <a:custGeom>
                  <a:avLst/>
                  <a:gdLst>
                    <a:gd name="connsiteX0" fmla="*/ 6345 w 6344"/>
                    <a:gd name="connsiteY0" fmla="*/ 12018 h 12017"/>
                    <a:gd name="connsiteX1" fmla="*/ 0 w 6344"/>
                    <a:gd name="connsiteY1" fmla="*/ 12018 h 12017"/>
                    <a:gd name="connsiteX2" fmla="*/ 0 w 6344"/>
                    <a:gd name="connsiteY2" fmla="*/ 0 h 12017"/>
                    <a:gd name="connsiteX3" fmla="*/ 2227 w 6344"/>
                    <a:gd name="connsiteY3" fmla="*/ 0 h 12017"/>
                    <a:gd name="connsiteX4" fmla="*/ 2227 w 6344"/>
                    <a:gd name="connsiteY4" fmla="*/ 9748 h 12017"/>
                    <a:gd name="connsiteX5" fmla="*/ 6345 w 6344"/>
                    <a:gd name="connsiteY5" fmla="*/ 9748 h 12017"/>
                    <a:gd name="connsiteX6" fmla="*/ 6345 w 6344"/>
                    <a:gd name="connsiteY6" fmla="*/ 12018 h 120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344" h="12017">
                      <a:moveTo>
                        <a:pt x="6345" y="12018"/>
                      </a:moveTo>
                      <a:lnTo>
                        <a:pt x="0" y="12018"/>
                      </a:lnTo>
                      <a:lnTo>
                        <a:pt x="0" y="0"/>
                      </a:lnTo>
                      <a:lnTo>
                        <a:pt x="2227" y="0"/>
                      </a:lnTo>
                      <a:lnTo>
                        <a:pt x="2227" y="9748"/>
                      </a:lnTo>
                      <a:lnTo>
                        <a:pt x="6345" y="9748"/>
                      </a:lnTo>
                      <a:lnTo>
                        <a:pt x="6345" y="12018"/>
                      </a:lnTo>
                      <a:close/>
                    </a:path>
                  </a:pathLst>
                </a:custGeom>
                <a:solidFill>
                  <a:srgbClr val="593D51"/>
                </a:solidFill>
                <a:ln w="4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214" name="Forma Livre: Forma 1213">
                  <a:extLst>
                    <a:ext uri="{FF2B5EF4-FFF2-40B4-BE49-F238E27FC236}">
                      <a16:creationId xmlns:a16="http://schemas.microsoft.com/office/drawing/2014/main" id="{5646A3A7-49C3-396C-7888-0ECE8B334E5E}"/>
                    </a:ext>
                  </a:extLst>
                </p:cNvPr>
                <p:cNvSpPr/>
                <p:nvPr/>
              </p:nvSpPr>
              <p:spPr>
                <a:xfrm>
                  <a:off x="1829291" y="4269113"/>
                  <a:ext cx="12143" cy="8109"/>
                </a:xfrm>
                <a:custGeom>
                  <a:avLst/>
                  <a:gdLst>
                    <a:gd name="connsiteX0" fmla="*/ 0 w 12143"/>
                    <a:gd name="connsiteY0" fmla="*/ 8110 h 8109"/>
                    <a:gd name="connsiteX1" fmla="*/ 0 w 12143"/>
                    <a:gd name="connsiteY1" fmla="*/ 5841 h 8109"/>
                    <a:gd name="connsiteX2" fmla="*/ 10337 w 12143"/>
                    <a:gd name="connsiteY2" fmla="*/ 0 h 8109"/>
                    <a:gd name="connsiteX3" fmla="*/ 12143 w 12143"/>
                    <a:gd name="connsiteY3" fmla="*/ 1345 h 8109"/>
                    <a:gd name="connsiteX4" fmla="*/ 0 w 12143"/>
                    <a:gd name="connsiteY4" fmla="*/ 8110 h 81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43" h="8109">
                      <a:moveTo>
                        <a:pt x="0" y="8110"/>
                      </a:moveTo>
                      <a:lnTo>
                        <a:pt x="0" y="5841"/>
                      </a:lnTo>
                      <a:cubicBezTo>
                        <a:pt x="6009" y="5841"/>
                        <a:pt x="10295" y="42"/>
                        <a:pt x="10337" y="0"/>
                      </a:cubicBezTo>
                      <a:lnTo>
                        <a:pt x="12143" y="1345"/>
                      </a:lnTo>
                      <a:cubicBezTo>
                        <a:pt x="11933" y="1639"/>
                        <a:pt x="7143" y="8110"/>
                        <a:pt x="0" y="8110"/>
                      </a:cubicBezTo>
                      <a:close/>
                    </a:path>
                  </a:pathLst>
                </a:custGeom>
                <a:solidFill>
                  <a:srgbClr val="593D51"/>
                </a:solidFill>
                <a:ln w="4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  <p:sp>
            <p:nvSpPr>
              <p:cNvPr id="1215" name="Forma Livre: Forma 1214">
                <a:extLst>
                  <a:ext uri="{FF2B5EF4-FFF2-40B4-BE49-F238E27FC236}">
                    <a16:creationId xmlns:a16="http://schemas.microsoft.com/office/drawing/2014/main" id="{DB554729-DF84-F75F-4ECD-3DAE5BF26599}"/>
                  </a:ext>
                </a:extLst>
              </p:cNvPr>
              <p:cNvSpPr/>
              <p:nvPr/>
            </p:nvSpPr>
            <p:spPr>
              <a:xfrm>
                <a:off x="1850216" y="4285668"/>
                <a:ext cx="64876" cy="80213"/>
              </a:xfrm>
              <a:custGeom>
                <a:avLst/>
                <a:gdLst>
                  <a:gd name="connsiteX0" fmla="*/ 0 w 64876"/>
                  <a:gd name="connsiteY0" fmla="*/ 25590 h 80213"/>
                  <a:gd name="connsiteX1" fmla="*/ 12101 w 64876"/>
                  <a:gd name="connsiteY1" fmla="*/ 80214 h 80213"/>
                  <a:gd name="connsiteX2" fmla="*/ 64877 w 64876"/>
                  <a:gd name="connsiteY2" fmla="*/ 32060 h 80213"/>
                  <a:gd name="connsiteX3" fmla="*/ 55297 w 64876"/>
                  <a:gd name="connsiteY3" fmla="*/ 0 h 80213"/>
                  <a:gd name="connsiteX4" fmla="*/ 0 w 64876"/>
                  <a:gd name="connsiteY4" fmla="*/ 25590 h 802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876" h="80213">
                    <a:moveTo>
                      <a:pt x="0" y="25590"/>
                    </a:moveTo>
                    <a:lnTo>
                      <a:pt x="12101" y="80214"/>
                    </a:lnTo>
                    <a:lnTo>
                      <a:pt x="64877" y="32060"/>
                    </a:lnTo>
                    <a:lnTo>
                      <a:pt x="55297" y="0"/>
                    </a:lnTo>
                    <a:lnTo>
                      <a:pt x="0" y="25590"/>
                    </a:lnTo>
                    <a:close/>
                  </a:path>
                </a:pathLst>
              </a:custGeom>
              <a:solidFill>
                <a:srgbClr val="FCBD9D"/>
              </a:solidFill>
              <a:ln w="4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216" name="Forma Livre: Forma 1215">
                <a:extLst>
                  <a:ext uri="{FF2B5EF4-FFF2-40B4-BE49-F238E27FC236}">
                    <a16:creationId xmlns:a16="http://schemas.microsoft.com/office/drawing/2014/main" id="{7BC79D60-E587-B4B4-6B53-86F234025AB6}"/>
                  </a:ext>
                </a:extLst>
              </p:cNvPr>
              <p:cNvSpPr/>
              <p:nvPr/>
            </p:nvSpPr>
            <p:spPr>
              <a:xfrm>
                <a:off x="1928705" y="4319662"/>
                <a:ext cx="153538" cy="196731"/>
              </a:xfrm>
              <a:custGeom>
                <a:avLst/>
                <a:gdLst>
                  <a:gd name="connsiteX0" fmla="*/ 153538 w 153538"/>
                  <a:gd name="connsiteY0" fmla="*/ 165722 h 196731"/>
                  <a:gd name="connsiteX1" fmla="*/ 150387 w 153538"/>
                  <a:gd name="connsiteY1" fmla="*/ 163537 h 196731"/>
                  <a:gd name="connsiteX2" fmla="*/ 139588 w 153538"/>
                  <a:gd name="connsiteY2" fmla="*/ 37481 h 196731"/>
                  <a:gd name="connsiteX3" fmla="*/ 141269 w 153538"/>
                  <a:gd name="connsiteY3" fmla="*/ 31766 h 196731"/>
                  <a:gd name="connsiteX4" fmla="*/ 116099 w 153538"/>
                  <a:gd name="connsiteY4" fmla="*/ 13782 h 196731"/>
                  <a:gd name="connsiteX5" fmla="*/ 73366 w 153538"/>
                  <a:gd name="connsiteY5" fmla="*/ 0 h 196731"/>
                  <a:gd name="connsiteX6" fmla="*/ 13784 w 153538"/>
                  <a:gd name="connsiteY6" fmla="*/ 30506 h 196731"/>
                  <a:gd name="connsiteX7" fmla="*/ 30465 w 153538"/>
                  <a:gd name="connsiteY7" fmla="*/ 132779 h 196731"/>
                  <a:gd name="connsiteX8" fmla="*/ 119965 w 153538"/>
                  <a:gd name="connsiteY8" fmla="*/ 196732 h 196731"/>
                  <a:gd name="connsiteX9" fmla="*/ 153538 w 153538"/>
                  <a:gd name="connsiteY9" fmla="*/ 165764 h 196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3538" h="196731">
                    <a:moveTo>
                      <a:pt x="153538" y="165722"/>
                    </a:moveTo>
                    <a:cubicBezTo>
                      <a:pt x="152488" y="164966"/>
                      <a:pt x="151437" y="164251"/>
                      <a:pt x="150387" y="163537"/>
                    </a:cubicBezTo>
                    <a:cubicBezTo>
                      <a:pt x="108158" y="135048"/>
                      <a:pt x="112066" y="126182"/>
                      <a:pt x="139588" y="37481"/>
                    </a:cubicBezTo>
                    <a:cubicBezTo>
                      <a:pt x="140176" y="35548"/>
                      <a:pt x="140764" y="33615"/>
                      <a:pt x="141269" y="31766"/>
                    </a:cubicBezTo>
                    <a:lnTo>
                      <a:pt x="116099" y="13782"/>
                    </a:lnTo>
                    <a:cubicBezTo>
                      <a:pt x="103158" y="4454"/>
                      <a:pt x="88199" y="0"/>
                      <a:pt x="73366" y="0"/>
                    </a:cubicBezTo>
                    <a:cubicBezTo>
                      <a:pt x="50592" y="0"/>
                      <a:pt x="28154" y="10589"/>
                      <a:pt x="13784" y="30506"/>
                    </a:cubicBezTo>
                    <a:cubicBezTo>
                      <a:pt x="-9831" y="63364"/>
                      <a:pt x="-2351" y="109123"/>
                      <a:pt x="30465" y="132779"/>
                    </a:cubicBezTo>
                    <a:lnTo>
                      <a:pt x="119965" y="196732"/>
                    </a:lnTo>
                    <a:cubicBezTo>
                      <a:pt x="132025" y="187361"/>
                      <a:pt x="143286" y="177025"/>
                      <a:pt x="153538" y="165764"/>
                    </a:cubicBezTo>
                    <a:close/>
                  </a:path>
                </a:pathLst>
              </a:custGeom>
              <a:solidFill>
                <a:srgbClr val="FFC8B0"/>
              </a:solidFill>
              <a:ln w="4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</p:grpSp>
      <p:grpSp>
        <p:nvGrpSpPr>
          <p:cNvPr id="1217" name="Gráfico 261">
            <a:extLst>
              <a:ext uri="{FF2B5EF4-FFF2-40B4-BE49-F238E27FC236}">
                <a16:creationId xmlns:a16="http://schemas.microsoft.com/office/drawing/2014/main" id="{2DEF4074-261C-8BEC-9B97-B557A356B755}"/>
              </a:ext>
            </a:extLst>
          </p:cNvPr>
          <p:cNvGrpSpPr/>
          <p:nvPr/>
        </p:nvGrpSpPr>
        <p:grpSpPr>
          <a:xfrm>
            <a:off x="713252" y="4040257"/>
            <a:ext cx="953993" cy="954161"/>
            <a:chOff x="1410154" y="3823798"/>
            <a:chExt cx="953993" cy="954161"/>
          </a:xfrm>
          <a:solidFill>
            <a:schemeClr val="bg1"/>
          </a:solidFill>
        </p:grpSpPr>
        <p:sp>
          <p:nvSpPr>
            <p:cNvPr id="1218" name="Forma Livre: Forma 1217">
              <a:extLst>
                <a:ext uri="{FF2B5EF4-FFF2-40B4-BE49-F238E27FC236}">
                  <a16:creationId xmlns:a16="http://schemas.microsoft.com/office/drawing/2014/main" id="{DAC76033-78DD-A0B0-7483-FA136A1F5C1F}"/>
                </a:ext>
              </a:extLst>
            </p:cNvPr>
            <p:cNvSpPr/>
            <p:nvPr/>
          </p:nvSpPr>
          <p:spPr>
            <a:xfrm>
              <a:off x="1911227" y="3843925"/>
              <a:ext cx="13067" cy="35379"/>
            </a:xfrm>
            <a:custGeom>
              <a:avLst/>
              <a:gdLst>
                <a:gd name="connsiteX0" fmla="*/ 10337 w 13067"/>
                <a:gd name="connsiteY0" fmla="*/ 35380 h 35379"/>
                <a:gd name="connsiteX1" fmla="*/ 0 w 13067"/>
                <a:gd name="connsiteY1" fmla="*/ 34582 h 35379"/>
                <a:gd name="connsiteX2" fmla="*/ 1891 w 13067"/>
                <a:gd name="connsiteY2" fmla="*/ 0 h 35379"/>
                <a:gd name="connsiteX3" fmla="*/ 13068 w 13067"/>
                <a:gd name="connsiteY3" fmla="*/ 840 h 35379"/>
                <a:gd name="connsiteX4" fmla="*/ 10337 w 13067"/>
                <a:gd name="connsiteY4" fmla="*/ 35380 h 35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67" h="35379">
                  <a:moveTo>
                    <a:pt x="10337" y="35380"/>
                  </a:moveTo>
                  <a:lnTo>
                    <a:pt x="0" y="34582"/>
                  </a:lnTo>
                  <a:lnTo>
                    <a:pt x="1891" y="0"/>
                  </a:lnTo>
                  <a:lnTo>
                    <a:pt x="13068" y="840"/>
                  </a:lnTo>
                  <a:lnTo>
                    <a:pt x="10337" y="3538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19" name="Forma Livre: Forma 1218">
              <a:extLst>
                <a:ext uri="{FF2B5EF4-FFF2-40B4-BE49-F238E27FC236}">
                  <a16:creationId xmlns:a16="http://schemas.microsoft.com/office/drawing/2014/main" id="{A15E088A-51E2-3E2E-14EC-93EEA2A4FAFC}"/>
                </a:ext>
              </a:extLst>
            </p:cNvPr>
            <p:cNvSpPr/>
            <p:nvPr/>
          </p:nvSpPr>
          <p:spPr>
            <a:xfrm>
              <a:off x="1934674" y="3826026"/>
              <a:ext cx="17647" cy="55800"/>
            </a:xfrm>
            <a:custGeom>
              <a:avLst/>
              <a:gdLst>
                <a:gd name="connsiteX0" fmla="*/ 10295 w 17647"/>
                <a:gd name="connsiteY0" fmla="*/ 55801 h 55800"/>
                <a:gd name="connsiteX1" fmla="*/ 0 w 17647"/>
                <a:gd name="connsiteY1" fmla="*/ 54498 h 55800"/>
                <a:gd name="connsiteX2" fmla="*/ 6051 w 17647"/>
                <a:gd name="connsiteY2" fmla="*/ 0 h 55800"/>
                <a:gd name="connsiteX3" fmla="*/ 17648 w 17647"/>
                <a:gd name="connsiteY3" fmla="*/ 1471 h 55800"/>
                <a:gd name="connsiteX4" fmla="*/ 10295 w 17647"/>
                <a:gd name="connsiteY4" fmla="*/ 55801 h 5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47" h="55800">
                  <a:moveTo>
                    <a:pt x="10295" y="55801"/>
                  </a:moveTo>
                  <a:lnTo>
                    <a:pt x="0" y="54498"/>
                  </a:lnTo>
                  <a:lnTo>
                    <a:pt x="6051" y="0"/>
                  </a:lnTo>
                  <a:lnTo>
                    <a:pt x="17648" y="1471"/>
                  </a:lnTo>
                  <a:lnTo>
                    <a:pt x="10295" y="55801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20" name="Forma Livre: Forma 1219">
              <a:extLst>
                <a:ext uri="{FF2B5EF4-FFF2-40B4-BE49-F238E27FC236}">
                  <a16:creationId xmlns:a16="http://schemas.microsoft.com/office/drawing/2014/main" id="{3101B329-7CC5-2F06-FCA1-9ACD60B758C2}"/>
                </a:ext>
              </a:extLst>
            </p:cNvPr>
            <p:cNvSpPr/>
            <p:nvPr/>
          </p:nvSpPr>
          <p:spPr>
            <a:xfrm>
              <a:off x="1957994" y="3844640"/>
              <a:ext cx="17731" cy="40968"/>
            </a:xfrm>
            <a:custGeom>
              <a:avLst/>
              <a:gdLst>
                <a:gd name="connsiteX0" fmla="*/ 10211 w 17731"/>
                <a:gd name="connsiteY0" fmla="*/ 40968 h 40968"/>
                <a:gd name="connsiteX1" fmla="*/ 0 w 17731"/>
                <a:gd name="connsiteY1" fmla="*/ 39119 h 40968"/>
                <a:gd name="connsiteX2" fmla="*/ 6555 w 17731"/>
                <a:gd name="connsiteY2" fmla="*/ 0 h 40968"/>
                <a:gd name="connsiteX3" fmla="*/ 17732 w 17731"/>
                <a:gd name="connsiteY3" fmla="*/ 1975 h 40968"/>
                <a:gd name="connsiteX4" fmla="*/ 10211 w 17731"/>
                <a:gd name="connsiteY4" fmla="*/ 40968 h 40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31" h="40968">
                  <a:moveTo>
                    <a:pt x="10211" y="40968"/>
                  </a:moveTo>
                  <a:lnTo>
                    <a:pt x="0" y="39119"/>
                  </a:lnTo>
                  <a:lnTo>
                    <a:pt x="6555" y="0"/>
                  </a:lnTo>
                  <a:lnTo>
                    <a:pt x="17732" y="1975"/>
                  </a:lnTo>
                  <a:lnTo>
                    <a:pt x="10211" y="40968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21" name="Forma Livre: Forma 1220">
              <a:extLst>
                <a:ext uri="{FF2B5EF4-FFF2-40B4-BE49-F238E27FC236}">
                  <a16:creationId xmlns:a16="http://schemas.microsoft.com/office/drawing/2014/main" id="{360632DA-3765-6F84-44A2-D57108BE33AA}"/>
                </a:ext>
              </a:extLst>
            </p:cNvPr>
            <p:cNvSpPr/>
            <p:nvPr/>
          </p:nvSpPr>
          <p:spPr>
            <a:xfrm>
              <a:off x="1978919" y="3867498"/>
              <a:ext cx="15084" cy="22647"/>
            </a:xfrm>
            <a:custGeom>
              <a:avLst/>
              <a:gdLst>
                <a:gd name="connsiteX0" fmla="*/ 10085 w 15084"/>
                <a:gd name="connsiteY0" fmla="*/ 22648 h 22647"/>
                <a:gd name="connsiteX1" fmla="*/ 0 w 15084"/>
                <a:gd name="connsiteY1" fmla="*/ 20337 h 22647"/>
                <a:gd name="connsiteX2" fmla="*/ 4496 w 15084"/>
                <a:gd name="connsiteY2" fmla="*/ 0 h 22647"/>
                <a:gd name="connsiteX3" fmla="*/ 15085 w 15084"/>
                <a:gd name="connsiteY3" fmla="*/ 2437 h 22647"/>
                <a:gd name="connsiteX4" fmla="*/ 10085 w 15084"/>
                <a:gd name="connsiteY4" fmla="*/ 22648 h 22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84" h="22647">
                  <a:moveTo>
                    <a:pt x="10085" y="22648"/>
                  </a:moveTo>
                  <a:lnTo>
                    <a:pt x="0" y="20337"/>
                  </a:lnTo>
                  <a:lnTo>
                    <a:pt x="4496" y="0"/>
                  </a:lnTo>
                  <a:lnTo>
                    <a:pt x="15085" y="2437"/>
                  </a:lnTo>
                  <a:lnTo>
                    <a:pt x="10085" y="22648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22" name="Forma Livre: Forma 1221">
              <a:extLst>
                <a:ext uri="{FF2B5EF4-FFF2-40B4-BE49-F238E27FC236}">
                  <a16:creationId xmlns:a16="http://schemas.microsoft.com/office/drawing/2014/main" id="{F4EC0701-36C4-5EB1-72B1-338116E51B42}"/>
                </a:ext>
              </a:extLst>
            </p:cNvPr>
            <p:cNvSpPr/>
            <p:nvPr/>
          </p:nvSpPr>
          <p:spPr>
            <a:xfrm>
              <a:off x="2001736" y="3860187"/>
              <a:ext cx="20126" cy="36178"/>
            </a:xfrm>
            <a:custGeom>
              <a:avLst/>
              <a:gdLst>
                <a:gd name="connsiteX0" fmla="*/ 9958 w 20126"/>
                <a:gd name="connsiteY0" fmla="*/ 36178 h 36178"/>
                <a:gd name="connsiteX1" fmla="*/ 0 w 20126"/>
                <a:gd name="connsiteY1" fmla="*/ 33363 h 36178"/>
                <a:gd name="connsiteX2" fmla="*/ 9328 w 20126"/>
                <a:gd name="connsiteY2" fmla="*/ 0 h 36178"/>
                <a:gd name="connsiteX3" fmla="*/ 20127 w 20126"/>
                <a:gd name="connsiteY3" fmla="*/ 3068 h 36178"/>
                <a:gd name="connsiteX4" fmla="*/ 9958 w 20126"/>
                <a:gd name="connsiteY4" fmla="*/ 36178 h 36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26" h="36178">
                  <a:moveTo>
                    <a:pt x="9958" y="36178"/>
                  </a:moveTo>
                  <a:lnTo>
                    <a:pt x="0" y="33363"/>
                  </a:lnTo>
                  <a:lnTo>
                    <a:pt x="9328" y="0"/>
                  </a:lnTo>
                  <a:lnTo>
                    <a:pt x="20127" y="3068"/>
                  </a:lnTo>
                  <a:lnTo>
                    <a:pt x="9958" y="36178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23" name="Forma Livre: Forma 1222">
              <a:extLst>
                <a:ext uri="{FF2B5EF4-FFF2-40B4-BE49-F238E27FC236}">
                  <a16:creationId xmlns:a16="http://schemas.microsoft.com/office/drawing/2014/main" id="{A8A6D3FD-44D1-F849-356C-1B9AD4AB522F}"/>
                </a:ext>
              </a:extLst>
            </p:cNvPr>
            <p:cNvSpPr/>
            <p:nvPr/>
          </p:nvSpPr>
          <p:spPr>
            <a:xfrm>
              <a:off x="2024216" y="3848631"/>
              <a:ext cx="28782" cy="55254"/>
            </a:xfrm>
            <a:custGeom>
              <a:avLst/>
              <a:gdLst>
                <a:gd name="connsiteX0" fmla="*/ 9790 w 28782"/>
                <a:gd name="connsiteY0" fmla="*/ 55255 h 55254"/>
                <a:gd name="connsiteX1" fmla="*/ 8278 w 28782"/>
                <a:gd name="connsiteY1" fmla="*/ 54666 h 55254"/>
                <a:gd name="connsiteX2" fmla="*/ 4916 w 28782"/>
                <a:gd name="connsiteY2" fmla="*/ 53532 h 55254"/>
                <a:gd name="connsiteX3" fmla="*/ 0 w 28782"/>
                <a:gd name="connsiteY3" fmla="*/ 51893 h 55254"/>
                <a:gd name="connsiteX4" fmla="*/ 17690 w 28782"/>
                <a:gd name="connsiteY4" fmla="*/ 0 h 55254"/>
                <a:gd name="connsiteX5" fmla="*/ 23236 w 28782"/>
                <a:gd name="connsiteY5" fmla="*/ 1891 h 55254"/>
                <a:gd name="connsiteX6" fmla="*/ 27060 w 28782"/>
                <a:gd name="connsiteY6" fmla="*/ 3193 h 55254"/>
                <a:gd name="connsiteX7" fmla="*/ 28783 w 28782"/>
                <a:gd name="connsiteY7" fmla="*/ 3824 h 55254"/>
                <a:gd name="connsiteX8" fmla="*/ 9790 w 28782"/>
                <a:gd name="connsiteY8" fmla="*/ 55255 h 55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782" h="55254">
                  <a:moveTo>
                    <a:pt x="9790" y="55255"/>
                  </a:moveTo>
                  <a:cubicBezTo>
                    <a:pt x="9790" y="55255"/>
                    <a:pt x="9202" y="55003"/>
                    <a:pt x="8278" y="54666"/>
                  </a:cubicBezTo>
                  <a:cubicBezTo>
                    <a:pt x="7353" y="54372"/>
                    <a:pt x="6135" y="53952"/>
                    <a:pt x="4916" y="53532"/>
                  </a:cubicBezTo>
                  <a:cubicBezTo>
                    <a:pt x="2479" y="52692"/>
                    <a:pt x="0" y="51893"/>
                    <a:pt x="0" y="51893"/>
                  </a:cubicBezTo>
                  <a:lnTo>
                    <a:pt x="17690" y="0"/>
                  </a:lnTo>
                  <a:cubicBezTo>
                    <a:pt x="17690" y="0"/>
                    <a:pt x="20463" y="925"/>
                    <a:pt x="23236" y="1891"/>
                  </a:cubicBezTo>
                  <a:cubicBezTo>
                    <a:pt x="24623" y="2353"/>
                    <a:pt x="26010" y="2815"/>
                    <a:pt x="27060" y="3193"/>
                  </a:cubicBezTo>
                  <a:cubicBezTo>
                    <a:pt x="28110" y="3530"/>
                    <a:pt x="28783" y="3824"/>
                    <a:pt x="28783" y="3824"/>
                  </a:cubicBezTo>
                  <a:lnTo>
                    <a:pt x="9790" y="55255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24" name="Forma Livre: Forma 1223">
              <a:extLst>
                <a:ext uri="{FF2B5EF4-FFF2-40B4-BE49-F238E27FC236}">
                  <a16:creationId xmlns:a16="http://schemas.microsoft.com/office/drawing/2014/main" id="{B216C002-B1B7-7F7D-8629-7C2E7985215A}"/>
                </a:ext>
              </a:extLst>
            </p:cNvPr>
            <p:cNvSpPr/>
            <p:nvPr/>
          </p:nvSpPr>
          <p:spPr>
            <a:xfrm>
              <a:off x="2046276" y="3871952"/>
              <a:ext cx="25337" cy="40757"/>
            </a:xfrm>
            <a:custGeom>
              <a:avLst/>
              <a:gdLst>
                <a:gd name="connsiteX0" fmla="*/ 9580 w 25337"/>
                <a:gd name="connsiteY0" fmla="*/ 40758 h 40757"/>
                <a:gd name="connsiteX1" fmla="*/ 8110 w 25337"/>
                <a:gd name="connsiteY1" fmla="*/ 40086 h 40757"/>
                <a:gd name="connsiteX2" fmla="*/ 4832 w 25337"/>
                <a:gd name="connsiteY2" fmla="*/ 38657 h 40757"/>
                <a:gd name="connsiteX3" fmla="*/ 0 w 25337"/>
                <a:gd name="connsiteY3" fmla="*/ 36766 h 40757"/>
                <a:gd name="connsiteX4" fmla="*/ 14917 w 25337"/>
                <a:gd name="connsiteY4" fmla="*/ 0 h 40757"/>
                <a:gd name="connsiteX5" fmla="*/ 20169 w 25337"/>
                <a:gd name="connsiteY5" fmla="*/ 2059 h 40757"/>
                <a:gd name="connsiteX6" fmla="*/ 23741 w 25337"/>
                <a:gd name="connsiteY6" fmla="*/ 3614 h 40757"/>
                <a:gd name="connsiteX7" fmla="*/ 25337 w 25337"/>
                <a:gd name="connsiteY7" fmla="*/ 4328 h 40757"/>
                <a:gd name="connsiteX8" fmla="*/ 9538 w 25337"/>
                <a:gd name="connsiteY8" fmla="*/ 40716 h 4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37" h="40757">
                  <a:moveTo>
                    <a:pt x="9580" y="40758"/>
                  </a:moveTo>
                  <a:lnTo>
                    <a:pt x="8110" y="40086"/>
                  </a:lnTo>
                  <a:cubicBezTo>
                    <a:pt x="7227" y="39708"/>
                    <a:pt x="6051" y="39119"/>
                    <a:pt x="4832" y="38657"/>
                  </a:cubicBezTo>
                  <a:cubicBezTo>
                    <a:pt x="2437" y="37691"/>
                    <a:pt x="0" y="36766"/>
                    <a:pt x="0" y="36766"/>
                  </a:cubicBezTo>
                  <a:lnTo>
                    <a:pt x="14917" y="0"/>
                  </a:lnTo>
                  <a:cubicBezTo>
                    <a:pt x="14917" y="0"/>
                    <a:pt x="17564" y="1050"/>
                    <a:pt x="20169" y="2059"/>
                  </a:cubicBezTo>
                  <a:cubicBezTo>
                    <a:pt x="21514" y="2563"/>
                    <a:pt x="22774" y="3193"/>
                    <a:pt x="23741" y="3614"/>
                  </a:cubicBezTo>
                  <a:lnTo>
                    <a:pt x="25337" y="4328"/>
                  </a:lnTo>
                  <a:lnTo>
                    <a:pt x="9538" y="40716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25" name="Forma Livre: Forma 1224">
              <a:extLst>
                <a:ext uri="{FF2B5EF4-FFF2-40B4-BE49-F238E27FC236}">
                  <a16:creationId xmlns:a16="http://schemas.microsoft.com/office/drawing/2014/main" id="{59EA66E0-A834-9715-EBE5-7E317B16FC6E}"/>
                </a:ext>
              </a:extLst>
            </p:cNvPr>
            <p:cNvSpPr/>
            <p:nvPr/>
          </p:nvSpPr>
          <p:spPr>
            <a:xfrm>
              <a:off x="2065814" y="3898340"/>
              <a:ext cx="18572" cy="23362"/>
            </a:xfrm>
            <a:custGeom>
              <a:avLst/>
              <a:gdLst>
                <a:gd name="connsiteX0" fmla="*/ 9328 w 18572"/>
                <a:gd name="connsiteY0" fmla="*/ 23362 h 23362"/>
                <a:gd name="connsiteX1" fmla="*/ 4706 w 18572"/>
                <a:gd name="connsiteY1" fmla="*/ 21009 h 23362"/>
                <a:gd name="connsiteX2" fmla="*/ 0 w 18572"/>
                <a:gd name="connsiteY2" fmla="*/ 18866 h 23362"/>
                <a:gd name="connsiteX3" fmla="*/ 8782 w 18572"/>
                <a:gd name="connsiteY3" fmla="*/ 0 h 23362"/>
                <a:gd name="connsiteX4" fmla="*/ 13740 w 18572"/>
                <a:gd name="connsiteY4" fmla="*/ 2227 h 23362"/>
                <a:gd name="connsiteX5" fmla="*/ 18572 w 18572"/>
                <a:gd name="connsiteY5" fmla="*/ 4706 h 23362"/>
                <a:gd name="connsiteX6" fmla="*/ 9328 w 18572"/>
                <a:gd name="connsiteY6" fmla="*/ 23362 h 23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572" h="23362">
                  <a:moveTo>
                    <a:pt x="9328" y="23362"/>
                  </a:moveTo>
                  <a:cubicBezTo>
                    <a:pt x="9328" y="23362"/>
                    <a:pt x="7017" y="22186"/>
                    <a:pt x="4706" y="21009"/>
                  </a:cubicBezTo>
                  <a:lnTo>
                    <a:pt x="0" y="18866"/>
                  </a:lnTo>
                  <a:lnTo>
                    <a:pt x="8782" y="0"/>
                  </a:lnTo>
                  <a:lnTo>
                    <a:pt x="13740" y="2227"/>
                  </a:lnTo>
                  <a:cubicBezTo>
                    <a:pt x="16177" y="3446"/>
                    <a:pt x="18572" y="4706"/>
                    <a:pt x="18572" y="4706"/>
                  </a:cubicBezTo>
                  <a:lnTo>
                    <a:pt x="9328" y="23362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26" name="Forma Livre: Forma 1225">
              <a:extLst>
                <a:ext uri="{FF2B5EF4-FFF2-40B4-BE49-F238E27FC236}">
                  <a16:creationId xmlns:a16="http://schemas.microsoft.com/office/drawing/2014/main" id="{BADA2DC4-73EB-856E-6934-4309C7B474B8}"/>
                </a:ext>
              </a:extLst>
            </p:cNvPr>
            <p:cNvSpPr/>
            <p:nvPr/>
          </p:nvSpPr>
          <p:spPr>
            <a:xfrm>
              <a:off x="2086908" y="3897163"/>
              <a:ext cx="26135" cy="35589"/>
            </a:xfrm>
            <a:custGeom>
              <a:avLst/>
              <a:gdLst>
                <a:gd name="connsiteX0" fmla="*/ 9034 w 26135"/>
                <a:gd name="connsiteY0" fmla="*/ 35590 h 35589"/>
                <a:gd name="connsiteX1" fmla="*/ 4538 w 26135"/>
                <a:gd name="connsiteY1" fmla="*/ 33027 h 35589"/>
                <a:gd name="connsiteX2" fmla="*/ 0 w 26135"/>
                <a:gd name="connsiteY2" fmla="*/ 30547 h 35589"/>
                <a:gd name="connsiteX3" fmla="*/ 16345 w 26135"/>
                <a:gd name="connsiteY3" fmla="*/ 0 h 35589"/>
                <a:gd name="connsiteX4" fmla="*/ 21261 w 26135"/>
                <a:gd name="connsiteY4" fmla="*/ 2689 h 35589"/>
                <a:gd name="connsiteX5" fmla="*/ 26136 w 26135"/>
                <a:gd name="connsiteY5" fmla="*/ 5462 h 35589"/>
                <a:gd name="connsiteX6" fmla="*/ 9034 w 26135"/>
                <a:gd name="connsiteY6" fmla="*/ 35590 h 35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135" h="35589">
                  <a:moveTo>
                    <a:pt x="9034" y="35590"/>
                  </a:moveTo>
                  <a:lnTo>
                    <a:pt x="4538" y="33027"/>
                  </a:lnTo>
                  <a:cubicBezTo>
                    <a:pt x="2311" y="31682"/>
                    <a:pt x="0" y="30547"/>
                    <a:pt x="0" y="30547"/>
                  </a:cubicBezTo>
                  <a:lnTo>
                    <a:pt x="16345" y="0"/>
                  </a:lnTo>
                  <a:cubicBezTo>
                    <a:pt x="16345" y="0"/>
                    <a:pt x="18866" y="1218"/>
                    <a:pt x="21261" y="2689"/>
                  </a:cubicBezTo>
                  <a:cubicBezTo>
                    <a:pt x="23699" y="4076"/>
                    <a:pt x="26136" y="5462"/>
                    <a:pt x="26136" y="5462"/>
                  </a:cubicBezTo>
                  <a:lnTo>
                    <a:pt x="9034" y="3559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27" name="Forma Livre: Forma 1226">
              <a:extLst>
                <a:ext uri="{FF2B5EF4-FFF2-40B4-BE49-F238E27FC236}">
                  <a16:creationId xmlns:a16="http://schemas.microsoft.com/office/drawing/2014/main" id="{7CF6B5A6-102B-7200-0969-BF00E57BF2F2}"/>
                </a:ext>
              </a:extLst>
            </p:cNvPr>
            <p:cNvSpPr/>
            <p:nvPr/>
          </p:nvSpPr>
          <p:spPr>
            <a:xfrm>
              <a:off x="2107371" y="3892541"/>
              <a:ext cx="38363" cy="52397"/>
            </a:xfrm>
            <a:custGeom>
              <a:avLst/>
              <a:gdLst>
                <a:gd name="connsiteX0" fmla="*/ 8698 w 38363"/>
                <a:gd name="connsiteY0" fmla="*/ 52398 h 52397"/>
                <a:gd name="connsiteX1" fmla="*/ 0 w 38363"/>
                <a:gd name="connsiteY1" fmla="*/ 46809 h 52397"/>
                <a:gd name="connsiteX2" fmla="*/ 28531 w 38363"/>
                <a:gd name="connsiteY2" fmla="*/ 0 h 52397"/>
                <a:gd name="connsiteX3" fmla="*/ 38363 w 38363"/>
                <a:gd name="connsiteY3" fmla="*/ 6303 h 52397"/>
                <a:gd name="connsiteX4" fmla="*/ 8698 w 38363"/>
                <a:gd name="connsiteY4" fmla="*/ 52398 h 52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363" h="52397">
                  <a:moveTo>
                    <a:pt x="8698" y="52398"/>
                  </a:moveTo>
                  <a:lnTo>
                    <a:pt x="0" y="46809"/>
                  </a:lnTo>
                  <a:lnTo>
                    <a:pt x="28531" y="0"/>
                  </a:lnTo>
                  <a:lnTo>
                    <a:pt x="38363" y="6303"/>
                  </a:lnTo>
                  <a:lnTo>
                    <a:pt x="8698" y="52398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28" name="Forma Livre: Forma 1227">
              <a:extLst>
                <a:ext uri="{FF2B5EF4-FFF2-40B4-BE49-F238E27FC236}">
                  <a16:creationId xmlns:a16="http://schemas.microsoft.com/office/drawing/2014/main" id="{638E46BB-0578-C1E8-6498-FB7CC652590A}"/>
                </a:ext>
              </a:extLst>
            </p:cNvPr>
            <p:cNvSpPr/>
            <p:nvPr/>
          </p:nvSpPr>
          <p:spPr>
            <a:xfrm>
              <a:off x="2127078" y="3919559"/>
              <a:ext cx="31766" cy="38657"/>
            </a:xfrm>
            <a:custGeom>
              <a:avLst/>
              <a:gdLst>
                <a:gd name="connsiteX0" fmla="*/ 8446 w 31766"/>
                <a:gd name="connsiteY0" fmla="*/ 38657 h 38657"/>
                <a:gd name="connsiteX1" fmla="*/ 0 w 31766"/>
                <a:gd name="connsiteY1" fmla="*/ 32649 h 38657"/>
                <a:gd name="connsiteX2" fmla="*/ 22522 w 31766"/>
                <a:gd name="connsiteY2" fmla="*/ 0 h 38657"/>
                <a:gd name="connsiteX3" fmla="*/ 31766 w 31766"/>
                <a:gd name="connsiteY3" fmla="*/ 6555 h 38657"/>
                <a:gd name="connsiteX4" fmla="*/ 8446 w 31766"/>
                <a:gd name="connsiteY4" fmla="*/ 38657 h 38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766" h="38657">
                  <a:moveTo>
                    <a:pt x="8446" y="38657"/>
                  </a:moveTo>
                  <a:lnTo>
                    <a:pt x="0" y="32649"/>
                  </a:lnTo>
                  <a:lnTo>
                    <a:pt x="22522" y="0"/>
                  </a:lnTo>
                  <a:lnTo>
                    <a:pt x="31766" y="6555"/>
                  </a:lnTo>
                  <a:lnTo>
                    <a:pt x="8446" y="38657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29" name="Forma Livre: Forma 1228">
              <a:extLst>
                <a:ext uri="{FF2B5EF4-FFF2-40B4-BE49-F238E27FC236}">
                  <a16:creationId xmlns:a16="http://schemas.microsoft.com/office/drawing/2014/main" id="{F7E748E8-0D35-8983-62FC-42549659BF1A}"/>
                </a:ext>
              </a:extLst>
            </p:cNvPr>
            <p:cNvSpPr/>
            <p:nvPr/>
          </p:nvSpPr>
          <p:spPr>
            <a:xfrm>
              <a:off x="2144305" y="3948216"/>
              <a:ext cx="21219" cy="22942"/>
            </a:xfrm>
            <a:custGeom>
              <a:avLst/>
              <a:gdLst>
                <a:gd name="connsiteX0" fmla="*/ 8152 w 21219"/>
                <a:gd name="connsiteY0" fmla="*/ 22942 h 22942"/>
                <a:gd name="connsiteX1" fmla="*/ 0 w 21219"/>
                <a:gd name="connsiteY1" fmla="*/ 16555 h 22942"/>
                <a:gd name="connsiteX2" fmla="*/ 12690 w 21219"/>
                <a:gd name="connsiteY2" fmla="*/ 0 h 22942"/>
                <a:gd name="connsiteX3" fmla="*/ 21219 w 21219"/>
                <a:gd name="connsiteY3" fmla="*/ 6723 h 22942"/>
                <a:gd name="connsiteX4" fmla="*/ 8152 w 21219"/>
                <a:gd name="connsiteY4" fmla="*/ 22942 h 22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219" h="22942">
                  <a:moveTo>
                    <a:pt x="8152" y="22942"/>
                  </a:moveTo>
                  <a:lnTo>
                    <a:pt x="0" y="16555"/>
                  </a:lnTo>
                  <a:lnTo>
                    <a:pt x="12690" y="0"/>
                  </a:lnTo>
                  <a:lnTo>
                    <a:pt x="21219" y="6723"/>
                  </a:lnTo>
                  <a:lnTo>
                    <a:pt x="8152" y="22942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30" name="Forma Livre: Forma 1229">
              <a:extLst>
                <a:ext uri="{FF2B5EF4-FFF2-40B4-BE49-F238E27FC236}">
                  <a16:creationId xmlns:a16="http://schemas.microsoft.com/office/drawing/2014/main" id="{0E540C9D-EC8A-00F2-B2E6-7AC385B7F38C}"/>
                </a:ext>
              </a:extLst>
            </p:cNvPr>
            <p:cNvSpPr/>
            <p:nvPr/>
          </p:nvSpPr>
          <p:spPr>
            <a:xfrm>
              <a:off x="2162625" y="3953342"/>
              <a:ext cx="31009" cy="33068"/>
            </a:xfrm>
            <a:custGeom>
              <a:avLst/>
              <a:gdLst>
                <a:gd name="connsiteX0" fmla="*/ 7815 w 31009"/>
                <a:gd name="connsiteY0" fmla="*/ 33069 h 33068"/>
                <a:gd name="connsiteX1" fmla="*/ 0 w 31009"/>
                <a:gd name="connsiteY1" fmla="*/ 26262 h 33068"/>
                <a:gd name="connsiteX2" fmla="*/ 22522 w 31009"/>
                <a:gd name="connsiteY2" fmla="*/ 0 h 33068"/>
                <a:gd name="connsiteX3" fmla="*/ 31010 w 31009"/>
                <a:gd name="connsiteY3" fmla="*/ 7311 h 33068"/>
                <a:gd name="connsiteX4" fmla="*/ 7815 w 31009"/>
                <a:gd name="connsiteY4" fmla="*/ 33069 h 33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009" h="33068">
                  <a:moveTo>
                    <a:pt x="7815" y="33069"/>
                  </a:moveTo>
                  <a:lnTo>
                    <a:pt x="0" y="26262"/>
                  </a:lnTo>
                  <a:lnTo>
                    <a:pt x="22522" y="0"/>
                  </a:lnTo>
                  <a:lnTo>
                    <a:pt x="31010" y="7311"/>
                  </a:lnTo>
                  <a:lnTo>
                    <a:pt x="7815" y="33069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31" name="Forma Livre: Forma 1230">
              <a:extLst>
                <a:ext uri="{FF2B5EF4-FFF2-40B4-BE49-F238E27FC236}">
                  <a16:creationId xmlns:a16="http://schemas.microsoft.com/office/drawing/2014/main" id="{2D730F66-A4CF-CE01-C9DE-FB0D79AC264A}"/>
                </a:ext>
              </a:extLst>
            </p:cNvPr>
            <p:cNvSpPr/>
            <p:nvPr/>
          </p:nvSpPr>
          <p:spPr>
            <a:xfrm>
              <a:off x="2180063" y="3955863"/>
              <a:ext cx="46346" cy="46766"/>
            </a:xfrm>
            <a:custGeom>
              <a:avLst/>
              <a:gdLst>
                <a:gd name="connsiteX0" fmla="*/ 7437 w 46346"/>
                <a:gd name="connsiteY0" fmla="*/ 46767 h 46766"/>
                <a:gd name="connsiteX1" fmla="*/ 6303 w 46346"/>
                <a:gd name="connsiteY1" fmla="*/ 45590 h 46766"/>
                <a:gd name="connsiteX2" fmla="*/ 3740 w 46346"/>
                <a:gd name="connsiteY2" fmla="*/ 43153 h 46766"/>
                <a:gd name="connsiteX3" fmla="*/ 0 w 46346"/>
                <a:gd name="connsiteY3" fmla="*/ 39582 h 46766"/>
                <a:gd name="connsiteX4" fmla="*/ 37943 w 46346"/>
                <a:gd name="connsiteY4" fmla="*/ 0 h 46766"/>
                <a:gd name="connsiteX5" fmla="*/ 42187 w 46346"/>
                <a:gd name="connsiteY5" fmla="*/ 4034 h 46766"/>
                <a:gd name="connsiteX6" fmla="*/ 45086 w 46346"/>
                <a:gd name="connsiteY6" fmla="*/ 6807 h 46766"/>
                <a:gd name="connsiteX7" fmla="*/ 46347 w 46346"/>
                <a:gd name="connsiteY7" fmla="*/ 8110 h 46766"/>
                <a:gd name="connsiteX8" fmla="*/ 7479 w 46346"/>
                <a:gd name="connsiteY8" fmla="*/ 46725 h 46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346" h="46766">
                  <a:moveTo>
                    <a:pt x="7437" y="46767"/>
                  </a:moveTo>
                  <a:cubicBezTo>
                    <a:pt x="7437" y="46767"/>
                    <a:pt x="7017" y="46305"/>
                    <a:pt x="6303" y="45590"/>
                  </a:cubicBezTo>
                  <a:cubicBezTo>
                    <a:pt x="5589" y="44918"/>
                    <a:pt x="4664" y="44036"/>
                    <a:pt x="3740" y="43153"/>
                  </a:cubicBezTo>
                  <a:lnTo>
                    <a:pt x="0" y="39582"/>
                  </a:lnTo>
                  <a:lnTo>
                    <a:pt x="37943" y="0"/>
                  </a:lnTo>
                  <a:cubicBezTo>
                    <a:pt x="37943" y="0"/>
                    <a:pt x="40044" y="2017"/>
                    <a:pt x="42187" y="4034"/>
                  </a:cubicBezTo>
                  <a:cubicBezTo>
                    <a:pt x="43237" y="5042"/>
                    <a:pt x="44288" y="6051"/>
                    <a:pt x="45086" y="6807"/>
                  </a:cubicBezTo>
                  <a:cubicBezTo>
                    <a:pt x="45842" y="7563"/>
                    <a:pt x="46347" y="8110"/>
                    <a:pt x="46347" y="8110"/>
                  </a:cubicBezTo>
                  <a:lnTo>
                    <a:pt x="7479" y="46725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32" name="Forma Livre: Forma 1231">
              <a:extLst>
                <a:ext uri="{FF2B5EF4-FFF2-40B4-BE49-F238E27FC236}">
                  <a16:creationId xmlns:a16="http://schemas.microsoft.com/office/drawing/2014/main" id="{691BA4DE-FE83-4C56-C8F0-33259CA3CC46}"/>
                </a:ext>
              </a:extLst>
            </p:cNvPr>
            <p:cNvSpPr/>
            <p:nvPr/>
          </p:nvSpPr>
          <p:spPr>
            <a:xfrm>
              <a:off x="2196619" y="3985108"/>
              <a:ext cx="36640" cy="34791"/>
            </a:xfrm>
            <a:custGeom>
              <a:avLst/>
              <a:gdLst>
                <a:gd name="connsiteX0" fmla="*/ 6975 w 36640"/>
                <a:gd name="connsiteY0" fmla="*/ 34749 h 34791"/>
                <a:gd name="connsiteX1" fmla="*/ 5925 w 36640"/>
                <a:gd name="connsiteY1" fmla="*/ 33531 h 34791"/>
                <a:gd name="connsiteX2" fmla="*/ 3572 w 36640"/>
                <a:gd name="connsiteY2" fmla="*/ 30842 h 34791"/>
                <a:gd name="connsiteX3" fmla="*/ 0 w 36640"/>
                <a:gd name="connsiteY3" fmla="*/ 27102 h 34791"/>
                <a:gd name="connsiteX4" fmla="*/ 28993 w 36640"/>
                <a:gd name="connsiteY4" fmla="*/ 0 h 34791"/>
                <a:gd name="connsiteX5" fmla="*/ 32901 w 36640"/>
                <a:gd name="connsiteY5" fmla="*/ 4118 h 34791"/>
                <a:gd name="connsiteX6" fmla="*/ 35464 w 36640"/>
                <a:gd name="connsiteY6" fmla="*/ 7059 h 34791"/>
                <a:gd name="connsiteX7" fmla="*/ 36640 w 36640"/>
                <a:gd name="connsiteY7" fmla="*/ 8404 h 34791"/>
                <a:gd name="connsiteX8" fmla="*/ 6975 w 36640"/>
                <a:gd name="connsiteY8" fmla="*/ 34791 h 3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640" h="34791">
                  <a:moveTo>
                    <a:pt x="6975" y="34749"/>
                  </a:moveTo>
                  <a:lnTo>
                    <a:pt x="5925" y="33531"/>
                  </a:lnTo>
                  <a:cubicBezTo>
                    <a:pt x="5294" y="32817"/>
                    <a:pt x="4454" y="31808"/>
                    <a:pt x="3572" y="30842"/>
                  </a:cubicBezTo>
                  <a:cubicBezTo>
                    <a:pt x="1765" y="28951"/>
                    <a:pt x="0" y="27102"/>
                    <a:pt x="0" y="27102"/>
                  </a:cubicBezTo>
                  <a:lnTo>
                    <a:pt x="28993" y="0"/>
                  </a:lnTo>
                  <a:cubicBezTo>
                    <a:pt x="28993" y="0"/>
                    <a:pt x="30926" y="2059"/>
                    <a:pt x="32901" y="4118"/>
                  </a:cubicBezTo>
                  <a:cubicBezTo>
                    <a:pt x="33867" y="5168"/>
                    <a:pt x="34749" y="6261"/>
                    <a:pt x="35464" y="7059"/>
                  </a:cubicBezTo>
                  <a:cubicBezTo>
                    <a:pt x="36178" y="7857"/>
                    <a:pt x="36640" y="8404"/>
                    <a:pt x="36640" y="8404"/>
                  </a:cubicBezTo>
                  <a:lnTo>
                    <a:pt x="6975" y="34791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33" name="Forma Livre: Forma 1232">
              <a:extLst>
                <a:ext uri="{FF2B5EF4-FFF2-40B4-BE49-F238E27FC236}">
                  <a16:creationId xmlns:a16="http://schemas.microsoft.com/office/drawing/2014/main" id="{E57AB115-B84C-1A49-2FAD-819353085675}"/>
                </a:ext>
              </a:extLst>
            </p:cNvPr>
            <p:cNvSpPr/>
            <p:nvPr/>
          </p:nvSpPr>
          <p:spPr>
            <a:xfrm>
              <a:off x="2210779" y="4014690"/>
              <a:ext cx="22816" cy="21429"/>
            </a:xfrm>
            <a:custGeom>
              <a:avLst/>
              <a:gdLst>
                <a:gd name="connsiteX0" fmla="*/ 6555 w 22816"/>
                <a:gd name="connsiteY0" fmla="*/ 21430 h 21429"/>
                <a:gd name="connsiteX1" fmla="*/ 3362 w 22816"/>
                <a:gd name="connsiteY1" fmla="*/ 17354 h 21429"/>
                <a:gd name="connsiteX2" fmla="*/ 0 w 22816"/>
                <a:gd name="connsiteY2" fmla="*/ 13446 h 21429"/>
                <a:gd name="connsiteX3" fmla="*/ 15925 w 22816"/>
                <a:gd name="connsiteY3" fmla="*/ 0 h 21429"/>
                <a:gd name="connsiteX4" fmla="*/ 19455 w 22816"/>
                <a:gd name="connsiteY4" fmla="*/ 4118 h 21429"/>
                <a:gd name="connsiteX5" fmla="*/ 22816 w 22816"/>
                <a:gd name="connsiteY5" fmla="*/ 8404 h 21429"/>
                <a:gd name="connsiteX6" fmla="*/ 6597 w 22816"/>
                <a:gd name="connsiteY6" fmla="*/ 21430 h 21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816" h="21429">
                  <a:moveTo>
                    <a:pt x="6555" y="21430"/>
                  </a:moveTo>
                  <a:cubicBezTo>
                    <a:pt x="6555" y="21430"/>
                    <a:pt x="4958" y="19371"/>
                    <a:pt x="3362" y="17354"/>
                  </a:cubicBezTo>
                  <a:cubicBezTo>
                    <a:pt x="1681" y="15379"/>
                    <a:pt x="0" y="13446"/>
                    <a:pt x="0" y="13446"/>
                  </a:cubicBezTo>
                  <a:lnTo>
                    <a:pt x="15925" y="0"/>
                  </a:lnTo>
                  <a:cubicBezTo>
                    <a:pt x="15925" y="0"/>
                    <a:pt x="17732" y="2059"/>
                    <a:pt x="19455" y="4118"/>
                  </a:cubicBezTo>
                  <a:lnTo>
                    <a:pt x="22816" y="8404"/>
                  </a:lnTo>
                  <a:lnTo>
                    <a:pt x="6597" y="2143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34" name="Forma Livre: Forma 1233">
              <a:extLst>
                <a:ext uri="{FF2B5EF4-FFF2-40B4-BE49-F238E27FC236}">
                  <a16:creationId xmlns:a16="http://schemas.microsoft.com/office/drawing/2014/main" id="{B2CB5B9E-2D05-E0AD-5DD9-7438CEA252B2}"/>
                </a:ext>
              </a:extLst>
            </p:cNvPr>
            <p:cNvSpPr/>
            <p:nvPr/>
          </p:nvSpPr>
          <p:spPr>
            <a:xfrm>
              <a:off x="2225527" y="4025698"/>
              <a:ext cx="34203" cy="29287"/>
            </a:xfrm>
            <a:custGeom>
              <a:avLst/>
              <a:gdLst>
                <a:gd name="connsiteX0" fmla="*/ 6051 w 34203"/>
                <a:gd name="connsiteY0" fmla="*/ 29203 h 29287"/>
                <a:gd name="connsiteX1" fmla="*/ 3067 w 34203"/>
                <a:gd name="connsiteY1" fmla="*/ 25001 h 29287"/>
                <a:gd name="connsiteX2" fmla="*/ 1008 w 34203"/>
                <a:gd name="connsiteY2" fmla="*/ 22102 h 29287"/>
                <a:gd name="connsiteX3" fmla="*/ 0 w 34203"/>
                <a:gd name="connsiteY3" fmla="*/ 20841 h 29287"/>
                <a:gd name="connsiteX4" fmla="*/ 27648 w 34203"/>
                <a:gd name="connsiteY4" fmla="*/ 0 h 29287"/>
                <a:gd name="connsiteX5" fmla="*/ 28741 w 34203"/>
                <a:gd name="connsiteY5" fmla="*/ 1387 h 29287"/>
                <a:gd name="connsiteX6" fmla="*/ 30968 w 34203"/>
                <a:gd name="connsiteY6" fmla="*/ 4538 h 29287"/>
                <a:gd name="connsiteX7" fmla="*/ 34203 w 34203"/>
                <a:gd name="connsiteY7" fmla="*/ 9118 h 29287"/>
                <a:gd name="connsiteX8" fmla="*/ 6051 w 34203"/>
                <a:gd name="connsiteY8" fmla="*/ 29287 h 29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203" h="29287">
                  <a:moveTo>
                    <a:pt x="6051" y="29203"/>
                  </a:moveTo>
                  <a:cubicBezTo>
                    <a:pt x="6051" y="29203"/>
                    <a:pt x="4538" y="27102"/>
                    <a:pt x="3067" y="25001"/>
                  </a:cubicBezTo>
                  <a:cubicBezTo>
                    <a:pt x="2311" y="23951"/>
                    <a:pt x="1555" y="22900"/>
                    <a:pt x="1008" y="22102"/>
                  </a:cubicBezTo>
                  <a:lnTo>
                    <a:pt x="0" y="20841"/>
                  </a:lnTo>
                  <a:lnTo>
                    <a:pt x="27648" y="0"/>
                  </a:lnTo>
                  <a:lnTo>
                    <a:pt x="28741" y="1387"/>
                  </a:lnTo>
                  <a:cubicBezTo>
                    <a:pt x="29329" y="2227"/>
                    <a:pt x="30169" y="3404"/>
                    <a:pt x="30968" y="4538"/>
                  </a:cubicBezTo>
                  <a:lnTo>
                    <a:pt x="34203" y="9118"/>
                  </a:lnTo>
                  <a:lnTo>
                    <a:pt x="6051" y="29287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35" name="Forma Livre: Forma 1234">
              <a:extLst>
                <a:ext uri="{FF2B5EF4-FFF2-40B4-BE49-F238E27FC236}">
                  <a16:creationId xmlns:a16="http://schemas.microsoft.com/office/drawing/2014/main" id="{7A432A45-AE8D-E1E8-4331-AC9F172D0DEA}"/>
                </a:ext>
              </a:extLst>
            </p:cNvPr>
            <p:cNvSpPr/>
            <p:nvPr/>
          </p:nvSpPr>
          <p:spPr>
            <a:xfrm>
              <a:off x="2239142" y="4035195"/>
              <a:ext cx="51893" cy="39245"/>
            </a:xfrm>
            <a:custGeom>
              <a:avLst/>
              <a:gdLst>
                <a:gd name="connsiteX0" fmla="*/ 5589 w 51893"/>
                <a:gd name="connsiteY0" fmla="*/ 39246 h 39245"/>
                <a:gd name="connsiteX1" fmla="*/ 0 w 51893"/>
                <a:gd name="connsiteY1" fmla="*/ 30506 h 39245"/>
                <a:gd name="connsiteX2" fmla="*/ 45548 w 51893"/>
                <a:gd name="connsiteY2" fmla="*/ 0 h 39245"/>
                <a:gd name="connsiteX3" fmla="*/ 51893 w 51893"/>
                <a:gd name="connsiteY3" fmla="*/ 9874 h 39245"/>
                <a:gd name="connsiteX4" fmla="*/ 5589 w 51893"/>
                <a:gd name="connsiteY4" fmla="*/ 39246 h 39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93" h="39245">
                  <a:moveTo>
                    <a:pt x="5589" y="39246"/>
                  </a:moveTo>
                  <a:lnTo>
                    <a:pt x="0" y="30506"/>
                  </a:lnTo>
                  <a:lnTo>
                    <a:pt x="45548" y="0"/>
                  </a:lnTo>
                  <a:lnTo>
                    <a:pt x="51893" y="9874"/>
                  </a:lnTo>
                  <a:lnTo>
                    <a:pt x="5589" y="39246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36" name="Forma Livre: Forma 1235">
              <a:extLst>
                <a:ext uri="{FF2B5EF4-FFF2-40B4-BE49-F238E27FC236}">
                  <a16:creationId xmlns:a16="http://schemas.microsoft.com/office/drawing/2014/main" id="{ECDF9C46-7621-7757-A564-D7F2367B8FC7}"/>
                </a:ext>
              </a:extLst>
            </p:cNvPr>
            <p:cNvSpPr/>
            <p:nvPr/>
          </p:nvSpPr>
          <p:spPr>
            <a:xfrm>
              <a:off x="2251663" y="4065448"/>
              <a:ext cx="39791" cy="29203"/>
            </a:xfrm>
            <a:custGeom>
              <a:avLst/>
              <a:gdLst>
                <a:gd name="connsiteX0" fmla="*/ 5168 w 39791"/>
                <a:gd name="connsiteY0" fmla="*/ 29203 h 29203"/>
                <a:gd name="connsiteX1" fmla="*/ 0 w 39791"/>
                <a:gd name="connsiteY1" fmla="*/ 20211 h 29203"/>
                <a:gd name="connsiteX2" fmla="*/ 34161 w 39791"/>
                <a:gd name="connsiteY2" fmla="*/ 0 h 29203"/>
                <a:gd name="connsiteX3" fmla="*/ 39792 w 39791"/>
                <a:gd name="connsiteY3" fmla="*/ 9832 h 29203"/>
                <a:gd name="connsiteX4" fmla="*/ 5168 w 39791"/>
                <a:gd name="connsiteY4" fmla="*/ 29203 h 29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1" h="29203">
                  <a:moveTo>
                    <a:pt x="5168" y="29203"/>
                  </a:moveTo>
                  <a:lnTo>
                    <a:pt x="0" y="20211"/>
                  </a:lnTo>
                  <a:lnTo>
                    <a:pt x="34161" y="0"/>
                  </a:lnTo>
                  <a:lnTo>
                    <a:pt x="39792" y="9832"/>
                  </a:lnTo>
                  <a:lnTo>
                    <a:pt x="5168" y="29203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37" name="Forma Livre: Forma 1236">
              <a:extLst>
                <a:ext uri="{FF2B5EF4-FFF2-40B4-BE49-F238E27FC236}">
                  <a16:creationId xmlns:a16="http://schemas.microsoft.com/office/drawing/2014/main" id="{CBA7A2D7-4A6D-0DF6-80AF-CE04A9062ED8}"/>
                </a:ext>
              </a:extLst>
            </p:cNvPr>
            <p:cNvSpPr/>
            <p:nvPr/>
          </p:nvSpPr>
          <p:spPr>
            <a:xfrm>
              <a:off x="2262042" y="4094567"/>
              <a:ext cx="23404" cy="18908"/>
            </a:xfrm>
            <a:custGeom>
              <a:avLst/>
              <a:gdLst>
                <a:gd name="connsiteX0" fmla="*/ 4706 w 23404"/>
                <a:gd name="connsiteY0" fmla="*/ 18908 h 18908"/>
                <a:gd name="connsiteX1" fmla="*/ 0 w 23404"/>
                <a:gd name="connsiteY1" fmla="*/ 9706 h 18908"/>
                <a:gd name="connsiteX2" fmla="*/ 18446 w 23404"/>
                <a:gd name="connsiteY2" fmla="*/ 0 h 18908"/>
                <a:gd name="connsiteX3" fmla="*/ 23404 w 23404"/>
                <a:gd name="connsiteY3" fmla="*/ 9706 h 18908"/>
                <a:gd name="connsiteX4" fmla="*/ 4706 w 23404"/>
                <a:gd name="connsiteY4" fmla="*/ 18908 h 18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404" h="18908">
                  <a:moveTo>
                    <a:pt x="4706" y="18908"/>
                  </a:moveTo>
                  <a:lnTo>
                    <a:pt x="0" y="9706"/>
                  </a:lnTo>
                  <a:lnTo>
                    <a:pt x="18446" y="0"/>
                  </a:lnTo>
                  <a:lnTo>
                    <a:pt x="23404" y="9706"/>
                  </a:lnTo>
                  <a:lnTo>
                    <a:pt x="4706" y="18908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38" name="Forma Livre: Forma 1237">
              <a:extLst>
                <a:ext uri="{FF2B5EF4-FFF2-40B4-BE49-F238E27FC236}">
                  <a16:creationId xmlns:a16="http://schemas.microsoft.com/office/drawing/2014/main" id="{2F9E9EFA-3FFA-81CB-7289-E9FE62C8C0A6}"/>
                </a:ext>
              </a:extLst>
            </p:cNvPr>
            <p:cNvSpPr/>
            <p:nvPr/>
          </p:nvSpPr>
          <p:spPr>
            <a:xfrm>
              <a:off x="2272378" y="4111039"/>
              <a:ext cx="36136" cy="23824"/>
            </a:xfrm>
            <a:custGeom>
              <a:avLst/>
              <a:gdLst>
                <a:gd name="connsiteX0" fmla="*/ 4286 w 36136"/>
                <a:gd name="connsiteY0" fmla="*/ 23825 h 23824"/>
                <a:gd name="connsiteX1" fmla="*/ 0 w 36136"/>
                <a:gd name="connsiteY1" fmla="*/ 14371 h 23824"/>
                <a:gd name="connsiteX2" fmla="*/ 31514 w 36136"/>
                <a:gd name="connsiteY2" fmla="*/ 0 h 23824"/>
                <a:gd name="connsiteX3" fmla="*/ 36136 w 36136"/>
                <a:gd name="connsiteY3" fmla="*/ 10211 h 23824"/>
                <a:gd name="connsiteX4" fmla="*/ 4286 w 36136"/>
                <a:gd name="connsiteY4" fmla="*/ 23825 h 23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136" h="23824">
                  <a:moveTo>
                    <a:pt x="4286" y="23825"/>
                  </a:moveTo>
                  <a:lnTo>
                    <a:pt x="0" y="14371"/>
                  </a:lnTo>
                  <a:lnTo>
                    <a:pt x="31514" y="0"/>
                  </a:lnTo>
                  <a:lnTo>
                    <a:pt x="36136" y="10211"/>
                  </a:lnTo>
                  <a:lnTo>
                    <a:pt x="4286" y="23825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39" name="Forma Livre: Forma 1238">
              <a:extLst>
                <a:ext uri="{FF2B5EF4-FFF2-40B4-BE49-F238E27FC236}">
                  <a16:creationId xmlns:a16="http://schemas.microsoft.com/office/drawing/2014/main" id="{C51AEA16-4F1B-CC19-4DAC-92DDD76E2FE7}"/>
                </a:ext>
              </a:extLst>
            </p:cNvPr>
            <p:cNvSpPr/>
            <p:nvPr/>
          </p:nvSpPr>
          <p:spPr>
            <a:xfrm>
              <a:off x="2281580" y="4127174"/>
              <a:ext cx="55254" cy="29581"/>
            </a:xfrm>
            <a:custGeom>
              <a:avLst/>
              <a:gdLst>
                <a:gd name="connsiteX0" fmla="*/ 3698 w 55254"/>
                <a:gd name="connsiteY0" fmla="*/ 29581 h 29581"/>
                <a:gd name="connsiteX1" fmla="*/ 3193 w 55254"/>
                <a:gd name="connsiteY1" fmla="*/ 28068 h 29581"/>
                <a:gd name="connsiteX2" fmla="*/ 1891 w 55254"/>
                <a:gd name="connsiteY2" fmla="*/ 24749 h 29581"/>
                <a:gd name="connsiteX3" fmla="*/ 0 w 55254"/>
                <a:gd name="connsiteY3" fmla="*/ 19917 h 29581"/>
                <a:gd name="connsiteX4" fmla="*/ 51053 w 55254"/>
                <a:gd name="connsiteY4" fmla="*/ 0 h 29581"/>
                <a:gd name="connsiteX5" fmla="*/ 53196 w 55254"/>
                <a:gd name="connsiteY5" fmla="*/ 5462 h 29581"/>
                <a:gd name="connsiteX6" fmla="*/ 54666 w 55254"/>
                <a:gd name="connsiteY6" fmla="*/ 9202 h 29581"/>
                <a:gd name="connsiteX7" fmla="*/ 55255 w 55254"/>
                <a:gd name="connsiteY7" fmla="*/ 10925 h 29581"/>
                <a:gd name="connsiteX8" fmla="*/ 3698 w 55254"/>
                <a:gd name="connsiteY8" fmla="*/ 29581 h 29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254" h="29581">
                  <a:moveTo>
                    <a:pt x="3698" y="29581"/>
                  </a:moveTo>
                  <a:lnTo>
                    <a:pt x="3193" y="28068"/>
                  </a:lnTo>
                  <a:cubicBezTo>
                    <a:pt x="2815" y="27186"/>
                    <a:pt x="2353" y="25968"/>
                    <a:pt x="1891" y="24749"/>
                  </a:cubicBezTo>
                  <a:lnTo>
                    <a:pt x="0" y="19917"/>
                  </a:lnTo>
                  <a:lnTo>
                    <a:pt x="51053" y="0"/>
                  </a:lnTo>
                  <a:cubicBezTo>
                    <a:pt x="51053" y="0"/>
                    <a:pt x="52145" y="2731"/>
                    <a:pt x="53196" y="5462"/>
                  </a:cubicBezTo>
                  <a:cubicBezTo>
                    <a:pt x="53742" y="6807"/>
                    <a:pt x="54246" y="8194"/>
                    <a:pt x="54666" y="9202"/>
                  </a:cubicBezTo>
                  <a:lnTo>
                    <a:pt x="55255" y="10925"/>
                  </a:lnTo>
                  <a:lnTo>
                    <a:pt x="3698" y="29581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40" name="Forma Livre: Forma 1239">
              <a:extLst>
                <a:ext uri="{FF2B5EF4-FFF2-40B4-BE49-F238E27FC236}">
                  <a16:creationId xmlns:a16="http://schemas.microsoft.com/office/drawing/2014/main" id="{61CE64FB-9030-2098-361D-68E679B3F46F}"/>
                </a:ext>
              </a:extLst>
            </p:cNvPr>
            <p:cNvSpPr/>
            <p:nvPr/>
          </p:nvSpPr>
          <p:spPr>
            <a:xfrm>
              <a:off x="2289480" y="4156923"/>
              <a:ext cx="41136" cy="22227"/>
            </a:xfrm>
            <a:custGeom>
              <a:avLst/>
              <a:gdLst>
                <a:gd name="connsiteX0" fmla="*/ 3109 w 41136"/>
                <a:gd name="connsiteY0" fmla="*/ 22186 h 22227"/>
                <a:gd name="connsiteX1" fmla="*/ 2689 w 41136"/>
                <a:gd name="connsiteY1" fmla="*/ 20631 h 22227"/>
                <a:gd name="connsiteX2" fmla="*/ 1681 w 41136"/>
                <a:gd name="connsiteY2" fmla="*/ 17228 h 22227"/>
                <a:gd name="connsiteX3" fmla="*/ 0 w 41136"/>
                <a:gd name="connsiteY3" fmla="*/ 12311 h 22227"/>
                <a:gd name="connsiteX4" fmla="*/ 37733 w 41136"/>
                <a:gd name="connsiteY4" fmla="*/ 0 h 22227"/>
                <a:gd name="connsiteX5" fmla="*/ 39540 w 41136"/>
                <a:gd name="connsiteY5" fmla="*/ 5378 h 22227"/>
                <a:gd name="connsiteX6" fmla="*/ 40632 w 41136"/>
                <a:gd name="connsiteY6" fmla="*/ 9118 h 22227"/>
                <a:gd name="connsiteX7" fmla="*/ 41136 w 41136"/>
                <a:gd name="connsiteY7" fmla="*/ 10841 h 22227"/>
                <a:gd name="connsiteX8" fmla="*/ 3109 w 41136"/>
                <a:gd name="connsiteY8" fmla="*/ 22228 h 22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136" h="22227">
                  <a:moveTo>
                    <a:pt x="3109" y="22186"/>
                  </a:moveTo>
                  <a:lnTo>
                    <a:pt x="2689" y="20631"/>
                  </a:lnTo>
                  <a:cubicBezTo>
                    <a:pt x="2395" y="19707"/>
                    <a:pt x="2101" y="18446"/>
                    <a:pt x="1681" y="17228"/>
                  </a:cubicBezTo>
                  <a:cubicBezTo>
                    <a:pt x="840" y="14790"/>
                    <a:pt x="0" y="12311"/>
                    <a:pt x="0" y="12311"/>
                  </a:cubicBezTo>
                  <a:lnTo>
                    <a:pt x="37733" y="0"/>
                  </a:lnTo>
                  <a:cubicBezTo>
                    <a:pt x="37733" y="0"/>
                    <a:pt x="38657" y="2689"/>
                    <a:pt x="39540" y="5378"/>
                  </a:cubicBezTo>
                  <a:cubicBezTo>
                    <a:pt x="40002" y="6723"/>
                    <a:pt x="40338" y="8110"/>
                    <a:pt x="40632" y="9118"/>
                  </a:cubicBezTo>
                  <a:cubicBezTo>
                    <a:pt x="40926" y="10126"/>
                    <a:pt x="41136" y="10841"/>
                    <a:pt x="41136" y="10841"/>
                  </a:cubicBezTo>
                  <a:lnTo>
                    <a:pt x="3109" y="22228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41" name="Forma Livre: Forma 1240">
              <a:extLst>
                <a:ext uri="{FF2B5EF4-FFF2-40B4-BE49-F238E27FC236}">
                  <a16:creationId xmlns:a16="http://schemas.microsoft.com/office/drawing/2014/main" id="{3C78FA5B-B783-11A0-E8BD-5C63A21D4A69}"/>
                </a:ext>
              </a:extLst>
            </p:cNvPr>
            <p:cNvSpPr/>
            <p:nvPr/>
          </p:nvSpPr>
          <p:spPr>
            <a:xfrm>
              <a:off x="2295573" y="4184193"/>
              <a:ext cx="22774" cy="15462"/>
            </a:xfrm>
            <a:custGeom>
              <a:avLst/>
              <a:gdLst>
                <a:gd name="connsiteX0" fmla="*/ 2605 w 22774"/>
                <a:gd name="connsiteY0" fmla="*/ 15463 h 15462"/>
                <a:gd name="connsiteX1" fmla="*/ 1429 w 22774"/>
                <a:gd name="connsiteY1" fmla="*/ 10421 h 15462"/>
                <a:gd name="connsiteX2" fmla="*/ 0 w 22774"/>
                <a:gd name="connsiteY2" fmla="*/ 5462 h 15462"/>
                <a:gd name="connsiteX3" fmla="*/ 20085 w 22774"/>
                <a:gd name="connsiteY3" fmla="*/ 0 h 15462"/>
                <a:gd name="connsiteX4" fmla="*/ 21556 w 22774"/>
                <a:gd name="connsiteY4" fmla="*/ 5210 h 15462"/>
                <a:gd name="connsiteX5" fmla="*/ 22774 w 22774"/>
                <a:gd name="connsiteY5" fmla="*/ 10505 h 15462"/>
                <a:gd name="connsiteX6" fmla="*/ 2563 w 22774"/>
                <a:gd name="connsiteY6" fmla="*/ 15463 h 15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774" h="15462">
                  <a:moveTo>
                    <a:pt x="2605" y="15463"/>
                  </a:moveTo>
                  <a:cubicBezTo>
                    <a:pt x="2605" y="15463"/>
                    <a:pt x="2017" y="12942"/>
                    <a:pt x="1429" y="10421"/>
                  </a:cubicBezTo>
                  <a:lnTo>
                    <a:pt x="0" y="5462"/>
                  </a:lnTo>
                  <a:lnTo>
                    <a:pt x="20085" y="0"/>
                  </a:lnTo>
                  <a:lnTo>
                    <a:pt x="21556" y="5210"/>
                  </a:lnTo>
                  <a:lnTo>
                    <a:pt x="22774" y="10505"/>
                  </a:lnTo>
                  <a:lnTo>
                    <a:pt x="2563" y="15463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42" name="Forma Livre: Forma 1241">
              <a:extLst>
                <a:ext uri="{FF2B5EF4-FFF2-40B4-BE49-F238E27FC236}">
                  <a16:creationId xmlns:a16="http://schemas.microsoft.com/office/drawing/2014/main" id="{449A1B31-95DE-B9E6-B3BA-5BCEA681D7D4}"/>
                </a:ext>
              </a:extLst>
            </p:cNvPr>
            <p:cNvSpPr/>
            <p:nvPr/>
          </p:nvSpPr>
          <p:spPr>
            <a:xfrm>
              <a:off x="2301119" y="4205329"/>
              <a:ext cx="36010" cy="17353"/>
            </a:xfrm>
            <a:custGeom>
              <a:avLst/>
              <a:gdLst>
                <a:gd name="connsiteX0" fmla="*/ 1975 w 36010"/>
                <a:gd name="connsiteY0" fmla="*/ 17354 h 17353"/>
                <a:gd name="connsiteX1" fmla="*/ 1050 w 36010"/>
                <a:gd name="connsiteY1" fmla="*/ 12269 h 17353"/>
                <a:gd name="connsiteX2" fmla="*/ 378 w 36010"/>
                <a:gd name="connsiteY2" fmla="*/ 8782 h 17353"/>
                <a:gd name="connsiteX3" fmla="*/ 0 w 36010"/>
                <a:gd name="connsiteY3" fmla="*/ 7185 h 17353"/>
                <a:gd name="connsiteX4" fmla="*/ 33909 w 36010"/>
                <a:gd name="connsiteY4" fmla="*/ 0 h 17353"/>
                <a:gd name="connsiteX5" fmla="*/ 34287 w 36010"/>
                <a:gd name="connsiteY5" fmla="*/ 1723 h 17353"/>
                <a:gd name="connsiteX6" fmla="*/ 35044 w 36010"/>
                <a:gd name="connsiteY6" fmla="*/ 5504 h 17353"/>
                <a:gd name="connsiteX7" fmla="*/ 36010 w 36010"/>
                <a:gd name="connsiteY7" fmla="*/ 11009 h 17353"/>
                <a:gd name="connsiteX8" fmla="*/ 1975 w 36010"/>
                <a:gd name="connsiteY8" fmla="*/ 17354 h 1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010" h="17353">
                  <a:moveTo>
                    <a:pt x="1975" y="17354"/>
                  </a:moveTo>
                  <a:cubicBezTo>
                    <a:pt x="1975" y="17354"/>
                    <a:pt x="1513" y="14791"/>
                    <a:pt x="1050" y="12269"/>
                  </a:cubicBezTo>
                  <a:cubicBezTo>
                    <a:pt x="840" y="11009"/>
                    <a:pt x="588" y="9706"/>
                    <a:pt x="378" y="8782"/>
                  </a:cubicBezTo>
                  <a:lnTo>
                    <a:pt x="0" y="7185"/>
                  </a:lnTo>
                  <a:lnTo>
                    <a:pt x="33909" y="0"/>
                  </a:lnTo>
                  <a:lnTo>
                    <a:pt x="34287" y="1723"/>
                  </a:lnTo>
                  <a:cubicBezTo>
                    <a:pt x="34539" y="2731"/>
                    <a:pt x="34792" y="4118"/>
                    <a:pt x="35044" y="5504"/>
                  </a:cubicBezTo>
                  <a:cubicBezTo>
                    <a:pt x="35548" y="8278"/>
                    <a:pt x="36010" y="11009"/>
                    <a:pt x="36010" y="11009"/>
                  </a:cubicBezTo>
                  <a:lnTo>
                    <a:pt x="1975" y="17354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43" name="Forma Livre: Forma 1242">
              <a:extLst>
                <a:ext uri="{FF2B5EF4-FFF2-40B4-BE49-F238E27FC236}">
                  <a16:creationId xmlns:a16="http://schemas.microsoft.com/office/drawing/2014/main" id="{91E26B7B-ADF5-B6AE-1DBE-541F567F4F8A}"/>
                </a:ext>
              </a:extLst>
            </p:cNvPr>
            <p:cNvSpPr/>
            <p:nvPr/>
          </p:nvSpPr>
          <p:spPr>
            <a:xfrm>
              <a:off x="2305447" y="4227346"/>
              <a:ext cx="55674" cy="18614"/>
            </a:xfrm>
            <a:custGeom>
              <a:avLst/>
              <a:gdLst>
                <a:gd name="connsiteX0" fmla="*/ 1303 w 55674"/>
                <a:gd name="connsiteY0" fmla="*/ 18614 h 18614"/>
                <a:gd name="connsiteX1" fmla="*/ 672 w 55674"/>
                <a:gd name="connsiteY1" fmla="*/ 13488 h 18614"/>
                <a:gd name="connsiteX2" fmla="*/ 210 w 55674"/>
                <a:gd name="connsiteY2" fmla="*/ 9958 h 18614"/>
                <a:gd name="connsiteX3" fmla="*/ 0 w 55674"/>
                <a:gd name="connsiteY3" fmla="*/ 8362 h 18614"/>
                <a:gd name="connsiteX4" fmla="*/ 54162 w 55674"/>
                <a:gd name="connsiteY4" fmla="*/ 0 h 18614"/>
                <a:gd name="connsiteX5" fmla="*/ 54414 w 55674"/>
                <a:gd name="connsiteY5" fmla="*/ 1807 h 18614"/>
                <a:gd name="connsiteX6" fmla="*/ 54919 w 55674"/>
                <a:gd name="connsiteY6" fmla="*/ 5799 h 18614"/>
                <a:gd name="connsiteX7" fmla="*/ 55675 w 55674"/>
                <a:gd name="connsiteY7" fmla="*/ 11597 h 18614"/>
                <a:gd name="connsiteX8" fmla="*/ 1303 w 55674"/>
                <a:gd name="connsiteY8" fmla="*/ 18614 h 18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674" h="18614">
                  <a:moveTo>
                    <a:pt x="1303" y="18614"/>
                  </a:moveTo>
                  <a:cubicBezTo>
                    <a:pt x="1303" y="18614"/>
                    <a:pt x="966" y="16051"/>
                    <a:pt x="672" y="13488"/>
                  </a:cubicBezTo>
                  <a:cubicBezTo>
                    <a:pt x="504" y="12186"/>
                    <a:pt x="336" y="10925"/>
                    <a:pt x="210" y="9958"/>
                  </a:cubicBezTo>
                  <a:cubicBezTo>
                    <a:pt x="84" y="8992"/>
                    <a:pt x="0" y="8362"/>
                    <a:pt x="0" y="8362"/>
                  </a:cubicBezTo>
                  <a:lnTo>
                    <a:pt x="54162" y="0"/>
                  </a:lnTo>
                  <a:cubicBezTo>
                    <a:pt x="54162" y="0"/>
                    <a:pt x="54288" y="715"/>
                    <a:pt x="54414" y="1807"/>
                  </a:cubicBezTo>
                  <a:cubicBezTo>
                    <a:pt x="54540" y="2899"/>
                    <a:pt x="54750" y="4328"/>
                    <a:pt x="54919" y="5799"/>
                  </a:cubicBezTo>
                  <a:cubicBezTo>
                    <a:pt x="55297" y="8698"/>
                    <a:pt x="55675" y="11597"/>
                    <a:pt x="55675" y="11597"/>
                  </a:cubicBezTo>
                  <a:lnTo>
                    <a:pt x="1303" y="18614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44" name="Forma Livre: Forma 1243">
              <a:extLst>
                <a:ext uri="{FF2B5EF4-FFF2-40B4-BE49-F238E27FC236}">
                  <a16:creationId xmlns:a16="http://schemas.microsoft.com/office/drawing/2014/main" id="{5505DE9B-AFD4-5AF4-70E5-A557F930720D}"/>
                </a:ext>
              </a:extLst>
            </p:cNvPr>
            <p:cNvSpPr/>
            <p:nvPr/>
          </p:nvSpPr>
          <p:spPr>
            <a:xfrm>
              <a:off x="2308346" y="4255205"/>
              <a:ext cx="40337" cy="14202"/>
            </a:xfrm>
            <a:custGeom>
              <a:avLst/>
              <a:gdLst>
                <a:gd name="connsiteX0" fmla="*/ 798 w 40337"/>
                <a:gd name="connsiteY0" fmla="*/ 14202 h 14202"/>
                <a:gd name="connsiteX1" fmla="*/ 0 w 40337"/>
                <a:gd name="connsiteY1" fmla="*/ 3866 h 14202"/>
                <a:gd name="connsiteX2" fmla="*/ 39498 w 40337"/>
                <a:gd name="connsiteY2" fmla="*/ 0 h 14202"/>
                <a:gd name="connsiteX3" fmla="*/ 40338 w 40337"/>
                <a:gd name="connsiteY3" fmla="*/ 11303 h 14202"/>
                <a:gd name="connsiteX4" fmla="*/ 798 w 40337"/>
                <a:gd name="connsiteY4" fmla="*/ 14202 h 14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337" h="14202">
                  <a:moveTo>
                    <a:pt x="798" y="14202"/>
                  </a:moveTo>
                  <a:lnTo>
                    <a:pt x="0" y="3866"/>
                  </a:lnTo>
                  <a:lnTo>
                    <a:pt x="39498" y="0"/>
                  </a:lnTo>
                  <a:lnTo>
                    <a:pt x="40338" y="11303"/>
                  </a:lnTo>
                  <a:lnTo>
                    <a:pt x="798" y="14202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45" name="Forma Livre: Forma 1244">
              <a:extLst>
                <a:ext uri="{FF2B5EF4-FFF2-40B4-BE49-F238E27FC236}">
                  <a16:creationId xmlns:a16="http://schemas.microsoft.com/office/drawing/2014/main" id="{DC9D0825-D6DA-1131-F7CE-2AD839C14967}"/>
                </a:ext>
              </a:extLst>
            </p:cNvPr>
            <p:cNvSpPr/>
            <p:nvPr/>
          </p:nvSpPr>
          <p:spPr>
            <a:xfrm>
              <a:off x="2309901" y="4279324"/>
              <a:ext cx="21051" cy="11345"/>
            </a:xfrm>
            <a:custGeom>
              <a:avLst/>
              <a:gdLst>
                <a:gd name="connsiteX0" fmla="*/ 252 w 21051"/>
                <a:gd name="connsiteY0" fmla="*/ 11345 h 11345"/>
                <a:gd name="connsiteX1" fmla="*/ 0 w 21051"/>
                <a:gd name="connsiteY1" fmla="*/ 1009 h 11345"/>
                <a:gd name="connsiteX2" fmla="*/ 20799 w 21051"/>
                <a:gd name="connsiteY2" fmla="*/ 0 h 11345"/>
                <a:gd name="connsiteX3" fmla="*/ 21051 w 21051"/>
                <a:gd name="connsiteY3" fmla="*/ 10883 h 11345"/>
                <a:gd name="connsiteX4" fmla="*/ 252 w 21051"/>
                <a:gd name="connsiteY4" fmla="*/ 11345 h 11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051" h="11345">
                  <a:moveTo>
                    <a:pt x="252" y="11345"/>
                  </a:moveTo>
                  <a:lnTo>
                    <a:pt x="0" y="1009"/>
                  </a:lnTo>
                  <a:lnTo>
                    <a:pt x="20799" y="0"/>
                  </a:lnTo>
                  <a:lnTo>
                    <a:pt x="21051" y="10883"/>
                  </a:lnTo>
                  <a:lnTo>
                    <a:pt x="252" y="11345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46" name="Forma Livre: Forma 1245">
              <a:extLst>
                <a:ext uri="{FF2B5EF4-FFF2-40B4-BE49-F238E27FC236}">
                  <a16:creationId xmlns:a16="http://schemas.microsoft.com/office/drawing/2014/main" id="{8319D5B9-F769-0832-CA6E-088E4A3FA598}"/>
                </a:ext>
              </a:extLst>
            </p:cNvPr>
            <p:cNvSpPr/>
            <p:nvPr/>
          </p:nvSpPr>
          <p:spPr>
            <a:xfrm>
              <a:off x="2310027" y="4303905"/>
              <a:ext cx="34917" cy="11471"/>
            </a:xfrm>
            <a:custGeom>
              <a:avLst/>
              <a:gdLst>
                <a:gd name="connsiteX0" fmla="*/ 0 w 34917"/>
                <a:gd name="connsiteY0" fmla="*/ 10336 h 11471"/>
                <a:gd name="connsiteX1" fmla="*/ 294 w 34917"/>
                <a:gd name="connsiteY1" fmla="*/ 0 h 11471"/>
                <a:gd name="connsiteX2" fmla="*/ 34918 w 34917"/>
                <a:gd name="connsiteY2" fmla="*/ 252 h 11471"/>
                <a:gd name="connsiteX3" fmla="*/ 34623 w 34917"/>
                <a:gd name="connsiteY3" fmla="*/ 11471 h 11471"/>
                <a:gd name="connsiteX4" fmla="*/ 0 w 34917"/>
                <a:gd name="connsiteY4" fmla="*/ 10336 h 1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917" h="11471">
                  <a:moveTo>
                    <a:pt x="0" y="10336"/>
                  </a:moveTo>
                  <a:lnTo>
                    <a:pt x="294" y="0"/>
                  </a:lnTo>
                  <a:lnTo>
                    <a:pt x="34918" y="252"/>
                  </a:lnTo>
                  <a:lnTo>
                    <a:pt x="34623" y="11471"/>
                  </a:lnTo>
                  <a:lnTo>
                    <a:pt x="0" y="10336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47" name="Forma Livre: Forma 1246">
              <a:extLst>
                <a:ext uri="{FF2B5EF4-FFF2-40B4-BE49-F238E27FC236}">
                  <a16:creationId xmlns:a16="http://schemas.microsoft.com/office/drawing/2014/main" id="{A2D99EC4-C62D-1DE7-D63A-C8A8E43CAA8A}"/>
                </a:ext>
              </a:extLst>
            </p:cNvPr>
            <p:cNvSpPr/>
            <p:nvPr/>
          </p:nvSpPr>
          <p:spPr>
            <a:xfrm>
              <a:off x="2308683" y="4327435"/>
              <a:ext cx="55464" cy="15084"/>
            </a:xfrm>
            <a:custGeom>
              <a:avLst/>
              <a:gdLst>
                <a:gd name="connsiteX0" fmla="*/ 0 w 55464"/>
                <a:gd name="connsiteY0" fmla="*/ 10337 h 15084"/>
                <a:gd name="connsiteX1" fmla="*/ 756 w 55464"/>
                <a:gd name="connsiteY1" fmla="*/ 0 h 15084"/>
                <a:gd name="connsiteX2" fmla="*/ 55465 w 55464"/>
                <a:gd name="connsiteY2" fmla="*/ 3446 h 15084"/>
                <a:gd name="connsiteX3" fmla="*/ 54582 w 55464"/>
                <a:gd name="connsiteY3" fmla="*/ 15085 h 15084"/>
                <a:gd name="connsiteX4" fmla="*/ 0 w 55464"/>
                <a:gd name="connsiteY4" fmla="*/ 10337 h 15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464" h="15084">
                  <a:moveTo>
                    <a:pt x="0" y="10337"/>
                  </a:moveTo>
                  <a:lnTo>
                    <a:pt x="756" y="0"/>
                  </a:lnTo>
                  <a:lnTo>
                    <a:pt x="55465" y="3446"/>
                  </a:lnTo>
                  <a:lnTo>
                    <a:pt x="54582" y="15085"/>
                  </a:lnTo>
                  <a:lnTo>
                    <a:pt x="0" y="10337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48" name="Forma Livre: Forma 1247">
              <a:extLst>
                <a:ext uri="{FF2B5EF4-FFF2-40B4-BE49-F238E27FC236}">
                  <a16:creationId xmlns:a16="http://schemas.microsoft.com/office/drawing/2014/main" id="{91F2E68A-3D8E-EC18-453E-5D0A0CB990A9}"/>
                </a:ext>
              </a:extLst>
            </p:cNvPr>
            <p:cNvSpPr/>
            <p:nvPr/>
          </p:nvSpPr>
          <p:spPr>
            <a:xfrm>
              <a:off x="2305993" y="4350924"/>
              <a:ext cx="40716" cy="15882"/>
            </a:xfrm>
            <a:custGeom>
              <a:avLst/>
              <a:gdLst>
                <a:gd name="connsiteX0" fmla="*/ 0 w 40716"/>
                <a:gd name="connsiteY0" fmla="*/ 10253 h 15882"/>
                <a:gd name="connsiteX1" fmla="*/ 1303 w 40716"/>
                <a:gd name="connsiteY1" fmla="*/ 0 h 15882"/>
                <a:gd name="connsiteX2" fmla="*/ 40716 w 40716"/>
                <a:gd name="connsiteY2" fmla="*/ 4664 h 15882"/>
                <a:gd name="connsiteX3" fmla="*/ 39287 w 40716"/>
                <a:gd name="connsiteY3" fmla="*/ 15883 h 15882"/>
                <a:gd name="connsiteX4" fmla="*/ 0 w 40716"/>
                <a:gd name="connsiteY4" fmla="*/ 10253 h 15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716" h="15882">
                  <a:moveTo>
                    <a:pt x="0" y="10253"/>
                  </a:moveTo>
                  <a:lnTo>
                    <a:pt x="1303" y="0"/>
                  </a:lnTo>
                  <a:lnTo>
                    <a:pt x="40716" y="4664"/>
                  </a:lnTo>
                  <a:lnTo>
                    <a:pt x="39287" y="15883"/>
                  </a:lnTo>
                  <a:lnTo>
                    <a:pt x="0" y="10253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49" name="Forma Livre: Forma 1248">
              <a:extLst>
                <a:ext uri="{FF2B5EF4-FFF2-40B4-BE49-F238E27FC236}">
                  <a16:creationId xmlns:a16="http://schemas.microsoft.com/office/drawing/2014/main" id="{BC63A8E1-81BF-5AF4-0BBF-759093429A14}"/>
                </a:ext>
              </a:extLst>
            </p:cNvPr>
            <p:cNvSpPr/>
            <p:nvPr/>
          </p:nvSpPr>
          <p:spPr>
            <a:xfrm>
              <a:off x="2302464" y="4371975"/>
              <a:ext cx="22353" cy="14202"/>
            </a:xfrm>
            <a:custGeom>
              <a:avLst/>
              <a:gdLst>
                <a:gd name="connsiteX0" fmla="*/ 0 w 22353"/>
                <a:gd name="connsiteY0" fmla="*/ 10211 h 14202"/>
                <a:gd name="connsiteX1" fmla="*/ 1807 w 22353"/>
                <a:gd name="connsiteY1" fmla="*/ 0 h 14202"/>
                <a:gd name="connsiteX2" fmla="*/ 22354 w 22353"/>
                <a:gd name="connsiteY2" fmla="*/ 3487 h 14202"/>
                <a:gd name="connsiteX3" fmla="*/ 20421 w 22353"/>
                <a:gd name="connsiteY3" fmla="*/ 14202 h 14202"/>
                <a:gd name="connsiteX4" fmla="*/ 0 w 22353"/>
                <a:gd name="connsiteY4" fmla="*/ 10211 h 14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353" h="14202">
                  <a:moveTo>
                    <a:pt x="0" y="10211"/>
                  </a:moveTo>
                  <a:lnTo>
                    <a:pt x="1807" y="0"/>
                  </a:lnTo>
                  <a:lnTo>
                    <a:pt x="22354" y="3487"/>
                  </a:lnTo>
                  <a:lnTo>
                    <a:pt x="20421" y="14202"/>
                  </a:lnTo>
                  <a:lnTo>
                    <a:pt x="0" y="10211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50" name="Forma Livre: Forma 1249">
              <a:extLst>
                <a:ext uri="{FF2B5EF4-FFF2-40B4-BE49-F238E27FC236}">
                  <a16:creationId xmlns:a16="http://schemas.microsoft.com/office/drawing/2014/main" id="{3828E5F2-3339-1A39-5CB3-2E96A1080ADA}"/>
                </a:ext>
              </a:extLst>
            </p:cNvPr>
            <p:cNvSpPr/>
            <p:nvPr/>
          </p:nvSpPr>
          <p:spPr>
            <a:xfrm>
              <a:off x="2297338" y="4395085"/>
              <a:ext cx="36094" cy="18614"/>
            </a:xfrm>
            <a:custGeom>
              <a:avLst/>
              <a:gdLst>
                <a:gd name="connsiteX0" fmla="*/ 0 w 36094"/>
                <a:gd name="connsiteY0" fmla="*/ 10084 h 18614"/>
                <a:gd name="connsiteX1" fmla="*/ 2311 w 36094"/>
                <a:gd name="connsiteY1" fmla="*/ 0 h 18614"/>
                <a:gd name="connsiteX2" fmla="*/ 36094 w 36094"/>
                <a:gd name="connsiteY2" fmla="*/ 7689 h 18614"/>
                <a:gd name="connsiteX3" fmla="*/ 33573 w 36094"/>
                <a:gd name="connsiteY3" fmla="*/ 18614 h 18614"/>
                <a:gd name="connsiteX4" fmla="*/ 0 w 36094"/>
                <a:gd name="connsiteY4" fmla="*/ 10084 h 18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094" h="18614">
                  <a:moveTo>
                    <a:pt x="0" y="10084"/>
                  </a:moveTo>
                  <a:lnTo>
                    <a:pt x="2311" y="0"/>
                  </a:lnTo>
                  <a:lnTo>
                    <a:pt x="36094" y="7689"/>
                  </a:lnTo>
                  <a:lnTo>
                    <a:pt x="33573" y="18614"/>
                  </a:lnTo>
                  <a:lnTo>
                    <a:pt x="0" y="10084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51" name="Forma Livre: Forma 1250">
              <a:extLst>
                <a:ext uri="{FF2B5EF4-FFF2-40B4-BE49-F238E27FC236}">
                  <a16:creationId xmlns:a16="http://schemas.microsoft.com/office/drawing/2014/main" id="{37425DD1-79EA-67CC-3DAE-E6AEB5B6F8C3}"/>
                </a:ext>
              </a:extLst>
            </p:cNvPr>
            <p:cNvSpPr/>
            <p:nvPr/>
          </p:nvSpPr>
          <p:spPr>
            <a:xfrm>
              <a:off x="2290909" y="4417859"/>
              <a:ext cx="55548" cy="26387"/>
            </a:xfrm>
            <a:custGeom>
              <a:avLst/>
              <a:gdLst>
                <a:gd name="connsiteX0" fmla="*/ 0 w 55548"/>
                <a:gd name="connsiteY0" fmla="*/ 9958 h 26387"/>
                <a:gd name="connsiteX1" fmla="*/ 504 w 55548"/>
                <a:gd name="connsiteY1" fmla="*/ 8446 h 26387"/>
                <a:gd name="connsiteX2" fmla="*/ 1471 w 55548"/>
                <a:gd name="connsiteY2" fmla="*/ 5000 h 26387"/>
                <a:gd name="connsiteX3" fmla="*/ 2899 w 55548"/>
                <a:gd name="connsiteY3" fmla="*/ 0 h 26387"/>
                <a:gd name="connsiteX4" fmla="*/ 55549 w 55548"/>
                <a:gd name="connsiteY4" fmla="*/ 15169 h 26387"/>
                <a:gd name="connsiteX5" fmla="*/ 53952 w 55548"/>
                <a:gd name="connsiteY5" fmla="*/ 20799 h 26387"/>
                <a:gd name="connsiteX6" fmla="*/ 52860 w 55548"/>
                <a:gd name="connsiteY6" fmla="*/ 24665 h 26387"/>
                <a:gd name="connsiteX7" fmla="*/ 52271 w 55548"/>
                <a:gd name="connsiteY7" fmla="*/ 26388 h 26387"/>
                <a:gd name="connsiteX8" fmla="*/ 0 w 55548"/>
                <a:gd name="connsiteY8" fmla="*/ 9916 h 26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548" h="26387">
                  <a:moveTo>
                    <a:pt x="0" y="9958"/>
                  </a:moveTo>
                  <a:lnTo>
                    <a:pt x="504" y="8446"/>
                  </a:lnTo>
                  <a:cubicBezTo>
                    <a:pt x="756" y="7521"/>
                    <a:pt x="1135" y="6261"/>
                    <a:pt x="1471" y="5000"/>
                  </a:cubicBezTo>
                  <a:cubicBezTo>
                    <a:pt x="2185" y="2521"/>
                    <a:pt x="2899" y="0"/>
                    <a:pt x="2899" y="0"/>
                  </a:cubicBezTo>
                  <a:lnTo>
                    <a:pt x="55549" y="15169"/>
                  </a:lnTo>
                  <a:lnTo>
                    <a:pt x="53952" y="20799"/>
                  </a:lnTo>
                  <a:cubicBezTo>
                    <a:pt x="53532" y="22186"/>
                    <a:pt x="53154" y="23615"/>
                    <a:pt x="52860" y="24665"/>
                  </a:cubicBezTo>
                  <a:cubicBezTo>
                    <a:pt x="52523" y="25715"/>
                    <a:pt x="52271" y="26388"/>
                    <a:pt x="52271" y="26388"/>
                  </a:cubicBezTo>
                  <a:lnTo>
                    <a:pt x="0" y="9916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52" name="Forma Livre: Forma 1251">
              <a:extLst>
                <a:ext uri="{FF2B5EF4-FFF2-40B4-BE49-F238E27FC236}">
                  <a16:creationId xmlns:a16="http://schemas.microsoft.com/office/drawing/2014/main" id="{E65333BC-CB7D-7E17-E987-7BE2526E673E}"/>
                </a:ext>
              </a:extLst>
            </p:cNvPr>
            <p:cNvSpPr/>
            <p:nvPr/>
          </p:nvSpPr>
          <p:spPr>
            <a:xfrm>
              <a:off x="2283135" y="4440297"/>
              <a:ext cx="40926" cy="23782"/>
            </a:xfrm>
            <a:custGeom>
              <a:avLst/>
              <a:gdLst>
                <a:gd name="connsiteX0" fmla="*/ 0 w 40926"/>
                <a:gd name="connsiteY0" fmla="*/ 9748 h 23782"/>
                <a:gd name="connsiteX1" fmla="*/ 588 w 40926"/>
                <a:gd name="connsiteY1" fmla="*/ 8236 h 23782"/>
                <a:gd name="connsiteX2" fmla="*/ 1849 w 40926"/>
                <a:gd name="connsiteY2" fmla="*/ 4916 h 23782"/>
                <a:gd name="connsiteX3" fmla="*/ 3488 w 40926"/>
                <a:gd name="connsiteY3" fmla="*/ 0 h 23782"/>
                <a:gd name="connsiteX4" fmla="*/ 40926 w 40926"/>
                <a:gd name="connsiteY4" fmla="*/ 13110 h 23782"/>
                <a:gd name="connsiteX5" fmla="*/ 39119 w 40926"/>
                <a:gd name="connsiteY5" fmla="*/ 18488 h 23782"/>
                <a:gd name="connsiteX6" fmla="*/ 37733 w 40926"/>
                <a:gd name="connsiteY6" fmla="*/ 22144 h 23782"/>
                <a:gd name="connsiteX7" fmla="*/ 37103 w 40926"/>
                <a:gd name="connsiteY7" fmla="*/ 23783 h 23782"/>
                <a:gd name="connsiteX8" fmla="*/ 0 w 40926"/>
                <a:gd name="connsiteY8" fmla="*/ 9748 h 23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926" h="23782">
                  <a:moveTo>
                    <a:pt x="0" y="9748"/>
                  </a:moveTo>
                  <a:cubicBezTo>
                    <a:pt x="0" y="9748"/>
                    <a:pt x="252" y="9160"/>
                    <a:pt x="588" y="8236"/>
                  </a:cubicBezTo>
                  <a:cubicBezTo>
                    <a:pt x="924" y="7311"/>
                    <a:pt x="1471" y="6135"/>
                    <a:pt x="1849" y="4916"/>
                  </a:cubicBezTo>
                  <a:cubicBezTo>
                    <a:pt x="2689" y="2479"/>
                    <a:pt x="3488" y="0"/>
                    <a:pt x="3488" y="0"/>
                  </a:cubicBezTo>
                  <a:lnTo>
                    <a:pt x="40926" y="13110"/>
                  </a:lnTo>
                  <a:lnTo>
                    <a:pt x="39119" y="18488"/>
                  </a:lnTo>
                  <a:cubicBezTo>
                    <a:pt x="38699" y="19833"/>
                    <a:pt x="38111" y="21136"/>
                    <a:pt x="37733" y="22144"/>
                  </a:cubicBezTo>
                  <a:cubicBezTo>
                    <a:pt x="37355" y="23152"/>
                    <a:pt x="37103" y="23783"/>
                    <a:pt x="37103" y="23783"/>
                  </a:cubicBezTo>
                  <a:lnTo>
                    <a:pt x="0" y="9748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53" name="Forma Livre: Forma 1252">
              <a:extLst>
                <a:ext uri="{FF2B5EF4-FFF2-40B4-BE49-F238E27FC236}">
                  <a16:creationId xmlns:a16="http://schemas.microsoft.com/office/drawing/2014/main" id="{67876051-4ED0-EB6E-24EF-CE9900151438}"/>
                </a:ext>
              </a:extLst>
            </p:cNvPr>
            <p:cNvSpPr/>
            <p:nvPr/>
          </p:nvSpPr>
          <p:spPr>
            <a:xfrm>
              <a:off x="2275110" y="4460214"/>
              <a:ext cx="23320" cy="17857"/>
            </a:xfrm>
            <a:custGeom>
              <a:avLst/>
              <a:gdLst>
                <a:gd name="connsiteX0" fmla="*/ 0 w 23320"/>
                <a:gd name="connsiteY0" fmla="*/ 9538 h 17857"/>
                <a:gd name="connsiteX1" fmla="*/ 2143 w 23320"/>
                <a:gd name="connsiteY1" fmla="*/ 4832 h 17857"/>
                <a:gd name="connsiteX2" fmla="*/ 4034 w 23320"/>
                <a:gd name="connsiteY2" fmla="*/ 0 h 17857"/>
                <a:gd name="connsiteX3" fmla="*/ 23320 w 23320"/>
                <a:gd name="connsiteY3" fmla="*/ 7857 h 17857"/>
                <a:gd name="connsiteX4" fmla="*/ 21346 w 23320"/>
                <a:gd name="connsiteY4" fmla="*/ 12900 h 17857"/>
                <a:gd name="connsiteX5" fmla="*/ 19119 w 23320"/>
                <a:gd name="connsiteY5" fmla="*/ 17858 h 17857"/>
                <a:gd name="connsiteX6" fmla="*/ 42 w 23320"/>
                <a:gd name="connsiteY6" fmla="*/ 9496 h 17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320" h="17857">
                  <a:moveTo>
                    <a:pt x="0" y="9538"/>
                  </a:moveTo>
                  <a:cubicBezTo>
                    <a:pt x="0" y="9538"/>
                    <a:pt x="1050" y="7185"/>
                    <a:pt x="2143" y="4832"/>
                  </a:cubicBezTo>
                  <a:cubicBezTo>
                    <a:pt x="3109" y="2437"/>
                    <a:pt x="4034" y="0"/>
                    <a:pt x="4034" y="0"/>
                  </a:cubicBezTo>
                  <a:lnTo>
                    <a:pt x="23320" y="7857"/>
                  </a:lnTo>
                  <a:cubicBezTo>
                    <a:pt x="23320" y="7857"/>
                    <a:pt x="22312" y="10379"/>
                    <a:pt x="21346" y="12900"/>
                  </a:cubicBezTo>
                  <a:lnTo>
                    <a:pt x="19119" y="17858"/>
                  </a:lnTo>
                  <a:lnTo>
                    <a:pt x="42" y="9496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54" name="Forma Livre: Forma 1253">
              <a:extLst>
                <a:ext uri="{FF2B5EF4-FFF2-40B4-BE49-F238E27FC236}">
                  <a16:creationId xmlns:a16="http://schemas.microsoft.com/office/drawing/2014/main" id="{D2E59713-3ECA-C864-E5A3-2F48F87917B7}"/>
                </a:ext>
              </a:extLst>
            </p:cNvPr>
            <p:cNvSpPr/>
            <p:nvPr/>
          </p:nvSpPr>
          <p:spPr>
            <a:xfrm>
              <a:off x="2265025" y="4481728"/>
              <a:ext cx="35926" cy="24917"/>
            </a:xfrm>
            <a:custGeom>
              <a:avLst/>
              <a:gdLst>
                <a:gd name="connsiteX0" fmla="*/ 0 w 35926"/>
                <a:gd name="connsiteY0" fmla="*/ 9286 h 24917"/>
                <a:gd name="connsiteX1" fmla="*/ 2353 w 35926"/>
                <a:gd name="connsiteY1" fmla="*/ 4664 h 24917"/>
                <a:gd name="connsiteX2" fmla="*/ 4622 w 35926"/>
                <a:gd name="connsiteY2" fmla="*/ 0 h 24917"/>
                <a:gd name="connsiteX3" fmla="*/ 35926 w 35926"/>
                <a:gd name="connsiteY3" fmla="*/ 14875 h 24917"/>
                <a:gd name="connsiteX4" fmla="*/ 33489 w 35926"/>
                <a:gd name="connsiteY4" fmla="*/ 19917 h 24917"/>
                <a:gd name="connsiteX5" fmla="*/ 30926 w 35926"/>
                <a:gd name="connsiteY5" fmla="*/ 24917 h 24917"/>
                <a:gd name="connsiteX6" fmla="*/ 0 w 35926"/>
                <a:gd name="connsiteY6" fmla="*/ 9286 h 24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926" h="24917">
                  <a:moveTo>
                    <a:pt x="0" y="9286"/>
                  </a:moveTo>
                  <a:cubicBezTo>
                    <a:pt x="0" y="9286"/>
                    <a:pt x="1177" y="6975"/>
                    <a:pt x="2353" y="4664"/>
                  </a:cubicBezTo>
                  <a:cubicBezTo>
                    <a:pt x="3572" y="2395"/>
                    <a:pt x="4622" y="0"/>
                    <a:pt x="4622" y="0"/>
                  </a:cubicBezTo>
                  <a:lnTo>
                    <a:pt x="35926" y="14875"/>
                  </a:lnTo>
                  <a:cubicBezTo>
                    <a:pt x="35926" y="14875"/>
                    <a:pt x="34792" y="17438"/>
                    <a:pt x="33489" y="19917"/>
                  </a:cubicBezTo>
                  <a:cubicBezTo>
                    <a:pt x="32228" y="22396"/>
                    <a:pt x="30926" y="24917"/>
                    <a:pt x="30926" y="24917"/>
                  </a:cubicBezTo>
                  <a:lnTo>
                    <a:pt x="0" y="9286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55" name="Forma Livre: Forma 1254">
              <a:extLst>
                <a:ext uri="{FF2B5EF4-FFF2-40B4-BE49-F238E27FC236}">
                  <a16:creationId xmlns:a16="http://schemas.microsoft.com/office/drawing/2014/main" id="{C9860FFD-7932-B0DB-1E67-EBF75C5A5CBF}"/>
                </a:ext>
              </a:extLst>
            </p:cNvPr>
            <p:cNvSpPr/>
            <p:nvPr/>
          </p:nvSpPr>
          <p:spPr>
            <a:xfrm>
              <a:off x="2253848" y="4502779"/>
              <a:ext cx="53279" cy="36388"/>
            </a:xfrm>
            <a:custGeom>
              <a:avLst/>
              <a:gdLst>
                <a:gd name="connsiteX0" fmla="*/ 0 w 53279"/>
                <a:gd name="connsiteY0" fmla="*/ 8950 h 36388"/>
                <a:gd name="connsiteX1" fmla="*/ 5168 w 53279"/>
                <a:gd name="connsiteY1" fmla="*/ 0 h 36388"/>
                <a:gd name="connsiteX2" fmla="*/ 53280 w 53279"/>
                <a:gd name="connsiteY2" fmla="*/ 26220 h 36388"/>
                <a:gd name="connsiteX3" fmla="*/ 47439 w 53279"/>
                <a:gd name="connsiteY3" fmla="*/ 36388 h 36388"/>
                <a:gd name="connsiteX4" fmla="*/ 0 w 53279"/>
                <a:gd name="connsiteY4" fmla="*/ 8950 h 36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279" h="36388">
                  <a:moveTo>
                    <a:pt x="0" y="8950"/>
                  </a:moveTo>
                  <a:lnTo>
                    <a:pt x="5168" y="0"/>
                  </a:lnTo>
                  <a:lnTo>
                    <a:pt x="53280" y="26220"/>
                  </a:lnTo>
                  <a:lnTo>
                    <a:pt x="47439" y="36388"/>
                  </a:lnTo>
                  <a:lnTo>
                    <a:pt x="0" y="895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56" name="Forma Livre: Forma 1255">
              <a:extLst>
                <a:ext uri="{FF2B5EF4-FFF2-40B4-BE49-F238E27FC236}">
                  <a16:creationId xmlns:a16="http://schemas.microsoft.com/office/drawing/2014/main" id="{85D7DD9F-A0C0-73C3-A6D1-9D84B107152E}"/>
                </a:ext>
              </a:extLst>
            </p:cNvPr>
            <p:cNvSpPr/>
            <p:nvPr/>
          </p:nvSpPr>
          <p:spPr>
            <a:xfrm>
              <a:off x="2241495" y="4523074"/>
              <a:ext cx="39329" cy="30463"/>
            </a:xfrm>
            <a:custGeom>
              <a:avLst/>
              <a:gdLst>
                <a:gd name="connsiteX0" fmla="*/ 0 w 39329"/>
                <a:gd name="connsiteY0" fmla="*/ 8740 h 30463"/>
                <a:gd name="connsiteX1" fmla="*/ 5589 w 39329"/>
                <a:gd name="connsiteY1" fmla="*/ 0 h 30463"/>
                <a:gd name="connsiteX2" fmla="*/ 39330 w 39329"/>
                <a:gd name="connsiteY2" fmla="*/ 20926 h 30463"/>
                <a:gd name="connsiteX3" fmla="*/ 33195 w 39329"/>
                <a:gd name="connsiteY3" fmla="*/ 30464 h 30463"/>
                <a:gd name="connsiteX4" fmla="*/ 0 w 39329"/>
                <a:gd name="connsiteY4" fmla="*/ 8740 h 30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329" h="30463">
                  <a:moveTo>
                    <a:pt x="0" y="8740"/>
                  </a:moveTo>
                  <a:lnTo>
                    <a:pt x="5589" y="0"/>
                  </a:lnTo>
                  <a:lnTo>
                    <a:pt x="39330" y="20926"/>
                  </a:lnTo>
                  <a:lnTo>
                    <a:pt x="33195" y="30464"/>
                  </a:lnTo>
                  <a:lnTo>
                    <a:pt x="0" y="874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57" name="Forma Livre: Forma 1256">
              <a:extLst>
                <a:ext uri="{FF2B5EF4-FFF2-40B4-BE49-F238E27FC236}">
                  <a16:creationId xmlns:a16="http://schemas.microsoft.com/office/drawing/2014/main" id="{A65B3DA2-CEC5-FEF1-6911-BF89F027B3D9}"/>
                </a:ext>
              </a:extLst>
            </p:cNvPr>
            <p:cNvSpPr/>
            <p:nvPr/>
          </p:nvSpPr>
          <p:spPr>
            <a:xfrm>
              <a:off x="2229393" y="4540890"/>
              <a:ext cx="23110" cy="20715"/>
            </a:xfrm>
            <a:custGeom>
              <a:avLst/>
              <a:gdLst>
                <a:gd name="connsiteX0" fmla="*/ 0 w 23110"/>
                <a:gd name="connsiteY0" fmla="*/ 8446 h 20715"/>
                <a:gd name="connsiteX1" fmla="*/ 6009 w 23110"/>
                <a:gd name="connsiteY1" fmla="*/ 0 h 20715"/>
                <a:gd name="connsiteX2" fmla="*/ 23110 w 23110"/>
                <a:gd name="connsiteY2" fmla="*/ 11849 h 20715"/>
                <a:gd name="connsiteX3" fmla="*/ 16850 w 23110"/>
                <a:gd name="connsiteY3" fmla="*/ 20715 h 20715"/>
                <a:gd name="connsiteX4" fmla="*/ 0 w 23110"/>
                <a:gd name="connsiteY4" fmla="*/ 8446 h 20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110" h="20715">
                  <a:moveTo>
                    <a:pt x="0" y="8446"/>
                  </a:moveTo>
                  <a:lnTo>
                    <a:pt x="6009" y="0"/>
                  </a:lnTo>
                  <a:lnTo>
                    <a:pt x="23110" y="11849"/>
                  </a:lnTo>
                  <a:lnTo>
                    <a:pt x="16850" y="20715"/>
                  </a:lnTo>
                  <a:lnTo>
                    <a:pt x="0" y="8446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58" name="Forma Livre: Forma 1257">
              <a:extLst>
                <a:ext uri="{FF2B5EF4-FFF2-40B4-BE49-F238E27FC236}">
                  <a16:creationId xmlns:a16="http://schemas.microsoft.com/office/drawing/2014/main" id="{D9912A71-0DEE-44F6-5B67-258E404038D5}"/>
                </a:ext>
              </a:extLst>
            </p:cNvPr>
            <p:cNvSpPr/>
            <p:nvPr/>
          </p:nvSpPr>
          <p:spPr>
            <a:xfrm>
              <a:off x="2215023" y="4559841"/>
              <a:ext cx="33741" cy="30085"/>
            </a:xfrm>
            <a:custGeom>
              <a:avLst/>
              <a:gdLst>
                <a:gd name="connsiteX0" fmla="*/ 0 w 33741"/>
                <a:gd name="connsiteY0" fmla="*/ 8152 h 30085"/>
                <a:gd name="connsiteX1" fmla="*/ 6429 w 33741"/>
                <a:gd name="connsiteY1" fmla="*/ 0 h 30085"/>
                <a:gd name="connsiteX2" fmla="*/ 33741 w 33741"/>
                <a:gd name="connsiteY2" fmla="*/ 21304 h 30085"/>
                <a:gd name="connsiteX3" fmla="*/ 26808 w 33741"/>
                <a:gd name="connsiteY3" fmla="*/ 30086 h 30085"/>
                <a:gd name="connsiteX4" fmla="*/ 0 w 33741"/>
                <a:gd name="connsiteY4" fmla="*/ 8152 h 30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41" h="30085">
                  <a:moveTo>
                    <a:pt x="0" y="8152"/>
                  </a:moveTo>
                  <a:lnTo>
                    <a:pt x="6429" y="0"/>
                  </a:lnTo>
                  <a:lnTo>
                    <a:pt x="33741" y="21304"/>
                  </a:lnTo>
                  <a:lnTo>
                    <a:pt x="26808" y="30086"/>
                  </a:lnTo>
                  <a:lnTo>
                    <a:pt x="0" y="8152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59" name="Forma Livre: Forma 1258">
              <a:extLst>
                <a:ext uri="{FF2B5EF4-FFF2-40B4-BE49-F238E27FC236}">
                  <a16:creationId xmlns:a16="http://schemas.microsoft.com/office/drawing/2014/main" id="{497E6449-45F5-CA3D-2E5A-1E67A21A46E8}"/>
                </a:ext>
              </a:extLst>
            </p:cNvPr>
            <p:cNvSpPr/>
            <p:nvPr/>
          </p:nvSpPr>
          <p:spPr>
            <a:xfrm>
              <a:off x="2199644" y="4578077"/>
              <a:ext cx="48153" cy="44791"/>
            </a:xfrm>
            <a:custGeom>
              <a:avLst/>
              <a:gdLst>
                <a:gd name="connsiteX0" fmla="*/ 0 w 48153"/>
                <a:gd name="connsiteY0" fmla="*/ 7773 h 44791"/>
                <a:gd name="connsiteX1" fmla="*/ 1092 w 48153"/>
                <a:gd name="connsiteY1" fmla="*/ 6597 h 44791"/>
                <a:gd name="connsiteX2" fmla="*/ 3404 w 48153"/>
                <a:gd name="connsiteY2" fmla="*/ 3908 h 44791"/>
                <a:gd name="connsiteX3" fmla="*/ 6807 w 48153"/>
                <a:gd name="connsiteY3" fmla="*/ 0 h 44791"/>
                <a:gd name="connsiteX4" fmla="*/ 48153 w 48153"/>
                <a:gd name="connsiteY4" fmla="*/ 36010 h 44791"/>
                <a:gd name="connsiteX5" fmla="*/ 44330 w 48153"/>
                <a:gd name="connsiteY5" fmla="*/ 40422 h 44791"/>
                <a:gd name="connsiteX6" fmla="*/ 41683 w 48153"/>
                <a:gd name="connsiteY6" fmla="*/ 43447 h 44791"/>
                <a:gd name="connsiteX7" fmla="*/ 40422 w 48153"/>
                <a:gd name="connsiteY7" fmla="*/ 44792 h 44791"/>
                <a:gd name="connsiteX8" fmla="*/ 0 w 48153"/>
                <a:gd name="connsiteY8" fmla="*/ 7773 h 4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153" h="44791">
                  <a:moveTo>
                    <a:pt x="0" y="7773"/>
                  </a:moveTo>
                  <a:lnTo>
                    <a:pt x="1092" y="6597"/>
                  </a:lnTo>
                  <a:cubicBezTo>
                    <a:pt x="1723" y="5882"/>
                    <a:pt x="2563" y="4874"/>
                    <a:pt x="3404" y="3908"/>
                  </a:cubicBezTo>
                  <a:lnTo>
                    <a:pt x="6807" y="0"/>
                  </a:lnTo>
                  <a:lnTo>
                    <a:pt x="48153" y="36010"/>
                  </a:lnTo>
                  <a:cubicBezTo>
                    <a:pt x="48153" y="36010"/>
                    <a:pt x="46221" y="38237"/>
                    <a:pt x="44330" y="40422"/>
                  </a:cubicBezTo>
                  <a:cubicBezTo>
                    <a:pt x="43363" y="41515"/>
                    <a:pt x="42397" y="42649"/>
                    <a:pt x="41683" y="43447"/>
                  </a:cubicBezTo>
                  <a:cubicBezTo>
                    <a:pt x="40926" y="44246"/>
                    <a:pt x="40422" y="44792"/>
                    <a:pt x="40422" y="44792"/>
                  </a:cubicBezTo>
                  <a:lnTo>
                    <a:pt x="0" y="7773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60" name="Forma Livre: Forma 1259">
              <a:extLst>
                <a:ext uri="{FF2B5EF4-FFF2-40B4-BE49-F238E27FC236}">
                  <a16:creationId xmlns:a16="http://schemas.microsoft.com/office/drawing/2014/main" id="{C2721680-48C8-71A6-3CD5-2E40A754C3EC}"/>
                </a:ext>
              </a:extLst>
            </p:cNvPr>
            <p:cNvSpPr/>
            <p:nvPr/>
          </p:nvSpPr>
          <p:spPr>
            <a:xfrm>
              <a:off x="2183215" y="4595431"/>
              <a:ext cx="35757" cy="35715"/>
            </a:xfrm>
            <a:custGeom>
              <a:avLst/>
              <a:gdLst>
                <a:gd name="connsiteX0" fmla="*/ 0 w 35757"/>
                <a:gd name="connsiteY0" fmla="*/ 7311 h 35715"/>
                <a:gd name="connsiteX1" fmla="*/ 3740 w 35757"/>
                <a:gd name="connsiteY1" fmla="*/ 3740 h 35715"/>
                <a:gd name="connsiteX2" fmla="*/ 7311 w 35757"/>
                <a:gd name="connsiteY2" fmla="*/ 0 h 35715"/>
                <a:gd name="connsiteX3" fmla="*/ 35758 w 35757"/>
                <a:gd name="connsiteY3" fmla="*/ 27690 h 35715"/>
                <a:gd name="connsiteX4" fmla="*/ 31850 w 35757"/>
                <a:gd name="connsiteY4" fmla="*/ 31808 h 35715"/>
                <a:gd name="connsiteX5" fmla="*/ 27774 w 35757"/>
                <a:gd name="connsiteY5" fmla="*/ 35716 h 35715"/>
                <a:gd name="connsiteX6" fmla="*/ 42 w 35757"/>
                <a:gd name="connsiteY6" fmla="*/ 7353 h 3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757" h="35715">
                  <a:moveTo>
                    <a:pt x="0" y="7311"/>
                  </a:moveTo>
                  <a:cubicBezTo>
                    <a:pt x="0" y="7311"/>
                    <a:pt x="1891" y="5547"/>
                    <a:pt x="3740" y="3740"/>
                  </a:cubicBezTo>
                  <a:lnTo>
                    <a:pt x="7311" y="0"/>
                  </a:lnTo>
                  <a:lnTo>
                    <a:pt x="35758" y="27690"/>
                  </a:lnTo>
                  <a:cubicBezTo>
                    <a:pt x="35758" y="27690"/>
                    <a:pt x="33783" y="29749"/>
                    <a:pt x="31850" y="31808"/>
                  </a:cubicBezTo>
                  <a:cubicBezTo>
                    <a:pt x="29833" y="33783"/>
                    <a:pt x="27774" y="35716"/>
                    <a:pt x="27774" y="35716"/>
                  </a:cubicBezTo>
                  <a:lnTo>
                    <a:pt x="42" y="7353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61" name="Forma Livre: Forma 1260">
              <a:extLst>
                <a:ext uri="{FF2B5EF4-FFF2-40B4-BE49-F238E27FC236}">
                  <a16:creationId xmlns:a16="http://schemas.microsoft.com/office/drawing/2014/main" id="{16B3809F-E853-A16B-CE55-497D9EC087EF}"/>
                </a:ext>
              </a:extLst>
            </p:cNvPr>
            <p:cNvSpPr/>
            <p:nvPr/>
          </p:nvSpPr>
          <p:spPr>
            <a:xfrm>
              <a:off x="2167584" y="4610263"/>
              <a:ext cx="21849" cy="22564"/>
            </a:xfrm>
            <a:custGeom>
              <a:avLst/>
              <a:gdLst>
                <a:gd name="connsiteX0" fmla="*/ 0 w 21849"/>
                <a:gd name="connsiteY0" fmla="*/ 6975 h 22564"/>
                <a:gd name="connsiteX1" fmla="*/ 3908 w 21849"/>
                <a:gd name="connsiteY1" fmla="*/ 3572 h 22564"/>
                <a:gd name="connsiteX2" fmla="*/ 7689 w 21849"/>
                <a:gd name="connsiteY2" fmla="*/ 0 h 22564"/>
                <a:gd name="connsiteX3" fmla="*/ 21850 w 21849"/>
                <a:gd name="connsiteY3" fmla="*/ 15253 h 22564"/>
                <a:gd name="connsiteX4" fmla="*/ 17900 w 21849"/>
                <a:gd name="connsiteY4" fmla="*/ 18993 h 22564"/>
                <a:gd name="connsiteX5" fmla="*/ 13782 w 21849"/>
                <a:gd name="connsiteY5" fmla="*/ 22564 h 22564"/>
                <a:gd name="connsiteX6" fmla="*/ 0 w 21849"/>
                <a:gd name="connsiteY6" fmla="*/ 6975 h 22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849" h="22564">
                  <a:moveTo>
                    <a:pt x="0" y="6975"/>
                  </a:moveTo>
                  <a:cubicBezTo>
                    <a:pt x="0" y="6975"/>
                    <a:pt x="1975" y="5294"/>
                    <a:pt x="3908" y="3572"/>
                  </a:cubicBezTo>
                  <a:cubicBezTo>
                    <a:pt x="5799" y="1807"/>
                    <a:pt x="7689" y="0"/>
                    <a:pt x="7689" y="0"/>
                  </a:cubicBezTo>
                  <a:lnTo>
                    <a:pt x="21850" y="15253"/>
                  </a:lnTo>
                  <a:cubicBezTo>
                    <a:pt x="21850" y="15253"/>
                    <a:pt x="19917" y="17144"/>
                    <a:pt x="17900" y="18993"/>
                  </a:cubicBezTo>
                  <a:lnTo>
                    <a:pt x="13782" y="22564"/>
                  </a:lnTo>
                  <a:lnTo>
                    <a:pt x="0" y="6975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62" name="Forma Livre: Forma 1261">
              <a:extLst>
                <a:ext uri="{FF2B5EF4-FFF2-40B4-BE49-F238E27FC236}">
                  <a16:creationId xmlns:a16="http://schemas.microsoft.com/office/drawing/2014/main" id="{99F613B0-9122-6BB3-58BC-52EFB923AB91}"/>
                </a:ext>
              </a:extLst>
            </p:cNvPr>
            <p:cNvSpPr/>
            <p:nvPr/>
          </p:nvSpPr>
          <p:spPr>
            <a:xfrm>
              <a:off x="2149516" y="4625894"/>
              <a:ext cx="30253" cy="33614"/>
            </a:xfrm>
            <a:custGeom>
              <a:avLst/>
              <a:gdLst>
                <a:gd name="connsiteX0" fmla="*/ 0 w 30253"/>
                <a:gd name="connsiteY0" fmla="*/ 6429 h 33614"/>
                <a:gd name="connsiteX1" fmla="*/ 4076 w 30253"/>
                <a:gd name="connsiteY1" fmla="*/ 3235 h 33614"/>
                <a:gd name="connsiteX2" fmla="*/ 6891 w 30253"/>
                <a:gd name="connsiteY2" fmla="*/ 1050 h 33614"/>
                <a:gd name="connsiteX3" fmla="*/ 8110 w 30253"/>
                <a:gd name="connsiteY3" fmla="*/ 0 h 33614"/>
                <a:gd name="connsiteX4" fmla="*/ 30253 w 30253"/>
                <a:gd name="connsiteY4" fmla="*/ 26640 h 33614"/>
                <a:gd name="connsiteX5" fmla="*/ 28909 w 30253"/>
                <a:gd name="connsiteY5" fmla="*/ 27774 h 33614"/>
                <a:gd name="connsiteX6" fmla="*/ 25884 w 30253"/>
                <a:gd name="connsiteY6" fmla="*/ 30169 h 33614"/>
                <a:gd name="connsiteX7" fmla="*/ 21472 w 30253"/>
                <a:gd name="connsiteY7" fmla="*/ 33615 h 33614"/>
                <a:gd name="connsiteX8" fmla="*/ 0 w 30253"/>
                <a:gd name="connsiteY8" fmla="*/ 6429 h 33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253" h="33614">
                  <a:moveTo>
                    <a:pt x="0" y="6429"/>
                  </a:moveTo>
                  <a:cubicBezTo>
                    <a:pt x="0" y="6429"/>
                    <a:pt x="2017" y="4832"/>
                    <a:pt x="4076" y="3235"/>
                  </a:cubicBezTo>
                  <a:lnTo>
                    <a:pt x="6891" y="1050"/>
                  </a:lnTo>
                  <a:lnTo>
                    <a:pt x="8110" y="0"/>
                  </a:lnTo>
                  <a:lnTo>
                    <a:pt x="30253" y="26640"/>
                  </a:lnTo>
                  <a:lnTo>
                    <a:pt x="28909" y="27774"/>
                  </a:lnTo>
                  <a:cubicBezTo>
                    <a:pt x="28069" y="28405"/>
                    <a:pt x="26976" y="29287"/>
                    <a:pt x="25884" y="30169"/>
                  </a:cubicBezTo>
                  <a:cubicBezTo>
                    <a:pt x="23699" y="31892"/>
                    <a:pt x="21472" y="33615"/>
                    <a:pt x="21472" y="33615"/>
                  </a:cubicBezTo>
                  <a:lnTo>
                    <a:pt x="0" y="6429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63" name="Forma Livre: Forma 1262">
              <a:extLst>
                <a:ext uri="{FF2B5EF4-FFF2-40B4-BE49-F238E27FC236}">
                  <a16:creationId xmlns:a16="http://schemas.microsoft.com/office/drawing/2014/main" id="{332288BC-415F-AECA-BE5C-6D5F88ED3195}"/>
                </a:ext>
              </a:extLst>
            </p:cNvPr>
            <p:cNvSpPr/>
            <p:nvPr/>
          </p:nvSpPr>
          <p:spPr>
            <a:xfrm>
              <a:off x="2130649" y="4640433"/>
              <a:ext cx="41052" cy="50800"/>
            </a:xfrm>
            <a:custGeom>
              <a:avLst/>
              <a:gdLst>
                <a:gd name="connsiteX0" fmla="*/ 0 w 41052"/>
                <a:gd name="connsiteY0" fmla="*/ 6009 h 50800"/>
                <a:gd name="connsiteX1" fmla="*/ 8446 w 41052"/>
                <a:gd name="connsiteY1" fmla="*/ 0 h 50800"/>
                <a:gd name="connsiteX2" fmla="*/ 41052 w 41052"/>
                <a:gd name="connsiteY2" fmla="*/ 44036 h 50800"/>
                <a:gd name="connsiteX3" fmla="*/ 31556 w 41052"/>
                <a:gd name="connsiteY3" fmla="*/ 50801 h 50800"/>
                <a:gd name="connsiteX4" fmla="*/ 0 w 41052"/>
                <a:gd name="connsiteY4" fmla="*/ 6009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052" h="50800">
                  <a:moveTo>
                    <a:pt x="0" y="6009"/>
                  </a:moveTo>
                  <a:lnTo>
                    <a:pt x="8446" y="0"/>
                  </a:lnTo>
                  <a:lnTo>
                    <a:pt x="41052" y="44036"/>
                  </a:lnTo>
                  <a:lnTo>
                    <a:pt x="31556" y="50801"/>
                  </a:lnTo>
                  <a:lnTo>
                    <a:pt x="0" y="6009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64" name="Forma Livre: Forma 1263">
              <a:extLst>
                <a:ext uri="{FF2B5EF4-FFF2-40B4-BE49-F238E27FC236}">
                  <a16:creationId xmlns:a16="http://schemas.microsoft.com/office/drawing/2014/main" id="{108F94D3-8AE5-8BE7-2EF0-092E7BC2A4CE}"/>
                </a:ext>
              </a:extLst>
            </p:cNvPr>
            <p:cNvSpPr/>
            <p:nvPr/>
          </p:nvSpPr>
          <p:spPr>
            <a:xfrm>
              <a:off x="2111026" y="4653879"/>
              <a:ext cx="30547" cy="39245"/>
            </a:xfrm>
            <a:custGeom>
              <a:avLst/>
              <a:gdLst>
                <a:gd name="connsiteX0" fmla="*/ 0 w 30547"/>
                <a:gd name="connsiteY0" fmla="*/ 5589 h 39245"/>
                <a:gd name="connsiteX1" fmla="*/ 8740 w 30547"/>
                <a:gd name="connsiteY1" fmla="*/ 0 h 39245"/>
                <a:gd name="connsiteX2" fmla="*/ 30548 w 30547"/>
                <a:gd name="connsiteY2" fmla="*/ 33153 h 39245"/>
                <a:gd name="connsiteX3" fmla="*/ 21009 w 30547"/>
                <a:gd name="connsiteY3" fmla="*/ 39246 h 39245"/>
                <a:gd name="connsiteX4" fmla="*/ 0 w 30547"/>
                <a:gd name="connsiteY4" fmla="*/ 5589 h 39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47" h="39245">
                  <a:moveTo>
                    <a:pt x="0" y="5589"/>
                  </a:moveTo>
                  <a:lnTo>
                    <a:pt x="8740" y="0"/>
                  </a:lnTo>
                  <a:lnTo>
                    <a:pt x="30548" y="33153"/>
                  </a:lnTo>
                  <a:lnTo>
                    <a:pt x="21009" y="39246"/>
                  </a:lnTo>
                  <a:lnTo>
                    <a:pt x="0" y="5589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65" name="Forma Livre: Forma 1264">
              <a:extLst>
                <a:ext uri="{FF2B5EF4-FFF2-40B4-BE49-F238E27FC236}">
                  <a16:creationId xmlns:a16="http://schemas.microsoft.com/office/drawing/2014/main" id="{D4DE60F6-5522-E8C2-0A8B-FC6EE4D6A4BA}"/>
                </a:ext>
              </a:extLst>
            </p:cNvPr>
            <p:cNvSpPr/>
            <p:nvPr/>
          </p:nvSpPr>
          <p:spPr>
            <a:xfrm>
              <a:off x="2092664" y="4665140"/>
              <a:ext cx="19538" cy="23362"/>
            </a:xfrm>
            <a:custGeom>
              <a:avLst/>
              <a:gdLst>
                <a:gd name="connsiteX0" fmla="*/ 0 w 19538"/>
                <a:gd name="connsiteY0" fmla="*/ 5168 h 23362"/>
                <a:gd name="connsiteX1" fmla="*/ 8992 w 19538"/>
                <a:gd name="connsiteY1" fmla="*/ 0 h 23362"/>
                <a:gd name="connsiteX2" fmla="*/ 19539 w 19538"/>
                <a:gd name="connsiteY2" fmla="*/ 17942 h 23362"/>
                <a:gd name="connsiteX3" fmla="*/ 10127 w 19538"/>
                <a:gd name="connsiteY3" fmla="*/ 23362 h 23362"/>
                <a:gd name="connsiteX4" fmla="*/ 0 w 19538"/>
                <a:gd name="connsiteY4" fmla="*/ 5168 h 23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538" h="23362">
                  <a:moveTo>
                    <a:pt x="0" y="5168"/>
                  </a:moveTo>
                  <a:lnTo>
                    <a:pt x="8992" y="0"/>
                  </a:lnTo>
                  <a:lnTo>
                    <a:pt x="19539" y="17942"/>
                  </a:lnTo>
                  <a:lnTo>
                    <a:pt x="10127" y="23362"/>
                  </a:lnTo>
                  <a:lnTo>
                    <a:pt x="0" y="5168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66" name="Forma Livre: Forma 1265">
              <a:extLst>
                <a:ext uri="{FF2B5EF4-FFF2-40B4-BE49-F238E27FC236}">
                  <a16:creationId xmlns:a16="http://schemas.microsoft.com/office/drawing/2014/main" id="{51B3BB80-553F-604A-BEC7-1160EFAE0910}"/>
                </a:ext>
              </a:extLst>
            </p:cNvPr>
            <p:cNvSpPr/>
            <p:nvPr/>
          </p:nvSpPr>
          <p:spPr>
            <a:xfrm>
              <a:off x="2071823" y="4676485"/>
              <a:ext cx="25085" cy="35883"/>
            </a:xfrm>
            <a:custGeom>
              <a:avLst/>
              <a:gdLst>
                <a:gd name="connsiteX0" fmla="*/ 0 w 25085"/>
                <a:gd name="connsiteY0" fmla="*/ 4706 h 35883"/>
                <a:gd name="connsiteX1" fmla="*/ 9202 w 25085"/>
                <a:gd name="connsiteY1" fmla="*/ 0 h 35883"/>
                <a:gd name="connsiteX2" fmla="*/ 25085 w 25085"/>
                <a:gd name="connsiteY2" fmla="*/ 30800 h 35883"/>
                <a:gd name="connsiteX3" fmla="*/ 15085 w 25085"/>
                <a:gd name="connsiteY3" fmla="*/ 35884 h 35883"/>
                <a:gd name="connsiteX4" fmla="*/ 0 w 25085"/>
                <a:gd name="connsiteY4" fmla="*/ 4706 h 35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085" h="35883">
                  <a:moveTo>
                    <a:pt x="0" y="4706"/>
                  </a:moveTo>
                  <a:lnTo>
                    <a:pt x="9202" y="0"/>
                  </a:lnTo>
                  <a:lnTo>
                    <a:pt x="25085" y="30800"/>
                  </a:lnTo>
                  <a:lnTo>
                    <a:pt x="15085" y="35884"/>
                  </a:lnTo>
                  <a:lnTo>
                    <a:pt x="0" y="4706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67" name="Forma Livre: Forma 1266">
              <a:extLst>
                <a:ext uri="{FF2B5EF4-FFF2-40B4-BE49-F238E27FC236}">
                  <a16:creationId xmlns:a16="http://schemas.microsoft.com/office/drawing/2014/main" id="{C7AE0385-AC77-D3A4-F606-0BCEE2A5563E}"/>
                </a:ext>
              </a:extLst>
            </p:cNvPr>
            <p:cNvSpPr/>
            <p:nvPr/>
          </p:nvSpPr>
          <p:spPr>
            <a:xfrm>
              <a:off x="2050351" y="4686653"/>
              <a:ext cx="31808" cy="54750"/>
            </a:xfrm>
            <a:custGeom>
              <a:avLst/>
              <a:gdLst>
                <a:gd name="connsiteX0" fmla="*/ 0 w 31808"/>
                <a:gd name="connsiteY0" fmla="*/ 4202 h 54750"/>
                <a:gd name="connsiteX1" fmla="*/ 1513 w 31808"/>
                <a:gd name="connsiteY1" fmla="*/ 3614 h 54750"/>
                <a:gd name="connsiteX2" fmla="*/ 4748 w 31808"/>
                <a:gd name="connsiteY2" fmla="*/ 2143 h 54750"/>
                <a:gd name="connsiteX3" fmla="*/ 9454 w 31808"/>
                <a:gd name="connsiteY3" fmla="*/ 0 h 54750"/>
                <a:gd name="connsiteX4" fmla="*/ 31808 w 31808"/>
                <a:gd name="connsiteY4" fmla="*/ 50044 h 54750"/>
                <a:gd name="connsiteX5" fmla="*/ 26472 w 31808"/>
                <a:gd name="connsiteY5" fmla="*/ 52440 h 54750"/>
                <a:gd name="connsiteX6" fmla="*/ 22816 w 31808"/>
                <a:gd name="connsiteY6" fmla="*/ 54078 h 54750"/>
                <a:gd name="connsiteX7" fmla="*/ 21135 w 31808"/>
                <a:gd name="connsiteY7" fmla="*/ 54751 h 54750"/>
                <a:gd name="connsiteX8" fmla="*/ 42 w 31808"/>
                <a:gd name="connsiteY8" fmla="*/ 4160 h 54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808" h="54750">
                  <a:moveTo>
                    <a:pt x="0" y="4202"/>
                  </a:moveTo>
                  <a:lnTo>
                    <a:pt x="1513" y="3614"/>
                  </a:lnTo>
                  <a:cubicBezTo>
                    <a:pt x="2395" y="3236"/>
                    <a:pt x="3572" y="2689"/>
                    <a:pt x="4748" y="2143"/>
                  </a:cubicBezTo>
                  <a:cubicBezTo>
                    <a:pt x="7101" y="1093"/>
                    <a:pt x="9454" y="0"/>
                    <a:pt x="9454" y="0"/>
                  </a:cubicBezTo>
                  <a:lnTo>
                    <a:pt x="31808" y="50044"/>
                  </a:lnTo>
                  <a:cubicBezTo>
                    <a:pt x="31808" y="50044"/>
                    <a:pt x="29161" y="51263"/>
                    <a:pt x="26472" y="52440"/>
                  </a:cubicBezTo>
                  <a:cubicBezTo>
                    <a:pt x="25127" y="53028"/>
                    <a:pt x="23825" y="53658"/>
                    <a:pt x="22816" y="54078"/>
                  </a:cubicBezTo>
                  <a:lnTo>
                    <a:pt x="21135" y="54751"/>
                  </a:lnTo>
                  <a:lnTo>
                    <a:pt x="42" y="416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68" name="Forma Livre: Forma 1267">
              <a:extLst>
                <a:ext uri="{FF2B5EF4-FFF2-40B4-BE49-F238E27FC236}">
                  <a16:creationId xmlns:a16="http://schemas.microsoft.com/office/drawing/2014/main" id="{BEAE31C6-93E0-2883-8569-F8BB5D4F1D50}"/>
                </a:ext>
              </a:extLst>
            </p:cNvPr>
            <p:cNvSpPr/>
            <p:nvPr/>
          </p:nvSpPr>
          <p:spPr>
            <a:xfrm>
              <a:off x="2028334" y="4695687"/>
              <a:ext cx="23866" cy="41010"/>
            </a:xfrm>
            <a:custGeom>
              <a:avLst/>
              <a:gdLst>
                <a:gd name="connsiteX0" fmla="*/ 0 w 23866"/>
                <a:gd name="connsiteY0" fmla="*/ 3571 h 41010"/>
                <a:gd name="connsiteX1" fmla="*/ 4916 w 23866"/>
                <a:gd name="connsiteY1" fmla="*/ 1891 h 41010"/>
                <a:gd name="connsiteX2" fmla="*/ 9748 w 23866"/>
                <a:gd name="connsiteY2" fmla="*/ 0 h 41010"/>
                <a:gd name="connsiteX3" fmla="*/ 23867 w 23866"/>
                <a:gd name="connsiteY3" fmla="*/ 37103 h 41010"/>
                <a:gd name="connsiteX4" fmla="*/ 18614 w 23866"/>
                <a:gd name="connsiteY4" fmla="*/ 39162 h 41010"/>
                <a:gd name="connsiteX5" fmla="*/ 13236 w 23866"/>
                <a:gd name="connsiteY5" fmla="*/ 41010 h 41010"/>
                <a:gd name="connsiteX6" fmla="*/ 42 w 23866"/>
                <a:gd name="connsiteY6" fmla="*/ 3571 h 41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866" h="41010">
                  <a:moveTo>
                    <a:pt x="0" y="3571"/>
                  </a:moveTo>
                  <a:cubicBezTo>
                    <a:pt x="0" y="3571"/>
                    <a:pt x="2437" y="2731"/>
                    <a:pt x="4916" y="1891"/>
                  </a:cubicBezTo>
                  <a:lnTo>
                    <a:pt x="9748" y="0"/>
                  </a:lnTo>
                  <a:lnTo>
                    <a:pt x="23867" y="37103"/>
                  </a:lnTo>
                  <a:cubicBezTo>
                    <a:pt x="23867" y="37103"/>
                    <a:pt x="21219" y="38153"/>
                    <a:pt x="18614" y="39162"/>
                  </a:cubicBezTo>
                  <a:lnTo>
                    <a:pt x="13236" y="41010"/>
                  </a:lnTo>
                  <a:lnTo>
                    <a:pt x="42" y="3571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69" name="Forma Livre: Forma 1268">
              <a:extLst>
                <a:ext uri="{FF2B5EF4-FFF2-40B4-BE49-F238E27FC236}">
                  <a16:creationId xmlns:a16="http://schemas.microsoft.com/office/drawing/2014/main" id="{9CD80C96-BAE3-1F91-9156-B070FEC96B11}"/>
                </a:ext>
              </a:extLst>
            </p:cNvPr>
            <p:cNvSpPr/>
            <p:nvPr/>
          </p:nvSpPr>
          <p:spPr>
            <a:xfrm>
              <a:off x="2008080" y="4702746"/>
              <a:ext cx="16345" cy="23026"/>
            </a:xfrm>
            <a:custGeom>
              <a:avLst/>
              <a:gdLst>
                <a:gd name="connsiteX0" fmla="*/ 0 w 16345"/>
                <a:gd name="connsiteY0" fmla="*/ 3067 h 23026"/>
                <a:gd name="connsiteX1" fmla="*/ 5000 w 16345"/>
                <a:gd name="connsiteY1" fmla="*/ 1639 h 23026"/>
                <a:gd name="connsiteX2" fmla="*/ 9916 w 16345"/>
                <a:gd name="connsiteY2" fmla="*/ 0 h 23026"/>
                <a:gd name="connsiteX3" fmla="*/ 16345 w 16345"/>
                <a:gd name="connsiteY3" fmla="*/ 19833 h 23026"/>
                <a:gd name="connsiteX4" fmla="*/ 11177 w 16345"/>
                <a:gd name="connsiteY4" fmla="*/ 21556 h 23026"/>
                <a:gd name="connsiteX5" fmla="*/ 5967 w 16345"/>
                <a:gd name="connsiteY5" fmla="*/ 23026 h 23026"/>
                <a:gd name="connsiteX6" fmla="*/ 42 w 16345"/>
                <a:gd name="connsiteY6" fmla="*/ 3067 h 23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345" h="23026">
                  <a:moveTo>
                    <a:pt x="0" y="3067"/>
                  </a:moveTo>
                  <a:cubicBezTo>
                    <a:pt x="0" y="3067"/>
                    <a:pt x="2479" y="2353"/>
                    <a:pt x="5000" y="1639"/>
                  </a:cubicBezTo>
                  <a:lnTo>
                    <a:pt x="9916" y="0"/>
                  </a:lnTo>
                  <a:lnTo>
                    <a:pt x="16345" y="19833"/>
                  </a:lnTo>
                  <a:cubicBezTo>
                    <a:pt x="16345" y="19833"/>
                    <a:pt x="13782" y="20715"/>
                    <a:pt x="11177" y="21556"/>
                  </a:cubicBezTo>
                  <a:lnTo>
                    <a:pt x="5967" y="23026"/>
                  </a:lnTo>
                  <a:lnTo>
                    <a:pt x="42" y="3067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70" name="Forma Livre: Forma 1269">
              <a:extLst>
                <a:ext uri="{FF2B5EF4-FFF2-40B4-BE49-F238E27FC236}">
                  <a16:creationId xmlns:a16="http://schemas.microsoft.com/office/drawing/2014/main" id="{24CCA1E3-0A21-9484-A9E4-73F096855B09}"/>
                </a:ext>
              </a:extLst>
            </p:cNvPr>
            <p:cNvSpPr/>
            <p:nvPr/>
          </p:nvSpPr>
          <p:spPr>
            <a:xfrm>
              <a:off x="1985348" y="4709385"/>
              <a:ext cx="18866" cy="36093"/>
            </a:xfrm>
            <a:custGeom>
              <a:avLst/>
              <a:gdLst>
                <a:gd name="connsiteX0" fmla="*/ 0 w 18866"/>
                <a:gd name="connsiteY0" fmla="*/ 2479 h 36093"/>
                <a:gd name="connsiteX1" fmla="*/ 5042 w 18866"/>
                <a:gd name="connsiteY1" fmla="*/ 1303 h 36093"/>
                <a:gd name="connsiteX2" fmla="*/ 8488 w 18866"/>
                <a:gd name="connsiteY2" fmla="*/ 462 h 36093"/>
                <a:gd name="connsiteX3" fmla="*/ 10042 w 18866"/>
                <a:gd name="connsiteY3" fmla="*/ 0 h 36093"/>
                <a:gd name="connsiteX4" fmla="*/ 18866 w 18866"/>
                <a:gd name="connsiteY4" fmla="*/ 33489 h 36093"/>
                <a:gd name="connsiteX5" fmla="*/ 17186 w 18866"/>
                <a:gd name="connsiteY5" fmla="*/ 33951 h 36093"/>
                <a:gd name="connsiteX6" fmla="*/ 13446 w 18866"/>
                <a:gd name="connsiteY6" fmla="*/ 34833 h 36093"/>
                <a:gd name="connsiteX7" fmla="*/ 7984 w 18866"/>
                <a:gd name="connsiteY7" fmla="*/ 36094 h 36093"/>
                <a:gd name="connsiteX8" fmla="*/ 0 w 18866"/>
                <a:gd name="connsiteY8" fmla="*/ 2395 h 3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866" h="36093">
                  <a:moveTo>
                    <a:pt x="0" y="2479"/>
                  </a:moveTo>
                  <a:cubicBezTo>
                    <a:pt x="0" y="2479"/>
                    <a:pt x="2521" y="1891"/>
                    <a:pt x="5042" y="1303"/>
                  </a:cubicBezTo>
                  <a:cubicBezTo>
                    <a:pt x="6303" y="1008"/>
                    <a:pt x="7563" y="756"/>
                    <a:pt x="8488" y="462"/>
                  </a:cubicBezTo>
                  <a:lnTo>
                    <a:pt x="10042" y="0"/>
                  </a:lnTo>
                  <a:lnTo>
                    <a:pt x="18866" y="33489"/>
                  </a:lnTo>
                  <a:lnTo>
                    <a:pt x="17186" y="33951"/>
                  </a:lnTo>
                  <a:cubicBezTo>
                    <a:pt x="16177" y="34245"/>
                    <a:pt x="14791" y="34539"/>
                    <a:pt x="13446" y="34833"/>
                  </a:cubicBezTo>
                  <a:cubicBezTo>
                    <a:pt x="10715" y="35464"/>
                    <a:pt x="7984" y="36094"/>
                    <a:pt x="7984" y="36094"/>
                  </a:cubicBezTo>
                  <a:lnTo>
                    <a:pt x="0" y="2395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71" name="Forma Livre: Forma 1270">
              <a:extLst>
                <a:ext uri="{FF2B5EF4-FFF2-40B4-BE49-F238E27FC236}">
                  <a16:creationId xmlns:a16="http://schemas.microsoft.com/office/drawing/2014/main" id="{B4C7839C-AD24-CD01-79E0-7A7528AE5610}"/>
                </a:ext>
              </a:extLst>
            </p:cNvPr>
            <p:cNvSpPr/>
            <p:nvPr/>
          </p:nvSpPr>
          <p:spPr>
            <a:xfrm>
              <a:off x="1962280" y="4714806"/>
              <a:ext cx="21135" cy="55801"/>
            </a:xfrm>
            <a:custGeom>
              <a:avLst/>
              <a:gdLst>
                <a:gd name="connsiteX0" fmla="*/ 0 w 21135"/>
                <a:gd name="connsiteY0" fmla="*/ 1849 h 55801"/>
                <a:gd name="connsiteX1" fmla="*/ 10211 w 21135"/>
                <a:gd name="connsiteY1" fmla="*/ 0 h 55801"/>
                <a:gd name="connsiteX2" fmla="*/ 21135 w 21135"/>
                <a:gd name="connsiteY2" fmla="*/ 53742 h 55801"/>
                <a:gd name="connsiteX3" fmla="*/ 9622 w 21135"/>
                <a:gd name="connsiteY3" fmla="*/ 55801 h 55801"/>
                <a:gd name="connsiteX4" fmla="*/ 0 w 21135"/>
                <a:gd name="connsiteY4" fmla="*/ 1849 h 55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135" h="55801">
                  <a:moveTo>
                    <a:pt x="0" y="1849"/>
                  </a:moveTo>
                  <a:lnTo>
                    <a:pt x="10211" y="0"/>
                  </a:lnTo>
                  <a:lnTo>
                    <a:pt x="21135" y="53742"/>
                  </a:lnTo>
                  <a:lnTo>
                    <a:pt x="9622" y="55801"/>
                  </a:lnTo>
                  <a:lnTo>
                    <a:pt x="0" y="1849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72" name="Forma Livre: Forma 1271">
              <a:extLst>
                <a:ext uri="{FF2B5EF4-FFF2-40B4-BE49-F238E27FC236}">
                  <a16:creationId xmlns:a16="http://schemas.microsoft.com/office/drawing/2014/main" id="{95DDBEA3-EFCF-6200-5757-F7419DDDCF3B}"/>
                </a:ext>
              </a:extLst>
            </p:cNvPr>
            <p:cNvSpPr/>
            <p:nvPr/>
          </p:nvSpPr>
          <p:spPr>
            <a:xfrm>
              <a:off x="1939002" y="4718798"/>
              <a:ext cx="16009" cy="40716"/>
            </a:xfrm>
            <a:custGeom>
              <a:avLst/>
              <a:gdLst>
                <a:gd name="connsiteX0" fmla="*/ 0 w 16009"/>
                <a:gd name="connsiteY0" fmla="*/ 1303 h 40716"/>
                <a:gd name="connsiteX1" fmla="*/ 10295 w 16009"/>
                <a:gd name="connsiteY1" fmla="*/ 0 h 40716"/>
                <a:gd name="connsiteX2" fmla="*/ 16009 w 16009"/>
                <a:gd name="connsiteY2" fmla="*/ 39287 h 40716"/>
                <a:gd name="connsiteX3" fmla="*/ 4790 w 16009"/>
                <a:gd name="connsiteY3" fmla="*/ 40716 h 40716"/>
                <a:gd name="connsiteX4" fmla="*/ 0 w 16009"/>
                <a:gd name="connsiteY4" fmla="*/ 1303 h 40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09" h="40716">
                  <a:moveTo>
                    <a:pt x="0" y="1303"/>
                  </a:moveTo>
                  <a:lnTo>
                    <a:pt x="10295" y="0"/>
                  </a:lnTo>
                  <a:lnTo>
                    <a:pt x="16009" y="39287"/>
                  </a:lnTo>
                  <a:lnTo>
                    <a:pt x="4790" y="40716"/>
                  </a:lnTo>
                  <a:lnTo>
                    <a:pt x="0" y="1303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73" name="Forma Livre: Forma 1272">
              <a:extLst>
                <a:ext uri="{FF2B5EF4-FFF2-40B4-BE49-F238E27FC236}">
                  <a16:creationId xmlns:a16="http://schemas.microsoft.com/office/drawing/2014/main" id="{799517E2-E6E5-A94C-89ED-3CE0A6D00DE6}"/>
                </a:ext>
              </a:extLst>
            </p:cNvPr>
            <p:cNvSpPr/>
            <p:nvPr/>
          </p:nvSpPr>
          <p:spPr>
            <a:xfrm>
              <a:off x="1917782" y="4721361"/>
              <a:ext cx="12311" cy="21555"/>
            </a:xfrm>
            <a:custGeom>
              <a:avLst/>
              <a:gdLst>
                <a:gd name="connsiteX0" fmla="*/ 0 w 12311"/>
                <a:gd name="connsiteY0" fmla="*/ 798 h 21555"/>
                <a:gd name="connsiteX1" fmla="*/ 10337 w 12311"/>
                <a:gd name="connsiteY1" fmla="*/ 0 h 21555"/>
                <a:gd name="connsiteX2" fmla="*/ 12311 w 12311"/>
                <a:gd name="connsiteY2" fmla="*/ 20757 h 21555"/>
                <a:gd name="connsiteX3" fmla="*/ 1471 w 12311"/>
                <a:gd name="connsiteY3" fmla="*/ 21556 h 21555"/>
                <a:gd name="connsiteX4" fmla="*/ 0 w 12311"/>
                <a:gd name="connsiteY4" fmla="*/ 798 h 2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11" h="21555">
                  <a:moveTo>
                    <a:pt x="0" y="798"/>
                  </a:moveTo>
                  <a:lnTo>
                    <a:pt x="10337" y="0"/>
                  </a:lnTo>
                  <a:lnTo>
                    <a:pt x="12311" y="20757"/>
                  </a:lnTo>
                  <a:lnTo>
                    <a:pt x="1471" y="21556"/>
                  </a:lnTo>
                  <a:lnTo>
                    <a:pt x="0" y="798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74" name="Forma Livre: Forma 1273">
              <a:extLst>
                <a:ext uri="{FF2B5EF4-FFF2-40B4-BE49-F238E27FC236}">
                  <a16:creationId xmlns:a16="http://schemas.microsoft.com/office/drawing/2014/main" id="{2073316D-2404-4C3C-9F5A-8D23BCCCAC86}"/>
                </a:ext>
              </a:extLst>
            </p:cNvPr>
            <p:cNvSpPr/>
            <p:nvPr/>
          </p:nvSpPr>
          <p:spPr>
            <a:xfrm>
              <a:off x="1894252" y="4722915"/>
              <a:ext cx="11723" cy="34875"/>
            </a:xfrm>
            <a:custGeom>
              <a:avLst/>
              <a:gdLst>
                <a:gd name="connsiteX0" fmla="*/ 0 w 11723"/>
                <a:gd name="connsiteY0" fmla="*/ 252 h 34875"/>
                <a:gd name="connsiteX1" fmla="*/ 10379 w 11723"/>
                <a:gd name="connsiteY1" fmla="*/ 0 h 34875"/>
                <a:gd name="connsiteX2" fmla="*/ 11723 w 11723"/>
                <a:gd name="connsiteY2" fmla="*/ 34623 h 34875"/>
                <a:gd name="connsiteX3" fmla="*/ 546 w 11723"/>
                <a:gd name="connsiteY3" fmla="*/ 34876 h 34875"/>
                <a:gd name="connsiteX4" fmla="*/ 0 w 11723"/>
                <a:gd name="connsiteY4" fmla="*/ 252 h 34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23" h="34875">
                  <a:moveTo>
                    <a:pt x="0" y="252"/>
                  </a:moveTo>
                  <a:lnTo>
                    <a:pt x="10379" y="0"/>
                  </a:lnTo>
                  <a:lnTo>
                    <a:pt x="11723" y="34623"/>
                  </a:lnTo>
                  <a:lnTo>
                    <a:pt x="546" y="34876"/>
                  </a:lnTo>
                  <a:lnTo>
                    <a:pt x="0" y="252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75" name="Forma Livre: Forma 1274">
              <a:extLst>
                <a:ext uri="{FF2B5EF4-FFF2-40B4-BE49-F238E27FC236}">
                  <a16:creationId xmlns:a16="http://schemas.microsoft.com/office/drawing/2014/main" id="{2CEE1A80-4849-F1F5-B4EA-56BDCC693E43}"/>
                </a:ext>
              </a:extLst>
            </p:cNvPr>
            <p:cNvSpPr/>
            <p:nvPr/>
          </p:nvSpPr>
          <p:spPr>
            <a:xfrm>
              <a:off x="1868536" y="4722915"/>
              <a:ext cx="12521" cy="55044"/>
            </a:xfrm>
            <a:custGeom>
              <a:avLst/>
              <a:gdLst>
                <a:gd name="connsiteX0" fmla="*/ 2143 w 12521"/>
                <a:gd name="connsiteY0" fmla="*/ 0 h 55044"/>
                <a:gd name="connsiteX1" fmla="*/ 12522 w 12521"/>
                <a:gd name="connsiteY1" fmla="*/ 252 h 55044"/>
                <a:gd name="connsiteX2" fmla="*/ 11681 w 12521"/>
                <a:gd name="connsiteY2" fmla="*/ 55045 h 55044"/>
                <a:gd name="connsiteX3" fmla="*/ 0 w 12521"/>
                <a:gd name="connsiteY3" fmla="*/ 54751 h 55044"/>
                <a:gd name="connsiteX4" fmla="*/ 2143 w 12521"/>
                <a:gd name="connsiteY4" fmla="*/ 0 h 55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21" h="55044">
                  <a:moveTo>
                    <a:pt x="2143" y="0"/>
                  </a:moveTo>
                  <a:lnTo>
                    <a:pt x="12522" y="252"/>
                  </a:lnTo>
                  <a:lnTo>
                    <a:pt x="11681" y="55045"/>
                  </a:lnTo>
                  <a:lnTo>
                    <a:pt x="0" y="54751"/>
                  </a:lnTo>
                  <a:lnTo>
                    <a:pt x="2143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76" name="Forma Livre: Forma 1275">
              <a:extLst>
                <a:ext uri="{FF2B5EF4-FFF2-40B4-BE49-F238E27FC236}">
                  <a16:creationId xmlns:a16="http://schemas.microsoft.com/office/drawing/2014/main" id="{F49552E1-E4D4-FA41-FEE8-8054CC85FF99}"/>
                </a:ext>
              </a:extLst>
            </p:cNvPr>
            <p:cNvSpPr/>
            <p:nvPr/>
          </p:nvSpPr>
          <p:spPr>
            <a:xfrm>
              <a:off x="1843409" y="4721361"/>
              <a:ext cx="14076" cy="40379"/>
            </a:xfrm>
            <a:custGeom>
              <a:avLst/>
              <a:gdLst>
                <a:gd name="connsiteX0" fmla="*/ 3740 w 14076"/>
                <a:gd name="connsiteY0" fmla="*/ 0 h 40379"/>
                <a:gd name="connsiteX1" fmla="*/ 14076 w 14076"/>
                <a:gd name="connsiteY1" fmla="*/ 798 h 40379"/>
                <a:gd name="connsiteX2" fmla="*/ 11303 w 14076"/>
                <a:gd name="connsiteY2" fmla="*/ 40380 h 40379"/>
                <a:gd name="connsiteX3" fmla="*/ 0 w 14076"/>
                <a:gd name="connsiteY3" fmla="*/ 39498 h 40379"/>
                <a:gd name="connsiteX4" fmla="*/ 3740 w 14076"/>
                <a:gd name="connsiteY4" fmla="*/ 0 h 40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76" h="40379">
                  <a:moveTo>
                    <a:pt x="3740" y="0"/>
                  </a:moveTo>
                  <a:lnTo>
                    <a:pt x="14076" y="798"/>
                  </a:lnTo>
                  <a:lnTo>
                    <a:pt x="11303" y="40380"/>
                  </a:lnTo>
                  <a:lnTo>
                    <a:pt x="0" y="39498"/>
                  </a:lnTo>
                  <a:lnTo>
                    <a:pt x="3740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77" name="Forma Livre: Forma 1276">
              <a:extLst>
                <a:ext uri="{FF2B5EF4-FFF2-40B4-BE49-F238E27FC236}">
                  <a16:creationId xmlns:a16="http://schemas.microsoft.com/office/drawing/2014/main" id="{683DB881-26B4-D5B7-26E2-19F419DB7667}"/>
                </a:ext>
              </a:extLst>
            </p:cNvPr>
            <p:cNvSpPr/>
            <p:nvPr/>
          </p:nvSpPr>
          <p:spPr>
            <a:xfrm>
              <a:off x="1822988" y="4718798"/>
              <a:ext cx="13277" cy="22017"/>
            </a:xfrm>
            <a:custGeom>
              <a:avLst/>
              <a:gdLst>
                <a:gd name="connsiteX0" fmla="*/ 3025 w 13277"/>
                <a:gd name="connsiteY0" fmla="*/ 0 h 22017"/>
                <a:gd name="connsiteX1" fmla="*/ 13278 w 13277"/>
                <a:gd name="connsiteY1" fmla="*/ 1303 h 22017"/>
                <a:gd name="connsiteX2" fmla="*/ 10799 w 13277"/>
                <a:gd name="connsiteY2" fmla="*/ 22018 h 22017"/>
                <a:gd name="connsiteX3" fmla="*/ 0 w 13277"/>
                <a:gd name="connsiteY3" fmla="*/ 20631 h 22017"/>
                <a:gd name="connsiteX4" fmla="*/ 3025 w 13277"/>
                <a:gd name="connsiteY4" fmla="*/ 0 h 22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77" h="22017">
                  <a:moveTo>
                    <a:pt x="3025" y="0"/>
                  </a:moveTo>
                  <a:lnTo>
                    <a:pt x="13278" y="1303"/>
                  </a:lnTo>
                  <a:lnTo>
                    <a:pt x="10799" y="22018"/>
                  </a:lnTo>
                  <a:lnTo>
                    <a:pt x="0" y="20631"/>
                  </a:lnTo>
                  <a:lnTo>
                    <a:pt x="3025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78" name="Forma Livre: Forma 1277">
              <a:extLst>
                <a:ext uri="{FF2B5EF4-FFF2-40B4-BE49-F238E27FC236}">
                  <a16:creationId xmlns:a16="http://schemas.microsoft.com/office/drawing/2014/main" id="{63B40523-78F5-EE60-0635-3CF4F15AF1B4}"/>
                </a:ext>
              </a:extLst>
            </p:cNvPr>
            <p:cNvSpPr/>
            <p:nvPr/>
          </p:nvSpPr>
          <p:spPr>
            <a:xfrm>
              <a:off x="1795886" y="4714806"/>
              <a:ext cx="17101" cy="35925"/>
            </a:xfrm>
            <a:custGeom>
              <a:avLst/>
              <a:gdLst>
                <a:gd name="connsiteX0" fmla="*/ 6933 w 17101"/>
                <a:gd name="connsiteY0" fmla="*/ 0 h 35925"/>
                <a:gd name="connsiteX1" fmla="*/ 17102 w 17101"/>
                <a:gd name="connsiteY1" fmla="*/ 1849 h 35925"/>
                <a:gd name="connsiteX2" fmla="*/ 11051 w 17101"/>
                <a:gd name="connsiteY2" fmla="*/ 35926 h 35925"/>
                <a:gd name="connsiteX3" fmla="*/ 0 w 17101"/>
                <a:gd name="connsiteY3" fmla="*/ 33951 h 35925"/>
                <a:gd name="connsiteX4" fmla="*/ 6933 w 17101"/>
                <a:gd name="connsiteY4" fmla="*/ 0 h 35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01" h="35925">
                  <a:moveTo>
                    <a:pt x="6933" y="0"/>
                  </a:moveTo>
                  <a:lnTo>
                    <a:pt x="17102" y="1849"/>
                  </a:lnTo>
                  <a:lnTo>
                    <a:pt x="11051" y="35926"/>
                  </a:lnTo>
                  <a:lnTo>
                    <a:pt x="0" y="33951"/>
                  </a:lnTo>
                  <a:lnTo>
                    <a:pt x="6933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79" name="Forma Livre: Forma 1278">
              <a:extLst>
                <a:ext uri="{FF2B5EF4-FFF2-40B4-BE49-F238E27FC236}">
                  <a16:creationId xmlns:a16="http://schemas.microsoft.com/office/drawing/2014/main" id="{5FAE2D36-2D1D-66BF-CBBB-CD25C296030D}"/>
                </a:ext>
              </a:extLst>
            </p:cNvPr>
            <p:cNvSpPr/>
            <p:nvPr/>
          </p:nvSpPr>
          <p:spPr>
            <a:xfrm>
              <a:off x="1765926" y="4709428"/>
              <a:ext cx="23992" cy="55800"/>
            </a:xfrm>
            <a:custGeom>
              <a:avLst/>
              <a:gdLst>
                <a:gd name="connsiteX0" fmla="*/ 13950 w 23992"/>
                <a:gd name="connsiteY0" fmla="*/ 0 h 55800"/>
                <a:gd name="connsiteX1" fmla="*/ 15505 w 23992"/>
                <a:gd name="connsiteY1" fmla="*/ 462 h 55800"/>
                <a:gd name="connsiteX2" fmla="*/ 18950 w 23992"/>
                <a:gd name="connsiteY2" fmla="*/ 1303 h 55800"/>
                <a:gd name="connsiteX3" fmla="*/ 23993 w 23992"/>
                <a:gd name="connsiteY3" fmla="*/ 2479 h 55800"/>
                <a:gd name="connsiteX4" fmla="*/ 11387 w 23992"/>
                <a:gd name="connsiteY4" fmla="*/ 55801 h 55800"/>
                <a:gd name="connsiteX5" fmla="*/ 5673 w 23992"/>
                <a:gd name="connsiteY5" fmla="*/ 54498 h 55800"/>
                <a:gd name="connsiteX6" fmla="*/ 1765 w 23992"/>
                <a:gd name="connsiteY6" fmla="*/ 53574 h 55800"/>
                <a:gd name="connsiteX7" fmla="*/ 0 w 23992"/>
                <a:gd name="connsiteY7" fmla="*/ 53070 h 55800"/>
                <a:gd name="connsiteX8" fmla="*/ 13950 w 23992"/>
                <a:gd name="connsiteY8" fmla="*/ 42 h 5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992" h="55800">
                  <a:moveTo>
                    <a:pt x="13950" y="0"/>
                  </a:moveTo>
                  <a:lnTo>
                    <a:pt x="15505" y="462"/>
                  </a:lnTo>
                  <a:cubicBezTo>
                    <a:pt x="16429" y="756"/>
                    <a:pt x="17690" y="966"/>
                    <a:pt x="18950" y="1303"/>
                  </a:cubicBezTo>
                  <a:cubicBezTo>
                    <a:pt x="21472" y="1891"/>
                    <a:pt x="23993" y="2479"/>
                    <a:pt x="23993" y="2479"/>
                  </a:cubicBezTo>
                  <a:lnTo>
                    <a:pt x="11387" y="55801"/>
                  </a:lnTo>
                  <a:cubicBezTo>
                    <a:pt x="11387" y="55801"/>
                    <a:pt x="8530" y="55129"/>
                    <a:pt x="5673" y="54498"/>
                  </a:cubicBezTo>
                  <a:cubicBezTo>
                    <a:pt x="4244" y="54162"/>
                    <a:pt x="2815" y="53868"/>
                    <a:pt x="1765" y="53574"/>
                  </a:cubicBezTo>
                  <a:lnTo>
                    <a:pt x="0" y="53070"/>
                  </a:lnTo>
                  <a:lnTo>
                    <a:pt x="13950" y="42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80" name="Forma Livre: Forma 1279">
              <a:extLst>
                <a:ext uri="{FF2B5EF4-FFF2-40B4-BE49-F238E27FC236}">
                  <a16:creationId xmlns:a16="http://schemas.microsoft.com/office/drawing/2014/main" id="{6D7EB406-1FF3-D73E-46A6-38D3200A13CC}"/>
                </a:ext>
              </a:extLst>
            </p:cNvPr>
            <p:cNvSpPr/>
            <p:nvPr/>
          </p:nvSpPr>
          <p:spPr>
            <a:xfrm>
              <a:off x="1745085" y="4702789"/>
              <a:ext cx="22143" cy="41094"/>
            </a:xfrm>
            <a:custGeom>
              <a:avLst/>
              <a:gdLst>
                <a:gd name="connsiteX0" fmla="*/ 12227 w 22143"/>
                <a:gd name="connsiteY0" fmla="*/ 0 h 41094"/>
                <a:gd name="connsiteX1" fmla="*/ 17144 w 22143"/>
                <a:gd name="connsiteY1" fmla="*/ 1639 h 41094"/>
                <a:gd name="connsiteX2" fmla="*/ 22144 w 22143"/>
                <a:gd name="connsiteY2" fmla="*/ 3067 h 41094"/>
                <a:gd name="connsiteX3" fmla="*/ 10841 w 22143"/>
                <a:gd name="connsiteY3" fmla="*/ 41094 h 41094"/>
                <a:gd name="connsiteX4" fmla="*/ 5378 w 22143"/>
                <a:gd name="connsiteY4" fmla="*/ 39540 h 41094"/>
                <a:gd name="connsiteX5" fmla="*/ 0 w 22143"/>
                <a:gd name="connsiteY5" fmla="*/ 37733 h 41094"/>
                <a:gd name="connsiteX6" fmla="*/ 12227 w 22143"/>
                <a:gd name="connsiteY6" fmla="*/ 0 h 41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143" h="41094">
                  <a:moveTo>
                    <a:pt x="12227" y="0"/>
                  </a:moveTo>
                  <a:lnTo>
                    <a:pt x="17144" y="1639"/>
                  </a:lnTo>
                  <a:cubicBezTo>
                    <a:pt x="19623" y="2353"/>
                    <a:pt x="22144" y="3067"/>
                    <a:pt x="22144" y="3067"/>
                  </a:cubicBezTo>
                  <a:lnTo>
                    <a:pt x="10841" y="41094"/>
                  </a:lnTo>
                  <a:cubicBezTo>
                    <a:pt x="10841" y="41094"/>
                    <a:pt x="8110" y="40338"/>
                    <a:pt x="5378" y="39540"/>
                  </a:cubicBezTo>
                  <a:cubicBezTo>
                    <a:pt x="2689" y="38657"/>
                    <a:pt x="0" y="37733"/>
                    <a:pt x="0" y="37733"/>
                  </a:cubicBezTo>
                  <a:lnTo>
                    <a:pt x="12227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81" name="Forma Livre: Forma 1280">
              <a:extLst>
                <a:ext uri="{FF2B5EF4-FFF2-40B4-BE49-F238E27FC236}">
                  <a16:creationId xmlns:a16="http://schemas.microsoft.com/office/drawing/2014/main" id="{830B3CD7-9E0D-DDD9-A355-E4A992AAE0E7}"/>
                </a:ext>
              </a:extLst>
            </p:cNvPr>
            <p:cNvSpPr/>
            <p:nvPr/>
          </p:nvSpPr>
          <p:spPr>
            <a:xfrm>
              <a:off x="1729874" y="4695687"/>
              <a:ext cx="17101" cy="23194"/>
            </a:xfrm>
            <a:custGeom>
              <a:avLst/>
              <a:gdLst>
                <a:gd name="connsiteX0" fmla="*/ 7353 w 17101"/>
                <a:gd name="connsiteY0" fmla="*/ 0 h 23194"/>
                <a:gd name="connsiteX1" fmla="*/ 12185 w 17101"/>
                <a:gd name="connsiteY1" fmla="*/ 1891 h 23194"/>
                <a:gd name="connsiteX2" fmla="*/ 17102 w 17101"/>
                <a:gd name="connsiteY2" fmla="*/ 3571 h 23194"/>
                <a:gd name="connsiteX3" fmla="*/ 10169 w 17101"/>
                <a:gd name="connsiteY3" fmla="*/ 23194 h 23194"/>
                <a:gd name="connsiteX4" fmla="*/ 5042 w 17101"/>
                <a:gd name="connsiteY4" fmla="*/ 21429 h 23194"/>
                <a:gd name="connsiteX5" fmla="*/ 0 w 17101"/>
                <a:gd name="connsiteY5" fmla="*/ 19455 h 23194"/>
                <a:gd name="connsiteX6" fmla="*/ 7395 w 17101"/>
                <a:gd name="connsiteY6" fmla="*/ 0 h 23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01" h="23194">
                  <a:moveTo>
                    <a:pt x="7353" y="0"/>
                  </a:moveTo>
                  <a:cubicBezTo>
                    <a:pt x="7353" y="0"/>
                    <a:pt x="9748" y="966"/>
                    <a:pt x="12185" y="1891"/>
                  </a:cubicBezTo>
                  <a:cubicBezTo>
                    <a:pt x="14623" y="2731"/>
                    <a:pt x="17102" y="3571"/>
                    <a:pt x="17102" y="3571"/>
                  </a:cubicBezTo>
                  <a:lnTo>
                    <a:pt x="10169" y="23194"/>
                  </a:lnTo>
                  <a:cubicBezTo>
                    <a:pt x="10169" y="23194"/>
                    <a:pt x="7605" y="22312"/>
                    <a:pt x="5042" y="21429"/>
                  </a:cubicBezTo>
                  <a:cubicBezTo>
                    <a:pt x="2521" y="20421"/>
                    <a:pt x="0" y="19455"/>
                    <a:pt x="0" y="19455"/>
                  </a:cubicBezTo>
                  <a:lnTo>
                    <a:pt x="7395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82" name="Forma Livre: Forma 1281">
              <a:extLst>
                <a:ext uri="{FF2B5EF4-FFF2-40B4-BE49-F238E27FC236}">
                  <a16:creationId xmlns:a16="http://schemas.microsoft.com/office/drawing/2014/main" id="{1A11DC73-6E08-8DB7-6BC6-671C9ED1CF03}"/>
                </a:ext>
              </a:extLst>
            </p:cNvPr>
            <p:cNvSpPr/>
            <p:nvPr/>
          </p:nvSpPr>
          <p:spPr>
            <a:xfrm>
              <a:off x="1701260" y="4686695"/>
              <a:ext cx="23656" cy="36178"/>
            </a:xfrm>
            <a:custGeom>
              <a:avLst/>
              <a:gdLst>
                <a:gd name="connsiteX0" fmla="*/ 14202 w 23656"/>
                <a:gd name="connsiteY0" fmla="*/ 0 h 36178"/>
                <a:gd name="connsiteX1" fmla="*/ 18908 w 23656"/>
                <a:gd name="connsiteY1" fmla="*/ 2143 h 36178"/>
                <a:gd name="connsiteX2" fmla="*/ 22144 w 23656"/>
                <a:gd name="connsiteY2" fmla="*/ 3614 h 36178"/>
                <a:gd name="connsiteX3" fmla="*/ 23657 w 23656"/>
                <a:gd name="connsiteY3" fmla="*/ 4202 h 36178"/>
                <a:gd name="connsiteX4" fmla="*/ 10295 w 23656"/>
                <a:gd name="connsiteY4" fmla="*/ 36178 h 36178"/>
                <a:gd name="connsiteX5" fmla="*/ 8656 w 23656"/>
                <a:gd name="connsiteY5" fmla="*/ 35548 h 36178"/>
                <a:gd name="connsiteX6" fmla="*/ 5126 w 23656"/>
                <a:gd name="connsiteY6" fmla="*/ 33993 h 36178"/>
                <a:gd name="connsiteX7" fmla="*/ 0 w 23656"/>
                <a:gd name="connsiteY7" fmla="*/ 31682 h 36178"/>
                <a:gd name="connsiteX8" fmla="*/ 14118 w 23656"/>
                <a:gd name="connsiteY8" fmla="*/ 42 h 36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656" h="36178">
                  <a:moveTo>
                    <a:pt x="14202" y="0"/>
                  </a:moveTo>
                  <a:cubicBezTo>
                    <a:pt x="14202" y="0"/>
                    <a:pt x="16555" y="1050"/>
                    <a:pt x="18908" y="2143"/>
                  </a:cubicBezTo>
                  <a:cubicBezTo>
                    <a:pt x="20085" y="2689"/>
                    <a:pt x="21262" y="3236"/>
                    <a:pt x="22144" y="3614"/>
                  </a:cubicBezTo>
                  <a:cubicBezTo>
                    <a:pt x="23026" y="3950"/>
                    <a:pt x="23657" y="4202"/>
                    <a:pt x="23657" y="4202"/>
                  </a:cubicBezTo>
                  <a:lnTo>
                    <a:pt x="10295" y="36178"/>
                  </a:lnTo>
                  <a:lnTo>
                    <a:pt x="8656" y="35548"/>
                  </a:lnTo>
                  <a:cubicBezTo>
                    <a:pt x="7689" y="35170"/>
                    <a:pt x="6429" y="34540"/>
                    <a:pt x="5126" y="33993"/>
                  </a:cubicBezTo>
                  <a:lnTo>
                    <a:pt x="0" y="31682"/>
                  </a:lnTo>
                  <a:lnTo>
                    <a:pt x="14118" y="42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83" name="Forma Livre: Forma 1282">
              <a:extLst>
                <a:ext uri="{FF2B5EF4-FFF2-40B4-BE49-F238E27FC236}">
                  <a16:creationId xmlns:a16="http://schemas.microsoft.com/office/drawing/2014/main" id="{BB3DC851-36BC-69D5-30FF-AC63B432A3F9}"/>
                </a:ext>
              </a:extLst>
            </p:cNvPr>
            <p:cNvSpPr/>
            <p:nvPr/>
          </p:nvSpPr>
          <p:spPr>
            <a:xfrm>
              <a:off x="1669157" y="4676485"/>
              <a:ext cx="34329" cy="54036"/>
            </a:xfrm>
            <a:custGeom>
              <a:avLst/>
              <a:gdLst>
                <a:gd name="connsiteX0" fmla="*/ 25127 w 34329"/>
                <a:gd name="connsiteY0" fmla="*/ 0 h 54036"/>
                <a:gd name="connsiteX1" fmla="*/ 34329 w 34329"/>
                <a:gd name="connsiteY1" fmla="*/ 4706 h 54036"/>
                <a:gd name="connsiteX2" fmla="*/ 10421 w 34329"/>
                <a:gd name="connsiteY2" fmla="*/ 54036 h 54036"/>
                <a:gd name="connsiteX3" fmla="*/ 0 w 34329"/>
                <a:gd name="connsiteY3" fmla="*/ 48700 h 54036"/>
                <a:gd name="connsiteX4" fmla="*/ 25127 w 34329"/>
                <a:gd name="connsiteY4" fmla="*/ 0 h 54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29" h="54036">
                  <a:moveTo>
                    <a:pt x="25127" y="0"/>
                  </a:moveTo>
                  <a:lnTo>
                    <a:pt x="34329" y="4706"/>
                  </a:lnTo>
                  <a:lnTo>
                    <a:pt x="10421" y="54036"/>
                  </a:lnTo>
                  <a:lnTo>
                    <a:pt x="0" y="48700"/>
                  </a:lnTo>
                  <a:lnTo>
                    <a:pt x="25127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84" name="Forma Livre: Forma 1283">
              <a:extLst>
                <a:ext uri="{FF2B5EF4-FFF2-40B4-BE49-F238E27FC236}">
                  <a16:creationId xmlns:a16="http://schemas.microsoft.com/office/drawing/2014/main" id="{52BBC4E3-9A24-36D9-2151-EBF751AEF6E3}"/>
                </a:ext>
              </a:extLst>
            </p:cNvPr>
            <p:cNvSpPr/>
            <p:nvPr/>
          </p:nvSpPr>
          <p:spPr>
            <a:xfrm>
              <a:off x="1653526" y="4665140"/>
              <a:ext cx="29076" cy="39833"/>
            </a:xfrm>
            <a:custGeom>
              <a:avLst/>
              <a:gdLst>
                <a:gd name="connsiteX0" fmla="*/ 20127 w 29076"/>
                <a:gd name="connsiteY0" fmla="*/ 0 h 39833"/>
                <a:gd name="connsiteX1" fmla="*/ 29077 w 29076"/>
                <a:gd name="connsiteY1" fmla="*/ 5168 h 39833"/>
                <a:gd name="connsiteX2" fmla="*/ 9790 w 29076"/>
                <a:gd name="connsiteY2" fmla="*/ 39834 h 39833"/>
                <a:gd name="connsiteX3" fmla="*/ 0 w 29076"/>
                <a:gd name="connsiteY3" fmla="*/ 34203 h 39833"/>
                <a:gd name="connsiteX4" fmla="*/ 20127 w 29076"/>
                <a:gd name="connsiteY4" fmla="*/ 0 h 39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76" h="39833">
                  <a:moveTo>
                    <a:pt x="20127" y="0"/>
                  </a:moveTo>
                  <a:lnTo>
                    <a:pt x="29077" y="5168"/>
                  </a:lnTo>
                  <a:lnTo>
                    <a:pt x="9790" y="39834"/>
                  </a:lnTo>
                  <a:lnTo>
                    <a:pt x="0" y="34203"/>
                  </a:lnTo>
                  <a:lnTo>
                    <a:pt x="20127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85" name="Forma Livre: Forma 1284">
              <a:extLst>
                <a:ext uri="{FF2B5EF4-FFF2-40B4-BE49-F238E27FC236}">
                  <a16:creationId xmlns:a16="http://schemas.microsoft.com/office/drawing/2014/main" id="{C7A100DC-F244-EAA2-2158-DA371F212A20}"/>
                </a:ext>
              </a:extLst>
            </p:cNvPr>
            <p:cNvSpPr/>
            <p:nvPr/>
          </p:nvSpPr>
          <p:spPr>
            <a:xfrm>
              <a:off x="1644114" y="4653879"/>
              <a:ext cx="20169" cy="23236"/>
            </a:xfrm>
            <a:custGeom>
              <a:avLst/>
              <a:gdLst>
                <a:gd name="connsiteX0" fmla="*/ 11429 w 20169"/>
                <a:gd name="connsiteY0" fmla="*/ 0 h 23236"/>
                <a:gd name="connsiteX1" fmla="*/ 20169 w 20169"/>
                <a:gd name="connsiteY1" fmla="*/ 5589 h 23236"/>
                <a:gd name="connsiteX2" fmla="*/ 9118 w 20169"/>
                <a:gd name="connsiteY2" fmla="*/ 23236 h 23236"/>
                <a:gd name="connsiteX3" fmla="*/ 0 w 20169"/>
                <a:gd name="connsiteY3" fmla="*/ 17396 h 23236"/>
                <a:gd name="connsiteX4" fmla="*/ 11429 w 20169"/>
                <a:gd name="connsiteY4" fmla="*/ 0 h 23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69" h="23236">
                  <a:moveTo>
                    <a:pt x="11429" y="0"/>
                  </a:moveTo>
                  <a:lnTo>
                    <a:pt x="20169" y="5589"/>
                  </a:lnTo>
                  <a:lnTo>
                    <a:pt x="9118" y="23236"/>
                  </a:lnTo>
                  <a:lnTo>
                    <a:pt x="0" y="17396"/>
                  </a:lnTo>
                  <a:lnTo>
                    <a:pt x="11429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86" name="Forma Livre: Forma 1285">
              <a:extLst>
                <a:ext uri="{FF2B5EF4-FFF2-40B4-BE49-F238E27FC236}">
                  <a16:creationId xmlns:a16="http://schemas.microsoft.com/office/drawing/2014/main" id="{451DDC23-4CFF-910C-44CC-4E9FE700798F}"/>
                </a:ext>
              </a:extLst>
            </p:cNvPr>
            <p:cNvSpPr/>
            <p:nvPr/>
          </p:nvSpPr>
          <p:spPr>
            <a:xfrm>
              <a:off x="1615583" y="4640433"/>
              <a:ext cx="29076" cy="34329"/>
            </a:xfrm>
            <a:custGeom>
              <a:avLst/>
              <a:gdLst>
                <a:gd name="connsiteX0" fmla="*/ 20631 w 29076"/>
                <a:gd name="connsiteY0" fmla="*/ 0 h 34329"/>
                <a:gd name="connsiteX1" fmla="*/ 29077 w 29076"/>
                <a:gd name="connsiteY1" fmla="*/ 6009 h 34329"/>
                <a:gd name="connsiteX2" fmla="*/ 9118 w 29076"/>
                <a:gd name="connsiteY2" fmla="*/ 34329 h 34329"/>
                <a:gd name="connsiteX3" fmla="*/ 0 w 29076"/>
                <a:gd name="connsiteY3" fmla="*/ 27816 h 34329"/>
                <a:gd name="connsiteX4" fmla="*/ 20631 w 29076"/>
                <a:gd name="connsiteY4" fmla="*/ 0 h 3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76" h="34329">
                  <a:moveTo>
                    <a:pt x="20631" y="0"/>
                  </a:moveTo>
                  <a:lnTo>
                    <a:pt x="29077" y="6009"/>
                  </a:lnTo>
                  <a:lnTo>
                    <a:pt x="9118" y="34329"/>
                  </a:lnTo>
                  <a:lnTo>
                    <a:pt x="0" y="27816"/>
                  </a:lnTo>
                  <a:lnTo>
                    <a:pt x="20631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87" name="Forma Livre: Forma 1286">
              <a:extLst>
                <a:ext uri="{FF2B5EF4-FFF2-40B4-BE49-F238E27FC236}">
                  <a16:creationId xmlns:a16="http://schemas.microsoft.com/office/drawing/2014/main" id="{D2BC2197-55DC-57DA-1461-C393CF68E88A}"/>
                </a:ext>
              </a:extLst>
            </p:cNvPr>
            <p:cNvSpPr/>
            <p:nvPr/>
          </p:nvSpPr>
          <p:spPr>
            <a:xfrm>
              <a:off x="1582683" y="4625894"/>
              <a:ext cx="43111" cy="49414"/>
            </a:xfrm>
            <a:custGeom>
              <a:avLst/>
              <a:gdLst>
                <a:gd name="connsiteX0" fmla="*/ 35002 w 43111"/>
                <a:gd name="connsiteY0" fmla="*/ 0 h 49414"/>
                <a:gd name="connsiteX1" fmla="*/ 36220 w 43111"/>
                <a:gd name="connsiteY1" fmla="*/ 1050 h 49414"/>
                <a:gd name="connsiteX2" fmla="*/ 39035 w 43111"/>
                <a:gd name="connsiteY2" fmla="*/ 3235 h 49414"/>
                <a:gd name="connsiteX3" fmla="*/ 43111 w 43111"/>
                <a:gd name="connsiteY3" fmla="*/ 6429 h 49414"/>
                <a:gd name="connsiteX4" fmla="*/ 9118 w 43111"/>
                <a:gd name="connsiteY4" fmla="*/ 49414 h 49414"/>
                <a:gd name="connsiteX5" fmla="*/ 4538 w 43111"/>
                <a:gd name="connsiteY5" fmla="*/ 45800 h 49414"/>
                <a:gd name="connsiteX6" fmla="*/ 1387 w 43111"/>
                <a:gd name="connsiteY6" fmla="*/ 43321 h 49414"/>
                <a:gd name="connsiteX7" fmla="*/ 0 w 43111"/>
                <a:gd name="connsiteY7" fmla="*/ 42145 h 49414"/>
                <a:gd name="connsiteX8" fmla="*/ 35044 w 43111"/>
                <a:gd name="connsiteY8" fmla="*/ 0 h 49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111" h="49414">
                  <a:moveTo>
                    <a:pt x="35002" y="0"/>
                  </a:moveTo>
                  <a:lnTo>
                    <a:pt x="36220" y="1050"/>
                  </a:lnTo>
                  <a:cubicBezTo>
                    <a:pt x="36976" y="1639"/>
                    <a:pt x="37985" y="2437"/>
                    <a:pt x="39035" y="3235"/>
                  </a:cubicBezTo>
                  <a:cubicBezTo>
                    <a:pt x="41052" y="4832"/>
                    <a:pt x="43111" y="6429"/>
                    <a:pt x="43111" y="6429"/>
                  </a:cubicBezTo>
                  <a:lnTo>
                    <a:pt x="9118" y="49414"/>
                  </a:lnTo>
                  <a:cubicBezTo>
                    <a:pt x="9118" y="49414"/>
                    <a:pt x="6807" y="47607"/>
                    <a:pt x="4538" y="45800"/>
                  </a:cubicBezTo>
                  <a:lnTo>
                    <a:pt x="1387" y="43321"/>
                  </a:lnTo>
                  <a:cubicBezTo>
                    <a:pt x="546" y="42607"/>
                    <a:pt x="0" y="42145"/>
                    <a:pt x="0" y="42145"/>
                  </a:cubicBezTo>
                  <a:lnTo>
                    <a:pt x="35044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88" name="Forma Livre: Forma 1287">
              <a:extLst>
                <a:ext uri="{FF2B5EF4-FFF2-40B4-BE49-F238E27FC236}">
                  <a16:creationId xmlns:a16="http://schemas.microsoft.com/office/drawing/2014/main" id="{FA9944B4-7B20-905E-C2A0-D00A73858C61}"/>
                </a:ext>
              </a:extLst>
            </p:cNvPr>
            <p:cNvSpPr/>
            <p:nvPr/>
          </p:nvSpPr>
          <p:spPr>
            <a:xfrm>
              <a:off x="1573018" y="4610305"/>
              <a:ext cx="34707" cy="36682"/>
            </a:xfrm>
            <a:custGeom>
              <a:avLst/>
              <a:gdLst>
                <a:gd name="connsiteX0" fmla="*/ 27018 w 34707"/>
                <a:gd name="connsiteY0" fmla="*/ 0 h 36682"/>
                <a:gd name="connsiteX1" fmla="*/ 30800 w 34707"/>
                <a:gd name="connsiteY1" fmla="*/ 3572 h 36682"/>
                <a:gd name="connsiteX2" fmla="*/ 34707 w 34707"/>
                <a:gd name="connsiteY2" fmla="*/ 6975 h 36682"/>
                <a:gd name="connsiteX3" fmla="*/ 8404 w 34707"/>
                <a:gd name="connsiteY3" fmla="*/ 36682 h 36682"/>
                <a:gd name="connsiteX4" fmla="*/ 4118 w 34707"/>
                <a:gd name="connsiteY4" fmla="*/ 32985 h 36682"/>
                <a:gd name="connsiteX5" fmla="*/ 0 w 34707"/>
                <a:gd name="connsiteY5" fmla="*/ 29077 h 36682"/>
                <a:gd name="connsiteX6" fmla="*/ 27018 w 34707"/>
                <a:gd name="connsiteY6" fmla="*/ 0 h 36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707" h="36682">
                  <a:moveTo>
                    <a:pt x="27018" y="0"/>
                  </a:moveTo>
                  <a:cubicBezTo>
                    <a:pt x="27018" y="0"/>
                    <a:pt x="28867" y="1807"/>
                    <a:pt x="30800" y="3572"/>
                  </a:cubicBezTo>
                  <a:cubicBezTo>
                    <a:pt x="32775" y="5252"/>
                    <a:pt x="34707" y="6975"/>
                    <a:pt x="34707" y="6975"/>
                  </a:cubicBezTo>
                  <a:lnTo>
                    <a:pt x="8404" y="36682"/>
                  </a:lnTo>
                  <a:lnTo>
                    <a:pt x="4118" y="32985"/>
                  </a:lnTo>
                  <a:cubicBezTo>
                    <a:pt x="2017" y="31052"/>
                    <a:pt x="0" y="29077"/>
                    <a:pt x="0" y="29077"/>
                  </a:cubicBezTo>
                  <a:lnTo>
                    <a:pt x="27018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89" name="Forma Livre: Forma 1288">
              <a:extLst>
                <a:ext uri="{FF2B5EF4-FFF2-40B4-BE49-F238E27FC236}">
                  <a16:creationId xmlns:a16="http://schemas.microsoft.com/office/drawing/2014/main" id="{A3967CFA-A1E6-34EB-98AD-B6299C8F0232}"/>
                </a:ext>
              </a:extLst>
            </p:cNvPr>
            <p:cNvSpPr/>
            <p:nvPr/>
          </p:nvSpPr>
          <p:spPr>
            <a:xfrm>
              <a:off x="1569867" y="4595305"/>
              <a:ext cx="22227" cy="22269"/>
            </a:xfrm>
            <a:custGeom>
              <a:avLst/>
              <a:gdLst>
                <a:gd name="connsiteX0" fmla="*/ 14917 w 22227"/>
                <a:gd name="connsiteY0" fmla="*/ 84 h 22269"/>
                <a:gd name="connsiteX1" fmla="*/ 18488 w 22227"/>
                <a:gd name="connsiteY1" fmla="*/ 3824 h 22269"/>
                <a:gd name="connsiteX2" fmla="*/ 22228 w 22227"/>
                <a:gd name="connsiteY2" fmla="*/ 7395 h 22269"/>
                <a:gd name="connsiteX3" fmla="*/ 7647 w 22227"/>
                <a:gd name="connsiteY3" fmla="*/ 22270 h 22269"/>
                <a:gd name="connsiteX4" fmla="*/ 3740 w 22227"/>
                <a:gd name="connsiteY4" fmla="*/ 18488 h 22269"/>
                <a:gd name="connsiteX5" fmla="*/ 0 w 22227"/>
                <a:gd name="connsiteY5" fmla="*/ 14539 h 22269"/>
                <a:gd name="connsiteX6" fmla="*/ 14917 w 22227"/>
                <a:gd name="connsiteY6" fmla="*/ 0 h 22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227" h="22269">
                  <a:moveTo>
                    <a:pt x="14917" y="84"/>
                  </a:moveTo>
                  <a:lnTo>
                    <a:pt x="18488" y="3824"/>
                  </a:lnTo>
                  <a:cubicBezTo>
                    <a:pt x="20337" y="5631"/>
                    <a:pt x="22228" y="7395"/>
                    <a:pt x="22228" y="7395"/>
                  </a:cubicBezTo>
                  <a:lnTo>
                    <a:pt x="7647" y="22270"/>
                  </a:lnTo>
                  <a:cubicBezTo>
                    <a:pt x="7647" y="22270"/>
                    <a:pt x="5673" y="20421"/>
                    <a:pt x="3740" y="18488"/>
                  </a:cubicBezTo>
                  <a:cubicBezTo>
                    <a:pt x="1849" y="16513"/>
                    <a:pt x="0" y="14539"/>
                    <a:pt x="0" y="14539"/>
                  </a:cubicBezTo>
                  <a:lnTo>
                    <a:pt x="14917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90" name="Forma Livre: Forma 1289">
              <a:extLst>
                <a:ext uri="{FF2B5EF4-FFF2-40B4-BE49-F238E27FC236}">
                  <a16:creationId xmlns:a16="http://schemas.microsoft.com/office/drawing/2014/main" id="{333223E2-9BFC-694E-E80A-F580B52868C1}"/>
                </a:ext>
              </a:extLst>
            </p:cNvPr>
            <p:cNvSpPr/>
            <p:nvPr/>
          </p:nvSpPr>
          <p:spPr>
            <a:xfrm>
              <a:off x="1542681" y="4578035"/>
              <a:ext cx="32942" cy="31135"/>
            </a:xfrm>
            <a:custGeom>
              <a:avLst/>
              <a:gdLst>
                <a:gd name="connsiteX0" fmla="*/ 26136 w 32942"/>
                <a:gd name="connsiteY0" fmla="*/ 0 h 31135"/>
                <a:gd name="connsiteX1" fmla="*/ 29539 w 32942"/>
                <a:gd name="connsiteY1" fmla="*/ 3908 h 31135"/>
                <a:gd name="connsiteX2" fmla="*/ 31850 w 32942"/>
                <a:gd name="connsiteY2" fmla="*/ 6597 h 31135"/>
                <a:gd name="connsiteX3" fmla="*/ 32943 w 32942"/>
                <a:gd name="connsiteY3" fmla="*/ 7773 h 31135"/>
                <a:gd name="connsiteX4" fmla="*/ 7395 w 32942"/>
                <a:gd name="connsiteY4" fmla="*/ 31136 h 31135"/>
                <a:gd name="connsiteX5" fmla="*/ 6177 w 32942"/>
                <a:gd name="connsiteY5" fmla="*/ 29875 h 31135"/>
                <a:gd name="connsiteX6" fmla="*/ 3656 w 32942"/>
                <a:gd name="connsiteY6" fmla="*/ 26976 h 31135"/>
                <a:gd name="connsiteX7" fmla="*/ 0 w 32942"/>
                <a:gd name="connsiteY7" fmla="*/ 22732 h 31135"/>
                <a:gd name="connsiteX8" fmla="*/ 26136 w 32942"/>
                <a:gd name="connsiteY8" fmla="*/ 0 h 31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942" h="31135">
                  <a:moveTo>
                    <a:pt x="26136" y="0"/>
                  </a:moveTo>
                  <a:cubicBezTo>
                    <a:pt x="26136" y="0"/>
                    <a:pt x="27816" y="1975"/>
                    <a:pt x="29539" y="3908"/>
                  </a:cubicBezTo>
                  <a:cubicBezTo>
                    <a:pt x="30380" y="4874"/>
                    <a:pt x="31220" y="5883"/>
                    <a:pt x="31850" y="6597"/>
                  </a:cubicBezTo>
                  <a:lnTo>
                    <a:pt x="32943" y="7773"/>
                  </a:lnTo>
                  <a:lnTo>
                    <a:pt x="7395" y="31136"/>
                  </a:lnTo>
                  <a:lnTo>
                    <a:pt x="6177" y="29875"/>
                  </a:lnTo>
                  <a:cubicBezTo>
                    <a:pt x="5504" y="29077"/>
                    <a:pt x="4580" y="28026"/>
                    <a:pt x="3656" y="26976"/>
                  </a:cubicBezTo>
                  <a:cubicBezTo>
                    <a:pt x="1807" y="24875"/>
                    <a:pt x="0" y="22732"/>
                    <a:pt x="0" y="22732"/>
                  </a:cubicBezTo>
                  <a:lnTo>
                    <a:pt x="26136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91" name="Forma Livre: Forma 1290">
              <a:extLst>
                <a:ext uri="{FF2B5EF4-FFF2-40B4-BE49-F238E27FC236}">
                  <a16:creationId xmlns:a16="http://schemas.microsoft.com/office/drawing/2014/main" id="{A80AEE31-99B1-7582-D5BE-E015A04E5D41}"/>
                </a:ext>
              </a:extLst>
            </p:cNvPr>
            <p:cNvSpPr/>
            <p:nvPr/>
          </p:nvSpPr>
          <p:spPr>
            <a:xfrm>
              <a:off x="1510579" y="4559841"/>
              <a:ext cx="49666" cy="42859"/>
            </a:xfrm>
            <a:custGeom>
              <a:avLst/>
              <a:gdLst>
                <a:gd name="connsiteX0" fmla="*/ 43279 w 49666"/>
                <a:gd name="connsiteY0" fmla="*/ 0 h 42859"/>
                <a:gd name="connsiteX1" fmla="*/ 49666 w 49666"/>
                <a:gd name="connsiteY1" fmla="*/ 8152 h 42859"/>
                <a:gd name="connsiteX2" fmla="*/ 7269 w 49666"/>
                <a:gd name="connsiteY2" fmla="*/ 42859 h 42859"/>
                <a:gd name="connsiteX3" fmla="*/ 0 w 49666"/>
                <a:gd name="connsiteY3" fmla="*/ 33657 h 42859"/>
                <a:gd name="connsiteX4" fmla="*/ 43279 w 49666"/>
                <a:gd name="connsiteY4" fmla="*/ 0 h 42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666" h="42859">
                  <a:moveTo>
                    <a:pt x="43279" y="0"/>
                  </a:moveTo>
                  <a:lnTo>
                    <a:pt x="49666" y="8152"/>
                  </a:lnTo>
                  <a:lnTo>
                    <a:pt x="7269" y="42859"/>
                  </a:lnTo>
                  <a:lnTo>
                    <a:pt x="0" y="33657"/>
                  </a:lnTo>
                  <a:lnTo>
                    <a:pt x="43279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92" name="Forma Livre: Forma 1291">
              <a:extLst>
                <a:ext uri="{FF2B5EF4-FFF2-40B4-BE49-F238E27FC236}">
                  <a16:creationId xmlns:a16="http://schemas.microsoft.com/office/drawing/2014/main" id="{EB1CDC7D-216C-F1CF-E6F0-533656004B01}"/>
                </a:ext>
              </a:extLst>
            </p:cNvPr>
            <p:cNvSpPr/>
            <p:nvPr/>
          </p:nvSpPr>
          <p:spPr>
            <a:xfrm>
              <a:off x="1507259" y="4540890"/>
              <a:ext cx="38657" cy="31808"/>
            </a:xfrm>
            <a:custGeom>
              <a:avLst/>
              <a:gdLst>
                <a:gd name="connsiteX0" fmla="*/ 32649 w 38657"/>
                <a:gd name="connsiteY0" fmla="*/ 0 h 31808"/>
                <a:gd name="connsiteX1" fmla="*/ 38657 w 38657"/>
                <a:gd name="connsiteY1" fmla="*/ 8446 h 31808"/>
                <a:gd name="connsiteX2" fmla="*/ 6555 w 38657"/>
                <a:gd name="connsiteY2" fmla="*/ 31808 h 31808"/>
                <a:gd name="connsiteX3" fmla="*/ 0 w 38657"/>
                <a:gd name="connsiteY3" fmla="*/ 22606 h 31808"/>
                <a:gd name="connsiteX4" fmla="*/ 32649 w 38657"/>
                <a:gd name="connsiteY4" fmla="*/ 0 h 31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657" h="31808">
                  <a:moveTo>
                    <a:pt x="32649" y="0"/>
                  </a:moveTo>
                  <a:lnTo>
                    <a:pt x="38657" y="8446"/>
                  </a:lnTo>
                  <a:lnTo>
                    <a:pt x="6555" y="31808"/>
                  </a:lnTo>
                  <a:lnTo>
                    <a:pt x="0" y="22606"/>
                  </a:lnTo>
                  <a:lnTo>
                    <a:pt x="32649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93" name="Forma Livre: Forma 1292">
              <a:extLst>
                <a:ext uri="{FF2B5EF4-FFF2-40B4-BE49-F238E27FC236}">
                  <a16:creationId xmlns:a16="http://schemas.microsoft.com/office/drawing/2014/main" id="{16EC096A-8B79-E934-AA15-0CDE26931287}"/>
                </a:ext>
              </a:extLst>
            </p:cNvPr>
            <p:cNvSpPr/>
            <p:nvPr/>
          </p:nvSpPr>
          <p:spPr>
            <a:xfrm>
              <a:off x="1510495" y="4523074"/>
              <a:ext cx="23278" cy="20127"/>
            </a:xfrm>
            <a:custGeom>
              <a:avLst/>
              <a:gdLst>
                <a:gd name="connsiteX0" fmla="*/ 17690 w 23278"/>
                <a:gd name="connsiteY0" fmla="*/ 0 h 20127"/>
                <a:gd name="connsiteX1" fmla="*/ 23278 w 23278"/>
                <a:gd name="connsiteY1" fmla="*/ 8740 h 20127"/>
                <a:gd name="connsiteX2" fmla="*/ 5883 w 23278"/>
                <a:gd name="connsiteY2" fmla="*/ 20127 h 20127"/>
                <a:gd name="connsiteX3" fmla="*/ 0 w 23278"/>
                <a:gd name="connsiteY3" fmla="*/ 10967 h 20127"/>
                <a:gd name="connsiteX4" fmla="*/ 17690 w 23278"/>
                <a:gd name="connsiteY4" fmla="*/ 0 h 20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278" h="20127">
                  <a:moveTo>
                    <a:pt x="17690" y="0"/>
                  </a:moveTo>
                  <a:lnTo>
                    <a:pt x="23278" y="8740"/>
                  </a:lnTo>
                  <a:lnTo>
                    <a:pt x="5883" y="20127"/>
                  </a:lnTo>
                  <a:lnTo>
                    <a:pt x="0" y="10967"/>
                  </a:lnTo>
                  <a:lnTo>
                    <a:pt x="17690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94" name="Forma Livre: Forma 1293">
              <a:extLst>
                <a:ext uri="{FF2B5EF4-FFF2-40B4-BE49-F238E27FC236}">
                  <a16:creationId xmlns:a16="http://schemas.microsoft.com/office/drawing/2014/main" id="{D78F5608-3955-3E97-43EF-91930570D8C8}"/>
                </a:ext>
              </a:extLst>
            </p:cNvPr>
            <p:cNvSpPr/>
            <p:nvPr/>
          </p:nvSpPr>
          <p:spPr>
            <a:xfrm>
              <a:off x="1485872" y="4502779"/>
              <a:ext cx="35589" cy="26303"/>
            </a:xfrm>
            <a:custGeom>
              <a:avLst/>
              <a:gdLst>
                <a:gd name="connsiteX0" fmla="*/ 30422 w 35589"/>
                <a:gd name="connsiteY0" fmla="*/ 0 h 26303"/>
                <a:gd name="connsiteX1" fmla="*/ 35590 w 35589"/>
                <a:gd name="connsiteY1" fmla="*/ 8950 h 26303"/>
                <a:gd name="connsiteX2" fmla="*/ 5588 w 35589"/>
                <a:gd name="connsiteY2" fmla="*/ 26304 h 26303"/>
                <a:gd name="connsiteX3" fmla="*/ 0 w 35589"/>
                <a:gd name="connsiteY3" fmla="*/ 16555 h 26303"/>
                <a:gd name="connsiteX4" fmla="*/ 30422 w 35589"/>
                <a:gd name="connsiteY4" fmla="*/ 0 h 26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589" h="26303">
                  <a:moveTo>
                    <a:pt x="30422" y="0"/>
                  </a:moveTo>
                  <a:lnTo>
                    <a:pt x="35590" y="8950"/>
                  </a:lnTo>
                  <a:lnTo>
                    <a:pt x="5588" y="26304"/>
                  </a:lnTo>
                  <a:lnTo>
                    <a:pt x="0" y="16555"/>
                  </a:lnTo>
                  <a:lnTo>
                    <a:pt x="30422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95" name="Forma Livre: Forma 1294">
              <a:extLst>
                <a:ext uri="{FF2B5EF4-FFF2-40B4-BE49-F238E27FC236}">
                  <a16:creationId xmlns:a16="http://schemas.microsoft.com/office/drawing/2014/main" id="{622E8FED-11A4-75A3-E687-6EE25DE03F7A}"/>
                </a:ext>
              </a:extLst>
            </p:cNvPr>
            <p:cNvSpPr/>
            <p:nvPr/>
          </p:nvSpPr>
          <p:spPr>
            <a:xfrm>
              <a:off x="1456122" y="4481770"/>
              <a:ext cx="54120" cy="34035"/>
            </a:xfrm>
            <a:custGeom>
              <a:avLst/>
              <a:gdLst>
                <a:gd name="connsiteX0" fmla="*/ 49498 w 54120"/>
                <a:gd name="connsiteY0" fmla="*/ 0 h 34035"/>
                <a:gd name="connsiteX1" fmla="*/ 51767 w 54120"/>
                <a:gd name="connsiteY1" fmla="*/ 4664 h 34035"/>
                <a:gd name="connsiteX2" fmla="*/ 54120 w 54120"/>
                <a:gd name="connsiteY2" fmla="*/ 9286 h 34035"/>
                <a:gd name="connsiteX3" fmla="*/ 5210 w 54120"/>
                <a:gd name="connsiteY3" fmla="*/ 34035 h 34035"/>
                <a:gd name="connsiteX4" fmla="*/ 2563 w 54120"/>
                <a:gd name="connsiteY4" fmla="*/ 28825 h 34035"/>
                <a:gd name="connsiteX5" fmla="*/ 0 w 54120"/>
                <a:gd name="connsiteY5" fmla="*/ 23572 h 34035"/>
                <a:gd name="connsiteX6" fmla="*/ 49498 w 54120"/>
                <a:gd name="connsiteY6" fmla="*/ 42 h 34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120" h="34035">
                  <a:moveTo>
                    <a:pt x="49498" y="0"/>
                  </a:moveTo>
                  <a:cubicBezTo>
                    <a:pt x="49498" y="0"/>
                    <a:pt x="50549" y="2395"/>
                    <a:pt x="51767" y="4664"/>
                  </a:cubicBezTo>
                  <a:cubicBezTo>
                    <a:pt x="52944" y="6975"/>
                    <a:pt x="54120" y="9286"/>
                    <a:pt x="54120" y="9286"/>
                  </a:cubicBezTo>
                  <a:lnTo>
                    <a:pt x="5210" y="34035"/>
                  </a:lnTo>
                  <a:cubicBezTo>
                    <a:pt x="5210" y="34035"/>
                    <a:pt x="3866" y="31430"/>
                    <a:pt x="2563" y="28825"/>
                  </a:cubicBezTo>
                  <a:cubicBezTo>
                    <a:pt x="1177" y="26262"/>
                    <a:pt x="0" y="23572"/>
                    <a:pt x="0" y="23572"/>
                  </a:cubicBezTo>
                  <a:lnTo>
                    <a:pt x="49498" y="42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96" name="Forma Livre: Forma 1295">
              <a:extLst>
                <a:ext uri="{FF2B5EF4-FFF2-40B4-BE49-F238E27FC236}">
                  <a16:creationId xmlns:a16="http://schemas.microsoft.com/office/drawing/2014/main" id="{BF22EE20-CCBD-81BC-499A-B5118005FB77}"/>
                </a:ext>
              </a:extLst>
            </p:cNvPr>
            <p:cNvSpPr/>
            <p:nvPr/>
          </p:nvSpPr>
          <p:spPr>
            <a:xfrm>
              <a:off x="1459442" y="4460214"/>
              <a:ext cx="40758" cy="25421"/>
            </a:xfrm>
            <a:custGeom>
              <a:avLst/>
              <a:gdLst>
                <a:gd name="connsiteX0" fmla="*/ 36724 w 40758"/>
                <a:gd name="connsiteY0" fmla="*/ 0 h 25421"/>
                <a:gd name="connsiteX1" fmla="*/ 38615 w 40758"/>
                <a:gd name="connsiteY1" fmla="*/ 4832 h 25421"/>
                <a:gd name="connsiteX2" fmla="*/ 40758 w 40758"/>
                <a:gd name="connsiteY2" fmla="*/ 9538 h 25421"/>
                <a:gd name="connsiteX3" fmla="*/ 4412 w 40758"/>
                <a:gd name="connsiteY3" fmla="*/ 25421 h 25421"/>
                <a:gd name="connsiteX4" fmla="*/ 2101 w 40758"/>
                <a:gd name="connsiteY4" fmla="*/ 20253 h 25421"/>
                <a:gd name="connsiteX5" fmla="*/ 0 w 40758"/>
                <a:gd name="connsiteY5" fmla="*/ 15001 h 25421"/>
                <a:gd name="connsiteX6" fmla="*/ 36724 w 40758"/>
                <a:gd name="connsiteY6" fmla="*/ 0 h 25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758" h="25421">
                  <a:moveTo>
                    <a:pt x="36724" y="0"/>
                  </a:moveTo>
                  <a:cubicBezTo>
                    <a:pt x="36724" y="0"/>
                    <a:pt x="37691" y="2395"/>
                    <a:pt x="38615" y="4832"/>
                  </a:cubicBezTo>
                  <a:cubicBezTo>
                    <a:pt x="39666" y="7185"/>
                    <a:pt x="40758" y="9538"/>
                    <a:pt x="40758" y="9538"/>
                  </a:cubicBezTo>
                  <a:lnTo>
                    <a:pt x="4412" y="25421"/>
                  </a:lnTo>
                  <a:cubicBezTo>
                    <a:pt x="4412" y="25421"/>
                    <a:pt x="3235" y="22858"/>
                    <a:pt x="2101" y="20253"/>
                  </a:cubicBezTo>
                  <a:cubicBezTo>
                    <a:pt x="1050" y="17606"/>
                    <a:pt x="0" y="15001"/>
                    <a:pt x="0" y="15001"/>
                  </a:cubicBezTo>
                  <a:lnTo>
                    <a:pt x="36724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97" name="Forma Livre: Forma 1296">
              <a:extLst>
                <a:ext uri="{FF2B5EF4-FFF2-40B4-BE49-F238E27FC236}">
                  <a16:creationId xmlns:a16="http://schemas.microsoft.com/office/drawing/2014/main" id="{A91E74C7-FA9C-E953-D267-DBA16029580F}"/>
                </a:ext>
              </a:extLst>
            </p:cNvPr>
            <p:cNvSpPr/>
            <p:nvPr/>
          </p:nvSpPr>
          <p:spPr>
            <a:xfrm>
              <a:off x="1468938" y="4440297"/>
              <a:ext cx="23194" cy="17101"/>
            </a:xfrm>
            <a:custGeom>
              <a:avLst/>
              <a:gdLst>
                <a:gd name="connsiteX0" fmla="*/ 19707 w 23194"/>
                <a:gd name="connsiteY0" fmla="*/ 0 h 17101"/>
                <a:gd name="connsiteX1" fmla="*/ 21346 w 23194"/>
                <a:gd name="connsiteY1" fmla="*/ 4916 h 17101"/>
                <a:gd name="connsiteX2" fmla="*/ 22606 w 23194"/>
                <a:gd name="connsiteY2" fmla="*/ 8236 h 17101"/>
                <a:gd name="connsiteX3" fmla="*/ 23194 w 23194"/>
                <a:gd name="connsiteY3" fmla="*/ 9748 h 17101"/>
                <a:gd name="connsiteX4" fmla="*/ 3698 w 23194"/>
                <a:gd name="connsiteY4" fmla="*/ 17102 h 17101"/>
                <a:gd name="connsiteX5" fmla="*/ 3067 w 23194"/>
                <a:gd name="connsiteY5" fmla="*/ 15505 h 17101"/>
                <a:gd name="connsiteX6" fmla="*/ 1723 w 23194"/>
                <a:gd name="connsiteY6" fmla="*/ 12018 h 17101"/>
                <a:gd name="connsiteX7" fmla="*/ 0 w 23194"/>
                <a:gd name="connsiteY7" fmla="*/ 6891 h 17101"/>
                <a:gd name="connsiteX8" fmla="*/ 19665 w 23194"/>
                <a:gd name="connsiteY8" fmla="*/ 0 h 17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194" h="17101">
                  <a:moveTo>
                    <a:pt x="19707" y="0"/>
                  </a:moveTo>
                  <a:cubicBezTo>
                    <a:pt x="19707" y="0"/>
                    <a:pt x="20547" y="2437"/>
                    <a:pt x="21346" y="4916"/>
                  </a:cubicBezTo>
                  <a:cubicBezTo>
                    <a:pt x="21724" y="6135"/>
                    <a:pt x="22270" y="7311"/>
                    <a:pt x="22606" y="8236"/>
                  </a:cubicBezTo>
                  <a:cubicBezTo>
                    <a:pt x="22942" y="9118"/>
                    <a:pt x="23194" y="9748"/>
                    <a:pt x="23194" y="9748"/>
                  </a:cubicBezTo>
                  <a:lnTo>
                    <a:pt x="3698" y="17102"/>
                  </a:lnTo>
                  <a:cubicBezTo>
                    <a:pt x="3698" y="17102"/>
                    <a:pt x="3446" y="16472"/>
                    <a:pt x="3067" y="15505"/>
                  </a:cubicBezTo>
                  <a:cubicBezTo>
                    <a:pt x="2731" y="14539"/>
                    <a:pt x="2143" y="13320"/>
                    <a:pt x="1723" y="12018"/>
                  </a:cubicBezTo>
                  <a:lnTo>
                    <a:pt x="0" y="6891"/>
                  </a:lnTo>
                  <a:lnTo>
                    <a:pt x="19665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98" name="Forma Livre: Forma 1297">
              <a:extLst>
                <a:ext uri="{FF2B5EF4-FFF2-40B4-BE49-F238E27FC236}">
                  <a16:creationId xmlns:a16="http://schemas.microsoft.com/office/drawing/2014/main" id="{E58D2CB1-D9D6-7B4F-CDAE-DB9FF43AA3BF}"/>
                </a:ext>
              </a:extLst>
            </p:cNvPr>
            <p:cNvSpPr/>
            <p:nvPr/>
          </p:nvSpPr>
          <p:spPr>
            <a:xfrm>
              <a:off x="1448265" y="4417859"/>
              <a:ext cx="36136" cy="20378"/>
            </a:xfrm>
            <a:custGeom>
              <a:avLst/>
              <a:gdLst>
                <a:gd name="connsiteX0" fmla="*/ 33237 w 36136"/>
                <a:gd name="connsiteY0" fmla="*/ 0 h 20378"/>
                <a:gd name="connsiteX1" fmla="*/ 34665 w 36136"/>
                <a:gd name="connsiteY1" fmla="*/ 5000 h 20378"/>
                <a:gd name="connsiteX2" fmla="*/ 35632 w 36136"/>
                <a:gd name="connsiteY2" fmla="*/ 8446 h 20378"/>
                <a:gd name="connsiteX3" fmla="*/ 36136 w 36136"/>
                <a:gd name="connsiteY3" fmla="*/ 9958 h 20378"/>
                <a:gd name="connsiteX4" fmla="*/ 3109 w 36136"/>
                <a:gd name="connsiteY4" fmla="*/ 20379 h 20378"/>
                <a:gd name="connsiteX5" fmla="*/ 2563 w 36136"/>
                <a:gd name="connsiteY5" fmla="*/ 18698 h 20378"/>
                <a:gd name="connsiteX6" fmla="*/ 1513 w 36136"/>
                <a:gd name="connsiteY6" fmla="*/ 15001 h 20378"/>
                <a:gd name="connsiteX7" fmla="*/ 0 w 36136"/>
                <a:gd name="connsiteY7" fmla="*/ 9622 h 20378"/>
                <a:gd name="connsiteX8" fmla="*/ 33279 w 36136"/>
                <a:gd name="connsiteY8" fmla="*/ 42 h 20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136" h="20378">
                  <a:moveTo>
                    <a:pt x="33237" y="0"/>
                  </a:moveTo>
                  <a:cubicBezTo>
                    <a:pt x="33237" y="0"/>
                    <a:pt x="33951" y="2479"/>
                    <a:pt x="34665" y="5000"/>
                  </a:cubicBezTo>
                  <a:lnTo>
                    <a:pt x="35632" y="8446"/>
                  </a:lnTo>
                  <a:cubicBezTo>
                    <a:pt x="35926" y="9370"/>
                    <a:pt x="36136" y="9958"/>
                    <a:pt x="36136" y="9958"/>
                  </a:cubicBezTo>
                  <a:lnTo>
                    <a:pt x="3109" y="20379"/>
                  </a:lnTo>
                  <a:cubicBezTo>
                    <a:pt x="3109" y="20379"/>
                    <a:pt x="2899" y="19707"/>
                    <a:pt x="2563" y="18698"/>
                  </a:cubicBezTo>
                  <a:cubicBezTo>
                    <a:pt x="2269" y="17690"/>
                    <a:pt x="1891" y="16345"/>
                    <a:pt x="1513" y="15001"/>
                  </a:cubicBezTo>
                  <a:cubicBezTo>
                    <a:pt x="756" y="12311"/>
                    <a:pt x="0" y="9622"/>
                    <a:pt x="0" y="9622"/>
                  </a:cubicBezTo>
                  <a:lnTo>
                    <a:pt x="33279" y="42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99" name="Forma Livre: Forma 1298">
              <a:extLst>
                <a:ext uri="{FF2B5EF4-FFF2-40B4-BE49-F238E27FC236}">
                  <a16:creationId xmlns:a16="http://schemas.microsoft.com/office/drawing/2014/main" id="{B0E8283C-E317-1B71-71B8-14D780D9EEA2}"/>
                </a:ext>
              </a:extLst>
            </p:cNvPr>
            <p:cNvSpPr/>
            <p:nvPr/>
          </p:nvSpPr>
          <p:spPr>
            <a:xfrm>
              <a:off x="1422171" y="4395085"/>
              <a:ext cx="55758" cy="23614"/>
            </a:xfrm>
            <a:custGeom>
              <a:avLst/>
              <a:gdLst>
                <a:gd name="connsiteX0" fmla="*/ 53448 w 55758"/>
                <a:gd name="connsiteY0" fmla="*/ 0 h 23614"/>
                <a:gd name="connsiteX1" fmla="*/ 55759 w 55758"/>
                <a:gd name="connsiteY1" fmla="*/ 10084 h 23614"/>
                <a:gd name="connsiteX2" fmla="*/ 2647 w 55758"/>
                <a:gd name="connsiteY2" fmla="*/ 23615 h 23614"/>
                <a:gd name="connsiteX3" fmla="*/ 0 w 55758"/>
                <a:gd name="connsiteY3" fmla="*/ 12185 h 23614"/>
                <a:gd name="connsiteX4" fmla="*/ 53448 w 55758"/>
                <a:gd name="connsiteY4" fmla="*/ 0 h 23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758" h="23614">
                  <a:moveTo>
                    <a:pt x="53448" y="0"/>
                  </a:moveTo>
                  <a:lnTo>
                    <a:pt x="55759" y="10084"/>
                  </a:lnTo>
                  <a:lnTo>
                    <a:pt x="2647" y="23615"/>
                  </a:lnTo>
                  <a:lnTo>
                    <a:pt x="0" y="12185"/>
                  </a:lnTo>
                  <a:lnTo>
                    <a:pt x="53448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00" name="Forma Livre: Forma 1299">
              <a:extLst>
                <a:ext uri="{FF2B5EF4-FFF2-40B4-BE49-F238E27FC236}">
                  <a16:creationId xmlns:a16="http://schemas.microsoft.com/office/drawing/2014/main" id="{1A9CBC23-F03C-1FAF-3B67-8E3E4340FED7}"/>
                </a:ext>
              </a:extLst>
            </p:cNvPr>
            <p:cNvSpPr/>
            <p:nvPr/>
          </p:nvSpPr>
          <p:spPr>
            <a:xfrm>
              <a:off x="1431878" y="4371975"/>
              <a:ext cx="40968" cy="17815"/>
            </a:xfrm>
            <a:custGeom>
              <a:avLst/>
              <a:gdLst>
                <a:gd name="connsiteX0" fmla="*/ 39161 w 40968"/>
                <a:gd name="connsiteY0" fmla="*/ 0 h 17815"/>
                <a:gd name="connsiteX1" fmla="*/ 40968 w 40968"/>
                <a:gd name="connsiteY1" fmla="*/ 10211 h 17815"/>
                <a:gd name="connsiteX2" fmla="*/ 2017 w 40968"/>
                <a:gd name="connsiteY2" fmla="*/ 17816 h 17815"/>
                <a:gd name="connsiteX3" fmla="*/ 0 w 40968"/>
                <a:gd name="connsiteY3" fmla="*/ 6681 h 17815"/>
                <a:gd name="connsiteX4" fmla="*/ 39161 w 40968"/>
                <a:gd name="connsiteY4" fmla="*/ 0 h 17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968" h="17815">
                  <a:moveTo>
                    <a:pt x="39161" y="0"/>
                  </a:moveTo>
                  <a:lnTo>
                    <a:pt x="40968" y="10211"/>
                  </a:lnTo>
                  <a:lnTo>
                    <a:pt x="2017" y="17816"/>
                  </a:lnTo>
                  <a:lnTo>
                    <a:pt x="0" y="6681"/>
                  </a:lnTo>
                  <a:lnTo>
                    <a:pt x="39161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01" name="Forma Livre: Forma 1300">
              <a:extLst>
                <a:ext uri="{FF2B5EF4-FFF2-40B4-BE49-F238E27FC236}">
                  <a16:creationId xmlns:a16="http://schemas.microsoft.com/office/drawing/2014/main" id="{BA2AB605-B2E7-9127-0C34-6FC6B00142E9}"/>
                </a:ext>
              </a:extLst>
            </p:cNvPr>
            <p:cNvSpPr/>
            <p:nvPr/>
          </p:nvSpPr>
          <p:spPr>
            <a:xfrm>
              <a:off x="1447298" y="4350924"/>
              <a:ext cx="21975" cy="13193"/>
            </a:xfrm>
            <a:custGeom>
              <a:avLst/>
              <a:gdLst>
                <a:gd name="connsiteX0" fmla="*/ 20673 w 21975"/>
                <a:gd name="connsiteY0" fmla="*/ 0 h 13193"/>
                <a:gd name="connsiteX1" fmla="*/ 21976 w 21975"/>
                <a:gd name="connsiteY1" fmla="*/ 10253 h 13193"/>
                <a:gd name="connsiteX2" fmla="*/ 1387 w 21975"/>
                <a:gd name="connsiteY2" fmla="*/ 13194 h 13193"/>
                <a:gd name="connsiteX3" fmla="*/ 0 w 21975"/>
                <a:gd name="connsiteY3" fmla="*/ 2437 h 13193"/>
                <a:gd name="connsiteX4" fmla="*/ 20673 w 21975"/>
                <a:gd name="connsiteY4" fmla="*/ 0 h 13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75" h="13193">
                  <a:moveTo>
                    <a:pt x="20673" y="0"/>
                  </a:moveTo>
                  <a:lnTo>
                    <a:pt x="21976" y="10253"/>
                  </a:lnTo>
                  <a:lnTo>
                    <a:pt x="1387" y="13194"/>
                  </a:lnTo>
                  <a:lnTo>
                    <a:pt x="0" y="2437"/>
                  </a:lnTo>
                  <a:lnTo>
                    <a:pt x="20673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02" name="Forma Livre: Forma 1301">
              <a:extLst>
                <a:ext uri="{FF2B5EF4-FFF2-40B4-BE49-F238E27FC236}">
                  <a16:creationId xmlns:a16="http://schemas.microsoft.com/office/drawing/2014/main" id="{C18FC164-63F2-2B24-617E-5BB8BACDE903}"/>
                </a:ext>
              </a:extLst>
            </p:cNvPr>
            <p:cNvSpPr/>
            <p:nvPr/>
          </p:nvSpPr>
          <p:spPr>
            <a:xfrm>
              <a:off x="1431247" y="4327435"/>
              <a:ext cx="35379" cy="13361"/>
            </a:xfrm>
            <a:custGeom>
              <a:avLst/>
              <a:gdLst>
                <a:gd name="connsiteX0" fmla="*/ 34581 w 35379"/>
                <a:gd name="connsiteY0" fmla="*/ 0 h 13361"/>
                <a:gd name="connsiteX1" fmla="*/ 35380 w 35379"/>
                <a:gd name="connsiteY1" fmla="*/ 10337 h 13361"/>
                <a:gd name="connsiteX2" fmla="*/ 882 w 35379"/>
                <a:gd name="connsiteY2" fmla="*/ 13362 h 13361"/>
                <a:gd name="connsiteX3" fmla="*/ 0 w 35379"/>
                <a:gd name="connsiteY3" fmla="*/ 2185 h 13361"/>
                <a:gd name="connsiteX4" fmla="*/ 34581 w 35379"/>
                <a:gd name="connsiteY4" fmla="*/ 0 h 13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379" h="13361">
                  <a:moveTo>
                    <a:pt x="34581" y="0"/>
                  </a:moveTo>
                  <a:lnTo>
                    <a:pt x="35380" y="10337"/>
                  </a:lnTo>
                  <a:lnTo>
                    <a:pt x="882" y="13362"/>
                  </a:lnTo>
                  <a:lnTo>
                    <a:pt x="0" y="2185"/>
                  </a:lnTo>
                  <a:lnTo>
                    <a:pt x="34581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03" name="Forma Livre: Forma 1302">
              <a:extLst>
                <a:ext uri="{FF2B5EF4-FFF2-40B4-BE49-F238E27FC236}">
                  <a16:creationId xmlns:a16="http://schemas.microsoft.com/office/drawing/2014/main" id="{0FA3FF27-4F3C-E7C7-C326-DE113B72C924}"/>
                </a:ext>
              </a:extLst>
            </p:cNvPr>
            <p:cNvSpPr/>
            <p:nvPr/>
          </p:nvSpPr>
          <p:spPr>
            <a:xfrm>
              <a:off x="1410154" y="4303905"/>
              <a:ext cx="55086" cy="12101"/>
            </a:xfrm>
            <a:custGeom>
              <a:avLst/>
              <a:gdLst>
                <a:gd name="connsiteX0" fmla="*/ 54834 w 55086"/>
                <a:gd name="connsiteY0" fmla="*/ 0 h 12101"/>
                <a:gd name="connsiteX1" fmla="*/ 55087 w 55086"/>
                <a:gd name="connsiteY1" fmla="*/ 10336 h 12101"/>
                <a:gd name="connsiteX2" fmla="*/ 294 w 55086"/>
                <a:gd name="connsiteY2" fmla="*/ 12101 h 12101"/>
                <a:gd name="connsiteX3" fmla="*/ 0 w 55086"/>
                <a:gd name="connsiteY3" fmla="*/ 420 h 12101"/>
                <a:gd name="connsiteX4" fmla="*/ 54834 w 55086"/>
                <a:gd name="connsiteY4" fmla="*/ 0 h 12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086" h="12101">
                  <a:moveTo>
                    <a:pt x="54834" y="0"/>
                  </a:moveTo>
                  <a:lnTo>
                    <a:pt x="55087" y="10336"/>
                  </a:lnTo>
                  <a:lnTo>
                    <a:pt x="294" y="12101"/>
                  </a:lnTo>
                  <a:lnTo>
                    <a:pt x="0" y="420"/>
                  </a:lnTo>
                  <a:lnTo>
                    <a:pt x="54834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04" name="Forma Livre: Forma 1303">
              <a:extLst>
                <a:ext uri="{FF2B5EF4-FFF2-40B4-BE49-F238E27FC236}">
                  <a16:creationId xmlns:a16="http://schemas.microsoft.com/office/drawing/2014/main" id="{76DD342A-A5F9-D5A9-7E3A-04013421DCE1}"/>
                </a:ext>
              </a:extLst>
            </p:cNvPr>
            <p:cNvSpPr/>
            <p:nvPr/>
          </p:nvSpPr>
          <p:spPr>
            <a:xfrm>
              <a:off x="1425491" y="4278441"/>
              <a:ext cx="39917" cy="12227"/>
            </a:xfrm>
            <a:custGeom>
              <a:avLst/>
              <a:gdLst>
                <a:gd name="connsiteX0" fmla="*/ 39918 w 39917"/>
                <a:gd name="connsiteY0" fmla="*/ 1891 h 12227"/>
                <a:gd name="connsiteX1" fmla="*/ 39666 w 39917"/>
                <a:gd name="connsiteY1" fmla="*/ 12227 h 12227"/>
                <a:gd name="connsiteX2" fmla="*/ 0 w 39917"/>
                <a:gd name="connsiteY2" fmla="*/ 11345 h 12227"/>
                <a:gd name="connsiteX3" fmla="*/ 294 w 39917"/>
                <a:gd name="connsiteY3" fmla="*/ 0 h 12227"/>
                <a:gd name="connsiteX4" fmla="*/ 39918 w 39917"/>
                <a:gd name="connsiteY4" fmla="*/ 1891 h 12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917" h="12227">
                  <a:moveTo>
                    <a:pt x="39918" y="1891"/>
                  </a:moveTo>
                  <a:lnTo>
                    <a:pt x="39666" y="12227"/>
                  </a:lnTo>
                  <a:lnTo>
                    <a:pt x="0" y="11345"/>
                  </a:lnTo>
                  <a:lnTo>
                    <a:pt x="294" y="0"/>
                  </a:lnTo>
                  <a:lnTo>
                    <a:pt x="39918" y="1891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05" name="Forma Livre: Forma 1304">
              <a:extLst>
                <a:ext uri="{FF2B5EF4-FFF2-40B4-BE49-F238E27FC236}">
                  <a16:creationId xmlns:a16="http://schemas.microsoft.com/office/drawing/2014/main" id="{1ABD27F4-9B6F-0F40-CCB5-E6CA8668AB45}"/>
                </a:ext>
              </a:extLst>
            </p:cNvPr>
            <p:cNvSpPr/>
            <p:nvPr/>
          </p:nvSpPr>
          <p:spPr>
            <a:xfrm>
              <a:off x="1445408" y="4257054"/>
              <a:ext cx="21555" cy="12353"/>
            </a:xfrm>
            <a:custGeom>
              <a:avLst/>
              <a:gdLst>
                <a:gd name="connsiteX0" fmla="*/ 21556 w 21555"/>
                <a:gd name="connsiteY0" fmla="*/ 2017 h 12353"/>
                <a:gd name="connsiteX1" fmla="*/ 20757 w 21555"/>
                <a:gd name="connsiteY1" fmla="*/ 12354 h 12353"/>
                <a:gd name="connsiteX2" fmla="*/ 0 w 21555"/>
                <a:gd name="connsiteY2" fmla="*/ 10799 h 12353"/>
                <a:gd name="connsiteX3" fmla="*/ 798 w 21555"/>
                <a:gd name="connsiteY3" fmla="*/ 0 h 12353"/>
                <a:gd name="connsiteX4" fmla="*/ 21556 w 21555"/>
                <a:gd name="connsiteY4" fmla="*/ 2017 h 12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55" h="12353">
                  <a:moveTo>
                    <a:pt x="21556" y="2017"/>
                  </a:moveTo>
                  <a:lnTo>
                    <a:pt x="20757" y="12354"/>
                  </a:lnTo>
                  <a:lnTo>
                    <a:pt x="0" y="10799"/>
                  </a:lnTo>
                  <a:lnTo>
                    <a:pt x="798" y="0"/>
                  </a:lnTo>
                  <a:lnTo>
                    <a:pt x="21556" y="2017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06" name="Forma Livre: Forma 1305">
              <a:extLst>
                <a:ext uri="{FF2B5EF4-FFF2-40B4-BE49-F238E27FC236}">
                  <a16:creationId xmlns:a16="http://schemas.microsoft.com/office/drawing/2014/main" id="{B5C96862-167A-4357-8457-609EDDC4CF6A}"/>
                </a:ext>
              </a:extLst>
            </p:cNvPr>
            <p:cNvSpPr/>
            <p:nvPr/>
          </p:nvSpPr>
          <p:spPr>
            <a:xfrm>
              <a:off x="1434189" y="4230372"/>
              <a:ext cx="35715" cy="15546"/>
            </a:xfrm>
            <a:custGeom>
              <a:avLst/>
              <a:gdLst>
                <a:gd name="connsiteX0" fmla="*/ 35674 w 35715"/>
                <a:gd name="connsiteY0" fmla="*/ 5294 h 15546"/>
                <a:gd name="connsiteX1" fmla="*/ 35464 w 35715"/>
                <a:gd name="connsiteY1" fmla="*/ 6891 h 15546"/>
                <a:gd name="connsiteX2" fmla="*/ 35002 w 35715"/>
                <a:gd name="connsiteY2" fmla="*/ 10421 h 15546"/>
                <a:gd name="connsiteX3" fmla="*/ 34371 w 35715"/>
                <a:gd name="connsiteY3" fmla="*/ 15547 h 15546"/>
                <a:gd name="connsiteX4" fmla="*/ 0 w 35715"/>
                <a:gd name="connsiteY4" fmla="*/ 11093 h 15546"/>
                <a:gd name="connsiteX5" fmla="*/ 714 w 35715"/>
                <a:gd name="connsiteY5" fmla="*/ 5547 h 15546"/>
                <a:gd name="connsiteX6" fmla="*/ 1219 w 35715"/>
                <a:gd name="connsiteY6" fmla="*/ 1723 h 15546"/>
                <a:gd name="connsiteX7" fmla="*/ 1471 w 35715"/>
                <a:gd name="connsiteY7" fmla="*/ 0 h 15546"/>
                <a:gd name="connsiteX8" fmla="*/ 35716 w 35715"/>
                <a:gd name="connsiteY8" fmla="*/ 5252 h 15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715" h="15546">
                  <a:moveTo>
                    <a:pt x="35674" y="5294"/>
                  </a:moveTo>
                  <a:cubicBezTo>
                    <a:pt x="35674" y="5294"/>
                    <a:pt x="35548" y="5925"/>
                    <a:pt x="35464" y="6891"/>
                  </a:cubicBezTo>
                  <a:cubicBezTo>
                    <a:pt x="35338" y="7857"/>
                    <a:pt x="35170" y="9118"/>
                    <a:pt x="35002" y="10421"/>
                  </a:cubicBezTo>
                  <a:lnTo>
                    <a:pt x="34371" y="15547"/>
                  </a:lnTo>
                  <a:lnTo>
                    <a:pt x="0" y="11093"/>
                  </a:lnTo>
                  <a:lnTo>
                    <a:pt x="714" y="5547"/>
                  </a:lnTo>
                  <a:cubicBezTo>
                    <a:pt x="882" y="4160"/>
                    <a:pt x="1050" y="2773"/>
                    <a:pt x="1219" y="1723"/>
                  </a:cubicBezTo>
                  <a:cubicBezTo>
                    <a:pt x="1345" y="672"/>
                    <a:pt x="1471" y="0"/>
                    <a:pt x="1471" y="0"/>
                  </a:cubicBezTo>
                  <a:lnTo>
                    <a:pt x="35716" y="5252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07" name="Forma Livre: Forma 1306">
              <a:extLst>
                <a:ext uri="{FF2B5EF4-FFF2-40B4-BE49-F238E27FC236}">
                  <a16:creationId xmlns:a16="http://schemas.microsoft.com/office/drawing/2014/main" id="{577C80FC-9520-54D7-6877-C6203F3BB788}"/>
                </a:ext>
              </a:extLst>
            </p:cNvPr>
            <p:cNvSpPr/>
            <p:nvPr/>
          </p:nvSpPr>
          <p:spPr>
            <a:xfrm>
              <a:off x="1418305" y="4201169"/>
              <a:ext cx="55884" cy="21513"/>
            </a:xfrm>
            <a:custGeom>
              <a:avLst/>
              <a:gdLst>
                <a:gd name="connsiteX0" fmla="*/ 55843 w 55884"/>
                <a:gd name="connsiteY0" fmla="*/ 11345 h 21513"/>
                <a:gd name="connsiteX1" fmla="*/ 55465 w 55884"/>
                <a:gd name="connsiteY1" fmla="*/ 12942 h 21513"/>
                <a:gd name="connsiteX2" fmla="*/ 54792 w 55884"/>
                <a:gd name="connsiteY2" fmla="*/ 16429 h 21513"/>
                <a:gd name="connsiteX3" fmla="*/ 53868 w 55884"/>
                <a:gd name="connsiteY3" fmla="*/ 21514 h 21513"/>
                <a:gd name="connsiteX4" fmla="*/ 0 w 55884"/>
                <a:gd name="connsiteY4" fmla="*/ 11471 h 21513"/>
                <a:gd name="connsiteX5" fmla="*/ 1050 w 55884"/>
                <a:gd name="connsiteY5" fmla="*/ 5714 h 21513"/>
                <a:gd name="connsiteX6" fmla="*/ 1849 w 55884"/>
                <a:gd name="connsiteY6" fmla="*/ 1765 h 21513"/>
                <a:gd name="connsiteX7" fmla="*/ 2269 w 55884"/>
                <a:gd name="connsiteY7" fmla="*/ 0 h 21513"/>
                <a:gd name="connsiteX8" fmla="*/ 55885 w 55884"/>
                <a:gd name="connsiteY8" fmla="*/ 11345 h 21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884" h="21513">
                  <a:moveTo>
                    <a:pt x="55843" y="11345"/>
                  </a:moveTo>
                  <a:lnTo>
                    <a:pt x="55465" y="12942"/>
                  </a:lnTo>
                  <a:cubicBezTo>
                    <a:pt x="55213" y="13866"/>
                    <a:pt x="55003" y="15169"/>
                    <a:pt x="54792" y="16429"/>
                  </a:cubicBezTo>
                  <a:lnTo>
                    <a:pt x="53868" y="21514"/>
                  </a:lnTo>
                  <a:lnTo>
                    <a:pt x="0" y="11471"/>
                  </a:lnTo>
                  <a:cubicBezTo>
                    <a:pt x="0" y="11471"/>
                    <a:pt x="504" y="8572"/>
                    <a:pt x="1050" y="5714"/>
                  </a:cubicBezTo>
                  <a:cubicBezTo>
                    <a:pt x="1303" y="4286"/>
                    <a:pt x="1555" y="2815"/>
                    <a:pt x="1849" y="1765"/>
                  </a:cubicBezTo>
                  <a:cubicBezTo>
                    <a:pt x="2101" y="714"/>
                    <a:pt x="2269" y="0"/>
                    <a:pt x="2269" y="0"/>
                  </a:cubicBezTo>
                  <a:lnTo>
                    <a:pt x="55885" y="11345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08" name="Forma Livre: Forma 1307">
              <a:extLst>
                <a:ext uri="{FF2B5EF4-FFF2-40B4-BE49-F238E27FC236}">
                  <a16:creationId xmlns:a16="http://schemas.microsoft.com/office/drawing/2014/main" id="{BDC9E73C-1E23-D67A-F50E-27D9D90D2295}"/>
                </a:ext>
              </a:extLst>
            </p:cNvPr>
            <p:cNvSpPr/>
            <p:nvPr/>
          </p:nvSpPr>
          <p:spPr>
            <a:xfrm>
              <a:off x="1438559" y="4179235"/>
              <a:ext cx="41136" cy="20421"/>
            </a:xfrm>
            <a:custGeom>
              <a:avLst/>
              <a:gdLst>
                <a:gd name="connsiteX0" fmla="*/ 41136 w 41136"/>
                <a:gd name="connsiteY0" fmla="*/ 10421 h 20421"/>
                <a:gd name="connsiteX1" fmla="*/ 39708 w 41136"/>
                <a:gd name="connsiteY1" fmla="*/ 15379 h 20421"/>
                <a:gd name="connsiteX2" fmla="*/ 38531 w 41136"/>
                <a:gd name="connsiteY2" fmla="*/ 20421 h 20421"/>
                <a:gd name="connsiteX3" fmla="*/ 0 w 41136"/>
                <a:gd name="connsiteY3" fmla="*/ 10967 h 20421"/>
                <a:gd name="connsiteX4" fmla="*/ 1303 w 41136"/>
                <a:gd name="connsiteY4" fmla="*/ 5462 h 20421"/>
                <a:gd name="connsiteX5" fmla="*/ 2857 w 41136"/>
                <a:gd name="connsiteY5" fmla="*/ 0 h 20421"/>
                <a:gd name="connsiteX6" fmla="*/ 41136 w 41136"/>
                <a:gd name="connsiteY6" fmla="*/ 10379 h 20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136" h="20421">
                  <a:moveTo>
                    <a:pt x="41136" y="10421"/>
                  </a:moveTo>
                  <a:lnTo>
                    <a:pt x="39708" y="15379"/>
                  </a:lnTo>
                  <a:lnTo>
                    <a:pt x="38531" y="20421"/>
                  </a:lnTo>
                  <a:lnTo>
                    <a:pt x="0" y="10967"/>
                  </a:lnTo>
                  <a:cubicBezTo>
                    <a:pt x="0" y="10967"/>
                    <a:pt x="630" y="8193"/>
                    <a:pt x="1303" y="5462"/>
                  </a:cubicBezTo>
                  <a:cubicBezTo>
                    <a:pt x="2059" y="2731"/>
                    <a:pt x="2857" y="0"/>
                    <a:pt x="2857" y="0"/>
                  </a:cubicBezTo>
                  <a:lnTo>
                    <a:pt x="41136" y="10379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09" name="Forma Livre: Forma 1308">
              <a:extLst>
                <a:ext uri="{FF2B5EF4-FFF2-40B4-BE49-F238E27FC236}">
                  <a16:creationId xmlns:a16="http://schemas.microsoft.com/office/drawing/2014/main" id="{F7C5DA77-7164-D4CF-8918-345917AA88C2}"/>
                </a:ext>
              </a:extLst>
            </p:cNvPr>
            <p:cNvSpPr/>
            <p:nvPr/>
          </p:nvSpPr>
          <p:spPr>
            <a:xfrm>
              <a:off x="1462719" y="4162806"/>
              <a:ext cx="23068" cy="16303"/>
            </a:xfrm>
            <a:custGeom>
              <a:avLst/>
              <a:gdLst>
                <a:gd name="connsiteX0" fmla="*/ 23068 w 23068"/>
                <a:gd name="connsiteY0" fmla="*/ 6429 h 16303"/>
                <a:gd name="connsiteX1" fmla="*/ 21388 w 23068"/>
                <a:gd name="connsiteY1" fmla="*/ 11345 h 16303"/>
                <a:gd name="connsiteX2" fmla="*/ 20379 w 23068"/>
                <a:gd name="connsiteY2" fmla="*/ 14749 h 16303"/>
                <a:gd name="connsiteX3" fmla="*/ 19959 w 23068"/>
                <a:gd name="connsiteY3" fmla="*/ 16303 h 16303"/>
                <a:gd name="connsiteX4" fmla="*/ 0 w 23068"/>
                <a:gd name="connsiteY4" fmla="*/ 10337 h 16303"/>
                <a:gd name="connsiteX5" fmla="*/ 462 w 23068"/>
                <a:gd name="connsiteY5" fmla="*/ 8698 h 16303"/>
                <a:gd name="connsiteX6" fmla="*/ 1513 w 23068"/>
                <a:gd name="connsiteY6" fmla="*/ 5126 h 16303"/>
                <a:gd name="connsiteX7" fmla="*/ 3235 w 23068"/>
                <a:gd name="connsiteY7" fmla="*/ 0 h 16303"/>
                <a:gd name="connsiteX8" fmla="*/ 23026 w 23068"/>
                <a:gd name="connsiteY8" fmla="*/ 6471 h 16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068" h="16303">
                  <a:moveTo>
                    <a:pt x="23068" y="6429"/>
                  </a:moveTo>
                  <a:lnTo>
                    <a:pt x="21388" y="11345"/>
                  </a:lnTo>
                  <a:cubicBezTo>
                    <a:pt x="20967" y="12564"/>
                    <a:pt x="20673" y="13824"/>
                    <a:pt x="20379" y="14749"/>
                  </a:cubicBezTo>
                  <a:cubicBezTo>
                    <a:pt x="20127" y="15673"/>
                    <a:pt x="19959" y="16303"/>
                    <a:pt x="19959" y="16303"/>
                  </a:cubicBezTo>
                  <a:lnTo>
                    <a:pt x="0" y="10337"/>
                  </a:lnTo>
                  <a:lnTo>
                    <a:pt x="462" y="8698"/>
                  </a:lnTo>
                  <a:cubicBezTo>
                    <a:pt x="756" y="7732"/>
                    <a:pt x="1092" y="6387"/>
                    <a:pt x="1513" y="5126"/>
                  </a:cubicBezTo>
                  <a:cubicBezTo>
                    <a:pt x="2395" y="2563"/>
                    <a:pt x="3235" y="0"/>
                    <a:pt x="3235" y="0"/>
                  </a:cubicBezTo>
                  <a:lnTo>
                    <a:pt x="23026" y="6471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10" name="Forma Livre: Forma 1309">
              <a:extLst>
                <a:ext uri="{FF2B5EF4-FFF2-40B4-BE49-F238E27FC236}">
                  <a16:creationId xmlns:a16="http://schemas.microsoft.com/office/drawing/2014/main" id="{3F4C733E-47FA-5F8E-DA34-7C23106BD463}"/>
                </a:ext>
              </a:extLst>
            </p:cNvPr>
            <p:cNvSpPr/>
            <p:nvPr/>
          </p:nvSpPr>
          <p:spPr>
            <a:xfrm>
              <a:off x="1457509" y="4134569"/>
              <a:ext cx="36304" cy="22185"/>
            </a:xfrm>
            <a:custGeom>
              <a:avLst/>
              <a:gdLst>
                <a:gd name="connsiteX0" fmla="*/ 36262 w 36304"/>
                <a:gd name="connsiteY0" fmla="*/ 12522 h 22185"/>
                <a:gd name="connsiteX1" fmla="*/ 34371 w 36304"/>
                <a:gd name="connsiteY1" fmla="*/ 17354 h 22185"/>
                <a:gd name="connsiteX2" fmla="*/ 33069 w 36304"/>
                <a:gd name="connsiteY2" fmla="*/ 20673 h 22185"/>
                <a:gd name="connsiteX3" fmla="*/ 32565 w 36304"/>
                <a:gd name="connsiteY3" fmla="*/ 22186 h 22185"/>
                <a:gd name="connsiteX4" fmla="*/ 0 w 36304"/>
                <a:gd name="connsiteY4" fmla="*/ 10421 h 22185"/>
                <a:gd name="connsiteX5" fmla="*/ 546 w 36304"/>
                <a:gd name="connsiteY5" fmla="*/ 8782 h 22185"/>
                <a:gd name="connsiteX6" fmla="*/ 1975 w 36304"/>
                <a:gd name="connsiteY6" fmla="*/ 5210 h 22185"/>
                <a:gd name="connsiteX7" fmla="*/ 4034 w 36304"/>
                <a:gd name="connsiteY7" fmla="*/ 0 h 22185"/>
                <a:gd name="connsiteX8" fmla="*/ 36304 w 36304"/>
                <a:gd name="connsiteY8" fmla="*/ 12606 h 22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304" h="22185">
                  <a:moveTo>
                    <a:pt x="36262" y="12522"/>
                  </a:moveTo>
                  <a:lnTo>
                    <a:pt x="34371" y="17354"/>
                  </a:lnTo>
                  <a:cubicBezTo>
                    <a:pt x="33909" y="18572"/>
                    <a:pt x="33405" y="19749"/>
                    <a:pt x="33069" y="20673"/>
                  </a:cubicBezTo>
                  <a:cubicBezTo>
                    <a:pt x="32775" y="21597"/>
                    <a:pt x="32565" y="22186"/>
                    <a:pt x="32565" y="22186"/>
                  </a:cubicBezTo>
                  <a:lnTo>
                    <a:pt x="0" y="10421"/>
                  </a:lnTo>
                  <a:lnTo>
                    <a:pt x="546" y="8782"/>
                  </a:lnTo>
                  <a:cubicBezTo>
                    <a:pt x="924" y="7815"/>
                    <a:pt x="1429" y="6513"/>
                    <a:pt x="1975" y="5210"/>
                  </a:cubicBezTo>
                  <a:cubicBezTo>
                    <a:pt x="2983" y="2605"/>
                    <a:pt x="4034" y="0"/>
                    <a:pt x="4034" y="0"/>
                  </a:cubicBezTo>
                  <a:lnTo>
                    <a:pt x="36304" y="12606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11" name="Forma Livre: Forma 1310">
              <a:extLst>
                <a:ext uri="{FF2B5EF4-FFF2-40B4-BE49-F238E27FC236}">
                  <a16:creationId xmlns:a16="http://schemas.microsoft.com/office/drawing/2014/main" id="{C3B3BE85-57B2-2D90-0836-B8F4ACAB4D8F}"/>
                </a:ext>
              </a:extLst>
            </p:cNvPr>
            <p:cNvSpPr/>
            <p:nvPr/>
          </p:nvSpPr>
          <p:spPr>
            <a:xfrm>
              <a:off x="1448223" y="4102677"/>
              <a:ext cx="54708" cy="32186"/>
            </a:xfrm>
            <a:custGeom>
              <a:avLst/>
              <a:gdLst>
                <a:gd name="connsiteX0" fmla="*/ 54708 w 54708"/>
                <a:gd name="connsiteY0" fmla="*/ 22732 h 32186"/>
                <a:gd name="connsiteX1" fmla="*/ 50422 w 54708"/>
                <a:gd name="connsiteY1" fmla="*/ 32187 h 32186"/>
                <a:gd name="connsiteX2" fmla="*/ 0 w 54708"/>
                <a:gd name="connsiteY2" fmla="*/ 10673 h 32186"/>
                <a:gd name="connsiteX3" fmla="*/ 4832 w 54708"/>
                <a:gd name="connsiteY3" fmla="*/ 0 h 32186"/>
                <a:gd name="connsiteX4" fmla="*/ 54708 w 54708"/>
                <a:gd name="connsiteY4" fmla="*/ 22732 h 32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708" h="32186">
                  <a:moveTo>
                    <a:pt x="54708" y="22732"/>
                  </a:moveTo>
                  <a:lnTo>
                    <a:pt x="50422" y="32187"/>
                  </a:lnTo>
                  <a:lnTo>
                    <a:pt x="0" y="10673"/>
                  </a:lnTo>
                  <a:lnTo>
                    <a:pt x="4832" y="0"/>
                  </a:lnTo>
                  <a:lnTo>
                    <a:pt x="54708" y="22732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12" name="Forma Livre: Forma 1311">
              <a:extLst>
                <a:ext uri="{FF2B5EF4-FFF2-40B4-BE49-F238E27FC236}">
                  <a16:creationId xmlns:a16="http://schemas.microsoft.com/office/drawing/2014/main" id="{64E3AE5D-0911-29D4-21D1-56070B87BCC1}"/>
                </a:ext>
              </a:extLst>
            </p:cNvPr>
            <p:cNvSpPr/>
            <p:nvPr/>
          </p:nvSpPr>
          <p:spPr>
            <a:xfrm>
              <a:off x="1472972" y="4085827"/>
              <a:ext cx="40295" cy="27648"/>
            </a:xfrm>
            <a:custGeom>
              <a:avLst/>
              <a:gdLst>
                <a:gd name="connsiteX0" fmla="*/ 40296 w 40295"/>
                <a:gd name="connsiteY0" fmla="*/ 18446 h 27648"/>
                <a:gd name="connsiteX1" fmla="*/ 35548 w 40295"/>
                <a:gd name="connsiteY1" fmla="*/ 27648 h 27648"/>
                <a:gd name="connsiteX2" fmla="*/ 0 w 40295"/>
                <a:gd name="connsiteY2" fmla="*/ 10085 h 27648"/>
                <a:gd name="connsiteX3" fmla="*/ 5168 w 40295"/>
                <a:gd name="connsiteY3" fmla="*/ 0 h 27648"/>
                <a:gd name="connsiteX4" fmla="*/ 40296 w 40295"/>
                <a:gd name="connsiteY4" fmla="*/ 18446 h 27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295" h="27648">
                  <a:moveTo>
                    <a:pt x="40296" y="18446"/>
                  </a:moveTo>
                  <a:lnTo>
                    <a:pt x="35548" y="27648"/>
                  </a:lnTo>
                  <a:lnTo>
                    <a:pt x="0" y="10085"/>
                  </a:lnTo>
                  <a:lnTo>
                    <a:pt x="5168" y="0"/>
                  </a:lnTo>
                  <a:lnTo>
                    <a:pt x="40296" y="18446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13" name="Forma Livre: Forma 1312">
              <a:extLst>
                <a:ext uri="{FF2B5EF4-FFF2-40B4-BE49-F238E27FC236}">
                  <a16:creationId xmlns:a16="http://schemas.microsoft.com/office/drawing/2014/main" id="{1CEF60A7-AD68-FD6C-6C32-82DE13C3F5CA}"/>
                </a:ext>
              </a:extLst>
            </p:cNvPr>
            <p:cNvSpPr/>
            <p:nvPr/>
          </p:nvSpPr>
          <p:spPr>
            <a:xfrm>
              <a:off x="1500284" y="4075070"/>
              <a:ext cx="23362" cy="19580"/>
            </a:xfrm>
            <a:custGeom>
              <a:avLst/>
              <a:gdLst>
                <a:gd name="connsiteX0" fmla="*/ 23362 w 23362"/>
                <a:gd name="connsiteY0" fmla="*/ 10589 h 19580"/>
                <a:gd name="connsiteX1" fmla="*/ 18194 w 23362"/>
                <a:gd name="connsiteY1" fmla="*/ 19581 h 19580"/>
                <a:gd name="connsiteX2" fmla="*/ 0 w 23362"/>
                <a:gd name="connsiteY2" fmla="*/ 9412 h 19580"/>
                <a:gd name="connsiteX3" fmla="*/ 5420 w 23362"/>
                <a:gd name="connsiteY3" fmla="*/ 0 h 19580"/>
                <a:gd name="connsiteX4" fmla="*/ 23362 w 23362"/>
                <a:gd name="connsiteY4" fmla="*/ 10589 h 19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362" h="19580">
                  <a:moveTo>
                    <a:pt x="23362" y="10589"/>
                  </a:moveTo>
                  <a:lnTo>
                    <a:pt x="18194" y="19581"/>
                  </a:lnTo>
                  <a:lnTo>
                    <a:pt x="0" y="9412"/>
                  </a:lnTo>
                  <a:lnTo>
                    <a:pt x="5420" y="0"/>
                  </a:lnTo>
                  <a:lnTo>
                    <a:pt x="23362" y="10589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14" name="Forma Livre: Forma 1313">
              <a:extLst>
                <a:ext uri="{FF2B5EF4-FFF2-40B4-BE49-F238E27FC236}">
                  <a16:creationId xmlns:a16="http://schemas.microsoft.com/office/drawing/2014/main" id="{2D7A13F0-98B2-DAC6-0DCB-F99827E4E444}"/>
                </a:ext>
              </a:extLst>
            </p:cNvPr>
            <p:cNvSpPr/>
            <p:nvPr/>
          </p:nvSpPr>
          <p:spPr>
            <a:xfrm>
              <a:off x="1501292" y="4046456"/>
              <a:ext cx="34833" cy="27984"/>
            </a:xfrm>
            <a:custGeom>
              <a:avLst/>
              <a:gdLst>
                <a:gd name="connsiteX0" fmla="*/ 34834 w 34833"/>
                <a:gd name="connsiteY0" fmla="*/ 19245 h 27984"/>
                <a:gd name="connsiteX1" fmla="*/ 29245 w 34833"/>
                <a:gd name="connsiteY1" fmla="*/ 27985 h 27984"/>
                <a:gd name="connsiteX2" fmla="*/ 0 w 34833"/>
                <a:gd name="connsiteY2" fmla="*/ 9412 h 27984"/>
                <a:gd name="connsiteX3" fmla="*/ 6051 w 34833"/>
                <a:gd name="connsiteY3" fmla="*/ 0 h 27984"/>
                <a:gd name="connsiteX4" fmla="*/ 34834 w 34833"/>
                <a:gd name="connsiteY4" fmla="*/ 19245 h 27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33" h="27984">
                  <a:moveTo>
                    <a:pt x="34834" y="19245"/>
                  </a:moveTo>
                  <a:lnTo>
                    <a:pt x="29245" y="27985"/>
                  </a:lnTo>
                  <a:lnTo>
                    <a:pt x="0" y="9412"/>
                  </a:lnTo>
                  <a:lnTo>
                    <a:pt x="6051" y="0"/>
                  </a:lnTo>
                  <a:lnTo>
                    <a:pt x="34834" y="19245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15" name="Forma Livre: Forma 1314">
              <a:extLst>
                <a:ext uri="{FF2B5EF4-FFF2-40B4-BE49-F238E27FC236}">
                  <a16:creationId xmlns:a16="http://schemas.microsoft.com/office/drawing/2014/main" id="{760D3EE3-B9D3-3566-2123-6F100FE73799}"/>
                </a:ext>
              </a:extLst>
            </p:cNvPr>
            <p:cNvSpPr/>
            <p:nvPr/>
          </p:nvSpPr>
          <p:spPr>
            <a:xfrm>
              <a:off x="1499150" y="4013513"/>
              <a:ext cx="50674" cy="41346"/>
            </a:xfrm>
            <a:custGeom>
              <a:avLst/>
              <a:gdLst>
                <a:gd name="connsiteX0" fmla="*/ 50633 w 50674"/>
                <a:gd name="connsiteY0" fmla="*/ 32985 h 41346"/>
                <a:gd name="connsiteX1" fmla="*/ 49624 w 50674"/>
                <a:gd name="connsiteY1" fmla="*/ 34245 h 41346"/>
                <a:gd name="connsiteX2" fmla="*/ 47565 w 50674"/>
                <a:gd name="connsiteY2" fmla="*/ 37144 h 41346"/>
                <a:gd name="connsiteX3" fmla="*/ 44582 w 50674"/>
                <a:gd name="connsiteY3" fmla="*/ 41346 h 41346"/>
                <a:gd name="connsiteX4" fmla="*/ 0 w 50674"/>
                <a:gd name="connsiteY4" fmla="*/ 9454 h 41346"/>
                <a:gd name="connsiteX5" fmla="*/ 3404 w 50674"/>
                <a:gd name="connsiteY5" fmla="*/ 4706 h 41346"/>
                <a:gd name="connsiteX6" fmla="*/ 5757 w 50674"/>
                <a:gd name="connsiteY6" fmla="*/ 1428 h 41346"/>
                <a:gd name="connsiteX7" fmla="*/ 6891 w 50674"/>
                <a:gd name="connsiteY7" fmla="*/ 0 h 41346"/>
                <a:gd name="connsiteX8" fmla="*/ 50675 w 50674"/>
                <a:gd name="connsiteY8" fmla="*/ 32985 h 41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674" h="41346">
                  <a:moveTo>
                    <a:pt x="50633" y="32985"/>
                  </a:moveTo>
                  <a:lnTo>
                    <a:pt x="49624" y="34245"/>
                  </a:lnTo>
                  <a:lnTo>
                    <a:pt x="47565" y="37144"/>
                  </a:lnTo>
                  <a:cubicBezTo>
                    <a:pt x="46053" y="39245"/>
                    <a:pt x="44582" y="41346"/>
                    <a:pt x="44582" y="41346"/>
                  </a:cubicBezTo>
                  <a:lnTo>
                    <a:pt x="0" y="9454"/>
                  </a:lnTo>
                  <a:cubicBezTo>
                    <a:pt x="0" y="9454"/>
                    <a:pt x="1681" y="7059"/>
                    <a:pt x="3404" y="4706"/>
                  </a:cubicBezTo>
                  <a:cubicBezTo>
                    <a:pt x="4244" y="3529"/>
                    <a:pt x="5084" y="2311"/>
                    <a:pt x="5757" y="1428"/>
                  </a:cubicBezTo>
                  <a:lnTo>
                    <a:pt x="6891" y="0"/>
                  </a:lnTo>
                  <a:lnTo>
                    <a:pt x="50675" y="32985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16" name="Forma Livre: Forma 1315">
              <a:extLst>
                <a:ext uri="{FF2B5EF4-FFF2-40B4-BE49-F238E27FC236}">
                  <a16:creationId xmlns:a16="http://schemas.microsoft.com/office/drawing/2014/main" id="{437EABA3-891F-00BF-38B5-F2D961FFD08A}"/>
                </a:ext>
              </a:extLst>
            </p:cNvPr>
            <p:cNvSpPr/>
            <p:nvPr/>
          </p:nvSpPr>
          <p:spPr>
            <a:xfrm>
              <a:off x="1527050" y="4002546"/>
              <a:ext cx="37522" cy="33573"/>
            </a:xfrm>
            <a:custGeom>
              <a:avLst/>
              <a:gdLst>
                <a:gd name="connsiteX0" fmla="*/ 37481 w 37522"/>
                <a:gd name="connsiteY0" fmla="*/ 25590 h 33573"/>
                <a:gd name="connsiteX1" fmla="*/ 34119 w 37522"/>
                <a:gd name="connsiteY1" fmla="*/ 29497 h 33573"/>
                <a:gd name="connsiteX2" fmla="*/ 30926 w 37522"/>
                <a:gd name="connsiteY2" fmla="*/ 33573 h 33573"/>
                <a:gd name="connsiteX3" fmla="*/ 0 w 37522"/>
                <a:gd name="connsiteY3" fmla="*/ 8740 h 33573"/>
                <a:gd name="connsiteX4" fmla="*/ 3488 w 37522"/>
                <a:gd name="connsiteY4" fmla="*/ 4286 h 33573"/>
                <a:gd name="connsiteX5" fmla="*/ 7185 w 37522"/>
                <a:gd name="connsiteY5" fmla="*/ 0 h 33573"/>
                <a:gd name="connsiteX6" fmla="*/ 37523 w 37522"/>
                <a:gd name="connsiteY6" fmla="*/ 25590 h 33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522" h="33573">
                  <a:moveTo>
                    <a:pt x="37481" y="25590"/>
                  </a:moveTo>
                  <a:cubicBezTo>
                    <a:pt x="37481" y="25590"/>
                    <a:pt x="35758" y="27522"/>
                    <a:pt x="34119" y="29497"/>
                  </a:cubicBezTo>
                  <a:cubicBezTo>
                    <a:pt x="32523" y="31556"/>
                    <a:pt x="30926" y="33573"/>
                    <a:pt x="30926" y="33573"/>
                  </a:cubicBezTo>
                  <a:lnTo>
                    <a:pt x="0" y="8740"/>
                  </a:lnTo>
                  <a:cubicBezTo>
                    <a:pt x="0" y="8740"/>
                    <a:pt x="1765" y="6513"/>
                    <a:pt x="3488" y="4286"/>
                  </a:cubicBezTo>
                  <a:cubicBezTo>
                    <a:pt x="5294" y="2101"/>
                    <a:pt x="7185" y="0"/>
                    <a:pt x="7185" y="0"/>
                  </a:cubicBezTo>
                  <a:lnTo>
                    <a:pt x="37523" y="2559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17" name="Forma Livre: Forma 1316">
              <a:extLst>
                <a:ext uri="{FF2B5EF4-FFF2-40B4-BE49-F238E27FC236}">
                  <a16:creationId xmlns:a16="http://schemas.microsoft.com/office/drawing/2014/main" id="{FC9BCADD-E123-515F-B848-5B181EE7C77C}"/>
                </a:ext>
              </a:extLst>
            </p:cNvPr>
            <p:cNvSpPr/>
            <p:nvPr/>
          </p:nvSpPr>
          <p:spPr>
            <a:xfrm>
              <a:off x="1556169" y="3997966"/>
              <a:ext cx="22522" cy="21891"/>
            </a:xfrm>
            <a:custGeom>
              <a:avLst/>
              <a:gdLst>
                <a:gd name="connsiteX0" fmla="*/ 22522 w 22522"/>
                <a:gd name="connsiteY0" fmla="*/ 14244 h 21891"/>
                <a:gd name="connsiteX1" fmla="*/ 18950 w 22522"/>
                <a:gd name="connsiteY1" fmla="*/ 17984 h 21891"/>
                <a:gd name="connsiteX2" fmla="*/ 16597 w 22522"/>
                <a:gd name="connsiteY2" fmla="*/ 20673 h 21891"/>
                <a:gd name="connsiteX3" fmla="*/ 15547 w 22522"/>
                <a:gd name="connsiteY3" fmla="*/ 21892 h 21891"/>
                <a:gd name="connsiteX4" fmla="*/ 0 w 22522"/>
                <a:gd name="connsiteY4" fmla="*/ 8068 h 21891"/>
                <a:gd name="connsiteX5" fmla="*/ 1092 w 22522"/>
                <a:gd name="connsiteY5" fmla="*/ 6765 h 21891"/>
                <a:gd name="connsiteX6" fmla="*/ 3572 w 22522"/>
                <a:gd name="connsiteY6" fmla="*/ 3950 h 21891"/>
                <a:gd name="connsiteX7" fmla="*/ 7311 w 22522"/>
                <a:gd name="connsiteY7" fmla="*/ 0 h 21891"/>
                <a:gd name="connsiteX8" fmla="*/ 22522 w 22522"/>
                <a:gd name="connsiteY8" fmla="*/ 14202 h 21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22" h="21891">
                  <a:moveTo>
                    <a:pt x="22522" y="14244"/>
                  </a:moveTo>
                  <a:cubicBezTo>
                    <a:pt x="22522" y="14244"/>
                    <a:pt x="20715" y="16135"/>
                    <a:pt x="18950" y="17984"/>
                  </a:cubicBezTo>
                  <a:cubicBezTo>
                    <a:pt x="18068" y="18908"/>
                    <a:pt x="17228" y="19917"/>
                    <a:pt x="16597" y="20673"/>
                  </a:cubicBezTo>
                  <a:lnTo>
                    <a:pt x="15547" y="21892"/>
                  </a:lnTo>
                  <a:lnTo>
                    <a:pt x="0" y="8068"/>
                  </a:lnTo>
                  <a:lnTo>
                    <a:pt x="1092" y="6765"/>
                  </a:lnTo>
                  <a:cubicBezTo>
                    <a:pt x="1765" y="6009"/>
                    <a:pt x="2647" y="4958"/>
                    <a:pt x="3572" y="3950"/>
                  </a:cubicBezTo>
                  <a:lnTo>
                    <a:pt x="7311" y="0"/>
                  </a:lnTo>
                  <a:lnTo>
                    <a:pt x="22522" y="14202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18" name="Forma Livre: Forma 1317">
              <a:extLst>
                <a:ext uri="{FF2B5EF4-FFF2-40B4-BE49-F238E27FC236}">
                  <a16:creationId xmlns:a16="http://schemas.microsoft.com/office/drawing/2014/main" id="{A4F1FCF4-831B-8598-56A1-212609CF6C7A}"/>
                </a:ext>
              </a:extLst>
            </p:cNvPr>
            <p:cNvSpPr/>
            <p:nvPr/>
          </p:nvSpPr>
          <p:spPr>
            <a:xfrm>
              <a:off x="1563228" y="3970444"/>
              <a:ext cx="32018" cy="32186"/>
            </a:xfrm>
            <a:custGeom>
              <a:avLst/>
              <a:gdLst>
                <a:gd name="connsiteX0" fmla="*/ 32018 w 32018"/>
                <a:gd name="connsiteY0" fmla="*/ 25001 h 32186"/>
                <a:gd name="connsiteX1" fmla="*/ 28279 w 32018"/>
                <a:gd name="connsiteY1" fmla="*/ 28573 h 32186"/>
                <a:gd name="connsiteX2" fmla="*/ 25715 w 32018"/>
                <a:gd name="connsiteY2" fmla="*/ 31010 h 32186"/>
                <a:gd name="connsiteX3" fmla="*/ 24581 w 32018"/>
                <a:gd name="connsiteY3" fmla="*/ 32186 h 32186"/>
                <a:gd name="connsiteX4" fmla="*/ 0 w 32018"/>
                <a:gd name="connsiteY4" fmla="*/ 7773 h 32186"/>
                <a:gd name="connsiteX5" fmla="*/ 1219 w 32018"/>
                <a:gd name="connsiteY5" fmla="*/ 6513 h 32186"/>
                <a:gd name="connsiteX6" fmla="*/ 3992 w 32018"/>
                <a:gd name="connsiteY6" fmla="*/ 3866 h 32186"/>
                <a:gd name="connsiteX7" fmla="*/ 8026 w 32018"/>
                <a:gd name="connsiteY7" fmla="*/ 0 h 32186"/>
                <a:gd name="connsiteX8" fmla="*/ 31976 w 32018"/>
                <a:gd name="connsiteY8" fmla="*/ 25001 h 32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018" h="32186">
                  <a:moveTo>
                    <a:pt x="32018" y="25001"/>
                  </a:moveTo>
                  <a:cubicBezTo>
                    <a:pt x="32018" y="25001"/>
                    <a:pt x="30127" y="26808"/>
                    <a:pt x="28279" y="28573"/>
                  </a:cubicBezTo>
                  <a:cubicBezTo>
                    <a:pt x="27354" y="29455"/>
                    <a:pt x="26388" y="30337"/>
                    <a:pt x="25715" y="31010"/>
                  </a:cubicBezTo>
                  <a:cubicBezTo>
                    <a:pt x="25043" y="31682"/>
                    <a:pt x="24581" y="32186"/>
                    <a:pt x="24581" y="32186"/>
                  </a:cubicBezTo>
                  <a:lnTo>
                    <a:pt x="0" y="7773"/>
                  </a:lnTo>
                  <a:cubicBezTo>
                    <a:pt x="0" y="7773"/>
                    <a:pt x="462" y="7269"/>
                    <a:pt x="1219" y="6513"/>
                  </a:cubicBezTo>
                  <a:cubicBezTo>
                    <a:pt x="1975" y="5799"/>
                    <a:pt x="2983" y="4832"/>
                    <a:pt x="3992" y="3866"/>
                  </a:cubicBezTo>
                  <a:cubicBezTo>
                    <a:pt x="6009" y="1933"/>
                    <a:pt x="8026" y="0"/>
                    <a:pt x="8026" y="0"/>
                  </a:cubicBezTo>
                  <a:lnTo>
                    <a:pt x="31976" y="25001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19" name="Forma Livre: Forma 1318">
              <a:extLst>
                <a:ext uri="{FF2B5EF4-FFF2-40B4-BE49-F238E27FC236}">
                  <a16:creationId xmlns:a16="http://schemas.microsoft.com/office/drawing/2014/main" id="{A69EC89F-BDDA-4775-EB1E-F8AA7DF04B36}"/>
                </a:ext>
              </a:extLst>
            </p:cNvPr>
            <p:cNvSpPr/>
            <p:nvPr/>
          </p:nvSpPr>
          <p:spPr>
            <a:xfrm>
              <a:off x="1568186" y="3938005"/>
              <a:ext cx="44497" cy="48405"/>
            </a:xfrm>
            <a:custGeom>
              <a:avLst/>
              <a:gdLst>
                <a:gd name="connsiteX0" fmla="*/ 44498 w 44497"/>
                <a:gd name="connsiteY0" fmla="*/ 41599 h 48405"/>
                <a:gd name="connsiteX1" fmla="*/ 36682 w 44497"/>
                <a:gd name="connsiteY1" fmla="*/ 48406 h 48405"/>
                <a:gd name="connsiteX2" fmla="*/ 0 w 44497"/>
                <a:gd name="connsiteY2" fmla="*/ 7647 h 48405"/>
                <a:gd name="connsiteX3" fmla="*/ 8824 w 44497"/>
                <a:gd name="connsiteY3" fmla="*/ 0 h 48405"/>
                <a:gd name="connsiteX4" fmla="*/ 44498 w 44497"/>
                <a:gd name="connsiteY4" fmla="*/ 41599 h 48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497" h="48405">
                  <a:moveTo>
                    <a:pt x="44498" y="41599"/>
                  </a:moveTo>
                  <a:lnTo>
                    <a:pt x="36682" y="48406"/>
                  </a:lnTo>
                  <a:lnTo>
                    <a:pt x="0" y="7647"/>
                  </a:lnTo>
                  <a:lnTo>
                    <a:pt x="8824" y="0"/>
                  </a:lnTo>
                  <a:lnTo>
                    <a:pt x="44498" y="41599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20" name="Forma Livre: Forma 1319">
              <a:extLst>
                <a:ext uri="{FF2B5EF4-FFF2-40B4-BE49-F238E27FC236}">
                  <a16:creationId xmlns:a16="http://schemas.microsoft.com/office/drawing/2014/main" id="{CC174444-3283-0617-764A-77CAE53F86DE}"/>
                </a:ext>
              </a:extLst>
            </p:cNvPr>
            <p:cNvSpPr/>
            <p:nvPr/>
          </p:nvSpPr>
          <p:spPr>
            <a:xfrm>
              <a:off x="1597936" y="3933257"/>
              <a:ext cx="33026" cy="37900"/>
            </a:xfrm>
            <a:custGeom>
              <a:avLst/>
              <a:gdLst>
                <a:gd name="connsiteX0" fmla="*/ 33027 w 33026"/>
                <a:gd name="connsiteY0" fmla="*/ 31514 h 37900"/>
                <a:gd name="connsiteX1" fmla="*/ 24875 w 33026"/>
                <a:gd name="connsiteY1" fmla="*/ 37901 h 37900"/>
                <a:gd name="connsiteX2" fmla="*/ 0 w 33026"/>
                <a:gd name="connsiteY2" fmla="*/ 6975 h 37900"/>
                <a:gd name="connsiteX3" fmla="*/ 8908 w 33026"/>
                <a:gd name="connsiteY3" fmla="*/ 0 h 37900"/>
                <a:gd name="connsiteX4" fmla="*/ 33027 w 33026"/>
                <a:gd name="connsiteY4" fmla="*/ 31514 h 37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026" h="37900">
                  <a:moveTo>
                    <a:pt x="33027" y="31514"/>
                  </a:moveTo>
                  <a:lnTo>
                    <a:pt x="24875" y="37901"/>
                  </a:lnTo>
                  <a:lnTo>
                    <a:pt x="0" y="6975"/>
                  </a:lnTo>
                  <a:lnTo>
                    <a:pt x="8908" y="0"/>
                  </a:lnTo>
                  <a:lnTo>
                    <a:pt x="33027" y="31514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21" name="Forma Livre: Forma 1320">
              <a:extLst>
                <a:ext uri="{FF2B5EF4-FFF2-40B4-BE49-F238E27FC236}">
                  <a16:creationId xmlns:a16="http://schemas.microsoft.com/office/drawing/2014/main" id="{FFA4B20D-343B-5F2A-3518-C1BA9B4C0105}"/>
                </a:ext>
              </a:extLst>
            </p:cNvPr>
            <p:cNvSpPr/>
            <p:nvPr/>
          </p:nvSpPr>
          <p:spPr>
            <a:xfrm>
              <a:off x="1627517" y="3935064"/>
              <a:ext cx="20673" cy="23152"/>
            </a:xfrm>
            <a:custGeom>
              <a:avLst/>
              <a:gdLst>
                <a:gd name="connsiteX0" fmla="*/ 20673 w 20673"/>
                <a:gd name="connsiteY0" fmla="*/ 17144 h 23152"/>
                <a:gd name="connsiteX1" fmla="*/ 12227 w 20673"/>
                <a:gd name="connsiteY1" fmla="*/ 23152 h 23152"/>
                <a:gd name="connsiteX2" fmla="*/ 0 w 20673"/>
                <a:gd name="connsiteY2" fmla="*/ 6303 h 23152"/>
                <a:gd name="connsiteX3" fmla="*/ 8866 w 20673"/>
                <a:gd name="connsiteY3" fmla="*/ 0 h 23152"/>
                <a:gd name="connsiteX4" fmla="*/ 20673 w 20673"/>
                <a:gd name="connsiteY4" fmla="*/ 17144 h 23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673" h="23152">
                  <a:moveTo>
                    <a:pt x="20673" y="17144"/>
                  </a:moveTo>
                  <a:lnTo>
                    <a:pt x="12227" y="23152"/>
                  </a:lnTo>
                  <a:lnTo>
                    <a:pt x="0" y="6303"/>
                  </a:lnTo>
                  <a:lnTo>
                    <a:pt x="8866" y="0"/>
                  </a:lnTo>
                  <a:lnTo>
                    <a:pt x="20673" y="17144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22" name="Forma Livre: Forma 1321">
              <a:extLst>
                <a:ext uri="{FF2B5EF4-FFF2-40B4-BE49-F238E27FC236}">
                  <a16:creationId xmlns:a16="http://schemas.microsoft.com/office/drawing/2014/main" id="{54C79F08-A0AD-5672-1F0A-C5A8B4024C80}"/>
                </a:ext>
              </a:extLst>
            </p:cNvPr>
            <p:cNvSpPr/>
            <p:nvPr/>
          </p:nvSpPr>
          <p:spPr>
            <a:xfrm>
              <a:off x="1640459" y="3909769"/>
              <a:ext cx="27480" cy="35169"/>
            </a:xfrm>
            <a:custGeom>
              <a:avLst/>
              <a:gdLst>
                <a:gd name="connsiteX0" fmla="*/ 27480 w 27480"/>
                <a:gd name="connsiteY0" fmla="*/ 29581 h 35169"/>
                <a:gd name="connsiteX1" fmla="*/ 18740 w 27480"/>
                <a:gd name="connsiteY1" fmla="*/ 35170 h 35169"/>
                <a:gd name="connsiteX2" fmla="*/ 0 w 27480"/>
                <a:gd name="connsiteY2" fmla="*/ 6051 h 35169"/>
                <a:gd name="connsiteX3" fmla="*/ 9454 w 27480"/>
                <a:gd name="connsiteY3" fmla="*/ 0 h 35169"/>
                <a:gd name="connsiteX4" fmla="*/ 27480 w 27480"/>
                <a:gd name="connsiteY4" fmla="*/ 29581 h 35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480" h="35169">
                  <a:moveTo>
                    <a:pt x="27480" y="29581"/>
                  </a:moveTo>
                  <a:lnTo>
                    <a:pt x="18740" y="35170"/>
                  </a:lnTo>
                  <a:lnTo>
                    <a:pt x="0" y="6051"/>
                  </a:lnTo>
                  <a:lnTo>
                    <a:pt x="9454" y="0"/>
                  </a:lnTo>
                  <a:lnTo>
                    <a:pt x="27480" y="29581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23" name="Forma Livre: Forma 1322">
              <a:extLst>
                <a:ext uri="{FF2B5EF4-FFF2-40B4-BE49-F238E27FC236}">
                  <a16:creationId xmlns:a16="http://schemas.microsoft.com/office/drawing/2014/main" id="{EEDF7B54-81AC-1D1D-EBE6-822091EF1C2C}"/>
                </a:ext>
              </a:extLst>
            </p:cNvPr>
            <p:cNvSpPr/>
            <p:nvPr/>
          </p:nvSpPr>
          <p:spPr>
            <a:xfrm>
              <a:off x="1652308" y="3879389"/>
              <a:ext cx="36094" cy="53363"/>
            </a:xfrm>
            <a:custGeom>
              <a:avLst/>
              <a:gdLst>
                <a:gd name="connsiteX0" fmla="*/ 36094 w 36094"/>
                <a:gd name="connsiteY0" fmla="*/ 48322 h 53363"/>
                <a:gd name="connsiteX1" fmla="*/ 31556 w 36094"/>
                <a:gd name="connsiteY1" fmla="*/ 50801 h 53363"/>
                <a:gd name="connsiteX2" fmla="*/ 27060 w 36094"/>
                <a:gd name="connsiteY2" fmla="*/ 53364 h 53363"/>
                <a:gd name="connsiteX3" fmla="*/ 0 w 36094"/>
                <a:gd name="connsiteY3" fmla="*/ 5715 h 53363"/>
                <a:gd name="connsiteX4" fmla="*/ 5084 w 36094"/>
                <a:gd name="connsiteY4" fmla="*/ 2815 h 53363"/>
                <a:gd name="connsiteX5" fmla="*/ 10211 w 36094"/>
                <a:gd name="connsiteY5" fmla="*/ 0 h 53363"/>
                <a:gd name="connsiteX6" fmla="*/ 36094 w 36094"/>
                <a:gd name="connsiteY6" fmla="*/ 48322 h 53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094" h="53363">
                  <a:moveTo>
                    <a:pt x="36094" y="48322"/>
                  </a:moveTo>
                  <a:cubicBezTo>
                    <a:pt x="36094" y="48322"/>
                    <a:pt x="33783" y="49456"/>
                    <a:pt x="31556" y="50801"/>
                  </a:cubicBezTo>
                  <a:cubicBezTo>
                    <a:pt x="29329" y="52103"/>
                    <a:pt x="27060" y="53364"/>
                    <a:pt x="27060" y="53364"/>
                  </a:cubicBezTo>
                  <a:lnTo>
                    <a:pt x="0" y="5715"/>
                  </a:lnTo>
                  <a:cubicBezTo>
                    <a:pt x="0" y="5715"/>
                    <a:pt x="2521" y="4244"/>
                    <a:pt x="5084" y="2815"/>
                  </a:cubicBezTo>
                  <a:cubicBezTo>
                    <a:pt x="7605" y="1303"/>
                    <a:pt x="10211" y="0"/>
                    <a:pt x="10211" y="0"/>
                  </a:cubicBezTo>
                  <a:lnTo>
                    <a:pt x="36094" y="48322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24" name="Forma Livre: Forma 1323">
              <a:extLst>
                <a:ext uri="{FF2B5EF4-FFF2-40B4-BE49-F238E27FC236}">
                  <a16:creationId xmlns:a16="http://schemas.microsoft.com/office/drawing/2014/main" id="{E0038B9E-015C-C920-2665-53758507904D}"/>
                </a:ext>
              </a:extLst>
            </p:cNvPr>
            <p:cNvSpPr/>
            <p:nvPr/>
          </p:nvSpPr>
          <p:spPr>
            <a:xfrm>
              <a:off x="1682477" y="3881238"/>
              <a:ext cx="26976" cy="40464"/>
            </a:xfrm>
            <a:custGeom>
              <a:avLst/>
              <a:gdLst>
                <a:gd name="connsiteX0" fmla="*/ 26976 w 26976"/>
                <a:gd name="connsiteY0" fmla="*/ 35968 h 40464"/>
                <a:gd name="connsiteX1" fmla="*/ 22270 w 26976"/>
                <a:gd name="connsiteY1" fmla="*/ 38111 h 40464"/>
                <a:gd name="connsiteX2" fmla="*/ 17648 w 26976"/>
                <a:gd name="connsiteY2" fmla="*/ 40464 h 40464"/>
                <a:gd name="connsiteX3" fmla="*/ 0 w 26976"/>
                <a:gd name="connsiteY3" fmla="*/ 4916 h 40464"/>
                <a:gd name="connsiteX4" fmla="*/ 5042 w 26976"/>
                <a:gd name="connsiteY4" fmla="*/ 2353 h 40464"/>
                <a:gd name="connsiteX5" fmla="*/ 10211 w 26976"/>
                <a:gd name="connsiteY5" fmla="*/ 0 h 40464"/>
                <a:gd name="connsiteX6" fmla="*/ 26976 w 26976"/>
                <a:gd name="connsiteY6" fmla="*/ 35968 h 40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976" h="40464">
                  <a:moveTo>
                    <a:pt x="26976" y="35968"/>
                  </a:moveTo>
                  <a:cubicBezTo>
                    <a:pt x="26976" y="35968"/>
                    <a:pt x="24623" y="37019"/>
                    <a:pt x="22270" y="38111"/>
                  </a:cubicBezTo>
                  <a:cubicBezTo>
                    <a:pt x="19959" y="39288"/>
                    <a:pt x="17648" y="40464"/>
                    <a:pt x="17648" y="40464"/>
                  </a:cubicBezTo>
                  <a:lnTo>
                    <a:pt x="0" y="4916"/>
                  </a:lnTo>
                  <a:cubicBezTo>
                    <a:pt x="0" y="4916"/>
                    <a:pt x="2521" y="3656"/>
                    <a:pt x="5042" y="2353"/>
                  </a:cubicBezTo>
                  <a:cubicBezTo>
                    <a:pt x="7605" y="1177"/>
                    <a:pt x="10211" y="0"/>
                    <a:pt x="10211" y="0"/>
                  </a:cubicBezTo>
                  <a:lnTo>
                    <a:pt x="26976" y="35968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25" name="Forma Livre: Forma 1324">
              <a:extLst>
                <a:ext uri="{FF2B5EF4-FFF2-40B4-BE49-F238E27FC236}">
                  <a16:creationId xmlns:a16="http://schemas.microsoft.com/office/drawing/2014/main" id="{C2F2D952-4533-BE81-1FFD-94EBB6E75572}"/>
                </a:ext>
              </a:extLst>
            </p:cNvPr>
            <p:cNvSpPr/>
            <p:nvPr/>
          </p:nvSpPr>
          <p:spPr>
            <a:xfrm>
              <a:off x="1711134" y="3889432"/>
              <a:ext cx="17857" cy="23278"/>
            </a:xfrm>
            <a:custGeom>
              <a:avLst/>
              <a:gdLst>
                <a:gd name="connsiteX0" fmla="*/ 17858 w 17857"/>
                <a:gd name="connsiteY0" fmla="*/ 19287 h 23278"/>
                <a:gd name="connsiteX1" fmla="*/ 13026 w 17857"/>
                <a:gd name="connsiteY1" fmla="*/ 21177 h 23278"/>
                <a:gd name="connsiteX2" fmla="*/ 9748 w 17857"/>
                <a:gd name="connsiteY2" fmla="*/ 22606 h 23278"/>
                <a:gd name="connsiteX3" fmla="*/ 8278 w 17857"/>
                <a:gd name="connsiteY3" fmla="*/ 23278 h 23278"/>
                <a:gd name="connsiteX4" fmla="*/ 0 w 17857"/>
                <a:gd name="connsiteY4" fmla="*/ 4160 h 23278"/>
                <a:gd name="connsiteX5" fmla="*/ 1555 w 17857"/>
                <a:gd name="connsiteY5" fmla="*/ 3446 h 23278"/>
                <a:gd name="connsiteX6" fmla="*/ 5000 w 17857"/>
                <a:gd name="connsiteY6" fmla="*/ 1975 h 23278"/>
                <a:gd name="connsiteX7" fmla="*/ 10042 w 17857"/>
                <a:gd name="connsiteY7" fmla="*/ 0 h 23278"/>
                <a:gd name="connsiteX8" fmla="*/ 17858 w 17857"/>
                <a:gd name="connsiteY8" fmla="*/ 19287 h 23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857" h="23278">
                  <a:moveTo>
                    <a:pt x="17858" y="19287"/>
                  </a:moveTo>
                  <a:cubicBezTo>
                    <a:pt x="17858" y="19287"/>
                    <a:pt x="15463" y="20253"/>
                    <a:pt x="13026" y="21177"/>
                  </a:cubicBezTo>
                  <a:cubicBezTo>
                    <a:pt x="11807" y="21640"/>
                    <a:pt x="10631" y="22186"/>
                    <a:pt x="9748" y="22606"/>
                  </a:cubicBezTo>
                  <a:lnTo>
                    <a:pt x="8278" y="23278"/>
                  </a:lnTo>
                  <a:lnTo>
                    <a:pt x="0" y="4160"/>
                  </a:lnTo>
                  <a:cubicBezTo>
                    <a:pt x="0" y="4160"/>
                    <a:pt x="630" y="3866"/>
                    <a:pt x="1555" y="3446"/>
                  </a:cubicBezTo>
                  <a:cubicBezTo>
                    <a:pt x="2479" y="3025"/>
                    <a:pt x="3698" y="2437"/>
                    <a:pt x="5000" y="1975"/>
                  </a:cubicBezTo>
                  <a:lnTo>
                    <a:pt x="10042" y="0"/>
                  </a:lnTo>
                  <a:lnTo>
                    <a:pt x="17858" y="19287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26" name="Forma Livre: Forma 1325">
              <a:extLst>
                <a:ext uri="{FF2B5EF4-FFF2-40B4-BE49-F238E27FC236}">
                  <a16:creationId xmlns:a16="http://schemas.microsoft.com/office/drawing/2014/main" id="{762D4E68-924A-96ED-725D-07A750F4CBCE}"/>
                </a:ext>
              </a:extLst>
            </p:cNvPr>
            <p:cNvSpPr/>
            <p:nvPr/>
          </p:nvSpPr>
          <p:spPr>
            <a:xfrm>
              <a:off x="1729286" y="3867750"/>
              <a:ext cx="21765" cy="36136"/>
            </a:xfrm>
            <a:custGeom>
              <a:avLst/>
              <a:gdLst>
                <a:gd name="connsiteX0" fmla="*/ 21766 w 21765"/>
                <a:gd name="connsiteY0" fmla="*/ 32775 h 36136"/>
                <a:gd name="connsiteX1" fmla="*/ 16850 w 21765"/>
                <a:gd name="connsiteY1" fmla="*/ 34413 h 36136"/>
                <a:gd name="connsiteX2" fmla="*/ 13488 w 21765"/>
                <a:gd name="connsiteY2" fmla="*/ 35548 h 36136"/>
                <a:gd name="connsiteX3" fmla="*/ 11975 w 21765"/>
                <a:gd name="connsiteY3" fmla="*/ 36136 h 36136"/>
                <a:gd name="connsiteX4" fmla="*/ 0 w 21765"/>
                <a:gd name="connsiteY4" fmla="*/ 3656 h 36136"/>
                <a:gd name="connsiteX5" fmla="*/ 1639 w 21765"/>
                <a:gd name="connsiteY5" fmla="*/ 3025 h 36136"/>
                <a:gd name="connsiteX6" fmla="*/ 5294 w 21765"/>
                <a:gd name="connsiteY6" fmla="*/ 1807 h 36136"/>
                <a:gd name="connsiteX7" fmla="*/ 10589 w 21765"/>
                <a:gd name="connsiteY7" fmla="*/ 0 h 36136"/>
                <a:gd name="connsiteX8" fmla="*/ 21766 w 21765"/>
                <a:gd name="connsiteY8" fmla="*/ 32775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765" h="36136">
                  <a:moveTo>
                    <a:pt x="21766" y="32775"/>
                  </a:moveTo>
                  <a:cubicBezTo>
                    <a:pt x="21766" y="32775"/>
                    <a:pt x="19329" y="33615"/>
                    <a:pt x="16850" y="34413"/>
                  </a:cubicBezTo>
                  <a:cubicBezTo>
                    <a:pt x="15631" y="34833"/>
                    <a:pt x="14412" y="35254"/>
                    <a:pt x="13488" y="35548"/>
                  </a:cubicBezTo>
                  <a:cubicBezTo>
                    <a:pt x="12564" y="35842"/>
                    <a:pt x="11975" y="36136"/>
                    <a:pt x="11975" y="36136"/>
                  </a:cubicBezTo>
                  <a:lnTo>
                    <a:pt x="0" y="3656"/>
                  </a:lnTo>
                  <a:cubicBezTo>
                    <a:pt x="0" y="3656"/>
                    <a:pt x="630" y="3361"/>
                    <a:pt x="1639" y="3025"/>
                  </a:cubicBezTo>
                  <a:cubicBezTo>
                    <a:pt x="2647" y="2689"/>
                    <a:pt x="3950" y="2227"/>
                    <a:pt x="5294" y="1807"/>
                  </a:cubicBezTo>
                  <a:cubicBezTo>
                    <a:pt x="7942" y="924"/>
                    <a:pt x="10589" y="0"/>
                    <a:pt x="10589" y="0"/>
                  </a:cubicBezTo>
                  <a:lnTo>
                    <a:pt x="21766" y="32775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27" name="Forma Livre: Forma 1326">
              <a:extLst>
                <a:ext uri="{FF2B5EF4-FFF2-40B4-BE49-F238E27FC236}">
                  <a16:creationId xmlns:a16="http://schemas.microsoft.com/office/drawing/2014/main" id="{B77DE176-99A3-5F13-BBBB-92A6D7FAEB16}"/>
                </a:ext>
              </a:extLst>
            </p:cNvPr>
            <p:cNvSpPr/>
            <p:nvPr/>
          </p:nvSpPr>
          <p:spPr>
            <a:xfrm>
              <a:off x="1747522" y="3840774"/>
              <a:ext cx="26009" cy="55590"/>
            </a:xfrm>
            <a:custGeom>
              <a:avLst/>
              <a:gdLst>
                <a:gd name="connsiteX0" fmla="*/ 26010 w 26009"/>
                <a:gd name="connsiteY0" fmla="*/ 52776 h 55590"/>
                <a:gd name="connsiteX1" fmla="*/ 16051 w 26009"/>
                <a:gd name="connsiteY1" fmla="*/ 55591 h 55590"/>
                <a:gd name="connsiteX2" fmla="*/ 0 w 26009"/>
                <a:gd name="connsiteY2" fmla="*/ 3193 h 55590"/>
                <a:gd name="connsiteX3" fmla="*/ 11261 w 26009"/>
                <a:gd name="connsiteY3" fmla="*/ 0 h 55590"/>
                <a:gd name="connsiteX4" fmla="*/ 26010 w 26009"/>
                <a:gd name="connsiteY4" fmla="*/ 52776 h 55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09" h="55590">
                  <a:moveTo>
                    <a:pt x="26010" y="52776"/>
                  </a:moveTo>
                  <a:lnTo>
                    <a:pt x="16051" y="55591"/>
                  </a:lnTo>
                  <a:lnTo>
                    <a:pt x="0" y="3193"/>
                  </a:lnTo>
                  <a:lnTo>
                    <a:pt x="11261" y="0"/>
                  </a:lnTo>
                  <a:lnTo>
                    <a:pt x="26010" y="52776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28" name="Forma Livre: Forma 1327">
              <a:extLst>
                <a:ext uri="{FF2B5EF4-FFF2-40B4-BE49-F238E27FC236}">
                  <a16:creationId xmlns:a16="http://schemas.microsoft.com/office/drawing/2014/main" id="{4AB64CB5-9482-B80F-6D49-04AC725C1890}"/>
                </a:ext>
              </a:extLst>
            </p:cNvPr>
            <p:cNvSpPr/>
            <p:nvPr/>
          </p:nvSpPr>
          <p:spPr>
            <a:xfrm>
              <a:off x="1776809" y="3849052"/>
              <a:ext cx="19580" cy="41094"/>
            </a:xfrm>
            <a:custGeom>
              <a:avLst/>
              <a:gdLst>
                <a:gd name="connsiteX0" fmla="*/ 19581 w 19580"/>
                <a:gd name="connsiteY0" fmla="*/ 38783 h 41094"/>
                <a:gd name="connsiteX1" fmla="*/ 9496 w 19580"/>
                <a:gd name="connsiteY1" fmla="*/ 41094 h 41094"/>
                <a:gd name="connsiteX2" fmla="*/ 0 w 19580"/>
                <a:gd name="connsiteY2" fmla="*/ 2563 h 41094"/>
                <a:gd name="connsiteX3" fmla="*/ 11051 w 19580"/>
                <a:gd name="connsiteY3" fmla="*/ 0 h 41094"/>
                <a:gd name="connsiteX4" fmla="*/ 19581 w 19580"/>
                <a:gd name="connsiteY4" fmla="*/ 38783 h 41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580" h="41094">
                  <a:moveTo>
                    <a:pt x="19581" y="38783"/>
                  </a:moveTo>
                  <a:lnTo>
                    <a:pt x="9496" y="41094"/>
                  </a:lnTo>
                  <a:lnTo>
                    <a:pt x="0" y="2563"/>
                  </a:lnTo>
                  <a:lnTo>
                    <a:pt x="11051" y="0"/>
                  </a:lnTo>
                  <a:lnTo>
                    <a:pt x="19581" y="38783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29" name="Forma Livre: Forma 1328">
              <a:extLst>
                <a:ext uri="{FF2B5EF4-FFF2-40B4-BE49-F238E27FC236}">
                  <a16:creationId xmlns:a16="http://schemas.microsoft.com/office/drawing/2014/main" id="{A48B4219-15A7-DF2C-69B3-9EBA8D566C49}"/>
                </a:ext>
              </a:extLst>
            </p:cNvPr>
            <p:cNvSpPr/>
            <p:nvPr/>
          </p:nvSpPr>
          <p:spPr>
            <a:xfrm>
              <a:off x="1803155" y="3863254"/>
              <a:ext cx="14118" cy="22354"/>
            </a:xfrm>
            <a:custGeom>
              <a:avLst/>
              <a:gdLst>
                <a:gd name="connsiteX0" fmla="*/ 14118 w 14118"/>
                <a:gd name="connsiteY0" fmla="*/ 20505 h 22354"/>
                <a:gd name="connsiteX1" fmla="*/ 3950 w 14118"/>
                <a:gd name="connsiteY1" fmla="*/ 22354 h 22354"/>
                <a:gd name="connsiteX2" fmla="*/ 0 w 14118"/>
                <a:gd name="connsiteY2" fmla="*/ 1891 h 22354"/>
                <a:gd name="connsiteX3" fmla="*/ 10673 w 14118"/>
                <a:gd name="connsiteY3" fmla="*/ 0 h 22354"/>
                <a:gd name="connsiteX4" fmla="*/ 14118 w 14118"/>
                <a:gd name="connsiteY4" fmla="*/ 20505 h 22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18" h="22354">
                  <a:moveTo>
                    <a:pt x="14118" y="20505"/>
                  </a:moveTo>
                  <a:lnTo>
                    <a:pt x="3950" y="22354"/>
                  </a:lnTo>
                  <a:lnTo>
                    <a:pt x="0" y="1891"/>
                  </a:lnTo>
                  <a:lnTo>
                    <a:pt x="10673" y="0"/>
                  </a:lnTo>
                  <a:lnTo>
                    <a:pt x="14118" y="20505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30" name="Forma Livre: Forma 1329">
              <a:extLst>
                <a:ext uri="{FF2B5EF4-FFF2-40B4-BE49-F238E27FC236}">
                  <a16:creationId xmlns:a16="http://schemas.microsoft.com/office/drawing/2014/main" id="{40E6876F-1AC3-D62A-51F3-E409AD07D489}"/>
                </a:ext>
              </a:extLst>
            </p:cNvPr>
            <p:cNvSpPr/>
            <p:nvPr/>
          </p:nvSpPr>
          <p:spPr>
            <a:xfrm>
              <a:off x="1825677" y="3846068"/>
              <a:ext cx="14916" cy="35757"/>
            </a:xfrm>
            <a:custGeom>
              <a:avLst/>
              <a:gdLst>
                <a:gd name="connsiteX0" fmla="*/ 14917 w 14916"/>
                <a:gd name="connsiteY0" fmla="*/ 34455 h 35757"/>
                <a:gd name="connsiteX1" fmla="*/ 4664 w 14916"/>
                <a:gd name="connsiteY1" fmla="*/ 35758 h 35757"/>
                <a:gd name="connsiteX2" fmla="*/ 0 w 14916"/>
                <a:gd name="connsiteY2" fmla="*/ 1429 h 35757"/>
                <a:gd name="connsiteX3" fmla="*/ 11135 w 14916"/>
                <a:gd name="connsiteY3" fmla="*/ 0 h 35757"/>
                <a:gd name="connsiteX4" fmla="*/ 14917 w 14916"/>
                <a:gd name="connsiteY4" fmla="*/ 34455 h 35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16" h="35757">
                  <a:moveTo>
                    <a:pt x="14917" y="34455"/>
                  </a:moveTo>
                  <a:lnTo>
                    <a:pt x="4664" y="35758"/>
                  </a:lnTo>
                  <a:lnTo>
                    <a:pt x="0" y="1429"/>
                  </a:lnTo>
                  <a:lnTo>
                    <a:pt x="11135" y="0"/>
                  </a:lnTo>
                  <a:lnTo>
                    <a:pt x="14917" y="34455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31" name="Forma Livre: Forma 1330">
              <a:extLst>
                <a:ext uri="{FF2B5EF4-FFF2-40B4-BE49-F238E27FC236}">
                  <a16:creationId xmlns:a16="http://schemas.microsoft.com/office/drawing/2014/main" id="{1120BDB7-8D02-9FDC-C2C2-A6D45AF59EE9}"/>
                </a:ext>
              </a:extLst>
            </p:cNvPr>
            <p:cNvSpPr/>
            <p:nvPr/>
          </p:nvSpPr>
          <p:spPr>
            <a:xfrm>
              <a:off x="1849418" y="3823798"/>
              <a:ext cx="14664" cy="55506"/>
            </a:xfrm>
            <a:custGeom>
              <a:avLst/>
              <a:gdLst>
                <a:gd name="connsiteX0" fmla="*/ 14665 w 14664"/>
                <a:gd name="connsiteY0" fmla="*/ 54708 h 55506"/>
                <a:gd name="connsiteX1" fmla="*/ 4328 w 14664"/>
                <a:gd name="connsiteY1" fmla="*/ 55507 h 55506"/>
                <a:gd name="connsiteX2" fmla="*/ 0 w 14664"/>
                <a:gd name="connsiteY2" fmla="*/ 882 h 55506"/>
                <a:gd name="connsiteX3" fmla="*/ 11639 w 14664"/>
                <a:gd name="connsiteY3" fmla="*/ 0 h 55506"/>
                <a:gd name="connsiteX4" fmla="*/ 14665 w 14664"/>
                <a:gd name="connsiteY4" fmla="*/ 54708 h 55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64" h="55506">
                  <a:moveTo>
                    <a:pt x="14665" y="54708"/>
                  </a:moveTo>
                  <a:lnTo>
                    <a:pt x="4328" y="55507"/>
                  </a:lnTo>
                  <a:lnTo>
                    <a:pt x="0" y="882"/>
                  </a:lnTo>
                  <a:lnTo>
                    <a:pt x="11639" y="0"/>
                  </a:lnTo>
                  <a:lnTo>
                    <a:pt x="14665" y="54708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32" name="Forma Livre: Forma 1331">
              <a:extLst>
                <a:ext uri="{FF2B5EF4-FFF2-40B4-BE49-F238E27FC236}">
                  <a16:creationId xmlns:a16="http://schemas.microsoft.com/office/drawing/2014/main" id="{A273DA19-41CE-A43E-1948-FD649C1C249C}"/>
                </a:ext>
              </a:extLst>
            </p:cNvPr>
            <p:cNvSpPr/>
            <p:nvPr/>
          </p:nvSpPr>
          <p:spPr>
            <a:xfrm>
              <a:off x="1880596" y="3838169"/>
              <a:ext cx="11345" cy="39917"/>
            </a:xfrm>
            <a:custGeom>
              <a:avLst/>
              <a:gdLst>
                <a:gd name="connsiteX0" fmla="*/ 11345 w 11345"/>
                <a:gd name="connsiteY0" fmla="*/ 39666 h 39917"/>
                <a:gd name="connsiteX1" fmla="*/ 966 w 11345"/>
                <a:gd name="connsiteY1" fmla="*/ 39918 h 39917"/>
                <a:gd name="connsiteX2" fmla="*/ 0 w 11345"/>
                <a:gd name="connsiteY2" fmla="*/ 252 h 39917"/>
                <a:gd name="connsiteX3" fmla="*/ 11345 w 11345"/>
                <a:gd name="connsiteY3" fmla="*/ 0 h 39917"/>
                <a:gd name="connsiteX4" fmla="*/ 11345 w 11345"/>
                <a:gd name="connsiteY4" fmla="*/ 39666 h 39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45" h="39917">
                  <a:moveTo>
                    <a:pt x="11345" y="39666"/>
                  </a:moveTo>
                  <a:lnTo>
                    <a:pt x="966" y="39918"/>
                  </a:lnTo>
                  <a:lnTo>
                    <a:pt x="0" y="252"/>
                  </a:lnTo>
                  <a:lnTo>
                    <a:pt x="11345" y="0"/>
                  </a:lnTo>
                  <a:lnTo>
                    <a:pt x="11345" y="39666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1333" name="Gráfico 261">
            <a:extLst>
              <a:ext uri="{FF2B5EF4-FFF2-40B4-BE49-F238E27FC236}">
                <a16:creationId xmlns:a16="http://schemas.microsoft.com/office/drawing/2014/main" id="{61971ADD-F941-32C6-F03A-7303528AF159}"/>
              </a:ext>
            </a:extLst>
          </p:cNvPr>
          <p:cNvGrpSpPr/>
          <p:nvPr/>
        </p:nvGrpSpPr>
        <p:grpSpPr>
          <a:xfrm>
            <a:off x="3537293" y="2610753"/>
            <a:ext cx="916072" cy="916072"/>
            <a:chOff x="4234195" y="2394294"/>
            <a:chExt cx="916072" cy="916072"/>
          </a:xfrm>
        </p:grpSpPr>
        <p:sp>
          <p:nvSpPr>
            <p:cNvPr id="1334" name="Forma Livre: Forma 1333">
              <a:extLst>
                <a:ext uri="{FF2B5EF4-FFF2-40B4-BE49-F238E27FC236}">
                  <a16:creationId xmlns:a16="http://schemas.microsoft.com/office/drawing/2014/main" id="{054E0244-0475-6097-1204-F4F32BD0987D}"/>
                </a:ext>
              </a:extLst>
            </p:cNvPr>
            <p:cNvSpPr/>
            <p:nvPr/>
          </p:nvSpPr>
          <p:spPr>
            <a:xfrm rot="-2700000">
              <a:off x="4368351" y="2528450"/>
              <a:ext cx="647761" cy="647761"/>
            </a:xfrm>
            <a:custGeom>
              <a:avLst/>
              <a:gdLst>
                <a:gd name="connsiteX0" fmla="*/ 647761 w 647761"/>
                <a:gd name="connsiteY0" fmla="*/ 323881 h 647761"/>
                <a:gd name="connsiteX1" fmla="*/ 323880 w 647761"/>
                <a:gd name="connsiteY1" fmla="*/ 647761 h 647761"/>
                <a:gd name="connsiteX2" fmla="*/ 0 w 647761"/>
                <a:gd name="connsiteY2" fmla="*/ 323881 h 647761"/>
                <a:gd name="connsiteX3" fmla="*/ 323880 w 647761"/>
                <a:gd name="connsiteY3" fmla="*/ 0 h 647761"/>
                <a:gd name="connsiteX4" fmla="*/ 647761 w 647761"/>
                <a:gd name="connsiteY4" fmla="*/ 323881 h 647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7761" h="647761">
                  <a:moveTo>
                    <a:pt x="647761" y="323881"/>
                  </a:moveTo>
                  <a:cubicBezTo>
                    <a:pt x="647761" y="502755"/>
                    <a:pt x="502755" y="647761"/>
                    <a:pt x="323880" y="647761"/>
                  </a:cubicBezTo>
                  <a:cubicBezTo>
                    <a:pt x="145006" y="647761"/>
                    <a:pt x="0" y="502755"/>
                    <a:pt x="0" y="323881"/>
                  </a:cubicBezTo>
                  <a:cubicBezTo>
                    <a:pt x="0" y="145006"/>
                    <a:pt x="145006" y="0"/>
                    <a:pt x="323880" y="0"/>
                  </a:cubicBezTo>
                  <a:cubicBezTo>
                    <a:pt x="502755" y="0"/>
                    <a:pt x="647761" y="145006"/>
                    <a:pt x="647761" y="323881"/>
                  </a:cubicBezTo>
                  <a:close/>
                </a:path>
              </a:pathLst>
            </a:custGeom>
            <a:solidFill>
              <a:schemeClr val="bg1"/>
            </a:solidFill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grpSp>
          <p:nvGrpSpPr>
            <p:cNvPr id="1335" name="Gráfico 261">
              <a:extLst>
                <a:ext uri="{FF2B5EF4-FFF2-40B4-BE49-F238E27FC236}">
                  <a16:creationId xmlns:a16="http://schemas.microsoft.com/office/drawing/2014/main" id="{A9F6EDAB-AF59-C7A2-1ED3-BE4289784705}"/>
                </a:ext>
              </a:extLst>
            </p:cNvPr>
            <p:cNvGrpSpPr/>
            <p:nvPr/>
          </p:nvGrpSpPr>
          <p:grpSpPr>
            <a:xfrm>
              <a:off x="4394745" y="2686015"/>
              <a:ext cx="567547" cy="490232"/>
              <a:chOff x="4394745" y="2686015"/>
              <a:chExt cx="567547" cy="490232"/>
            </a:xfrm>
          </p:grpSpPr>
          <p:sp>
            <p:nvSpPr>
              <p:cNvPr id="1336" name="Forma Livre: Forma 1335">
                <a:extLst>
                  <a:ext uri="{FF2B5EF4-FFF2-40B4-BE49-F238E27FC236}">
                    <a16:creationId xmlns:a16="http://schemas.microsoft.com/office/drawing/2014/main" id="{C861F49C-4937-AFA6-A71F-80C4C9E2AE6B}"/>
                  </a:ext>
                </a:extLst>
              </p:cNvPr>
              <p:cNvSpPr/>
              <p:nvPr/>
            </p:nvSpPr>
            <p:spPr>
              <a:xfrm>
                <a:off x="4542020" y="2686015"/>
                <a:ext cx="166352" cy="166352"/>
              </a:xfrm>
              <a:custGeom>
                <a:avLst/>
                <a:gdLst>
                  <a:gd name="connsiteX0" fmla="*/ 83197 w 166352"/>
                  <a:gd name="connsiteY0" fmla="*/ 0 h 166352"/>
                  <a:gd name="connsiteX1" fmla="*/ 32186 w 166352"/>
                  <a:gd name="connsiteY1" fmla="*/ 17522 h 166352"/>
                  <a:gd name="connsiteX2" fmla="*/ 0 w 166352"/>
                  <a:gd name="connsiteY2" fmla="*/ 83155 h 166352"/>
                  <a:gd name="connsiteX3" fmla="*/ 83197 w 166352"/>
                  <a:gd name="connsiteY3" fmla="*/ 166352 h 166352"/>
                  <a:gd name="connsiteX4" fmla="*/ 162571 w 166352"/>
                  <a:gd name="connsiteY4" fmla="*/ 108030 h 166352"/>
                  <a:gd name="connsiteX5" fmla="*/ 166352 w 166352"/>
                  <a:gd name="connsiteY5" fmla="*/ 83155 h 166352"/>
                  <a:gd name="connsiteX6" fmla="*/ 83197 w 166352"/>
                  <a:gd name="connsiteY6" fmla="*/ 0 h 166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352" h="166352">
                    <a:moveTo>
                      <a:pt x="83197" y="0"/>
                    </a:moveTo>
                    <a:cubicBezTo>
                      <a:pt x="63995" y="0"/>
                      <a:pt x="46263" y="6513"/>
                      <a:pt x="32186" y="17522"/>
                    </a:cubicBezTo>
                    <a:cubicBezTo>
                      <a:pt x="12606" y="32733"/>
                      <a:pt x="0" y="56473"/>
                      <a:pt x="0" y="83155"/>
                    </a:cubicBezTo>
                    <a:cubicBezTo>
                      <a:pt x="0" y="129124"/>
                      <a:pt x="37229" y="166352"/>
                      <a:pt x="83197" y="166352"/>
                    </a:cubicBezTo>
                    <a:cubicBezTo>
                      <a:pt x="120426" y="166352"/>
                      <a:pt x="152024" y="141855"/>
                      <a:pt x="162571" y="108030"/>
                    </a:cubicBezTo>
                    <a:cubicBezTo>
                      <a:pt x="165050" y="100173"/>
                      <a:pt x="166352" y="91811"/>
                      <a:pt x="166352" y="83155"/>
                    </a:cubicBezTo>
                    <a:cubicBezTo>
                      <a:pt x="166352" y="37229"/>
                      <a:pt x="129124" y="0"/>
                      <a:pt x="83197" y="0"/>
                    </a:cubicBezTo>
                    <a:close/>
                  </a:path>
                </a:pathLst>
              </a:custGeom>
              <a:solidFill>
                <a:srgbClr val="593D51"/>
              </a:solidFill>
              <a:ln w="4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337" name="Forma Livre: Forma 1336">
                <a:extLst>
                  <a:ext uri="{FF2B5EF4-FFF2-40B4-BE49-F238E27FC236}">
                    <a16:creationId xmlns:a16="http://schemas.microsoft.com/office/drawing/2014/main" id="{9EDCF2F7-E125-26D3-BC8C-92668CC3ED07}"/>
                  </a:ext>
                </a:extLst>
              </p:cNvPr>
              <p:cNvSpPr/>
              <p:nvPr/>
            </p:nvSpPr>
            <p:spPr>
              <a:xfrm>
                <a:off x="4574207" y="2686015"/>
                <a:ext cx="134165" cy="119919"/>
              </a:xfrm>
              <a:custGeom>
                <a:avLst/>
                <a:gdLst>
                  <a:gd name="connsiteX0" fmla="*/ 51011 w 134165"/>
                  <a:gd name="connsiteY0" fmla="*/ 0 h 119919"/>
                  <a:gd name="connsiteX1" fmla="*/ 0 w 134165"/>
                  <a:gd name="connsiteY1" fmla="*/ 17522 h 119919"/>
                  <a:gd name="connsiteX2" fmla="*/ 51011 w 134165"/>
                  <a:gd name="connsiteY2" fmla="*/ 113451 h 119919"/>
                  <a:gd name="connsiteX3" fmla="*/ 130384 w 134165"/>
                  <a:gd name="connsiteY3" fmla="*/ 108072 h 119919"/>
                  <a:gd name="connsiteX4" fmla="*/ 134166 w 134165"/>
                  <a:gd name="connsiteY4" fmla="*/ 83197 h 119919"/>
                  <a:gd name="connsiteX5" fmla="*/ 51011 w 134165"/>
                  <a:gd name="connsiteY5" fmla="*/ 42 h 119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4165" h="119919">
                    <a:moveTo>
                      <a:pt x="51011" y="0"/>
                    </a:moveTo>
                    <a:cubicBezTo>
                      <a:pt x="31808" y="0"/>
                      <a:pt x="14076" y="6513"/>
                      <a:pt x="0" y="17522"/>
                    </a:cubicBezTo>
                    <a:cubicBezTo>
                      <a:pt x="2857" y="53322"/>
                      <a:pt x="14202" y="97610"/>
                      <a:pt x="51011" y="113451"/>
                    </a:cubicBezTo>
                    <a:cubicBezTo>
                      <a:pt x="78659" y="125384"/>
                      <a:pt x="106938" y="119165"/>
                      <a:pt x="130384" y="108072"/>
                    </a:cubicBezTo>
                    <a:cubicBezTo>
                      <a:pt x="132863" y="100215"/>
                      <a:pt x="134166" y="91853"/>
                      <a:pt x="134166" y="83197"/>
                    </a:cubicBezTo>
                    <a:cubicBezTo>
                      <a:pt x="134166" y="37271"/>
                      <a:pt x="96937" y="42"/>
                      <a:pt x="51011" y="42"/>
                    </a:cubicBezTo>
                    <a:close/>
                  </a:path>
                </a:pathLst>
              </a:custGeom>
              <a:solidFill>
                <a:srgbClr val="7D5571"/>
              </a:solidFill>
              <a:ln w="4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338" name="Forma Livre: Forma 1337">
                <a:extLst>
                  <a:ext uri="{FF2B5EF4-FFF2-40B4-BE49-F238E27FC236}">
                    <a16:creationId xmlns:a16="http://schemas.microsoft.com/office/drawing/2014/main" id="{6D3CFADB-65BE-1C2C-AB73-6BC4A6305F91}"/>
                  </a:ext>
                </a:extLst>
              </p:cNvPr>
              <p:cNvSpPr/>
              <p:nvPr/>
            </p:nvSpPr>
            <p:spPr>
              <a:xfrm>
                <a:off x="4692248" y="2915059"/>
                <a:ext cx="270043" cy="251145"/>
              </a:xfrm>
              <a:custGeom>
                <a:avLst/>
                <a:gdLst>
                  <a:gd name="connsiteX0" fmla="*/ 270044 w 270043"/>
                  <a:gd name="connsiteY0" fmla="*/ 116056 h 251145"/>
                  <a:gd name="connsiteX1" fmla="*/ 203486 w 270043"/>
                  <a:gd name="connsiteY1" fmla="*/ 39960 h 251145"/>
                  <a:gd name="connsiteX2" fmla="*/ 190544 w 270043"/>
                  <a:gd name="connsiteY2" fmla="*/ 27270 h 251145"/>
                  <a:gd name="connsiteX3" fmla="*/ 115919 w 270043"/>
                  <a:gd name="connsiteY3" fmla="*/ 0 h 251145"/>
                  <a:gd name="connsiteX4" fmla="*/ 39907 w 270043"/>
                  <a:gd name="connsiteY4" fmla="*/ 28447 h 251145"/>
                  <a:gd name="connsiteX5" fmla="*/ 28394 w 270043"/>
                  <a:gd name="connsiteY5" fmla="*/ 191984 h 251145"/>
                  <a:gd name="connsiteX6" fmla="*/ 80119 w 270043"/>
                  <a:gd name="connsiteY6" fmla="*/ 251146 h 251145"/>
                  <a:gd name="connsiteX7" fmla="*/ 270044 w 270043"/>
                  <a:gd name="connsiteY7" fmla="*/ 116056 h 251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0043" h="251145">
                    <a:moveTo>
                      <a:pt x="270044" y="116056"/>
                    </a:moveTo>
                    <a:lnTo>
                      <a:pt x="203486" y="39960"/>
                    </a:lnTo>
                    <a:cubicBezTo>
                      <a:pt x="199452" y="35338"/>
                      <a:pt x="195166" y="31052"/>
                      <a:pt x="190544" y="27270"/>
                    </a:cubicBezTo>
                    <a:cubicBezTo>
                      <a:pt x="169199" y="9202"/>
                      <a:pt x="142643" y="0"/>
                      <a:pt x="115919" y="0"/>
                    </a:cubicBezTo>
                    <a:cubicBezTo>
                      <a:pt x="89195" y="0"/>
                      <a:pt x="61883" y="9370"/>
                      <a:pt x="39907" y="28447"/>
                    </a:cubicBezTo>
                    <a:cubicBezTo>
                      <a:pt x="-8415" y="70423"/>
                      <a:pt x="-13583" y="143662"/>
                      <a:pt x="28394" y="191984"/>
                    </a:cubicBezTo>
                    <a:lnTo>
                      <a:pt x="80119" y="251146"/>
                    </a:lnTo>
                    <a:cubicBezTo>
                      <a:pt x="158988" y="231061"/>
                      <a:pt x="226260" y="182025"/>
                      <a:pt x="270044" y="116056"/>
                    </a:cubicBezTo>
                    <a:close/>
                  </a:path>
                </a:pathLst>
              </a:custGeom>
              <a:solidFill>
                <a:srgbClr val="593D51"/>
              </a:solidFill>
              <a:ln w="4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339" name="Forma Livre: Forma 1338">
                <a:extLst>
                  <a:ext uri="{FF2B5EF4-FFF2-40B4-BE49-F238E27FC236}">
                    <a16:creationId xmlns:a16="http://schemas.microsoft.com/office/drawing/2014/main" id="{396D0F43-3E7C-3982-E65B-3A507FEC224F}"/>
                  </a:ext>
                </a:extLst>
              </p:cNvPr>
              <p:cNvSpPr/>
              <p:nvPr/>
            </p:nvSpPr>
            <p:spPr>
              <a:xfrm>
                <a:off x="4394745" y="2897285"/>
                <a:ext cx="258687" cy="249549"/>
              </a:xfrm>
              <a:custGeom>
                <a:avLst/>
                <a:gdLst>
                  <a:gd name="connsiteX0" fmla="*/ 232028 w 258687"/>
                  <a:gd name="connsiteY0" fmla="*/ 41977 h 249549"/>
                  <a:gd name="connsiteX1" fmla="*/ 144082 w 258687"/>
                  <a:gd name="connsiteY1" fmla="*/ 42 h 249549"/>
                  <a:gd name="connsiteX2" fmla="*/ 142654 w 258687"/>
                  <a:gd name="connsiteY2" fmla="*/ 0 h 249549"/>
                  <a:gd name="connsiteX3" fmla="*/ 106223 w 258687"/>
                  <a:gd name="connsiteY3" fmla="*/ 5925 h 249549"/>
                  <a:gd name="connsiteX4" fmla="*/ 105887 w 258687"/>
                  <a:gd name="connsiteY4" fmla="*/ 6009 h 249549"/>
                  <a:gd name="connsiteX5" fmla="*/ 68785 w 258687"/>
                  <a:gd name="connsiteY5" fmla="*/ 26682 h 249549"/>
                  <a:gd name="connsiteX6" fmla="*/ 40338 w 258687"/>
                  <a:gd name="connsiteY6" fmla="*/ 50044 h 249549"/>
                  <a:gd name="connsiteX7" fmla="*/ 0 w 258687"/>
                  <a:gd name="connsiteY7" fmla="*/ 83239 h 249549"/>
                  <a:gd name="connsiteX8" fmla="*/ 162781 w 258687"/>
                  <a:gd name="connsiteY8" fmla="*/ 249549 h 249549"/>
                  <a:gd name="connsiteX9" fmla="*/ 216733 w 258687"/>
                  <a:gd name="connsiteY9" fmla="*/ 205177 h 249549"/>
                  <a:gd name="connsiteX10" fmla="*/ 232028 w 258687"/>
                  <a:gd name="connsiteY10" fmla="*/ 41935 h 249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8687" h="249549">
                    <a:moveTo>
                      <a:pt x="232028" y="41977"/>
                    </a:moveTo>
                    <a:cubicBezTo>
                      <a:pt x="209422" y="14665"/>
                      <a:pt x="176941" y="420"/>
                      <a:pt x="144082" y="42"/>
                    </a:cubicBezTo>
                    <a:cubicBezTo>
                      <a:pt x="143620" y="0"/>
                      <a:pt x="143116" y="0"/>
                      <a:pt x="142654" y="0"/>
                    </a:cubicBezTo>
                    <a:cubicBezTo>
                      <a:pt x="130384" y="0"/>
                      <a:pt x="118031" y="1933"/>
                      <a:pt x="106223" y="5925"/>
                    </a:cubicBezTo>
                    <a:cubicBezTo>
                      <a:pt x="106139" y="5925"/>
                      <a:pt x="105971" y="5967"/>
                      <a:pt x="105887" y="6009"/>
                    </a:cubicBezTo>
                    <a:cubicBezTo>
                      <a:pt x="92735" y="10421"/>
                      <a:pt x="80088" y="17270"/>
                      <a:pt x="68785" y="26682"/>
                    </a:cubicBezTo>
                    <a:lnTo>
                      <a:pt x="40338" y="50044"/>
                    </a:lnTo>
                    <a:lnTo>
                      <a:pt x="0" y="83239"/>
                    </a:lnTo>
                    <a:cubicBezTo>
                      <a:pt x="31766" y="156814"/>
                      <a:pt x="90046" y="216228"/>
                      <a:pt x="162781" y="249549"/>
                    </a:cubicBezTo>
                    <a:lnTo>
                      <a:pt x="216733" y="205177"/>
                    </a:lnTo>
                    <a:cubicBezTo>
                      <a:pt x="266021" y="164293"/>
                      <a:pt x="272870" y="91223"/>
                      <a:pt x="232028" y="41935"/>
                    </a:cubicBezTo>
                    <a:close/>
                  </a:path>
                </a:pathLst>
              </a:custGeom>
              <a:solidFill>
                <a:srgbClr val="593D51"/>
              </a:solidFill>
              <a:ln w="4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340" name="Forma Livre: Forma 1339">
                <a:extLst>
                  <a:ext uri="{FF2B5EF4-FFF2-40B4-BE49-F238E27FC236}">
                    <a16:creationId xmlns:a16="http://schemas.microsoft.com/office/drawing/2014/main" id="{9F81327F-203B-D645-6CF3-BD49202A7EA8}"/>
                  </a:ext>
                </a:extLst>
              </p:cNvPr>
              <p:cNvSpPr/>
              <p:nvPr/>
            </p:nvSpPr>
            <p:spPr>
              <a:xfrm>
                <a:off x="4407140" y="2897285"/>
                <a:ext cx="510843" cy="278962"/>
              </a:xfrm>
              <a:custGeom>
                <a:avLst/>
                <a:gdLst>
                  <a:gd name="connsiteX0" fmla="*/ 475652 w 510843"/>
                  <a:gd name="connsiteY0" fmla="*/ 45044 h 278962"/>
                  <a:gd name="connsiteX1" fmla="*/ 374429 w 510843"/>
                  <a:gd name="connsiteY1" fmla="*/ 0 h 278962"/>
                  <a:gd name="connsiteX2" fmla="*/ 133577 w 510843"/>
                  <a:gd name="connsiteY2" fmla="*/ 0 h 278962"/>
                  <a:gd name="connsiteX3" fmla="*/ 131729 w 510843"/>
                  <a:gd name="connsiteY3" fmla="*/ 42 h 278962"/>
                  <a:gd name="connsiteX4" fmla="*/ 93870 w 510843"/>
                  <a:gd name="connsiteY4" fmla="*/ 5925 h 278962"/>
                  <a:gd name="connsiteX5" fmla="*/ 93534 w 510843"/>
                  <a:gd name="connsiteY5" fmla="*/ 6009 h 278962"/>
                  <a:gd name="connsiteX6" fmla="*/ 27984 w 510843"/>
                  <a:gd name="connsiteY6" fmla="*/ 50086 h 278962"/>
                  <a:gd name="connsiteX7" fmla="*/ 798 w 510843"/>
                  <a:gd name="connsiteY7" fmla="*/ 105383 h 278962"/>
                  <a:gd name="connsiteX8" fmla="*/ 0 w 510843"/>
                  <a:gd name="connsiteY8" fmla="*/ 108829 h 278962"/>
                  <a:gd name="connsiteX9" fmla="*/ 285097 w 510843"/>
                  <a:gd name="connsiteY9" fmla="*/ 278963 h 278962"/>
                  <a:gd name="connsiteX10" fmla="*/ 500527 w 510843"/>
                  <a:gd name="connsiteY10" fmla="*/ 196858 h 278962"/>
                  <a:gd name="connsiteX11" fmla="*/ 507208 w 510843"/>
                  <a:gd name="connsiteY11" fmla="*/ 167361 h 278962"/>
                  <a:gd name="connsiteX12" fmla="*/ 475652 w 510843"/>
                  <a:gd name="connsiteY12" fmla="*/ 45086 h 278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843" h="278962">
                    <a:moveTo>
                      <a:pt x="475652" y="45044"/>
                    </a:moveTo>
                    <a:cubicBezTo>
                      <a:pt x="450987" y="17606"/>
                      <a:pt x="415187" y="0"/>
                      <a:pt x="374429" y="0"/>
                    </a:cubicBezTo>
                    <a:lnTo>
                      <a:pt x="133577" y="0"/>
                    </a:lnTo>
                    <a:cubicBezTo>
                      <a:pt x="132947" y="0"/>
                      <a:pt x="132359" y="0"/>
                      <a:pt x="131729" y="42"/>
                    </a:cubicBezTo>
                    <a:cubicBezTo>
                      <a:pt x="118661" y="168"/>
                      <a:pt x="105929" y="2227"/>
                      <a:pt x="93870" y="5925"/>
                    </a:cubicBezTo>
                    <a:cubicBezTo>
                      <a:pt x="93786" y="5925"/>
                      <a:pt x="93618" y="5967"/>
                      <a:pt x="93534" y="6009"/>
                    </a:cubicBezTo>
                    <a:cubicBezTo>
                      <a:pt x="67692" y="13908"/>
                      <a:pt x="44918" y="29329"/>
                      <a:pt x="27984" y="50086"/>
                    </a:cubicBezTo>
                    <a:cubicBezTo>
                      <a:pt x="15169" y="65801"/>
                      <a:pt x="5672" y="84542"/>
                      <a:pt x="798" y="105383"/>
                    </a:cubicBezTo>
                    <a:lnTo>
                      <a:pt x="0" y="108829"/>
                    </a:lnTo>
                    <a:cubicBezTo>
                      <a:pt x="54750" y="210136"/>
                      <a:pt x="161898" y="278963"/>
                      <a:pt x="285097" y="278963"/>
                    </a:cubicBezTo>
                    <a:cubicBezTo>
                      <a:pt x="367832" y="278963"/>
                      <a:pt x="443298" y="247911"/>
                      <a:pt x="500527" y="196858"/>
                    </a:cubicBezTo>
                    <a:lnTo>
                      <a:pt x="507208" y="167361"/>
                    </a:lnTo>
                    <a:cubicBezTo>
                      <a:pt x="517923" y="121560"/>
                      <a:pt x="504225" y="76768"/>
                      <a:pt x="475652" y="45086"/>
                    </a:cubicBezTo>
                    <a:close/>
                  </a:path>
                </a:pathLst>
              </a:custGeom>
              <a:solidFill>
                <a:srgbClr val="593D51"/>
              </a:solidFill>
              <a:ln w="4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341" name="Forma Livre: Forma 1340">
                <a:extLst>
                  <a:ext uri="{FF2B5EF4-FFF2-40B4-BE49-F238E27FC236}">
                    <a16:creationId xmlns:a16="http://schemas.microsoft.com/office/drawing/2014/main" id="{E0FBEEDE-F36E-9C76-49B5-A174E398AB9C}"/>
                  </a:ext>
                </a:extLst>
              </p:cNvPr>
              <p:cNvSpPr/>
              <p:nvPr/>
            </p:nvSpPr>
            <p:spPr>
              <a:xfrm>
                <a:off x="4394787" y="2897285"/>
                <a:ext cx="567505" cy="278962"/>
              </a:xfrm>
              <a:custGeom>
                <a:avLst/>
                <a:gdLst>
                  <a:gd name="connsiteX0" fmla="*/ 297451 w 567505"/>
                  <a:gd name="connsiteY0" fmla="*/ 278920 h 278962"/>
                  <a:gd name="connsiteX1" fmla="*/ 567505 w 567505"/>
                  <a:gd name="connsiteY1" fmla="*/ 133830 h 278962"/>
                  <a:gd name="connsiteX2" fmla="*/ 500947 w 567505"/>
                  <a:gd name="connsiteY2" fmla="*/ 57734 h 278962"/>
                  <a:gd name="connsiteX3" fmla="*/ 488006 w 567505"/>
                  <a:gd name="connsiteY3" fmla="*/ 45044 h 278962"/>
                  <a:gd name="connsiteX4" fmla="*/ 386782 w 567505"/>
                  <a:gd name="connsiteY4" fmla="*/ 0 h 278962"/>
                  <a:gd name="connsiteX5" fmla="*/ 145931 w 567505"/>
                  <a:gd name="connsiteY5" fmla="*/ 0 h 278962"/>
                  <a:gd name="connsiteX6" fmla="*/ 144082 w 567505"/>
                  <a:gd name="connsiteY6" fmla="*/ 42 h 278962"/>
                  <a:gd name="connsiteX7" fmla="*/ 142654 w 567505"/>
                  <a:gd name="connsiteY7" fmla="*/ 0 h 278962"/>
                  <a:gd name="connsiteX8" fmla="*/ 106223 w 567505"/>
                  <a:gd name="connsiteY8" fmla="*/ 5925 h 278962"/>
                  <a:gd name="connsiteX9" fmla="*/ 105887 w 567505"/>
                  <a:gd name="connsiteY9" fmla="*/ 6009 h 278962"/>
                  <a:gd name="connsiteX10" fmla="*/ 40338 w 567505"/>
                  <a:gd name="connsiteY10" fmla="*/ 50086 h 278962"/>
                  <a:gd name="connsiteX11" fmla="*/ 0 w 567505"/>
                  <a:gd name="connsiteY11" fmla="*/ 83281 h 278962"/>
                  <a:gd name="connsiteX12" fmla="*/ 297451 w 567505"/>
                  <a:gd name="connsiteY12" fmla="*/ 278963 h 278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67505" h="278962">
                    <a:moveTo>
                      <a:pt x="297451" y="278920"/>
                    </a:moveTo>
                    <a:cubicBezTo>
                      <a:pt x="410229" y="278920"/>
                      <a:pt x="509477" y="221271"/>
                      <a:pt x="567505" y="133830"/>
                    </a:cubicBezTo>
                    <a:lnTo>
                      <a:pt x="500947" y="57734"/>
                    </a:lnTo>
                    <a:cubicBezTo>
                      <a:pt x="496914" y="53112"/>
                      <a:pt x="492628" y="48826"/>
                      <a:pt x="488006" y="45044"/>
                    </a:cubicBezTo>
                    <a:cubicBezTo>
                      <a:pt x="463341" y="17606"/>
                      <a:pt x="427541" y="0"/>
                      <a:pt x="386782" y="0"/>
                    </a:cubicBezTo>
                    <a:lnTo>
                      <a:pt x="145931" y="0"/>
                    </a:lnTo>
                    <a:cubicBezTo>
                      <a:pt x="145301" y="0"/>
                      <a:pt x="144713" y="0"/>
                      <a:pt x="144082" y="42"/>
                    </a:cubicBezTo>
                    <a:cubicBezTo>
                      <a:pt x="143620" y="0"/>
                      <a:pt x="143116" y="0"/>
                      <a:pt x="142654" y="0"/>
                    </a:cubicBezTo>
                    <a:cubicBezTo>
                      <a:pt x="130384" y="0"/>
                      <a:pt x="118030" y="1933"/>
                      <a:pt x="106223" y="5925"/>
                    </a:cubicBezTo>
                    <a:cubicBezTo>
                      <a:pt x="106139" y="5925"/>
                      <a:pt x="105971" y="5967"/>
                      <a:pt x="105887" y="6009"/>
                    </a:cubicBezTo>
                    <a:cubicBezTo>
                      <a:pt x="80046" y="13908"/>
                      <a:pt x="57272" y="29329"/>
                      <a:pt x="40338" y="50086"/>
                    </a:cubicBezTo>
                    <a:lnTo>
                      <a:pt x="0" y="83281"/>
                    </a:lnTo>
                    <a:cubicBezTo>
                      <a:pt x="49666" y="198370"/>
                      <a:pt x="164125" y="278963"/>
                      <a:pt x="297451" y="278963"/>
                    </a:cubicBezTo>
                    <a:close/>
                  </a:path>
                </a:pathLst>
              </a:custGeom>
              <a:solidFill>
                <a:srgbClr val="593D51"/>
              </a:solidFill>
              <a:ln w="4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342" name="Forma Livre: Forma 1341">
                <a:extLst>
                  <a:ext uri="{FF2B5EF4-FFF2-40B4-BE49-F238E27FC236}">
                    <a16:creationId xmlns:a16="http://schemas.microsoft.com/office/drawing/2014/main" id="{CE71C566-D31B-9B11-A4BA-3E215FD98A68}"/>
                  </a:ext>
                </a:extLst>
              </p:cNvPr>
              <p:cNvSpPr/>
              <p:nvPr/>
            </p:nvSpPr>
            <p:spPr>
              <a:xfrm>
                <a:off x="4648034" y="2744925"/>
                <a:ext cx="137148" cy="214841"/>
              </a:xfrm>
              <a:custGeom>
                <a:avLst/>
                <a:gdLst>
                  <a:gd name="connsiteX0" fmla="*/ 0 w 137148"/>
                  <a:gd name="connsiteY0" fmla="*/ 152528 h 214841"/>
                  <a:gd name="connsiteX1" fmla="*/ 82147 w 137148"/>
                  <a:gd name="connsiteY1" fmla="*/ 214842 h 214841"/>
                  <a:gd name="connsiteX2" fmla="*/ 137149 w 137148"/>
                  <a:gd name="connsiteY2" fmla="*/ 20085 h 214841"/>
                  <a:gd name="connsiteX3" fmla="*/ 45632 w 137148"/>
                  <a:gd name="connsiteY3" fmla="*/ 0 h 214841"/>
                  <a:gd name="connsiteX4" fmla="*/ 0 w 137148"/>
                  <a:gd name="connsiteY4" fmla="*/ 152528 h 214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7148" h="214841">
                    <a:moveTo>
                      <a:pt x="0" y="152528"/>
                    </a:moveTo>
                    <a:lnTo>
                      <a:pt x="82147" y="214842"/>
                    </a:lnTo>
                    <a:lnTo>
                      <a:pt x="137149" y="20085"/>
                    </a:lnTo>
                    <a:lnTo>
                      <a:pt x="45632" y="0"/>
                    </a:lnTo>
                    <a:lnTo>
                      <a:pt x="0" y="152528"/>
                    </a:lnTo>
                    <a:close/>
                  </a:path>
                </a:pathLst>
              </a:custGeom>
              <a:solidFill>
                <a:srgbClr val="00B7D5"/>
              </a:solidFill>
              <a:ln w="4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343" name="Forma Livre: Forma 1342">
                <a:extLst>
                  <a:ext uri="{FF2B5EF4-FFF2-40B4-BE49-F238E27FC236}">
                    <a16:creationId xmlns:a16="http://schemas.microsoft.com/office/drawing/2014/main" id="{80AA521F-BB92-56D4-B191-A699AB2E1008}"/>
                  </a:ext>
                </a:extLst>
              </p:cNvPr>
              <p:cNvSpPr/>
              <p:nvPr/>
            </p:nvSpPr>
            <p:spPr>
              <a:xfrm>
                <a:off x="4559920" y="2897285"/>
                <a:ext cx="252868" cy="128816"/>
              </a:xfrm>
              <a:custGeom>
                <a:avLst/>
                <a:gdLst>
                  <a:gd name="connsiteX0" fmla="*/ 0 w 252868"/>
                  <a:gd name="connsiteY0" fmla="*/ 0 h 128816"/>
                  <a:gd name="connsiteX1" fmla="*/ 132317 w 252868"/>
                  <a:gd name="connsiteY1" fmla="*/ 128409 h 128816"/>
                  <a:gd name="connsiteX2" fmla="*/ 252869 w 252868"/>
                  <a:gd name="connsiteY2" fmla="*/ 3614 h 128816"/>
                  <a:gd name="connsiteX3" fmla="*/ 221649 w 252868"/>
                  <a:gd name="connsiteY3" fmla="*/ 0 h 128816"/>
                  <a:gd name="connsiteX4" fmla="*/ 0 w 252868"/>
                  <a:gd name="connsiteY4" fmla="*/ 0 h 128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2868" h="128816">
                    <a:moveTo>
                      <a:pt x="0" y="0"/>
                    </a:moveTo>
                    <a:cubicBezTo>
                      <a:pt x="0" y="0"/>
                      <a:pt x="31136" y="119753"/>
                      <a:pt x="132317" y="128409"/>
                    </a:cubicBezTo>
                    <a:cubicBezTo>
                      <a:pt x="233456" y="137107"/>
                      <a:pt x="252869" y="3614"/>
                      <a:pt x="252869" y="3614"/>
                    </a:cubicBezTo>
                    <a:cubicBezTo>
                      <a:pt x="242868" y="1261"/>
                      <a:pt x="232406" y="0"/>
                      <a:pt x="221649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7D5"/>
              </a:solidFill>
              <a:ln w="4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344" name="Forma Livre: Forma 1343">
                <a:extLst>
                  <a:ext uri="{FF2B5EF4-FFF2-40B4-BE49-F238E27FC236}">
                    <a16:creationId xmlns:a16="http://schemas.microsoft.com/office/drawing/2014/main" id="{3D8DA332-0745-91BB-E2E5-A4C4D2753D9F}"/>
                  </a:ext>
                </a:extLst>
              </p:cNvPr>
              <p:cNvSpPr/>
              <p:nvPr/>
            </p:nvSpPr>
            <p:spPr>
              <a:xfrm>
                <a:off x="4692252" y="2697651"/>
                <a:ext cx="120327" cy="120312"/>
              </a:xfrm>
              <a:custGeom>
                <a:avLst/>
                <a:gdLst>
                  <a:gd name="connsiteX0" fmla="*/ 73056 w 120327"/>
                  <a:gd name="connsiteY0" fmla="*/ 1431 h 120312"/>
                  <a:gd name="connsiteX1" fmla="*/ 59148 w 120327"/>
                  <a:gd name="connsiteY1" fmla="*/ 3 h 120312"/>
                  <a:gd name="connsiteX2" fmla="*/ 1415 w 120327"/>
                  <a:gd name="connsiteY2" fmla="*/ 47274 h 120312"/>
                  <a:gd name="connsiteX3" fmla="*/ 37551 w 120327"/>
                  <a:gd name="connsiteY3" fmla="*/ 115891 h 120312"/>
                  <a:gd name="connsiteX4" fmla="*/ 47257 w 120327"/>
                  <a:gd name="connsiteY4" fmla="*/ 118916 h 120312"/>
                  <a:gd name="connsiteX5" fmla="*/ 55619 w 120327"/>
                  <a:gd name="connsiteY5" fmla="*/ 120134 h 120312"/>
                  <a:gd name="connsiteX6" fmla="*/ 118899 w 120327"/>
                  <a:gd name="connsiteY6" fmla="*/ 73031 h 120312"/>
                  <a:gd name="connsiteX7" fmla="*/ 120328 w 120327"/>
                  <a:gd name="connsiteY7" fmla="*/ 60048 h 120312"/>
                  <a:gd name="connsiteX8" fmla="*/ 120328 w 120327"/>
                  <a:gd name="connsiteY8" fmla="*/ 59165 h 120312"/>
                  <a:gd name="connsiteX9" fmla="*/ 73056 w 120327"/>
                  <a:gd name="connsiteY9" fmla="*/ 1390 h 120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0327" h="120312">
                    <a:moveTo>
                      <a:pt x="73056" y="1431"/>
                    </a:moveTo>
                    <a:cubicBezTo>
                      <a:pt x="68392" y="381"/>
                      <a:pt x="63728" y="-39"/>
                      <a:pt x="59148" y="3"/>
                    </a:cubicBezTo>
                    <a:cubicBezTo>
                      <a:pt x="31878" y="423"/>
                      <a:pt x="7507" y="19500"/>
                      <a:pt x="1415" y="47274"/>
                    </a:cubicBezTo>
                    <a:cubicBezTo>
                      <a:pt x="-4972" y="76351"/>
                      <a:pt x="10827" y="105092"/>
                      <a:pt x="37551" y="115891"/>
                    </a:cubicBezTo>
                    <a:cubicBezTo>
                      <a:pt x="40618" y="117151"/>
                      <a:pt x="43895" y="118160"/>
                      <a:pt x="47257" y="118916"/>
                    </a:cubicBezTo>
                    <a:cubicBezTo>
                      <a:pt x="50030" y="119546"/>
                      <a:pt x="52845" y="119966"/>
                      <a:pt x="55619" y="120134"/>
                    </a:cubicBezTo>
                    <a:cubicBezTo>
                      <a:pt x="85074" y="122403"/>
                      <a:pt x="112344" y="102739"/>
                      <a:pt x="118899" y="73031"/>
                    </a:cubicBezTo>
                    <a:cubicBezTo>
                      <a:pt x="119865" y="68661"/>
                      <a:pt x="120328" y="64334"/>
                      <a:pt x="120328" y="60048"/>
                    </a:cubicBezTo>
                    <a:lnTo>
                      <a:pt x="120328" y="59165"/>
                    </a:lnTo>
                    <a:cubicBezTo>
                      <a:pt x="119907" y="31895"/>
                      <a:pt x="100873" y="7482"/>
                      <a:pt x="73056" y="1390"/>
                    </a:cubicBezTo>
                    <a:close/>
                  </a:path>
                </a:pathLst>
              </a:custGeom>
              <a:solidFill>
                <a:srgbClr val="00B7D5"/>
              </a:solidFill>
              <a:ln w="4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345" name="Forma Livre: Forma 1344">
                <a:extLst>
                  <a:ext uri="{FF2B5EF4-FFF2-40B4-BE49-F238E27FC236}">
                    <a16:creationId xmlns:a16="http://schemas.microsoft.com/office/drawing/2014/main" id="{6BCB55DD-985B-F2F7-5E28-F9E856CE20CF}"/>
                  </a:ext>
                </a:extLst>
              </p:cNvPr>
              <p:cNvSpPr/>
              <p:nvPr/>
            </p:nvSpPr>
            <p:spPr>
              <a:xfrm>
                <a:off x="4727029" y="2752531"/>
                <a:ext cx="85718" cy="106680"/>
              </a:xfrm>
              <a:custGeom>
                <a:avLst/>
                <a:gdLst>
                  <a:gd name="connsiteX0" fmla="*/ 85550 w 85718"/>
                  <a:gd name="connsiteY0" fmla="*/ 4328 h 106680"/>
                  <a:gd name="connsiteX1" fmla="*/ 12059 w 85718"/>
                  <a:gd name="connsiteY1" fmla="*/ 630 h 106680"/>
                  <a:gd name="connsiteX2" fmla="*/ 0 w 85718"/>
                  <a:gd name="connsiteY2" fmla="*/ 0 h 106680"/>
                  <a:gd name="connsiteX3" fmla="*/ 2773 w 85718"/>
                  <a:gd name="connsiteY3" fmla="*/ 61011 h 106680"/>
                  <a:gd name="connsiteX4" fmla="*/ 4370 w 85718"/>
                  <a:gd name="connsiteY4" fmla="*/ 95887 h 106680"/>
                  <a:gd name="connsiteX5" fmla="*/ 50675 w 85718"/>
                  <a:gd name="connsiteY5" fmla="*/ 106055 h 106680"/>
                  <a:gd name="connsiteX6" fmla="*/ 85592 w 85718"/>
                  <a:gd name="connsiteY6" fmla="*/ 80886 h 106680"/>
                  <a:gd name="connsiteX7" fmla="*/ 85718 w 85718"/>
                  <a:gd name="connsiteY7" fmla="*/ 77609 h 106680"/>
                  <a:gd name="connsiteX8" fmla="*/ 85508 w 85718"/>
                  <a:gd name="connsiteY8" fmla="*/ 5210 h 106680"/>
                  <a:gd name="connsiteX9" fmla="*/ 85508 w 85718"/>
                  <a:gd name="connsiteY9" fmla="*/ 4328 h 106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5718" h="106680">
                    <a:moveTo>
                      <a:pt x="85550" y="4328"/>
                    </a:moveTo>
                    <a:lnTo>
                      <a:pt x="12059" y="630"/>
                    </a:lnTo>
                    <a:lnTo>
                      <a:pt x="0" y="0"/>
                    </a:lnTo>
                    <a:lnTo>
                      <a:pt x="2773" y="61011"/>
                    </a:lnTo>
                    <a:lnTo>
                      <a:pt x="4370" y="95887"/>
                    </a:lnTo>
                    <a:lnTo>
                      <a:pt x="50675" y="106055"/>
                    </a:lnTo>
                    <a:cubicBezTo>
                      <a:pt x="67104" y="109669"/>
                      <a:pt x="83785" y="97147"/>
                      <a:pt x="85592" y="80886"/>
                    </a:cubicBezTo>
                    <a:cubicBezTo>
                      <a:pt x="85676" y="79794"/>
                      <a:pt x="85718" y="78701"/>
                      <a:pt x="85718" y="77609"/>
                    </a:cubicBezTo>
                    <a:lnTo>
                      <a:pt x="85508" y="5210"/>
                    </a:lnTo>
                    <a:lnTo>
                      <a:pt x="85508" y="4328"/>
                    </a:lnTo>
                    <a:close/>
                  </a:path>
                </a:pathLst>
              </a:custGeom>
              <a:solidFill>
                <a:srgbClr val="00B7D5"/>
              </a:solidFill>
              <a:ln w="4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346" name="Forma Livre: Forma 1345">
                <a:extLst>
                  <a:ext uri="{FF2B5EF4-FFF2-40B4-BE49-F238E27FC236}">
                    <a16:creationId xmlns:a16="http://schemas.microsoft.com/office/drawing/2014/main" id="{0A6DDABF-0723-0452-7389-5D70AE8EB597}"/>
                  </a:ext>
                </a:extLst>
              </p:cNvPr>
              <p:cNvSpPr/>
              <p:nvPr/>
            </p:nvSpPr>
            <p:spPr>
              <a:xfrm>
                <a:off x="4735879" y="2697651"/>
                <a:ext cx="76910" cy="150514"/>
              </a:xfrm>
              <a:custGeom>
                <a:avLst/>
                <a:gdLst>
                  <a:gd name="connsiteX0" fmla="*/ 76700 w 76910"/>
                  <a:gd name="connsiteY0" fmla="*/ 59207 h 150514"/>
                  <a:gd name="connsiteX1" fmla="*/ 29429 w 76910"/>
                  <a:gd name="connsiteY1" fmla="*/ 1431 h 150514"/>
                  <a:gd name="connsiteX2" fmla="*/ 15521 w 76910"/>
                  <a:gd name="connsiteY2" fmla="*/ 3 h 150514"/>
                  <a:gd name="connsiteX3" fmla="*/ 3210 w 76910"/>
                  <a:gd name="connsiteY3" fmla="*/ 55510 h 150514"/>
                  <a:gd name="connsiteX4" fmla="*/ 478 w 76910"/>
                  <a:gd name="connsiteY4" fmla="*/ 67947 h 150514"/>
                  <a:gd name="connsiteX5" fmla="*/ 9723 w 76910"/>
                  <a:gd name="connsiteY5" fmla="*/ 119924 h 150514"/>
                  <a:gd name="connsiteX6" fmla="*/ 40186 w 76910"/>
                  <a:gd name="connsiteY6" fmla="*/ 149169 h 150514"/>
                  <a:gd name="connsiteX7" fmla="*/ 76785 w 76910"/>
                  <a:gd name="connsiteY7" fmla="*/ 135765 h 150514"/>
                  <a:gd name="connsiteX8" fmla="*/ 76910 w 76910"/>
                  <a:gd name="connsiteY8" fmla="*/ 132488 h 150514"/>
                  <a:gd name="connsiteX9" fmla="*/ 76700 w 76910"/>
                  <a:gd name="connsiteY9" fmla="*/ 60090 h 150514"/>
                  <a:gd name="connsiteX10" fmla="*/ 76700 w 76910"/>
                  <a:gd name="connsiteY10" fmla="*/ 59207 h 150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6910" h="150514">
                    <a:moveTo>
                      <a:pt x="76700" y="59207"/>
                    </a:moveTo>
                    <a:cubicBezTo>
                      <a:pt x="76280" y="31937"/>
                      <a:pt x="57246" y="7524"/>
                      <a:pt x="29429" y="1431"/>
                    </a:cubicBezTo>
                    <a:cubicBezTo>
                      <a:pt x="24765" y="381"/>
                      <a:pt x="20101" y="-39"/>
                      <a:pt x="15521" y="3"/>
                    </a:cubicBezTo>
                    <a:lnTo>
                      <a:pt x="3210" y="55510"/>
                    </a:lnTo>
                    <a:lnTo>
                      <a:pt x="478" y="67947"/>
                    </a:lnTo>
                    <a:cubicBezTo>
                      <a:pt x="478" y="67947"/>
                      <a:pt x="-3177" y="96856"/>
                      <a:pt x="9723" y="119924"/>
                    </a:cubicBezTo>
                    <a:cubicBezTo>
                      <a:pt x="15689" y="130681"/>
                      <a:pt x="26488" y="144673"/>
                      <a:pt x="40186" y="149169"/>
                    </a:cubicBezTo>
                    <a:cubicBezTo>
                      <a:pt x="55229" y="154086"/>
                      <a:pt x="67666" y="144589"/>
                      <a:pt x="76785" y="135765"/>
                    </a:cubicBezTo>
                    <a:cubicBezTo>
                      <a:pt x="76868" y="134673"/>
                      <a:pt x="76910" y="133580"/>
                      <a:pt x="76910" y="132488"/>
                    </a:cubicBezTo>
                    <a:lnTo>
                      <a:pt x="76700" y="60090"/>
                    </a:lnTo>
                    <a:lnTo>
                      <a:pt x="76700" y="59207"/>
                    </a:lnTo>
                    <a:close/>
                  </a:path>
                </a:pathLst>
              </a:custGeom>
              <a:solidFill>
                <a:srgbClr val="3FCCE8"/>
              </a:solidFill>
              <a:ln w="4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347" name="Forma Livre: Forma 1346">
                <a:extLst>
                  <a:ext uri="{FF2B5EF4-FFF2-40B4-BE49-F238E27FC236}">
                    <a16:creationId xmlns:a16="http://schemas.microsoft.com/office/drawing/2014/main" id="{24D5272B-3550-FEEE-9A4D-A35C8BFA9DA5}"/>
                  </a:ext>
                </a:extLst>
              </p:cNvPr>
              <p:cNvSpPr/>
              <p:nvPr/>
            </p:nvSpPr>
            <p:spPr>
              <a:xfrm>
                <a:off x="4679296" y="2697625"/>
                <a:ext cx="132611" cy="95472"/>
              </a:xfrm>
              <a:custGeom>
                <a:avLst/>
                <a:gdLst>
                  <a:gd name="connsiteX0" fmla="*/ 86012 w 132611"/>
                  <a:gd name="connsiteY0" fmla="*/ 1416 h 95472"/>
                  <a:gd name="connsiteX1" fmla="*/ 14370 w 132611"/>
                  <a:gd name="connsiteY1" fmla="*/ 47300 h 95472"/>
                  <a:gd name="connsiteX2" fmla="*/ 0 w 132611"/>
                  <a:gd name="connsiteY2" fmla="*/ 95370 h 95472"/>
                  <a:gd name="connsiteX3" fmla="*/ 44834 w 132611"/>
                  <a:gd name="connsiteY3" fmla="*/ 90790 h 95472"/>
                  <a:gd name="connsiteX4" fmla="*/ 132611 w 132611"/>
                  <a:gd name="connsiteY4" fmla="*/ 48393 h 95472"/>
                  <a:gd name="connsiteX5" fmla="*/ 86054 w 132611"/>
                  <a:gd name="connsiteY5" fmla="*/ 1416 h 95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2611" h="95472">
                    <a:moveTo>
                      <a:pt x="86012" y="1416"/>
                    </a:moveTo>
                    <a:cubicBezTo>
                      <a:pt x="53574" y="-5727"/>
                      <a:pt x="21472" y="14862"/>
                      <a:pt x="14370" y="47300"/>
                    </a:cubicBezTo>
                    <a:lnTo>
                      <a:pt x="0" y="95370"/>
                    </a:lnTo>
                    <a:cubicBezTo>
                      <a:pt x="6723" y="96000"/>
                      <a:pt x="23867" y="93647"/>
                      <a:pt x="44834" y="90790"/>
                    </a:cubicBezTo>
                    <a:cubicBezTo>
                      <a:pt x="93828" y="84067"/>
                      <a:pt x="132611" y="48393"/>
                      <a:pt x="132611" y="48393"/>
                    </a:cubicBezTo>
                    <a:cubicBezTo>
                      <a:pt x="127947" y="25745"/>
                      <a:pt x="110047" y="6668"/>
                      <a:pt x="86054" y="1416"/>
                    </a:cubicBezTo>
                    <a:close/>
                  </a:path>
                </a:pathLst>
              </a:custGeom>
              <a:solidFill>
                <a:srgbClr val="593D51"/>
              </a:solidFill>
              <a:ln w="4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348" name="Forma Livre: Forma 1347">
                <a:extLst>
                  <a:ext uri="{FF2B5EF4-FFF2-40B4-BE49-F238E27FC236}">
                    <a16:creationId xmlns:a16="http://schemas.microsoft.com/office/drawing/2014/main" id="{0D73B97C-7271-4BB0-A451-267E355695EB}"/>
                  </a:ext>
                </a:extLst>
              </p:cNvPr>
              <p:cNvSpPr/>
              <p:nvPr/>
            </p:nvSpPr>
            <p:spPr>
              <a:xfrm>
                <a:off x="4724088" y="2846821"/>
                <a:ext cx="35757" cy="27942"/>
              </a:xfrm>
              <a:custGeom>
                <a:avLst/>
                <a:gdLst>
                  <a:gd name="connsiteX0" fmla="*/ 30085 w 35757"/>
                  <a:gd name="connsiteY0" fmla="*/ 27943 h 27942"/>
                  <a:gd name="connsiteX1" fmla="*/ 35758 w 35757"/>
                  <a:gd name="connsiteY1" fmla="*/ 7857 h 27942"/>
                  <a:gd name="connsiteX2" fmla="*/ 0 w 35757"/>
                  <a:gd name="connsiteY2" fmla="*/ 0 h 27942"/>
                  <a:gd name="connsiteX3" fmla="*/ 30085 w 35757"/>
                  <a:gd name="connsiteY3" fmla="*/ 27943 h 27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757" h="27942">
                    <a:moveTo>
                      <a:pt x="30085" y="27943"/>
                    </a:moveTo>
                    <a:lnTo>
                      <a:pt x="35758" y="7857"/>
                    </a:lnTo>
                    <a:lnTo>
                      <a:pt x="0" y="0"/>
                    </a:lnTo>
                    <a:lnTo>
                      <a:pt x="30085" y="27943"/>
                    </a:lnTo>
                    <a:close/>
                  </a:path>
                </a:pathLst>
              </a:custGeom>
              <a:solidFill>
                <a:srgbClr val="593D51"/>
              </a:solidFill>
              <a:ln w="4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349" name="Forma Livre: Forma 1348">
                <a:extLst>
                  <a:ext uri="{FF2B5EF4-FFF2-40B4-BE49-F238E27FC236}">
                    <a16:creationId xmlns:a16="http://schemas.microsoft.com/office/drawing/2014/main" id="{47359D92-9F00-4A0A-F80A-972D7A95918B}"/>
                  </a:ext>
                </a:extLst>
              </p:cNvPr>
              <p:cNvSpPr/>
              <p:nvPr/>
            </p:nvSpPr>
            <p:spPr>
              <a:xfrm>
                <a:off x="4696896" y="2759963"/>
                <a:ext cx="39465" cy="39466"/>
              </a:xfrm>
              <a:custGeom>
                <a:avLst/>
                <a:gdLst>
                  <a:gd name="connsiteX0" fmla="*/ 23956 w 39465"/>
                  <a:gd name="connsiteY0" fmla="*/ 467 h 39466"/>
                  <a:gd name="connsiteX1" fmla="*/ 467 w 39465"/>
                  <a:gd name="connsiteY1" fmla="*/ 15510 h 39466"/>
                  <a:gd name="connsiteX2" fmla="*/ 15510 w 39465"/>
                  <a:gd name="connsiteY2" fmla="*/ 38999 h 39466"/>
                  <a:gd name="connsiteX3" fmla="*/ 38999 w 39465"/>
                  <a:gd name="connsiteY3" fmla="*/ 23956 h 39466"/>
                  <a:gd name="connsiteX4" fmla="*/ 23956 w 39465"/>
                  <a:gd name="connsiteY4" fmla="*/ 467 h 39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465" h="39466">
                    <a:moveTo>
                      <a:pt x="23956" y="467"/>
                    </a:moveTo>
                    <a:cubicBezTo>
                      <a:pt x="13325" y="-1886"/>
                      <a:pt x="2778" y="4879"/>
                      <a:pt x="467" y="15510"/>
                    </a:cubicBezTo>
                    <a:cubicBezTo>
                      <a:pt x="-1886" y="26141"/>
                      <a:pt x="4879" y="36688"/>
                      <a:pt x="15510" y="38999"/>
                    </a:cubicBezTo>
                    <a:cubicBezTo>
                      <a:pt x="26141" y="41352"/>
                      <a:pt x="36688" y="34587"/>
                      <a:pt x="38999" y="23956"/>
                    </a:cubicBezTo>
                    <a:cubicBezTo>
                      <a:pt x="41352" y="13325"/>
                      <a:pt x="34587" y="2778"/>
                      <a:pt x="23956" y="467"/>
                    </a:cubicBezTo>
                    <a:close/>
                  </a:path>
                </a:pathLst>
              </a:custGeom>
              <a:solidFill>
                <a:srgbClr val="00B7D5"/>
              </a:solidFill>
              <a:ln w="4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grpSp>
            <p:nvGrpSpPr>
              <p:cNvPr id="1350" name="Gráfico 261">
                <a:extLst>
                  <a:ext uri="{FF2B5EF4-FFF2-40B4-BE49-F238E27FC236}">
                    <a16:creationId xmlns:a16="http://schemas.microsoft.com/office/drawing/2014/main" id="{F17A2177-39CC-4D4E-1437-D67A7D9DBC46}"/>
                  </a:ext>
                </a:extLst>
              </p:cNvPr>
              <p:cNvGrpSpPr/>
              <p:nvPr/>
            </p:nvGrpSpPr>
            <p:grpSpPr>
              <a:xfrm>
                <a:off x="4760308" y="2795096"/>
                <a:ext cx="38236" cy="38153"/>
                <a:chOff x="4760308" y="2795096"/>
                <a:chExt cx="38236" cy="38153"/>
              </a:xfrm>
              <a:solidFill>
                <a:srgbClr val="593D51"/>
              </a:solidFill>
            </p:grpSpPr>
            <p:sp>
              <p:nvSpPr>
                <p:cNvPr id="1351" name="Forma Livre: Forma 1350">
                  <a:extLst>
                    <a:ext uri="{FF2B5EF4-FFF2-40B4-BE49-F238E27FC236}">
                      <a16:creationId xmlns:a16="http://schemas.microsoft.com/office/drawing/2014/main" id="{AE06DE8C-59C6-0B3A-9D6B-FFB2CEB84D8C}"/>
                    </a:ext>
                  </a:extLst>
                </p:cNvPr>
                <p:cNvSpPr/>
                <p:nvPr/>
              </p:nvSpPr>
              <p:spPr>
                <a:xfrm>
                  <a:off x="4788502" y="2795096"/>
                  <a:ext cx="10042" cy="18992"/>
                </a:xfrm>
                <a:custGeom>
                  <a:avLst/>
                  <a:gdLst>
                    <a:gd name="connsiteX0" fmla="*/ 10042 w 10042"/>
                    <a:gd name="connsiteY0" fmla="*/ 18993 h 18992"/>
                    <a:gd name="connsiteX1" fmla="*/ 0 w 10042"/>
                    <a:gd name="connsiteY1" fmla="*/ 18993 h 18992"/>
                    <a:gd name="connsiteX2" fmla="*/ 0 w 10042"/>
                    <a:gd name="connsiteY2" fmla="*/ 15421 h 18992"/>
                    <a:gd name="connsiteX3" fmla="*/ 6471 w 10042"/>
                    <a:gd name="connsiteY3" fmla="*/ 15421 h 18992"/>
                    <a:gd name="connsiteX4" fmla="*/ 6471 w 10042"/>
                    <a:gd name="connsiteY4" fmla="*/ 0 h 18992"/>
                    <a:gd name="connsiteX5" fmla="*/ 10042 w 10042"/>
                    <a:gd name="connsiteY5" fmla="*/ 0 h 18992"/>
                    <a:gd name="connsiteX6" fmla="*/ 10042 w 10042"/>
                    <a:gd name="connsiteY6" fmla="*/ 18993 h 189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042" h="18992">
                      <a:moveTo>
                        <a:pt x="10042" y="18993"/>
                      </a:moveTo>
                      <a:lnTo>
                        <a:pt x="0" y="18993"/>
                      </a:lnTo>
                      <a:lnTo>
                        <a:pt x="0" y="15421"/>
                      </a:lnTo>
                      <a:lnTo>
                        <a:pt x="6471" y="15421"/>
                      </a:lnTo>
                      <a:lnTo>
                        <a:pt x="6471" y="0"/>
                      </a:lnTo>
                      <a:lnTo>
                        <a:pt x="10042" y="0"/>
                      </a:lnTo>
                      <a:lnTo>
                        <a:pt x="10042" y="18993"/>
                      </a:lnTo>
                      <a:close/>
                    </a:path>
                  </a:pathLst>
                </a:custGeom>
                <a:solidFill>
                  <a:srgbClr val="593D51"/>
                </a:solidFill>
                <a:ln w="4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352" name="Forma Livre: Forma 1351">
                  <a:extLst>
                    <a:ext uri="{FF2B5EF4-FFF2-40B4-BE49-F238E27FC236}">
                      <a16:creationId xmlns:a16="http://schemas.microsoft.com/office/drawing/2014/main" id="{CA5025D1-BF39-50B2-536F-48FE75462F7A}"/>
                    </a:ext>
                  </a:extLst>
                </p:cNvPr>
                <p:cNvSpPr/>
                <p:nvPr/>
              </p:nvSpPr>
              <p:spPr>
                <a:xfrm>
                  <a:off x="4760308" y="2820433"/>
                  <a:ext cx="19244" cy="12815"/>
                </a:xfrm>
                <a:custGeom>
                  <a:avLst/>
                  <a:gdLst>
                    <a:gd name="connsiteX0" fmla="*/ 19203 w 19244"/>
                    <a:gd name="connsiteY0" fmla="*/ 12816 h 12815"/>
                    <a:gd name="connsiteX1" fmla="*/ 0 w 19244"/>
                    <a:gd name="connsiteY1" fmla="*/ 2101 h 12815"/>
                    <a:gd name="connsiteX2" fmla="*/ 2899 w 19244"/>
                    <a:gd name="connsiteY2" fmla="*/ 0 h 12815"/>
                    <a:gd name="connsiteX3" fmla="*/ 19245 w 19244"/>
                    <a:gd name="connsiteY3" fmla="*/ 9244 h 12815"/>
                    <a:gd name="connsiteX4" fmla="*/ 19245 w 19244"/>
                    <a:gd name="connsiteY4" fmla="*/ 12816 h 12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244" h="12815">
                      <a:moveTo>
                        <a:pt x="19203" y="12816"/>
                      </a:moveTo>
                      <a:cubicBezTo>
                        <a:pt x="7900" y="12816"/>
                        <a:pt x="294" y="2521"/>
                        <a:pt x="0" y="2101"/>
                      </a:cubicBezTo>
                      <a:lnTo>
                        <a:pt x="2899" y="0"/>
                      </a:lnTo>
                      <a:cubicBezTo>
                        <a:pt x="2899" y="0"/>
                        <a:pt x="9748" y="9244"/>
                        <a:pt x="19245" y="9244"/>
                      </a:cubicBezTo>
                      <a:lnTo>
                        <a:pt x="19245" y="12816"/>
                      </a:lnTo>
                      <a:close/>
                    </a:path>
                  </a:pathLst>
                </a:custGeom>
                <a:solidFill>
                  <a:srgbClr val="593D51"/>
                </a:solidFill>
                <a:ln w="4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</p:grpSp>
      </p:grpSp>
      <p:grpSp>
        <p:nvGrpSpPr>
          <p:cNvPr id="1353" name="Gráfico 261">
            <a:extLst>
              <a:ext uri="{FF2B5EF4-FFF2-40B4-BE49-F238E27FC236}">
                <a16:creationId xmlns:a16="http://schemas.microsoft.com/office/drawing/2014/main" id="{2136ACD4-ABE9-0E2F-F6D6-EF8959C2E365}"/>
              </a:ext>
            </a:extLst>
          </p:cNvPr>
          <p:cNvGrpSpPr/>
          <p:nvPr/>
        </p:nvGrpSpPr>
        <p:grpSpPr>
          <a:xfrm>
            <a:off x="3616200" y="2689229"/>
            <a:ext cx="757934" cy="758102"/>
            <a:chOff x="4313102" y="2472770"/>
            <a:chExt cx="757934" cy="758102"/>
          </a:xfrm>
          <a:solidFill>
            <a:schemeClr val="bg1"/>
          </a:solidFill>
        </p:grpSpPr>
        <p:sp>
          <p:nvSpPr>
            <p:cNvPr id="1354" name="Forma Livre: Forma 1353">
              <a:extLst>
                <a:ext uri="{FF2B5EF4-FFF2-40B4-BE49-F238E27FC236}">
                  <a16:creationId xmlns:a16="http://schemas.microsoft.com/office/drawing/2014/main" id="{F4C0AB22-0ACD-E6EC-1D88-7040BB21798F}"/>
                </a:ext>
              </a:extLst>
            </p:cNvPr>
            <p:cNvSpPr/>
            <p:nvPr/>
          </p:nvSpPr>
          <p:spPr>
            <a:xfrm>
              <a:off x="4711188" y="2488779"/>
              <a:ext cx="10378" cy="28110"/>
            </a:xfrm>
            <a:custGeom>
              <a:avLst/>
              <a:gdLst>
                <a:gd name="connsiteX0" fmla="*/ 8194 w 10378"/>
                <a:gd name="connsiteY0" fmla="*/ 28111 h 28110"/>
                <a:gd name="connsiteX1" fmla="*/ 0 w 10378"/>
                <a:gd name="connsiteY1" fmla="*/ 27480 h 28110"/>
                <a:gd name="connsiteX2" fmla="*/ 1513 w 10378"/>
                <a:gd name="connsiteY2" fmla="*/ 0 h 28110"/>
                <a:gd name="connsiteX3" fmla="*/ 10379 w 10378"/>
                <a:gd name="connsiteY3" fmla="*/ 672 h 28110"/>
                <a:gd name="connsiteX4" fmla="*/ 8194 w 10378"/>
                <a:gd name="connsiteY4" fmla="*/ 28111 h 28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78" h="28110">
                  <a:moveTo>
                    <a:pt x="8194" y="28111"/>
                  </a:moveTo>
                  <a:lnTo>
                    <a:pt x="0" y="27480"/>
                  </a:lnTo>
                  <a:lnTo>
                    <a:pt x="1513" y="0"/>
                  </a:lnTo>
                  <a:lnTo>
                    <a:pt x="10379" y="672"/>
                  </a:lnTo>
                  <a:lnTo>
                    <a:pt x="8194" y="28111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55" name="Forma Livre: Forma 1354">
              <a:extLst>
                <a:ext uri="{FF2B5EF4-FFF2-40B4-BE49-F238E27FC236}">
                  <a16:creationId xmlns:a16="http://schemas.microsoft.com/office/drawing/2014/main" id="{245D22BB-8946-2B42-13B2-CC32F7BB6821}"/>
                </a:ext>
              </a:extLst>
            </p:cNvPr>
            <p:cNvSpPr/>
            <p:nvPr/>
          </p:nvSpPr>
          <p:spPr>
            <a:xfrm>
              <a:off x="4729844" y="2474535"/>
              <a:ext cx="13992" cy="44329"/>
            </a:xfrm>
            <a:custGeom>
              <a:avLst/>
              <a:gdLst>
                <a:gd name="connsiteX0" fmla="*/ 8152 w 13992"/>
                <a:gd name="connsiteY0" fmla="*/ 44330 h 44329"/>
                <a:gd name="connsiteX1" fmla="*/ 0 w 13992"/>
                <a:gd name="connsiteY1" fmla="*/ 43279 h 44329"/>
                <a:gd name="connsiteX2" fmla="*/ 4790 w 13992"/>
                <a:gd name="connsiteY2" fmla="*/ 0 h 44329"/>
                <a:gd name="connsiteX3" fmla="*/ 13992 w 13992"/>
                <a:gd name="connsiteY3" fmla="*/ 1177 h 44329"/>
                <a:gd name="connsiteX4" fmla="*/ 8152 w 13992"/>
                <a:gd name="connsiteY4" fmla="*/ 44330 h 4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92" h="44329">
                  <a:moveTo>
                    <a:pt x="8152" y="44330"/>
                  </a:moveTo>
                  <a:lnTo>
                    <a:pt x="0" y="43279"/>
                  </a:lnTo>
                  <a:lnTo>
                    <a:pt x="4790" y="0"/>
                  </a:lnTo>
                  <a:lnTo>
                    <a:pt x="13992" y="1177"/>
                  </a:lnTo>
                  <a:lnTo>
                    <a:pt x="8152" y="4433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56" name="Forma Livre: Forma 1355">
              <a:extLst>
                <a:ext uri="{FF2B5EF4-FFF2-40B4-BE49-F238E27FC236}">
                  <a16:creationId xmlns:a16="http://schemas.microsoft.com/office/drawing/2014/main" id="{AFC34351-35C5-FDF5-06C8-C4DA7FF3CE49}"/>
                </a:ext>
              </a:extLst>
            </p:cNvPr>
            <p:cNvSpPr/>
            <p:nvPr/>
          </p:nvSpPr>
          <p:spPr>
            <a:xfrm>
              <a:off x="4748375" y="2489325"/>
              <a:ext cx="14076" cy="32522"/>
            </a:xfrm>
            <a:custGeom>
              <a:avLst/>
              <a:gdLst>
                <a:gd name="connsiteX0" fmla="*/ 8068 w 14076"/>
                <a:gd name="connsiteY0" fmla="*/ 32522 h 32522"/>
                <a:gd name="connsiteX1" fmla="*/ 0 w 14076"/>
                <a:gd name="connsiteY1" fmla="*/ 31094 h 32522"/>
                <a:gd name="connsiteX2" fmla="*/ 5210 w 14076"/>
                <a:gd name="connsiteY2" fmla="*/ 0 h 32522"/>
                <a:gd name="connsiteX3" fmla="*/ 14076 w 14076"/>
                <a:gd name="connsiteY3" fmla="*/ 1597 h 32522"/>
                <a:gd name="connsiteX4" fmla="*/ 8068 w 14076"/>
                <a:gd name="connsiteY4" fmla="*/ 32522 h 32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76" h="32522">
                  <a:moveTo>
                    <a:pt x="8068" y="32522"/>
                  </a:moveTo>
                  <a:lnTo>
                    <a:pt x="0" y="31094"/>
                  </a:lnTo>
                  <a:lnTo>
                    <a:pt x="5210" y="0"/>
                  </a:lnTo>
                  <a:lnTo>
                    <a:pt x="14076" y="1597"/>
                  </a:lnTo>
                  <a:lnTo>
                    <a:pt x="8068" y="32522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57" name="Forma Livre: Forma 1356">
              <a:extLst>
                <a:ext uri="{FF2B5EF4-FFF2-40B4-BE49-F238E27FC236}">
                  <a16:creationId xmlns:a16="http://schemas.microsoft.com/office/drawing/2014/main" id="{1B134B50-8476-B320-7089-E08ECF360746}"/>
                </a:ext>
              </a:extLst>
            </p:cNvPr>
            <p:cNvSpPr/>
            <p:nvPr/>
          </p:nvSpPr>
          <p:spPr>
            <a:xfrm>
              <a:off x="4764972" y="2507477"/>
              <a:ext cx="11975" cy="18025"/>
            </a:xfrm>
            <a:custGeom>
              <a:avLst/>
              <a:gdLst>
                <a:gd name="connsiteX0" fmla="*/ 8026 w 11975"/>
                <a:gd name="connsiteY0" fmla="*/ 18026 h 18025"/>
                <a:gd name="connsiteX1" fmla="*/ 0 w 11975"/>
                <a:gd name="connsiteY1" fmla="*/ 16177 h 18025"/>
                <a:gd name="connsiteX2" fmla="*/ 3572 w 11975"/>
                <a:gd name="connsiteY2" fmla="*/ 0 h 18025"/>
                <a:gd name="connsiteX3" fmla="*/ 11975 w 11975"/>
                <a:gd name="connsiteY3" fmla="*/ 1933 h 18025"/>
                <a:gd name="connsiteX4" fmla="*/ 8026 w 11975"/>
                <a:gd name="connsiteY4" fmla="*/ 18026 h 18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75" h="18025">
                  <a:moveTo>
                    <a:pt x="8026" y="18026"/>
                  </a:moveTo>
                  <a:lnTo>
                    <a:pt x="0" y="16177"/>
                  </a:lnTo>
                  <a:lnTo>
                    <a:pt x="3572" y="0"/>
                  </a:lnTo>
                  <a:lnTo>
                    <a:pt x="11975" y="1933"/>
                  </a:lnTo>
                  <a:lnTo>
                    <a:pt x="8026" y="18026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58" name="Forma Livre: Forma 1357">
              <a:extLst>
                <a:ext uri="{FF2B5EF4-FFF2-40B4-BE49-F238E27FC236}">
                  <a16:creationId xmlns:a16="http://schemas.microsoft.com/office/drawing/2014/main" id="{C333A9F4-941E-E3B1-307D-EE268F784224}"/>
                </a:ext>
              </a:extLst>
            </p:cNvPr>
            <p:cNvSpPr/>
            <p:nvPr/>
          </p:nvSpPr>
          <p:spPr>
            <a:xfrm>
              <a:off x="4783124" y="2501679"/>
              <a:ext cx="15967" cy="28740"/>
            </a:xfrm>
            <a:custGeom>
              <a:avLst/>
              <a:gdLst>
                <a:gd name="connsiteX0" fmla="*/ 7900 w 15967"/>
                <a:gd name="connsiteY0" fmla="*/ 28741 h 28740"/>
                <a:gd name="connsiteX1" fmla="*/ 0 w 15967"/>
                <a:gd name="connsiteY1" fmla="*/ 26514 h 28740"/>
                <a:gd name="connsiteX2" fmla="*/ 7395 w 15967"/>
                <a:gd name="connsiteY2" fmla="*/ 0 h 28740"/>
                <a:gd name="connsiteX3" fmla="*/ 15967 w 15967"/>
                <a:gd name="connsiteY3" fmla="*/ 2437 h 28740"/>
                <a:gd name="connsiteX4" fmla="*/ 7900 w 15967"/>
                <a:gd name="connsiteY4" fmla="*/ 28741 h 28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67" h="28740">
                  <a:moveTo>
                    <a:pt x="7900" y="28741"/>
                  </a:moveTo>
                  <a:lnTo>
                    <a:pt x="0" y="26514"/>
                  </a:lnTo>
                  <a:lnTo>
                    <a:pt x="7395" y="0"/>
                  </a:lnTo>
                  <a:lnTo>
                    <a:pt x="15967" y="2437"/>
                  </a:lnTo>
                  <a:lnTo>
                    <a:pt x="7900" y="28741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59" name="Forma Livre: Forma 1358">
              <a:extLst>
                <a:ext uri="{FF2B5EF4-FFF2-40B4-BE49-F238E27FC236}">
                  <a16:creationId xmlns:a16="http://schemas.microsoft.com/office/drawing/2014/main" id="{5B1E5E03-335C-6F8B-CD1F-B747C6BA9927}"/>
                </a:ext>
              </a:extLst>
            </p:cNvPr>
            <p:cNvSpPr/>
            <p:nvPr/>
          </p:nvSpPr>
          <p:spPr>
            <a:xfrm>
              <a:off x="4800940" y="2492519"/>
              <a:ext cx="22858" cy="43867"/>
            </a:xfrm>
            <a:custGeom>
              <a:avLst/>
              <a:gdLst>
                <a:gd name="connsiteX0" fmla="*/ 7816 w 22858"/>
                <a:gd name="connsiteY0" fmla="*/ 43867 h 43867"/>
                <a:gd name="connsiteX1" fmla="*/ 6597 w 22858"/>
                <a:gd name="connsiteY1" fmla="*/ 43405 h 43867"/>
                <a:gd name="connsiteX2" fmla="*/ 3908 w 22858"/>
                <a:gd name="connsiteY2" fmla="*/ 42523 h 43867"/>
                <a:gd name="connsiteX3" fmla="*/ 0 w 22858"/>
                <a:gd name="connsiteY3" fmla="*/ 41220 h 43867"/>
                <a:gd name="connsiteX4" fmla="*/ 14076 w 22858"/>
                <a:gd name="connsiteY4" fmla="*/ 0 h 43867"/>
                <a:gd name="connsiteX5" fmla="*/ 18488 w 22858"/>
                <a:gd name="connsiteY5" fmla="*/ 1513 h 43867"/>
                <a:gd name="connsiteX6" fmla="*/ 21514 w 22858"/>
                <a:gd name="connsiteY6" fmla="*/ 2521 h 43867"/>
                <a:gd name="connsiteX7" fmla="*/ 22858 w 22858"/>
                <a:gd name="connsiteY7" fmla="*/ 3025 h 43867"/>
                <a:gd name="connsiteX8" fmla="*/ 7774 w 22858"/>
                <a:gd name="connsiteY8" fmla="*/ 43867 h 4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858" h="43867">
                  <a:moveTo>
                    <a:pt x="7816" y="43867"/>
                  </a:moveTo>
                  <a:cubicBezTo>
                    <a:pt x="7816" y="43867"/>
                    <a:pt x="7353" y="43657"/>
                    <a:pt x="6597" y="43405"/>
                  </a:cubicBezTo>
                  <a:lnTo>
                    <a:pt x="3908" y="42523"/>
                  </a:lnTo>
                  <a:cubicBezTo>
                    <a:pt x="1975" y="41851"/>
                    <a:pt x="0" y="41220"/>
                    <a:pt x="0" y="41220"/>
                  </a:cubicBezTo>
                  <a:lnTo>
                    <a:pt x="14076" y="0"/>
                  </a:lnTo>
                  <a:lnTo>
                    <a:pt x="18488" y="1513"/>
                  </a:lnTo>
                  <a:cubicBezTo>
                    <a:pt x="19581" y="1891"/>
                    <a:pt x="20673" y="2269"/>
                    <a:pt x="21514" y="2521"/>
                  </a:cubicBezTo>
                  <a:cubicBezTo>
                    <a:pt x="22354" y="2815"/>
                    <a:pt x="22858" y="3025"/>
                    <a:pt x="22858" y="3025"/>
                  </a:cubicBezTo>
                  <a:lnTo>
                    <a:pt x="7774" y="43867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60" name="Forma Livre: Forma 1359">
              <a:extLst>
                <a:ext uri="{FF2B5EF4-FFF2-40B4-BE49-F238E27FC236}">
                  <a16:creationId xmlns:a16="http://schemas.microsoft.com/office/drawing/2014/main" id="{8A42F2B2-836E-86FA-C560-7319BC854538}"/>
                </a:ext>
              </a:extLst>
            </p:cNvPr>
            <p:cNvSpPr/>
            <p:nvPr/>
          </p:nvSpPr>
          <p:spPr>
            <a:xfrm>
              <a:off x="4818504" y="2511007"/>
              <a:ext cx="20211" cy="32396"/>
            </a:xfrm>
            <a:custGeom>
              <a:avLst/>
              <a:gdLst>
                <a:gd name="connsiteX0" fmla="*/ 7606 w 20211"/>
                <a:gd name="connsiteY0" fmla="*/ 32396 h 32396"/>
                <a:gd name="connsiteX1" fmla="*/ 6429 w 20211"/>
                <a:gd name="connsiteY1" fmla="*/ 31850 h 32396"/>
                <a:gd name="connsiteX2" fmla="*/ 3824 w 20211"/>
                <a:gd name="connsiteY2" fmla="*/ 30716 h 32396"/>
                <a:gd name="connsiteX3" fmla="*/ 0 w 20211"/>
                <a:gd name="connsiteY3" fmla="*/ 29203 h 32396"/>
                <a:gd name="connsiteX4" fmla="*/ 11849 w 20211"/>
                <a:gd name="connsiteY4" fmla="*/ 0 h 32396"/>
                <a:gd name="connsiteX5" fmla="*/ 16051 w 20211"/>
                <a:gd name="connsiteY5" fmla="*/ 1639 h 32396"/>
                <a:gd name="connsiteX6" fmla="*/ 18908 w 20211"/>
                <a:gd name="connsiteY6" fmla="*/ 2857 h 32396"/>
                <a:gd name="connsiteX7" fmla="*/ 20211 w 20211"/>
                <a:gd name="connsiteY7" fmla="*/ 3446 h 32396"/>
                <a:gd name="connsiteX8" fmla="*/ 7647 w 20211"/>
                <a:gd name="connsiteY8" fmla="*/ 32354 h 32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11" h="32396">
                  <a:moveTo>
                    <a:pt x="7606" y="32396"/>
                  </a:moveTo>
                  <a:lnTo>
                    <a:pt x="6429" y="31850"/>
                  </a:lnTo>
                  <a:cubicBezTo>
                    <a:pt x="5715" y="31556"/>
                    <a:pt x="4790" y="31094"/>
                    <a:pt x="3824" y="30716"/>
                  </a:cubicBezTo>
                  <a:lnTo>
                    <a:pt x="0" y="29203"/>
                  </a:lnTo>
                  <a:lnTo>
                    <a:pt x="11849" y="0"/>
                  </a:lnTo>
                  <a:cubicBezTo>
                    <a:pt x="11849" y="0"/>
                    <a:pt x="13950" y="840"/>
                    <a:pt x="16051" y="1639"/>
                  </a:cubicBezTo>
                  <a:cubicBezTo>
                    <a:pt x="17102" y="2017"/>
                    <a:pt x="18110" y="2521"/>
                    <a:pt x="18908" y="2857"/>
                  </a:cubicBezTo>
                  <a:lnTo>
                    <a:pt x="20211" y="3446"/>
                  </a:lnTo>
                  <a:lnTo>
                    <a:pt x="7647" y="32354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61" name="Forma Livre: Forma 1360">
              <a:extLst>
                <a:ext uri="{FF2B5EF4-FFF2-40B4-BE49-F238E27FC236}">
                  <a16:creationId xmlns:a16="http://schemas.microsoft.com/office/drawing/2014/main" id="{39F5D33E-8535-C795-B641-29AF504CEA9E}"/>
                </a:ext>
              </a:extLst>
            </p:cNvPr>
            <p:cNvSpPr/>
            <p:nvPr/>
          </p:nvSpPr>
          <p:spPr>
            <a:xfrm>
              <a:off x="4834051" y="2532016"/>
              <a:ext cx="14790" cy="18572"/>
            </a:xfrm>
            <a:custGeom>
              <a:avLst/>
              <a:gdLst>
                <a:gd name="connsiteX0" fmla="*/ 7395 w 14790"/>
                <a:gd name="connsiteY0" fmla="*/ 18530 h 18572"/>
                <a:gd name="connsiteX1" fmla="*/ 3740 w 14790"/>
                <a:gd name="connsiteY1" fmla="*/ 16681 h 18572"/>
                <a:gd name="connsiteX2" fmla="*/ 0 w 14790"/>
                <a:gd name="connsiteY2" fmla="*/ 15001 h 18572"/>
                <a:gd name="connsiteX3" fmla="*/ 6975 w 14790"/>
                <a:gd name="connsiteY3" fmla="*/ 0 h 18572"/>
                <a:gd name="connsiteX4" fmla="*/ 10925 w 14790"/>
                <a:gd name="connsiteY4" fmla="*/ 1765 h 18572"/>
                <a:gd name="connsiteX5" fmla="*/ 14791 w 14790"/>
                <a:gd name="connsiteY5" fmla="*/ 3740 h 18572"/>
                <a:gd name="connsiteX6" fmla="*/ 7437 w 14790"/>
                <a:gd name="connsiteY6" fmla="*/ 18572 h 18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790" h="18572">
                  <a:moveTo>
                    <a:pt x="7395" y="18530"/>
                  </a:moveTo>
                  <a:cubicBezTo>
                    <a:pt x="7395" y="18530"/>
                    <a:pt x="5547" y="17606"/>
                    <a:pt x="3740" y="16681"/>
                  </a:cubicBezTo>
                  <a:lnTo>
                    <a:pt x="0" y="15001"/>
                  </a:lnTo>
                  <a:lnTo>
                    <a:pt x="6975" y="0"/>
                  </a:lnTo>
                  <a:cubicBezTo>
                    <a:pt x="6975" y="0"/>
                    <a:pt x="8950" y="882"/>
                    <a:pt x="10925" y="1765"/>
                  </a:cubicBezTo>
                  <a:cubicBezTo>
                    <a:pt x="12858" y="2731"/>
                    <a:pt x="14791" y="3740"/>
                    <a:pt x="14791" y="3740"/>
                  </a:cubicBezTo>
                  <a:lnTo>
                    <a:pt x="7437" y="18572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62" name="Forma Livre: Forma 1361">
              <a:extLst>
                <a:ext uri="{FF2B5EF4-FFF2-40B4-BE49-F238E27FC236}">
                  <a16:creationId xmlns:a16="http://schemas.microsoft.com/office/drawing/2014/main" id="{ED4CCCF3-22AF-8B5F-EE44-D4C2B151EEBD}"/>
                </a:ext>
              </a:extLst>
            </p:cNvPr>
            <p:cNvSpPr/>
            <p:nvPr/>
          </p:nvSpPr>
          <p:spPr>
            <a:xfrm>
              <a:off x="4850774" y="2531050"/>
              <a:ext cx="20757" cy="28320"/>
            </a:xfrm>
            <a:custGeom>
              <a:avLst/>
              <a:gdLst>
                <a:gd name="connsiteX0" fmla="*/ 7185 w 20757"/>
                <a:gd name="connsiteY0" fmla="*/ 28279 h 28320"/>
                <a:gd name="connsiteX1" fmla="*/ 3614 w 20757"/>
                <a:gd name="connsiteY1" fmla="*/ 26220 h 28320"/>
                <a:gd name="connsiteX2" fmla="*/ 0 w 20757"/>
                <a:gd name="connsiteY2" fmla="*/ 24245 h 28320"/>
                <a:gd name="connsiteX3" fmla="*/ 12984 w 20757"/>
                <a:gd name="connsiteY3" fmla="*/ 0 h 28320"/>
                <a:gd name="connsiteX4" fmla="*/ 16891 w 20757"/>
                <a:gd name="connsiteY4" fmla="*/ 2143 h 28320"/>
                <a:gd name="connsiteX5" fmla="*/ 20757 w 20757"/>
                <a:gd name="connsiteY5" fmla="*/ 4370 h 28320"/>
                <a:gd name="connsiteX6" fmla="*/ 7185 w 20757"/>
                <a:gd name="connsiteY6" fmla="*/ 28321 h 28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757" h="28320">
                  <a:moveTo>
                    <a:pt x="7185" y="28279"/>
                  </a:moveTo>
                  <a:cubicBezTo>
                    <a:pt x="7185" y="28279"/>
                    <a:pt x="5420" y="27270"/>
                    <a:pt x="3614" y="26220"/>
                  </a:cubicBezTo>
                  <a:cubicBezTo>
                    <a:pt x="1849" y="25169"/>
                    <a:pt x="0" y="24245"/>
                    <a:pt x="0" y="24245"/>
                  </a:cubicBezTo>
                  <a:lnTo>
                    <a:pt x="12984" y="0"/>
                  </a:lnTo>
                  <a:cubicBezTo>
                    <a:pt x="12984" y="0"/>
                    <a:pt x="15000" y="966"/>
                    <a:pt x="16891" y="2143"/>
                  </a:cubicBezTo>
                  <a:cubicBezTo>
                    <a:pt x="18824" y="3235"/>
                    <a:pt x="20757" y="4370"/>
                    <a:pt x="20757" y="4370"/>
                  </a:cubicBezTo>
                  <a:lnTo>
                    <a:pt x="7185" y="28321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63" name="Forma Livre: Forma 1362">
              <a:extLst>
                <a:ext uri="{FF2B5EF4-FFF2-40B4-BE49-F238E27FC236}">
                  <a16:creationId xmlns:a16="http://schemas.microsoft.com/office/drawing/2014/main" id="{175BABCA-9DD7-BDA0-C0F4-EBA94E2FEEBA}"/>
                </a:ext>
              </a:extLst>
            </p:cNvPr>
            <p:cNvSpPr/>
            <p:nvPr/>
          </p:nvSpPr>
          <p:spPr>
            <a:xfrm>
              <a:off x="4867036" y="2527394"/>
              <a:ext cx="30463" cy="41640"/>
            </a:xfrm>
            <a:custGeom>
              <a:avLst/>
              <a:gdLst>
                <a:gd name="connsiteX0" fmla="*/ 6891 w 30463"/>
                <a:gd name="connsiteY0" fmla="*/ 41641 h 41640"/>
                <a:gd name="connsiteX1" fmla="*/ 0 w 30463"/>
                <a:gd name="connsiteY1" fmla="*/ 37187 h 41640"/>
                <a:gd name="connsiteX2" fmla="*/ 22648 w 30463"/>
                <a:gd name="connsiteY2" fmla="*/ 0 h 41640"/>
                <a:gd name="connsiteX3" fmla="*/ 30464 w 30463"/>
                <a:gd name="connsiteY3" fmla="*/ 5000 h 41640"/>
                <a:gd name="connsiteX4" fmla="*/ 6891 w 30463"/>
                <a:gd name="connsiteY4" fmla="*/ 41641 h 41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463" h="41640">
                  <a:moveTo>
                    <a:pt x="6891" y="41641"/>
                  </a:moveTo>
                  <a:lnTo>
                    <a:pt x="0" y="37187"/>
                  </a:lnTo>
                  <a:lnTo>
                    <a:pt x="22648" y="0"/>
                  </a:lnTo>
                  <a:lnTo>
                    <a:pt x="30464" y="5000"/>
                  </a:lnTo>
                  <a:lnTo>
                    <a:pt x="6891" y="41641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64" name="Forma Livre: Forma 1363">
              <a:extLst>
                <a:ext uri="{FF2B5EF4-FFF2-40B4-BE49-F238E27FC236}">
                  <a16:creationId xmlns:a16="http://schemas.microsoft.com/office/drawing/2014/main" id="{F6F1E236-C14C-BCED-400F-7A1E376E7697}"/>
                </a:ext>
              </a:extLst>
            </p:cNvPr>
            <p:cNvSpPr/>
            <p:nvPr/>
          </p:nvSpPr>
          <p:spPr>
            <a:xfrm>
              <a:off x="4882708" y="2548824"/>
              <a:ext cx="25211" cy="30757"/>
            </a:xfrm>
            <a:custGeom>
              <a:avLst/>
              <a:gdLst>
                <a:gd name="connsiteX0" fmla="*/ 6681 w 25211"/>
                <a:gd name="connsiteY0" fmla="*/ 30758 h 30757"/>
                <a:gd name="connsiteX1" fmla="*/ 0 w 25211"/>
                <a:gd name="connsiteY1" fmla="*/ 25968 h 30757"/>
                <a:gd name="connsiteX2" fmla="*/ 17858 w 25211"/>
                <a:gd name="connsiteY2" fmla="*/ 0 h 30757"/>
                <a:gd name="connsiteX3" fmla="*/ 25211 w 25211"/>
                <a:gd name="connsiteY3" fmla="*/ 5210 h 30757"/>
                <a:gd name="connsiteX4" fmla="*/ 6681 w 25211"/>
                <a:gd name="connsiteY4" fmla="*/ 30758 h 3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211" h="30757">
                  <a:moveTo>
                    <a:pt x="6681" y="30758"/>
                  </a:moveTo>
                  <a:lnTo>
                    <a:pt x="0" y="25968"/>
                  </a:lnTo>
                  <a:lnTo>
                    <a:pt x="17858" y="0"/>
                  </a:lnTo>
                  <a:lnTo>
                    <a:pt x="25211" y="5210"/>
                  </a:lnTo>
                  <a:lnTo>
                    <a:pt x="6681" y="30758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65" name="Forma Livre: Forma 1364">
              <a:extLst>
                <a:ext uri="{FF2B5EF4-FFF2-40B4-BE49-F238E27FC236}">
                  <a16:creationId xmlns:a16="http://schemas.microsoft.com/office/drawing/2014/main" id="{3460D778-FA1F-6424-0B04-6DA5491BA9D9}"/>
                </a:ext>
              </a:extLst>
            </p:cNvPr>
            <p:cNvSpPr/>
            <p:nvPr/>
          </p:nvSpPr>
          <p:spPr>
            <a:xfrm>
              <a:off x="4896365" y="2571640"/>
              <a:ext cx="16849" cy="18194"/>
            </a:xfrm>
            <a:custGeom>
              <a:avLst/>
              <a:gdLst>
                <a:gd name="connsiteX0" fmla="*/ 6513 w 16849"/>
                <a:gd name="connsiteY0" fmla="*/ 18194 h 18194"/>
                <a:gd name="connsiteX1" fmla="*/ 0 w 16849"/>
                <a:gd name="connsiteY1" fmla="*/ 13110 h 18194"/>
                <a:gd name="connsiteX2" fmla="*/ 10085 w 16849"/>
                <a:gd name="connsiteY2" fmla="*/ 0 h 18194"/>
                <a:gd name="connsiteX3" fmla="*/ 16850 w 16849"/>
                <a:gd name="connsiteY3" fmla="*/ 5336 h 18194"/>
                <a:gd name="connsiteX4" fmla="*/ 6513 w 16849"/>
                <a:gd name="connsiteY4" fmla="*/ 18194 h 18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849" h="18194">
                  <a:moveTo>
                    <a:pt x="6513" y="18194"/>
                  </a:moveTo>
                  <a:lnTo>
                    <a:pt x="0" y="13110"/>
                  </a:lnTo>
                  <a:lnTo>
                    <a:pt x="10085" y="0"/>
                  </a:lnTo>
                  <a:lnTo>
                    <a:pt x="16850" y="5336"/>
                  </a:lnTo>
                  <a:lnTo>
                    <a:pt x="6513" y="18194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66" name="Forma Livre: Forma 1365">
              <a:extLst>
                <a:ext uri="{FF2B5EF4-FFF2-40B4-BE49-F238E27FC236}">
                  <a16:creationId xmlns:a16="http://schemas.microsoft.com/office/drawing/2014/main" id="{2EC6EB84-7CAC-CE29-BEE4-B0A239813347}"/>
                </a:ext>
              </a:extLst>
            </p:cNvPr>
            <p:cNvSpPr/>
            <p:nvPr/>
          </p:nvSpPr>
          <p:spPr>
            <a:xfrm>
              <a:off x="4910903" y="2575674"/>
              <a:ext cx="24664" cy="26261"/>
            </a:xfrm>
            <a:custGeom>
              <a:avLst/>
              <a:gdLst>
                <a:gd name="connsiteX0" fmla="*/ 6219 w 24664"/>
                <a:gd name="connsiteY0" fmla="*/ 26262 h 26261"/>
                <a:gd name="connsiteX1" fmla="*/ 0 w 24664"/>
                <a:gd name="connsiteY1" fmla="*/ 20883 h 26261"/>
                <a:gd name="connsiteX2" fmla="*/ 17942 w 24664"/>
                <a:gd name="connsiteY2" fmla="*/ 0 h 26261"/>
                <a:gd name="connsiteX3" fmla="*/ 24665 w 24664"/>
                <a:gd name="connsiteY3" fmla="*/ 5841 h 26261"/>
                <a:gd name="connsiteX4" fmla="*/ 6219 w 24664"/>
                <a:gd name="connsiteY4" fmla="*/ 26262 h 26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664" h="26261">
                  <a:moveTo>
                    <a:pt x="6219" y="26262"/>
                  </a:moveTo>
                  <a:lnTo>
                    <a:pt x="0" y="20883"/>
                  </a:lnTo>
                  <a:lnTo>
                    <a:pt x="17942" y="0"/>
                  </a:lnTo>
                  <a:lnTo>
                    <a:pt x="24665" y="5841"/>
                  </a:lnTo>
                  <a:lnTo>
                    <a:pt x="6219" y="26262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67" name="Forma Livre: Forma 1366">
              <a:extLst>
                <a:ext uri="{FF2B5EF4-FFF2-40B4-BE49-F238E27FC236}">
                  <a16:creationId xmlns:a16="http://schemas.microsoft.com/office/drawing/2014/main" id="{D2DF6416-688A-D4F2-2BE3-AD7F9D146019}"/>
                </a:ext>
              </a:extLst>
            </p:cNvPr>
            <p:cNvSpPr/>
            <p:nvPr/>
          </p:nvSpPr>
          <p:spPr>
            <a:xfrm>
              <a:off x="4924769" y="2577691"/>
              <a:ext cx="36808" cy="37186"/>
            </a:xfrm>
            <a:custGeom>
              <a:avLst/>
              <a:gdLst>
                <a:gd name="connsiteX0" fmla="*/ 5925 w 36808"/>
                <a:gd name="connsiteY0" fmla="*/ 37145 h 37186"/>
                <a:gd name="connsiteX1" fmla="*/ 5042 w 36808"/>
                <a:gd name="connsiteY1" fmla="*/ 36220 h 37186"/>
                <a:gd name="connsiteX2" fmla="*/ 2983 w 36808"/>
                <a:gd name="connsiteY2" fmla="*/ 34287 h 37186"/>
                <a:gd name="connsiteX3" fmla="*/ 0 w 36808"/>
                <a:gd name="connsiteY3" fmla="*/ 31430 h 37186"/>
                <a:gd name="connsiteX4" fmla="*/ 30127 w 36808"/>
                <a:gd name="connsiteY4" fmla="*/ 0 h 37186"/>
                <a:gd name="connsiteX5" fmla="*/ 33489 w 36808"/>
                <a:gd name="connsiteY5" fmla="*/ 3193 h 37186"/>
                <a:gd name="connsiteX6" fmla="*/ 35800 w 36808"/>
                <a:gd name="connsiteY6" fmla="*/ 5420 h 37186"/>
                <a:gd name="connsiteX7" fmla="*/ 36808 w 36808"/>
                <a:gd name="connsiteY7" fmla="*/ 6471 h 37186"/>
                <a:gd name="connsiteX8" fmla="*/ 5925 w 36808"/>
                <a:gd name="connsiteY8" fmla="*/ 37187 h 37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808" h="37186">
                  <a:moveTo>
                    <a:pt x="5925" y="37145"/>
                  </a:moveTo>
                  <a:cubicBezTo>
                    <a:pt x="5925" y="37145"/>
                    <a:pt x="5589" y="36766"/>
                    <a:pt x="5042" y="36220"/>
                  </a:cubicBezTo>
                  <a:cubicBezTo>
                    <a:pt x="4496" y="35674"/>
                    <a:pt x="3740" y="34960"/>
                    <a:pt x="2983" y="34287"/>
                  </a:cubicBezTo>
                  <a:cubicBezTo>
                    <a:pt x="1513" y="32859"/>
                    <a:pt x="0" y="31430"/>
                    <a:pt x="0" y="31430"/>
                  </a:cubicBezTo>
                  <a:lnTo>
                    <a:pt x="30127" y="0"/>
                  </a:lnTo>
                  <a:cubicBezTo>
                    <a:pt x="30127" y="0"/>
                    <a:pt x="31808" y="1597"/>
                    <a:pt x="33489" y="3193"/>
                  </a:cubicBezTo>
                  <a:cubicBezTo>
                    <a:pt x="34329" y="3992"/>
                    <a:pt x="35170" y="4790"/>
                    <a:pt x="35800" y="5420"/>
                  </a:cubicBezTo>
                  <a:cubicBezTo>
                    <a:pt x="36430" y="6051"/>
                    <a:pt x="36808" y="6471"/>
                    <a:pt x="36808" y="6471"/>
                  </a:cubicBezTo>
                  <a:lnTo>
                    <a:pt x="5925" y="37187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68" name="Forma Livre: Forma 1367">
              <a:extLst>
                <a:ext uri="{FF2B5EF4-FFF2-40B4-BE49-F238E27FC236}">
                  <a16:creationId xmlns:a16="http://schemas.microsoft.com/office/drawing/2014/main" id="{119E6D32-475D-1603-101D-9AC6084FACAE}"/>
                </a:ext>
              </a:extLst>
            </p:cNvPr>
            <p:cNvSpPr/>
            <p:nvPr/>
          </p:nvSpPr>
          <p:spPr>
            <a:xfrm>
              <a:off x="4937921" y="2600927"/>
              <a:ext cx="29118" cy="27606"/>
            </a:xfrm>
            <a:custGeom>
              <a:avLst/>
              <a:gdLst>
                <a:gd name="connsiteX0" fmla="*/ 5547 w 29118"/>
                <a:gd name="connsiteY0" fmla="*/ 27606 h 27606"/>
                <a:gd name="connsiteX1" fmla="*/ 4706 w 29118"/>
                <a:gd name="connsiteY1" fmla="*/ 26640 h 27606"/>
                <a:gd name="connsiteX2" fmla="*/ 2857 w 29118"/>
                <a:gd name="connsiteY2" fmla="*/ 24497 h 27606"/>
                <a:gd name="connsiteX3" fmla="*/ 0 w 29118"/>
                <a:gd name="connsiteY3" fmla="*/ 21514 h 27606"/>
                <a:gd name="connsiteX4" fmla="*/ 23026 w 29118"/>
                <a:gd name="connsiteY4" fmla="*/ 0 h 27606"/>
                <a:gd name="connsiteX5" fmla="*/ 26136 w 29118"/>
                <a:gd name="connsiteY5" fmla="*/ 3277 h 27606"/>
                <a:gd name="connsiteX6" fmla="*/ 28194 w 29118"/>
                <a:gd name="connsiteY6" fmla="*/ 5588 h 27606"/>
                <a:gd name="connsiteX7" fmla="*/ 29119 w 29118"/>
                <a:gd name="connsiteY7" fmla="*/ 6639 h 27606"/>
                <a:gd name="connsiteX8" fmla="*/ 5547 w 29118"/>
                <a:gd name="connsiteY8" fmla="*/ 27606 h 2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118" h="27606">
                  <a:moveTo>
                    <a:pt x="5547" y="27606"/>
                  </a:moveTo>
                  <a:lnTo>
                    <a:pt x="4706" y="26640"/>
                  </a:lnTo>
                  <a:cubicBezTo>
                    <a:pt x="4202" y="26052"/>
                    <a:pt x="3529" y="25253"/>
                    <a:pt x="2857" y="24497"/>
                  </a:cubicBezTo>
                  <a:lnTo>
                    <a:pt x="0" y="21514"/>
                  </a:lnTo>
                  <a:lnTo>
                    <a:pt x="23026" y="0"/>
                  </a:lnTo>
                  <a:cubicBezTo>
                    <a:pt x="23026" y="0"/>
                    <a:pt x="24581" y="1639"/>
                    <a:pt x="26136" y="3277"/>
                  </a:cubicBezTo>
                  <a:cubicBezTo>
                    <a:pt x="26892" y="4118"/>
                    <a:pt x="27606" y="4958"/>
                    <a:pt x="28194" y="5588"/>
                  </a:cubicBezTo>
                  <a:lnTo>
                    <a:pt x="29119" y="6639"/>
                  </a:lnTo>
                  <a:lnTo>
                    <a:pt x="5547" y="27606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69" name="Forma Livre: Forma 1368">
              <a:extLst>
                <a:ext uri="{FF2B5EF4-FFF2-40B4-BE49-F238E27FC236}">
                  <a16:creationId xmlns:a16="http://schemas.microsoft.com/office/drawing/2014/main" id="{8C6182EC-27E4-5B85-A23B-F4CFF85188A7}"/>
                </a:ext>
              </a:extLst>
            </p:cNvPr>
            <p:cNvSpPr/>
            <p:nvPr/>
          </p:nvSpPr>
          <p:spPr>
            <a:xfrm>
              <a:off x="4949182" y="2624458"/>
              <a:ext cx="18110" cy="17059"/>
            </a:xfrm>
            <a:custGeom>
              <a:avLst/>
              <a:gdLst>
                <a:gd name="connsiteX0" fmla="*/ 5210 w 18110"/>
                <a:gd name="connsiteY0" fmla="*/ 17018 h 17059"/>
                <a:gd name="connsiteX1" fmla="*/ 2689 w 18110"/>
                <a:gd name="connsiteY1" fmla="*/ 13782 h 17059"/>
                <a:gd name="connsiteX2" fmla="*/ 0 w 18110"/>
                <a:gd name="connsiteY2" fmla="*/ 10673 h 17059"/>
                <a:gd name="connsiteX3" fmla="*/ 12648 w 18110"/>
                <a:gd name="connsiteY3" fmla="*/ 0 h 17059"/>
                <a:gd name="connsiteX4" fmla="*/ 15463 w 18110"/>
                <a:gd name="connsiteY4" fmla="*/ 3277 h 17059"/>
                <a:gd name="connsiteX5" fmla="*/ 18110 w 18110"/>
                <a:gd name="connsiteY5" fmla="*/ 6681 h 17059"/>
                <a:gd name="connsiteX6" fmla="*/ 5210 w 18110"/>
                <a:gd name="connsiteY6" fmla="*/ 17060 h 1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110" h="17059">
                  <a:moveTo>
                    <a:pt x="5210" y="17018"/>
                  </a:moveTo>
                  <a:cubicBezTo>
                    <a:pt x="5210" y="17018"/>
                    <a:pt x="3950" y="15379"/>
                    <a:pt x="2689" y="13782"/>
                  </a:cubicBezTo>
                  <a:cubicBezTo>
                    <a:pt x="1387" y="12185"/>
                    <a:pt x="0" y="10673"/>
                    <a:pt x="0" y="10673"/>
                  </a:cubicBezTo>
                  <a:lnTo>
                    <a:pt x="12648" y="0"/>
                  </a:lnTo>
                  <a:cubicBezTo>
                    <a:pt x="12648" y="0"/>
                    <a:pt x="14076" y="1639"/>
                    <a:pt x="15463" y="3277"/>
                  </a:cubicBezTo>
                  <a:cubicBezTo>
                    <a:pt x="16807" y="4958"/>
                    <a:pt x="18110" y="6681"/>
                    <a:pt x="18110" y="6681"/>
                  </a:cubicBezTo>
                  <a:lnTo>
                    <a:pt x="5210" y="1706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70" name="Forma Livre: Forma 1369">
              <a:extLst>
                <a:ext uri="{FF2B5EF4-FFF2-40B4-BE49-F238E27FC236}">
                  <a16:creationId xmlns:a16="http://schemas.microsoft.com/office/drawing/2014/main" id="{95E831C8-5CBD-9440-70F1-F765ACC51AAD}"/>
                </a:ext>
              </a:extLst>
            </p:cNvPr>
            <p:cNvSpPr/>
            <p:nvPr/>
          </p:nvSpPr>
          <p:spPr>
            <a:xfrm>
              <a:off x="4960863" y="2633155"/>
              <a:ext cx="27144" cy="23236"/>
            </a:xfrm>
            <a:custGeom>
              <a:avLst/>
              <a:gdLst>
                <a:gd name="connsiteX0" fmla="*/ 4832 w 27144"/>
                <a:gd name="connsiteY0" fmla="*/ 23236 h 23236"/>
                <a:gd name="connsiteX1" fmla="*/ 2437 w 27144"/>
                <a:gd name="connsiteY1" fmla="*/ 19875 h 23236"/>
                <a:gd name="connsiteX2" fmla="*/ 798 w 27144"/>
                <a:gd name="connsiteY2" fmla="*/ 17564 h 23236"/>
                <a:gd name="connsiteX3" fmla="*/ 0 w 27144"/>
                <a:gd name="connsiteY3" fmla="*/ 16555 h 23236"/>
                <a:gd name="connsiteX4" fmla="*/ 21976 w 27144"/>
                <a:gd name="connsiteY4" fmla="*/ 0 h 23236"/>
                <a:gd name="connsiteX5" fmla="*/ 22816 w 27144"/>
                <a:gd name="connsiteY5" fmla="*/ 1092 h 23236"/>
                <a:gd name="connsiteX6" fmla="*/ 24581 w 27144"/>
                <a:gd name="connsiteY6" fmla="*/ 3571 h 23236"/>
                <a:gd name="connsiteX7" fmla="*/ 27144 w 27144"/>
                <a:gd name="connsiteY7" fmla="*/ 7185 h 23236"/>
                <a:gd name="connsiteX8" fmla="*/ 4748 w 27144"/>
                <a:gd name="connsiteY8" fmla="*/ 23194 h 23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144" h="23236">
                  <a:moveTo>
                    <a:pt x="4832" y="23236"/>
                  </a:moveTo>
                  <a:cubicBezTo>
                    <a:pt x="4832" y="23236"/>
                    <a:pt x="3656" y="21556"/>
                    <a:pt x="2437" y="19875"/>
                  </a:cubicBezTo>
                  <a:cubicBezTo>
                    <a:pt x="1849" y="19034"/>
                    <a:pt x="1261" y="18194"/>
                    <a:pt x="798" y="17564"/>
                  </a:cubicBezTo>
                  <a:lnTo>
                    <a:pt x="0" y="16555"/>
                  </a:lnTo>
                  <a:lnTo>
                    <a:pt x="21976" y="0"/>
                  </a:lnTo>
                  <a:lnTo>
                    <a:pt x="22816" y="1092"/>
                  </a:lnTo>
                  <a:lnTo>
                    <a:pt x="24581" y="3571"/>
                  </a:lnTo>
                  <a:lnTo>
                    <a:pt x="27144" y="7185"/>
                  </a:lnTo>
                  <a:lnTo>
                    <a:pt x="4748" y="23194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71" name="Forma Livre: Forma 1370">
              <a:extLst>
                <a:ext uri="{FF2B5EF4-FFF2-40B4-BE49-F238E27FC236}">
                  <a16:creationId xmlns:a16="http://schemas.microsoft.com/office/drawing/2014/main" id="{EE6A807E-CBFA-4957-D3F7-A82EA4103DB2}"/>
                </a:ext>
              </a:extLst>
            </p:cNvPr>
            <p:cNvSpPr/>
            <p:nvPr/>
          </p:nvSpPr>
          <p:spPr>
            <a:xfrm>
              <a:off x="4971746" y="2640719"/>
              <a:ext cx="41178" cy="31177"/>
            </a:xfrm>
            <a:custGeom>
              <a:avLst/>
              <a:gdLst>
                <a:gd name="connsiteX0" fmla="*/ 4412 w 41178"/>
                <a:gd name="connsiteY0" fmla="*/ 31178 h 31177"/>
                <a:gd name="connsiteX1" fmla="*/ 0 w 41178"/>
                <a:gd name="connsiteY1" fmla="*/ 24245 h 31177"/>
                <a:gd name="connsiteX2" fmla="*/ 36178 w 41178"/>
                <a:gd name="connsiteY2" fmla="*/ 0 h 31177"/>
                <a:gd name="connsiteX3" fmla="*/ 41178 w 41178"/>
                <a:gd name="connsiteY3" fmla="*/ 7857 h 31177"/>
                <a:gd name="connsiteX4" fmla="*/ 4412 w 41178"/>
                <a:gd name="connsiteY4" fmla="*/ 31178 h 31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178" h="31177">
                  <a:moveTo>
                    <a:pt x="4412" y="31178"/>
                  </a:moveTo>
                  <a:lnTo>
                    <a:pt x="0" y="24245"/>
                  </a:lnTo>
                  <a:lnTo>
                    <a:pt x="36178" y="0"/>
                  </a:lnTo>
                  <a:lnTo>
                    <a:pt x="41178" y="7857"/>
                  </a:lnTo>
                  <a:lnTo>
                    <a:pt x="4412" y="31178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72" name="Forma Livre: Forma 1371">
              <a:extLst>
                <a:ext uri="{FF2B5EF4-FFF2-40B4-BE49-F238E27FC236}">
                  <a16:creationId xmlns:a16="http://schemas.microsoft.com/office/drawing/2014/main" id="{94FC12F5-313D-49DE-29C8-B8BF0D6B6BF1}"/>
                </a:ext>
              </a:extLst>
            </p:cNvPr>
            <p:cNvSpPr/>
            <p:nvPr/>
          </p:nvSpPr>
          <p:spPr>
            <a:xfrm>
              <a:off x="4981663" y="2664753"/>
              <a:ext cx="31640" cy="23194"/>
            </a:xfrm>
            <a:custGeom>
              <a:avLst/>
              <a:gdLst>
                <a:gd name="connsiteX0" fmla="*/ 4118 w 31640"/>
                <a:gd name="connsiteY0" fmla="*/ 23194 h 23194"/>
                <a:gd name="connsiteX1" fmla="*/ 0 w 31640"/>
                <a:gd name="connsiteY1" fmla="*/ 16051 h 23194"/>
                <a:gd name="connsiteX2" fmla="*/ 27144 w 31640"/>
                <a:gd name="connsiteY2" fmla="*/ 0 h 23194"/>
                <a:gd name="connsiteX3" fmla="*/ 31640 w 31640"/>
                <a:gd name="connsiteY3" fmla="*/ 7815 h 23194"/>
                <a:gd name="connsiteX4" fmla="*/ 4118 w 31640"/>
                <a:gd name="connsiteY4" fmla="*/ 23194 h 23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640" h="23194">
                  <a:moveTo>
                    <a:pt x="4118" y="23194"/>
                  </a:moveTo>
                  <a:lnTo>
                    <a:pt x="0" y="16051"/>
                  </a:lnTo>
                  <a:lnTo>
                    <a:pt x="27144" y="0"/>
                  </a:lnTo>
                  <a:lnTo>
                    <a:pt x="31640" y="7815"/>
                  </a:lnTo>
                  <a:lnTo>
                    <a:pt x="4118" y="23194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73" name="Forma Livre: Forma 1372">
              <a:extLst>
                <a:ext uri="{FF2B5EF4-FFF2-40B4-BE49-F238E27FC236}">
                  <a16:creationId xmlns:a16="http://schemas.microsoft.com/office/drawing/2014/main" id="{03B21100-C21C-CCEA-29B6-235A2ADBECE4}"/>
                </a:ext>
              </a:extLst>
            </p:cNvPr>
            <p:cNvSpPr/>
            <p:nvPr/>
          </p:nvSpPr>
          <p:spPr>
            <a:xfrm>
              <a:off x="4989898" y="2687906"/>
              <a:ext cx="18572" cy="15000"/>
            </a:xfrm>
            <a:custGeom>
              <a:avLst/>
              <a:gdLst>
                <a:gd name="connsiteX0" fmla="*/ 3740 w 18572"/>
                <a:gd name="connsiteY0" fmla="*/ 15001 h 15000"/>
                <a:gd name="connsiteX1" fmla="*/ 0 w 18572"/>
                <a:gd name="connsiteY1" fmla="*/ 7689 h 15000"/>
                <a:gd name="connsiteX2" fmla="*/ 14664 w 18572"/>
                <a:gd name="connsiteY2" fmla="*/ 0 h 15000"/>
                <a:gd name="connsiteX3" fmla="*/ 18572 w 18572"/>
                <a:gd name="connsiteY3" fmla="*/ 7689 h 15000"/>
                <a:gd name="connsiteX4" fmla="*/ 3740 w 18572"/>
                <a:gd name="connsiteY4" fmla="*/ 15001 h 1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72" h="15000">
                  <a:moveTo>
                    <a:pt x="3740" y="15001"/>
                  </a:moveTo>
                  <a:lnTo>
                    <a:pt x="0" y="7689"/>
                  </a:lnTo>
                  <a:lnTo>
                    <a:pt x="14664" y="0"/>
                  </a:lnTo>
                  <a:lnTo>
                    <a:pt x="18572" y="7689"/>
                  </a:lnTo>
                  <a:lnTo>
                    <a:pt x="3740" y="15001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74" name="Forma Livre: Forma 1373">
              <a:extLst>
                <a:ext uri="{FF2B5EF4-FFF2-40B4-BE49-F238E27FC236}">
                  <a16:creationId xmlns:a16="http://schemas.microsoft.com/office/drawing/2014/main" id="{2148B178-67D0-82B7-4029-D64A071097E5}"/>
                </a:ext>
              </a:extLst>
            </p:cNvPr>
            <p:cNvSpPr/>
            <p:nvPr/>
          </p:nvSpPr>
          <p:spPr>
            <a:xfrm>
              <a:off x="4998134" y="2700974"/>
              <a:ext cx="28698" cy="18908"/>
            </a:xfrm>
            <a:custGeom>
              <a:avLst/>
              <a:gdLst>
                <a:gd name="connsiteX0" fmla="*/ 3404 w 28698"/>
                <a:gd name="connsiteY0" fmla="*/ 18908 h 18908"/>
                <a:gd name="connsiteX1" fmla="*/ 0 w 28698"/>
                <a:gd name="connsiteY1" fmla="*/ 11429 h 18908"/>
                <a:gd name="connsiteX2" fmla="*/ 25043 w 28698"/>
                <a:gd name="connsiteY2" fmla="*/ 0 h 18908"/>
                <a:gd name="connsiteX3" fmla="*/ 28699 w 28698"/>
                <a:gd name="connsiteY3" fmla="*/ 8110 h 18908"/>
                <a:gd name="connsiteX4" fmla="*/ 3404 w 28698"/>
                <a:gd name="connsiteY4" fmla="*/ 18908 h 18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698" h="18908">
                  <a:moveTo>
                    <a:pt x="3404" y="18908"/>
                  </a:moveTo>
                  <a:lnTo>
                    <a:pt x="0" y="11429"/>
                  </a:lnTo>
                  <a:lnTo>
                    <a:pt x="25043" y="0"/>
                  </a:lnTo>
                  <a:lnTo>
                    <a:pt x="28699" y="8110"/>
                  </a:lnTo>
                  <a:lnTo>
                    <a:pt x="3404" y="18908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75" name="Forma Livre: Forma 1374">
              <a:extLst>
                <a:ext uri="{FF2B5EF4-FFF2-40B4-BE49-F238E27FC236}">
                  <a16:creationId xmlns:a16="http://schemas.microsoft.com/office/drawing/2014/main" id="{2733454D-E15C-9CFD-DAA7-4B28104D5955}"/>
                </a:ext>
              </a:extLst>
            </p:cNvPr>
            <p:cNvSpPr/>
            <p:nvPr/>
          </p:nvSpPr>
          <p:spPr>
            <a:xfrm>
              <a:off x="5005403" y="2713789"/>
              <a:ext cx="43951" cy="23530"/>
            </a:xfrm>
            <a:custGeom>
              <a:avLst/>
              <a:gdLst>
                <a:gd name="connsiteX0" fmla="*/ 2983 w 43951"/>
                <a:gd name="connsiteY0" fmla="*/ 23531 h 23530"/>
                <a:gd name="connsiteX1" fmla="*/ 2563 w 43951"/>
                <a:gd name="connsiteY1" fmla="*/ 22312 h 23530"/>
                <a:gd name="connsiteX2" fmla="*/ 1513 w 43951"/>
                <a:gd name="connsiteY2" fmla="*/ 19665 h 23530"/>
                <a:gd name="connsiteX3" fmla="*/ 0 w 43951"/>
                <a:gd name="connsiteY3" fmla="*/ 15841 h 23530"/>
                <a:gd name="connsiteX4" fmla="*/ 40590 w 43951"/>
                <a:gd name="connsiteY4" fmla="*/ 0 h 23530"/>
                <a:gd name="connsiteX5" fmla="*/ 42313 w 43951"/>
                <a:gd name="connsiteY5" fmla="*/ 4328 h 23530"/>
                <a:gd name="connsiteX6" fmla="*/ 43489 w 43951"/>
                <a:gd name="connsiteY6" fmla="*/ 7311 h 23530"/>
                <a:gd name="connsiteX7" fmla="*/ 43951 w 43951"/>
                <a:gd name="connsiteY7" fmla="*/ 8698 h 23530"/>
                <a:gd name="connsiteX8" fmla="*/ 2983 w 43951"/>
                <a:gd name="connsiteY8" fmla="*/ 23531 h 23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951" h="23530">
                  <a:moveTo>
                    <a:pt x="2983" y="23531"/>
                  </a:moveTo>
                  <a:lnTo>
                    <a:pt x="2563" y="22312"/>
                  </a:lnTo>
                  <a:cubicBezTo>
                    <a:pt x="2269" y="21598"/>
                    <a:pt x="1891" y="20631"/>
                    <a:pt x="1513" y="19665"/>
                  </a:cubicBezTo>
                  <a:lnTo>
                    <a:pt x="0" y="15841"/>
                  </a:lnTo>
                  <a:lnTo>
                    <a:pt x="40590" y="0"/>
                  </a:lnTo>
                  <a:cubicBezTo>
                    <a:pt x="40590" y="0"/>
                    <a:pt x="41430" y="2143"/>
                    <a:pt x="42313" y="4328"/>
                  </a:cubicBezTo>
                  <a:cubicBezTo>
                    <a:pt x="42733" y="5420"/>
                    <a:pt x="43153" y="6513"/>
                    <a:pt x="43489" y="7311"/>
                  </a:cubicBezTo>
                  <a:lnTo>
                    <a:pt x="43951" y="8698"/>
                  </a:lnTo>
                  <a:lnTo>
                    <a:pt x="2983" y="23531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76" name="Forma Livre: Forma 1375">
              <a:extLst>
                <a:ext uri="{FF2B5EF4-FFF2-40B4-BE49-F238E27FC236}">
                  <a16:creationId xmlns:a16="http://schemas.microsoft.com/office/drawing/2014/main" id="{74F7F97A-1D0A-4E5C-5ED2-E6B886BF4975}"/>
                </a:ext>
              </a:extLst>
            </p:cNvPr>
            <p:cNvSpPr/>
            <p:nvPr/>
          </p:nvSpPr>
          <p:spPr>
            <a:xfrm>
              <a:off x="5011748" y="2737404"/>
              <a:ext cx="32648" cy="17647"/>
            </a:xfrm>
            <a:custGeom>
              <a:avLst/>
              <a:gdLst>
                <a:gd name="connsiteX0" fmla="*/ 2437 w 32648"/>
                <a:gd name="connsiteY0" fmla="*/ 17648 h 17647"/>
                <a:gd name="connsiteX1" fmla="*/ 2101 w 32648"/>
                <a:gd name="connsiteY1" fmla="*/ 16429 h 17647"/>
                <a:gd name="connsiteX2" fmla="*/ 1303 w 32648"/>
                <a:gd name="connsiteY2" fmla="*/ 13698 h 17647"/>
                <a:gd name="connsiteX3" fmla="*/ 0 w 32648"/>
                <a:gd name="connsiteY3" fmla="*/ 9790 h 17647"/>
                <a:gd name="connsiteX4" fmla="*/ 29959 w 32648"/>
                <a:gd name="connsiteY4" fmla="*/ 0 h 17647"/>
                <a:gd name="connsiteX5" fmla="*/ 31388 w 32648"/>
                <a:gd name="connsiteY5" fmla="*/ 4244 h 17647"/>
                <a:gd name="connsiteX6" fmla="*/ 32270 w 32648"/>
                <a:gd name="connsiteY6" fmla="*/ 7227 h 17647"/>
                <a:gd name="connsiteX7" fmla="*/ 32648 w 32648"/>
                <a:gd name="connsiteY7" fmla="*/ 8572 h 17647"/>
                <a:gd name="connsiteX8" fmla="*/ 2437 w 32648"/>
                <a:gd name="connsiteY8" fmla="*/ 17606 h 17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648" h="17647">
                  <a:moveTo>
                    <a:pt x="2437" y="17648"/>
                  </a:moveTo>
                  <a:cubicBezTo>
                    <a:pt x="2437" y="17648"/>
                    <a:pt x="2311" y="17144"/>
                    <a:pt x="2101" y="16429"/>
                  </a:cubicBezTo>
                  <a:cubicBezTo>
                    <a:pt x="1891" y="15673"/>
                    <a:pt x="1639" y="14707"/>
                    <a:pt x="1303" y="13698"/>
                  </a:cubicBezTo>
                  <a:cubicBezTo>
                    <a:pt x="630" y="11765"/>
                    <a:pt x="0" y="9790"/>
                    <a:pt x="0" y="9790"/>
                  </a:cubicBezTo>
                  <a:lnTo>
                    <a:pt x="29959" y="0"/>
                  </a:lnTo>
                  <a:cubicBezTo>
                    <a:pt x="29959" y="0"/>
                    <a:pt x="30674" y="2143"/>
                    <a:pt x="31388" y="4244"/>
                  </a:cubicBezTo>
                  <a:cubicBezTo>
                    <a:pt x="31766" y="5294"/>
                    <a:pt x="32018" y="6387"/>
                    <a:pt x="32270" y="7227"/>
                  </a:cubicBezTo>
                  <a:lnTo>
                    <a:pt x="32648" y="8572"/>
                  </a:lnTo>
                  <a:lnTo>
                    <a:pt x="2437" y="17606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77" name="Forma Livre: Forma 1376">
              <a:extLst>
                <a:ext uri="{FF2B5EF4-FFF2-40B4-BE49-F238E27FC236}">
                  <a16:creationId xmlns:a16="http://schemas.microsoft.com/office/drawing/2014/main" id="{E72098BC-A05A-BE07-6025-73754A0BD739}"/>
                </a:ext>
              </a:extLst>
            </p:cNvPr>
            <p:cNvSpPr/>
            <p:nvPr/>
          </p:nvSpPr>
          <p:spPr>
            <a:xfrm>
              <a:off x="5016580" y="2759128"/>
              <a:ext cx="18110" cy="12311"/>
            </a:xfrm>
            <a:custGeom>
              <a:avLst/>
              <a:gdLst>
                <a:gd name="connsiteX0" fmla="*/ 2059 w 18110"/>
                <a:gd name="connsiteY0" fmla="*/ 12270 h 12311"/>
                <a:gd name="connsiteX1" fmla="*/ 1135 w 18110"/>
                <a:gd name="connsiteY1" fmla="*/ 8278 h 12311"/>
                <a:gd name="connsiteX2" fmla="*/ 0 w 18110"/>
                <a:gd name="connsiteY2" fmla="*/ 4328 h 12311"/>
                <a:gd name="connsiteX3" fmla="*/ 15967 w 18110"/>
                <a:gd name="connsiteY3" fmla="*/ 0 h 12311"/>
                <a:gd name="connsiteX4" fmla="*/ 17144 w 18110"/>
                <a:gd name="connsiteY4" fmla="*/ 4160 h 12311"/>
                <a:gd name="connsiteX5" fmla="*/ 18110 w 18110"/>
                <a:gd name="connsiteY5" fmla="*/ 8362 h 12311"/>
                <a:gd name="connsiteX6" fmla="*/ 2059 w 18110"/>
                <a:gd name="connsiteY6" fmla="*/ 12311 h 12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110" h="12311">
                  <a:moveTo>
                    <a:pt x="2059" y="12270"/>
                  </a:moveTo>
                  <a:cubicBezTo>
                    <a:pt x="2059" y="12270"/>
                    <a:pt x="1597" y="10253"/>
                    <a:pt x="1135" y="8278"/>
                  </a:cubicBezTo>
                  <a:lnTo>
                    <a:pt x="0" y="4328"/>
                  </a:lnTo>
                  <a:lnTo>
                    <a:pt x="15967" y="0"/>
                  </a:lnTo>
                  <a:cubicBezTo>
                    <a:pt x="15967" y="0"/>
                    <a:pt x="16555" y="2059"/>
                    <a:pt x="17144" y="4160"/>
                  </a:cubicBezTo>
                  <a:cubicBezTo>
                    <a:pt x="17648" y="6261"/>
                    <a:pt x="18110" y="8362"/>
                    <a:pt x="18110" y="8362"/>
                  </a:cubicBezTo>
                  <a:lnTo>
                    <a:pt x="2059" y="12311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78" name="Forma Livre: Forma 1377">
              <a:extLst>
                <a:ext uri="{FF2B5EF4-FFF2-40B4-BE49-F238E27FC236}">
                  <a16:creationId xmlns:a16="http://schemas.microsoft.com/office/drawing/2014/main" id="{B38B91F3-FC7C-F14F-A7D0-C42F81A1086D}"/>
                </a:ext>
              </a:extLst>
            </p:cNvPr>
            <p:cNvSpPr/>
            <p:nvPr/>
          </p:nvSpPr>
          <p:spPr>
            <a:xfrm>
              <a:off x="5020992" y="2775893"/>
              <a:ext cx="28614" cy="13782"/>
            </a:xfrm>
            <a:custGeom>
              <a:avLst/>
              <a:gdLst>
                <a:gd name="connsiteX0" fmla="*/ 1555 w 28614"/>
                <a:gd name="connsiteY0" fmla="*/ 13782 h 13782"/>
                <a:gd name="connsiteX1" fmla="*/ 840 w 28614"/>
                <a:gd name="connsiteY1" fmla="*/ 9748 h 13782"/>
                <a:gd name="connsiteX2" fmla="*/ 294 w 28614"/>
                <a:gd name="connsiteY2" fmla="*/ 6975 h 13782"/>
                <a:gd name="connsiteX3" fmla="*/ 0 w 28614"/>
                <a:gd name="connsiteY3" fmla="*/ 5715 h 13782"/>
                <a:gd name="connsiteX4" fmla="*/ 26934 w 28614"/>
                <a:gd name="connsiteY4" fmla="*/ 0 h 13782"/>
                <a:gd name="connsiteX5" fmla="*/ 27228 w 28614"/>
                <a:gd name="connsiteY5" fmla="*/ 1345 h 13782"/>
                <a:gd name="connsiteX6" fmla="*/ 27817 w 28614"/>
                <a:gd name="connsiteY6" fmla="*/ 4328 h 13782"/>
                <a:gd name="connsiteX7" fmla="*/ 28615 w 28614"/>
                <a:gd name="connsiteY7" fmla="*/ 8698 h 13782"/>
                <a:gd name="connsiteX8" fmla="*/ 1555 w 28614"/>
                <a:gd name="connsiteY8" fmla="*/ 13740 h 13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614" h="13782">
                  <a:moveTo>
                    <a:pt x="1555" y="13782"/>
                  </a:moveTo>
                  <a:lnTo>
                    <a:pt x="840" y="9748"/>
                  </a:lnTo>
                  <a:cubicBezTo>
                    <a:pt x="672" y="8740"/>
                    <a:pt x="504" y="7732"/>
                    <a:pt x="294" y="6975"/>
                  </a:cubicBezTo>
                  <a:lnTo>
                    <a:pt x="0" y="5715"/>
                  </a:lnTo>
                  <a:lnTo>
                    <a:pt x="26934" y="0"/>
                  </a:lnTo>
                  <a:lnTo>
                    <a:pt x="27228" y="1345"/>
                  </a:lnTo>
                  <a:cubicBezTo>
                    <a:pt x="27438" y="2143"/>
                    <a:pt x="27648" y="3236"/>
                    <a:pt x="27817" y="4328"/>
                  </a:cubicBezTo>
                  <a:cubicBezTo>
                    <a:pt x="28195" y="6513"/>
                    <a:pt x="28615" y="8698"/>
                    <a:pt x="28615" y="8698"/>
                  </a:cubicBezTo>
                  <a:lnTo>
                    <a:pt x="1555" y="1374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79" name="Forma Livre: Forma 1378">
              <a:extLst>
                <a:ext uri="{FF2B5EF4-FFF2-40B4-BE49-F238E27FC236}">
                  <a16:creationId xmlns:a16="http://schemas.microsoft.com/office/drawing/2014/main" id="{D55E365C-34A9-3800-7CC2-9549A0D25E6A}"/>
                </a:ext>
              </a:extLst>
            </p:cNvPr>
            <p:cNvSpPr/>
            <p:nvPr/>
          </p:nvSpPr>
          <p:spPr>
            <a:xfrm>
              <a:off x="5024438" y="2793373"/>
              <a:ext cx="44245" cy="14790"/>
            </a:xfrm>
            <a:custGeom>
              <a:avLst/>
              <a:gdLst>
                <a:gd name="connsiteX0" fmla="*/ 1008 w 44245"/>
                <a:gd name="connsiteY0" fmla="*/ 14791 h 14790"/>
                <a:gd name="connsiteX1" fmla="*/ 504 w 44245"/>
                <a:gd name="connsiteY1" fmla="*/ 10715 h 14790"/>
                <a:gd name="connsiteX2" fmla="*/ 168 w 44245"/>
                <a:gd name="connsiteY2" fmla="*/ 7900 h 14790"/>
                <a:gd name="connsiteX3" fmla="*/ 0 w 44245"/>
                <a:gd name="connsiteY3" fmla="*/ 6639 h 14790"/>
                <a:gd name="connsiteX4" fmla="*/ 43027 w 44245"/>
                <a:gd name="connsiteY4" fmla="*/ 0 h 14790"/>
                <a:gd name="connsiteX5" fmla="*/ 43237 w 44245"/>
                <a:gd name="connsiteY5" fmla="*/ 1429 h 14790"/>
                <a:gd name="connsiteX6" fmla="*/ 43658 w 44245"/>
                <a:gd name="connsiteY6" fmla="*/ 4580 h 14790"/>
                <a:gd name="connsiteX7" fmla="*/ 44246 w 44245"/>
                <a:gd name="connsiteY7" fmla="*/ 9202 h 14790"/>
                <a:gd name="connsiteX8" fmla="*/ 1050 w 44245"/>
                <a:gd name="connsiteY8" fmla="*/ 14791 h 14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245" h="14790">
                  <a:moveTo>
                    <a:pt x="1008" y="14791"/>
                  </a:moveTo>
                  <a:lnTo>
                    <a:pt x="504" y="10715"/>
                  </a:lnTo>
                  <a:cubicBezTo>
                    <a:pt x="378" y="9706"/>
                    <a:pt x="252" y="8656"/>
                    <a:pt x="168" y="7900"/>
                  </a:cubicBezTo>
                  <a:cubicBezTo>
                    <a:pt x="84" y="7143"/>
                    <a:pt x="0" y="6639"/>
                    <a:pt x="0" y="6639"/>
                  </a:cubicBezTo>
                  <a:lnTo>
                    <a:pt x="43027" y="0"/>
                  </a:lnTo>
                  <a:cubicBezTo>
                    <a:pt x="43027" y="0"/>
                    <a:pt x="43153" y="588"/>
                    <a:pt x="43237" y="1429"/>
                  </a:cubicBezTo>
                  <a:cubicBezTo>
                    <a:pt x="43363" y="2311"/>
                    <a:pt x="43490" y="3446"/>
                    <a:pt x="43658" y="4580"/>
                  </a:cubicBezTo>
                  <a:cubicBezTo>
                    <a:pt x="43952" y="6891"/>
                    <a:pt x="44246" y="9202"/>
                    <a:pt x="44246" y="9202"/>
                  </a:cubicBezTo>
                  <a:lnTo>
                    <a:pt x="1050" y="14791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80" name="Forma Livre: Forma 1379">
              <a:extLst>
                <a:ext uri="{FF2B5EF4-FFF2-40B4-BE49-F238E27FC236}">
                  <a16:creationId xmlns:a16="http://schemas.microsoft.com/office/drawing/2014/main" id="{A7E32D4D-2FFB-ADE5-7317-B03E702D8867}"/>
                </a:ext>
              </a:extLst>
            </p:cNvPr>
            <p:cNvSpPr/>
            <p:nvPr/>
          </p:nvSpPr>
          <p:spPr>
            <a:xfrm>
              <a:off x="5026707" y="2815517"/>
              <a:ext cx="32060" cy="11260"/>
            </a:xfrm>
            <a:custGeom>
              <a:avLst/>
              <a:gdLst>
                <a:gd name="connsiteX0" fmla="*/ 630 w 32060"/>
                <a:gd name="connsiteY0" fmla="*/ 11261 h 11260"/>
                <a:gd name="connsiteX1" fmla="*/ 0 w 32060"/>
                <a:gd name="connsiteY1" fmla="*/ 3067 h 11260"/>
                <a:gd name="connsiteX2" fmla="*/ 31388 w 32060"/>
                <a:gd name="connsiteY2" fmla="*/ 0 h 11260"/>
                <a:gd name="connsiteX3" fmla="*/ 32060 w 32060"/>
                <a:gd name="connsiteY3" fmla="*/ 8992 h 11260"/>
                <a:gd name="connsiteX4" fmla="*/ 630 w 32060"/>
                <a:gd name="connsiteY4" fmla="*/ 11261 h 11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060" h="11260">
                  <a:moveTo>
                    <a:pt x="630" y="11261"/>
                  </a:moveTo>
                  <a:lnTo>
                    <a:pt x="0" y="3067"/>
                  </a:lnTo>
                  <a:lnTo>
                    <a:pt x="31388" y="0"/>
                  </a:lnTo>
                  <a:lnTo>
                    <a:pt x="32060" y="8992"/>
                  </a:lnTo>
                  <a:lnTo>
                    <a:pt x="630" y="11261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81" name="Forma Livre: Forma 1380">
              <a:extLst>
                <a:ext uri="{FF2B5EF4-FFF2-40B4-BE49-F238E27FC236}">
                  <a16:creationId xmlns:a16="http://schemas.microsoft.com/office/drawing/2014/main" id="{C537051F-ABC5-C485-9B71-7B1194A530A4}"/>
                </a:ext>
              </a:extLst>
            </p:cNvPr>
            <p:cNvSpPr/>
            <p:nvPr/>
          </p:nvSpPr>
          <p:spPr>
            <a:xfrm>
              <a:off x="5027925" y="2834677"/>
              <a:ext cx="16765" cy="9034"/>
            </a:xfrm>
            <a:custGeom>
              <a:avLst/>
              <a:gdLst>
                <a:gd name="connsiteX0" fmla="*/ 210 w 16765"/>
                <a:gd name="connsiteY0" fmla="*/ 9034 h 9034"/>
                <a:gd name="connsiteX1" fmla="*/ 0 w 16765"/>
                <a:gd name="connsiteY1" fmla="*/ 798 h 9034"/>
                <a:gd name="connsiteX2" fmla="*/ 16513 w 16765"/>
                <a:gd name="connsiteY2" fmla="*/ 0 h 9034"/>
                <a:gd name="connsiteX3" fmla="*/ 16765 w 16765"/>
                <a:gd name="connsiteY3" fmla="*/ 8656 h 9034"/>
                <a:gd name="connsiteX4" fmla="*/ 210 w 16765"/>
                <a:gd name="connsiteY4" fmla="*/ 9034 h 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65" h="9034">
                  <a:moveTo>
                    <a:pt x="210" y="9034"/>
                  </a:moveTo>
                  <a:lnTo>
                    <a:pt x="0" y="798"/>
                  </a:lnTo>
                  <a:lnTo>
                    <a:pt x="16513" y="0"/>
                  </a:lnTo>
                  <a:lnTo>
                    <a:pt x="16765" y="8656"/>
                  </a:lnTo>
                  <a:lnTo>
                    <a:pt x="210" y="9034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82" name="Forma Livre: Forma 1381">
              <a:extLst>
                <a:ext uri="{FF2B5EF4-FFF2-40B4-BE49-F238E27FC236}">
                  <a16:creationId xmlns:a16="http://schemas.microsoft.com/office/drawing/2014/main" id="{9FF85400-2791-54C8-8765-54E6A15D942C}"/>
                </a:ext>
              </a:extLst>
            </p:cNvPr>
            <p:cNvSpPr/>
            <p:nvPr/>
          </p:nvSpPr>
          <p:spPr>
            <a:xfrm>
              <a:off x="5028051" y="2854216"/>
              <a:ext cx="27732" cy="9076"/>
            </a:xfrm>
            <a:custGeom>
              <a:avLst/>
              <a:gdLst>
                <a:gd name="connsiteX0" fmla="*/ 0 w 27732"/>
                <a:gd name="connsiteY0" fmla="*/ 8236 h 9076"/>
                <a:gd name="connsiteX1" fmla="*/ 210 w 27732"/>
                <a:gd name="connsiteY1" fmla="*/ 0 h 9076"/>
                <a:gd name="connsiteX2" fmla="*/ 27732 w 27732"/>
                <a:gd name="connsiteY2" fmla="*/ 210 h 9076"/>
                <a:gd name="connsiteX3" fmla="*/ 27522 w 27732"/>
                <a:gd name="connsiteY3" fmla="*/ 9076 h 9076"/>
                <a:gd name="connsiteX4" fmla="*/ 0 w 27732"/>
                <a:gd name="connsiteY4" fmla="*/ 8236 h 9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32" h="9076">
                  <a:moveTo>
                    <a:pt x="0" y="8236"/>
                  </a:moveTo>
                  <a:lnTo>
                    <a:pt x="210" y="0"/>
                  </a:lnTo>
                  <a:lnTo>
                    <a:pt x="27732" y="210"/>
                  </a:lnTo>
                  <a:lnTo>
                    <a:pt x="27522" y="9076"/>
                  </a:lnTo>
                  <a:lnTo>
                    <a:pt x="0" y="8236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83" name="Forma Livre: Forma 1382">
              <a:extLst>
                <a:ext uri="{FF2B5EF4-FFF2-40B4-BE49-F238E27FC236}">
                  <a16:creationId xmlns:a16="http://schemas.microsoft.com/office/drawing/2014/main" id="{52B3CC98-C745-836D-AFED-154874E07CCB}"/>
                </a:ext>
              </a:extLst>
            </p:cNvPr>
            <p:cNvSpPr/>
            <p:nvPr/>
          </p:nvSpPr>
          <p:spPr>
            <a:xfrm>
              <a:off x="5026959" y="2872914"/>
              <a:ext cx="44077" cy="11975"/>
            </a:xfrm>
            <a:custGeom>
              <a:avLst/>
              <a:gdLst>
                <a:gd name="connsiteX0" fmla="*/ 0 w 44077"/>
                <a:gd name="connsiteY0" fmla="*/ 8194 h 11975"/>
                <a:gd name="connsiteX1" fmla="*/ 630 w 44077"/>
                <a:gd name="connsiteY1" fmla="*/ 0 h 11975"/>
                <a:gd name="connsiteX2" fmla="*/ 44078 w 44077"/>
                <a:gd name="connsiteY2" fmla="*/ 2731 h 11975"/>
                <a:gd name="connsiteX3" fmla="*/ 43363 w 44077"/>
                <a:gd name="connsiteY3" fmla="*/ 11975 h 11975"/>
                <a:gd name="connsiteX4" fmla="*/ 0 w 44077"/>
                <a:gd name="connsiteY4" fmla="*/ 8194 h 1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077" h="11975">
                  <a:moveTo>
                    <a:pt x="0" y="8194"/>
                  </a:moveTo>
                  <a:lnTo>
                    <a:pt x="630" y="0"/>
                  </a:lnTo>
                  <a:lnTo>
                    <a:pt x="44078" y="2731"/>
                  </a:lnTo>
                  <a:lnTo>
                    <a:pt x="43363" y="11975"/>
                  </a:lnTo>
                  <a:lnTo>
                    <a:pt x="0" y="8194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84" name="Forma Livre: Forma 1383">
              <a:extLst>
                <a:ext uri="{FF2B5EF4-FFF2-40B4-BE49-F238E27FC236}">
                  <a16:creationId xmlns:a16="http://schemas.microsoft.com/office/drawing/2014/main" id="{3A5781C9-D08E-1C45-D755-C5D3E819CEF2}"/>
                </a:ext>
              </a:extLst>
            </p:cNvPr>
            <p:cNvSpPr/>
            <p:nvPr/>
          </p:nvSpPr>
          <p:spPr>
            <a:xfrm>
              <a:off x="5024858" y="2891571"/>
              <a:ext cx="32312" cy="12605"/>
            </a:xfrm>
            <a:custGeom>
              <a:avLst/>
              <a:gdLst>
                <a:gd name="connsiteX0" fmla="*/ 0 w 32312"/>
                <a:gd name="connsiteY0" fmla="*/ 8152 h 12605"/>
                <a:gd name="connsiteX1" fmla="*/ 1008 w 32312"/>
                <a:gd name="connsiteY1" fmla="*/ 0 h 12605"/>
                <a:gd name="connsiteX2" fmla="*/ 32312 w 32312"/>
                <a:gd name="connsiteY2" fmla="*/ 3698 h 12605"/>
                <a:gd name="connsiteX3" fmla="*/ 31178 w 32312"/>
                <a:gd name="connsiteY3" fmla="*/ 12606 h 12605"/>
                <a:gd name="connsiteX4" fmla="*/ 0 w 32312"/>
                <a:gd name="connsiteY4" fmla="*/ 8152 h 12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312" h="12605">
                  <a:moveTo>
                    <a:pt x="0" y="8152"/>
                  </a:moveTo>
                  <a:lnTo>
                    <a:pt x="1008" y="0"/>
                  </a:lnTo>
                  <a:lnTo>
                    <a:pt x="32312" y="3698"/>
                  </a:lnTo>
                  <a:lnTo>
                    <a:pt x="31178" y="12606"/>
                  </a:lnTo>
                  <a:lnTo>
                    <a:pt x="0" y="8152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85" name="Forma Livre: Forma 1384">
              <a:extLst>
                <a:ext uri="{FF2B5EF4-FFF2-40B4-BE49-F238E27FC236}">
                  <a16:creationId xmlns:a16="http://schemas.microsoft.com/office/drawing/2014/main" id="{CECF4953-32AC-1F96-4D8A-FC25CC0F0A9A}"/>
                </a:ext>
              </a:extLst>
            </p:cNvPr>
            <p:cNvSpPr/>
            <p:nvPr/>
          </p:nvSpPr>
          <p:spPr>
            <a:xfrm>
              <a:off x="5022001" y="2908294"/>
              <a:ext cx="17773" cy="11303"/>
            </a:xfrm>
            <a:custGeom>
              <a:avLst/>
              <a:gdLst>
                <a:gd name="connsiteX0" fmla="*/ 0 w 17773"/>
                <a:gd name="connsiteY0" fmla="*/ 8110 h 11303"/>
                <a:gd name="connsiteX1" fmla="*/ 1471 w 17773"/>
                <a:gd name="connsiteY1" fmla="*/ 0 h 11303"/>
                <a:gd name="connsiteX2" fmla="*/ 17774 w 17773"/>
                <a:gd name="connsiteY2" fmla="*/ 2773 h 11303"/>
                <a:gd name="connsiteX3" fmla="*/ 16261 w 17773"/>
                <a:gd name="connsiteY3" fmla="*/ 11303 h 11303"/>
                <a:gd name="connsiteX4" fmla="*/ 0 w 17773"/>
                <a:gd name="connsiteY4" fmla="*/ 8110 h 11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73" h="11303">
                  <a:moveTo>
                    <a:pt x="0" y="8110"/>
                  </a:moveTo>
                  <a:lnTo>
                    <a:pt x="1471" y="0"/>
                  </a:lnTo>
                  <a:lnTo>
                    <a:pt x="17774" y="2773"/>
                  </a:lnTo>
                  <a:lnTo>
                    <a:pt x="16261" y="11303"/>
                  </a:lnTo>
                  <a:lnTo>
                    <a:pt x="0" y="811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86" name="Forma Livre: Forma 1385">
              <a:extLst>
                <a:ext uri="{FF2B5EF4-FFF2-40B4-BE49-F238E27FC236}">
                  <a16:creationId xmlns:a16="http://schemas.microsoft.com/office/drawing/2014/main" id="{9A971B83-884A-5606-D6FD-C66B38A2D123}"/>
                </a:ext>
              </a:extLst>
            </p:cNvPr>
            <p:cNvSpPr/>
            <p:nvPr/>
          </p:nvSpPr>
          <p:spPr>
            <a:xfrm>
              <a:off x="5017967" y="2926656"/>
              <a:ext cx="28656" cy="14790"/>
            </a:xfrm>
            <a:custGeom>
              <a:avLst/>
              <a:gdLst>
                <a:gd name="connsiteX0" fmla="*/ 0 w 28656"/>
                <a:gd name="connsiteY0" fmla="*/ 7984 h 14790"/>
                <a:gd name="connsiteX1" fmla="*/ 1849 w 28656"/>
                <a:gd name="connsiteY1" fmla="*/ 0 h 14790"/>
                <a:gd name="connsiteX2" fmla="*/ 28657 w 28656"/>
                <a:gd name="connsiteY2" fmla="*/ 6135 h 14790"/>
                <a:gd name="connsiteX3" fmla="*/ 26682 w 28656"/>
                <a:gd name="connsiteY3" fmla="*/ 14791 h 14790"/>
                <a:gd name="connsiteX4" fmla="*/ 0 w 28656"/>
                <a:gd name="connsiteY4" fmla="*/ 7984 h 14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656" h="14790">
                  <a:moveTo>
                    <a:pt x="0" y="7984"/>
                  </a:moveTo>
                  <a:lnTo>
                    <a:pt x="1849" y="0"/>
                  </a:lnTo>
                  <a:lnTo>
                    <a:pt x="28657" y="6135"/>
                  </a:lnTo>
                  <a:lnTo>
                    <a:pt x="26682" y="14791"/>
                  </a:lnTo>
                  <a:lnTo>
                    <a:pt x="0" y="7984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87" name="Forma Livre: Forma 1386">
              <a:extLst>
                <a:ext uri="{FF2B5EF4-FFF2-40B4-BE49-F238E27FC236}">
                  <a16:creationId xmlns:a16="http://schemas.microsoft.com/office/drawing/2014/main" id="{9ADDC7D9-3913-A679-27C1-D9AA3CE6C894}"/>
                </a:ext>
              </a:extLst>
            </p:cNvPr>
            <p:cNvSpPr/>
            <p:nvPr/>
          </p:nvSpPr>
          <p:spPr>
            <a:xfrm>
              <a:off x="5012840" y="2944766"/>
              <a:ext cx="44161" cy="20967"/>
            </a:xfrm>
            <a:custGeom>
              <a:avLst/>
              <a:gdLst>
                <a:gd name="connsiteX0" fmla="*/ 0 w 44161"/>
                <a:gd name="connsiteY0" fmla="*/ 7900 h 20967"/>
                <a:gd name="connsiteX1" fmla="*/ 420 w 44161"/>
                <a:gd name="connsiteY1" fmla="*/ 6681 h 20967"/>
                <a:gd name="connsiteX2" fmla="*/ 1177 w 44161"/>
                <a:gd name="connsiteY2" fmla="*/ 3950 h 20967"/>
                <a:gd name="connsiteX3" fmla="*/ 2311 w 44161"/>
                <a:gd name="connsiteY3" fmla="*/ 0 h 20967"/>
                <a:gd name="connsiteX4" fmla="*/ 44162 w 44161"/>
                <a:gd name="connsiteY4" fmla="*/ 12059 h 20967"/>
                <a:gd name="connsiteX5" fmla="*/ 42901 w 44161"/>
                <a:gd name="connsiteY5" fmla="*/ 16513 h 20967"/>
                <a:gd name="connsiteX6" fmla="*/ 42019 w 44161"/>
                <a:gd name="connsiteY6" fmla="*/ 19581 h 20967"/>
                <a:gd name="connsiteX7" fmla="*/ 41557 w 44161"/>
                <a:gd name="connsiteY7" fmla="*/ 20967 h 20967"/>
                <a:gd name="connsiteX8" fmla="*/ 42 w 44161"/>
                <a:gd name="connsiteY8" fmla="*/ 7858 h 20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61" h="20967">
                  <a:moveTo>
                    <a:pt x="0" y="7900"/>
                  </a:moveTo>
                  <a:lnTo>
                    <a:pt x="420" y="6681"/>
                  </a:lnTo>
                  <a:lnTo>
                    <a:pt x="1177" y="3950"/>
                  </a:lnTo>
                  <a:cubicBezTo>
                    <a:pt x="1723" y="1975"/>
                    <a:pt x="2311" y="0"/>
                    <a:pt x="2311" y="0"/>
                  </a:cubicBezTo>
                  <a:lnTo>
                    <a:pt x="44162" y="12059"/>
                  </a:lnTo>
                  <a:cubicBezTo>
                    <a:pt x="44162" y="12059"/>
                    <a:pt x="43532" y="14286"/>
                    <a:pt x="42901" y="16513"/>
                  </a:cubicBezTo>
                  <a:cubicBezTo>
                    <a:pt x="42565" y="17648"/>
                    <a:pt x="42271" y="18740"/>
                    <a:pt x="42019" y="19581"/>
                  </a:cubicBezTo>
                  <a:lnTo>
                    <a:pt x="41557" y="20967"/>
                  </a:lnTo>
                  <a:lnTo>
                    <a:pt x="42" y="7858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88" name="Forma Livre: Forma 1387">
              <a:extLst>
                <a:ext uri="{FF2B5EF4-FFF2-40B4-BE49-F238E27FC236}">
                  <a16:creationId xmlns:a16="http://schemas.microsoft.com/office/drawing/2014/main" id="{72CD7541-665C-9935-3CF5-8AB467B88FCD}"/>
                </a:ext>
              </a:extLst>
            </p:cNvPr>
            <p:cNvSpPr/>
            <p:nvPr/>
          </p:nvSpPr>
          <p:spPr>
            <a:xfrm>
              <a:off x="5006664" y="2962582"/>
              <a:ext cx="32522" cy="18866"/>
            </a:xfrm>
            <a:custGeom>
              <a:avLst/>
              <a:gdLst>
                <a:gd name="connsiteX0" fmla="*/ 0 w 32522"/>
                <a:gd name="connsiteY0" fmla="*/ 7731 h 18866"/>
                <a:gd name="connsiteX1" fmla="*/ 462 w 32522"/>
                <a:gd name="connsiteY1" fmla="*/ 6555 h 18866"/>
                <a:gd name="connsiteX2" fmla="*/ 1471 w 32522"/>
                <a:gd name="connsiteY2" fmla="*/ 3908 h 18866"/>
                <a:gd name="connsiteX3" fmla="*/ 2773 w 32522"/>
                <a:gd name="connsiteY3" fmla="*/ 0 h 18866"/>
                <a:gd name="connsiteX4" fmla="*/ 32522 w 32522"/>
                <a:gd name="connsiteY4" fmla="*/ 10421 h 18866"/>
                <a:gd name="connsiteX5" fmla="*/ 31094 w 32522"/>
                <a:gd name="connsiteY5" fmla="*/ 14665 h 18866"/>
                <a:gd name="connsiteX6" fmla="*/ 30001 w 32522"/>
                <a:gd name="connsiteY6" fmla="*/ 17564 h 18866"/>
                <a:gd name="connsiteX7" fmla="*/ 29497 w 32522"/>
                <a:gd name="connsiteY7" fmla="*/ 18866 h 18866"/>
                <a:gd name="connsiteX8" fmla="*/ 0 w 32522"/>
                <a:gd name="connsiteY8" fmla="*/ 7731 h 18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522" h="18866">
                  <a:moveTo>
                    <a:pt x="0" y="7731"/>
                  </a:moveTo>
                  <a:lnTo>
                    <a:pt x="462" y="6555"/>
                  </a:lnTo>
                  <a:cubicBezTo>
                    <a:pt x="714" y="5841"/>
                    <a:pt x="1135" y="4874"/>
                    <a:pt x="1471" y="3908"/>
                  </a:cubicBezTo>
                  <a:lnTo>
                    <a:pt x="2773" y="0"/>
                  </a:lnTo>
                  <a:lnTo>
                    <a:pt x="32522" y="10421"/>
                  </a:lnTo>
                  <a:lnTo>
                    <a:pt x="31094" y="14665"/>
                  </a:lnTo>
                  <a:cubicBezTo>
                    <a:pt x="30758" y="15715"/>
                    <a:pt x="30296" y="16765"/>
                    <a:pt x="30001" y="17564"/>
                  </a:cubicBezTo>
                  <a:lnTo>
                    <a:pt x="29497" y="18866"/>
                  </a:lnTo>
                  <a:lnTo>
                    <a:pt x="0" y="7731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89" name="Forma Livre: Forma 1388">
              <a:extLst>
                <a:ext uri="{FF2B5EF4-FFF2-40B4-BE49-F238E27FC236}">
                  <a16:creationId xmlns:a16="http://schemas.microsoft.com/office/drawing/2014/main" id="{A36C7E22-5A7C-3195-0102-B7BD306302DF}"/>
                </a:ext>
              </a:extLst>
            </p:cNvPr>
            <p:cNvSpPr/>
            <p:nvPr/>
          </p:nvSpPr>
          <p:spPr>
            <a:xfrm>
              <a:off x="5000277" y="2978423"/>
              <a:ext cx="18530" cy="14244"/>
            </a:xfrm>
            <a:custGeom>
              <a:avLst/>
              <a:gdLst>
                <a:gd name="connsiteX0" fmla="*/ 0 w 18530"/>
                <a:gd name="connsiteY0" fmla="*/ 7563 h 14244"/>
                <a:gd name="connsiteX1" fmla="*/ 1681 w 18530"/>
                <a:gd name="connsiteY1" fmla="*/ 3824 h 14244"/>
                <a:gd name="connsiteX2" fmla="*/ 3193 w 18530"/>
                <a:gd name="connsiteY2" fmla="*/ 0 h 14244"/>
                <a:gd name="connsiteX3" fmla="*/ 18530 w 18530"/>
                <a:gd name="connsiteY3" fmla="*/ 6261 h 14244"/>
                <a:gd name="connsiteX4" fmla="*/ 16934 w 18530"/>
                <a:gd name="connsiteY4" fmla="*/ 10295 h 14244"/>
                <a:gd name="connsiteX5" fmla="*/ 15169 w 18530"/>
                <a:gd name="connsiteY5" fmla="*/ 14244 h 14244"/>
                <a:gd name="connsiteX6" fmla="*/ 0 w 18530"/>
                <a:gd name="connsiteY6" fmla="*/ 7605 h 14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530" h="14244">
                  <a:moveTo>
                    <a:pt x="0" y="7563"/>
                  </a:moveTo>
                  <a:lnTo>
                    <a:pt x="1681" y="3824"/>
                  </a:lnTo>
                  <a:lnTo>
                    <a:pt x="3193" y="0"/>
                  </a:lnTo>
                  <a:lnTo>
                    <a:pt x="18530" y="6261"/>
                  </a:lnTo>
                  <a:cubicBezTo>
                    <a:pt x="18530" y="6261"/>
                    <a:pt x="17732" y="8278"/>
                    <a:pt x="16934" y="10295"/>
                  </a:cubicBezTo>
                  <a:lnTo>
                    <a:pt x="15169" y="14244"/>
                  </a:lnTo>
                  <a:lnTo>
                    <a:pt x="0" y="7605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90" name="Forma Livre: Forma 1389">
              <a:extLst>
                <a:ext uri="{FF2B5EF4-FFF2-40B4-BE49-F238E27FC236}">
                  <a16:creationId xmlns:a16="http://schemas.microsoft.com/office/drawing/2014/main" id="{07061098-4F2E-20D3-20AF-FD6CA550F6FD}"/>
                </a:ext>
              </a:extLst>
            </p:cNvPr>
            <p:cNvSpPr/>
            <p:nvPr/>
          </p:nvSpPr>
          <p:spPr>
            <a:xfrm>
              <a:off x="4992293" y="2995525"/>
              <a:ext cx="28572" cy="19748"/>
            </a:xfrm>
            <a:custGeom>
              <a:avLst/>
              <a:gdLst>
                <a:gd name="connsiteX0" fmla="*/ 0 w 28572"/>
                <a:gd name="connsiteY0" fmla="*/ 7353 h 19748"/>
                <a:gd name="connsiteX1" fmla="*/ 1891 w 28572"/>
                <a:gd name="connsiteY1" fmla="*/ 3698 h 19748"/>
                <a:gd name="connsiteX2" fmla="*/ 3698 w 28572"/>
                <a:gd name="connsiteY2" fmla="*/ 0 h 19748"/>
                <a:gd name="connsiteX3" fmla="*/ 28573 w 28572"/>
                <a:gd name="connsiteY3" fmla="*/ 11807 h 19748"/>
                <a:gd name="connsiteX4" fmla="*/ 26640 w 28572"/>
                <a:gd name="connsiteY4" fmla="*/ 15799 h 19748"/>
                <a:gd name="connsiteX5" fmla="*/ 24623 w 28572"/>
                <a:gd name="connsiteY5" fmla="*/ 19749 h 19748"/>
                <a:gd name="connsiteX6" fmla="*/ 42 w 28572"/>
                <a:gd name="connsiteY6" fmla="*/ 7311 h 19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572" h="19748">
                  <a:moveTo>
                    <a:pt x="0" y="7353"/>
                  </a:moveTo>
                  <a:cubicBezTo>
                    <a:pt x="0" y="7353"/>
                    <a:pt x="924" y="5504"/>
                    <a:pt x="1891" y="3698"/>
                  </a:cubicBezTo>
                  <a:cubicBezTo>
                    <a:pt x="2857" y="1891"/>
                    <a:pt x="3698" y="0"/>
                    <a:pt x="3698" y="0"/>
                  </a:cubicBezTo>
                  <a:lnTo>
                    <a:pt x="28573" y="11807"/>
                  </a:lnTo>
                  <a:cubicBezTo>
                    <a:pt x="28573" y="11807"/>
                    <a:pt x="27690" y="13866"/>
                    <a:pt x="26640" y="15799"/>
                  </a:cubicBezTo>
                  <a:lnTo>
                    <a:pt x="24623" y="19749"/>
                  </a:lnTo>
                  <a:lnTo>
                    <a:pt x="42" y="7311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91" name="Forma Livre: Forma 1390">
              <a:extLst>
                <a:ext uri="{FF2B5EF4-FFF2-40B4-BE49-F238E27FC236}">
                  <a16:creationId xmlns:a16="http://schemas.microsoft.com/office/drawing/2014/main" id="{BA03CD5E-EA35-9DA2-80B3-EE5C7E501DFB}"/>
                </a:ext>
              </a:extLst>
            </p:cNvPr>
            <p:cNvSpPr/>
            <p:nvPr/>
          </p:nvSpPr>
          <p:spPr>
            <a:xfrm>
              <a:off x="4983385" y="3012206"/>
              <a:ext cx="42354" cy="28908"/>
            </a:xfrm>
            <a:custGeom>
              <a:avLst/>
              <a:gdLst>
                <a:gd name="connsiteX0" fmla="*/ 0 w 42354"/>
                <a:gd name="connsiteY0" fmla="*/ 7143 h 28908"/>
                <a:gd name="connsiteX1" fmla="*/ 4118 w 42354"/>
                <a:gd name="connsiteY1" fmla="*/ 0 h 28908"/>
                <a:gd name="connsiteX2" fmla="*/ 42355 w 42354"/>
                <a:gd name="connsiteY2" fmla="*/ 20841 h 28908"/>
                <a:gd name="connsiteX3" fmla="*/ 37691 w 42354"/>
                <a:gd name="connsiteY3" fmla="*/ 28909 h 28908"/>
                <a:gd name="connsiteX4" fmla="*/ 0 w 42354"/>
                <a:gd name="connsiteY4" fmla="*/ 7143 h 28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354" h="28908">
                  <a:moveTo>
                    <a:pt x="0" y="7143"/>
                  </a:moveTo>
                  <a:lnTo>
                    <a:pt x="4118" y="0"/>
                  </a:lnTo>
                  <a:lnTo>
                    <a:pt x="42355" y="20841"/>
                  </a:lnTo>
                  <a:lnTo>
                    <a:pt x="37691" y="28909"/>
                  </a:lnTo>
                  <a:lnTo>
                    <a:pt x="0" y="7143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92" name="Forma Livre: Forma 1391">
              <a:extLst>
                <a:ext uri="{FF2B5EF4-FFF2-40B4-BE49-F238E27FC236}">
                  <a16:creationId xmlns:a16="http://schemas.microsoft.com/office/drawing/2014/main" id="{0B9760A7-B330-ED21-6DF4-A1E81ED8641B}"/>
                </a:ext>
              </a:extLst>
            </p:cNvPr>
            <p:cNvSpPr/>
            <p:nvPr/>
          </p:nvSpPr>
          <p:spPr>
            <a:xfrm>
              <a:off x="4973595" y="3028342"/>
              <a:ext cx="31219" cy="24202"/>
            </a:xfrm>
            <a:custGeom>
              <a:avLst/>
              <a:gdLst>
                <a:gd name="connsiteX0" fmla="*/ 0 w 31219"/>
                <a:gd name="connsiteY0" fmla="*/ 6933 h 24202"/>
                <a:gd name="connsiteX1" fmla="*/ 4454 w 31219"/>
                <a:gd name="connsiteY1" fmla="*/ 0 h 24202"/>
                <a:gd name="connsiteX2" fmla="*/ 31220 w 31219"/>
                <a:gd name="connsiteY2" fmla="*/ 16639 h 24202"/>
                <a:gd name="connsiteX3" fmla="*/ 26388 w 31219"/>
                <a:gd name="connsiteY3" fmla="*/ 24203 h 24202"/>
                <a:gd name="connsiteX4" fmla="*/ 0 w 31219"/>
                <a:gd name="connsiteY4" fmla="*/ 6933 h 24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219" h="24202">
                  <a:moveTo>
                    <a:pt x="0" y="6933"/>
                  </a:moveTo>
                  <a:lnTo>
                    <a:pt x="4454" y="0"/>
                  </a:lnTo>
                  <a:lnTo>
                    <a:pt x="31220" y="16639"/>
                  </a:lnTo>
                  <a:lnTo>
                    <a:pt x="26388" y="24203"/>
                  </a:lnTo>
                  <a:lnTo>
                    <a:pt x="0" y="6933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93" name="Forma Livre: Forma 1392">
              <a:extLst>
                <a:ext uri="{FF2B5EF4-FFF2-40B4-BE49-F238E27FC236}">
                  <a16:creationId xmlns:a16="http://schemas.microsoft.com/office/drawing/2014/main" id="{878CDC39-755F-CD1F-E22B-F615A33B501F}"/>
                </a:ext>
              </a:extLst>
            </p:cNvPr>
            <p:cNvSpPr/>
            <p:nvPr/>
          </p:nvSpPr>
          <p:spPr>
            <a:xfrm>
              <a:off x="4963973" y="3042502"/>
              <a:ext cx="18362" cy="16429"/>
            </a:xfrm>
            <a:custGeom>
              <a:avLst/>
              <a:gdLst>
                <a:gd name="connsiteX0" fmla="*/ 0 w 18362"/>
                <a:gd name="connsiteY0" fmla="*/ 6681 h 16429"/>
                <a:gd name="connsiteX1" fmla="*/ 4790 w 18362"/>
                <a:gd name="connsiteY1" fmla="*/ 0 h 16429"/>
                <a:gd name="connsiteX2" fmla="*/ 18362 w 18362"/>
                <a:gd name="connsiteY2" fmla="*/ 9412 h 16429"/>
                <a:gd name="connsiteX3" fmla="*/ 13362 w 18362"/>
                <a:gd name="connsiteY3" fmla="*/ 16429 h 16429"/>
                <a:gd name="connsiteX4" fmla="*/ 0 w 18362"/>
                <a:gd name="connsiteY4" fmla="*/ 6681 h 16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62" h="16429">
                  <a:moveTo>
                    <a:pt x="0" y="6681"/>
                  </a:moveTo>
                  <a:lnTo>
                    <a:pt x="4790" y="0"/>
                  </a:lnTo>
                  <a:lnTo>
                    <a:pt x="18362" y="9412"/>
                  </a:lnTo>
                  <a:lnTo>
                    <a:pt x="13362" y="16429"/>
                  </a:lnTo>
                  <a:lnTo>
                    <a:pt x="0" y="6681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94" name="Forma Livre: Forma 1393">
              <a:extLst>
                <a:ext uri="{FF2B5EF4-FFF2-40B4-BE49-F238E27FC236}">
                  <a16:creationId xmlns:a16="http://schemas.microsoft.com/office/drawing/2014/main" id="{A75CD1D5-DE3C-F70B-1494-CECD0F90797A}"/>
                </a:ext>
              </a:extLst>
            </p:cNvPr>
            <p:cNvSpPr/>
            <p:nvPr/>
          </p:nvSpPr>
          <p:spPr>
            <a:xfrm>
              <a:off x="4952586" y="3057545"/>
              <a:ext cx="26765" cy="23908"/>
            </a:xfrm>
            <a:custGeom>
              <a:avLst/>
              <a:gdLst>
                <a:gd name="connsiteX0" fmla="*/ 0 w 26765"/>
                <a:gd name="connsiteY0" fmla="*/ 6513 h 23908"/>
                <a:gd name="connsiteX1" fmla="*/ 5042 w 26765"/>
                <a:gd name="connsiteY1" fmla="*/ 0 h 23908"/>
                <a:gd name="connsiteX2" fmla="*/ 26766 w 26765"/>
                <a:gd name="connsiteY2" fmla="*/ 16934 h 23908"/>
                <a:gd name="connsiteX3" fmla="*/ 21304 w 26765"/>
                <a:gd name="connsiteY3" fmla="*/ 23909 h 23908"/>
                <a:gd name="connsiteX4" fmla="*/ 0 w 26765"/>
                <a:gd name="connsiteY4" fmla="*/ 6513 h 23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65" h="23908">
                  <a:moveTo>
                    <a:pt x="0" y="6513"/>
                  </a:moveTo>
                  <a:lnTo>
                    <a:pt x="5042" y="0"/>
                  </a:lnTo>
                  <a:lnTo>
                    <a:pt x="26766" y="16934"/>
                  </a:lnTo>
                  <a:lnTo>
                    <a:pt x="21304" y="23909"/>
                  </a:lnTo>
                  <a:lnTo>
                    <a:pt x="0" y="6513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95" name="Forma Livre: Forma 1394">
              <a:extLst>
                <a:ext uri="{FF2B5EF4-FFF2-40B4-BE49-F238E27FC236}">
                  <a16:creationId xmlns:a16="http://schemas.microsoft.com/office/drawing/2014/main" id="{0DFD00BD-E0DA-2C22-944B-69A83B51BCC9}"/>
                </a:ext>
              </a:extLst>
            </p:cNvPr>
            <p:cNvSpPr/>
            <p:nvPr/>
          </p:nvSpPr>
          <p:spPr>
            <a:xfrm>
              <a:off x="4940274" y="3072041"/>
              <a:ext cx="38279" cy="35589"/>
            </a:xfrm>
            <a:custGeom>
              <a:avLst/>
              <a:gdLst>
                <a:gd name="connsiteX0" fmla="*/ 42 w 38279"/>
                <a:gd name="connsiteY0" fmla="*/ 6177 h 35589"/>
                <a:gd name="connsiteX1" fmla="*/ 924 w 38279"/>
                <a:gd name="connsiteY1" fmla="*/ 5252 h 35589"/>
                <a:gd name="connsiteX2" fmla="*/ 2773 w 38279"/>
                <a:gd name="connsiteY2" fmla="*/ 3109 h 35589"/>
                <a:gd name="connsiteX3" fmla="*/ 5462 w 38279"/>
                <a:gd name="connsiteY3" fmla="*/ 0 h 35589"/>
                <a:gd name="connsiteX4" fmla="*/ 38279 w 38279"/>
                <a:gd name="connsiteY4" fmla="*/ 28615 h 35589"/>
                <a:gd name="connsiteX5" fmla="*/ 35254 w 38279"/>
                <a:gd name="connsiteY5" fmla="*/ 32144 h 35589"/>
                <a:gd name="connsiteX6" fmla="*/ 33153 w 38279"/>
                <a:gd name="connsiteY6" fmla="*/ 34539 h 35589"/>
                <a:gd name="connsiteX7" fmla="*/ 32144 w 38279"/>
                <a:gd name="connsiteY7" fmla="*/ 35590 h 35589"/>
                <a:gd name="connsiteX8" fmla="*/ 0 w 38279"/>
                <a:gd name="connsiteY8" fmla="*/ 6177 h 35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279" h="35589">
                  <a:moveTo>
                    <a:pt x="42" y="6177"/>
                  </a:moveTo>
                  <a:lnTo>
                    <a:pt x="924" y="5252"/>
                  </a:lnTo>
                  <a:cubicBezTo>
                    <a:pt x="1428" y="4664"/>
                    <a:pt x="2101" y="3908"/>
                    <a:pt x="2773" y="3109"/>
                  </a:cubicBezTo>
                  <a:cubicBezTo>
                    <a:pt x="4118" y="1555"/>
                    <a:pt x="5462" y="0"/>
                    <a:pt x="5462" y="0"/>
                  </a:cubicBezTo>
                  <a:lnTo>
                    <a:pt x="38279" y="28615"/>
                  </a:lnTo>
                  <a:lnTo>
                    <a:pt x="35254" y="32144"/>
                  </a:lnTo>
                  <a:cubicBezTo>
                    <a:pt x="34497" y="33027"/>
                    <a:pt x="33741" y="33909"/>
                    <a:pt x="33153" y="34539"/>
                  </a:cubicBezTo>
                  <a:cubicBezTo>
                    <a:pt x="32565" y="35170"/>
                    <a:pt x="32144" y="35590"/>
                    <a:pt x="32144" y="35590"/>
                  </a:cubicBezTo>
                  <a:lnTo>
                    <a:pt x="0" y="6177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96" name="Forma Livre: Forma 1395">
              <a:extLst>
                <a:ext uri="{FF2B5EF4-FFF2-40B4-BE49-F238E27FC236}">
                  <a16:creationId xmlns:a16="http://schemas.microsoft.com/office/drawing/2014/main" id="{3F3684F8-9B91-ABDF-62F1-D1E3D717E7C4}"/>
                </a:ext>
              </a:extLst>
            </p:cNvPr>
            <p:cNvSpPr/>
            <p:nvPr/>
          </p:nvSpPr>
          <p:spPr>
            <a:xfrm>
              <a:off x="4927290" y="3085781"/>
              <a:ext cx="28446" cy="28320"/>
            </a:xfrm>
            <a:custGeom>
              <a:avLst/>
              <a:gdLst>
                <a:gd name="connsiteX0" fmla="*/ 0 w 28446"/>
                <a:gd name="connsiteY0" fmla="*/ 5841 h 28320"/>
                <a:gd name="connsiteX1" fmla="*/ 2983 w 28446"/>
                <a:gd name="connsiteY1" fmla="*/ 2983 h 28320"/>
                <a:gd name="connsiteX2" fmla="*/ 5841 w 28446"/>
                <a:gd name="connsiteY2" fmla="*/ 0 h 28320"/>
                <a:gd name="connsiteX3" fmla="*/ 28447 w 28446"/>
                <a:gd name="connsiteY3" fmla="*/ 21976 h 28320"/>
                <a:gd name="connsiteX4" fmla="*/ 25337 w 28446"/>
                <a:gd name="connsiteY4" fmla="*/ 25211 h 28320"/>
                <a:gd name="connsiteX5" fmla="*/ 22102 w 28446"/>
                <a:gd name="connsiteY5" fmla="*/ 28321 h 28320"/>
                <a:gd name="connsiteX6" fmla="*/ 42 w 28446"/>
                <a:gd name="connsiteY6" fmla="*/ 5799 h 28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446" h="28320">
                  <a:moveTo>
                    <a:pt x="0" y="5841"/>
                  </a:moveTo>
                  <a:cubicBezTo>
                    <a:pt x="0" y="5841"/>
                    <a:pt x="1513" y="4454"/>
                    <a:pt x="2983" y="2983"/>
                  </a:cubicBezTo>
                  <a:lnTo>
                    <a:pt x="5841" y="0"/>
                  </a:lnTo>
                  <a:lnTo>
                    <a:pt x="28447" y="21976"/>
                  </a:lnTo>
                  <a:lnTo>
                    <a:pt x="25337" y="25211"/>
                  </a:lnTo>
                  <a:cubicBezTo>
                    <a:pt x="23741" y="26808"/>
                    <a:pt x="22102" y="28321"/>
                    <a:pt x="22102" y="28321"/>
                  </a:cubicBezTo>
                  <a:lnTo>
                    <a:pt x="42" y="5799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97" name="Forma Livre: Forma 1396">
              <a:extLst>
                <a:ext uri="{FF2B5EF4-FFF2-40B4-BE49-F238E27FC236}">
                  <a16:creationId xmlns:a16="http://schemas.microsoft.com/office/drawing/2014/main" id="{BA92A0D9-D184-8A06-AD3B-6ABE0F0D4FDF}"/>
                </a:ext>
              </a:extLst>
            </p:cNvPr>
            <p:cNvSpPr/>
            <p:nvPr/>
          </p:nvSpPr>
          <p:spPr>
            <a:xfrm>
              <a:off x="4914853" y="3097631"/>
              <a:ext cx="17395" cy="17900"/>
            </a:xfrm>
            <a:custGeom>
              <a:avLst/>
              <a:gdLst>
                <a:gd name="connsiteX0" fmla="*/ 42 w 17395"/>
                <a:gd name="connsiteY0" fmla="*/ 5504 h 17900"/>
                <a:gd name="connsiteX1" fmla="*/ 3151 w 17395"/>
                <a:gd name="connsiteY1" fmla="*/ 2815 h 17900"/>
                <a:gd name="connsiteX2" fmla="*/ 6135 w 17395"/>
                <a:gd name="connsiteY2" fmla="*/ 0 h 17900"/>
                <a:gd name="connsiteX3" fmla="*/ 17396 w 17395"/>
                <a:gd name="connsiteY3" fmla="*/ 12101 h 17900"/>
                <a:gd name="connsiteX4" fmla="*/ 14244 w 17395"/>
                <a:gd name="connsiteY4" fmla="*/ 15085 h 17900"/>
                <a:gd name="connsiteX5" fmla="*/ 10967 w 17395"/>
                <a:gd name="connsiteY5" fmla="*/ 17900 h 17900"/>
                <a:gd name="connsiteX6" fmla="*/ 0 w 17395"/>
                <a:gd name="connsiteY6" fmla="*/ 5504 h 17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395" h="17900">
                  <a:moveTo>
                    <a:pt x="42" y="5504"/>
                  </a:moveTo>
                  <a:cubicBezTo>
                    <a:pt x="42" y="5504"/>
                    <a:pt x="1597" y="4160"/>
                    <a:pt x="3151" y="2815"/>
                  </a:cubicBezTo>
                  <a:cubicBezTo>
                    <a:pt x="4664" y="1429"/>
                    <a:pt x="6135" y="0"/>
                    <a:pt x="6135" y="0"/>
                  </a:cubicBezTo>
                  <a:lnTo>
                    <a:pt x="17396" y="12101"/>
                  </a:lnTo>
                  <a:cubicBezTo>
                    <a:pt x="17396" y="12101"/>
                    <a:pt x="15841" y="13614"/>
                    <a:pt x="14244" y="15085"/>
                  </a:cubicBezTo>
                  <a:cubicBezTo>
                    <a:pt x="12606" y="16513"/>
                    <a:pt x="10967" y="17900"/>
                    <a:pt x="10967" y="17900"/>
                  </a:cubicBezTo>
                  <a:lnTo>
                    <a:pt x="0" y="5504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98" name="Forma Livre: Forma 1397">
              <a:extLst>
                <a:ext uri="{FF2B5EF4-FFF2-40B4-BE49-F238E27FC236}">
                  <a16:creationId xmlns:a16="http://schemas.microsoft.com/office/drawing/2014/main" id="{85CB0F3D-654E-E0D2-480B-9ECEEE2185E1}"/>
                </a:ext>
              </a:extLst>
            </p:cNvPr>
            <p:cNvSpPr/>
            <p:nvPr/>
          </p:nvSpPr>
          <p:spPr>
            <a:xfrm>
              <a:off x="4900524" y="3110026"/>
              <a:ext cx="24034" cy="26723"/>
            </a:xfrm>
            <a:custGeom>
              <a:avLst/>
              <a:gdLst>
                <a:gd name="connsiteX0" fmla="*/ 0 w 24034"/>
                <a:gd name="connsiteY0" fmla="*/ 5126 h 26723"/>
                <a:gd name="connsiteX1" fmla="*/ 3236 w 24034"/>
                <a:gd name="connsiteY1" fmla="*/ 2605 h 26723"/>
                <a:gd name="connsiteX2" fmla="*/ 5462 w 24034"/>
                <a:gd name="connsiteY2" fmla="*/ 840 h 26723"/>
                <a:gd name="connsiteX3" fmla="*/ 6429 w 24034"/>
                <a:gd name="connsiteY3" fmla="*/ 0 h 26723"/>
                <a:gd name="connsiteX4" fmla="*/ 24035 w 24034"/>
                <a:gd name="connsiteY4" fmla="*/ 21177 h 26723"/>
                <a:gd name="connsiteX5" fmla="*/ 22984 w 24034"/>
                <a:gd name="connsiteY5" fmla="*/ 22102 h 26723"/>
                <a:gd name="connsiteX6" fmla="*/ 20589 w 24034"/>
                <a:gd name="connsiteY6" fmla="*/ 23993 h 26723"/>
                <a:gd name="connsiteX7" fmla="*/ 17102 w 24034"/>
                <a:gd name="connsiteY7" fmla="*/ 26724 h 26723"/>
                <a:gd name="connsiteX8" fmla="*/ 42 w 24034"/>
                <a:gd name="connsiteY8" fmla="*/ 5126 h 26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034" h="26723">
                  <a:moveTo>
                    <a:pt x="0" y="5126"/>
                  </a:moveTo>
                  <a:lnTo>
                    <a:pt x="3236" y="2605"/>
                  </a:lnTo>
                  <a:cubicBezTo>
                    <a:pt x="4034" y="1975"/>
                    <a:pt x="4874" y="1345"/>
                    <a:pt x="5462" y="840"/>
                  </a:cubicBezTo>
                  <a:lnTo>
                    <a:pt x="6429" y="0"/>
                  </a:lnTo>
                  <a:lnTo>
                    <a:pt x="24035" y="21177"/>
                  </a:lnTo>
                  <a:lnTo>
                    <a:pt x="22984" y="22102"/>
                  </a:lnTo>
                  <a:cubicBezTo>
                    <a:pt x="22312" y="22606"/>
                    <a:pt x="21472" y="23320"/>
                    <a:pt x="20589" y="23993"/>
                  </a:cubicBezTo>
                  <a:lnTo>
                    <a:pt x="17102" y="26724"/>
                  </a:lnTo>
                  <a:lnTo>
                    <a:pt x="42" y="5126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99" name="Forma Livre: Forma 1398">
              <a:extLst>
                <a:ext uri="{FF2B5EF4-FFF2-40B4-BE49-F238E27FC236}">
                  <a16:creationId xmlns:a16="http://schemas.microsoft.com/office/drawing/2014/main" id="{68944ADC-DB6D-86FB-BBC0-C9FE011E0328}"/>
                </a:ext>
              </a:extLst>
            </p:cNvPr>
            <p:cNvSpPr/>
            <p:nvPr/>
          </p:nvSpPr>
          <p:spPr>
            <a:xfrm>
              <a:off x="4885524" y="3121581"/>
              <a:ext cx="32648" cy="40379"/>
            </a:xfrm>
            <a:custGeom>
              <a:avLst/>
              <a:gdLst>
                <a:gd name="connsiteX0" fmla="*/ 0 w 32648"/>
                <a:gd name="connsiteY0" fmla="*/ 4748 h 40379"/>
                <a:gd name="connsiteX1" fmla="*/ 6681 w 32648"/>
                <a:gd name="connsiteY1" fmla="*/ 0 h 40379"/>
                <a:gd name="connsiteX2" fmla="*/ 32649 w 32648"/>
                <a:gd name="connsiteY2" fmla="*/ 34960 h 40379"/>
                <a:gd name="connsiteX3" fmla="*/ 25043 w 32648"/>
                <a:gd name="connsiteY3" fmla="*/ 40380 h 40379"/>
                <a:gd name="connsiteX4" fmla="*/ 0 w 32648"/>
                <a:gd name="connsiteY4" fmla="*/ 4748 h 40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48" h="40379">
                  <a:moveTo>
                    <a:pt x="0" y="4748"/>
                  </a:moveTo>
                  <a:lnTo>
                    <a:pt x="6681" y="0"/>
                  </a:lnTo>
                  <a:lnTo>
                    <a:pt x="32649" y="34960"/>
                  </a:lnTo>
                  <a:lnTo>
                    <a:pt x="25043" y="40380"/>
                  </a:lnTo>
                  <a:lnTo>
                    <a:pt x="0" y="4748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00" name="Forma Livre: Forma 1399">
              <a:extLst>
                <a:ext uri="{FF2B5EF4-FFF2-40B4-BE49-F238E27FC236}">
                  <a16:creationId xmlns:a16="http://schemas.microsoft.com/office/drawing/2014/main" id="{EE343CA8-69C7-9D24-7245-A02F12D8546C}"/>
                </a:ext>
              </a:extLst>
            </p:cNvPr>
            <p:cNvSpPr/>
            <p:nvPr/>
          </p:nvSpPr>
          <p:spPr>
            <a:xfrm>
              <a:off x="4869935" y="3132254"/>
              <a:ext cx="24244" cy="31177"/>
            </a:xfrm>
            <a:custGeom>
              <a:avLst/>
              <a:gdLst>
                <a:gd name="connsiteX0" fmla="*/ 0 w 24244"/>
                <a:gd name="connsiteY0" fmla="*/ 4454 h 31177"/>
                <a:gd name="connsiteX1" fmla="*/ 6933 w 24244"/>
                <a:gd name="connsiteY1" fmla="*/ 0 h 31177"/>
                <a:gd name="connsiteX2" fmla="*/ 24245 w 24244"/>
                <a:gd name="connsiteY2" fmla="*/ 26346 h 31177"/>
                <a:gd name="connsiteX3" fmla="*/ 16681 w 24244"/>
                <a:gd name="connsiteY3" fmla="*/ 31178 h 31177"/>
                <a:gd name="connsiteX4" fmla="*/ 0 w 24244"/>
                <a:gd name="connsiteY4" fmla="*/ 4454 h 31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244" h="31177">
                  <a:moveTo>
                    <a:pt x="0" y="4454"/>
                  </a:moveTo>
                  <a:lnTo>
                    <a:pt x="6933" y="0"/>
                  </a:lnTo>
                  <a:lnTo>
                    <a:pt x="24245" y="26346"/>
                  </a:lnTo>
                  <a:lnTo>
                    <a:pt x="16681" y="31178"/>
                  </a:lnTo>
                  <a:lnTo>
                    <a:pt x="0" y="4454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01" name="Forma Livre: Forma 1400">
              <a:extLst>
                <a:ext uri="{FF2B5EF4-FFF2-40B4-BE49-F238E27FC236}">
                  <a16:creationId xmlns:a16="http://schemas.microsoft.com/office/drawing/2014/main" id="{787F47FA-FDEC-4B72-0CFE-782F9090E729}"/>
                </a:ext>
              </a:extLst>
            </p:cNvPr>
            <p:cNvSpPr/>
            <p:nvPr/>
          </p:nvSpPr>
          <p:spPr>
            <a:xfrm>
              <a:off x="4855354" y="3141204"/>
              <a:ext cx="15504" cy="18572"/>
            </a:xfrm>
            <a:custGeom>
              <a:avLst/>
              <a:gdLst>
                <a:gd name="connsiteX0" fmla="*/ 0 w 15504"/>
                <a:gd name="connsiteY0" fmla="*/ 4118 h 18572"/>
                <a:gd name="connsiteX1" fmla="*/ 7143 w 15504"/>
                <a:gd name="connsiteY1" fmla="*/ 0 h 18572"/>
                <a:gd name="connsiteX2" fmla="*/ 15505 w 15504"/>
                <a:gd name="connsiteY2" fmla="*/ 14244 h 18572"/>
                <a:gd name="connsiteX3" fmla="*/ 8026 w 15504"/>
                <a:gd name="connsiteY3" fmla="*/ 18572 h 18572"/>
                <a:gd name="connsiteX4" fmla="*/ 0 w 15504"/>
                <a:gd name="connsiteY4" fmla="*/ 4118 h 18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504" h="18572">
                  <a:moveTo>
                    <a:pt x="0" y="4118"/>
                  </a:moveTo>
                  <a:lnTo>
                    <a:pt x="7143" y="0"/>
                  </a:lnTo>
                  <a:lnTo>
                    <a:pt x="15505" y="14244"/>
                  </a:lnTo>
                  <a:lnTo>
                    <a:pt x="8026" y="18572"/>
                  </a:lnTo>
                  <a:lnTo>
                    <a:pt x="0" y="4118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02" name="Forma Livre: Forma 1401">
              <a:extLst>
                <a:ext uri="{FF2B5EF4-FFF2-40B4-BE49-F238E27FC236}">
                  <a16:creationId xmlns:a16="http://schemas.microsoft.com/office/drawing/2014/main" id="{810F6C59-0F76-DD57-386C-67E3EC37D3FC}"/>
                </a:ext>
              </a:extLst>
            </p:cNvPr>
            <p:cNvSpPr/>
            <p:nvPr/>
          </p:nvSpPr>
          <p:spPr>
            <a:xfrm>
              <a:off x="4838757" y="3150238"/>
              <a:ext cx="19958" cy="28488"/>
            </a:xfrm>
            <a:custGeom>
              <a:avLst/>
              <a:gdLst>
                <a:gd name="connsiteX0" fmla="*/ 0 w 19958"/>
                <a:gd name="connsiteY0" fmla="*/ 3740 h 28488"/>
                <a:gd name="connsiteX1" fmla="*/ 7353 w 19958"/>
                <a:gd name="connsiteY1" fmla="*/ 0 h 28488"/>
                <a:gd name="connsiteX2" fmla="*/ 19959 w 19958"/>
                <a:gd name="connsiteY2" fmla="*/ 24455 h 28488"/>
                <a:gd name="connsiteX3" fmla="*/ 12018 w 19958"/>
                <a:gd name="connsiteY3" fmla="*/ 28489 h 28488"/>
                <a:gd name="connsiteX4" fmla="*/ 0 w 19958"/>
                <a:gd name="connsiteY4" fmla="*/ 3740 h 2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958" h="28488">
                  <a:moveTo>
                    <a:pt x="0" y="3740"/>
                  </a:moveTo>
                  <a:lnTo>
                    <a:pt x="7353" y="0"/>
                  </a:lnTo>
                  <a:lnTo>
                    <a:pt x="19959" y="24455"/>
                  </a:lnTo>
                  <a:lnTo>
                    <a:pt x="12018" y="28489"/>
                  </a:lnTo>
                  <a:lnTo>
                    <a:pt x="0" y="374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03" name="Forma Livre: Forma 1402">
              <a:extLst>
                <a:ext uri="{FF2B5EF4-FFF2-40B4-BE49-F238E27FC236}">
                  <a16:creationId xmlns:a16="http://schemas.microsoft.com/office/drawing/2014/main" id="{687074C7-17B0-EA36-2F90-BC18D7D40447}"/>
                </a:ext>
              </a:extLst>
            </p:cNvPr>
            <p:cNvSpPr/>
            <p:nvPr/>
          </p:nvSpPr>
          <p:spPr>
            <a:xfrm>
              <a:off x="4821697" y="3158348"/>
              <a:ext cx="25253" cy="43531"/>
            </a:xfrm>
            <a:custGeom>
              <a:avLst/>
              <a:gdLst>
                <a:gd name="connsiteX0" fmla="*/ 0 w 25253"/>
                <a:gd name="connsiteY0" fmla="*/ 3277 h 43531"/>
                <a:gd name="connsiteX1" fmla="*/ 1177 w 25253"/>
                <a:gd name="connsiteY1" fmla="*/ 2815 h 43531"/>
                <a:gd name="connsiteX2" fmla="*/ 3740 w 25253"/>
                <a:gd name="connsiteY2" fmla="*/ 1681 h 43531"/>
                <a:gd name="connsiteX3" fmla="*/ 7479 w 25253"/>
                <a:gd name="connsiteY3" fmla="*/ 0 h 43531"/>
                <a:gd name="connsiteX4" fmla="*/ 25253 w 25253"/>
                <a:gd name="connsiteY4" fmla="*/ 39750 h 43531"/>
                <a:gd name="connsiteX5" fmla="*/ 21009 w 25253"/>
                <a:gd name="connsiteY5" fmla="*/ 41683 h 43531"/>
                <a:gd name="connsiteX6" fmla="*/ 18110 w 25253"/>
                <a:gd name="connsiteY6" fmla="*/ 42985 h 43531"/>
                <a:gd name="connsiteX7" fmla="*/ 16765 w 25253"/>
                <a:gd name="connsiteY7" fmla="*/ 43531 h 43531"/>
                <a:gd name="connsiteX8" fmla="*/ 0 w 25253"/>
                <a:gd name="connsiteY8" fmla="*/ 3361 h 43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253" h="43531">
                  <a:moveTo>
                    <a:pt x="0" y="3277"/>
                  </a:moveTo>
                  <a:lnTo>
                    <a:pt x="1177" y="2815"/>
                  </a:lnTo>
                  <a:cubicBezTo>
                    <a:pt x="1891" y="2521"/>
                    <a:pt x="2815" y="2059"/>
                    <a:pt x="3740" y="1681"/>
                  </a:cubicBezTo>
                  <a:lnTo>
                    <a:pt x="7479" y="0"/>
                  </a:lnTo>
                  <a:lnTo>
                    <a:pt x="25253" y="39750"/>
                  </a:lnTo>
                  <a:lnTo>
                    <a:pt x="21009" y="41683"/>
                  </a:lnTo>
                  <a:cubicBezTo>
                    <a:pt x="19959" y="42145"/>
                    <a:pt x="18908" y="42649"/>
                    <a:pt x="18110" y="42985"/>
                  </a:cubicBezTo>
                  <a:lnTo>
                    <a:pt x="16765" y="43531"/>
                  </a:lnTo>
                  <a:lnTo>
                    <a:pt x="0" y="3361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04" name="Forma Livre: Forma 1403">
              <a:extLst>
                <a:ext uri="{FF2B5EF4-FFF2-40B4-BE49-F238E27FC236}">
                  <a16:creationId xmlns:a16="http://schemas.microsoft.com/office/drawing/2014/main" id="{007A28D2-E9B9-CAE5-A4B7-B9969A4D7B04}"/>
                </a:ext>
              </a:extLst>
            </p:cNvPr>
            <p:cNvSpPr/>
            <p:nvPr/>
          </p:nvSpPr>
          <p:spPr>
            <a:xfrm>
              <a:off x="4804260" y="3165491"/>
              <a:ext cx="18950" cy="32564"/>
            </a:xfrm>
            <a:custGeom>
              <a:avLst/>
              <a:gdLst>
                <a:gd name="connsiteX0" fmla="*/ 0 w 18950"/>
                <a:gd name="connsiteY0" fmla="*/ 2815 h 32564"/>
                <a:gd name="connsiteX1" fmla="*/ 3908 w 18950"/>
                <a:gd name="connsiteY1" fmla="*/ 1513 h 32564"/>
                <a:gd name="connsiteX2" fmla="*/ 7731 w 18950"/>
                <a:gd name="connsiteY2" fmla="*/ 0 h 32564"/>
                <a:gd name="connsiteX3" fmla="*/ 18950 w 18950"/>
                <a:gd name="connsiteY3" fmla="*/ 29455 h 32564"/>
                <a:gd name="connsiteX4" fmla="*/ 14749 w 18950"/>
                <a:gd name="connsiteY4" fmla="*/ 31094 h 32564"/>
                <a:gd name="connsiteX5" fmla="*/ 10505 w 18950"/>
                <a:gd name="connsiteY5" fmla="*/ 32565 h 32564"/>
                <a:gd name="connsiteX6" fmla="*/ 0 w 18950"/>
                <a:gd name="connsiteY6" fmla="*/ 2815 h 32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950" h="32564">
                  <a:moveTo>
                    <a:pt x="0" y="2815"/>
                  </a:moveTo>
                  <a:lnTo>
                    <a:pt x="3908" y="1513"/>
                  </a:lnTo>
                  <a:cubicBezTo>
                    <a:pt x="5799" y="756"/>
                    <a:pt x="7731" y="0"/>
                    <a:pt x="7731" y="0"/>
                  </a:cubicBezTo>
                  <a:lnTo>
                    <a:pt x="18950" y="29455"/>
                  </a:lnTo>
                  <a:cubicBezTo>
                    <a:pt x="18950" y="29455"/>
                    <a:pt x="16850" y="30296"/>
                    <a:pt x="14749" y="31094"/>
                  </a:cubicBezTo>
                  <a:lnTo>
                    <a:pt x="10505" y="32565"/>
                  </a:lnTo>
                  <a:lnTo>
                    <a:pt x="0" y="2815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05" name="Forma Livre: Forma 1404">
              <a:extLst>
                <a:ext uri="{FF2B5EF4-FFF2-40B4-BE49-F238E27FC236}">
                  <a16:creationId xmlns:a16="http://schemas.microsoft.com/office/drawing/2014/main" id="{C5E9B850-4899-25B2-5E09-F5E09E1EE056}"/>
                </a:ext>
              </a:extLst>
            </p:cNvPr>
            <p:cNvSpPr/>
            <p:nvPr/>
          </p:nvSpPr>
          <p:spPr>
            <a:xfrm>
              <a:off x="4788166" y="3171121"/>
              <a:ext cx="12941" cy="18320"/>
            </a:xfrm>
            <a:custGeom>
              <a:avLst/>
              <a:gdLst>
                <a:gd name="connsiteX0" fmla="*/ 0 w 12941"/>
                <a:gd name="connsiteY0" fmla="*/ 2437 h 18320"/>
                <a:gd name="connsiteX1" fmla="*/ 3950 w 12941"/>
                <a:gd name="connsiteY1" fmla="*/ 1303 h 18320"/>
                <a:gd name="connsiteX2" fmla="*/ 7857 w 12941"/>
                <a:gd name="connsiteY2" fmla="*/ 0 h 18320"/>
                <a:gd name="connsiteX3" fmla="*/ 12942 w 12941"/>
                <a:gd name="connsiteY3" fmla="*/ 15757 h 18320"/>
                <a:gd name="connsiteX4" fmla="*/ 8866 w 12941"/>
                <a:gd name="connsiteY4" fmla="*/ 17144 h 18320"/>
                <a:gd name="connsiteX5" fmla="*/ 4706 w 12941"/>
                <a:gd name="connsiteY5" fmla="*/ 18320 h 18320"/>
                <a:gd name="connsiteX6" fmla="*/ 0 w 12941"/>
                <a:gd name="connsiteY6" fmla="*/ 2437 h 18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941" h="18320">
                  <a:moveTo>
                    <a:pt x="0" y="2437"/>
                  </a:moveTo>
                  <a:lnTo>
                    <a:pt x="3950" y="1303"/>
                  </a:lnTo>
                  <a:cubicBezTo>
                    <a:pt x="5883" y="630"/>
                    <a:pt x="7857" y="0"/>
                    <a:pt x="7857" y="0"/>
                  </a:cubicBezTo>
                  <a:lnTo>
                    <a:pt x="12942" y="15757"/>
                  </a:lnTo>
                  <a:cubicBezTo>
                    <a:pt x="12942" y="15757"/>
                    <a:pt x="10883" y="16429"/>
                    <a:pt x="8866" y="17144"/>
                  </a:cubicBezTo>
                  <a:cubicBezTo>
                    <a:pt x="6807" y="17732"/>
                    <a:pt x="4706" y="18320"/>
                    <a:pt x="4706" y="18320"/>
                  </a:cubicBezTo>
                  <a:lnTo>
                    <a:pt x="0" y="2437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06" name="Forma Livre: Forma 1405">
              <a:extLst>
                <a:ext uri="{FF2B5EF4-FFF2-40B4-BE49-F238E27FC236}">
                  <a16:creationId xmlns:a16="http://schemas.microsoft.com/office/drawing/2014/main" id="{AD92DDA0-8388-7387-91C0-A5E431C31026}"/>
                </a:ext>
              </a:extLst>
            </p:cNvPr>
            <p:cNvSpPr/>
            <p:nvPr/>
          </p:nvSpPr>
          <p:spPr>
            <a:xfrm>
              <a:off x="4770014" y="3176416"/>
              <a:ext cx="15000" cy="28698"/>
            </a:xfrm>
            <a:custGeom>
              <a:avLst/>
              <a:gdLst>
                <a:gd name="connsiteX0" fmla="*/ 84 w 15000"/>
                <a:gd name="connsiteY0" fmla="*/ 1933 h 28698"/>
                <a:gd name="connsiteX1" fmla="*/ 4076 w 15000"/>
                <a:gd name="connsiteY1" fmla="*/ 1009 h 28698"/>
                <a:gd name="connsiteX2" fmla="*/ 6807 w 15000"/>
                <a:gd name="connsiteY2" fmla="*/ 336 h 28698"/>
                <a:gd name="connsiteX3" fmla="*/ 8026 w 15000"/>
                <a:gd name="connsiteY3" fmla="*/ 0 h 28698"/>
                <a:gd name="connsiteX4" fmla="*/ 15001 w 15000"/>
                <a:gd name="connsiteY4" fmla="*/ 26598 h 28698"/>
                <a:gd name="connsiteX5" fmla="*/ 13656 w 15000"/>
                <a:gd name="connsiteY5" fmla="*/ 26976 h 28698"/>
                <a:gd name="connsiteX6" fmla="*/ 10673 w 15000"/>
                <a:gd name="connsiteY6" fmla="*/ 27690 h 28698"/>
                <a:gd name="connsiteX7" fmla="*/ 6345 w 15000"/>
                <a:gd name="connsiteY7" fmla="*/ 28699 h 28698"/>
                <a:gd name="connsiteX8" fmla="*/ 0 w 15000"/>
                <a:gd name="connsiteY8" fmla="*/ 1933 h 28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000" h="28698">
                  <a:moveTo>
                    <a:pt x="84" y="1933"/>
                  </a:moveTo>
                  <a:lnTo>
                    <a:pt x="4076" y="1009"/>
                  </a:lnTo>
                  <a:cubicBezTo>
                    <a:pt x="5084" y="756"/>
                    <a:pt x="6093" y="588"/>
                    <a:pt x="6807" y="336"/>
                  </a:cubicBezTo>
                  <a:lnTo>
                    <a:pt x="8026" y="0"/>
                  </a:lnTo>
                  <a:lnTo>
                    <a:pt x="15001" y="26598"/>
                  </a:lnTo>
                  <a:lnTo>
                    <a:pt x="13656" y="26976"/>
                  </a:lnTo>
                  <a:cubicBezTo>
                    <a:pt x="12858" y="27228"/>
                    <a:pt x="11765" y="27438"/>
                    <a:pt x="10673" y="27690"/>
                  </a:cubicBezTo>
                  <a:cubicBezTo>
                    <a:pt x="8488" y="28195"/>
                    <a:pt x="6345" y="28699"/>
                    <a:pt x="6345" y="28699"/>
                  </a:cubicBezTo>
                  <a:lnTo>
                    <a:pt x="0" y="1933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07" name="Forma Livre: Forma 1406">
              <a:extLst>
                <a:ext uri="{FF2B5EF4-FFF2-40B4-BE49-F238E27FC236}">
                  <a16:creationId xmlns:a16="http://schemas.microsoft.com/office/drawing/2014/main" id="{8386B048-5480-F792-618C-A775C3671944}"/>
                </a:ext>
              </a:extLst>
            </p:cNvPr>
            <p:cNvSpPr/>
            <p:nvPr/>
          </p:nvSpPr>
          <p:spPr>
            <a:xfrm>
              <a:off x="4751778" y="3180702"/>
              <a:ext cx="16765" cy="44287"/>
            </a:xfrm>
            <a:custGeom>
              <a:avLst/>
              <a:gdLst>
                <a:gd name="connsiteX0" fmla="*/ 0 w 16765"/>
                <a:gd name="connsiteY0" fmla="*/ 1429 h 44287"/>
                <a:gd name="connsiteX1" fmla="*/ 8068 w 16765"/>
                <a:gd name="connsiteY1" fmla="*/ 0 h 44287"/>
                <a:gd name="connsiteX2" fmla="*/ 16765 w 16765"/>
                <a:gd name="connsiteY2" fmla="*/ 42649 h 44287"/>
                <a:gd name="connsiteX3" fmla="*/ 7605 w 16765"/>
                <a:gd name="connsiteY3" fmla="*/ 44288 h 44287"/>
                <a:gd name="connsiteX4" fmla="*/ 0 w 16765"/>
                <a:gd name="connsiteY4" fmla="*/ 1429 h 44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65" h="44287">
                  <a:moveTo>
                    <a:pt x="0" y="1429"/>
                  </a:moveTo>
                  <a:lnTo>
                    <a:pt x="8068" y="0"/>
                  </a:lnTo>
                  <a:lnTo>
                    <a:pt x="16765" y="42649"/>
                  </a:lnTo>
                  <a:lnTo>
                    <a:pt x="7605" y="44288"/>
                  </a:lnTo>
                  <a:lnTo>
                    <a:pt x="0" y="1429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08" name="Forma Livre: Forma 1407">
              <a:extLst>
                <a:ext uri="{FF2B5EF4-FFF2-40B4-BE49-F238E27FC236}">
                  <a16:creationId xmlns:a16="http://schemas.microsoft.com/office/drawing/2014/main" id="{18D6E57A-FE84-C087-5AEF-034B3D6DEFF0}"/>
                </a:ext>
              </a:extLst>
            </p:cNvPr>
            <p:cNvSpPr/>
            <p:nvPr/>
          </p:nvSpPr>
          <p:spPr>
            <a:xfrm>
              <a:off x="4733248" y="3183853"/>
              <a:ext cx="12731" cy="32354"/>
            </a:xfrm>
            <a:custGeom>
              <a:avLst/>
              <a:gdLst>
                <a:gd name="connsiteX0" fmla="*/ 0 w 12731"/>
                <a:gd name="connsiteY0" fmla="*/ 1050 h 32354"/>
                <a:gd name="connsiteX1" fmla="*/ 8194 w 12731"/>
                <a:gd name="connsiteY1" fmla="*/ 0 h 32354"/>
                <a:gd name="connsiteX2" fmla="*/ 12732 w 12731"/>
                <a:gd name="connsiteY2" fmla="*/ 31220 h 32354"/>
                <a:gd name="connsiteX3" fmla="*/ 3824 w 12731"/>
                <a:gd name="connsiteY3" fmla="*/ 32354 h 32354"/>
                <a:gd name="connsiteX4" fmla="*/ 0 w 12731"/>
                <a:gd name="connsiteY4" fmla="*/ 1050 h 32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31" h="32354">
                  <a:moveTo>
                    <a:pt x="0" y="1050"/>
                  </a:moveTo>
                  <a:lnTo>
                    <a:pt x="8194" y="0"/>
                  </a:lnTo>
                  <a:lnTo>
                    <a:pt x="12732" y="31220"/>
                  </a:lnTo>
                  <a:lnTo>
                    <a:pt x="3824" y="32354"/>
                  </a:lnTo>
                  <a:lnTo>
                    <a:pt x="0" y="105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09" name="Forma Livre: Forma 1408">
              <a:extLst>
                <a:ext uri="{FF2B5EF4-FFF2-40B4-BE49-F238E27FC236}">
                  <a16:creationId xmlns:a16="http://schemas.microsoft.com/office/drawing/2014/main" id="{958EADAD-8D88-323F-AB80-570F3635DB4C}"/>
                </a:ext>
              </a:extLst>
            </p:cNvPr>
            <p:cNvSpPr/>
            <p:nvPr/>
          </p:nvSpPr>
          <p:spPr>
            <a:xfrm>
              <a:off x="4716398" y="3185870"/>
              <a:ext cx="9790" cy="17143"/>
            </a:xfrm>
            <a:custGeom>
              <a:avLst/>
              <a:gdLst>
                <a:gd name="connsiteX0" fmla="*/ 0 w 9790"/>
                <a:gd name="connsiteY0" fmla="*/ 630 h 17143"/>
                <a:gd name="connsiteX1" fmla="*/ 8236 w 9790"/>
                <a:gd name="connsiteY1" fmla="*/ 0 h 17143"/>
                <a:gd name="connsiteX2" fmla="*/ 9790 w 9790"/>
                <a:gd name="connsiteY2" fmla="*/ 16471 h 17143"/>
                <a:gd name="connsiteX3" fmla="*/ 1177 w 9790"/>
                <a:gd name="connsiteY3" fmla="*/ 17144 h 17143"/>
                <a:gd name="connsiteX4" fmla="*/ 0 w 9790"/>
                <a:gd name="connsiteY4" fmla="*/ 630 h 17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90" h="17143">
                  <a:moveTo>
                    <a:pt x="0" y="630"/>
                  </a:moveTo>
                  <a:lnTo>
                    <a:pt x="8236" y="0"/>
                  </a:lnTo>
                  <a:lnTo>
                    <a:pt x="9790" y="16471"/>
                  </a:lnTo>
                  <a:lnTo>
                    <a:pt x="1177" y="17144"/>
                  </a:lnTo>
                  <a:lnTo>
                    <a:pt x="0" y="63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10" name="Forma Livre: Forma 1409">
              <a:extLst>
                <a:ext uri="{FF2B5EF4-FFF2-40B4-BE49-F238E27FC236}">
                  <a16:creationId xmlns:a16="http://schemas.microsoft.com/office/drawing/2014/main" id="{FD958DEA-B16E-2DBB-85CA-66D24B422DFE}"/>
                </a:ext>
              </a:extLst>
            </p:cNvPr>
            <p:cNvSpPr/>
            <p:nvPr/>
          </p:nvSpPr>
          <p:spPr>
            <a:xfrm>
              <a:off x="4697700" y="3187088"/>
              <a:ext cx="9328" cy="27732"/>
            </a:xfrm>
            <a:custGeom>
              <a:avLst/>
              <a:gdLst>
                <a:gd name="connsiteX0" fmla="*/ 0 w 9328"/>
                <a:gd name="connsiteY0" fmla="*/ 210 h 27732"/>
                <a:gd name="connsiteX1" fmla="*/ 8236 w 9328"/>
                <a:gd name="connsiteY1" fmla="*/ 0 h 27732"/>
                <a:gd name="connsiteX2" fmla="*/ 9328 w 9328"/>
                <a:gd name="connsiteY2" fmla="*/ 27522 h 27732"/>
                <a:gd name="connsiteX3" fmla="*/ 420 w 9328"/>
                <a:gd name="connsiteY3" fmla="*/ 27732 h 27732"/>
                <a:gd name="connsiteX4" fmla="*/ 0 w 9328"/>
                <a:gd name="connsiteY4" fmla="*/ 210 h 27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28" h="27732">
                  <a:moveTo>
                    <a:pt x="0" y="210"/>
                  </a:moveTo>
                  <a:lnTo>
                    <a:pt x="8236" y="0"/>
                  </a:lnTo>
                  <a:lnTo>
                    <a:pt x="9328" y="27522"/>
                  </a:lnTo>
                  <a:lnTo>
                    <a:pt x="420" y="27732"/>
                  </a:lnTo>
                  <a:lnTo>
                    <a:pt x="0" y="21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11" name="Forma Livre: Forma 1410">
              <a:extLst>
                <a:ext uri="{FF2B5EF4-FFF2-40B4-BE49-F238E27FC236}">
                  <a16:creationId xmlns:a16="http://schemas.microsoft.com/office/drawing/2014/main" id="{B2B002BA-6D0F-E04E-BFB4-45741F7941DC}"/>
                </a:ext>
              </a:extLst>
            </p:cNvPr>
            <p:cNvSpPr/>
            <p:nvPr/>
          </p:nvSpPr>
          <p:spPr>
            <a:xfrm>
              <a:off x="4677237" y="3187088"/>
              <a:ext cx="9958" cy="43783"/>
            </a:xfrm>
            <a:custGeom>
              <a:avLst/>
              <a:gdLst>
                <a:gd name="connsiteX0" fmla="*/ 1723 w 9958"/>
                <a:gd name="connsiteY0" fmla="*/ 0 h 43783"/>
                <a:gd name="connsiteX1" fmla="*/ 9958 w 9958"/>
                <a:gd name="connsiteY1" fmla="*/ 210 h 43783"/>
                <a:gd name="connsiteX2" fmla="*/ 9286 w 9958"/>
                <a:gd name="connsiteY2" fmla="*/ 43784 h 43783"/>
                <a:gd name="connsiteX3" fmla="*/ 0 w 9958"/>
                <a:gd name="connsiteY3" fmla="*/ 43531 h 43783"/>
                <a:gd name="connsiteX4" fmla="*/ 1723 w 9958"/>
                <a:gd name="connsiteY4" fmla="*/ 0 h 43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58" h="43783">
                  <a:moveTo>
                    <a:pt x="1723" y="0"/>
                  </a:moveTo>
                  <a:lnTo>
                    <a:pt x="9958" y="210"/>
                  </a:lnTo>
                  <a:lnTo>
                    <a:pt x="9286" y="43784"/>
                  </a:lnTo>
                  <a:lnTo>
                    <a:pt x="0" y="43531"/>
                  </a:lnTo>
                  <a:lnTo>
                    <a:pt x="1723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12" name="Forma Livre: Forma 1411">
              <a:extLst>
                <a:ext uri="{FF2B5EF4-FFF2-40B4-BE49-F238E27FC236}">
                  <a16:creationId xmlns:a16="http://schemas.microsoft.com/office/drawing/2014/main" id="{6D19225C-E831-363B-C984-B7146407ECA2}"/>
                </a:ext>
              </a:extLst>
            </p:cNvPr>
            <p:cNvSpPr/>
            <p:nvPr/>
          </p:nvSpPr>
          <p:spPr>
            <a:xfrm>
              <a:off x="4657320" y="3185870"/>
              <a:ext cx="11177" cy="32102"/>
            </a:xfrm>
            <a:custGeom>
              <a:avLst/>
              <a:gdLst>
                <a:gd name="connsiteX0" fmla="*/ 2983 w 11177"/>
                <a:gd name="connsiteY0" fmla="*/ 0 h 32102"/>
                <a:gd name="connsiteX1" fmla="*/ 11177 w 11177"/>
                <a:gd name="connsiteY1" fmla="*/ 630 h 32102"/>
                <a:gd name="connsiteX2" fmla="*/ 8950 w 11177"/>
                <a:gd name="connsiteY2" fmla="*/ 32102 h 32102"/>
                <a:gd name="connsiteX3" fmla="*/ 0 w 11177"/>
                <a:gd name="connsiteY3" fmla="*/ 31388 h 32102"/>
                <a:gd name="connsiteX4" fmla="*/ 2983 w 11177"/>
                <a:gd name="connsiteY4" fmla="*/ 0 h 32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7" h="32102">
                  <a:moveTo>
                    <a:pt x="2983" y="0"/>
                  </a:moveTo>
                  <a:lnTo>
                    <a:pt x="11177" y="630"/>
                  </a:lnTo>
                  <a:lnTo>
                    <a:pt x="8950" y="32102"/>
                  </a:lnTo>
                  <a:lnTo>
                    <a:pt x="0" y="31388"/>
                  </a:lnTo>
                  <a:lnTo>
                    <a:pt x="2983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13" name="Forma Livre: Forma 1412">
              <a:extLst>
                <a:ext uri="{FF2B5EF4-FFF2-40B4-BE49-F238E27FC236}">
                  <a16:creationId xmlns:a16="http://schemas.microsoft.com/office/drawing/2014/main" id="{8904A5DD-99E4-5DB1-A738-3B58A37C2028}"/>
                </a:ext>
              </a:extLst>
            </p:cNvPr>
            <p:cNvSpPr/>
            <p:nvPr/>
          </p:nvSpPr>
          <p:spPr>
            <a:xfrm>
              <a:off x="4641101" y="3183853"/>
              <a:ext cx="10546" cy="17479"/>
            </a:xfrm>
            <a:custGeom>
              <a:avLst/>
              <a:gdLst>
                <a:gd name="connsiteX0" fmla="*/ 2395 w 10546"/>
                <a:gd name="connsiteY0" fmla="*/ 0 h 17479"/>
                <a:gd name="connsiteX1" fmla="*/ 10547 w 10546"/>
                <a:gd name="connsiteY1" fmla="*/ 1050 h 17479"/>
                <a:gd name="connsiteX2" fmla="*/ 8572 w 10546"/>
                <a:gd name="connsiteY2" fmla="*/ 17480 h 17479"/>
                <a:gd name="connsiteX3" fmla="*/ 0 w 10546"/>
                <a:gd name="connsiteY3" fmla="*/ 16387 h 17479"/>
                <a:gd name="connsiteX4" fmla="*/ 2395 w 10546"/>
                <a:gd name="connsiteY4" fmla="*/ 0 h 17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46" h="17479">
                  <a:moveTo>
                    <a:pt x="2395" y="0"/>
                  </a:moveTo>
                  <a:lnTo>
                    <a:pt x="10547" y="1050"/>
                  </a:lnTo>
                  <a:lnTo>
                    <a:pt x="8572" y="17480"/>
                  </a:lnTo>
                  <a:lnTo>
                    <a:pt x="0" y="16387"/>
                  </a:lnTo>
                  <a:lnTo>
                    <a:pt x="2395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14" name="Forma Livre: Forma 1413">
              <a:extLst>
                <a:ext uri="{FF2B5EF4-FFF2-40B4-BE49-F238E27FC236}">
                  <a16:creationId xmlns:a16="http://schemas.microsoft.com/office/drawing/2014/main" id="{DDB8B41A-9540-0C46-EFB7-D1B9151E0B97}"/>
                </a:ext>
              </a:extLst>
            </p:cNvPr>
            <p:cNvSpPr/>
            <p:nvPr/>
          </p:nvSpPr>
          <p:spPr>
            <a:xfrm>
              <a:off x="4619545" y="3180702"/>
              <a:ext cx="13614" cy="28530"/>
            </a:xfrm>
            <a:custGeom>
              <a:avLst/>
              <a:gdLst>
                <a:gd name="connsiteX0" fmla="*/ 5504 w 13614"/>
                <a:gd name="connsiteY0" fmla="*/ 0 h 28530"/>
                <a:gd name="connsiteX1" fmla="*/ 13614 w 13614"/>
                <a:gd name="connsiteY1" fmla="*/ 1429 h 28530"/>
                <a:gd name="connsiteX2" fmla="*/ 8782 w 13614"/>
                <a:gd name="connsiteY2" fmla="*/ 28531 h 28530"/>
                <a:gd name="connsiteX3" fmla="*/ 0 w 13614"/>
                <a:gd name="connsiteY3" fmla="*/ 26934 h 28530"/>
                <a:gd name="connsiteX4" fmla="*/ 5504 w 13614"/>
                <a:gd name="connsiteY4" fmla="*/ 0 h 28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14" h="28530">
                  <a:moveTo>
                    <a:pt x="5504" y="0"/>
                  </a:moveTo>
                  <a:lnTo>
                    <a:pt x="13614" y="1429"/>
                  </a:lnTo>
                  <a:lnTo>
                    <a:pt x="8782" y="28531"/>
                  </a:lnTo>
                  <a:lnTo>
                    <a:pt x="0" y="26934"/>
                  </a:lnTo>
                  <a:lnTo>
                    <a:pt x="5504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15" name="Forma Livre: Forma 1414">
              <a:extLst>
                <a:ext uri="{FF2B5EF4-FFF2-40B4-BE49-F238E27FC236}">
                  <a16:creationId xmlns:a16="http://schemas.microsoft.com/office/drawing/2014/main" id="{6A0D94AD-3B72-F3B3-5252-B20E162DFB65}"/>
                </a:ext>
              </a:extLst>
            </p:cNvPr>
            <p:cNvSpPr/>
            <p:nvPr/>
          </p:nvSpPr>
          <p:spPr>
            <a:xfrm>
              <a:off x="4595720" y="3176416"/>
              <a:ext cx="19076" cy="44329"/>
            </a:xfrm>
            <a:custGeom>
              <a:avLst/>
              <a:gdLst>
                <a:gd name="connsiteX0" fmla="*/ 11135 w 19076"/>
                <a:gd name="connsiteY0" fmla="*/ 0 h 44329"/>
                <a:gd name="connsiteX1" fmla="*/ 12354 w 19076"/>
                <a:gd name="connsiteY1" fmla="*/ 336 h 44329"/>
                <a:gd name="connsiteX2" fmla="*/ 15085 w 19076"/>
                <a:gd name="connsiteY2" fmla="*/ 1009 h 44329"/>
                <a:gd name="connsiteX3" fmla="*/ 19076 w 19076"/>
                <a:gd name="connsiteY3" fmla="*/ 1933 h 44329"/>
                <a:gd name="connsiteX4" fmla="*/ 9034 w 19076"/>
                <a:gd name="connsiteY4" fmla="*/ 44330 h 44329"/>
                <a:gd name="connsiteX5" fmla="*/ 4496 w 19076"/>
                <a:gd name="connsiteY5" fmla="*/ 43279 h 44329"/>
                <a:gd name="connsiteX6" fmla="*/ 1387 w 19076"/>
                <a:gd name="connsiteY6" fmla="*/ 42523 h 44329"/>
                <a:gd name="connsiteX7" fmla="*/ 0 w 19076"/>
                <a:gd name="connsiteY7" fmla="*/ 42145 h 44329"/>
                <a:gd name="connsiteX8" fmla="*/ 11051 w 19076"/>
                <a:gd name="connsiteY8" fmla="*/ 42 h 4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76" h="44329">
                  <a:moveTo>
                    <a:pt x="11135" y="0"/>
                  </a:moveTo>
                  <a:lnTo>
                    <a:pt x="12354" y="336"/>
                  </a:lnTo>
                  <a:cubicBezTo>
                    <a:pt x="13110" y="546"/>
                    <a:pt x="14118" y="756"/>
                    <a:pt x="15085" y="1009"/>
                  </a:cubicBezTo>
                  <a:lnTo>
                    <a:pt x="19076" y="1933"/>
                  </a:lnTo>
                  <a:lnTo>
                    <a:pt x="9034" y="44330"/>
                  </a:lnTo>
                  <a:lnTo>
                    <a:pt x="4496" y="43279"/>
                  </a:lnTo>
                  <a:cubicBezTo>
                    <a:pt x="3361" y="43027"/>
                    <a:pt x="2227" y="42775"/>
                    <a:pt x="1387" y="42523"/>
                  </a:cubicBezTo>
                  <a:cubicBezTo>
                    <a:pt x="546" y="42271"/>
                    <a:pt x="0" y="42145"/>
                    <a:pt x="0" y="42145"/>
                  </a:cubicBezTo>
                  <a:lnTo>
                    <a:pt x="11051" y="42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16" name="Forma Livre: Forma 1415">
              <a:extLst>
                <a:ext uri="{FF2B5EF4-FFF2-40B4-BE49-F238E27FC236}">
                  <a16:creationId xmlns:a16="http://schemas.microsoft.com/office/drawing/2014/main" id="{C8394566-C837-0A59-F54B-2F13254008DA}"/>
                </a:ext>
              </a:extLst>
            </p:cNvPr>
            <p:cNvSpPr/>
            <p:nvPr/>
          </p:nvSpPr>
          <p:spPr>
            <a:xfrm>
              <a:off x="4579207" y="3171121"/>
              <a:ext cx="17563" cy="32648"/>
            </a:xfrm>
            <a:custGeom>
              <a:avLst/>
              <a:gdLst>
                <a:gd name="connsiteX0" fmla="*/ 9706 w 17563"/>
                <a:gd name="connsiteY0" fmla="*/ 0 h 32648"/>
                <a:gd name="connsiteX1" fmla="*/ 13614 w 17563"/>
                <a:gd name="connsiteY1" fmla="*/ 1303 h 32648"/>
                <a:gd name="connsiteX2" fmla="*/ 17564 w 17563"/>
                <a:gd name="connsiteY2" fmla="*/ 2437 h 32648"/>
                <a:gd name="connsiteX3" fmla="*/ 8614 w 17563"/>
                <a:gd name="connsiteY3" fmla="*/ 32649 h 32648"/>
                <a:gd name="connsiteX4" fmla="*/ 4286 w 17563"/>
                <a:gd name="connsiteY4" fmla="*/ 31430 h 32648"/>
                <a:gd name="connsiteX5" fmla="*/ 0 w 17563"/>
                <a:gd name="connsiteY5" fmla="*/ 30001 h 32648"/>
                <a:gd name="connsiteX6" fmla="*/ 9706 w 17563"/>
                <a:gd name="connsiteY6" fmla="*/ 0 h 32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563" h="32648">
                  <a:moveTo>
                    <a:pt x="9706" y="0"/>
                  </a:moveTo>
                  <a:cubicBezTo>
                    <a:pt x="9706" y="0"/>
                    <a:pt x="11639" y="672"/>
                    <a:pt x="13614" y="1303"/>
                  </a:cubicBezTo>
                  <a:lnTo>
                    <a:pt x="17564" y="2437"/>
                  </a:lnTo>
                  <a:lnTo>
                    <a:pt x="8614" y="32649"/>
                  </a:lnTo>
                  <a:cubicBezTo>
                    <a:pt x="8614" y="32649"/>
                    <a:pt x="6429" y="32018"/>
                    <a:pt x="4286" y="31430"/>
                  </a:cubicBezTo>
                  <a:cubicBezTo>
                    <a:pt x="2143" y="30716"/>
                    <a:pt x="0" y="30001"/>
                    <a:pt x="0" y="30001"/>
                  </a:cubicBezTo>
                  <a:lnTo>
                    <a:pt x="9706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17" name="Forma Livre: Forma 1416">
              <a:extLst>
                <a:ext uri="{FF2B5EF4-FFF2-40B4-BE49-F238E27FC236}">
                  <a16:creationId xmlns:a16="http://schemas.microsoft.com/office/drawing/2014/main" id="{FE0A177D-523A-0F00-6A7F-77BA4DBA3291}"/>
                </a:ext>
              </a:extLst>
            </p:cNvPr>
            <p:cNvSpPr/>
            <p:nvPr/>
          </p:nvSpPr>
          <p:spPr>
            <a:xfrm>
              <a:off x="4567064" y="3165449"/>
              <a:ext cx="13614" cy="18446"/>
            </a:xfrm>
            <a:custGeom>
              <a:avLst/>
              <a:gdLst>
                <a:gd name="connsiteX0" fmla="*/ 5883 w 13614"/>
                <a:gd name="connsiteY0" fmla="*/ 42 h 18446"/>
                <a:gd name="connsiteX1" fmla="*/ 9706 w 13614"/>
                <a:gd name="connsiteY1" fmla="*/ 1555 h 18446"/>
                <a:gd name="connsiteX2" fmla="*/ 13614 w 13614"/>
                <a:gd name="connsiteY2" fmla="*/ 2857 h 18446"/>
                <a:gd name="connsiteX3" fmla="*/ 8110 w 13614"/>
                <a:gd name="connsiteY3" fmla="*/ 18446 h 18446"/>
                <a:gd name="connsiteX4" fmla="*/ 4034 w 13614"/>
                <a:gd name="connsiteY4" fmla="*/ 17060 h 18446"/>
                <a:gd name="connsiteX5" fmla="*/ 0 w 13614"/>
                <a:gd name="connsiteY5" fmla="*/ 15463 h 18446"/>
                <a:gd name="connsiteX6" fmla="*/ 5883 w 13614"/>
                <a:gd name="connsiteY6" fmla="*/ 0 h 18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614" h="18446">
                  <a:moveTo>
                    <a:pt x="5883" y="42"/>
                  </a:moveTo>
                  <a:cubicBezTo>
                    <a:pt x="5883" y="42"/>
                    <a:pt x="7773" y="798"/>
                    <a:pt x="9706" y="1555"/>
                  </a:cubicBezTo>
                  <a:lnTo>
                    <a:pt x="13614" y="2857"/>
                  </a:lnTo>
                  <a:lnTo>
                    <a:pt x="8110" y="18446"/>
                  </a:lnTo>
                  <a:lnTo>
                    <a:pt x="4034" y="17060"/>
                  </a:lnTo>
                  <a:cubicBezTo>
                    <a:pt x="2017" y="16261"/>
                    <a:pt x="0" y="15463"/>
                    <a:pt x="0" y="15463"/>
                  </a:cubicBezTo>
                  <a:lnTo>
                    <a:pt x="5883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18" name="Forma Livre: Forma 1417">
              <a:extLst>
                <a:ext uri="{FF2B5EF4-FFF2-40B4-BE49-F238E27FC236}">
                  <a16:creationId xmlns:a16="http://schemas.microsoft.com/office/drawing/2014/main" id="{DB4D6239-DAC8-D9A4-2DFB-3F2D320898FB}"/>
                </a:ext>
              </a:extLst>
            </p:cNvPr>
            <p:cNvSpPr/>
            <p:nvPr/>
          </p:nvSpPr>
          <p:spPr>
            <a:xfrm>
              <a:off x="4544373" y="3158222"/>
              <a:ext cx="18782" cy="28740"/>
            </a:xfrm>
            <a:custGeom>
              <a:avLst/>
              <a:gdLst>
                <a:gd name="connsiteX0" fmla="*/ 11303 w 18782"/>
                <a:gd name="connsiteY0" fmla="*/ 84 h 28740"/>
                <a:gd name="connsiteX1" fmla="*/ 15043 w 18782"/>
                <a:gd name="connsiteY1" fmla="*/ 1765 h 28740"/>
                <a:gd name="connsiteX2" fmla="*/ 17606 w 18782"/>
                <a:gd name="connsiteY2" fmla="*/ 2899 h 28740"/>
                <a:gd name="connsiteX3" fmla="*/ 18783 w 18782"/>
                <a:gd name="connsiteY3" fmla="*/ 3361 h 28740"/>
                <a:gd name="connsiteX4" fmla="*/ 8194 w 18782"/>
                <a:gd name="connsiteY4" fmla="*/ 28741 h 28740"/>
                <a:gd name="connsiteX5" fmla="*/ 6891 w 18782"/>
                <a:gd name="connsiteY5" fmla="*/ 28237 h 28740"/>
                <a:gd name="connsiteX6" fmla="*/ 4076 w 18782"/>
                <a:gd name="connsiteY6" fmla="*/ 26976 h 28740"/>
                <a:gd name="connsiteX7" fmla="*/ 0 w 18782"/>
                <a:gd name="connsiteY7" fmla="*/ 25127 h 28740"/>
                <a:gd name="connsiteX8" fmla="*/ 11219 w 18782"/>
                <a:gd name="connsiteY8" fmla="*/ 0 h 28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782" h="28740">
                  <a:moveTo>
                    <a:pt x="11303" y="84"/>
                  </a:moveTo>
                  <a:cubicBezTo>
                    <a:pt x="11303" y="84"/>
                    <a:pt x="13194" y="924"/>
                    <a:pt x="15043" y="1765"/>
                  </a:cubicBezTo>
                  <a:cubicBezTo>
                    <a:pt x="15967" y="2185"/>
                    <a:pt x="16892" y="2647"/>
                    <a:pt x="17606" y="2899"/>
                  </a:cubicBezTo>
                  <a:lnTo>
                    <a:pt x="18783" y="3361"/>
                  </a:lnTo>
                  <a:lnTo>
                    <a:pt x="8194" y="28741"/>
                  </a:lnTo>
                  <a:lnTo>
                    <a:pt x="6891" y="28237"/>
                  </a:lnTo>
                  <a:cubicBezTo>
                    <a:pt x="6135" y="27900"/>
                    <a:pt x="5126" y="27438"/>
                    <a:pt x="4076" y="26976"/>
                  </a:cubicBezTo>
                  <a:cubicBezTo>
                    <a:pt x="2059" y="26052"/>
                    <a:pt x="0" y="25127"/>
                    <a:pt x="0" y="25127"/>
                  </a:cubicBezTo>
                  <a:lnTo>
                    <a:pt x="11219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19" name="Forma Livre: Forma 1418">
              <a:extLst>
                <a:ext uri="{FF2B5EF4-FFF2-40B4-BE49-F238E27FC236}">
                  <a16:creationId xmlns:a16="http://schemas.microsoft.com/office/drawing/2014/main" id="{90A4E8C4-39C2-DD79-5A2B-B2451DED12CD}"/>
                </a:ext>
              </a:extLst>
            </p:cNvPr>
            <p:cNvSpPr/>
            <p:nvPr/>
          </p:nvSpPr>
          <p:spPr>
            <a:xfrm>
              <a:off x="4518868" y="3150238"/>
              <a:ext cx="27270" cy="42901"/>
            </a:xfrm>
            <a:custGeom>
              <a:avLst/>
              <a:gdLst>
                <a:gd name="connsiteX0" fmla="*/ 19959 w 27270"/>
                <a:gd name="connsiteY0" fmla="*/ 0 h 42901"/>
                <a:gd name="connsiteX1" fmla="*/ 27270 w 27270"/>
                <a:gd name="connsiteY1" fmla="*/ 3740 h 42901"/>
                <a:gd name="connsiteX2" fmla="*/ 8278 w 27270"/>
                <a:gd name="connsiteY2" fmla="*/ 42901 h 42901"/>
                <a:gd name="connsiteX3" fmla="*/ 0 w 27270"/>
                <a:gd name="connsiteY3" fmla="*/ 38699 h 42901"/>
                <a:gd name="connsiteX4" fmla="*/ 19959 w 27270"/>
                <a:gd name="connsiteY4" fmla="*/ 0 h 42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70" h="42901">
                  <a:moveTo>
                    <a:pt x="19959" y="0"/>
                  </a:moveTo>
                  <a:lnTo>
                    <a:pt x="27270" y="3740"/>
                  </a:lnTo>
                  <a:lnTo>
                    <a:pt x="8278" y="42901"/>
                  </a:lnTo>
                  <a:lnTo>
                    <a:pt x="0" y="38699"/>
                  </a:lnTo>
                  <a:lnTo>
                    <a:pt x="19959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20" name="Forma Livre: Forma 1419">
              <a:extLst>
                <a:ext uri="{FF2B5EF4-FFF2-40B4-BE49-F238E27FC236}">
                  <a16:creationId xmlns:a16="http://schemas.microsoft.com/office/drawing/2014/main" id="{81D32D5D-4F13-CCCC-2654-644FDF352DA9}"/>
                </a:ext>
              </a:extLst>
            </p:cNvPr>
            <p:cNvSpPr/>
            <p:nvPr/>
          </p:nvSpPr>
          <p:spPr>
            <a:xfrm>
              <a:off x="4506431" y="3141204"/>
              <a:ext cx="23110" cy="31640"/>
            </a:xfrm>
            <a:custGeom>
              <a:avLst/>
              <a:gdLst>
                <a:gd name="connsiteX0" fmla="*/ 16009 w 23110"/>
                <a:gd name="connsiteY0" fmla="*/ 0 h 31640"/>
                <a:gd name="connsiteX1" fmla="*/ 23110 w 23110"/>
                <a:gd name="connsiteY1" fmla="*/ 4118 h 31640"/>
                <a:gd name="connsiteX2" fmla="*/ 7815 w 23110"/>
                <a:gd name="connsiteY2" fmla="*/ 31640 h 31640"/>
                <a:gd name="connsiteX3" fmla="*/ 0 w 23110"/>
                <a:gd name="connsiteY3" fmla="*/ 27186 h 31640"/>
                <a:gd name="connsiteX4" fmla="*/ 16009 w 23110"/>
                <a:gd name="connsiteY4" fmla="*/ 0 h 31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110" h="31640">
                  <a:moveTo>
                    <a:pt x="16009" y="0"/>
                  </a:moveTo>
                  <a:lnTo>
                    <a:pt x="23110" y="4118"/>
                  </a:lnTo>
                  <a:lnTo>
                    <a:pt x="7815" y="31640"/>
                  </a:lnTo>
                  <a:lnTo>
                    <a:pt x="0" y="27186"/>
                  </a:lnTo>
                  <a:lnTo>
                    <a:pt x="16009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21" name="Forma Livre: Forma 1420">
              <a:extLst>
                <a:ext uri="{FF2B5EF4-FFF2-40B4-BE49-F238E27FC236}">
                  <a16:creationId xmlns:a16="http://schemas.microsoft.com/office/drawing/2014/main" id="{59DCC499-3FF3-F964-AB7F-1B1552BC6BCA}"/>
                </a:ext>
              </a:extLst>
            </p:cNvPr>
            <p:cNvSpPr/>
            <p:nvPr/>
          </p:nvSpPr>
          <p:spPr>
            <a:xfrm>
              <a:off x="4498951" y="3132254"/>
              <a:ext cx="16009" cy="18488"/>
            </a:xfrm>
            <a:custGeom>
              <a:avLst/>
              <a:gdLst>
                <a:gd name="connsiteX0" fmla="*/ 9118 w 16009"/>
                <a:gd name="connsiteY0" fmla="*/ 0 h 18488"/>
                <a:gd name="connsiteX1" fmla="*/ 16009 w 16009"/>
                <a:gd name="connsiteY1" fmla="*/ 4454 h 18488"/>
                <a:gd name="connsiteX2" fmla="*/ 7269 w 16009"/>
                <a:gd name="connsiteY2" fmla="*/ 18488 h 18488"/>
                <a:gd name="connsiteX3" fmla="*/ 0 w 16009"/>
                <a:gd name="connsiteY3" fmla="*/ 13824 h 18488"/>
                <a:gd name="connsiteX4" fmla="*/ 9118 w 16009"/>
                <a:gd name="connsiteY4" fmla="*/ 0 h 1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09" h="18488">
                  <a:moveTo>
                    <a:pt x="9118" y="0"/>
                  </a:moveTo>
                  <a:lnTo>
                    <a:pt x="16009" y="4454"/>
                  </a:lnTo>
                  <a:lnTo>
                    <a:pt x="7269" y="18488"/>
                  </a:lnTo>
                  <a:lnTo>
                    <a:pt x="0" y="13824"/>
                  </a:lnTo>
                  <a:lnTo>
                    <a:pt x="9118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22" name="Forma Livre: Forma 1421">
              <a:extLst>
                <a:ext uri="{FF2B5EF4-FFF2-40B4-BE49-F238E27FC236}">
                  <a16:creationId xmlns:a16="http://schemas.microsoft.com/office/drawing/2014/main" id="{2EEB2E34-6A0C-B93B-3753-DB17BC275CE5}"/>
                </a:ext>
              </a:extLst>
            </p:cNvPr>
            <p:cNvSpPr/>
            <p:nvPr/>
          </p:nvSpPr>
          <p:spPr>
            <a:xfrm>
              <a:off x="4476303" y="3121581"/>
              <a:ext cx="23110" cy="27270"/>
            </a:xfrm>
            <a:custGeom>
              <a:avLst/>
              <a:gdLst>
                <a:gd name="connsiteX0" fmla="*/ 16387 w 23110"/>
                <a:gd name="connsiteY0" fmla="*/ 0 h 27270"/>
                <a:gd name="connsiteX1" fmla="*/ 23110 w 23110"/>
                <a:gd name="connsiteY1" fmla="*/ 4748 h 27270"/>
                <a:gd name="connsiteX2" fmla="*/ 7269 w 23110"/>
                <a:gd name="connsiteY2" fmla="*/ 27270 h 27270"/>
                <a:gd name="connsiteX3" fmla="*/ 0 w 23110"/>
                <a:gd name="connsiteY3" fmla="*/ 22102 h 27270"/>
                <a:gd name="connsiteX4" fmla="*/ 16387 w 23110"/>
                <a:gd name="connsiteY4" fmla="*/ 0 h 27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110" h="27270">
                  <a:moveTo>
                    <a:pt x="16387" y="0"/>
                  </a:moveTo>
                  <a:lnTo>
                    <a:pt x="23110" y="4748"/>
                  </a:lnTo>
                  <a:lnTo>
                    <a:pt x="7269" y="27270"/>
                  </a:lnTo>
                  <a:lnTo>
                    <a:pt x="0" y="22102"/>
                  </a:lnTo>
                  <a:lnTo>
                    <a:pt x="16387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23" name="Forma Livre: Forma 1422">
              <a:extLst>
                <a:ext uri="{FF2B5EF4-FFF2-40B4-BE49-F238E27FC236}">
                  <a16:creationId xmlns:a16="http://schemas.microsoft.com/office/drawing/2014/main" id="{F8C818AC-D735-F73B-DB01-96C7902ABA8D}"/>
                </a:ext>
              </a:extLst>
            </p:cNvPr>
            <p:cNvSpPr/>
            <p:nvPr/>
          </p:nvSpPr>
          <p:spPr>
            <a:xfrm>
              <a:off x="4450125" y="3110026"/>
              <a:ext cx="34287" cy="39287"/>
            </a:xfrm>
            <a:custGeom>
              <a:avLst/>
              <a:gdLst>
                <a:gd name="connsiteX0" fmla="*/ 27858 w 34287"/>
                <a:gd name="connsiteY0" fmla="*/ 0 h 39287"/>
                <a:gd name="connsiteX1" fmla="*/ 28825 w 34287"/>
                <a:gd name="connsiteY1" fmla="*/ 840 h 39287"/>
                <a:gd name="connsiteX2" fmla="*/ 31052 w 34287"/>
                <a:gd name="connsiteY2" fmla="*/ 2605 h 39287"/>
                <a:gd name="connsiteX3" fmla="*/ 34287 w 34287"/>
                <a:gd name="connsiteY3" fmla="*/ 5126 h 39287"/>
                <a:gd name="connsiteX4" fmla="*/ 7269 w 34287"/>
                <a:gd name="connsiteY4" fmla="*/ 39288 h 39287"/>
                <a:gd name="connsiteX5" fmla="*/ 3614 w 34287"/>
                <a:gd name="connsiteY5" fmla="*/ 36430 h 39287"/>
                <a:gd name="connsiteX6" fmla="*/ 1093 w 34287"/>
                <a:gd name="connsiteY6" fmla="*/ 34455 h 39287"/>
                <a:gd name="connsiteX7" fmla="*/ 0 w 34287"/>
                <a:gd name="connsiteY7" fmla="*/ 33531 h 39287"/>
                <a:gd name="connsiteX8" fmla="*/ 27816 w 34287"/>
                <a:gd name="connsiteY8" fmla="*/ 42 h 39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287" h="39287">
                  <a:moveTo>
                    <a:pt x="27858" y="0"/>
                  </a:moveTo>
                  <a:lnTo>
                    <a:pt x="28825" y="840"/>
                  </a:lnTo>
                  <a:cubicBezTo>
                    <a:pt x="29413" y="1303"/>
                    <a:pt x="30254" y="1933"/>
                    <a:pt x="31052" y="2605"/>
                  </a:cubicBezTo>
                  <a:cubicBezTo>
                    <a:pt x="32691" y="3866"/>
                    <a:pt x="34287" y="5126"/>
                    <a:pt x="34287" y="5126"/>
                  </a:cubicBezTo>
                  <a:lnTo>
                    <a:pt x="7269" y="39288"/>
                  </a:lnTo>
                  <a:cubicBezTo>
                    <a:pt x="7269" y="39288"/>
                    <a:pt x="5462" y="37859"/>
                    <a:pt x="3614" y="36430"/>
                  </a:cubicBezTo>
                  <a:cubicBezTo>
                    <a:pt x="2689" y="35716"/>
                    <a:pt x="1807" y="35002"/>
                    <a:pt x="1093" y="34455"/>
                  </a:cubicBezTo>
                  <a:cubicBezTo>
                    <a:pt x="420" y="33909"/>
                    <a:pt x="0" y="33531"/>
                    <a:pt x="0" y="33531"/>
                  </a:cubicBezTo>
                  <a:lnTo>
                    <a:pt x="27816" y="42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24" name="Forma Livre: Forma 1423">
              <a:extLst>
                <a:ext uri="{FF2B5EF4-FFF2-40B4-BE49-F238E27FC236}">
                  <a16:creationId xmlns:a16="http://schemas.microsoft.com/office/drawing/2014/main" id="{E17F3912-9823-6C59-134A-8F4EE29B718B}"/>
                </a:ext>
              </a:extLst>
            </p:cNvPr>
            <p:cNvSpPr/>
            <p:nvPr/>
          </p:nvSpPr>
          <p:spPr>
            <a:xfrm>
              <a:off x="4442478" y="3097589"/>
              <a:ext cx="27564" cy="29160"/>
            </a:xfrm>
            <a:custGeom>
              <a:avLst/>
              <a:gdLst>
                <a:gd name="connsiteX0" fmla="*/ 21472 w 27564"/>
                <a:gd name="connsiteY0" fmla="*/ 42 h 29160"/>
                <a:gd name="connsiteX1" fmla="*/ 24455 w 27564"/>
                <a:gd name="connsiteY1" fmla="*/ 2857 h 29160"/>
                <a:gd name="connsiteX2" fmla="*/ 27564 w 27564"/>
                <a:gd name="connsiteY2" fmla="*/ 5546 h 29160"/>
                <a:gd name="connsiteX3" fmla="*/ 6681 w 27564"/>
                <a:gd name="connsiteY3" fmla="*/ 29161 h 29160"/>
                <a:gd name="connsiteX4" fmla="*/ 3278 w 27564"/>
                <a:gd name="connsiteY4" fmla="*/ 26220 h 29160"/>
                <a:gd name="connsiteX5" fmla="*/ 0 w 27564"/>
                <a:gd name="connsiteY5" fmla="*/ 23110 h 29160"/>
                <a:gd name="connsiteX6" fmla="*/ 21472 w 27564"/>
                <a:gd name="connsiteY6" fmla="*/ 0 h 29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564" h="29160">
                  <a:moveTo>
                    <a:pt x="21472" y="42"/>
                  </a:moveTo>
                  <a:cubicBezTo>
                    <a:pt x="21472" y="42"/>
                    <a:pt x="22942" y="1471"/>
                    <a:pt x="24455" y="2857"/>
                  </a:cubicBezTo>
                  <a:cubicBezTo>
                    <a:pt x="26010" y="4202"/>
                    <a:pt x="27564" y="5546"/>
                    <a:pt x="27564" y="5546"/>
                  </a:cubicBezTo>
                  <a:lnTo>
                    <a:pt x="6681" y="29161"/>
                  </a:lnTo>
                  <a:lnTo>
                    <a:pt x="3278" y="26220"/>
                  </a:lnTo>
                  <a:cubicBezTo>
                    <a:pt x="1639" y="24707"/>
                    <a:pt x="0" y="23110"/>
                    <a:pt x="0" y="23110"/>
                  </a:cubicBezTo>
                  <a:lnTo>
                    <a:pt x="21472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25" name="Forma Livre: Forma 1424">
              <a:extLst>
                <a:ext uri="{FF2B5EF4-FFF2-40B4-BE49-F238E27FC236}">
                  <a16:creationId xmlns:a16="http://schemas.microsoft.com/office/drawing/2014/main" id="{737EB33A-C85F-4603-E77A-E44666E0381E}"/>
                </a:ext>
              </a:extLst>
            </p:cNvPr>
            <p:cNvSpPr/>
            <p:nvPr/>
          </p:nvSpPr>
          <p:spPr>
            <a:xfrm>
              <a:off x="4440041" y="3085781"/>
              <a:ext cx="17647" cy="17647"/>
            </a:xfrm>
            <a:custGeom>
              <a:avLst/>
              <a:gdLst>
                <a:gd name="connsiteX0" fmla="*/ 11807 w 17647"/>
                <a:gd name="connsiteY0" fmla="*/ 0 h 17647"/>
                <a:gd name="connsiteX1" fmla="*/ 14664 w 17647"/>
                <a:gd name="connsiteY1" fmla="*/ 2983 h 17647"/>
                <a:gd name="connsiteX2" fmla="*/ 17648 w 17647"/>
                <a:gd name="connsiteY2" fmla="*/ 5841 h 17647"/>
                <a:gd name="connsiteX3" fmla="*/ 6093 w 17647"/>
                <a:gd name="connsiteY3" fmla="*/ 17648 h 17647"/>
                <a:gd name="connsiteX4" fmla="*/ 2983 w 17647"/>
                <a:gd name="connsiteY4" fmla="*/ 14665 h 17647"/>
                <a:gd name="connsiteX5" fmla="*/ 0 w 17647"/>
                <a:gd name="connsiteY5" fmla="*/ 11555 h 17647"/>
                <a:gd name="connsiteX6" fmla="*/ 11849 w 17647"/>
                <a:gd name="connsiteY6" fmla="*/ 0 h 17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47" h="17647">
                  <a:moveTo>
                    <a:pt x="11807" y="0"/>
                  </a:moveTo>
                  <a:cubicBezTo>
                    <a:pt x="11807" y="0"/>
                    <a:pt x="13236" y="1471"/>
                    <a:pt x="14664" y="2983"/>
                  </a:cubicBezTo>
                  <a:cubicBezTo>
                    <a:pt x="16135" y="4412"/>
                    <a:pt x="17648" y="5841"/>
                    <a:pt x="17648" y="5841"/>
                  </a:cubicBezTo>
                  <a:lnTo>
                    <a:pt x="6093" y="17648"/>
                  </a:lnTo>
                  <a:cubicBezTo>
                    <a:pt x="6093" y="17648"/>
                    <a:pt x="4496" y="16177"/>
                    <a:pt x="2983" y="14665"/>
                  </a:cubicBezTo>
                  <a:cubicBezTo>
                    <a:pt x="1513" y="13110"/>
                    <a:pt x="0" y="11555"/>
                    <a:pt x="0" y="11555"/>
                  </a:cubicBezTo>
                  <a:lnTo>
                    <a:pt x="11849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26" name="Forma Livre: Forma 1425">
              <a:extLst>
                <a:ext uri="{FF2B5EF4-FFF2-40B4-BE49-F238E27FC236}">
                  <a16:creationId xmlns:a16="http://schemas.microsoft.com/office/drawing/2014/main" id="{A9ADA1E9-DEF1-28C8-3534-6F6CCD768450}"/>
                </a:ext>
              </a:extLst>
            </p:cNvPr>
            <p:cNvSpPr/>
            <p:nvPr/>
          </p:nvSpPr>
          <p:spPr>
            <a:xfrm>
              <a:off x="4418401" y="3071999"/>
              <a:ext cx="26177" cy="24749"/>
            </a:xfrm>
            <a:custGeom>
              <a:avLst/>
              <a:gdLst>
                <a:gd name="connsiteX0" fmla="*/ 20757 w 26177"/>
                <a:gd name="connsiteY0" fmla="*/ 0 h 24749"/>
                <a:gd name="connsiteX1" fmla="*/ 23447 w 26177"/>
                <a:gd name="connsiteY1" fmla="*/ 3109 h 24749"/>
                <a:gd name="connsiteX2" fmla="*/ 25295 w 26177"/>
                <a:gd name="connsiteY2" fmla="*/ 5252 h 24749"/>
                <a:gd name="connsiteX3" fmla="*/ 26178 w 26177"/>
                <a:gd name="connsiteY3" fmla="*/ 6177 h 24749"/>
                <a:gd name="connsiteX4" fmla="*/ 5883 w 26177"/>
                <a:gd name="connsiteY4" fmla="*/ 24749 h 24749"/>
                <a:gd name="connsiteX5" fmla="*/ 4916 w 26177"/>
                <a:gd name="connsiteY5" fmla="*/ 23741 h 24749"/>
                <a:gd name="connsiteX6" fmla="*/ 2899 w 26177"/>
                <a:gd name="connsiteY6" fmla="*/ 21430 h 24749"/>
                <a:gd name="connsiteX7" fmla="*/ 0 w 26177"/>
                <a:gd name="connsiteY7" fmla="*/ 18068 h 24749"/>
                <a:gd name="connsiteX8" fmla="*/ 20757 w 26177"/>
                <a:gd name="connsiteY8" fmla="*/ 0 h 24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177" h="24749">
                  <a:moveTo>
                    <a:pt x="20757" y="0"/>
                  </a:moveTo>
                  <a:lnTo>
                    <a:pt x="23447" y="3109"/>
                  </a:lnTo>
                  <a:cubicBezTo>
                    <a:pt x="24119" y="3908"/>
                    <a:pt x="24791" y="4664"/>
                    <a:pt x="25295" y="5252"/>
                  </a:cubicBezTo>
                  <a:lnTo>
                    <a:pt x="26178" y="6177"/>
                  </a:lnTo>
                  <a:lnTo>
                    <a:pt x="5883" y="24749"/>
                  </a:lnTo>
                  <a:lnTo>
                    <a:pt x="4916" y="23741"/>
                  </a:lnTo>
                  <a:cubicBezTo>
                    <a:pt x="4370" y="23110"/>
                    <a:pt x="3656" y="22270"/>
                    <a:pt x="2899" y="21430"/>
                  </a:cubicBezTo>
                  <a:lnTo>
                    <a:pt x="0" y="18068"/>
                  </a:lnTo>
                  <a:lnTo>
                    <a:pt x="20757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27" name="Forma Livre: Forma 1426">
              <a:extLst>
                <a:ext uri="{FF2B5EF4-FFF2-40B4-BE49-F238E27FC236}">
                  <a16:creationId xmlns:a16="http://schemas.microsoft.com/office/drawing/2014/main" id="{03200877-3EF8-30DC-A118-43C8D3F672AC}"/>
                </a:ext>
              </a:extLst>
            </p:cNvPr>
            <p:cNvSpPr/>
            <p:nvPr/>
          </p:nvSpPr>
          <p:spPr>
            <a:xfrm>
              <a:off x="4392896" y="3057545"/>
              <a:ext cx="39455" cy="34077"/>
            </a:xfrm>
            <a:custGeom>
              <a:avLst/>
              <a:gdLst>
                <a:gd name="connsiteX0" fmla="*/ 34371 w 39455"/>
                <a:gd name="connsiteY0" fmla="*/ 0 h 34077"/>
                <a:gd name="connsiteX1" fmla="*/ 39456 w 39455"/>
                <a:gd name="connsiteY1" fmla="*/ 6513 h 34077"/>
                <a:gd name="connsiteX2" fmla="*/ 5757 w 39455"/>
                <a:gd name="connsiteY2" fmla="*/ 34077 h 34077"/>
                <a:gd name="connsiteX3" fmla="*/ 0 w 39455"/>
                <a:gd name="connsiteY3" fmla="*/ 26766 h 34077"/>
                <a:gd name="connsiteX4" fmla="*/ 34371 w 39455"/>
                <a:gd name="connsiteY4" fmla="*/ 0 h 34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55" h="34077">
                  <a:moveTo>
                    <a:pt x="34371" y="0"/>
                  </a:moveTo>
                  <a:lnTo>
                    <a:pt x="39456" y="6513"/>
                  </a:lnTo>
                  <a:lnTo>
                    <a:pt x="5757" y="34077"/>
                  </a:lnTo>
                  <a:lnTo>
                    <a:pt x="0" y="26766"/>
                  </a:lnTo>
                  <a:lnTo>
                    <a:pt x="34371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28" name="Forma Livre: Forma 1427">
              <a:extLst>
                <a:ext uri="{FF2B5EF4-FFF2-40B4-BE49-F238E27FC236}">
                  <a16:creationId xmlns:a16="http://schemas.microsoft.com/office/drawing/2014/main" id="{263F8C6D-A3F1-88B1-90DD-42D65E6E40A8}"/>
                </a:ext>
              </a:extLst>
            </p:cNvPr>
            <p:cNvSpPr/>
            <p:nvPr/>
          </p:nvSpPr>
          <p:spPr>
            <a:xfrm>
              <a:off x="4390249" y="3042502"/>
              <a:ext cx="30673" cy="25295"/>
            </a:xfrm>
            <a:custGeom>
              <a:avLst/>
              <a:gdLst>
                <a:gd name="connsiteX0" fmla="*/ 25925 w 30673"/>
                <a:gd name="connsiteY0" fmla="*/ 0 h 25295"/>
                <a:gd name="connsiteX1" fmla="*/ 30674 w 30673"/>
                <a:gd name="connsiteY1" fmla="*/ 6681 h 25295"/>
                <a:gd name="connsiteX2" fmla="*/ 5210 w 30673"/>
                <a:gd name="connsiteY2" fmla="*/ 25295 h 25295"/>
                <a:gd name="connsiteX3" fmla="*/ 0 w 30673"/>
                <a:gd name="connsiteY3" fmla="*/ 17942 h 25295"/>
                <a:gd name="connsiteX4" fmla="*/ 25925 w 30673"/>
                <a:gd name="connsiteY4" fmla="*/ 0 h 25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673" h="25295">
                  <a:moveTo>
                    <a:pt x="25925" y="0"/>
                  </a:moveTo>
                  <a:lnTo>
                    <a:pt x="30674" y="6681"/>
                  </a:lnTo>
                  <a:lnTo>
                    <a:pt x="5210" y="25295"/>
                  </a:lnTo>
                  <a:lnTo>
                    <a:pt x="0" y="17942"/>
                  </a:lnTo>
                  <a:lnTo>
                    <a:pt x="25925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29" name="Forma Livre: Forma 1428">
              <a:extLst>
                <a:ext uri="{FF2B5EF4-FFF2-40B4-BE49-F238E27FC236}">
                  <a16:creationId xmlns:a16="http://schemas.microsoft.com/office/drawing/2014/main" id="{0CA765D7-3DF9-C95B-2E7B-54F3346C9F24}"/>
                </a:ext>
              </a:extLst>
            </p:cNvPr>
            <p:cNvSpPr/>
            <p:nvPr/>
          </p:nvSpPr>
          <p:spPr>
            <a:xfrm>
              <a:off x="4392812" y="3028342"/>
              <a:ext cx="18488" cy="16009"/>
            </a:xfrm>
            <a:custGeom>
              <a:avLst/>
              <a:gdLst>
                <a:gd name="connsiteX0" fmla="*/ 14076 w 18488"/>
                <a:gd name="connsiteY0" fmla="*/ 0 h 16009"/>
                <a:gd name="connsiteX1" fmla="*/ 18488 w 18488"/>
                <a:gd name="connsiteY1" fmla="*/ 6933 h 16009"/>
                <a:gd name="connsiteX2" fmla="*/ 4664 w 18488"/>
                <a:gd name="connsiteY2" fmla="*/ 16009 h 16009"/>
                <a:gd name="connsiteX3" fmla="*/ 0 w 18488"/>
                <a:gd name="connsiteY3" fmla="*/ 8740 h 16009"/>
                <a:gd name="connsiteX4" fmla="*/ 14076 w 18488"/>
                <a:gd name="connsiteY4" fmla="*/ 0 h 16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88" h="16009">
                  <a:moveTo>
                    <a:pt x="14076" y="0"/>
                  </a:moveTo>
                  <a:lnTo>
                    <a:pt x="18488" y="6933"/>
                  </a:lnTo>
                  <a:lnTo>
                    <a:pt x="4664" y="16009"/>
                  </a:lnTo>
                  <a:lnTo>
                    <a:pt x="0" y="8740"/>
                  </a:lnTo>
                  <a:lnTo>
                    <a:pt x="14076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30" name="Forma Livre: Forma 1429">
              <a:extLst>
                <a:ext uri="{FF2B5EF4-FFF2-40B4-BE49-F238E27FC236}">
                  <a16:creationId xmlns:a16="http://schemas.microsoft.com/office/drawing/2014/main" id="{653AB5B6-18A6-D3C5-6939-E8993756A2A9}"/>
                </a:ext>
              </a:extLst>
            </p:cNvPr>
            <p:cNvSpPr/>
            <p:nvPr/>
          </p:nvSpPr>
          <p:spPr>
            <a:xfrm>
              <a:off x="4373273" y="3012206"/>
              <a:ext cx="28236" cy="20883"/>
            </a:xfrm>
            <a:custGeom>
              <a:avLst/>
              <a:gdLst>
                <a:gd name="connsiteX0" fmla="*/ 24161 w 28236"/>
                <a:gd name="connsiteY0" fmla="*/ 0 h 20883"/>
                <a:gd name="connsiteX1" fmla="*/ 28236 w 28236"/>
                <a:gd name="connsiteY1" fmla="*/ 7143 h 20883"/>
                <a:gd name="connsiteX2" fmla="*/ 4412 w 28236"/>
                <a:gd name="connsiteY2" fmla="*/ 20883 h 20883"/>
                <a:gd name="connsiteX3" fmla="*/ 0 w 28236"/>
                <a:gd name="connsiteY3" fmla="*/ 13194 h 20883"/>
                <a:gd name="connsiteX4" fmla="*/ 24161 w 28236"/>
                <a:gd name="connsiteY4" fmla="*/ 0 h 20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236" h="20883">
                  <a:moveTo>
                    <a:pt x="24161" y="0"/>
                  </a:moveTo>
                  <a:lnTo>
                    <a:pt x="28236" y="7143"/>
                  </a:lnTo>
                  <a:lnTo>
                    <a:pt x="4412" y="20883"/>
                  </a:lnTo>
                  <a:lnTo>
                    <a:pt x="0" y="13194"/>
                  </a:lnTo>
                  <a:lnTo>
                    <a:pt x="24161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31" name="Forma Livre: Forma 1430">
              <a:extLst>
                <a:ext uri="{FF2B5EF4-FFF2-40B4-BE49-F238E27FC236}">
                  <a16:creationId xmlns:a16="http://schemas.microsoft.com/office/drawing/2014/main" id="{92ED420F-BB07-1540-1EB5-B6573613A0FE}"/>
                </a:ext>
              </a:extLst>
            </p:cNvPr>
            <p:cNvSpPr/>
            <p:nvPr/>
          </p:nvSpPr>
          <p:spPr>
            <a:xfrm>
              <a:off x="4349659" y="2995525"/>
              <a:ext cx="42985" cy="27018"/>
            </a:xfrm>
            <a:custGeom>
              <a:avLst/>
              <a:gdLst>
                <a:gd name="connsiteX0" fmla="*/ 39287 w 42985"/>
                <a:gd name="connsiteY0" fmla="*/ 0 h 27018"/>
                <a:gd name="connsiteX1" fmla="*/ 41094 w 42985"/>
                <a:gd name="connsiteY1" fmla="*/ 3698 h 27018"/>
                <a:gd name="connsiteX2" fmla="*/ 42985 w 42985"/>
                <a:gd name="connsiteY2" fmla="*/ 7353 h 27018"/>
                <a:gd name="connsiteX3" fmla="*/ 4118 w 42985"/>
                <a:gd name="connsiteY3" fmla="*/ 27018 h 27018"/>
                <a:gd name="connsiteX4" fmla="*/ 2017 w 42985"/>
                <a:gd name="connsiteY4" fmla="*/ 22900 h 27018"/>
                <a:gd name="connsiteX5" fmla="*/ 0 w 42985"/>
                <a:gd name="connsiteY5" fmla="*/ 18698 h 27018"/>
                <a:gd name="connsiteX6" fmla="*/ 39329 w 42985"/>
                <a:gd name="connsiteY6" fmla="*/ 0 h 27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985" h="27018">
                  <a:moveTo>
                    <a:pt x="39287" y="0"/>
                  </a:moveTo>
                  <a:cubicBezTo>
                    <a:pt x="39287" y="0"/>
                    <a:pt x="40086" y="1891"/>
                    <a:pt x="41094" y="3698"/>
                  </a:cubicBezTo>
                  <a:cubicBezTo>
                    <a:pt x="42019" y="5547"/>
                    <a:pt x="42985" y="7353"/>
                    <a:pt x="42985" y="7353"/>
                  </a:cubicBezTo>
                  <a:lnTo>
                    <a:pt x="4118" y="27018"/>
                  </a:lnTo>
                  <a:lnTo>
                    <a:pt x="2017" y="22900"/>
                  </a:lnTo>
                  <a:cubicBezTo>
                    <a:pt x="924" y="20841"/>
                    <a:pt x="0" y="18698"/>
                    <a:pt x="0" y="18698"/>
                  </a:cubicBezTo>
                  <a:lnTo>
                    <a:pt x="39329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32" name="Forma Livre: Forma 1431">
              <a:extLst>
                <a:ext uri="{FF2B5EF4-FFF2-40B4-BE49-F238E27FC236}">
                  <a16:creationId xmlns:a16="http://schemas.microsoft.com/office/drawing/2014/main" id="{2DA2A7CB-BF4E-51B7-D832-9DDD88C95323}"/>
                </a:ext>
              </a:extLst>
            </p:cNvPr>
            <p:cNvSpPr/>
            <p:nvPr/>
          </p:nvSpPr>
          <p:spPr>
            <a:xfrm>
              <a:off x="4352264" y="2978339"/>
              <a:ext cx="32354" cy="20252"/>
            </a:xfrm>
            <a:custGeom>
              <a:avLst/>
              <a:gdLst>
                <a:gd name="connsiteX0" fmla="*/ 29161 w 32354"/>
                <a:gd name="connsiteY0" fmla="*/ 42 h 20252"/>
                <a:gd name="connsiteX1" fmla="*/ 30674 w 32354"/>
                <a:gd name="connsiteY1" fmla="*/ 3866 h 20252"/>
                <a:gd name="connsiteX2" fmla="*/ 32354 w 32354"/>
                <a:gd name="connsiteY2" fmla="*/ 7605 h 20252"/>
                <a:gd name="connsiteX3" fmla="*/ 3488 w 32354"/>
                <a:gd name="connsiteY3" fmla="*/ 20253 h 20252"/>
                <a:gd name="connsiteX4" fmla="*/ 1639 w 32354"/>
                <a:gd name="connsiteY4" fmla="*/ 16135 h 20252"/>
                <a:gd name="connsiteX5" fmla="*/ 0 w 32354"/>
                <a:gd name="connsiteY5" fmla="*/ 11933 h 20252"/>
                <a:gd name="connsiteX6" fmla="*/ 29203 w 32354"/>
                <a:gd name="connsiteY6" fmla="*/ 0 h 20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354" h="20252">
                  <a:moveTo>
                    <a:pt x="29161" y="42"/>
                  </a:moveTo>
                  <a:cubicBezTo>
                    <a:pt x="29161" y="42"/>
                    <a:pt x="29917" y="1975"/>
                    <a:pt x="30674" y="3866"/>
                  </a:cubicBezTo>
                  <a:cubicBezTo>
                    <a:pt x="31514" y="5757"/>
                    <a:pt x="32354" y="7605"/>
                    <a:pt x="32354" y="7605"/>
                  </a:cubicBezTo>
                  <a:lnTo>
                    <a:pt x="3488" y="20253"/>
                  </a:lnTo>
                  <a:cubicBezTo>
                    <a:pt x="3488" y="20253"/>
                    <a:pt x="2563" y="18194"/>
                    <a:pt x="1639" y="16135"/>
                  </a:cubicBezTo>
                  <a:cubicBezTo>
                    <a:pt x="798" y="14034"/>
                    <a:pt x="0" y="11933"/>
                    <a:pt x="0" y="11933"/>
                  </a:cubicBezTo>
                  <a:lnTo>
                    <a:pt x="29203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33" name="Forma Livre: Forma 1432">
              <a:extLst>
                <a:ext uri="{FF2B5EF4-FFF2-40B4-BE49-F238E27FC236}">
                  <a16:creationId xmlns:a16="http://schemas.microsoft.com/office/drawing/2014/main" id="{4439185C-07F6-BBEA-D528-929564F90FCB}"/>
                </a:ext>
              </a:extLst>
            </p:cNvPr>
            <p:cNvSpPr/>
            <p:nvPr/>
          </p:nvSpPr>
          <p:spPr>
            <a:xfrm>
              <a:off x="4359827" y="2962582"/>
              <a:ext cx="18404" cy="13571"/>
            </a:xfrm>
            <a:custGeom>
              <a:avLst/>
              <a:gdLst>
                <a:gd name="connsiteX0" fmla="*/ 15631 w 18404"/>
                <a:gd name="connsiteY0" fmla="*/ 0 h 13571"/>
                <a:gd name="connsiteX1" fmla="*/ 16934 w 18404"/>
                <a:gd name="connsiteY1" fmla="*/ 3908 h 13571"/>
                <a:gd name="connsiteX2" fmla="*/ 17942 w 18404"/>
                <a:gd name="connsiteY2" fmla="*/ 6555 h 13571"/>
                <a:gd name="connsiteX3" fmla="*/ 18404 w 18404"/>
                <a:gd name="connsiteY3" fmla="*/ 7731 h 13571"/>
                <a:gd name="connsiteX4" fmla="*/ 2941 w 18404"/>
                <a:gd name="connsiteY4" fmla="*/ 13572 h 13571"/>
                <a:gd name="connsiteX5" fmla="*/ 2437 w 18404"/>
                <a:gd name="connsiteY5" fmla="*/ 12311 h 13571"/>
                <a:gd name="connsiteX6" fmla="*/ 1387 w 18404"/>
                <a:gd name="connsiteY6" fmla="*/ 9538 h 13571"/>
                <a:gd name="connsiteX7" fmla="*/ 0 w 18404"/>
                <a:gd name="connsiteY7" fmla="*/ 5462 h 13571"/>
                <a:gd name="connsiteX8" fmla="*/ 15631 w 18404"/>
                <a:gd name="connsiteY8" fmla="*/ 0 h 13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404" h="13571">
                  <a:moveTo>
                    <a:pt x="15631" y="0"/>
                  </a:moveTo>
                  <a:cubicBezTo>
                    <a:pt x="15631" y="0"/>
                    <a:pt x="16303" y="1933"/>
                    <a:pt x="16934" y="3908"/>
                  </a:cubicBezTo>
                  <a:cubicBezTo>
                    <a:pt x="17270" y="4874"/>
                    <a:pt x="17690" y="5841"/>
                    <a:pt x="17942" y="6555"/>
                  </a:cubicBezTo>
                  <a:lnTo>
                    <a:pt x="18404" y="7731"/>
                  </a:lnTo>
                  <a:lnTo>
                    <a:pt x="2941" y="13572"/>
                  </a:lnTo>
                  <a:lnTo>
                    <a:pt x="2437" y="12311"/>
                  </a:lnTo>
                  <a:cubicBezTo>
                    <a:pt x="2143" y="11555"/>
                    <a:pt x="1723" y="10547"/>
                    <a:pt x="1387" y="9538"/>
                  </a:cubicBezTo>
                  <a:cubicBezTo>
                    <a:pt x="714" y="7479"/>
                    <a:pt x="0" y="5462"/>
                    <a:pt x="0" y="5462"/>
                  </a:cubicBezTo>
                  <a:lnTo>
                    <a:pt x="15631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34" name="Forma Livre: Forma 1433">
              <a:extLst>
                <a:ext uri="{FF2B5EF4-FFF2-40B4-BE49-F238E27FC236}">
                  <a16:creationId xmlns:a16="http://schemas.microsoft.com/office/drawing/2014/main" id="{3CF54EEF-91A2-4ED1-FCA5-C3B368D03347}"/>
                </a:ext>
              </a:extLst>
            </p:cNvPr>
            <p:cNvSpPr/>
            <p:nvPr/>
          </p:nvSpPr>
          <p:spPr>
            <a:xfrm>
              <a:off x="4343314" y="2944766"/>
              <a:ext cx="28782" cy="16177"/>
            </a:xfrm>
            <a:custGeom>
              <a:avLst/>
              <a:gdLst>
                <a:gd name="connsiteX0" fmla="*/ 26472 w 28782"/>
                <a:gd name="connsiteY0" fmla="*/ 0 h 16177"/>
                <a:gd name="connsiteX1" fmla="*/ 27606 w 28782"/>
                <a:gd name="connsiteY1" fmla="*/ 3950 h 16177"/>
                <a:gd name="connsiteX2" fmla="*/ 28363 w 28782"/>
                <a:gd name="connsiteY2" fmla="*/ 6681 h 16177"/>
                <a:gd name="connsiteX3" fmla="*/ 28783 w 28782"/>
                <a:gd name="connsiteY3" fmla="*/ 7900 h 16177"/>
                <a:gd name="connsiteX4" fmla="*/ 2521 w 28782"/>
                <a:gd name="connsiteY4" fmla="*/ 16177 h 16177"/>
                <a:gd name="connsiteX5" fmla="*/ 2059 w 28782"/>
                <a:gd name="connsiteY5" fmla="*/ 14875 h 16177"/>
                <a:gd name="connsiteX6" fmla="*/ 1218 w 28782"/>
                <a:gd name="connsiteY6" fmla="*/ 11933 h 16177"/>
                <a:gd name="connsiteX7" fmla="*/ 0 w 28782"/>
                <a:gd name="connsiteY7" fmla="*/ 7647 h 16177"/>
                <a:gd name="connsiteX8" fmla="*/ 26430 w 28782"/>
                <a:gd name="connsiteY8" fmla="*/ 42 h 16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782" h="16177">
                  <a:moveTo>
                    <a:pt x="26472" y="0"/>
                  </a:moveTo>
                  <a:cubicBezTo>
                    <a:pt x="26472" y="0"/>
                    <a:pt x="27018" y="1975"/>
                    <a:pt x="27606" y="3950"/>
                  </a:cubicBezTo>
                  <a:cubicBezTo>
                    <a:pt x="27901" y="4958"/>
                    <a:pt x="28153" y="5925"/>
                    <a:pt x="28363" y="6681"/>
                  </a:cubicBezTo>
                  <a:lnTo>
                    <a:pt x="28783" y="7900"/>
                  </a:lnTo>
                  <a:lnTo>
                    <a:pt x="2521" y="16177"/>
                  </a:lnTo>
                  <a:lnTo>
                    <a:pt x="2059" y="14875"/>
                  </a:lnTo>
                  <a:cubicBezTo>
                    <a:pt x="1849" y="14076"/>
                    <a:pt x="1513" y="12984"/>
                    <a:pt x="1218" y="11933"/>
                  </a:cubicBezTo>
                  <a:lnTo>
                    <a:pt x="0" y="7647"/>
                  </a:lnTo>
                  <a:lnTo>
                    <a:pt x="26430" y="42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35" name="Forma Livre: Forma 1434">
              <a:extLst>
                <a:ext uri="{FF2B5EF4-FFF2-40B4-BE49-F238E27FC236}">
                  <a16:creationId xmlns:a16="http://schemas.microsoft.com/office/drawing/2014/main" id="{39B243A6-66D2-AF19-32C3-0E5FCF97D737}"/>
                </a:ext>
              </a:extLst>
            </p:cNvPr>
            <p:cNvSpPr/>
            <p:nvPr/>
          </p:nvSpPr>
          <p:spPr>
            <a:xfrm>
              <a:off x="4322641" y="2926656"/>
              <a:ext cx="44329" cy="18740"/>
            </a:xfrm>
            <a:custGeom>
              <a:avLst/>
              <a:gdLst>
                <a:gd name="connsiteX0" fmla="*/ 42481 w 44329"/>
                <a:gd name="connsiteY0" fmla="*/ 0 h 18740"/>
                <a:gd name="connsiteX1" fmla="*/ 44330 w 44329"/>
                <a:gd name="connsiteY1" fmla="*/ 7984 h 18740"/>
                <a:gd name="connsiteX2" fmla="*/ 2101 w 44329"/>
                <a:gd name="connsiteY2" fmla="*/ 18740 h 18740"/>
                <a:gd name="connsiteX3" fmla="*/ 0 w 44329"/>
                <a:gd name="connsiteY3" fmla="*/ 9664 h 18740"/>
                <a:gd name="connsiteX4" fmla="*/ 42481 w 44329"/>
                <a:gd name="connsiteY4" fmla="*/ 0 h 18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329" h="18740">
                  <a:moveTo>
                    <a:pt x="42481" y="0"/>
                  </a:moveTo>
                  <a:lnTo>
                    <a:pt x="44330" y="7984"/>
                  </a:lnTo>
                  <a:lnTo>
                    <a:pt x="2101" y="18740"/>
                  </a:lnTo>
                  <a:lnTo>
                    <a:pt x="0" y="9664"/>
                  </a:lnTo>
                  <a:lnTo>
                    <a:pt x="42481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36" name="Forma Livre: Forma 1435">
              <a:extLst>
                <a:ext uri="{FF2B5EF4-FFF2-40B4-BE49-F238E27FC236}">
                  <a16:creationId xmlns:a16="http://schemas.microsoft.com/office/drawing/2014/main" id="{42C42C23-3323-FCF2-23F8-1A4F93B6AF7E}"/>
                </a:ext>
              </a:extLst>
            </p:cNvPr>
            <p:cNvSpPr/>
            <p:nvPr/>
          </p:nvSpPr>
          <p:spPr>
            <a:xfrm>
              <a:off x="4330372" y="2908294"/>
              <a:ext cx="32522" cy="14160"/>
            </a:xfrm>
            <a:custGeom>
              <a:avLst/>
              <a:gdLst>
                <a:gd name="connsiteX0" fmla="*/ 31094 w 32522"/>
                <a:gd name="connsiteY0" fmla="*/ 0 h 14160"/>
                <a:gd name="connsiteX1" fmla="*/ 32522 w 32522"/>
                <a:gd name="connsiteY1" fmla="*/ 8110 h 14160"/>
                <a:gd name="connsiteX2" fmla="*/ 1597 w 32522"/>
                <a:gd name="connsiteY2" fmla="*/ 14160 h 14160"/>
                <a:gd name="connsiteX3" fmla="*/ 0 w 32522"/>
                <a:gd name="connsiteY3" fmla="*/ 5294 h 14160"/>
                <a:gd name="connsiteX4" fmla="*/ 31094 w 32522"/>
                <a:gd name="connsiteY4" fmla="*/ 0 h 14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22" h="14160">
                  <a:moveTo>
                    <a:pt x="31094" y="0"/>
                  </a:moveTo>
                  <a:lnTo>
                    <a:pt x="32522" y="8110"/>
                  </a:lnTo>
                  <a:lnTo>
                    <a:pt x="1597" y="14160"/>
                  </a:lnTo>
                  <a:lnTo>
                    <a:pt x="0" y="5294"/>
                  </a:lnTo>
                  <a:lnTo>
                    <a:pt x="31094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37" name="Forma Livre: Forma 1436">
              <a:extLst>
                <a:ext uri="{FF2B5EF4-FFF2-40B4-BE49-F238E27FC236}">
                  <a16:creationId xmlns:a16="http://schemas.microsoft.com/office/drawing/2014/main" id="{6FED9392-9FC1-1886-D872-D4A4DCD14FE7}"/>
                </a:ext>
              </a:extLst>
            </p:cNvPr>
            <p:cNvSpPr/>
            <p:nvPr/>
          </p:nvSpPr>
          <p:spPr>
            <a:xfrm>
              <a:off x="4342600" y="2891571"/>
              <a:ext cx="17479" cy="10504"/>
            </a:xfrm>
            <a:custGeom>
              <a:avLst/>
              <a:gdLst>
                <a:gd name="connsiteX0" fmla="*/ 16429 w 17479"/>
                <a:gd name="connsiteY0" fmla="*/ 0 h 10504"/>
                <a:gd name="connsiteX1" fmla="*/ 17480 w 17479"/>
                <a:gd name="connsiteY1" fmla="*/ 8152 h 10504"/>
                <a:gd name="connsiteX2" fmla="*/ 1092 w 17479"/>
                <a:gd name="connsiteY2" fmla="*/ 10505 h 10504"/>
                <a:gd name="connsiteX3" fmla="*/ 0 w 17479"/>
                <a:gd name="connsiteY3" fmla="*/ 1933 h 10504"/>
                <a:gd name="connsiteX4" fmla="*/ 16429 w 17479"/>
                <a:gd name="connsiteY4" fmla="*/ 0 h 1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79" h="10504">
                  <a:moveTo>
                    <a:pt x="16429" y="0"/>
                  </a:moveTo>
                  <a:lnTo>
                    <a:pt x="17480" y="8152"/>
                  </a:lnTo>
                  <a:lnTo>
                    <a:pt x="1092" y="10505"/>
                  </a:lnTo>
                  <a:lnTo>
                    <a:pt x="0" y="1933"/>
                  </a:lnTo>
                  <a:lnTo>
                    <a:pt x="16429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38" name="Forma Livre: Forma 1437">
              <a:extLst>
                <a:ext uri="{FF2B5EF4-FFF2-40B4-BE49-F238E27FC236}">
                  <a16:creationId xmlns:a16="http://schemas.microsoft.com/office/drawing/2014/main" id="{76E35AE9-E37E-F880-D999-272EDDF7EDBC}"/>
                </a:ext>
              </a:extLst>
            </p:cNvPr>
            <p:cNvSpPr/>
            <p:nvPr/>
          </p:nvSpPr>
          <p:spPr>
            <a:xfrm>
              <a:off x="4329868" y="2872914"/>
              <a:ext cx="28068" cy="10588"/>
            </a:xfrm>
            <a:custGeom>
              <a:avLst/>
              <a:gdLst>
                <a:gd name="connsiteX0" fmla="*/ 27480 w 28068"/>
                <a:gd name="connsiteY0" fmla="*/ 0 h 10588"/>
                <a:gd name="connsiteX1" fmla="*/ 28068 w 28068"/>
                <a:gd name="connsiteY1" fmla="*/ 8194 h 10588"/>
                <a:gd name="connsiteX2" fmla="*/ 672 w 28068"/>
                <a:gd name="connsiteY2" fmla="*/ 10589 h 10588"/>
                <a:gd name="connsiteX3" fmla="*/ 0 w 28068"/>
                <a:gd name="connsiteY3" fmla="*/ 1723 h 10588"/>
                <a:gd name="connsiteX4" fmla="*/ 27480 w 28068"/>
                <a:gd name="connsiteY4" fmla="*/ 0 h 10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068" h="10588">
                  <a:moveTo>
                    <a:pt x="27480" y="0"/>
                  </a:moveTo>
                  <a:lnTo>
                    <a:pt x="28068" y="8194"/>
                  </a:lnTo>
                  <a:lnTo>
                    <a:pt x="672" y="10589"/>
                  </a:lnTo>
                  <a:lnTo>
                    <a:pt x="0" y="1723"/>
                  </a:lnTo>
                  <a:lnTo>
                    <a:pt x="27480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39" name="Forma Livre: Forma 1438">
              <a:extLst>
                <a:ext uri="{FF2B5EF4-FFF2-40B4-BE49-F238E27FC236}">
                  <a16:creationId xmlns:a16="http://schemas.microsoft.com/office/drawing/2014/main" id="{0C1B0F7E-3215-EB62-A481-F3405936BABB}"/>
                </a:ext>
              </a:extLst>
            </p:cNvPr>
            <p:cNvSpPr/>
            <p:nvPr/>
          </p:nvSpPr>
          <p:spPr>
            <a:xfrm>
              <a:off x="4313102" y="2854216"/>
              <a:ext cx="43741" cy="9580"/>
            </a:xfrm>
            <a:custGeom>
              <a:avLst/>
              <a:gdLst>
                <a:gd name="connsiteX0" fmla="*/ 43531 w 43741"/>
                <a:gd name="connsiteY0" fmla="*/ 0 h 9580"/>
                <a:gd name="connsiteX1" fmla="*/ 43741 w 43741"/>
                <a:gd name="connsiteY1" fmla="*/ 8236 h 9580"/>
                <a:gd name="connsiteX2" fmla="*/ 252 w 43741"/>
                <a:gd name="connsiteY2" fmla="*/ 9580 h 9580"/>
                <a:gd name="connsiteX3" fmla="*/ 0 w 43741"/>
                <a:gd name="connsiteY3" fmla="*/ 336 h 9580"/>
                <a:gd name="connsiteX4" fmla="*/ 43531 w 43741"/>
                <a:gd name="connsiteY4" fmla="*/ 0 h 9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741" h="9580">
                  <a:moveTo>
                    <a:pt x="43531" y="0"/>
                  </a:moveTo>
                  <a:lnTo>
                    <a:pt x="43741" y="8236"/>
                  </a:lnTo>
                  <a:lnTo>
                    <a:pt x="252" y="9580"/>
                  </a:lnTo>
                  <a:lnTo>
                    <a:pt x="0" y="336"/>
                  </a:lnTo>
                  <a:lnTo>
                    <a:pt x="43531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40" name="Forma Livre: Forma 1439">
              <a:extLst>
                <a:ext uri="{FF2B5EF4-FFF2-40B4-BE49-F238E27FC236}">
                  <a16:creationId xmlns:a16="http://schemas.microsoft.com/office/drawing/2014/main" id="{B3A5BB07-E8ED-9BBF-1628-2DC18B59C455}"/>
                </a:ext>
              </a:extLst>
            </p:cNvPr>
            <p:cNvSpPr/>
            <p:nvPr/>
          </p:nvSpPr>
          <p:spPr>
            <a:xfrm>
              <a:off x="4325246" y="2834005"/>
              <a:ext cx="31724" cy="9706"/>
            </a:xfrm>
            <a:custGeom>
              <a:avLst/>
              <a:gdLst>
                <a:gd name="connsiteX0" fmla="*/ 31724 w 31724"/>
                <a:gd name="connsiteY0" fmla="*/ 1471 h 9706"/>
                <a:gd name="connsiteX1" fmla="*/ 31556 w 31724"/>
                <a:gd name="connsiteY1" fmla="*/ 9706 h 9706"/>
                <a:gd name="connsiteX2" fmla="*/ 0 w 31724"/>
                <a:gd name="connsiteY2" fmla="*/ 8992 h 9706"/>
                <a:gd name="connsiteX3" fmla="*/ 252 w 31724"/>
                <a:gd name="connsiteY3" fmla="*/ 0 h 9706"/>
                <a:gd name="connsiteX4" fmla="*/ 31724 w 31724"/>
                <a:gd name="connsiteY4" fmla="*/ 1471 h 9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724" h="9706">
                  <a:moveTo>
                    <a:pt x="31724" y="1471"/>
                  </a:moveTo>
                  <a:lnTo>
                    <a:pt x="31556" y="9706"/>
                  </a:lnTo>
                  <a:lnTo>
                    <a:pt x="0" y="8992"/>
                  </a:lnTo>
                  <a:lnTo>
                    <a:pt x="252" y="0"/>
                  </a:lnTo>
                  <a:lnTo>
                    <a:pt x="31724" y="1471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41" name="Forma Livre: Forma 1440">
              <a:extLst>
                <a:ext uri="{FF2B5EF4-FFF2-40B4-BE49-F238E27FC236}">
                  <a16:creationId xmlns:a16="http://schemas.microsoft.com/office/drawing/2014/main" id="{54ED46F1-377C-DCC4-1F53-6326850C37A3}"/>
                </a:ext>
              </a:extLst>
            </p:cNvPr>
            <p:cNvSpPr/>
            <p:nvPr/>
          </p:nvSpPr>
          <p:spPr>
            <a:xfrm>
              <a:off x="4341087" y="2816987"/>
              <a:ext cx="17143" cy="9790"/>
            </a:xfrm>
            <a:custGeom>
              <a:avLst/>
              <a:gdLst>
                <a:gd name="connsiteX0" fmla="*/ 17144 w 17143"/>
                <a:gd name="connsiteY0" fmla="*/ 1597 h 9790"/>
                <a:gd name="connsiteX1" fmla="*/ 16514 w 17143"/>
                <a:gd name="connsiteY1" fmla="*/ 9790 h 9790"/>
                <a:gd name="connsiteX2" fmla="*/ 0 w 17143"/>
                <a:gd name="connsiteY2" fmla="*/ 8614 h 9790"/>
                <a:gd name="connsiteX3" fmla="*/ 672 w 17143"/>
                <a:gd name="connsiteY3" fmla="*/ 0 h 9790"/>
                <a:gd name="connsiteX4" fmla="*/ 17144 w 17143"/>
                <a:gd name="connsiteY4" fmla="*/ 1597 h 9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3" h="9790">
                  <a:moveTo>
                    <a:pt x="17144" y="1597"/>
                  </a:moveTo>
                  <a:lnTo>
                    <a:pt x="16514" y="9790"/>
                  </a:lnTo>
                  <a:lnTo>
                    <a:pt x="0" y="8614"/>
                  </a:lnTo>
                  <a:lnTo>
                    <a:pt x="672" y="0"/>
                  </a:lnTo>
                  <a:lnTo>
                    <a:pt x="17144" y="1597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42" name="Forma Livre: Forma 1441">
              <a:extLst>
                <a:ext uri="{FF2B5EF4-FFF2-40B4-BE49-F238E27FC236}">
                  <a16:creationId xmlns:a16="http://schemas.microsoft.com/office/drawing/2014/main" id="{68E29EC9-799B-168A-4E07-CF047589355A}"/>
                </a:ext>
              </a:extLst>
            </p:cNvPr>
            <p:cNvSpPr/>
            <p:nvPr/>
          </p:nvSpPr>
          <p:spPr>
            <a:xfrm>
              <a:off x="4332221" y="2795810"/>
              <a:ext cx="28320" cy="12353"/>
            </a:xfrm>
            <a:custGeom>
              <a:avLst/>
              <a:gdLst>
                <a:gd name="connsiteX0" fmla="*/ 28321 w 28320"/>
                <a:gd name="connsiteY0" fmla="*/ 4202 h 12353"/>
                <a:gd name="connsiteX1" fmla="*/ 28153 w 28320"/>
                <a:gd name="connsiteY1" fmla="*/ 5462 h 12353"/>
                <a:gd name="connsiteX2" fmla="*/ 27816 w 28320"/>
                <a:gd name="connsiteY2" fmla="*/ 8278 h 12353"/>
                <a:gd name="connsiteX3" fmla="*/ 27312 w 28320"/>
                <a:gd name="connsiteY3" fmla="*/ 12354 h 12353"/>
                <a:gd name="connsiteX4" fmla="*/ 0 w 28320"/>
                <a:gd name="connsiteY4" fmla="*/ 8824 h 12353"/>
                <a:gd name="connsiteX5" fmla="*/ 546 w 28320"/>
                <a:gd name="connsiteY5" fmla="*/ 4412 h 12353"/>
                <a:gd name="connsiteX6" fmla="*/ 925 w 28320"/>
                <a:gd name="connsiteY6" fmla="*/ 1387 h 12353"/>
                <a:gd name="connsiteX7" fmla="*/ 1135 w 28320"/>
                <a:gd name="connsiteY7" fmla="*/ 0 h 12353"/>
                <a:gd name="connsiteX8" fmla="*/ 28321 w 28320"/>
                <a:gd name="connsiteY8" fmla="*/ 4202 h 12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320" h="12353">
                  <a:moveTo>
                    <a:pt x="28321" y="4202"/>
                  </a:moveTo>
                  <a:cubicBezTo>
                    <a:pt x="28321" y="4202"/>
                    <a:pt x="28237" y="4706"/>
                    <a:pt x="28153" y="5462"/>
                  </a:cubicBezTo>
                  <a:cubicBezTo>
                    <a:pt x="28068" y="6219"/>
                    <a:pt x="27943" y="7269"/>
                    <a:pt x="27816" y="8278"/>
                  </a:cubicBezTo>
                  <a:cubicBezTo>
                    <a:pt x="27564" y="10337"/>
                    <a:pt x="27312" y="12354"/>
                    <a:pt x="27312" y="12354"/>
                  </a:cubicBezTo>
                  <a:lnTo>
                    <a:pt x="0" y="8824"/>
                  </a:lnTo>
                  <a:cubicBezTo>
                    <a:pt x="0" y="8824"/>
                    <a:pt x="294" y="6597"/>
                    <a:pt x="546" y="4412"/>
                  </a:cubicBezTo>
                  <a:cubicBezTo>
                    <a:pt x="672" y="3320"/>
                    <a:pt x="840" y="2185"/>
                    <a:pt x="925" y="1387"/>
                  </a:cubicBezTo>
                  <a:cubicBezTo>
                    <a:pt x="1008" y="546"/>
                    <a:pt x="1135" y="0"/>
                    <a:pt x="1135" y="0"/>
                  </a:cubicBezTo>
                  <a:lnTo>
                    <a:pt x="28321" y="4202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43" name="Forma Livre: Forma 1442">
              <a:extLst>
                <a:ext uri="{FF2B5EF4-FFF2-40B4-BE49-F238E27FC236}">
                  <a16:creationId xmlns:a16="http://schemas.microsoft.com/office/drawing/2014/main" id="{3698BD2A-FAC4-F37C-FF55-301572497B6B}"/>
                </a:ext>
              </a:extLst>
            </p:cNvPr>
            <p:cNvSpPr/>
            <p:nvPr/>
          </p:nvSpPr>
          <p:spPr>
            <a:xfrm>
              <a:off x="4319573" y="2772532"/>
              <a:ext cx="44413" cy="17143"/>
            </a:xfrm>
            <a:custGeom>
              <a:avLst/>
              <a:gdLst>
                <a:gd name="connsiteX0" fmla="*/ 44372 w 44413"/>
                <a:gd name="connsiteY0" fmla="*/ 9076 h 17143"/>
                <a:gd name="connsiteX1" fmla="*/ 44078 w 44413"/>
                <a:gd name="connsiteY1" fmla="*/ 10337 h 17143"/>
                <a:gd name="connsiteX2" fmla="*/ 43532 w 44413"/>
                <a:gd name="connsiteY2" fmla="*/ 13110 h 17143"/>
                <a:gd name="connsiteX3" fmla="*/ 42817 w 44413"/>
                <a:gd name="connsiteY3" fmla="*/ 17144 h 17143"/>
                <a:gd name="connsiteX4" fmla="*/ 0 w 44413"/>
                <a:gd name="connsiteY4" fmla="*/ 9160 h 17143"/>
                <a:gd name="connsiteX5" fmla="*/ 840 w 44413"/>
                <a:gd name="connsiteY5" fmla="*/ 4580 h 17143"/>
                <a:gd name="connsiteX6" fmla="*/ 1471 w 44413"/>
                <a:gd name="connsiteY6" fmla="*/ 1429 h 17143"/>
                <a:gd name="connsiteX7" fmla="*/ 1807 w 44413"/>
                <a:gd name="connsiteY7" fmla="*/ 0 h 17143"/>
                <a:gd name="connsiteX8" fmla="*/ 44414 w 44413"/>
                <a:gd name="connsiteY8" fmla="*/ 9034 h 17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413" h="17143">
                  <a:moveTo>
                    <a:pt x="44372" y="9076"/>
                  </a:moveTo>
                  <a:lnTo>
                    <a:pt x="44078" y="10337"/>
                  </a:lnTo>
                  <a:cubicBezTo>
                    <a:pt x="43868" y="11093"/>
                    <a:pt x="43700" y="12101"/>
                    <a:pt x="43532" y="13110"/>
                  </a:cubicBezTo>
                  <a:cubicBezTo>
                    <a:pt x="43153" y="15127"/>
                    <a:pt x="42817" y="17144"/>
                    <a:pt x="42817" y="17144"/>
                  </a:cubicBezTo>
                  <a:lnTo>
                    <a:pt x="0" y="9160"/>
                  </a:lnTo>
                  <a:lnTo>
                    <a:pt x="840" y="4580"/>
                  </a:lnTo>
                  <a:cubicBezTo>
                    <a:pt x="1050" y="3446"/>
                    <a:pt x="1261" y="2311"/>
                    <a:pt x="1471" y="1429"/>
                  </a:cubicBezTo>
                  <a:lnTo>
                    <a:pt x="1807" y="0"/>
                  </a:lnTo>
                  <a:lnTo>
                    <a:pt x="44414" y="9034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44" name="Forma Livre: Forma 1443">
              <a:extLst>
                <a:ext uri="{FF2B5EF4-FFF2-40B4-BE49-F238E27FC236}">
                  <a16:creationId xmlns:a16="http://schemas.microsoft.com/office/drawing/2014/main" id="{624CFB7B-B134-F98C-0E70-2B9463EAEB9E}"/>
                </a:ext>
              </a:extLst>
            </p:cNvPr>
            <p:cNvSpPr/>
            <p:nvPr/>
          </p:nvSpPr>
          <p:spPr>
            <a:xfrm>
              <a:off x="4335666" y="2755178"/>
              <a:ext cx="32690" cy="16219"/>
            </a:xfrm>
            <a:custGeom>
              <a:avLst/>
              <a:gdLst>
                <a:gd name="connsiteX0" fmla="*/ 32691 w 32690"/>
                <a:gd name="connsiteY0" fmla="*/ 8278 h 16219"/>
                <a:gd name="connsiteX1" fmla="*/ 31556 w 32690"/>
                <a:gd name="connsiteY1" fmla="*/ 12227 h 16219"/>
                <a:gd name="connsiteX2" fmla="*/ 30632 w 32690"/>
                <a:gd name="connsiteY2" fmla="*/ 16219 h 16219"/>
                <a:gd name="connsiteX3" fmla="*/ 0 w 32690"/>
                <a:gd name="connsiteY3" fmla="*/ 8698 h 16219"/>
                <a:gd name="connsiteX4" fmla="*/ 1008 w 32690"/>
                <a:gd name="connsiteY4" fmla="*/ 4328 h 16219"/>
                <a:gd name="connsiteX5" fmla="*/ 2227 w 32690"/>
                <a:gd name="connsiteY5" fmla="*/ 0 h 16219"/>
                <a:gd name="connsiteX6" fmla="*/ 32649 w 32690"/>
                <a:gd name="connsiteY6" fmla="*/ 8236 h 16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690" h="16219">
                  <a:moveTo>
                    <a:pt x="32691" y="8278"/>
                  </a:moveTo>
                  <a:cubicBezTo>
                    <a:pt x="32691" y="8278"/>
                    <a:pt x="32144" y="10253"/>
                    <a:pt x="31556" y="12227"/>
                  </a:cubicBezTo>
                  <a:lnTo>
                    <a:pt x="30632" y="16219"/>
                  </a:lnTo>
                  <a:lnTo>
                    <a:pt x="0" y="8698"/>
                  </a:lnTo>
                  <a:cubicBezTo>
                    <a:pt x="0" y="8698"/>
                    <a:pt x="504" y="6513"/>
                    <a:pt x="1008" y="4328"/>
                  </a:cubicBezTo>
                  <a:cubicBezTo>
                    <a:pt x="1639" y="2143"/>
                    <a:pt x="2227" y="0"/>
                    <a:pt x="2227" y="0"/>
                  </a:cubicBezTo>
                  <a:lnTo>
                    <a:pt x="32649" y="8236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45" name="Forma Livre: Forma 1444">
              <a:extLst>
                <a:ext uri="{FF2B5EF4-FFF2-40B4-BE49-F238E27FC236}">
                  <a16:creationId xmlns:a16="http://schemas.microsoft.com/office/drawing/2014/main" id="{C8BC9DE8-9639-16F9-5594-FAFEEBF59AB1}"/>
                </a:ext>
              </a:extLst>
            </p:cNvPr>
            <p:cNvSpPr/>
            <p:nvPr/>
          </p:nvSpPr>
          <p:spPr>
            <a:xfrm>
              <a:off x="4354911" y="2742110"/>
              <a:ext cx="18320" cy="12983"/>
            </a:xfrm>
            <a:custGeom>
              <a:avLst/>
              <a:gdLst>
                <a:gd name="connsiteX0" fmla="*/ 18278 w 18320"/>
                <a:gd name="connsiteY0" fmla="*/ 5126 h 12983"/>
                <a:gd name="connsiteX1" fmla="*/ 16975 w 18320"/>
                <a:gd name="connsiteY1" fmla="*/ 9034 h 12983"/>
                <a:gd name="connsiteX2" fmla="*/ 16177 w 18320"/>
                <a:gd name="connsiteY2" fmla="*/ 11765 h 12983"/>
                <a:gd name="connsiteX3" fmla="*/ 15841 w 18320"/>
                <a:gd name="connsiteY3" fmla="*/ 12984 h 12983"/>
                <a:gd name="connsiteX4" fmla="*/ 0 w 18320"/>
                <a:gd name="connsiteY4" fmla="*/ 8236 h 12983"/>
                <a:gd name="connsiteX5" fmla="*/ 378 w 18320"/>
                <a:gd name="connsiteY5" fmla="*/ 6933 h 12983"/>
                <a:gd name="connsiteX6" fmla="*/ 1218 w 18320"/>
                <a:gd name="connsiteY6" fmla="*/ 4076 h 12983"/>
                <a:gd name="connsiteX7" fmla="*/ 2605 w 18320"/>
                <a:gd name="connsiteY7" fmla="*/ 0 h 12983"/>
                <a:gd name="connsiteX8" fmla="*/ 18320 w 18320"/>
                <a:gd name="connsiteY8" fmla="*/ 5126 h 12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320" h="12983">
                  <a:moveTo>
                    <a:pt x="18278" y="5126"/>
                  </a:moveTo>
                  <a:cubicBezTo>
                    <a:pt x="18278" y="5126"/>
                    <a:pt x="17606" y="7059"/>
                    <a:pt x="16975" y="9034"/>
                  </a:cubicBezTo>
                  <a:cubicBezTo>
                    <a:pt x="16639" y="10000"/>
                    <a:pt x="16387" y="11009"/>
                    <a:pt x="16177" y="11765"/>
                  </a:cubicBezTo>
                  <a:lnTo>
                    <a:pt x="15841" y="12984"/>
                  </a:lnTo>
                  <a:lnTo>
                    <a:pt x="0" y="8236"/>
                  </a:lnTo>
                  <a:cubicBezTo>
                    <a:pt x="0" y="8236"/>
                    <a:pt x="168" y="7731"/>
                    <a:pt x="378" y="6933"/>
                  </a:cubicBezTo>
                  <a:cubicBezTo>
                    <a:pt x="630" y="6177"/>
                    <a:pt x="882" y="5126"/>
                    <a:pt x="1218" y="4076"/>
                  </a:cubicBezTo>
                  <a:cubicBezTo>
                    <a:pt x="1891" y="2017"/>
                    <a:pt x="2605" y="0"/>
                    <a:pt x="2605" y="0"/>
                  </a:cubicBezTo>
                  <a:lnTo>
                    <a:pt x="18320" y="5126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46" name="Forma Livre: Forma 1445">
              <a:extLst>
                <a:ext uri="{FF2B5EF4-FFF2-40B4-BE49-F238E27FC236}">
                  <a16:creationId xmlns:a16="http://schemas.microsoft.com/office/drawing/2014/main" id="{0936774B-1599-386F-8FE9-282FB170742C}"/>
                </a:ext>
              </a:extLst>
            </p:cNvPr>
            <p:cNvSpPr/>
            <p:nvPr/>
          </p:nvSpPr>
          <p:spPr>
            <a:xfrm>
              <a:off x="4350625" y="2719630"/>
              <a:ext cx="28866" cy="17689"/>
            </a:xfrm>
            <a:custGeom>
              <a:avLst/>
              <a:gdLst>
                <a:gd name="connsiteX0" fmla="*/ 28867 w 28866"/>
                <a:gd name="connsiteY0" fmla="*/ 10000 h 17689"/>
                <a:gd name="connsiteX1" fmla="*/ 27354 w 28866"/>
                <a:gd name="connsiteY1" fmla="*/ 13824 h 17689"/>
                <a:gd name="connsiteX2" fmla="*/ 26304 w 28866"/>
                <a:gd name="connsiteY2" fmla="*/ 16471 h 17689"/>
                <a:gd name="connsiteX3" fmla="*/ 25884 w 28866"/>
                <a:gd name="connsiteY3" fmla="*/ 17690 h 17689"/>
                <a:gd name="connsiteX4" fmla="*/ 0 w 28866"/>
                <a:gd name="connsiteY4" fmla="*/ 8320 h 17689"/>
                <a:gd name="connsiteX5" fmla="*/ 462 w 28866"/>
                <a:gd name="connsiteY5" fmla="*/ 7017 h 17689"/>
                <a:gd name="connsiteX6" fmla="*/ 1597 w 28866"/>
                <a:gd name="connsiteY6" fmla="*/ 4160 h 17689"/>
                <a:gd name="connsiteX7" fmla="*/ 3236 w 28866"/>
                <a:gd name="connsiteY7" fmla="*/ 0 h 17689"/>
                <a:gd name="connsiteX8" fmla="*/ 28867 w 28866"/>
                <a:gd name="connsiteY8" fmla="*/ 10000 h 1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66" h="17689">
                  <a:moveTo>
                    <a:pt x="28867" y="10000"/>
                  </a:moveTo>
                  <a:lnTo>
                    <a:pt x="27354" y="13824"/>
                  </a:lnTo>
                  <a:cubicBezTo>
                    <a:pt x="26976" y="14791"/>
                    <a:pt x="26598" y="15715"/>
                    <a:pt x="26304" y="16471"/>
                  </a:cubicBezTo>
                  <a:cubicBezTo>
                    <a:pt x="26052" y="17186"/>
                    <a:pt x="25884" y="17690"/>
                    <a:pt x="25884" y="17690"/>
                  </a:cubicBezTo>
                  <a:lnTo>
                    <a:pt x="0" y="8320"/>
                  </a:lnTo>
                  <a:lnTo>
                    <a:pt x="462" y="7017"/>
                  </a:lnTo>
                  <a:lnTo>
                    <a:pt x="1597" y="4160"/>
                  </a:lnTo>
                  <a:lnTo>
                    <a:pt x="3236" y="0"/>
                  </a:lnTo>
                  <a:lnTo>
                    <a:pt x="28867" y="1000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47" name="Forma Livre: Forma 1446">
              <a:extLst>
                <a:ext uri="{FF2B5EF4-FFF2-40B4-BE49-F238E27FC236}">
                  <a16:creationId xmlns:a16="http://schemas.microsoft.com/office/drawing/2014/main" id="{A7F5238A-C72D-D8BD-2CC7-69DF5CA9A988}"/>
                </a:ext>
              </a:extLst>
            </p:cNvPr>
            <p:cNvSpPr/>
            <p:nvPr/>
          </p:nvSpPr>
          <p:spPr>
            <a:xfrm>
              <a:off x="4343356" y="2694335"/>
              <a:ext cx="43447" cy="25547"/>
            </a:xfrm>
            <a:custGeom>
              <a:avLst/>
              <a:gdLst>
                <a:gd name="connsiteX0" fmla="*/ 43447 w 43447"/>
                <a:gd name="connsiteY0" fmla="*/ 18068 h 25547"/>
                <a:gd name="connsiteX1" fmla="*/ 40044 w 43447"/>
                <a:gd name="connsiteY1" fmla="*/ 25547 h 25547"/>
                <a:gd name="connsiteX2" fmla="*/ 0 w 43447"/>
                <a:gd name="connsiteY2" fmla="*/ 8488 h 25547"/>
                <a:gd name="connsiteX3" fmla="*/ 3824 w 43447"/>
                <a:gd name="connsiteY3" fmla="*/ 0 h 25547"/>
                <a:gd name="connsiteX4" fmla="*/ 43447 w 43447"/>
                <a:gd name="connsiteY4" fmla="*/ 18068 h 2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447" h="25547">
                  <a:moveTo>
                    <a:pt x="43447" y="18068"/>
                  </a:moveTo>
                  <a:lnTo>
                    <a:pt x="40044" y="25547"/>
                  </a:lnTo>
                  <a:lnTo>
                    <a:pt x="0" y="8488"/>
                  </a:lnTo>
                  <a:lnTo>
                    <a:pt x="3824" y="0"/>
                  </a:lnTo>
                  <a:lnTo>
                    <a:pt x="43447" y="18068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48" name="Forma Livre: Forma 1447">
              <a:extLst>
                <a:ext uri="{FF2B5EF4-FFF2-40B4-BE49-F238E27FC236}">
                  <a16:creationId xmlns:a16="http://schemas.microsoft.com/office/drawing/2014/main" id="{E3A01BE7-FED7-042A-600A-FAC938CB9427}"/>
                </a:ext>
              </a:extLst>
            </p:cNvPr>
            <p:cNvSpPr/>
            <p:nvPr/>
          </p:nvSpPr>
          <p:spPr>
            <a:xfrm>
              <a:off x="4362979" y="2680931"/>
              <a:ext cx="32018" cy="21975"/>
            </a:xfrm>
            <a:custGeom>
              <a:avLst/>
              <a:gdLst>
                <a:gd name="connsiteX0" fmla="*/ 32018 w 32018"/>
                <a:gd name="connsiteY0" fmla="*/ 14665 h 21975"/>
                <a:gd name="connsiteX1" fmla="*/ 28279 w 32018"/>
                <a:gd name="connsiteY1" fmla="*/ 21976 h 21975"/>
                <a:gd name="connsiteX2" fmla="*/ 0 w 32018"/>
                <a:gd name="connsiteY2" fmla="*/ 8026 h 21975"/>
                <a:gd name="connsiteX3" fmla="*/ 4118 w 32018"/>
                <a:gd name="connsiteY3" fmla="*/ 0 h 21975"/>
                <a:gd name="connsiteX4" fmla="*/ 32018 w 32018"/>
                <a:gd name="connsiteY4" fmla="*/ 14665 h 2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018" h="21975">
                  <a:moveTo>
                    <a:pt x="32018" y="14665"/>
                  </a:moveTo>
                  <a:lnTo>
                    <a:pt x="28279" y="21976"/>
                  </a:lnTo>
                  <a:lnTo>
                    <a:pt x="0" y="8026"/>
                  </a:lnTo>
                  <a:lnTo>
                    <a:pt x="4118" y="0"/>
                  </a:lnTo>
                  <a:lnTo>
                    <a:pt x="32018" y="14665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49" name="Forma Livre: Forma 1448">
              <a:extLst>
                <a:ext uri="{FF2B5EF4-FFF2-40B4-BE49-F238E27FC236}">
                  <a16:creationId xmlns:a16="http://schemas.microsoft.com/office/drawing/2014/main" id="{B86E9D38-CC6D-66E0-6703-428290C44D66}"/>
                </a:ext>
              </a:extLst>
            </p:cNvPr>
            <p:cNvSpPr/>
            <p:nvPr/>
          </p:nvSpPr>
          <p:spPr>
            <a:xfrm>
              <a:off x="4384702" y="2672401"/>
              <a:ext cx="18530" cy="15546"/>
            </a:xfrm>
            <a:custGeom>
              <a:avLst/>
              <a:gdLst>
                <a:gd name="connsiteX0" fmla="*/ 18530 w 18530"/>
                <a:gd name="connsiteY0" fmla="*/ 8404 h 15546"/>
                <a:gd name="connsiteX1" fmla="*/ 14454 w 18530"/>
                <a:gd name="connsiteY1" fmla="*/ 15547 h 15546"/>
                <a:gd name="connsiteX2" fmla="*/ 0 w 18530"/>
                <a:gd name="connsiteY2" fmla="*/ 7479 h 15546"/>
                <a:gd name="connsiteX3" fmla="*/ 4286 w 18530"/>
                <a:gd name="connsiteY3" fmla="*/ 0 h 15546"/>
                <a:gd name="connsiteX4" fmla="*/ 18530 w 18530"/>
                <a:gd name="connsiteY4" fmla="*/ 8404 h 15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30" h="15546">
                  <a:moveTo>
                    <a:pt x="18530" y="8404"/>
                  </a:moveTo>
                  <a:lnTo>
                    <a:pt x="14454" y="15547"/>
                  </a:lnTo>
                  <a:lnTo>
                    <a:pt x="0" y="7479"/>
                  </a:lnTo>
                  <a:lnTo>
                    <a:pt x="4286" y="0"/>
                  </a:lnTo>
                  <a:lnTo>
                    <a:pt x="18530" y="8404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50" name="Forma Livre: Forma 1449">
              <a:extLst>
                <a:ext uri="{FF2B5EF4-FFF2-40B4-BE49-F238E27FC236}">
                  <a16:creationId xmlns:a16="http://schemas.microsoft.com/office/drawing/2014/main" id="{7A17782C-A7E0-EF54-D649-F5A165C7EA23}"/>
                </a:ext>
              </a:extLst>
            </p:cNvPr>
            <p:cNvSpPr/>
            <p:nvPr/>
          </p:nvSpPr>
          <p:spPr>
            <a:xfrm>
              <a:off x="4385501" y="2649669"/>
              <a:ext cx="27690" cy="22227"/>
            </a:xfrm>
            <a:custGeom>
              <a:avLst/>
              <a:gdLst>
                <a:gd name="connsiteX0" fmla="*/ 27690 w 27690"/>
                <a:gd name="connsiteY0" fmla="*/ 15295 h 22227"/>
                <a:gd name="connsiteX1" fmla="*/ 23236 w 27690"/>
                <a:gd name="connsiteY1" fmla="*/ 22228 h 22227"/>
                <a:gd name="connsiteX2" fmla="*/ 0 w 27690"/>
                <a:gd name="connsiteY2" fmla="*/ 7479 h 22227"/>
                <a:gd name="connsiteX3" fmla="*/ 4832 w 27690"/>
                <a:gd name="connsiteY3" fmla="*/ 0 h 22227"/>
                <a:gd name="connsiteX4" fmla="*/ 27690 w 27690"/>
                <a:gd name="connsiteY4" fmla="*/ 15295 h 22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690" h="22227">
                  <a:moveTo>
                    <a:pt x="27690" y="15295"/>
                  </a:moveTo>
                  <a:lnTo>
                    <a:pt x="23236" y="22228"/>
                  </a:lnTo>
                  <a:lnTo>
                    <a:pt x="0" y="7479"/>
                  </a:lnTo>
                  <a:lnTo>
                    <a:pt x="4832" y="0"/>
                  </a:lnTo>
                  <a:lnTo>
                    <a:pt x="27690" y="15295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51" name="Forma Livre: Forma 1450">
              <a:extLst>
                <a:ext uri="{FF2B5EF4-FFF2-40B4-BE49-F238E27FC236}">
                  <a16:creationId xmlns:a16="http://schemas.microsoft.com/office/drawing/2014/main" id="{B7E172F1-3692-631F-CA9C-E18FA5B7B3F4}"/>
                </a:ext>
              </a:extLst>
            </p:cNvPr>
            <p:cNvSpPr/>
            <p:nvPr/>
          </p:nvSpPr>
          <p:spPr>
            <a:xfrm>
              <a:off x="4383778" y="2623533"/>
              <a:ext cx="40254" cy="32858"/>
            </a:xfrm>
            <a:custGeom>
              <a:avLst/>
              <a:gdLst>
                <a:gd name="connsiteX0" fmla="*/ 40254 w 40254"/>
                <a:gd name="connsiteY0" fmla="*/ 26178 h 32858"/>
                <a:gd name="connsiteX1" fmla="*/ 39456 w 40254"/>
                <a:gd name="connsiteY1" fmla="*/ 27186 h 32858"/>
                <a:gd name="connsiteX2" fmla="*/ 37817 w 40254"/>
                <a:gd name="connsiteY2" fmla="*/ 29497 h 32858"/>
                <a:gd name="connsiteX3" fmla="*/ 35422 w 40254"/>
                <a:gd name="connsiteY3" fmla="*/ 32859 h 32858"/>
                <a:gd name="connsiteX4" fmla="*/ 0 w 40254"/>
                <a:gd name="connsiteY4" fmla="*/ 7521 h 32858"/>
                <a:gd name="connsiteX5" fmla="*/ 2689 w 40254"/>
                <a:gd name="connsiteY5" fmla="*/ 3740 h 32858"/>
                <a:gd name="connsiteX6" fmla="*/ 4538 w 40254"/>
                <a:gd name="connsiteY6" fmla="*/ 1134 h 32858"/>
                <a:gd name="connsiteX7" fmla="*/ 5420 w 40254"/>
                <a:gd name="connsiteY7" fmla="*/ 0 h 32858"/>
                <a:gd name="connsiteX8" fmla="*/ 40212 w 40254"/>
                <a:gd name="connsiteY8" fmla="*/ 26220 h 32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254" h="32858">
                  <a:moveTo>
                    <a:pt x="40254" y="26178"/>
                  </a:moveTo>
                  <a:lnTo>
                    <a:pt x="39456" y="27186"/>
                  </a:lnTo>
                  <a:cubicBezTo>
                    <a:pt x="38993" y="27816"/>
                    <a:pt x="38405" y="28657"/>
                    <a:pt x="37817" y="29497"/>
                  </a:cubicBezTo>
                  <a:cubicBezTo>
                    <a:pt x="36640" y="31178"/>
                    <a:pt x="35422" y="32859"/>
                    <a:pt x="35422" y="32859"/>
                  </a:cubicBezTo>
                  <a:lnTo>
                    <a:pt x="0" y="7521"/>
                  </a:lnTo>
                  <a:cubicBezTo>
                    <a:pt x="0" y="7521"/>
                    <a:pt x="1345" y="5630"/>
                    <a:pt x="2689" y="3740"/>
                  </a:cubicBezTo>
                  <a:cubicBezTo>
                    <a:pt x="3361" y="2773"/>
                    <a:pt x="4034" y="1849"/>
                    <a:pt x="4538" y="1134"/>
                  </a:cubicBezTo>
                  <a:cubicBezTo>
                    <a:pt x="5084" y="462"/>
                    <a:pt x="5420" y="0"/>
                    <a:pt x="5420" y="0"/>
                  </a:cubicBezTo>
                  <a:lnTo>
                    <a:pt x="40212" y="2622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52" name="Forma Livre: Forma 1451">
              <a:extLst>
                <a:ext uri="{FF2B5EF4-FFF2-40B4-BE49-F238E27FC236}">
                  <a16:creationId xmlns:a16="http://schemas.microsoft.com/office/drawing/2014/main" id="{D1A08E01-0EC5-A769-0A98-C0CC82B9C268}"/>
                </a:ext>
              </a:extLst>
            </p:cNvPr>
            <p:cNvSpPr/>
            <p:nvPr/>
          </p:nvSpPr>
          <p:spPr>
            <a:xfrm>
              <a:off x="4405922" y="2614751"/>
              <a:ext cx="29791" cy="26681"/>
            </a:xfrm>
            <a:custGeom>
              <a:avLst/>
              <a:gdLst>
                <a:gd name="connsiteX0" fmla="*/ 29791 w 29791"/>
                <a:gd name="connsiteY0" fmla="*/ 20337 h 26681"/>
                <a:gd name="connsiteX1" fmla="*/ 27102 w 29791"/>
                <a:gd name="connsiteY1" fmla="*/ 23446 h 26681"/>
                <a:gd name="connsiteX2" fmla="*/ 24581 w 29791"/>
                <a:gd name="connsiteY2" fmla="*/ 26682 h 26681"/>
                <a:gd name="connsiteX3" fmla="*/ 0 w 29791"/>
                <a:gd name="connsiteY3" fmla="*/ 6933 h 26681"/>
                <a:gd name="connsiteX4" fmla="*/ 2773 w 29791"/>
                <a:gd name="connsiteY4" fmla="*/ 3404 h 26681"/>
                <a:gd name="connsiteX5" fmla="*/ 5714 w 29791"/>
                <a:gd name="connsiteY5" fmla="*/ 0 h 26681"/>
                <a:gd name="connsiteX6" fmla="*/ 29791 w 29791"/>
                <a:gd name="connsiteY6" fmla="*/ 20337 h 26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791" h="26681">
                  <a:moveTo>
                    <a:pt x="29791" y="20337"/>
                  </a:moveTo>
                  <a:cubicBezTo>
                    <a:pt x="29791" y="20337"/>
                    <a:pt x="28447" y="21892"/>
                    <a:pt x="27102" y="23446"/>
                  </a:cubicBezTo>
                  <a:cubicBezTo>
                    <a:pt x="25841" y="25085"/>
                    <a:pt x="24581" y="26682"/>
                    <a:pt x="24581" y="26682"/>
                  </a:cubicBezTo>
                  <a:lnTo>
                    <a:pt x="0" y="6933"/>
                  </a:lnTo>
                  <a:cubicBezTo>
                    <a:pt x="0" y="6933"/>
                    <a:pt x="1386" y="5168"/>
                    <a:pt x="2773" y="3404"/>
                  </a:cubicBezTo>
                  <a:cubicBezTo>
                    <a:pt x="4202" y="1681"/>
                    <a:pt x="5714" y="0"/>
                    <a:pt x="5714" y="0"/>
                  </a:cubicBezTo>
                  <a:lnTo>
                    <a:pt x="29791" y="20337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53" name="Forma Livre: Forma 1452">
              <a:extLst>
                <a:ext uri="{FF2B5EF4-FFF2-40B4-BE49-F238E27FC236}">
                  <a16:creationId xmlns:a16="http://schemas.microsoft.com/office/drawing/2014/main" id="{8A4EF043-E5E2-B590-CC4C-8BB071A611AB}"/>
                </a:ext>
              </a:extLst>
            </p:cNvPr>
            <p:cNvSpPr/>
            <p:nvPr/>
          </p:nvSpPr>
          <p:spPr>
            <a:xfrm>
              <a:off x="4429074" y="2611180"/>
              <a:ext cx="17942" cy="17353"/>
            </a:xfrm>
            <a:custGeom>
              <a:avLst/>
              <a:gdLst>
                <a:gd name="connsiteX0" fmla="*/ 17900 w 17942"/>
                <a:gd name="connsiteY0" fmla="*/ 11261 h 17353"/>
                <a:gd name="connsiteX1" fmla="*/ 15043 w 17942"/>
                <a:gd name="connsiteY1" fmla="*/ 14244 h 17353"/>
                <a:gd name="connsiteX2" fmla="*/ 13194 w 17942"/>
                <a:gd name="connsiteY2" fmla="*/ 16387 h 17353"/>
                <a:gd name="connsiteX3" fmla="*/ 12354 w 17942"/>
                <a:gd name="connsiteY3" fmla="*/ 17354 h 17353"/>
                <a:gd name="connsiteX4" fmla="*/ 0 w 17942"/>
                <a:gd name="connsiteY4" fmla="*/ 6345 h 17353"/>
                <a:gd name="connsiteX5" fmla="*/ 882 w 17942"/>
                <a:gd name="connsiteY5" fmla="*/ 5336 h 17353"/>
                <a:gd name="connsiteX6" fmla="*/ 2857 w 17942"/>
                <a:gd name="connsiteY6" fmla="*/ 3109 h 17353"/>
                <a:gd name="connsiteX7" fmla="*/ 5841 w 17942"/>
                <a:gd name="connsiteY7" fmla="*/ 0 h 17353"/>
                <a:gd name="connsiteX8" fmla="*/ 17942 w 17942"/>
                <a:gd name="connsiteY8" fmla="*/ 11303 h 1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942" h="17353">
                  <a:moveTo>
                    <a:pt x="17900" y="11261"/>
                  </a:moveTo>
                  <a:cubicBezTo>
                    <a:pt x="17900" y="11261"/>
                    <a:pt x="16472" y="12732"/>
                    <a:pt x="15043" y="14244"/>
                  </a:cubicBezTo>
                  <a:cubicBezTo>
                    <a:pt x="14329" y="15001"/>
                    <a:pt x="13698" y="15799"/>
                    <a:pt x="13194" y="16387"/>
                  </a:cubicBezTo>
                  <a:lnTo>
                    <a:pt x="12354" y="17354"/>
                  </a:lnTo>
                  <a:lnTo>
                    <a:pt x="0" y="6345"/>
                  </a:lnTo>
                  <a:lnTo>
                    <a:pt x="882" y="5336"/>
                  </a:lnTo>
                  <a:cubicBezTo>
                    <a:pt x="1429" y="4748"/>
                    <a:pt x="2101" y="3908"/>
                    <a:pt x="2857" y="3109"/>
                  </a:cubicBezTo>
                  <a:lnTo>
                    <a:pt x="5841" y="0"/>
                  </a:lnTo>
                  <a:lnTo>
                    <a:pt x="17942" y="11303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54" name="Forma Livre: Forma 1453">
              <a:extLst>
                <a:ext uri="{FF2B5EF4-FFF2-40B4-BE49-F238E27FC236}">
                  <a16:creationId xmlns:a16="http://schemas.microsoft.com/office/drawing/2014/main" id="{41EF29D1-A5E5-B11F-0DD3-1D88A608366E}"/>
                </a:ext>
              </a:extLst>
            </p:cNvPr>
            <p:cNvSpPr/>
            <p:nvPr/>
          </p:nvSpPr>
          <p:spPr>
            <a:xfrm>
              <a:off x="4434663" y="2589246"/>
              <a:ext cx="25463" cy="25589"/>
            </a:xfrm>
            <a:custGeom>
              <a:avLst/>
              <a:gdLst>
                <a:gd name="connsiteX0" fmla="*/ 25463 w 25463"/>
                <a:gd name="connsiteY0" fmla="*/ 19875 h 25589"/>
                <a:gd name="connsiteX1" fmla="*/ 22480 w 25463"/>
                <a:gd name="connsiteY1" fmla="*/ 22732 h 25589"/>
                <a:gd name="connsiteX2" fmla="*/ 20421 w 25463"/>
                <a:gd name="connsiteY2" fmla="*/ 24665 h 25589"/>
                <a:gd name="connsiteX3" fmla="*/ 19539 w 25463"/>
                <a:gd name="connsiteY3" fmla="*/ 25589 h 25589"/>
                <a:gd name="connsiteX4" fmla="*/ 0 w 25463"/>
                <a:gd name="connsiteY4" fmla="*/ 6177 h 25589"/>
                <a:gd name="connsiteX5" fmla="*/ 966 w 25463"/>
                <a:gd name="connsiteY5" fmla="*/ 5168 h 25589"/>
                <a:gd name="connsiteX6" fmla="*/ 3193 w 25463"/>
                <a:gd name="connsiteY6" fmla="*/ 3067 h 25589"/>
                <a:gd name="connsiteX7" fmla="*/ 6429 w 25463"/>
                <a:gd name="connsiteY7" fmla="*/ 0 h 25589"/>
                <a:gd name="connsiteX8" fmla="*/ 25463 w 25463"/>
                <a:gd name="connsiteY8" fmla="*/ 19875 h 25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463" h="25589">
                  <a:moveTo>
                    <a:pt x="25463" y="19875"/>
                  </a:moveTo>
                  <a:lnTo>
                    <a:pt x="22480" y="22732"/>
                  </a:lnTo>
                  <a:cubicBezTo>
                    <a:pt x="21724" y="23446"/>
                    <a:pt x="21009" y="24161"/>
                    <a:pt x="20421" y="24665"/>
                  </a:cubicBezTo>
                  <a:cubicBezTo>
                    <a:pt x="19875" y="25211"/>
                    <a:pt x="19539" y="25589"/>
                    <a:pt x="19539" y="25589"/>
                  </a:cubicBezTo>
                  <a:lnTo>
                    <a:pt x="0" y="6177"/>
                  </a:lnTo>
                  <a:cubicBezTo>
                    <a:pt x="0" y="6177"/>
                    <a:pt x="378" y="5757"/>
                    <a:pt x="966" y="5168"/>
                  </a:cubicBezTo>
                  <a:lnTo>
                    <a:pt x="3193" y="3067"/>
                  </a:lnTo>
                  <a:cubicBezTo>
                    <a:pt x="4790" y="1513"/>
                    <a:pt x="6429" y="0"/>
                    <a:pt x="6429" y="0"/>
                  </a:cubicBezTo>
                  <a:lnTo>
                    <a:pt x="25463" y="19875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55" name="Forma Livre: Forma 1454">
              <a:extLst>
                <a:ext uri="{FF2B5EF4-FFF2-40B4-BE49-F238E27FC236}">
                  <a16:creationId xmlns:a16="http://schemas.microsoft.com/office/drawing/2014/main" id="{5638CAC2-DB04-6A10-BAF9-63B4EF673C1E}"/>
                </a:ext>
              </a:extLst>
            </p:cNvPr>
            <p:cNvSpPr/>
            <p:nvPr/>
          </p:nvSpPr>
          <p:spPr>
            <a:xfrm>
              <a:off x="4438654" y="2563488"/>
              <a:ext cx="35337" cy="38447"/>
            </a:xfrm>
            <a:custGeom>
              <a:avLst/>
              <a:gdLst>
                <a:gd name="connsiteX0" fmla="*/ 35338 w 35337"/>
                <a:gd name="connsiteY0" fmla="*/ 33069 h 38447"/>
                <a:gd name="connsiteX1" fmla="*/ 29119 w 35337"/>
                <a:gd name="connsiteY1" fmla="*/ 38447 h 38447"/>
                <a:gd name="connsiteX2" fmla="*/ 0 w 35337"/>
                <a:gd name="connsiteY2" fmla="*/ 6093 h 38447"/>
                <a:gd name="connsiteX3" fmla="*/ 7017 w 35337"/>
                <a:gd name="connsiteY3" fmla="*/ 0 h 38447"/>
                <a:gd name="connsiteX4" fmla="*/ 35338 w 35337"/>
                <a:gd name="connsiteY4" fmla="*/ 33069 h 38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337" h="38447">
                  <a:moveTo>
                    <a:pt x="35338" y="33069"/>
                  </a:moveTo>
                  <a:lnTo>
                    <a:pt x="29119" y="38447"/>
                  </a:lnTo>
                  <a:lnTo>
                    <a:pt x="0" y="6093"/>
                  </a:lnTo>
                  <a:lnTo>
                    <a:pt x="7017" y="0"/>
                  </a:lnTo>
                  <a:lnTo>
                    <a:pt x="35338" y="33069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56" name="Forma Livre: Forma 1455">
              <a:extLst>
                <a:ext uri="{FF2B5EF4-FFF2-40B4-BE49-F238E27FC236}">
                  <a16:creationId xmlns:a16="http://schemas.microsoft.com/office/drawing/2014/main" id="{7E28019B-5CC6-DCE0-D564-5353422CBCD7}"/>
                </a:ext>
              </a:extLst>
            </p:cNvPr>
            <p:cNvSpPr/>
            <p:nvPr/>
          </p:nvSpPr>
          <p:spPr>
            <a:xfrm>
              <a:off x="4462269" y="2559749"/>
              <a:ext cx="26261" cy="30085"/>
            </a:xfrm>
            <a:custGeom>
              <a:avLst/>
              <a:gdLst>
                <a:gd name="connsiteX0" fmla="*/ 26262 w 26261"/>
                <a:gd name="connsiteY0" fmla="*/ 25001 h 30085"/>
                <a:gd name="connsiteX1" fmla="*/ 19791 w 26261"/>
                <a:gd name="connsiteY1" fmla="*/ 30085 h 30085"/>
                <a:gd name="connsiteX2" fmla="*/ 0 w 26261"/>
                <a:gd name="connsiteY2" fmla="*/ 5546 h 30085"/>
                <a:gd name="connsiteX3" fmla="*/ 7101 w 26261"/>
                <a:gd name="connsiteY3" fmla="*/ 0 h 30085"/>
                <a:gd name="connsiteX4" fmla="*/ 26262 w 26261"/>
                <a:gd name="connsiteY4" fmla="*/ 25001 h 30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261" h="30085">
                  <a:moveTo>
                    <a:pt x="26262" y="25001"/>
                  </a:moveTo>
                  <a:lnTo>
                    <a:pt x="19791" y="30085"/>
                  </a:lnTo>
                  <a:lnTo>
                    <a:pt x="0" y="5546"/>
                  </a:lnTo>
                  <a:lnTo>
                    <a:pt x="7101" y="0"/>
                  </a:lnTo>
                  <a:lnTo>
                    <a:pt x="26262" y="25001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57" name="Forma Livre: Forma 1456">
              <a:extLst>
                <a:ext uri="{FF2B5EF4-FFF2-40B4-BE49-F238E27FC236}">
                  <a16:creationId xmlns:a16="http://schemas.microsoft.com/office/drawing/2014/main" id="{870EE784-9C78-3345-62C7-9314069898FA}"/>
                </a:ext>
              </a:extLst>
            </p:cNvPr>
            <p:cNvSpPr/>
            <p:nvPr/>
          </p:nvSpPr>
          <p:spPr>
            <a:xfrm>
              <a:off x="4485799" y="2561177"/>
              <a:ext cx="16429" cy="18404"/>
            </a:xfrm>
            <a:custGeom>
              <a:avLst/>
              <a:gdLst>
                <a:gd name="connsiteX0" fmla="*/ 16429 w 16429"/>
                <a:gd name="connsiteY0" fmla="*/ 13614 h 18404"/>
                <a:gd name="connsiteX1" fmla="*/ 9706 w 16429"/>
                <a:gd name="connsiteY1" fmla="*/ 18404 h 18404"/>
                <a:gd name="connsiteX2" fmla="*/ 0 w 16429"/>
                <a:gd name="connsiteY2" fmla="*/ 5000 h 18404"/>
                <a:gd name="connsiteX3" fmla="*/ 7017 w 16429"/>
                <a:gd name="connsiteY3" fmla="*/ 0 h 18404"/>
                <a:gd name="connsiteX4" fmla="*/ 16429 w 16429"/>
                <a:gd name="connsiteY4" fmla="*/ 13614 h 18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29" h="18404">
                  <a:moveTo>
                    <a:pt x="16429" y="13614"/>
                  </a:moveTo>
                  <a:lnTo>
                    <a:pt x="9706" y="18404"/>
                  </a:lnTo>
                  <a:lnTo>
                    <a:pt x="0" y="5000"/>
                  </a:lnTo>
                  <a:lnTo>
                    <a:pt x="7017" y="0"/>
                  </a:lnTo>
                  <a:lnTo>
                    <a:pt x="16429" y="13614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58" name="Forma Livre: Forma 1457">
              <a:extLst>
                <a:ext uri="{FF2B5EF4-FFF2-40B4-BE49-F238E27FC236}">
                  <a16:creationId xmlns:a16="http://schemas.microsoft.com/office/drawing/2014/main" id="{52B3BF5B-97DD-AA41-9429-4512D2D1CAE8}"/>
                </a:ext>
              </a:extLst>
            </p:cNvPr>
            <p:cNvSpPr/>
            <p:nvPr/>
          </p:nvSpPr>
          <p:spPr>
            <a:xfrm>
              <a:off x="4496052" y="2541092"/>
              <a:ext cx="21849" cy="27942"/>
            </a:xfrm>
            <a:custGeom>
              <a:avLst/>
              <a:gdLst>
                <a:gd name="connsiteX0" fmla="*/ 21850 w 21849"/>
                <a:gd name="connsiteY0" fmla="*/ 23488 h 27942"/>
                <a:gd name="connsiteX1" fmla="*/ 14917 w 21849"/>
                <a:gd name="connsiteY1" fmla="*/ 27942 h 27942"/>
                <a:gd name="connsiteX2" fmla="*/ 0 w 21849"/>
                <a:gd name="connsiteY2" fmla="*/ 4790 h 27942"/>
                <a:gd name="connsiteX3" fmla="*/ 7522 w 21849"/>
                <a:gd name="connsiteY3" fmla="*/ 0 h 27942"/>
                <a:gd name="connsiteX4" fmla="*/ 21850 w 21849"/>
                <a:gd name="connsiteY4" fmla="*/ 23488 h 27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49" h="27942">
                  <a:moveTo>
                    <a:pt x="21850" y="23488"/>
                  </a:moveTo>
                  <a:lnTo>
                    <a:pt x="14917" y="27942"/>
                  </a:lnTo>
                  <a:lnTo>
                    <a:pt x="0" y="4790"/>
                  </a:lnTo>
                  <a:lnTo>
                    <a:pt x="7522" y="0"/>
                  </a:lnTo>
                  <a:lnTo>
                    <a:pt x="21850" y="23488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59" name="Forma Livre: Forma 1458">
              <a:extLst>
                <a:ext uri="{FF2B5EF4-FFF2-40B4-BE49-F238E27FC236}">
                  <a16:creationId xmlns:a16="http://schemas.microsoft.com/office/drawing/2014/main" id="{C3FCA420-E63C-4049-7EED-3D12FEB1515A}"/>
                </a:ext>
              </a:extLst>
            </p:cNvPr>
            <p:cNvSpPr/>
            <p:nvPr/>
          </p:nvSpPr>
          <p:spPr>
            <a:xfrm>
              <a:off x="4505464" y="2516974"/>
              <a:ext cx="28698" cy="42396"/>
            </a:xfrm>
            <a:custGeom>
              <a:avLst/>
              <a:gdLst>
                <a:gd name="connsiteX0" fmla="*/ 28699 w 28698"/>
                <a:gd name="connsiteY0" fmla="*/ 38363 h 42396"/>
                <a:gd name="connsiteX1" fmla="*/ 25085 w 28698"/>
                <a:gd name="connsiteY1" fmla="*/ 40338 h 42396"/>
                <a:gd name="connsiteX2" fmla="*/ 21514 w 28698"/>
                <a:gd name="connsiteY2" fmla="*/ 42397 h 42396"/>
                <a:gd name="connsiteX3" fmla="*/ 0 w 28698"/>
                <a:gd name="connsiteY3" fmla="*/ 4538 h 42396"/>
                <a:gd name="connsiteX4" fmla="*/ 4034 w 28698"/>
                <a:gd name="connsiteY4" fmla="*/ 2227 h 42396"/>
                <a:gd name="connsiteX5" fmla="*/ 8110 w 28698"/>
                <a:gd name="connsiteY5" fmla="*/ 0 h 42396"/>
                <a:gd name="connsiteX6" fmla="*/ 28657 w 28698"/>
                <a:gd name="connsiteY6" fmla="*/ 38405 h 42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698" h="42396">
                  <a:moveTo>
                    <a:pt x="28699" y="38363"/>
                  </a:moveTo>
                  <a:cubicBezTo>
                    <a:pt x="28699" y="38363"/>
                    <a:pt x="26850" y="39245"/>
                    <a:pt x="25085" y="40338"/>
                  </a:cubicBezTo>
                  <a:cubicBezTo>
                    <a:pt x="23321" y="41346"/>
                    <a:pt x="21514" y="42397"/>
                    <a:pt x="21514" y="42397"/>
                  </a:cubicBezTo>
                  <a:lnTo>
                    <a:pt x="0" y="4538"/>
                  </a:lnTo>
                  <a:cubicBezTo>
                    <a:pt x="0" y="4538"/>
                    <a:pt x="2017" y="3362"/>
                    <a:pt x="4034" y="2227"/>
                  </a:cubicBezTo>
                  <a:cubicBezTo>
                    <a:pt x="6009" y="1050"/>
                    <a:pt x="8110" y="0"/>
                    <a:pt x="8110" y="0"/>
                  </a:cubicBezTo>
                  <a:lnTo>
                    <a:pt x="28657" y="38405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60" name="Forma Livre: Forma 1459">
              <a:extLst>
                <a:ext uri="{FF2B5EF4-FFF2-40B4-BE49-F238E27FC236}">
                  <a16:creationId xmlns:a16="http://schemas.microsoft.com/office/drawing/2014/main" id="{B290FDB9-9D77-00B3-2ECB-2A8F07D4B625}"/>
                </a:ext>
              </a:extLst>
            </p:cNvPr>
            <p:cNvSpPr/>
            <p:nvPr/>
          </p:nvSpPr>
          <p:spPr>
            <a:xfrm>
              <a:off x="4529499" y="2518402"/>
              <a:ext cx="21471" cy="32102"/>
            </a:xfrm>
            <a:custGeom>
              <a:avLst/>
              <a:gdLst>
                <a:gd name="connsiteX0" fmla="*/ 21388 w 21471"/>
                <a:gd name="connsiteY0" fmla="*/ 28573 h 32102"/>
                <a:gd name="connsiteX1" fmla="*/ 17648 w 21471"/>
                <a:gd name="connsiteY1" fmla="*/ 30254 h 32102"/>
                <a:gd name="connsiteX2" fmla="*/ 13992 w 21471"/>
                <a:gd name="connsiteY2" fmla="*/ 32102 h 32102"/>
                <a:gd name="connsiteX3" fmla="*/ 0 w 21471"/>
                <a:gd name="connsiteY3" fmla="*/ 3866 h 32102"/>
                <a:gd name="connsiteX4" fmla="*/ 4034 w 21471"/>
                <a:gd name="connsiteY4" fmla="*/ 1849 h 32102"/>
                <a:gd name="connsiteX5" fmla="*/ 8152 w 21471"/>
                <a:gd name="connsiteY5" fmla="*/ 0 h 32102"/>
                <a:gd name="connsiteX6" fmla="*/ 21472 w 21471"/>
                <a:gd name="connsiteY6" fmla="*/ 28573 h 32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471" h="32102">
                  <a:moveTo>
                    <a:pt x="21388" y="28573"/>
                  </a:moveTo>
                  <a:cubicBezTo>
                    <a:pt x="21388" y="28573"/>
                    <a:pt x="19497" y="29413"/>
                    <a:pt x="17648" y="30254"/>
                  </a:cubicBezTo>
                  <a:cubicBezTo>
                    <a:pt x="15799" y="31178"/>
                    <a:pt x="13992" y="32102"/>
                    <a:pt x="13992" y="32102"/>
                  </a:cubicBezTo>
                  <a:lnTo>
                    <a:pt x="0" y="3866"/>
                  </a:lnTo>
                  <a:cubicBezTo>
                    <a:pt x="0" y="3866"/>
                    <a:pt x="2017" y="2857"/>
                    <a:pt x="4034" y="1849"/>
                  </a:cubicBezTo>
                  <a:cubicBezTo>
                    <a:pt x="6093" y="924"/>
                    <a:pt x="8152" y="0"/>
                    <a:pt x="8152" y="0"/>
                  </a:cubicBezTo>
                  <a:lnTo>
                    <a:pt x="21472" y="28573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61" name="Forma Livre: Forma 1460">
              <a:extLst>
                <a:ext uri="{FF2B5EF4-FFF2-40B4-BE49-F238E27FC236}">
                  <a16:creationId xmlns:a16="http://schemas.microsoft.com/office/drawing/2014/main" id="{FE74F5F9-A2A7-BD5E-F73B-A9C095F635B4}"/>
                </a:ext>
              </a:extLst>
            </p:cNvPr>
            <p:cNvSpPr/>
            <p:nvPr/>
          </p:nvSpPr>
          <p:spPr>
            <a:xfrm>
              <a:off x="4552231" y="2524957"/>
              <a:ext cx="14202" cy="18488"/>
            </a:xfrm>
            <a:custGeom>
              <a:avLst/>
              <a:gdLst>
                <a:gd name="connsiteX0" fmla="*/ 14202 w 14202"/>
                <a:gd name="connsiteY0" fmla="*/ 15295 h 18488"/>
                <a:gd name="connsiteX1" fmla="*/ 10379 w 14202"/>
                <a:gd name="connsiteY1" fmla="*/ 16807 h 18488"/>
                <a:gd name="connsiteX2" fmla="*/ 7774 w 14202"/>
                <a:gd name="connsiteY2" fmla="*/ 17942 h 18488"/>
                <a:gd name="connsiteX3" fmla="*/ 6597 w 14202"/>
                <a:gd name="connsiteY3" fmla="*/ 18488 h 18488"/>
                <a:gd name="connsiteX4" fmla="*/ 0 w 14202"/>
                <a:gd name="connsiteY4" fmla="*/ 3319 h 18488"/>
                <a:gd name="connsiteX5" fmla="*/ 1219 w 14202"/>
                <a:gd name="connsiteY5" fmla="*/ 2773 h 18488"/>
                <a:gd name="connsiteX6" fmla="*/ 3950 w 14202"/>
                <a:gd name="connsiteY6" fmla="*/ 1597 h 18488"/>
                <a:gd name="connsiteX7" fmla="*/ 7984 w 14202"/>
                <a:gd name="connsiteY7" fmla="*/ 0 h 18488"/>
                <a:gd name="connsiteX8" fmla="*/ 14202 w 14202"/>
                <a:gd name="connsiteY8" fmla="*/ 15337 h 1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02" h="18488">
                  <a:moveTo>
                    <a:pt x="14202" y="15295"/>
                  </a:moveTo>
                  <a:lnTo>
                    <a:pt x="10379" y="16807"/>
                  </a:lnTo>
                  <a:cubicBezTo>
                    <a:pt x="9412" y="17144"/>
                    <a:pt x="8488" y="17606"/>
                    <a:pt x="7774" y="17942"/>
                  </a:cubicBezTo>
                  <a:cubicBezTo>
                    <a:pt x="7059" y="18278"/>
                    <a:pt x="6597" y="18488"/>
                    <a:pt x="6597" y="18488"/>
                  </a:cubicBezTo>
                  <a:lnTo>
                    <a:pt x="0" y="3319"/>
                  </a:lnTo>
                  <a:lnTo>
                    <a:pt x="1219" y="2773"/>
                  </a:lnTo>
                  <a:cubicBezTo>
                    <a:pt x="1975" y="2437"/>
                    <a:pt x="2941" y="1975"/>
                    <a:pt x="3950" y="1597"/>
                  </a:cubicBezTo>
                  <a:lnTo>
                    <a:pt x="7984" y="0"/>
                  </a:lnTo>
                  <a:lnTo>
                    <a:pt x="14202" y="15337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62" name="Forma Livre: Forma 1461">
              <a:extLst>
                <a:ext uri="{FF2B5EF4-FFF2-40B4-BE49-F238E27FC236}">
                  <a16:creationId xmlns:a16="http://schemas.microsoft.com/office/drawing/2014/main" id="{5B76E7DF-A360-C5E7-7949-B5B5C3149E89}"/>
                </a:ext>
              </a:extLst>
            </p:cNvPr>
            <p:cNvSpPr/>
            <p:nvPr/>
          </p:nvSpPr>
          <p:spPr>
            <a:xfrm>
              <a:off x="4566602" y="2507687"/>
              <a:ext cx="17353" cy="28698"/>
            </a:xfrm>
            <a:custGeom>
              <a:avLst/>
              <a:gdLst>
                <a:gd name="connsiteX0" fmla="*/ 17354 w 17353"/>
                <a:gd name="connsiteY0" fmla="*/ 26052 h 28698"/>
                <a:gd name="connsiteX1" fmla="*/ 13446 w 17353"/>
                <a:gd name="connsiteY1" fmla="*/ 27354 h 28698"/>
                <a:gd name="connsiteX2" fmla="*/ 10757 w 17353"/>
                <a:gd name="connsiteY2" fmla="*/ 28237 h 28698"/>
                <a:gd name="connsiteX3" fmla="*/ 9538 w 17353"/>
                <a:gd name="connsiteY3" fmla="*/ 28699 h 28698"/>
                <a:gd name="connsiteX4" fmla="*/ 0 w 17353"/>
                <a:gd name="connsiteY4" fmla="*/ 2899 h 28698"/>
                <a:gd name="connsiteX5" fmla="*/ 1303 w 17353"/>
                <a:gd name="connsiteY5" fmla="*/ 2395 h 28698"/>
                <a:gd name="connsiteX6" fmla="*/ 4202 w 17353"/>
                <a:gd name="connsiteY6" fmla="*/ 1429 h 28698"/>
                <a:gd name="connsiteX7" fmla="*/ 8404 w 17353"/>
                <a:gd name="connsiteY7" fmla="*/ 0 h 28698"/>
                <a:gd name="connsiteX8" fmla="*/ 17312 w 17353"/>
                <a:gd name="connsiteY8" fmla="*/ 26052 h 28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353" h="28698">
                  <a:moveTo>
                    <a:pt x="17354" y="26052"/>
                  </a:moveTo>
                  <a:cubicBezTo>
                    <a:pt x="17354" y="26052"/>
                    <a:pt x="15421" y="26724"/>
                    <a:pt x="13446" y="27354"/>
                  </a:cubicBezTo>
                  <a:lnTo>
                    <a:pt x="10757" y="28237"/>
                  </a:lnTo>
                  <a:cubicBezTo>
                    <a:pt x="10042" y="28489"/>
                    <a:pt x="9538" y="28699"/>
                    <a:pt x="9538" y="28699"/>
                  </a:cubicBezTo>
                  <a:lnTo>
                    <a:pt x="0" y="2899"/>
                  </a:lnTo>
                  <a:cubicBezTo>
                    <a:pt x="0" y="2899"/>
                    <a:pt x="504" y="2689"/>
                    <a:pt x="1303" y="2395"/>
                  </a:cubicBezTo>
                  <a:cubicBezTo>
                    <a:pt x="2101" y="2143"/>
                    <a:pt x="3151" y="1765"/>
                    <a:pt x="4202" y="1429"/>
                  </a:cubicBezTo>
                  <a:cubicBezTo>
                    <a:pt x="6303" y="714"/>
                    <a:pt x="8404" y="0"/>
                    <a:pt x="8404" y="0"/>
                  </a:cubicBezTo>
                  <a:lnTo>
                    <a:pt x="17312" y="26052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63" name="Forma Livre: Forma 1462">
              <a:extLst>
                <a:ext uri="{FF2B5EF4-FFF2-40B4-BE49-F238E27FC236}">
                  <a16:creationId xmlns:a16="http://schemas.microsoft.com/office/drawing/2014/main" id="{ADF5CE14-7CFD-4A02-59AE-37FCCF5EA2AD}"/>
                </a:ext>
              </a:extLst>
            </p:cNvPr>
            <p:cNvSpPr/>
            <p:nvPr/>
          </p:nvSpPr>
          <p:spPr>
            <a:xfrm>
              <a:off x="4581140" y="2486258"/>
              <a:ext cx="20673" cy="44161"/>
            </a:xfrm>
            <a:custGeom>
              <a:avLst/>
              <a:gdLst>
                <a:gd name="connsiteX0" fmla="*/ 20673 w 20673"/>
                <a:gd name="connsiteY0" fmla="*/ 41935 h 44161"/>
                <a:gd name="connsiteX1" fmla="*/ 12732 w 20673"/>
                <a:gd name="connsiteY1" fmla="*/ 44162 h 44161"/>
                <a:gd name="connsiteX2" fmla="*/ 0 w 20673"/>
                <a:gd name="connsiteY2" fmla="*/ 2521 h 44161"/>
                <a:gd name="connsiteX3" fmla="*/ 8950 w 20673"/>
                <a:gd name="connsiteY3" fmla="*/ 0 h 44161"/>
                <a:gd name="connsiteX4" fmla="*/ 20673 w 20673"/>
                <a:gd name="connsiteY4" fmla="*/ 41935 h 44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673" h="44161">
                  <a:moveTo>
                    <a:pt x="20673" y="41935"/>
                  </a:moveTo>
                  <a:lnTo>
                    <a:pt x="12732" y="44162"/>
                  </a:lnTo>
                  <a:lnTo>
                    <a:pt x="0" y="2521"/>
                  </a:lnTo>
                  <a:lnTo>
                    <a:pt x="8950" y="0"/>
                  </a:lnTo>
                  <a:lnTo>
                    <a:pt x="20673" y="41935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64" name="Forma Livre: Forma 1463">
              <a:extLst>
                <a:ext uri="{FF2B5EF4-FFF2-40B4-BE49-F238E27FC236}">
                  <a16:creationId xmlns:a16="http://schemas.microsoft.com/office/drawing/2014/main" id="{F12E9E09-A023-F668-2948-80F0E0850412}"/>
                </a:ext>
              </a:extLst>
            </p:cNvPr>
            <p:cNvSpPr/>
            <p:nvPr/>
          </p:nvSpPr>
          <p:spPr>
            <a:xfrm>
              <a:off x="4604376" y="2492855"/>
              <a:ext cx="15546" cy="32648"/>
            </a:xfrm>
            <a:custGeom>
              <a:avLst/>
              <a:gdLst>
                <a:gd name="connsiteX0" fmla="*/ 15547 w 15546"/>
                <a:gd name="connsiteY0" fmla="*/ 30800 h 32648"/>
                <a:gd name="connsiteX1" fmla="*/ 7563 w 15546"/>
                <a:gd name="connsiteY1" fmla="*/ 32649 h 32648"/>
                <a:gd name="connsiteX2" fmla="*/ 0 w 15546"/>
                <a:gd name="connsiteY2" fmla="*/ 2017 h 32648"/>
                <a:gd name="connsiteX3" fmla="*/ 8782 w 15546"/>
                <a:gd name="connsiteY3" fmla="*/ 0 h 32648"/>
                <a:gd name="connsiteX4" fmla="*/ 15547 w 15546"/>
                <a:gd name="connsiteY4" fmla="*/ 30800 h 32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546" h="32648">
                  <a:moveTo>
                    <a:pt x="15547" y="30800"/>
                  </a:moveTo>
                  <a:lnTo>
                    <a:pt x="7563" y="32649"/>
                  </a:lnTo>
                  <a:lnTo>
                    <a:pt x="0" y="2017"/>
                  </a:lnTo>
                  <a:lnTo>
                    <a:pt x="8782" y="0"/>
                  </a:lnTo>
                  <a:lnTo>
                    <a:pt x="15547" y="3080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65" name="Forma Livre: Forma 1464">
              <a:extLst>
                <a:ext uri="{FF2B5EF4-FFF2-40B4-BE49-F238E27FC236}">
                  <a16:creationId xmlns:a16="http://schemas.microsoft.com/office/drawing/2014/main" id="{783EE235-C355-FBE0-F3AB-0D09D37B32EF}"/>
                </a:ext>
              </a:extLst>
            </p:cNvPr>
            <p:cNvSpPr/>
            <p:nvPr/>
          </p:nvSpPr>
          <p:spPr>
            <a:xfrm>
              <a:off x="4625302" y="2504116"/>
              <a:ext cx="11260" cy="17731"/>
            </a:xfrm>
            <a:custGeom>
              <a:avLst/>
              <a:gdLst>
                <a:gd name="connsiteX0" fmla="*/ 11261 w 11260"/>
                <a:gd name="connsiteY0" fmla="*/ 16303 h 17731"/>
                <a:gd name="connsiteX1" fmla="*/ 3151 w 11260"/>
                <a:gd name="connsiteY1" fmla="*/ 17732 h 17731"/>
                <a:gd name="connsiteX2" fmla="*/ 0 w 11260"/>
                <a:gd name="connsiteY2" fmla="*/ 1513 h 17731"/>
                <a:gd name="connsiteX3" fmla="*/ 8530 w 11260"/>
                <a:gd name="connsiteY3" fmla="*/ 0 h 17731"/>
                <a:gd name="connsiteX4" fmla="*/ 11261 w 11260"/>
                <a:gd name="connsiteY4" fmla="*/ 16303 h 17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60" h="17731">
                  <a:moveTo>
                    <a:pt x="11261" y="16303"/>
                  </a:moveTo>
                  <a:lnTo>
                    <a:pt x="3151" y="17732"/>
                  </a:lnTo>
                  <a:lnTo>
                    <a:pt x="0" y="1513"/>
                  </a:lnTo>
                  <a:lnTo>
                    <a:pt x="8530" y="0"/>
                  </a:lnTo>
                  <a:lnTo>
                    <a:pt x="11261" y="16303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66" name="Forma Livre: Forma 1465">
              <a:extLst>
                <a:ext uri="{FF2B5EF4-FFF2-40B4-BE49-F238E27FC236}">
                  <a16:creationId xmlns:a16="http://schemas.microsoft.com/office/drawing/2014/main" id="{2BD8D088-25A6-3B89-ACEF-D1EAE66942BF}"/>
                </a:ext>
              </a:extLst>
            </p:cNvPr>
            <p:cNvSpPr/>
            <p:nvPr/>
          </p:nvSpPr>
          <p:spPr>
            <a:xfrm>
              <a:off x="4643202" y="2490460"/>
              <a:ext cx="11891" cy="28404"/>
            </a:xfrm>
            <a:custGeom>
              <a:avLst/>
              <a:gdLst>
                <a:gd name="connsiteX0" fmla="*/ 11891 w 11891"/>
                <a:gd name="connsiteY0" fmla="*/ 27354 h 28404"/>
                <a:gd name="connsiteX1" fmla="*/ 3698 w 11891"/>
                <a:gd name="connsiteY1" fmla="*/ 28405 h 28404"/>
                <a:gd name="connsiteX2" fmla="*/ 0 w 11891"/>
                <a:gd name="connsiteY2" fmla="*/ 1135 h 28404"/>
                <a:gd name="connsiteX3" fmla="*/ 8866 w 11891"/>
                <a:gd name="connsiteY3" fmla="*/ 0 h 28404"/>
                <a:gd name="connsiteX4" fmla="*/ 11891 w 11891"/>
                <a:gd name="connsiteY4" fmla="*/ 27354 h 28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91" h="28404">
                  <a:moveTo>
                    <a:pt x="11891" y="27354"/>
                  </a:moveTo>
                  <a:lnTo>
                    <a:pt x="3698" y="28405"/>
                  </a:lnTo>
                  <a:lnTo>
                    <a:pt x="0" y="1135"/>
                  </a:lnTo>
                  <a:lnTo>
                    <a:pt x="8866" y="0"/>
                  </a:lnTo>
                  <a:lnTo>
                    <a:pt x="11891" y="27354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67" name="Forma Livre: Forma 1466">
              <a:extLst>
                <a:ext uri="{FF2B5EF4-FFF2-40B4-BE49-F238E27FC236}">
                  <a16:creationId xmlns:a16="http://schemas.microsoft.com/office/drawing/2014/main" id="{35EFA9CB-DDD1-41F1-5915-DDBE200C97B3}"/>
                </a:ext>
              </a:extLst>
            </p:cNvPr>
            <p:cNvSpPr/>
            <p:nvPr/>
          </p:nvSpPr>
          <p:spPr>
            <a:xfrm>
              <a:off x="4662068" y="2472770"/>
              <a:ext cx="11681" cy="44119"/>
            </a:xfrm>
            <a:custGeom>
              <a:avLst/>
              <a:gdLst>
                <a:gd name="connsiteX0" fmla="*/ 11681 w 11681"/>
                <a:gd name="connsiteY0" fmla="*/ 43489 h 44119"/>
                <a:gd name="connsiteX1" fmla="*/ 3446 w 11681"/>
                <a:gd name="connsiteY1" fmla="*/ 44120 h 44119"/>
                <a:gd name="connsiteX2" fmla="*/ 0 w 11681"/>
                <a:gd name="connsiteY2" fmla="*/ 714 h 44119"/>
                <a:gd name="connsiteX3" fmla="*/ 9286 w 11681"/>
                <a:gd name="connsiteY3" fmla="*/ 0 h 44119"/>
                <a:gd name="connsiteX4" fmla="*/ 11681 w 11681"/>
                <a:gd name="connsiteY4" fmla="*/ 43489 h 44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1" h="44119">
                  <a:moveTo>
                    <a:pt x="11681" y="43489"/>
                  </a:moveTo>
                  <a:lnTo>
                    <a:pt x="3446" y="44120"/>
                  </a:lnTo>
                  <a:lnTo>
                    <a:pt x="0" y="714"/>
                  </a:lnTo>
                  <a:lnTo>
                    <a:pt x="9286" y="0"/>
                  </a:lnTo>
                  <a:lnTo>
                    <a:pt x="11681" y="43489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68" name="Forma Livre: Forma 1467">
              <a:extLst>
                <a:ext uri="{FF2B5EF4-FFF2-40B4-BE49-F238E27FC236}">
                  <a16:creationId xmlns:a16="http://schemas.microsoft.com/office/drawing/2014/main" id="{207CDF0F-F4DC-18EC-112B-EBBA4EE3CA48}"/>
                </a:ext>
              </a:extLst>
            </p:cNvPr>
            <p:cNvSpPr/>
            <p:nvPr/>
          </p:nvSpPr>
          <p:spPr>
            <a:xfrm>
              <a:off x="4686859" y="2484157"/>
              <a:ext cx="8992" cy="31766"/>
            </a:xfrm>
            <a:custGeom>
              <a:avLst/>
              <a:gdLst>
                <a:gd name="connsiteX0" fmla="*/ 8992 w 8992"/>
                <a:gd name="connsiteY0" fmla="*/ 31556 h 31766"/>
                <a:gd name="connsiteX1" fmla="*/ 756 w 8992"/>
                <a:gd name="connsiteY1" fmla="*/ 31766 h 31766"/>
                <a:gd name="connsiteX2" fmla="*/ 0 w 8992"/>
                <a:gd name="connsiteY2" fmla="*/ 252 h 31766"/>
                <a:gd name="connsiteX3" fmla="*/ 8992 w 8992"/>
                <a:gd name="connsiteY3" fmla="*/ 0 h 31766"/>
                <a:gd name="connsiteX4" fmla="*/ 8992 w 8992"/>
                <a:gd name="connsiteY4" fmla="*/ 31556 h 3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92" h="31766">
                  <a:moveTo>
                    <a:pt x="8992" y="31556"/>
                  </a:moveTo>
                  <a:lnTo>
                    <a:pt x="756" y="31766"/>
                  </a:lnTo>
                  <a:lnTo>
                    <a:pt x="0" y="252"/>
                  </a:lnTo>
                  <a:lnTo>
                    <a:pt x="8992" y="0"/>
                  </a:lnTo>
                  <a:lnTo>
                    <a:pt x="8992" y="31556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1469" name="Gráfico 261">
            <a:extLst>
              <a:ext uri="{FF2B5EF4-FFF2-40B4-BE49-F238E27FC236}">
                <a16:creationId xmlns:a16="http://schemas.microsoft.com/office/drawing/2014/main" id="{EC08804E-FCE1-6EBB-861E-2F4F0E7F2C51}"/>
              </a:ext>
            </a:extLst>
          </p:cNvPr>
          <p:cNvGrpSpPr/>
          <p:nvPr/>
        </p:nvGrpSpPr>
        <p:grpSpPr>
          <a:xfrm>
            <a:off x="1871624" y="3347621"/>
            <a:ext cx="712595" cy="712722"/>
            <a:chOff x="2568526" y="3131162"/>
            <a:chExt cx="712595" cy="712722"/>
          </a:xfrm>
          <a:solidFill>
            <a:schemeClr val="bg1"/>
          </a:solidFill>
        </p:grpSpPr>
        <p:sp>
          <p:nvSpPr>
            <p:cNvPr id="1470" name="Forma Livre: Forma 1469">
              <a:extLst>
                <a:ext uri="{FF2B5EF4-FFF2-40B4-BE49-F238E27FC236}">
                  <a16:creationId xmlns:a16="http://schemas.microsoft.com/office/drawing/2014/main" id="{447DDDC8-B1DD-F774-FC92-A4371BF707F0}"/>
                </a:ext>
              </a:extLst>
            </p:cNvPr>
            <p:cNvSpPr/>
            <p:nvPr/>
          </p:nvSpPr>
          <p:spPr>
            <a:xfrm>
              <a:off x="2942787" y="3146204"/>
              <a:ext cx="9748" cy="26429"/>
            </a:xfrm>
            <a:custGeom>
              <a:avLst/>
              <a:gdLst>
                <a:gd name="connsiteX0" fmla="*/ 7689 w 9748"/>
                <a:gd name="connsiteY0" fmla="*/ 26430 h 26429"/>
                <a:gd name="connsiteX1" fmla="*/ 0 w 9748"/>
                <a:gd name="connsiteY1" fmla="*/ 25842 h 26429"/>
                <a:gd name="connsiteX2" fmla="*/ 1387 w 9748"/>
                <a:gd name="connsiteY2" fmla="*/ 0 h 26429"/>
                <a:gd name="connsiteX3" fmla="*/ 9748 w 9748"/>
                <a:gd name="connsiteY3" fmla="*/ 630 h 26429"/>
                <a:gd name="connsiteX4" fmla="*/ 7689 w 9748"/>
                <a:gd name="connsiteY4" fmla="*/ 26430 h 26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48" h="26429">
                  <a:moveTo>
                    <a:pt x="7689" y="26430"/>
                  </a:moveTo>
                  <a:lnTo>
                    <a:pt x="0" y="25842"/>
                  </a:lnTo>
                  <a:lnTo>
                    <a:pt x="1387" y="0"/>
                  </a:lnTo>
                  <a:lnTo>
                    <a:pt x="9748" y="630"/>
                  </a:lnTo>
                  <a:lnTo>
                    <a:pt x="7689" y="2643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71" name="Forma Livre: Forma 1470">
              <a:extLst>
                <a:ext uri="{FF2B5EF4-FFF2-40B4-BE49-F238E27FC236}">
                  <a16:creationId xmlns:a16="http://schemas.microsoft.com/office/drawing/2014/main" id="{A77401C2-7234-FF8F-4CC6-2287B2F7F4EE}"/>
                </a:ext>
              </a:extLst>
            </p:cNvPr>
            <p:cNvSpPr/>
            <p:nvPr/>
          </p:nvSpPr>
          <p:spPr>
            <a:xfrm>
              <a:off x="2960309" y="3132842"/>
              <a:ext cx="13193" cy="41640"/>
            </a:xfrm>
            <a:custGeom>
              <a:avLst/>
              <a:gdLst>
                <a:gd name="connsiteX0" fmla="*/ 7690 w 13193"/>
                <a:gd name="connsiteY0" fmla="*/ 41641 h 41640"/>
                <a:gd name="connsiteX1" fmla="*/ 0 w 13193"/>
                <a:gd name="connsiteY1" fmla="*/ 40674 h 41640"/>
                <a:gd name="connsiteX2" fmla="*/ 4496 w 13193"/>
                <a:gd name="connsiteY2" fmla="*/ 0 h 41640"/>
                <a:gd name="connsiteX3" fmla="*/ 13194 w 13193"/>
                <a:gd name="connsiteY3" fmla="*/ 1093 h 41640"/>
                <a:gd name="connsiteX4" fmla="*/ 7690 w 13193"/>
                <a:gd name="connsiteY4" fmla="*/ 41641 h 41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93" h="41640">
                  <a:moveTo>
                    <a:pt x="7690" y="41641"/>
                  </a:moveTo>
                  <a:lnTo>
                    <a:pt x="0" y="40674"/>
                  </a:lnTo>
                  <a:lnTo>
                    <a:pt x="4496" y="0"/>
                  </a:lnTo>
                  <a:lnTo>
                    <a:pt x="13194" y="1093"/>
                  </a:lnTo>
                  <a:lnTo>
                    <a:pt x="7690" y="41641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72" name="Forma Livre: Forma 1471">
              <a:extLst>
                <a:ext uri="{FF2B5EF4-FFF2-40B4-BE49-F238E27FC236}">
                  <a16:creationId xmlns:a16="http://schemas.microsoft.com/office/drawing/2014/main" id="{4F0EEDB3-D4FD-ADD4-1AD6-A439FA7995EE}"/>
                </a:ext>
              </a:extLst>
            </p:cNvPr>
            <p:cNvSpPr/>
            <p:nvPr/>
          </p:nvSpPr>
          <p:spPr>
            <a:xfrm>
              <a:off x="2977747" y="3146750"/>
              <a:ext cx="13193" cy="30589"/>
            </a:xfrm>
            <a:custGeom>
              <a:avLst/>
              <a:gdLst>
                <a:gd name="connsiteX0" fmla="*/ 7605 w 13193"/>
                <a:gd name="connsiteY0" fmla="*/ 30590 h 30589"/>
                <a:gd name="connsiteX1" fmla="*/ 0 w 13193"/>
                <a:gd name="connsiteY1" fmla="*/ 29203 h 30589"/>
                <a:gd name="connsiteX2" fmla="*/ 4874 w 13193"/>
                <a:gd name="connsiteY2" fmla="*/ 0 h 30589"/>
                <a:gd name="connsiteX3" fmla="*/ 13194 w 13193"/>
                <a:gd name="connsiteY3" fmla="*/ 1471 h 30589"/>
                <a:gd name="connsiteX4" fmla="*/ 7605 w 13193"/>
                <a:gd name="connsiteY4" fmla="*/ 30590 h 30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93" h="30589">
                  <a:moveTo>
                    <a:pt x="7605" y="30590"/>
                  </a:moveTo>
                  <a:lnTo>
                    <a:pt x="0" y="29203"/>
                  </a:lnTo>
                  <a:lnTo>
                    <a:pt x="4874" y="0"/>
                  </a:lnTo>
                  <a:lnTo>
                    <a:pt x="13194" y="1471"/>
                  </a:lnTo>
                  <a:lnTo>
                    <a:pt x="7605" y="3059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73" name="Forma Livre: Forma 1472">
              <a:extLst>
                <a:ext uri="{FF2B5EF4-FFF2-40B4-BE49-F238E27FC236}">
                  <a16:creationId xmlns:a16="http://schemas.microsoft.com/office/drawing/2014/main" id="{A5E315D8-0716-F716-FB84-9CF1941D8587}"/>
                </a:ext>
              </a:extLst>
            </p:cNvPr>
            <p:cNvSpPr/>
            <p:nvPr/>
          </p:nvSpPr>
          <p:spPr>
            <a:xfrm>
              <a:off x="2993336" y="3163810"/>
              <a:ext cx="11260" cy="16933"/>
            </a:xfrm>
            <a:custGeom>
              <a:avLst/>
              <a:gdLst>
                <a:gd name="connsiteX0" fmla="*/ 7563 w 11260"/>
                <a:gd name="connsiteY0" fmla="*/ 16934 h 16933"/>
                <a:gd name="connsiteX1" fmla="*/ 0 w 11260"/>
                <a:gd name="connsiteY1" fmla="*/ 15169 h 16933"/>
                <a:gd name="connsiteX2" fmla="*/ 3361 w 11260"/>
                <a:gd name="connsiteY2" fmla="*/ 0 h 16933"/>
                <a:gd name="connsiteX3" fmla="*/ 11261 w 11260"/>
                <a:gd name="connsiteY3" fmla="*/ 1807 h 16933"/>
                <a:gd name="connsiteX4" fmla="*/ 7563 w 11260"/>
                <a:gd name="connsiteY4" fmla="*/ 16934 h 16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60" h="16933">
                  <a:moveTo>
                    <a:pt x="7563" y="16934"/>
                  </a:moveTo>
                  <a:lnTo>
                    <a:pt x="0" y="15169"/>
                  </a:lnTo>
                  <a:lnTo>
                    <a:pt x="3361" y="0"/>
                  </a:lnTo>
                  <a:lnTo>
                    <a:pt x="11261" y="1807"/>
                  </a:lnTo>
                  <a:lnTo>
                    <a:pt x="7563" y="16934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74" name="Forma Livre: Forma 1473">
              <a:extLst>
                <a:ext uri="{FF2B5EF4-FFF2-40B4-BE49-F238E27FC236}">
                  <a16:creationId xmlns:a16="http://schemas.microsoft.com/office/drawing/2014/main" id="{6EADD935-28A3-F166-04ED-EF6AC24D8902}"/>
                </a:ext>
              </a:extLst>
            </p:cNvPr>
            <p:cNvSpPr/>
            <p:nvPr/>
          </p:nvSpPr>
          <p:spPr>
            <a:xfrm>
              <a:off x="3010395" y="3158348"/>
              <a:ext cx="15042" cy="27018"/>
            </a:xfrm>
            <a:custGeom>
              <a:avLst/>
              <a:gdLst>
                <a:gd name="connsiteX0" fmla="*/ 7437 w 15042"/>
                <a:gd name="connsiteY0" fmla="*/ 27018 h 27018"/>
                <a:gd name="connsiteX1" fmla="*/ 0 w 15042"/>
                <a:gd name="connsiteY1" fmla="*/ 24917 h 27018"/>
                <a:gd name="connsiteX2" fmla="*/ 6975 w 15042"/>
                <a:gd name="connsiteY2" fmla="*/ 0 h 27018"/>
                <a:gd name="connsiteX3" fmla="*/ 15043 w 15042"/>
                <a:gd name="connsiteY3" fmla="*/ 2269 h 27018"/>
                <a:gd name="connsiteX4" fmla="*/ 7437 w 15042"/>
                <a:gd name="connsiteY4" fmla="*/ 27018 h 27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42" h="27018">
                  <a:moveTo>
                    <a:pt x="7437" y="27018"/>
                  </a:moveTo>
                  <a:lnTo>
                    <a:pt x="0" y="24917"/>
                  </a:lnTo>
                  <a:lnTo>
                    <a:pt x="6975" y="0"/>
                  </a:lnTo>
                  <a:lnTo>
                    <a:pt x="15043" y="2269"/>
                  </a:lnTo>
                  <a:lnTo>
                    <a:pt x="7437" y="27018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75" name="Forma Livre: Forma 1474">
              <a:extLst>
                <a:ext uri="{FF2B5EF4-FFF2-40B4-BE49-F238E27FC236}">
                  <a16:creationId xmlns:a16="http://schemas.microsoft.com/office/drawing/2014/main" id="{24435986-0C7E-7CF2-BC48-F7314EA68BEC}"/>
                </a:ext>
              </a:extLst>
            </p:cNvPr>
            <p:cNvSpPr/>
            <p:nvPr/>
          </p:nvSpPr>
          <p:spPr>
            <a:xfrm>
              <a:off x="3027203" y="3149776"/>
              <a:ext cx="21513" cy="41220"/>
            </a:xfrm>
            <a:custGeom>
              <a:avLst/>
              <a:gdLst>
                <a:gd name="connsiteX0" fmla="*/ 7311 w 21513"/>
                <a:gd name="connsiteY0" fmla="*/ 41220 h 41220"/>
                <a:gd name="connsiteX1" fmla="*/ 6177 w 21513"/>
                <a:gd name="connsiteY1" fmla="*/ 40800 h 41220"/>
                <a:gd name="connsiteX2" fmla="*/ 3656 w 21513"/>
                <a:gd name="connsiteY2" fmla="*/ 39960 h 41220"/>
                <a:gd name="connsiteX3" fmla="*/ 0 w 21513"/>
                <a:gd name="connsiteY3" fmla="*/ 38741 h 41220"/>
                <a:gd name="connsiteX4" fmla="*/ 13236 w 21513"/>
                <a:gd name="connsiteY4" fmla="*/ 0 h 41220"/>
                <a:gd name="connsiteX5" fmla="*/ 17396 w 21513"/>
                <a:gd name="connsiteY5" fmla="*/ 1387 h 41220"/>
                <a:gd name="connsiteX6" fmla="*/ 20253 w 21513"/>
                <a:gd name="connsiteY6" fmla="*/ 2353 h 41220"/>
                <a:gd name="connsiteX7" fmla="*/ 21514 w 21513"/>
                <a:gd name="connsiteY7" fmla="*/ 2815 h 41220"/>
                <a:gd name="connsiteX8" fmla="*/ 7353 w 21513"/>
                <a:gd name="connsiteY8" fmla="*/ 41220 h 41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513" h="41220">
                  <a:moveTo>
                    <a:pt x="7311" y="41220"/>
                  </a:moveTo>
                  <a:cubicBezTo>
                    <a:pt x="7311" y="41220"/>
                    <a:pt x="6849" y="41010"/>
                    <a:pt x="6177" y="40800"/>
                  </a:cubicBezTo>
                  <a:cubicBezTo>
                    <a:pt x="5504" y="40548"/>
                    <a:pt x="4580" y="40254"/>
                    <a:pt x="3656" y="39960"/>
                  </a:cubicBezTo>
                  <a:lnTo>
                    <a:pt x="0" y="38741"/>
                  </a:lnTo>
                  <a:lnTo>
                    <a:pt x="13236" y="0"/>
                  </a:lnTo>
                  <a:cubicBezTo>
                    <a:pt x="13236" y="0"/>
                    <a:pt x="15295" y="714"/>
                    <a:pt x="17396" y="1387"/>
                  </a:cubicBezTo>
                  <a:cubicBezTo>
                    <a:pt x="18446" y="1723"/>
                    <a:pt x="19455" y="2101"/>
                    <a:pt x="20253" y="2353"/>
                  </a:cubicBezTo>
                  <a:cubicBezTo>
                    <a:pt x="21009" y="2605"/>
                    <a:pt x="21514" y="2815"/>
                    <a:pt x="21514" y="2815"/>
                  </a:cubicBezTo>
                  <a:lnTo>
                    <a:pt x="7353" y="4122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76" name="Forma Livre: Forma 1475">
              <a:extLst>
                <a:ext uri="{FF2B5EF4-FFF2-40B4-BE49-F238E27FC236}">
                  <a16:creationId xmlns:a16="http://schemas.microsoft.com/office/drawing/2014/main" id="{63A48F04-4D93-F75E-2D41-AD4BC5E0AFB0}"/>
                </a:ext>
              </a:extLst>
            </p:cNvPr>
            <p:cNvSpPr/>
            <p:nvPr/>
          </p:nvSpPr>
          <p:spPr>
            <a:xfrm>
              <a:off x="3043674" y="3167130"/>
              <a:ext cx="18992" cy="30463"/>
            </a:xfrm>
            <a:custGeom>
              <a:avLst/>
              <a:gdLst>
                <a:gd name="connsiteX0" fmla="*/ 7143 w 18992"/>
                <a:gd name="connsiteY0" fmla="*/ 30464 h 30463"/>
                <a:gd name="connsiteX1" fmla="*/ 6051 w 18992"/>
                <a:gd name="connsiteY1" fmla="*/ 29959 h 30463"/>
                <a:gd name="connsiteX2" fmla="*/ 3614 w 18992"/>
                <a:gd name="connsiteY2" fmla="*/ 28909 h 30463"/>
                <a:gd name="connsiteX3" fmla="*/ 0 w 18992"/>
                <a:gd name="connsiteY3" fmla="*/ 27480 h 30463"/>
                <a:gd name="connsiteX4" fmla="*/ 11135 w 18992"/>
                <a:gd name="connsiteY4" fmla="*/ 0 h 30463"/>
                <a:gd name="connsiteX5" fmla="*/ 15085 w 18992"/>
                <a:gd name="connsiteY5" fmla="*/ 1555 h 30463"/>
                <a:gd name="connsiteX6" fmla="*/ 17774 w 18992"/>
                <a:gd name="connsiteY6" fmla="*/ 2689 h 30463"/>
                <a:gd name="connsiteX7" fmla="*/ 18993 w 18992"/>
                <a:gd name="connsiteY7" fmla="*/ 3235 h 30463"/>
                <a:gd name="connsiteX8" fmla="*/ 7185 w 18992"/>
                <a:gd name="connsiteY8" fmla="*/ 30422 h 30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992" h="30463">
                  <a:moveTo>
                    <a:pt x="7143" y="30464"/>
                  </a:moveTo>
                  <a:lnTo>
                    <a:pt x="6051" y="29959"/>
                  </a:lnTo>
                  <a:cubicBezTo>
                    <a:pt x="5378" y="29665"/>
                    <a:pt x="4538" y="29245"/>
                    <a:pt x="3614" y="28909"/>
                  </a:cubicBezTo>
                  <a:lnTo>
                    <a:pt x="0" y="27480"/>
                  </a:lnTo>
                  <a:lnTo>
                    <a:pt x="11135" y="0"/>
                  </a:lnTo>
                  <a:lnTo>
                    <a:pt x="15085" y="1555"/>
                  </a:lnTo>
                  <a:cubicBezTo>
                    <a:pt x="16093" y="1933"/>
                    <a:pt x="17018" y="2395"/>
                    <a:pt x="17774" y="2689"/>
                  </a:cubicBezTo>
                  <a:lnTo>
                    <a:pt x="18993" y="3235"/>
                  </a:lnTo>
                  <a:lnTo>
                    <a:pt x="7185" y="30422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77" name="Forma Livre: Forma 1476">
              <a:extLst>
                <a:ext uri="{FF2B5EF4-FFF2-40B4-BE49-F238E27FC236}">
                  <a16:creationId xmlns:a16="http://schemas.microsoft.com/office/drawing/2014/main" id="{35681EFA-3ADE-6446-24F2-A17F312AEED4}"/>
                </a:ext>
              </a:extLst>
            </p:cNvPr>
            <p:cNvSpPr/>
            <p:nvPr/>
          </p:nvSpPr>
          <p:spPr>
            <a:xfrm>
              <a:off x="3058255" y="3186794"/>
              <a:ext cx="13866" cy="17479"/>
            </a:xfrm>
            <a:custGeom>
              <a:avLst/>
              <a:gdLst>
                <a:gd name="connsiteX0" fmla="*/ 6975 w 13866"/>
                <a:gd name="connsiteY0" fmla="*/ 17480 h 17479"/>
                <a:gd name="connsiteX1" fmla="*/ 3530 w 13866"/>
                <a:gd name="connsiteY1" fmla="*/ 15715 h 17479"/>
                <a:gd name="connsiteX2" fmla="*/ 0 w 13866"/>
                <a:gd name="connsiteY2" fmla="*/ 14118 h 17479"/>
                <a:gd name="connsiteX3" fmla="*/ 6555 w 13866"/>
                <a:gd name="connsiteY3" fmla="*/ 0 h 17479"/>
                <a:gd name="connsiteX4" fmla="*/ 10253 w 13866"/>
                <a:gd name="connsiteY4" fmla="*/ 1681 h 17479"/>
                <a:gd name="connsiteX5" fmla="*/ 13866 w 13866"/>
                <a:gd name="connsiteY5" fmla="*/ 3530 h 17479"/>
                <a:gd name="connsiteX6" fmla="*/ 6975 w 13866"/>
                <a:gd name="connsiteY6" fmla="*/ 17480 h 17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66" h="17479">
                  <a:moveTo>
                    <a:pt x="6975" y="17480"/>
                  </a:moveTo>
                  <a:cubicBezTo>
                    <a:pt x="6975" y="17480"/>
                    <a:pt x="5252" y="16597"/>
                    <a:pt x="3530" y="15715"/>
                  </a:cubicBezTo>
                  <a:cubicBezTo>
                    <a:pt x="1765" y="14917"/>
                    <a:pt x="0" y="14118"/>
                    <a:pt x="0" y="14118"/>
                  </a:cubicBezTo>
                  <a:lnTo>
                    <a:pt x="6555" y="0"/>
                  </a:lnTo>
                  <a:lnTo>
                    <a:pt x="10253" y="1681"/>
                  </a:lnTo>
                  <a:lnTo>
                    <a:pt x="13866" y="3530"/>
                  </a:lnTo>
                  <a:lnTo>
                    <a:pt x="6975" y="1748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78" name="Forma Livre: Forma 1477">
              <a:extLst>
                <a:ext uri="{FF2B5EF4-FFF2-40B4-BE49-F238E27FC236}">
                  <a16:creationId xmlns:a16="http://schemas.microsoft.com/office/drawing/2014/main" id="{9334A21D-3BEA-0EFF-93AD-F5E2670FA237}"/>
                </a:ext>
              </a:extLst>
            </p:cNvPr>
            <p:cNvSpPr/>
            <p:nvPr/>
          </p:nvSpPr>
          <p:spPr>
            <a:xfrm>
              <a:off x="3073970" y="3185954"/>
              <a:ext cx="19496" cy="26639"/>
            </a:xfrm>
            <a:custGeom>
              <a:avLst/>
              <a:gdLst>
                <a:gd name="connsiteX0" fmla="*/ 6765 w 19496"/>
                <a:gd name="connsiteY0" fmla="*/ 26598 h 26639"/>
                <a:gd name="connsiteX1" fmla="*/ 3404 w 19496"/>
                <a:gd name="connsiteY1" fmla="*/ 24665 h 26639"/>
                <a:gd name="connsiteX2" fmla="*/ 0 w 19496"/>
                <a:gd name="connsiteY2" fmla="*/ 22816 h 26639"/>
                <a:gd name="connsiteX3" fmla="*/ 12227 w 19496"/>
                <a:gd name="connsiteY3" fmla="*/ 0 h 26639"/>
                <a:gd name="connsiteX4" fmla="*/ 15883 w 19496"/>
                <a:gd name="connsiteY4" fmla="*/ 2017 h 26639"/>
                <a:gd name="connsiteX5" fmla="*/ 19497 w 19496"/>
                <a:gd name="connsiteY5" fmla="*/ 4118 h 26639"/>
                <a:gd name="connsiteX6" fmla="*/ 6723 w 19496"/>
                <a:gd name="connsiteY6" fmla="*/ 26640 h 26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96" h="26639">
                  <a:moveTo>
                    <a:pt x="6765" y="26598"/>
                  </a:moveTo>
                  <a:lnTo>
                    <a:pt x="3404" y="24665"/>
                  </a:lnTo>
                  <a:cubicBezTo>
                    <a:pt x="1765" y="23656"/>
                    <a:pt x="0" y="22816"/>
                    <a:pt x="0" y="22816"/>
                  </a:cubicBezTo>
                  <a:lnTo>
                    <a:pt x="12227" y="0"/>
                  </a:lnTo>
                  <a:cubicBezTo>
                    <a:pt x="12227" y="0"/>
                    <a:pt x="14118" y="924"/>
                    <a:pt x="15883" y="2017"/>
                  </a:cubicBezTo>
                  <a:lnTo>
                    <a:pt x="19497" y="4118"/>
                  </a:lnTo>
                  <a:lnTo>
                    <a:pt x="6723" y="2664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79" name="Forma Livre: Forma 1478">
              <a:extLst>
                <a:ext uri="{FF2B5EF4-FFF2-40B4-BE49-F238E27FC236}">
                  <a16:creationId xmlns:a16="http://schemas.microsoft.com/office/drawing/2014/main" id="{5F890BE2-72AB-2C08-70C8-8A2AB6D9DAFA}"/>
                </a:ext>
              </a:extLst>
            </p:cNvPr>
            <p:cNvSpPr/>
            <p:nvPr/>
          </p:nvSpPr>
          <p:spPr>
            <a:xfrm>
              <a:off x="3089307" y="3182508"/>
              <a:ext cx="28656" cy="39161"/>
            </a:xfrm>
            <a:custGeom>
              <a:avLst/>
              <a:gdLst>
                <a:gd name="connsiteX0" fmla="*/ 6513 w 28656"/>
                <a:gd name="connsiteY0" fmla="*/ 39162 h 39161"/>
                <a:gd name="connsiteX1" fmla="*/ 0 w 28656"/>
                <a:gd name="connsiteY1" fmla="*/ 34960 h 39161"/>
                <a:gd name="connsiteX2" fmla="*/ 21304 w 28656"/>
                <a:gd name="connsiteY2" fmla="*/ 0 h 39161"/>
                <a:gd name="connsiteX3" fmla="*/ 28657 w 28656"/>
                <a:gd name="connsiteY3" fmla="*/ 4748 h 39161"/>
                <a:gd name="connsiteX4" fmla="*/ 6513 w 28656"/>
                <a:gd name="connsiteY4" fmla="*/ 39162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656" h="39161">
                  <a:moveTo>
                    <a:pt x="6513" y="39162"/>
                  </a:moveTo>
                  <a:lnTo>
                    <a:pt x="0" y="34960"/>
                  </a:lnTo>
                  <a:lnTo>
                    <a:pt x="21304" y="0"/>
                  </a:lnTo>
                  <a:lnTo>
                    <a:pt x="28657" y="4748"/>
                  </a:lnTo>
                  <a:lnTo>
                    <a:pt x="6513" y="39162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80" name="Forma Livre: Forma 1479">
              <a:extLst>
                <a:ext uri="{FF2B5EF4-FFF2-40B4-BE49-F238E27FC236}">
                  <a16:creationId xmlns:a16="http://schemas.microsoft.com/office/drawing/2014/main" id="{428CBFBD-EB4E-DF24-AAB5-59A758382830}"/>
                </a:ext>
              </a:extLst>
            </p:cNvPr>
            <p:cNvSpPr/>
            <p:nvPr/>
          </p:nvSpPr>
          <p:spPr>
            <a:xfrm>
              <a:off x="3104013" y="3202677"/>
              <a:ext cx="23740" cy="28908"/>
            </a:xfrm>
            <a:custGeom>
              <a:avLst/>
              <a:gdLst>
                <a:gd name="connsiteX0" fmla="*/ 6303 w 23740"/>
                <a:gd name="connsiteY0" fmla="*/ 28909 h 28908"/>
                <a:gd name="connsiteX1" fmla="*/ 0 w 23740"/>
                <a:gd name="connsiteY1" fmla="*/ 24413 h 28908"/>
                <a:gd name="connsiteX2" fmla="*/ 16807 w 23740"/>
                <a:gd name="connsiteY2" fmla="*/ 0 h 28908"/>
                <a:gd name="connsiteX3" fmla="*/ 23741 w 23740"/>
                <a:gd name="connsiteY3" fmla="*/ 4916 h 28908"/>
                <a:gd name="connsiteX4" fmla="*/ 6303 w 23740"/>
                <a:gd name="connsiteY4" fmla="*/ 28909 h 28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40" h="28908">
                  <a:moveTo>
                    <a:pt x="6303" y="28909"/>
                  </a:moveTo>
                  <a:lnTo>
                    <a:pt x="0" y="24413"/>
                  </a:lnTo>
                  <a:lnTo>
                    <a:pt x="16807" y="0"/>
                  </a:lnTo>
                  <a:lnTo>
                    <a:pt x="23741" y="4916"/>
                  </a:lnTo>
                  <a:lnTo>
                    <a:pt x="6303" y="28909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81" name="Forma Livre: Forma 1480">
              <a:extLst>
                <a:ext uri="{FF2B5EF4-FFF2-40B4-BE49-F238E27FC236}">
                  <a16:creationId xmlns:a16="http://schemas.microsoft.com/office/drawing/2014/main" id="{705E877D-31C7-7208-75DE-88DFF6A86A30}"/>
                </a:ext>
              </a:extLst>
            </p:cNvPr>
            <p:cNvSpPr/>
            <p:nvPr/>
          </p:nvSpPr>
          <p:spPr>
            <a:xfrm>
              <a:off x="3116913" y="3224107"/>
              <a:ext cx="15841" cy="17143"/>
            </a:xfrm>
            <a:custGeom>
              <a:avLst/>
              <a:gdLst>
                <a:gd name="connsiteX0" fmla="*/ 6051 w 15841"/>
                <a:gd name="connsiteY0" fmla="*/ 17144 h 17143"/>
                <a:gd name="connsiteX1" fmla="*/ 0 w 15841"/>
                <a:gd name="connsiteY1" fmla="*/ 12354 h 17143"/>
                <a:gd name="connsiteX2" fmla="*/ 9454 w 15841"/>
                <a:gd name="connsiteY2" fmla="*/ 0 h 17143"/>
                <a:gd name="connsiteX3" fmla="*/ 15841 w 15841"/>
                <a:gd name="connsiteY3" fmla="*/ 5000 h 17143"/>
                <a:gd name="connsiteX4" fmla="*/ 6051 w 15841"/>
                <a:gd name="connsiteY4" fmla="*/ 17144 h 17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41" h="17143">
                  <a:moveTo>
                    <a:pt x="6051" y="17144"/>
                  </a:moveTo>
                  <a:lnTo>
                    <a:pt x="0" y="12354"/>
                  </a:lnTo>
                  <a:lnTo>
                    <a:pt x="9454" y="0"/>
                  </a:lnTo>
                  <a:lnTo>
                    <a:pt x="15841" y="5000"/>
                  </a:lnTo>
                  <a:lnTo>
                    <a:pt x="6051" y="17144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82" name="Forma Livre: Forma 1481">
              <a:extLst>
                <a:ext uri="{FF2B5EF4-FFF2-40B4-BE49-F238E27FC236}">
                  <a16:creationId xmlns:a16="http://schemas.microsoft.com/office/drawing/2014/main" id="{1228E01A-8EAD-7378-1633-EF611F406289}"/>
                </a:ext>
              </a:extLst>
            </p:cNvPr>
            <p:cNvSpPr/>
            <p:nvPr/>
          </p:nvSpPr>
          <p:spPr>
            <a:xfrm>
              <a:off x="3130569" y="3227931"/>
              <a:ext cx="23152" cy="24707"/>
            </a:xfrm>
            <a:custGeom>
              <a:avLst/>
              <a:gdLst>
                <a:gd name="connsiteX0" fmla="*/ 5841 w 23152"/>
                <a:gd name="connsiteY0" fmla="*/ 24707 h 24707"/>
                <a:gd name="connsiteX1" fmla="*/ 0 w 23152"/>
                <a:gd name="connsiteY1" fmla="*/ 19623 h 24707"/>
                <a:gd name="connsiteX2" fmla="*/ 16807 w 23152"/>
                <a:gd name="connsiteY2" fmla="*/ 0 h 24707"/>
                <a:gd name="connsiteX3" fmla="*/ 23152 w 23152"/>
                <a:gd name="connsiteY3" fmla="*/ 5462 h 24707"/>
                <a:gd name="connsiteX4" fmla="*/ 5841 w 23152"/>
                <a:gd name="connsiteY4" fmla="*/ 24707 h 24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152" h="24707">
                  <a:moveTo>
                    <a:pt x="5841" y="24707"/>
                  </a:moveTo>
                  <a:lnTo>
                    <a:pt x="0" y="19623"/>
                  </a:lnTo>
                  <a:lnTo>
                    <a:pt x="16807" y="0"/>
                  </a:lnTo>
                  <a:lnTo>
                    <a:pt x="23152" y="5462"/>
                  </a:lnTo>
                  <a:lnTo>
                    <a:pt x="5841" y="24707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83" name="Forma Livre: Forma 1482">
              <a:extLst>
                <a:ext uri="{FF2B5EF4-FFF2-40B4-BE49-F238E27FC236}">
                  <a16:creationId xmlns:a16="http://schemas.microsoft.com/office/drawing/2014/main" id="{BC2897D4-8F25-6DFE-E5C6-90AB7EA80686}"/>
                </a:ext>
              </a:extLst>
            </p:cNvPr>
            <p:cNvSpPr/>
            <p:nvPr/>
          </p:nvSpPr>
          <p:spPr>
            <a:xfrm>
              <a:off x="3143553" y="3229780"/>
              <a:ext cx="34623" cy="34959"/>
            </a:xfrm>
            <a:custGeom>
              <a:avLst/>
              <a:gdLst>
                <a:gd name="connsiteX0" fmla="*/ 5588 w 34623"/>
                <a:gd name="connsiteY0" fmla="*/ 34960 h 34959"/>
                <a:gd name="connsiteX1" fmla="*/ 4748 w 34623"/>
                <a:gd name="connsiteY1" fmla="*/ 34077 h 34959"/>
                <a:gd name="connsiteX2" fmla="*/ 2815 w 34623"/>
                <a:gd name="connsiteY2" fmla="*/ 32228 h 34959"/>
                <a:gd name="connsiteX3" fmla="*/ 0 w 34623"/>
                <a:gd name="connsiteY3" fmla="*/ 29539 h 34959"/>
                <a:gd name="connsiteX4" fmla="*/ 28321 w 34623"/>
                <a:gd name="connsiteY4" fmla="*/ 0 h 34959"/>
                <a:gd name="connsiteX5" fmla="*/ 31472 w 34623"/>
                <a:gd name="connsiteY5" fmla="*/ 3025 h 34959"/>
                <a:gd name="connsiteX6" fmla="*/ 33657 w 34623"/>
                <a:gd name="connsiteY6" fmla="*/ 5084 h 34959"/>
                <a:gd name="connsiteX7" fmla="*/ 34623 w 34623"/>
                <a:gd name="connsiteY7" fmla="*/ 6051 h 34959"/>
                <a:gd name="connsiteX8" fmla="*/ 5588 w 34623"/>
                <a:gd name="connsiteY8" fmla="*/ 34918 h 34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623" h="34959">
                  <a:moveTo>
                    <a:pt x="5588" y="34960"/>
                  </a:moveTo>
                  <a:cubicBezTo>
                    <a:pt x="5588" y="34960"/>
                    <a:pt x="5252" y="34581"/>
                    <a:pt x="4748" y="34077"/>
                  </a:cubicBezTo>
                  <a:cubicBezTo>
                    <a:pt x="4202" y="33573"/>
                    <a:pt x="3530" y="32901"/>
                    <a:pt x="2815" y="32228"/>
                  </a:cubicBezTo>
                  <a:lnTo>
                    <a:pt x="0" y="29539"/>
                  </a:lnTo>
                  <a:lnTo>
                    <a:pt x="28321" y="0"/>
                  </a:lnTo>
                  <a:cubicBezTo>
                    <a:pt x="28321" y="0"/>
                    <a:pt x="29917" y="1513"/>
                    <a:pt x="31472" y="3025"/>
                  </a:cubicBezTo>
                  <a:lnTo>
                    <a:pt x="33657" y="5084"/>
                  </a:lnTo>
                  <a:cubicBezTo>
                    <a:pt x="34245" y="5673"/>
                    <a:pt x="34623" y="6051"/>
                    <a:pt x="34623" y="6051"/>
                  </a:cubicBezTo>
                  <a:lnTo>
                    <a:pt x="5588" y="34918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84" name="Forma Livre: Forma 1483">
              <a:extLst>
                <a:ext uri="{FF2B5EF4-FFF2-40B4-BE49-F238E27FC236}">
                  <a16:creationId xmlns:a16="http://schemas.microsoft.com/office/drawing/2014/main" id="{57F99F50-EC5E-2A77-037A-EB51555C7796}"/>
                </a:ext>
              </a:extLst>
            </p:cNvPr>
            <p:cNvSpPr/>
            <p:nvPr/>
          </p:nvSpPr>
          <p:spPr>
            <a:xfrm>
              <a:off x="3155906" y="3251629"/>
              <a:ext cx="27396" cy="25967"/>
            </a:xfrm>
            <a:custGeom>
              <a:avLst/>
              <a:gdLst>
                <a:gd name="connsiteX0" fmla="*/ 5252 w 27396"/>
                <a:gd name="connsiteY0" fmla="*/ 25968 h 25967"/>
                <a:gd name="connsiteX1" fmla="*/ 4454 w 27396"/>
                <a:gd name="connsiteY1" fmla="*/ 25043 h 25967"/>
                <a:gd name="connsiteX2" fmla="*/ 2689 w 27396"/>
                <a:gd name="connsiteY2" fmla="*/ 23026 h 25967"/>
                <a:gd name="connsiteX3" fmla="*/ 0 w 27396"/>
                <a:gd name="connsiteY3" fmla="*/ 20211 h 25967"/>
                <a:gd name="connsiteX4" fmla="*/ 21682 w 27396"/>
                <a:gd name="connsiteY4" fmla="*/ 0 h 25967"/>
                <a:gd name="connsiteX5" fmla="*/ 24581 w 27396"/>
                <a:gd name="connsiteY5" fmla="*/ 3067 h 25967"/>
                <a:gd name="connsiteX6" fmla="*/ 26514 w 27396"/>
                <a:gd name="connsiteY6" fmla="*/ 5252 h 25967"/>
                <a:gd name="connsiteX7" fmla="*/ 27396 w 27396"/>
                <a:gd name="connsiteY7" fmla="*/ 6261 h 25967"/>
                <a:gd name="connsiteX8" fmla="*/ 5252 w 27396"/>
                <a:gd name="connsiteY8" fmla="*/ 25968 h 25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396" h="25967">
                  <a:moveTo>
                    <a:pt x="5252" y="25968"/>
                  </a:moveTo>
                  <a:lnTo>
                    <a:pt x="4454" y="25043"/>
                  </a:lnTo>
                  <a:cubicBezTo>
                    <a:pt x="3992" y="24497"/>
                    <a:pt x="3361" y="23741"/>
                    <a:pt x="2689" y="23026"/>
                  </a:cubicBezTo>
                  <a:lnTo>
                    <a:pt x="0" y="20211"/>
                  </a:lnTo>
                  <a:lnTo>
                    <a:pt x="21682" y="0"/>
                  </a:lnTo>
                  <a:lnTo>
                    <a:pt x="24581" y="3067"/>
                  </a:lnTo>
                  <a:cubicBezTo>
                    <a:pt x="25295" y="3824"/>
                    <a:pt x="25968" y="4664"/>
                    <a:pt x="26514" y="5252"/>
                  </a:cubicBezTo>
                  <a:lnTo>
                    <a:pt x="27396" y="6261"/>
                  </a:lnTo>
                  <a:lnTo>
                    <a:pt x="5252" y="25968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85" name="Forma Livre: Forma 1484">
              <a:extLst>
                <a:ext uri="{FF2B5EF4-FFF2-40B4-BE49-F238E27FC236}">
                  <a16:creationId xmlns:a16="http://schemas.microsoft.com/office/drawing/2014/main" id="{7453AE63-0726-A2F2-831B-FFB13E0A99F1}"/>
                </a:ext>
              </a:extLst>
            </p:cNvPr>
            <p:cNvSpPr/>
            <p:nvPr/>
          </p:nvSpPr>
          <p:spPr>
            <a:xfrm>
              <a:off x="3166537" y="3273773"/>
              <a:ext cx="17059" cy="16009"/>
            </a:xfrm>
            <a:custGeom>
              <a:avLst/>
              <a:gdLst>
                <a:gd name="connsiteX0" fmla="*/ 4916 w 17059"/>
                <a:gd name="connsiteY0" fmla="*/ 16009 h 16009"/>
                <a:gd name="connsiteX1" fmla="*/ 2521 w 17059"/>
                <a:gd name="connsiteY1" fmla="*/ 12984 h 16009"/>
                <a:gd name="connsiteX2" fmla="*/ 0 w 17059"/>
                <a:gd name="connsiteY2" fmla="*/ 10042 h 16009"/>
                <a:gd name="connsiteX3" fmla="*/ 11891 w 17059"/>
                <a:gd name="connsiteY3" fmla="*/ 0 h 16009"/>
                <a:gd name="connsiteX4" fmla="*/ 14538 w 17059"/>
                <a:gd name="connsiteY4" fmla="*/ 3067 h 16009"/>
                <a:gd name="connsiteX5" fmla="*/ 17060 w 17059"/>
                <a:gd name="connsiteY5" fmla="*/ 6261 h 16009"/>
                <a:gd name="connsiteX6" fmla="*/ 4916 w 17059"/>
                <a:gd name="connsiteY6" fmla="*/ 16009 h 16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059" h="16009">
                  <a:moveTo>
                    <a:pt x="4916" y="16009"/>
                  </a:moveTo>
                  <a:cubicBezTo>
                    <a:pt x="4916" y="16009"/>
                    <a:pt x="3740" y="14496"/>
                    <a:pt x="2521" y="12984"/>
                  </a:cubicBezTo>
                  <a:cubicBezTo>
                    <a:pt x="1261" y="11513"/>
                    <a:pt x="0" y="10042"/>
                    <a:pt x="0" y="10042"/>
                  </a:cubicBezTo>
                  <a:lnTo>
                    <a:pt x="11891" y="0"/>
                  </a:lnTo>
                  <a:cubicBezTo>
                    <a:pt x="11891" y="0"/>
                    <a:pt x="13236" y="1513"/>
                    <a:pt x="14538" y="3067"/>
                  </a:cubicBezTo>
                  <a:lnTo>
                    <a:pt x="17060" y="6261"/>
                  </a:lnTo>
                  <a:lnTo>
                    <a:pt x="4916" y="16009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86" name="Forma Livre: Forma 1485">
              <a:extLst>
                <a:ext uri="{FF2B5EF4-FFF2-40B4-BE49-F238E27FC236}">
                  <a16:creationId xmlns:a16="http://schemas.microsoft.com/office/drawing/2014/main" id="{5B2EE5A8-2CE4-F2F5-9EE9-8F840EBBD00F}"/>
                </a:ext>
              </a:extLst>
            </p:cNvPr>
            <p:cNvSpPr/>
            <p:nvPr/>
          </p:nvSpPr>
          <p:spPr>
            <a:xfrm>
              <a:off x="3177546" y="3281925"/>
              <a:ext cx="25589" cy="21849"/>
            </a:xfrm>
            <a:custGeom>
              <a:avLst/>
              <a:gdLst>
                <a:gd name="connsiteX0" fmla="*/ 4538 w 25589"/>
                <a:gd name="connsiteY0" fmla="*/ 21850 h 21849"/>
                <a:gd name="connsiteX1" fmla="*/ 2311 w 25589"/>
                <a:gd name="connsiteY1" fmla="*/ 18698 h 21849"/>
                <a:gd name="connsiteX2" fmla="*/ 756 w 25589"/>
                <a:gd name="connsiteY2" fmla="*/ 16513 h 21849"/>
                <a:gd name="connsiteX3" fmla="*/ 0 w 25589"/>
                <a:gd name="connsiteY3" fmla="*/ 15547 h 21849"/>
                <a:gd name="connsiteX4" fmla="*/ 20673 w 25589"/>
                <a:gd name="connsiteY4" fmla="*/ 0 h 21849"/>
                <a:gd name="connsiteX5" fmla="*/ 21472 w 25589"/>
                <a:gd name="connsiteY5" fmla="*/ 1050 h 21849"/>
                <a:gd name="connsiteX6" fmla="*/ 23152 w 25589"/>
                <a:gd name="connsiteY6" fmla="*/ 3404 h 21849"/>
                <a:gd name="connsiteX7" fmla="*/ 25589 w 25589"/>
                <a:gd name="connsiteY7" fmla="*/ 6807 h 21849"/>
                <a:gd name="connsiteX8" fmla="*/ 4538 w 25589"/>
                <a:gd name="connsiteY8" fmla="*/ 21850 h 2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589" h="21849">
                  <a:moveTo>
                    <a:pt x="4538" y="21850"/>
                  </a:moveTo>
                  <a:cubicBezTo>
                    <a:pt x="4538" y="21850"/>
                    <a:pt x="3404" y="20253"/>
                    <a:pt x="2311" y="18698"/>
                  </a:cubicBezTo>
                  <a:lnTo>
                    <a:pt x="756" y="16513"/>
                  </a:lnTo>
                  <a:lnTo>
                    <a:pt x="0" y="15547"/>
                  </a:lnTo>
                  <a:lnTo>
                    <a:pt x="20673" y="0"/>
                  </a:lnTo>
                  <a:lnTo>
                    <a:pt x="21472" y="1050"/>
                  </a:lnTo>
                  <a:cubicBezTo>
                    <a:pt x="21934" y="1681"/>
                    <a:pt x="22522" y="2521"/>
                    <a:pt x="23152" y="3404"/>
                  </a:cubicBezTo>
                  <a:lnTo>
                    <a:pt x="25589" y="6807"/>
                  </a:lnTo>
                  <a:lnTo>
                    <a:pt x="4538" y="2185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87" name="Forma Livre: Forma 1486">
              <a:extLst>
                <a:ext uri="{FF2B5EF4-FFF2-40B4-BE49-F238E27FC236}">
                  <a16:creationId xmlns:a16="http://schemas.microsoft.com/office/drawing/2014/main" id="{629BFAB2-EE6E-8130-479F-D1E0192AB03D}"/>
                </a:ext>
              </a:extLst>
            </p:cNvPr>
            <p:cNvSpPr/>
            <p:nvPr/>
          </p:nvSpPr>
          <p:spPr>
            <a:xfrm>
              <a:off x="3187714" y="3289068"/>
              <a:ext cx="38741" cy="29287"/>
            </a:xfrm>
            <a:custGeom>
              <a:avLst/>
              <a:gdLst>
                <a:gd name="connsiteX0" fmla="*/ 4202 w 38741"/>
                <a:gd name="connsiteY0" fmla="*/ 29287 h 29287"/>
                <a:gd name="connsiteX1" fmla="*/ 0 w 38741"/>
                <a:gd name="connsiteY1" fmla="*/ 22774 h 29287"/>
                <a:gd name="connsiteX2" fmla="*/ 34035 w 38741"/>
                <a:gd name="connsiteY2" fmla="*/ 0 h 29287"/>
                <a:gd name="connsiteX3" fmla="*/ 38741 w 38741"/>
                <a:gd name="connsiteY3" fmla="*/ 7353 h 29287"/>
                <a:gd name="connsiteX4" fmla="*/ 4202 w 38741"/>
                <a:gd name="connsiteY4" fmla="*/ 29287 h 29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741" h="29287">
                  <a:moveTo>
                    <a:pt x="4202" y="29287"/>
                  </a:moveTo>
                  <a:lnTo>
                    <a:pt x="0" y="22774"/>
                  </a:lnTo>
                  <a:lnTo>
                    <a:pt x="34035" y="0"/>
                  </a:lnTo>
                  <a:lnTo>
                    <a:pt x="38741" y="7353"/>
                  </a:lnTo>
                  <a:lnTo>
                    <a:pt x="4202" y="29287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88" name="Forma Livre: Forma 1487">
              <a:extLst>
                <a:ext uri="{FF2B5EF4-FFF2-40B4-BE49-F238E27FC236}">
                  <a16:creationId xmlns:a16="http://schemas.microsoft.com/office/drawing/2014/main" id="{022221F0-F54C-9B00-AC71-7CDC11CE959F}"/>
                </a:ext>
              </a:extLst>
            </p:cNvPr>
            <p:cNvSpPr/>
            <p:nvPr/>
          </p:nvSpPr>
          <p:spPr>
            <a:xfrm>
              <a:off x="3197085" y="3311674"/>
              <a:ext cx="29707" cy="21807"/>
            </a:xfrm>
            <a:custGeom>
              <a:avLst/>
              <a:gdLst>
                <a:gd name="connsiteX0" fmla="*/ 3824 w 29707"/>
                <a:gd name="connsiteY0" fmla="*/ 21808 h 21807"/>
                <a:gd name="connsiteX1" fmla="*/ 0 w 29707"/>
                <a:gd name="connsiteY1" fmla="*/ 15085 h 21807"/>
                <a:gd name="connsiteX2" fmla="*/ 25505 w 29707"/>
                <a:gd name="connsiteY2" fmla="*/ 0 h 21807"/>
                <a:gd name="connsiteX3" fmla="*/ 29707 w 29707"/>
                <a:gd name="connsiteY3" fmla="*/ 7353 h 21807"/>
                <a:gd name="connsiteX4" fmla="*/ 3824 w 29707"/>
                <a:gd name="connsiteY4" fmla="*/ 21808 h 21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07" h="21807">
                  <a:moveTo>
                    <a:pt x="3824" y="21808"/>
                  </a:moveTo>
                  <a:lnTo>
                    <a:pt x="0" y="15085"/>
                  </a:lnTo>
                  <a:lnTo>
                    <a:pt x="25505" y="0"/>
                  </a:lnTo>
                  <a:lnTo>
                    <a:pt x="29707" y="7353"/>
                  </a:lnTo>
                  <a:lnTo>
                    <a:pt x="3824" y="21808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89" name="Forma Livre: Forma 1488">
              <a:extLst>
                <a:ext uri="{FF2B5EF4-FFF2-40B4-BE49-F238E27FC236}">
                  <a16:creationId xmlns:a16="http://schemas.microsoft.com/office/drawing/2014/main" id="{1DB59644-88C9-B2D7-99BA-7E911B2C2803}"/>
                </a:ext>
              </a:extLst>
            </p:cNvPr>
            <p:cNvSpPr/>
            <p:nvPr/>
          </p:nvSpPr>
          <p:spPr>
            <a:xfrm>
              <a:off x="3204816" y="3333440"/>
              <a:ext cx="17479" cy="14118"/>
            </a:xfrm>
            <a:custGeom>
              <a:avLst/>
              <a:gdLst>
                <a:gd name="connsiteX0" fmla="*/ 3530 w 17479"/>
                <a:gd name="connsiteY0" fmla="*/ 14118 h 14118"/>
                <a:gd name="connsiteX1" fmla="*/ 0 w 17479"/>
                <a:gd name="connsiteY1" fmla="*/ 7227 h 14118"/>
                <a:gd name="connsiteX2" fmla="*/ 13782 w 17479"/>
                <a:gd name="connsiteY2" fmla="*/ 0 h 14118"/>
                <a:gd name="connsiteX3" fmla="*/ 17480 w 17479"/>
                <a:gd name="connsiteY3" fmla="*/ 7227 h 14118"/>
                <a:gd name="connsiteX4" fmla="*/ 3530 w 17479"/>
                <a:gd name="connsiteY4" fmla="*/ 14118 h 14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79" h="14118">
                  <a:moveTo>
                    <a:pt x="3530" y="14118"/>
                  </a:moveTo>
                  <a:lnTo>
                    <a:pt x="0" y="7227"/>
                  </a:lnTo>
                  <a:lnTo>
                    <a:pt x="13782" y="0"/>
                  </a:lnTo>
                  <a:lnTo>
                    <a:pt x="17480" y="7227"/>
                  </a:lnTo>
                  <a:lnTo>
                    <a:pt x="3530" y="14118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90" name="Forma Livre: Forma 1489">
              <a:extLst>
                <a:ext uri="{FF2B5EF4-FFF2-40B4-BE49-F238E27FC236}">
                  <a16:creationId xmlns:a16="http://schemas.microsoft.com/office/drawing/2014/main" id="{F5E87B9D-850F-6C4D-167E-0A773EF003C0}"/>
                </a:ext>
              </a:extLst>
            </p:cNvPr>
            <p:cNvSpPr/>
            <p:nvPr/>
          </p:nvSpPr>
          <p:spPr>
            <a:xfrm>
              <a:off x="3212548" y="3345709"/>
              <a:ext cx="26976" cy="17815"/>
            </a:xfrm>
            <a:custGeom>
              <a:avLst/>
              <a:gdLst>
                <a:gd name="connsiteX0" fmla="*/ 3193 w 26976"/>
                <a:gd name="connsiteY0" fmla="*/ 17816 h 17815"/>
                <a:gd name="connsiteX1" fmla="*/ 0 w 26976"/>
                <a:gd name="connsiteY1" fmla="*/ 10757 h 17815"/>
                <a:gd name="connsiteX2" fmla="*/ 23531 w 26976"/>
                <a:gd name="connsiteY2" fmla="*/ 0 h 17815"/>
                <a:gd name="connsiteX3" fmla="*/ 26976 w 26976"/>
                <a:gd name="connsiteY3" fmla="*/ 7647 h 17815"/>
                <a:gd name="connsiteX4" fmla="*/ 3193 w 26976"/>
                <a:gd name="connsiteY4" fmla="*/ 17816 h 17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976" h="17815">
                  <a:moveTo>
                    <a:pt x="3193" y="17816"/>
                  </a:moveTo>
                  <a:lnTo>
                    <a:pt x="0" y="10757"/>
                  </a:lnTo>
                  <a:lnTo>
                    <a:pt x="23531" y="0"/>
                  </a:lnTo>
                  <a:lnTo>
                    <a:pt x="26976" y="7647"/>
                  </a:lnTo>
                  <a:lnTo>
                    <a:pt x="3193" y="17816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91" name="Forma Livre: Forma 1490">
              <a:extLst>
                <a:ext uri="{FF2B5EF4-FFF2-40B4-BE49-F238E27FC236}">
                  <a16:creationId xmlns:a16="http://schemas.microsoft.com/office/drawing/2014/main" id="{B8CF5F76-2F6E-4EB0-8EFF-00E91658EB72}"/>
                </a:ext>
              </a:extLst>
            </p:cNvPr>
            <p:cNvSpPr/>
            <p:nvPr/>
          </p:nvSpPr>
          <p:spPr>
            <a:xfrm>
              <a:off x="3219397" y="3357769"/>
              <a:ext cx="41262" cy="22143"/>
            </a:xfrm>
            <a:custGeom>
              <a:avLst/>
              <a:gdLst>
                <a:gd name="connsiteX0" fmla="*/ 2773 w 41262"/>
                <a:gd name="connsiteY0" fmla="*/ 22102 h 22143"/>
                <a:gd name="connsiteX1" fmla="*/ 2395 w 41262"/>
                <a:gd name="connsiteY1" fmla="*/ 20967 h 22143"/>
                <a:gd name="connsiteX2" fmla="*/ 1429 w 41262"/>
                <a:gd name="connsiteY2" fmla="*/ 18488 h 22143"/>
                <a:gd name="connsiteX3" fmla="*/ 0 w 41262"/>
                <a:gd name="connsiteY3" fmla="*/ 14875 h 22143"/>
                <a:gd name="connsiteX4" fmla="*/ 38153 w 41262"/>
                <a:gd name="connsiteY4" fmla="*/ 0 h 22143"/>
                <a:gd name="connsiteX5" fmla="*/ 39750 w 41262"/>
                <a:gd name="connsiteY5" fmla="*/ 4076 h 22143"/>
                <a:gd name="connsiteX6" fmla="*/ 40842 w 41262"/>
                <a:gd name="connsiteY6" fmla="*/ 6891 h 22143"/>
                <a:gd name="connsiteX7" fmla="*/ 41262 w 41262"/>
                <a:gd name="connsiteY7" fmla="*/ 8194 h 22143"/>
                <a:gd name="connsiteX8" fmla="*/ 2773 w 41262"/>
                <a:gd name="connsiteY8" fmla="*/ 22144 h 22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262" h="22143">
                  <a:moveTo>
                    <a:pt x="2773" y="22102"/>
                  </a:moveTo>
                  <a:lnTo>
                    <a:pt x="2395" y="20967"/>
                  </a:lnTo>
                  <a:cubicBezTo>
                    <a:pt x="2143" y="20295"/>
                    <a:pt x="1765" y="19413"/>
                    <a:pt x="1429" y="18488"/>
                  </a:cubicBezTo>
                  <a:cubicBezTo>
                    <a:pt x="714" y="16681"/>
                    <a:pt x="0" y="14875"/>
                    <a:pt x="0" y="14875"/>
                  </a:cubicBezTo>
                  <a:lnTo>
                    <a:pt x="38153" y="0"/>
                  </a:lnTo>
                  <a:lnTo>
                    <a:pt x="39750" y="4076"/>
                  </a:lnTo>
                  <a:cubicBezTo>
                    <a:pt x="40170" y="5084"/>
                    <a:pt x="40548" y="6093"/>
                    <a:pt x="40842" y="6891"/>
                  </a:cubicBezTo>
                  <a:lnTo>
                    <a:pt x="41262" y="8194"/>
                  </a:lnTo>
                  <a:lnTo>
                    <a:pt x="2773" y="22144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92" name="Forma Livre: Forma 1491">
              <a:extLst>
                <a:ext uri="{FF2B5EF4-FFF2-40B4-BE49-F238E27FC236}">
                  <a16:creationId xmlns:a16="http://schemas.microsoft.com/office/drawing/2014/main" id="{0F85EF4B-4AFE-09C6-585D-5878A4C33BBF}"/>
                </a:ext>
              </a:extLst>
            </p:cNvPr>
            <p:cNvSpPr/>
            <p:nvPr/>
          </p:nvSpPr>
          <p:spPr>
            <a:xfrm>
              <a:off x="3225279" y="3379997"/>
              <a:ext cx="30757" cy="16597"/>
            </a:xfrm>
            <a:custGeom>
              <a:avLst/>
              <a:gdLst>
                <a:gd name="connsiteX0" fmla="*/ 2353 w 30757"/>
                <a:gd name="connsiteY0" fmla="*/ 16597 h 16597"/>
                <a:gd name="connsiteX1" fmla="*/ 2017 w 30757"/>
                <a:gd name="connsiteY1" fmla="*/ 15421 h 16597"/>
                <a:gd name="connsiteX2" fmla="*/ 1261 w 30757"/>
                <a:gd name="connsiteY2" fmla="*/ 12858 h 16597"/>
                <a:gd name="connsiteX3" fmla="*/ 0 w 30757"/>
                <a:gd name="connsiteY3" fmla="*/ 9202 h 16597"/>
                <a:gd name="connsiteX4" fmla="*/ 28195 w 30757"/>
                <a:gd name="connsiteY4" fmla="*/ 0 h 16597"/>
                <a:gd name="connsiteX5" fmla="*/ 29539 w 30757"/>
                <a:gd name="connsiteY5" fmla="*/ 3992 h 16597"/>
                <a:gd name="connsiteX6" fmla="*/ 30380 w 30757"/>
                <a:gd name="connsiteY6" fmla="*/ 6765 h 16597"/>
                <a:gd name="connsiteX7" fmla="*/ 30758 w 30757"/>
                <a:gd name="connsiteY7" fmla="*/ 8026 h 16597"/>
                <a:gd name="connsiteX8" fmla="*/ 2353 w 30757"/>
                <a:gd name="connsiteY8" fmla="*/ 16513 h 16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757" h="16597">
                  <a:moveTo>
                    <a:pt x="2353" y="16597"/>
                  </a:moveTo>
                  <a:lnTo>
                    <a:pt x="2017" y="15421"/>
                  </a:lnTo>
                  <a:cubicBezTo>
                    <a:pt x="1807" y="14707"/>
                    <a:pt x="1597" y="13782"/>
                    <a:pt x="1261" y="12858"/>
                  </a:cubicBezTo>
                  <a:lnTo>
                    <a:pt x="0" y="9202"/>
                  </a:lnTo>
                  <a:lnTo>
                    <a:pt x="28195" y="0"/>
                  </a:lnTo>
                  <a:lnTo>
                    <a:pt x="29539" y="3992"/>
                  </a:lnTo>
                  <a:cubicBezTo>
                    <a:pt x="29875" y="5000"/>
                    <a:pt x="30127" y="6009"/>
                    <a:pt x="30380" y="6765"/>
                  </a:cubicBezTo>
                  <a:lnTo>
                    <a:pt x="30758" y="8026"/>
                  </a:lnTo>
                  <a:lnTo>
                    <a:pt x="2353" y="16513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93" name="Forma Livre: Forma 1492">
              <a:extLst>
                <a:ext uri="{FF2B5EF4-FFF2-40B4-BE49-F238E27FC236}">
                  <a16:creationId xmlns:a16="http://schemas.microsoft.com/office/drawing/2014/main" id="{79B569AA-7619-DC80-7F2A-5086B05EA41B}"/>
                </a:ext>
              </a:extLst>
            </p:cNvPr>
            <p:cNvSpPr/>
            <p:nvPr/>
          </p:nvSpPr>
          <p:spPr>
            <a:xfrm>
              <a:off x="3229901" y="3400376"/>
              <a:ext cx="17017" cy="11555"/>
            </a:xfrm>
            <a:custGeom>
              <a:avLst/>
              <a:gdLst>
                <a:gd name="connsiteX0" fmla="*/ 1933 w 17017"/>
                <a:gd name="connsiteY0" fmla="*/ 11555 h 11555"/>
                <a:gd name="connsiteX1" fmla="*/ 1050 w 17017"/>
                <a:gd name="connsiteY1" fmla="*/ 7773 h 11555"/>
                <a:gd name="connsiteX2" fmla="*/ 0 w 17017"/>
                <a:gd name="connsiteY2" fmla="*/ 4076 h 11555"/>
                <a:gd name="connsiteX3" fmla="*/ 15001 w 17017"/>
                <a:gd name="connsiteY3" fmla="*/ 0 h 11555"/>
                <a:gd name="connsiteX4" fmla="*/ 16093 w 17017"/>
                <a:gd name="connsiteY4" fmla="*/ 3908 h 11555"/>
                <a:gd name="connsiteX5" fmla="*/ 17018 w 17017"/>
                <a:gd name="connsiteY5" fmla="*/ 7857 h 11555"/>
                <a:gd name="connsiteX6" fmla="*/ 1891 w 17017"/>
                <a:gd name="connsiteY6" fmla="*/ 11555 h 1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017" h="11555">
                  <a:moveTo>
                    <a:pt x="1933" y="11555"/>
                  </a:moveTo>
                  <a:lnTo>
                    <a:pt x="1050" y="7773"/>
                  </a:lnTo>
                  <a:lnTo>
                    <a:pt x="0" y="4076"/>
                  </a:lnTo>
                  <a:lnTo>
                    <a:pt x="15001" y="0"/>
                  </a:lnTo>
                  <a:cubicBezTo>
                    <a:pt x="15001" y="0"/>
                    <a:pt x="15547" y="1933"/>
                    <a:pt x="16093" y="3908"/>
                  </a:cubicBezTo>
                  <a:lnTo>
                    <a:pt x="17018" y="7857"/>
                  </a:lnTo>
                  <a:lnTo>
                    <a:pt x="1891" y="11555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94" name="Forma Livre: Forma 1493">
              <a:extLst>
                <a:ext uri="{FF2B5EF4-FFF2-40B4-BE49-F238E27FC236}">
                  <a16:creationId xmlns:a16="http://schemas.microsoft.com/office/drawing/2014/main" id="{925E46BF-60CE-3E5F-3C1B-1DE4FE7FB8EA}"/>
                </a:ext>
              </a:extLst>
            </p:cNvPr>
            <p:cNvSpPr/>
            <p:nvPr/>
          </p:nvSpPr>
          <p:spPr>
            <a:xfrm>
              <a:off x="3234061" y="3416133"/>
              <a:ext cx="26891" cy="12983"/>
            </a:xfrm>
            <a:custGeom>
              <a:avLst/>
              <a:gdLst>
                <a:gd name="connsiteX0" fmla="*/ 1429 w 26891"/>
                <a:gd name="connsiteY0" fmla="*/ 12984 h 12983"/>
                <a:gd name="connsiteX1" fmla="*/ 756 w 26891"/>
                <a:gd name="connsiteY1" fmla="*/ 9160 h 12983"/>
                <a:gd name="connsiteX2" fmla="*/ 252 w 26891"/>
                <a:gd name="connsiteY2" fmla="*/ 6555 h 12983"/>
                <a:gd name="connsiteX3" fmla="*/ 0 w 26891"/>
                <a:gd name="connsiteY3" fmla="*/ 5379 h 12983"/>
                <a:gd name="connsiteX4" fmla="*/ 25295 w 26891"/>
                <a:gd name="connsiteY4" fmla="*/ 0 h 12983"/>
                <a:gd name="connsiteX5" fmla="*/ 25589 w 26891"/>
                <a:gd name="connsiteY5" fmla="*/ 1261 h 12983"/>
                <a:gd name="connsiteX6" fmla="*/ 26136 w 26891"/>
                <a:gd name="connsiteY6" fmla="*/ 4076 h 12983"/>
                <a:gd name="connsiteX7" fmla="*/ 26892 w 26891"/>
                <a:gd name="connsiteY7" fmla="*/ 8194 h 12983"/>
                <a:gd name="connsiteX8" fmla="*/ 1471 w 26891"/>
                <a:gd name="connsiteY8" fmla="*/ 12942 h 12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891" h="12983">
                  <a:moveTo>
                    <a:pt x="1429" y="12984"/>
                  </a:moveTo>
                  <a:lnTo>
                    <a:pt x="756" y="9160"/>
                  </a:lnTo>
                  <a:cubicBezTo>
                    <a:pt x="588" y="8194"/>
                    <a:pt x="420" y="7269"/>
                    <a:pt x="252" y="6555"/>
                  </a:cubicBezTo>
                  <a:lnTo>
                    <a:pt x="0" y="5379"/>
                  </a:lnTo>
                  <a:lnTo>
                    <a:pt x="25295" y="0"/>
                  </a:lnTo>
                  <a:lnTo>
                    <a:pt x="25589" y="1261"/>
                  </a:lnTo>
                  <a:cubicBezTo>
                    <a:pt x="25799" y="2017"/>
                    <a:pt x="25968" y="3068"/>
                    <a:pt x="26136" y="4076"/>
                  </a:cubicBezTo>
                  <a:lnTo>
                    <a:pt x="26892" y="8194"/>
                  </a:lnTo>
                  <a:lnTo>
                    <a:pt x="1471" y="12942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95" name="Forma Livre: Forma 1494">
              <a:extLst>
                <a:ext uri="{FF2B5EF4-FFF2-40B4-BE49-F238E27FC236}">
                  <a16:creationId xmlns:a16="http://schemas.microsoft.com/office/drawing/2014/main" id="{B52B0072-E802-1E20-EA45-EEB307C8FE26}"/>
                </a:ext>
              </a:extLst>
            </p:cNvPr>
            <p:cNvSpPr/>
            <p:nvPr/>
          </p:nvSpPr>
          <p:spPr>
            <a:xfrm>
              <a:off x="3237213" y="3432646"/>
              <a:ext cx="41598" cy="13908"/>
            </a:xfrm>
            <a:custGeom>
              <a:avLst/>
              <a:gdLst>
                <a:gd name="connsiteX0" fmla="*/ 1008 w 41598"/>
                <a:gd name="connsiteY0" fmla="*/ 13866 h 13908"/>
                <a:gd name="connsiteX1" fmla="*/ 504 w 41598"/>
                <a:gd name="connsiteY1" fmla="*/ 10043 h 13908"/>
                <a:gd name="connsiteX2" fmla="*/ 168 w 41598"/>
                <a:gd name="connsiteY2" fmla="*/ 7395 h 13908"/>
                <a:gd name="connsiteX3" fmla="*/ 0 w 41598"/>
                <a:gd name="connsiteY3" fmla="*/ 6219 h 13908"/>
                <a:gd name="connsiteX4" fmla="*/ 40464 w 41598"/>
                <a:gd name="connsiteY4" fmla="*/ 0 h 13908"/>
                <a:gd name="connsiteX5" fmla="*/ 40674 w 41598"/>
                <a:gd name="connsiteY5" fmla="*/ 1345 h 13908"/>
                <a:gd name="connsiteX6" fmla="*/ 41052 w 41598"/>
                <a:gd name="connsiteY6" fmla="*/ 4328 h 13908"/>
                <a:gd name="connsiteX7" fmla="*/ 41599 w 41598"/>
                <a:gd name="connsiteY7" fmla="*/ 8656 h 13908"/>
                <a:gd name="connsiteX8" fmla="*/ 1008 w 41598"/>
                <a:gd name="connsiteY8" fmla="*/ 13908 h 13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598" h="13908">
                  <a:moveTo>
                    <a:pt x="1008" y="13866"/>
                  </a:moveTo>
                  <a:lnTo>
                    <a:pt x="504" y="10043"/>
                  </a:lnTo>
                  <a:cubicBezTo>
                    <a:pt x="378" y="9076"/>
                    <a:pt x="252" y="8110"/>
                    <a:pt x="168" y="7395"/>
                  </a:cubicBezTo>
                  <a:cubicBezTo>
                    <a:pt x="84" y="6681"/>
                    <a:pt x="0" y="6219"/>
                    <a:pt x="0" y="6219"/>
                  </a:cubicBezTo>
                  <a:lnTo>
                    <a:pt x="40464" y="0"/>
                  </a:lnTo>
                  <a:cubicBezTo>
                    <a:pt x="40464" y="0"/>
                    <a:pt x="40548" y="546"/>
                    <a:pt x="40674" y="1345"/>
                  </a:cubicBezTo>
                  <a:cubicBezTo>
                    <a:pt x="40758" y="2143"/>
                    <a:pt x="40926" y="3236"/>
                    <a:pt x="41052" y="4328"/>
                  </a:cubicBezTo>
                  <a:lnTo>
                    <a:pt x="41599" y="8656"/>
                  </a:lnTo>
                  <a:lnTo>
                    <a:pt x="1008" y="13908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96" name="Forma Livre: Forma 1495">
              <a:extLst>
                <a:ext uri="{FF2B5EF4-FFF2-40B4-BE49-F238E27FC236}">
                  <a16:creationId xmlns:a16="http://schemas.microsoft.com/office/drawing/2014/main" id="{B0750840-9E57-A020-3D2F-A68D2434D2E2}"/>
                </a:ext>
              </a:extLst>
            </p:cNvPr>
            <p:cNvSpPr/>
            <p:nvPr/>
          </p:nvSpPr>
          <p:spPr>
            <a:xfrm>
              <a:off x="3239398" y="3453403"/>
              <a:ext cx="30169" cy="10588"/>
            </a:xfrm>
            <a:custGeom>
              <a:avLst/>
              <a:gdLst>
                <a:gd name="connsiteX0" fmla="*/ 588 w 30169"/>
                <a:gd name="connsiteY0" fmla="*/ 10589 h 10588"/>
                <a:gd name="connsiteX1" fmla="*/ 0 w 30169"/>
                <a:gd name="connsiteY1" fmla="*/ 2858 h 10588"/>
                <a:gd name="connsiteX2" fmla="*/ 29497 w 30169"/>
                <a:gd name="connsiteY2" fmla="*/ 0 h 10588"/>
                <a:gd name="connsiteX3" fmla="*/ 30169 w 30169"/>
                <a:gd name="connsiteY3" fmla="*/ 8446 h 10588"/>
                <a:gd name="connsiteX4" fmla="*/ 588 w 30169"/>
                <a:gd name="connsiteY4" fmla="*/ 10589 h 10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169" h="10588">
                  <a:moveTo>
                    <a:pt x="588" y="10589"/>
                  </a:moveTo>
                  <a:lnTo>
                    <a:pt x="0" y="2858"/>
                  </a:lnTo>
                  <a:lnTo>
                    <a:pt x="29497" y="0"/>
                  </a:lnTo>
                  <a:lnTo>
                    <a:pt x="30169" y="8446"/>
                  </a:lnTo>
                  <a:lnTo>
                    <a:pt x="588" y="10589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97" name="Forma Livre: Forma 1496">
              <a:extLst>
                <a:ext uri="{FF2B5EF4-FFF2-40B4-BE49-F238E27FC236}">
                  <a16:creationId xmlns:a16="http://schemas.microsoft.com/office/drawing/2014/main" id="{EB913A38-F901-3CD6-9C60-9D444C2E2992}"/>
                </a:ext>
              </a:extLst>
            </p:cNvPr>
            <p:cNvSpPr/>
            <p:nvPr/>
          </p:nvSpPr>
          <p:spPr>
            <a:xfrm>
              <a:off x="3240574" y="3471429"/>
              <a:ext cx="15714" cy="8487"/>
            </a:xfrm>
            <a:custGeom>
              <a:avLst/>
              <a:gdLst>
                <a:gd name="connsiteX0" fmla="*/ 168 w 15714"/>
                <a:gd name="connsiteY0" fmla="*/ 8488 h 8487"/>
                <a:gd name="connsiteX1" fmla="*/ 0 w 15714"/>
                <a:gd name="connsiteY1" fmla="*/ 714 h 8487"/>
                <a:gd name="connsiteX2" fmla="*/ 15547 w 15714"/>
                <a:gd name="connsiteY2" fmla="*/ 0 h 8487"/>
                <a:gd name="connsiteX3" fmla="*/ 15715 w 15714"/>
                <a:gd name="connsiteY3" fmla="*/ 8110 h 8487"/>
                <a:gd name="connsiteX4" fmla="*/ 168 w 15714"/>
                <a:gd name="connsiteY4" fmla="*/ 8488 h 8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714" h="8487">
                  <a:moveTo>
                    <a:pt x="168" y="8488"/>
                  </a:moveTo>
                  <a:lnTo>
                    <a:pt x="0" y="714"/>
                  </a:lnTo>
                  <a:lnTo>
                    <a:pt x="15547" y="0"/>
                  </a:lnTo>
                  <a:lnTo>
                    <a:pt x="15715" y="8110"/>
                  </a:lnTo>
                  <a:lnTo>
                    <a:pt x="168" y="8488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98" name="Forma Livre: Forma 1497">
              <a:extLst>
                <a:ext uri="{FF2B5EF4-FFF2-40B4-BE49-F238E27FC236}">
                  <a16:creationId xmlns:a16="http://schemas.microsoft.com/office/drawing/2014/main" id="{F343609C-DF6C-8BE9-8B80-047E2F669C94}"/>
                </a:ext>
              </a:extLst>
            </p:cNvPr>
            <p:cNvSpPr/>
            <p:nvPr/>
          </p:nvSpPr>
          <p:spPr>
            <a:xfrm>
              <a:off x="3240700" y="3489749"/>
              <a:ext cx="26051" cy="8571"/>
            </a:xfrm>
            <a:custGeom>
              <a:avLst/>
              <a:gdLst>
                <a:gd name="connsiteX0" fmla="*/ 0 w 26051"/>
                <a:gd name="connsiteY0" fmla="*/ 7773 h 8571"/>
                <a:gd name="connsiteX1" fmla="*/ 168 w 26051"/>
                <a:gd name="connsiteY1" fmla="*/ 0 h 8571"/>
                <a:gd name="connsiteX2" fmla="*/ 26052 w 26051"/>
                <a:gd name="connsiteY2" fmla="*/ 210 h 8571"/>
                <a:gd name="connsiteX3" fmla="*/ 25841 w 26051"/>
                <a:gd name="connsiteY3" fmla="*/ 8572 h 8571"/>
                <a:gd name="connsiteX4" fmla="*/ 0 w 26051"/>
                <a:gd name="connsiteY4" fmla="*/ 7773 h 8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51" h="8571">
                  <a:moveTo>
                    <a:pt x="0" y="7773"/>
                  </a:moveTo>
                  <a:lnTo>
                    <a:pt x="168" y="0"/>
                  </a:lnTo>
                  <a:lnTo>
                    <a:pt x="26052" y="210"/>
                  </a:lnTo>
                  <a:lnTo>
                    <a:pt x="25841" y="8572"/>
                  </a:lnTo>
                  <a:lnTo>
                    <a:pt x="0" y="7773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99" name="Forma Livre: Forma 1498">
              <a:extLst>
                <a:ext uri="{FF2B5EF4-FFF2-40B4-BE49-F238E27FC236}">
                  <a16:creationId xmlns:a16="http://schemas.microsoft.com/office/drawing/2014/main" id="{C8D891BA-0ACE-4D41-F3BF-13D94DDEE3AB}"/>
                </a:ext>
              </a:extLst>
            </p:cNvPr>
            <p:cNvSpPr/>
            <p:nvPr/>
          </p:nvSpPr>
          <p:spPr>
            <a:xfrm>
              <a:off x="3239650" y="3507355"/>
              <a:ext cx="41472" cy="11260"/>
            </a:xfrm>
            <a:custGeom>
              <a:avLst/>
              <a:gdLst>
                <a:gd name="connsiteX0" fmla="*/ 0 w 41472"/>
                <a:gd name="connsiteY0" fmla="*/ 7732 h 11260"/>
                <a:gd name="connsiteX1" fmla="*/ 588 w 41472"/>
                <a:gd name="connsiteY1" fmla="*/ 0 h 11260"/>
                <a:gd name="connsiteX2" fmla="*/ 41472 w 41472"/>
                <a:gd name="connsiteY2" fmla="*/ 2563 h 11260"/>
                <a:gd name="connsiteX3" fmla="*/ 40800 w 41472"/>
                <a:gd name="connsiteY3" fmla="*/ 11261 h 11260"/>
                <a:gd name="connsiteX4" fmla="*/ 0 w 41472"/>
                <a:gd name="connsiteY4" fmla="*/ 7732 h 11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472" h="11260">
                  <a:moveTo>
                    <a:pt x="0" y="7732"/>
                  </a:moveTo>
                  <a:lnTo>
                    <a:pt x="588" y="0"/>
                  </a:lnTo>
                  <a:lnTo>
                    <a:pt x="41472" y="2563"/>
                  </a:lnTo>
                  <a:lnTo>
                    <a:pt x="40800" y="11261"/>
                  </a:lnTo>
                  <a:lnTo>
                    <a:pt x="0" y="7732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00" name="Forma Livre: Forma 1499">
              <a:extLst>
                <a:ext uri="{FF2B5EF4-FFF2-40B4-BE49-F238E27FC236}">
                  <a16:creationId xmlns:a16="http://schemas.microsoft.com/office/drawing/2014/main" id="{6706D701-8041-2BBD-67B6-77FF4DE538C6}"/>
                </a:ext>
              </a:extLst>
            </p:cNvPr>
            <p:cNvSpPr/>
            <p:nvPr/>
          </p:nvSpPr>
          <p:spPr>
            <a:xfrm>
              <a:off x="3237675" y="3524877"/>
              <a:ext cx="30421" cy="11891"/>
            </a:xfrm>
            <a:custGeom>
              <a:avLst/>
              <a:gdLst>
                <a:gd name="connsiteX0" fmla="*/ 0 w 30421"/>
                <a:gd name="connsiteY0" fmla="*/ 7690 h 11891"/>
                <a:gd name="connsiteX1" fmla="*/ 966 w 30421"/>
                <a:gd name="connsiteY1" fmla="*/ 0 h 11891"/>
                <a:gd name="connsiteX2" fmla="*/ 30422 w 30421"/>
                <a:gd name="connsiteY2" fmla="*/ 3488 h 11891"/>
                <a:gd name="connsiteX3" fmla="*/ 29329 w 30421"/>
                <a:gd name="connsiteY3" fmla="*/ 11891 h 11891"/>
                <a:gd name="connsiteX4" fmla="*/ 0 w 30421"/>
                <a:gd name="connsiteY4" fmla="*/ 7690 h 11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421" h="11891">
                  <a:moveTo>
                    <a:pt x="0" y="7690"/>
                  </a:moveTo>
                  <a:lnTo>
                    <a:pt x="966" y="0"/>
                  </a:lnTo>
                  <a:lnTo>
                    <a:pt x="30422" y="3488"/>
                  </a:lnTo>
                  <a:lnTo>
                    <a:pt x="29329" y="11891"/>
                  </a:lnTo>
                  <a:lnTo>
                    <a:pt x="0" y="769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01" name="Forma Livre: Forma 1500">
              <a:extLst>
                <a:ext uri="{FF2B5EF4-FFF2-40B4-BE49-F238E27FC236}">
                  <a16:creationId xmlns:a16="http://schemas.microsoft.com/office/drawing/2014/main" id="{A38F7E91-CC15-BD90-903F-775A6BDBE281}"/>
                </a:ext>
              </a:extLst>
            </p:cNvPr>
            <p:cNvSpPr/>
            <p:nvPr/>
          </p:nvSpPr>
          <p:spPr>
            <a:xfrm>
              <a:off x="3235028" y="3540634"/>
              <a:ext cx="16681" cy="10588"/>
            </a:xfrm>
            <a:custGeom>
              <a:avLst/>
              <a:gdLst>
                <a:gd name="connsiteX0" fmla="*/ 0 w 16681"/>
                <a:gd name="connsiteY0" fmla="*/ 7605 h 10588"/>
                <a:gd name="connsiteX1" fmla="*/ 1345 w 16681"/>
                <a:gd name="connsiteY1" fmla="*/ 0 h 10588"/>
                <a:gd name="connsiteX2" fmla="*/ 16681 w 16681"/>
                <a:gd name="connsiteY2" fmla="*/ 2605 h 10588"/>
                <a:gd name="connsiteX3" fmla="*/ 15253 w 16681"/>
                <a:gd name="connsiteY3" fmla="*/ 10589 h 10588"/>
                <a:gd name="connsiteX4" fmla="*/ 0 w 16681"/>
                <a:gd name="connsiteY4" fmla="*/ 7605 h 10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81" h="10588">
                  <a:moveTo>
                    <a:pt x="0" y="7605"/>
                  </a:moveTo>
                  <a:lnTo>
                    <a:pt x="1345" y="0"/>
                  </a:lnTo>
                  <a:lnTo>
                    <a:pt x="16681" y="2605"/>
                  </a:lnTo>
                  <a:lnTo>
                    <a:pt x="15253" y="10589"/>
                  </a:lnTo>
                  <a:lnTo>
                    <a:pt x="0" y="7605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02" name="Forma Livre: Forma 1501">
              <a:extLst>
                <a:ext uri="{FF2B5EF4-FFF2-40B4-BE49-F238E27FC236}">
                  <a16:creationId xmlns:a16="http://schemas.microsoft.com/office/drawing/2014/main" id="{EAA9051B-FCCD-0D4D-BC7C-42BB95D58EB9}"/>
                </a:ext>
              </a:extLst>
            </p:cNvPr>
            <p:cNvSpPr/>
            <p:nvPr/>
          </p:nvSpPr>
          <p:spPr>
            <a:xfrm>
              <a:off x="3231204" y="3557862"/>
              <a:ext cx="26934" cy="13950"/>
            </a:xfrm>
            <a:custGeom>
              <a:avLst/>
              <a:gdLst>
                <a:gd name="connsiteX0" fmla="*/ 0 w 26934"/>
                <a:gd name="connsiteY0" fmla="*/ 7563 h 13950"/>
                <a:gd name="connsiteX1" fmla="*/ 1723 w 26934"/>
                <a:gd name="connsiteY1" fmla="*/ 0 h 13950"/>
                <a:gd name="connsiteX2" fmla="*/ 26934 w 26934"/>
                <a:gd name="connsiteY2" fmla="*/ 5799 h 13950"/>
                <a:gd name="connsiteX3" fmla="*/ 25085 w 26934"/>
                <a:gd name="connsiteY3" fmla="*/ 13950 h 13950"/>
                <a:gd name="connsiteX4" fmla="*/ 0 w 26934"/>
                <a:gd name="connsiteY4" fmla="*/ 7563 h 13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934" h="13950">
                  <a:moveTo>
                    <a:pt x="0" y="7563"/>
                  </a:moveTo>
                  <a:lnTo>
                    <a:pt x="1723" y="0"/>
                  </a:lnTo>
                  <a:lnTo>
                    <a:pt x="26934" y="5799"/>
                  </a:lnTo>
                  <a:lnTo>
                    <a:pt x="25085" y="13950"/>
                  </a:lnTo>
                  <a:lnTo>
                    <a:pt x="0" y="7563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03" name="Forma Livre: Forma 1502">
              <a:extLst>
                <a:ext uri="{FF2B5EF4-FFF2-40B4-BE49-F238E27FC236}">
                  <a16:creationId xmlns:a16="http://schemas.microsoft.com/office/drawing/2014/main" id="{F826214D-4A6F-AF33-1CCF-E71A043B794E}"/>
                </a:ext>
              </a:extLst>
            </p:cNvPr>
            <p:cNvSpPr/>
            <p:nvPr/>
          </p:nvSpPr>
          <p:spPr>
            <a:xfrm>
              <a:off x="3226372" y="3574879"/>
              <a:ext cx="41472" cy="19748"/>
            </a:xfrm>
            <a:custGeom>
              <a:avLst/>
              <a:gdLst>
                <a:gd name="connsiteX0" fmla="*/ 0 w 41472"/>
                <a:gd name="connsiteY0" fmla="*/ 7437 h 19748"/>
                <a:gd name="connsiteX1" fmla="*/ 378 w 41472"/>
                <a:gd name="connsiteY1" fmla="*/ 6303 h 19748"/>
                <a:gd name="connsiteX2" fmla="*/ 1093 w 41472"/>
                <a:gd name="connsiteY2" fmla="*/ 3740 h 19748"/>
                <a:gd name="connsiteX3" fmla="*/ 2143 w 41472"/>
                <a:gd name="connsiteY3" fmla="*/ 0 h 19748"/>
                <a:gd name="connsiteX4" fmla="*/ 41472 w 41472"/>
                <a:gd name="connsiteY4" fmla="*/ 11345 h 19748"/>
                <a:gd name="connsiteX5" fmla="*/ 40296 w 41472"/>
                <a:gd name="connsiteY5" fmla="*/ 15547 h 19748"/>
                <a:gd name="connsiteX6" fmla="*/ 39456 w 41472"/>
                <a:gd name="connsiteY6" fmla="*/ 18446 h 19748"/>
                <a:gd name="connsiteX7" fmla="*/ 39035 w 41472"/>
                <a:gd name="connsiteY7" fmla="*/ 19749 h 19748"/>
                <a:gd name="connsiteX8" fmla="*/ 0 w 41472"/>
                <a:gd name="connsiteY8" fmla="*/ 7437 h 19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472" h="19748">
                  <a:moveTo>
                    <a:pt x="0" y="7437"/>
                  </a:moveTo>
                  <a:lnTo>
                    <a:pt x="378" y="6303"/>
                  </a:lnTo>
                  <a:cubicBezTo>
                    <a:pt x="588" y="5589"/>
                    <a:pt x="840" y="4664"/>
                    <a:pt x="1093" y="3740"/>
                  </a:cubicBezTo>
                  <a:cubicBezTo>
                    <a:pt x="1639" y="1891"/>
                    <a:pt x="2143" y="0"/>
                    <a:pt x="2143" y="0"/>
                  </a:cubicBezTo>
                  <a:lnTo>
                    <a:pt x="41472" y="11345"/>
                  </a:lnTo>
                  <a:cubicBezTo>
                    <a:pt x="41472" y="11345"/>
                    <a:pt x="40884" y="13446"/>
                    <a:pt x="40296" y="15547"/>
                  </a:cubicBezTo>
                  <a:cubicBezTo>
                    <a:pt x="40002" y="16597"/>
                    <a:pt x="39708" y="17648"/>
                    <a:pt x="39456" y="18446"/>
                  </a:cubicBezTo>
                  <a:cubicBezTo>
                    <a:pt x="39204" y="19203"/>
                    <a:pt x="39035" y="19749"/>
                    <a:pt x="39035" y="19749"/>
                  </a:cubicBezTo>
                  <a:lnTo>
                    <a:pt x="0" y="7437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04" name="Forma Livre: Forma 1503">
              <a:extLst>
                <a:ext uri="{FF2B5EF4-FFF2-40B4-BE49-F238E27FC236}">
                  <a16:creationId xmlns:a16="http://schemas.microsoft.com/office/drawing/2014/main" id="{CEA9A13B-9E30-1839-06E6-76E8358A1B08}"/>
                </a:ext>
              </a:extLst>
            </p:cNvPr>
            <p:cNvSpPr/>
            <p:nvPr/>
          </p:nvSpPr>
          <p:spPr>
            <a:xfrm>
              <a:off x="3220573" y="3591645"/>
              <a:ext cx="30631" cy="17731"/>
            </a:xfrm>
            <a:custGeom>
              <a:avLst/>
              <a:gdLst>
                <a:gd name="connsiteX0" fmla="*/ 0 w 30631"/>
                <a:gd name="connsiteY0" fmla="*/ 7269 h 17731"/>
                <a:gd name="connsiteX1" fmla="*/ 462 w 30631"/>
                <a:gd name="connsiteY1" fmla="*/ 6135 h 17731"/>
                <a:gd name="connsiteX2" fmla="*/ 1429 w 30631"/>
                <a:gd name="connsiteY2" fmla="*/ 3656 h 17731"/>
                <a:gd name="connsiteX3" fmla="*/ 2647 w 30631"/>
                <a:gd name="connsiteY3" fmla="*/ 0 h 17731"/>
                <a:gd name="connsiteX4" fmla="*/ 30632 w 30631"/>
                <a:gd name="connsiteY4" fmla="*/ 9790 h 17731"/>
                <a:gd name="connsiteX5" fmla="*/ 29287 w 30631"/>
                <a:gd name="connsiteY5" fmla="*/ 13782 h 17731"/>
                <a:gd name="connsiteX6" fmla="*/ 28237 w 30631"/>
                <a:gd name="connsiteY6" fmla="*/ 16513 h 17731"/>
                <a:gd name="connsiteX7" fmla="*/ 27732 w 30631"/>
                <a:gd name="connsiteY7" fmla="*/ 17732 h 17731"/>
                <a:gd name="connsiteX8" fmla="*/ 0 w 30631"/>
                <a:gd name="connsiteY8" fmla="*/ 7269 h 17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631" h="17731">
                  <a:moveTo>
                    <a:pt x="0" y="7269"/>
                  </a:moveTo>
                  <a:lnTo>
                    <a:pt x="462" y="6135"/>
                  </a:lnTo>
                  <a:cubicBezTo>
                    <a:pt x="714" y="5462"/>
                    <a:pt x="1135" y="4580"/>
                    <a:pt x="1429" y="3656"/>
                  </a:cubicBezTo>
                  <a:cubicBezTo>
                    <a:pt x="2059" y="1807"/>
                    <a:pt x="2647" y="0"/>
                    <a:pt x="2647" y="0"/>
                  </a:cubicBezTo>
                  <a:lnTo>
                    <a:pt x="30632" y="9790"/>
                  </a:lnTo>
                  <a:lnTo>
                    <a:pt x="29287" y="13782"/>
                  </a:lnTo>
                  <a:cubicBezTo>
                    <a:pt x="28951" y="14791"/>
                    <a:pt x="28531" y="15757"/>
                    <a:pt x="28237" y="16513"/>
                  </a:cubicBezTo>
                  <a:lnTo>
                    <a:pt x="27732" y="17732"/>
                  </a:lnTo>
                  <a:lnTo>
                    <a:pt x="0" y="7269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05" name="Forma Livre: Forma 1504">
              <a:extLst>
                <a:ext uri="{FF2B5EF4-FFF2-40B4-BE49-F238E27FC236}">
                  <a16:creationId xmlns:a16="http://schemas.microsoft.com/office/drawing/2014/main" id="{BA9201D9-C6D6-58D7-BD5D-BBBE89C12583}"/>
                </a:ext>
              </a:extLst>
            </p:cNvPr>
            <p:cNvSpPr/>
            <p:nvPr/>
          </p:nvSpPr>
          <p:spPr>
            <a:xfrm>
              <a:off x="3214565" y="3606519"/>
              <a:ext cx="17437" cy="13361"/>
            </a:xfrm>
            <a:custGeom>
              <a:avLst/>
              <a:gdLst>
                <a:gd name="connsiteX0" fmla="*/ 0 w 17437"/>
                <a:gd name="connsiteY0" fmla="*/ 7143 h 13361"/>
                <a:gd name="connsiteX1" fmla="*/ 1597 w 17437"/>
                <a:gd name="connsiteY1" fmla="*/ 3614 h 13361"/>
                <a:gd name="connsiteX2" fmla="*/ 3025 w 17437"/>
                <a:gd name="connsiteY2" fmla="*/ 0 h 13361"/>
                <a:gd name="connsiteX3" fmla="*/ 17438 w 17437"/>
                <a:gd name="connsiteY3" fmla="*/ 5883 h 13361"/>
                <a:gd name="connsiteX4" fmla="*/ 15967 w 17437"/>
                <a:gd name="connsiteY4" fmla="*/ 9665 h 13361"/>
                <a:gd name="connsiteX5" fmla="*/ 14286 w 17437"/>
                <a:gd name="connsiteY5" fmla="*/ 13362 h 13361"/>
                <a:gd name="connsiteX6" fmla="*/ 42 w 17437"/>
                <a:gd name="connsiteY6" fmla="*/ 7143 h 13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37" h="13361">
                  <a:moveTo>
                    <a:pt x="0" y="7143"/>
                  </a:moveTo>
                  <a:cubicBezTo>
                    <a:pt x="0" y="7143"/>
                    <a:pt x="798" y="5379"/>
                    <a:pt x="1597" y="3614"/>
                  </a:cubicBezTo>
                  <a:cubicBezTo>
                    <a:pt x="2311" y="1807"/>
                    <a:pt x="3025" y="0"/>
                    <a:pt x="3025" y="0"/>
                  </a:cubicBezTo>
                  <a:lnTo>
                    <a:pt x="17438" y="5883"/>
                  </a:lnTo>
                  <a:cubicBezTo>
                    <a:pt x="17438" y="5883"/>
                    <a:pt x="16681" y="7774"/>
                    <a:pt x="15967" y="9665"/>
                  </a:cubicBezTo>
                  <a:lnTo>
                    <a:pt x="14286" y="13362"/>
                  </a:lnTo>
                  <a:lnTo>
                    <a:pt x="42" y="7143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06" name="Forma Livre: Forma 1505">
              <a:extLst>
                <a:ext uri="{FF2B5EF4-FFF2-40B4-BE49-F238E27FC236}">
                  <a16:creationId xmlns:a16="http://schemas.microsoft.com/office/drawing/2014/main" id="{DD4F5BAA-3DA5-89FE-2C96-AE106E8F38F1}"/>
                </a:ext>
              </a:extLst>
            </p:cNvPr>
            <p:cNvSpPr/>
            <p:nvPr/>
          </p:nvSpPr>
          <p:spPr>
            <a:xfrm>
              <a:off x="3207085" y="3622613"/>
              <a:ext cx="26807" cy="18614"/>
            </a:xfrm>
            <a:custGeom>
              <a:avLst/>
              <a:gdLst>
                <a:gd name="connsiteX0" fmla="*/ 0 w 26807"/>
                <a:gd name="connsiteY0" fmla="*/ 6933 h 18614"/>
                <a:gd name="connsiteX1" fmla="*/ 1765 w 26807"/>
                <a:gd name="connsiteY1" fmla="*/ 3488 h 18614"/>
                <a:gd name="connsiteX2" fmla="*/ 3446 w 26807"/>
                <a:gd name="connsiteY2" fmla="*/ 0 h 18614"/>
                <a:gd name="connsiteX3" fmla="*/ 26808 w 26807"/>
                <a:gd name="connsiteY3" fmla="*/ 11093 h 18614"/>
                <a:gd name="connsiteX4" fmla="*/ 25001 w 26807"/>
                <a:gd name="connsiteY4" fmla="*/ 14875 h 18614"/>
                <a:gd name="connsiteX5" fmla="*/ 23110 w 26807"/>
                <a:gd name="connsiteY5" fmla="*/ 18614 h 18614"/>
                <a:gd name="connsiteX6" fmla="*/ 0 w 26807"/>
                <a:gd name="connsiteY6" fmla="*/ 6933 h 18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807" h="18614">
                  <a:moveTo>
                    <a:pt x="0" y="6933"/>
                  </a:moveTo>
                  <a:lnTo>
                    <a:pt x="1765" y="3488"/>
                  </a:lnTo>
                  <a:cubicBezTo>
                    <a:pt x="2689" y="1765"/>
                    <a:pt x="3446" y="0"/>
                    <a:pt x="3446" y="0"/>
                  </a:cubicBezTo>
                  <a:lnTo>
                    <a:pt x="26808" y="11093"/>
                  </a:lnTo>
                  <a:cubicBezTo>
                    <a:pt x="26808" y="11093"/>
                    <a:pt x="25968" y="13026"/>
                    <a:pt x="25001" y="14875"/>
                  </a:cubicBezTo>
                  <a:cubicBezTo>
                    <a:pt x="24035" y="16723"/>
                    <a:pt x="23110" y="18614"/>
                    <a:pt x="23110" y="18614"/>
                  </a:cubicBezTo>
                  <a:lnTo>
                    <a:pt x="0" y="6933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07" name="Forma Livre: Forma 1506">
              <a:extLst>
                <a:ext uri="{FF2B5EF4-FFF2-40B4-BE49-F238E27FC236}">
                  <a16:creationId xmlns:a16="http://schemas.microsoft.com/office/drawing/2014/main" id="{52B12D6E-3F04-21E3-7C03-78395780BC4D}"/>
                </a:ext>
              </a:extLst>
            </p:cNvPr>
            <p:cNvSpPr/>
            <p:nvPr/>
          </p:nvSpPr>
          <p:spPr>
            <a:xfrm>
              <a:off x="3198681" y="3638328"/>
              <a:ext cx="39791" cy="27186"/>
            </a:xfrm>
            <a:custGeom>
              <a:avLst/>
              <a:gdLst>
                <a:gd name="connsiteX0" fmla="*/ 0 w 39791"/>
                <a:gd name="connsiteY0" fmla="*/ 6681 h 27186"/>
                <a:gd name="connsiteX1" fmla="*/ 3866 w 39791"/>
                <a:gd name="connsiteY1" fmla="*/ 0 h 27186"/>
                <a:gd name="connsiteX2" fmla="*/ 39792 w 39791"/>
                <a:gd name="connsiteY2" fmla="*/ 19581 h 27186"/>
                <a:gd name="connsiteX3" fmla="*/ 35464 w 39791"/>
                <a:gd name="connsiteY3" fmla="*/ 27186 h 27186"/>
                <a:gd name="connsiteX4" fmla="*/ 0 w 39791"/>
                <a:gd name="connsiteY4" fmla="*/ 6681 h 27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1" h="27186">
                  <a:moveTo>
                    <a:pt x="0" y="6681"/>
                  </a:moveTo>
                  <a:lnTo>
                    <a:pt x="3866" y="0"/>
                  </a:lnTo>
                  <a:lnTo>
                    <a:pt x="39792" y="19581"/>
                  </a:lnTo>
                  <a:lnTo>
                    <a:pt x="35464" y="27186"/>
                  </a:lnTo>
                  <a:lnTo>
                    <a:pt x="0" y="6681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08" name="Forma Livre: Forma 1507">
              <a:extLst>
                <a:ext uri="{FF2B5EF4-FFF2-40B4-BE49-F238E27FC236}">
                  <a16:creationId xmlns:a16="http://schemas.microsoft.com/office/drawing/2014/main" id="{B65B2CAB-DA45-4EC8-51E0-E9DBBBA529DD}"/>
                </a:ext>
              </a:extLst>
            </p:cNvPr>
            <p:cNvSpPr/>
            <p:nvPr/>
          </p:nvSpPr>
          <p:spPr>
            <a:xfrm>
              <a:off x="3189479" y="3653496"/>
              <a:ext cx="29371" cy="22732"/>
            </a:xfrm>
            <a:custGeom>
              <a:avLst/>
              <a:gdLst>
                <a:gd name="connsiteX0" fmla="*/ 0 w 29371"/>
                <a:gd name="connsiteY0" fmla="*/ 6513 h 22732"/>
                <a:gd name="connsiteX1" fmla="*/ 4160 w 29371"/>
                <a:gd name="connsiteY1" fmla="*/ 0 h 22732"/>
                <a:gd name="connsiteX2" fmla="*/ 29371 w 29371"/>
                <a:gd name="connsiteY2" fmla="*/ 15631 h 22732"/>
                <a:gd name="connsiteX3" fmla="*/ 24791 w 29371"/>
                <a:gd name="connsiteY3" fmla="*/ 22732 h 22732"/>
                <a:gd name="connsiteX4" fmla="*/ 0 w 29371"/>
                <a:gd name="connsiteY4" fmla="*/ 6513 h 22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371" h="22732">
                  <a:moveTo>
                    <a:pt x="0" y="6513"/>
                  </a:moveTo>
                  <a:lnTo>
                    <a:pt x="4160" y="0"/>
                  </a:lnTo>
                  <a:lnTo>
                    <a:pt x="29371" y="15631"/>
                  </a:lnTo>
                  <a:lnTo>
                    <a:pt x="24791" y="22732"/>
                  </a:lnTo>
                  <a:lnTo>
                    <a:pt x="0" y="6513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09" name="Forma Livre: Forma 1508">
              <a:extLst>
                <a:ext uri="{FF2B5EF4-FFF2-40B4-BE49-F238E27FC236}">
                  <a16:creationId xmlns:a16="http://schemas.microsoft.com/office/drawing/2014/main" id="{B9A644DB-0DE5-705F-FC9D-B8EB14EA09B2}"/>
                </a:ext>
              </a:extLst>
            </p:cNvPr>
            <p:cNvSpPr/>
            <p:nvPr/>
          </p:nvSpPr>
          <p:spPr>
            <a:xfrm>
              <a:off x="3180445" y="3666816"/>
              <a:ext cx="17269" cy="15462"/>
            </a:xfrm>
            <a:custGeom>
              <a:avLst/>
              <a:gdLst>
                <a:gd name="connsiteX0" fmla="*/ 0 w 17269"/>
                <a:gd name="connsiteY0" fmla="*/ 6303 h 15462"/>
                <a:gd name="connsiteX1" fmla="*/ 4496 w 17269"/>
                <a:gd name="connsiteY1" fmla="*/ 0 h 15462"/>
                <a:gd name="connsiteX2" fmla="*/ 17270 w 17269"/>
                <a:gd name="connsiteY2" fmla="*/ 8824 h 15462"/>
                <a:gd name="connsiteX3" fmla="*/ 12564 w 17269"/>
                <a:gd name="connsiteY3" fmla="*/ 15463 h 15462"/>
                <a:gd name="connsiteX4" fmla="*/ 0 w 17269"/>
                <a:gd name="connsiteY4" fmla="*/ 6303 h 15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9" h="15462">
                  <a:moveTo>
                    <a:pt x="0" y="6303"/>
                  </a:moveTo>
                  <a:lnTo>
                    <a:pt x="4496" y="0"/>
                  </a:lnTo>
                  <a:lnTo>
                    <a:pt x="17270" y="8824"/>
                  </a:lnTo>
                  <a:lnTo>
                    <a:pt x="12564" y="15463"/>
                  </a:lnTo>
                  <a:lnTo>
                    <a:pt x="0" y="6303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10" name="Forma Livre: Forma 1509">
              <a:extLst>
                <a:ext uri="{FF2B5EF4-FFF2-40B4-BE49-F238E27FC236}">
                  <a16:creationId xmlns:a16="http://schemas.microsoft.com/office/drawing/2014/main" id="{96CC2495-5A3C-1DEB-1CA7-ED9CB5DD9AD9}"/>
                </a:ext>
              </a:extLst>
            </p:cNvPr>
            <p:cNvSpPr/>
            <p:nvPr/>
          </p:nvSpPr>
          <p:spPr>
            <a:xfrm>
              <a:off x="3169730" y="3680977"/>
              <a:ext cx="25169" cy="22437"/>
            </a:xfrm>
            <a:custGeom>
              <a:avLst/>
              <a:gdLst>
                <a:gd name="connsiteX0" fmla="*/ 0 w 25169"/>
                <a:gd name="connsiteY0" fmla="*/ 6093 h 22437"/>
                <a:gd name="connsiteX1" fmla="*/ 4748 w 25169"/>
                <a:gd name="connsiteY1" fmla="*/ 0 h 22437"/>
                <a:gd name="connsiteX2" fmla="*/ 25169 w 25169"/>
                <a:gd name="connsiteY2" fmla="*/ 15883 h 22437"/>
                <a:gd name="connsiteX3" fmla="*/ 20001 w 25169"/>
                <a:gd name="connsiteY3" fmla="*/ 22438 h 22437"/>
                <a:gd name="connsiteX4" fmla="*/ 0 w 25169"/>
                <a:gd name="connsiteY4" fmla="*/ 6093 h 22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69" h="22437">
                  <a:moveTo>
                    <a:pt x="0" y="6093"/>
                  </a:moveTo>
                  <a:lnTo>
                    <a:pt x="4748" y="0"/>
                  </a:lnTo>
                  <a:lnTo>
                    <a:pt x="25169" y="15883"/>
                  </a:lnTo>
                  <a:lnTo>
                    <a:pt x="20001" y="22438"/>
                  </a:lnTo>
                  <a:lnTo>
                    <a:pt x="0" y="6093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11" name="Forma Livre: Forma 1510">
              <a:extLst>
                <a:ext uri="{FF2B5EF4-FFF2-40B4-BE49-F238E27FC236}">
                  <a16:creationId xmlns:a16="http://schemas.microsoft.com/office/drawing/2014/main" id="{DDA8DC75-0BCF-9503-DA67-A69CDC873C03}"/>
                </a:ext>
              </a:extLst>
            </p:cNvPr>
            <p:cNvSpPr/>
            <p:nvPr/>
          </p:nvSpPr>
          <p:spPr>
            <a:xfrm>
              <a:off x="3158217" y="3694507"/>
              <a:ext cx="35968" cy="33489"/>
            </a:xfrm>
            <a:custGeom>
              <a:avLst/>
              <a:gdLst>
                <a:gd name="connsiteX0" fmla="*/ 0 w 35968"/>
                <a:gd name="connsiteY0" fmla="*/ 5841 h 33489"/>
                <a:gd name="connsiteX1" fmla="*/ 840 w 35968"/>
                <a:gd name="connsiteY1" fmla="*/ 4958 h 33489"/>
                <a:gd name="connsiteX2" fmla="*/ 2563 w 35968"/>
                <a:gd name="connsiteY2" fmla="*/ 2941 h 33489"/>
                <a:gd name="connsiteX3" fmla="*/ 5084 w 35968"/>
                <a:gd name="connsiteY3" fmla="*/ 0 h 33489"/>
                <a:gd name="connsiteX4" fmla="*/ 35968 w 35968"/>
                <a:gd name="connsiteY4" fmla="*/ 26892 h 33489"/>
                <a:gd name="connsiteX5" fmla="*/ 33111 w 35968"/>
                <a:gd name="connsiteY5" fmla="*/ 30211 h 33489"/>
                <a:gd name="connsiteX6" fmla="*/ 31136 w 35968"/>
                <a:gd name="connsiteY6" fmla="*/ 32481 h 33489"/>
                <a:gd name="connsiteX7" fmla="*/ 30211 w 35968"/>
                <a:gd name="connsiteY7" fmla="*/ 33489 h 33489"/>
                <a:gd name="connsiteX8" fmla="*/ 0 w 35968"/>
                <a:gd name="connsiteY8" fmla="*/ 5841 h 33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968" h="33489">
                  <a:moveTo>
                    <a:pt x="0" y="5841"/>
                  </a:moveTo>
                  <a:lnTo>
                    <a:pt x="840" y="4958"/>
                  </a:lnTo>
                  <a:lnTo>
                    <a:pt x="2563" y="2941"/>
                  </a:lnTo>
                  <a:cubicBezTo>
                    <a:pt x="3824" y="1471"/>
                    <a:pt x="5084" y="0"/>
                    <a:pt x="5084" y="0"/>
                  </a:cubicBezTo>
                  <a:lnTo>
                    <a:pt x="35968" y="26892"/>
                  </a:lnTo>
                  <a:cubicBezTo>
                    <a:pt x="35968" y="26892"/>
                    <a:pt x="34539" y="28531"/>
                    <a:pt x="33111" y="30211"/>
                  </a:cubicBezTo>
                  <a:cubicBezTo>
                    <a:pt x="32396" y="31052"/>
                    <a:pt x="31682" y="31850"/>
                    <a:pt x="31136" y="32481"/>
                  </a:cubicBezTo>
                  <a:lnTo>
                    <a:pt x="30211" y="33489"/>
                  </a:lnTo>
                  <a:lnTo>
                    <a:pt x="0" y="5841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12" name="Forma Livre: Forma 1511">
              <a:extLst>
                <a:ext uri="{FF2B5EF4-FFF2-40B4-BE49-F238E27FC236}">
                  <a16:creationId xmlns:a16="http://schemas.microsoft.com/office/drawing/2014/main" id="{C76594B3-A79F-1139-9CF2-A8A520C4D78C}"/>
                </a:ext>
              </a:extLst>
            </p:cNvPr>
            <p:cNvSpPr/>
            <p:nvPr/>
          </p:nvSpPr>
          <p:spPr>
            <a:xfrm>
              <a:off x="3145906" y="3707491"/>
              <a:ext cx="26681" cy="26681"/>
            </a:xfrm>
            <a:custGeom>
              <a:avLst/>
              <a:gdLst>
                <a:gd name="connsiteX0" fmla="*/ 42 w 26681"/>
                <a:gd name="connsiteY0" fmla="*/ 5504 h 26681"/>
                <a:gd name="connsiteX1" fmla="*/ 2815 w 26681"/>
                <a:gd name="connsiteY1" fmla="*/ 2815 h 26681"/>
                <a:gd name="connsiteX2" fmla="*/ 5462 w 26681"/>
                <a:gd name="connsiteY2" fmla="*/ 0 h 26681"/>
                <a:gd name="connsiteX3" fmla="*/ 26682 w 26681"/>
                <a:gd name="connsiteY3" fmla="*/ 20673 h 26681"/>
                <a:gd name="connsiteX4" fmla="*/ 23741 w 26681"/>
                <a:gd name="connsiteY4" fmla="*/ 23740 h 26681"/>
                <a:gd name="connsiteX5" fmla="*/ 20715 w 26681"/>
                <a:gd name="connsiteY5" fmla="*/ 26682 h 26681"/>
                <a:gd name="connsiteX6" fmla="*/ 0 w 26681"/>
                <a:gd name="connsiteY6" fmla="*/ 5504 h 26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681" h="26681">
                  <a:moveTo>
                    <a:pt x="42" y="5504"/>
                  </a:moveTo>
                  <a:cubicBezTo>
                    <a:pt x="42" y="5504"/>
                    <a:pt x="1471" y="4202"/>
                    <a:pt x="2815" y="2815"/>
                  </a:cubicBezTo>
                  <a:lnTo>
                    <a:pt x="5462" y="0"/>
                  </a:lnTo>
                  <a:lnTo>
                    <a:pt x="26682" y="20673"/>
                  </a:lnTo>
                  <a:cubicBezTo>
                    <a:pt x="26682" y="20673"/>
                    <a:pt x="25211" y="22186"/>
                    <a:pt x="23741" y="23740"/>
                  </a:cubicBezTo>
                  <a:cubicBezTo>
                    <a:pt x="22228" y="25211"/>
                    <a:pt x="20715" y="26682"/>
                    <a:pt x="20715" y="26682"/>
                  </a:cubicBezTo>
                  <a:lnTo>
                    <a:pt x="0" y="5504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13" name="Forma Livre: Forma 1512">
              <a:extLst>
                <a:ext uri="{FF2B5EF4-FFF2-40B4-BE49-F238E27FC236}">
                  <a16:creationId xmlns:a16="http://schemas.microsoft.com/office/drawing/2014/main" id="{188CE19C-3C75-0744-A603-37A79E7E56EB}"/>
                </a:ext>
              </a:extLst>
            </p:cNvPr>
            <p:cNvSpPr/>
            <p:nvPr/>
          </p:nvSpPr>
          <p:spPr>
            <a:xfrm>
              <a:off x="3134267" y="3718667"/>
              <a:ext cx="16345" cy="16807"/>
            </a:xfrm>
            <a:custGeom>
              <a:avLst/>
              <a:gdLst>
                <a:gd name="connsiteX0" fmla="*/ 0 w 16345"/>
                <a:gd name="connsiteY0" fmla="*/ 5168 h 16807"/>
                <a:gd name="connsiteX1" fmla="*/ 2941 w 16345"/>
                <a:gd name="connsiteY1" fmla="*/ 2647 h 16807"/>
                <a:gd name="connsiteX2" fmla="*/ 5757 w 16345"/>
                <a:gd name="connsiteY2" fmla="*/ 0 h 16807"/>
                <a:gd name="connsiteX3" fmla="*/ 16345 w 16345"/>
                <a:gd name="connsiteY3" fmla="*/ 11387 h 16807"/>
                <a:gd name="connsiteX4" fmla="*/ 13404 w 16345"/>
                <a:gd name="connsiteY4" fmla="*/ 14160 h 16807"/>
                <a:gd name="connsiteX5" fmla="*/ 10337 w 16345"/>
                <a:gd name="connsiteY5" fmla="*/ 16807 h 16807"/>
                <a:gd name="connsiteX6" fmla="*/ 42 w 16345"/>
                <a:gd name="connsiteY6" fmla="*/ 5168 h 1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345" h="16807">
                  <a:moveTo>
                    <a:pt x="0" y="5168"/>
                  </a:moveTo>
                  <a:cubicBezTo>
                    <a:pt x="0" y="5168"/>
                    <a:pt x="1471" y="3908"/>
                    <a:pt x="2941" y="2647"/>
                  </a:cubicBezTo>
                  <a:cubicBezTo>
                    <a:pt x="4370" y="1345"/>
                    <a:pt x="5757" y="0"/>
                    <a:pt x="5757" y="0"/>
                  </a:cubicBezTo>
                  <a:lnTo>
                    <a:pt x="16345" y="11387"/>
                  </a:lnTo>
                  <a:cubicBezTo>
                    <a:pt x="16345" y="11387"/>
                    <a:pt x="14875" y="12816"/>
                    <a:pt x="13404" y="14160"/>
                  </a:cubicBezTo>
                  <a:lnTo>
                    <a:pt x="10337" y="16807"/>
                  </a:lnTo>
                  <a:lnTo>
                    <a:pt x="42" y="5168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14" name="Forma Livre: Forma 1513">
              <a:extLst>
                <a:ext uri="{FF2B5EF4-FFF2-40B4-BE49-F238E27FC236}">
                  <a16:creationId xmlns:a16="http://schemas.microsoft.com/office/drawing/2014/main" id="{88EB2868-0087-106D-A7BC-87634345F7D5}"/>
                </a:ext>
              </a:extLst>
            </p:cNvPr>
            <p:cNvSpPr/>
            <p:nvPr/>
          </p:nvSpPr>
          <p:spPr>
            <a:xfrm>
              <a:off x="3120779" y="3730265"/>
              <a:ext cx="22606" cy="25127"/>
            </a:xfrm>
            <a:custGeom>
              <a:avLst/>
              <a:gdLst>
                <a:gd name="connsiteX0" fmla="*/ 0 w 22606"/>
                <a:gd name="connsiteY0" fmla="*/ 4832 h 25127"/>
                <a:gd name="connsiteX1" fmla="*/ 3025 w 22606"/>
                <a:gd name="connsiteY1" fmla="*/ 2437 h 25127"/>
                <a:gd name="connsiteX2" fmla="*/ 5126 w 22606"/>
                <a:gd name="connsiteY2" fmla="*/ 798 h 25127"/>
                <a:gd name="connsiteX3" fmla="*/ 6051 w 22606"/>
                <a:gd name="connsiteY3" fmla="*/ 0 h 25127"/>
                <a:gd name="connsiteX4" fmla="*/ 22606 w 22606"/>
                <a:gd name="connsiteY4" fmla="*/ 19917 h 25127"/>
                <a:gd name="connsiteX5" fmla="*/ 21598 w 22606"/>
                <a:gd name="connsiteY5" fmla="*/ 20757 h 25127"/>
                <a:gd name="connsiteX6" fmla="*/ 19329 w 22606"/>
                <a:gd name="connsiteY6" fmla="*/ 22522 h 25127"/>
                <a:gd name="connsiteX7" fmla="*/ 16051 w 22606"/>
                <a:gd name="connsiteY7" fmla="*/ 25127 h 25127"/>
                <a:gd name="connsiteX8" fmla="*/ 0 w 22606"/>
                <a:gd name="connsiteY8" fmla="*/ 4832 h 25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606" h="25127">
                  <a:moveTo>
                    <a:pt x="0" y="4832"/>
                  </a:moveTo>
                  <a:cubicBezTo>
                    <a:pt x="0" y="4832"/>
                    <a:pt x="1513" y="3656"/>
                    <a:pt x="3025" y="2437"/>
                  </a:cubicBezTo>
                  <a:cubicBezTo>
                    <a:pt x="3782" y="1849"/>
                    <a:pt x="4538" y="1261"/>
                    <a:pt x="5126" y="798"/>
                  </a:cubicBezTo>
                  <a:lnTo>
                    <a:pt x="6051" y="0"/>
                  </a:lnTo>
                  <a:lnTo>
                    <a:pt x="22606" y="19917"/>
                  </a:lnTo>
                  <a:lnTo>
                    <a:pt x="21598" y="20757"/>
                  </a:lnTo>
                  <a:cubicBezTo>
                    <a:pt x="20967" y="21261"/>
                    <a:pt x="20169" y="21892"/>
                    <a:pt x="19329" y="22522"/>
                  </a:cubicBezTo>
                  <a:lnTo>
                    <a:pt x="16051" y="25127"/>
                  </a:lnTo>
                  <a:lnTo>
                    <a:pt x="0" y="4832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15" name="Forma Livre: Forma 1514">
              <a:extLst>
                <a:ext uri="{FF2B5EF4-FFF2-40B4-BE49-F238E27FC236}">
                  <a16:creationId xmlns:a16="http://schemas.microsoft.com/office/drawing/2014/main" id="{CA1BB3A7-A157-E158-F89B-BF3E4890AAAA}"/>
                </a:ext>
              </a:extLst>
            </p:cNvPr>
            <p:cNvSpPr/>
            <p:nvPr/>
          </p:nvSpPr>
          <p:spPr>
            <a:xfrm>
              <a:off x="3106660" y="3741148"/>
              <a:ext cx="30715" cy="37942"/>
            </a:xfrm>
            <a:custGeom>
              <a:avLst/>
              <a:gdLst>
                <a:gd name="connsiteX0" fmla="*/ 0 w 30715"/>
                <a:gd name="connsiteY0" fmla="*/ 4496 h 37942"/>
                <a:gd name="connsiteX1" fmla="*/ 6303 w 30715"/>
                <a:gd name="connsiteY1" fmla="*/ 0 h 37942"/>
                <a:gd name="connsiteX2" fmla="*/ 30716 w 30715"/>
                <a:gd name="connsiteY2" fmla="*/ 32900 h 37942"/>
                <a:gd name="connsiteX3" fmla="*/ 23572 w 30715"/>
                <a:gd name="connsiteY3" fmla="*/ 37943 h 37942"/>
                <a:gd name="connsiteX4" fmla="*/ 0 w 30715"/>
                <a:gd name="connsiteY4" fmla="*/ 4496 h 37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715" h="37942">
                  <a:moveTo>
                    <a:pt x="0" y="4496"/>
                  </a:moveTo>
                  <a:lnTo>
                    <a:pt x="6303" y="0"/>
                  </a:lnTo>
                  <a:lnTo>
                    <a:pt x="30716" y="32900"/>
                  </a:lnTo>
                  <a:lnTo>
                    <a:pt x="23572" y="37943"/>
                  </a:lnTo>
                  <a:lnTo>
                    <a:pt x="0" y="4496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16" name="Forma Livre: Forma 1515">
              <a:extLst>
                <a:ext uri="{FF2B5EF4-FFF2-40B4-BE49-F238E27FC236}">
                  <a16:creationId xmlns:a16="http://schemas.microsoft.com/office/drawing/2014/main" id="{0866A5D0-5FB1-21E5-EDCA-8888F606C9A9}"/>
                </a:ext>
              </a:extLst>
            </p:cNvPr>
            <p:cNvSpPr/>
            <p:nvPr/>
          </p:nvSpPr>
          <p:spPr>
            <a:xfrm>
              <a:off x="3092038" y="3751190"/>
              <a:ext cx="22816" cy="29329"/>
            </a:xfrm>
            <a:custGeom>
              <a:avLst/>
              <a:gdLst>
                <a:gd name="connsiteX0" fmla="*/ 0 w 22816"/>
                <a:gd name="connsiteY0" fmla="*/ 4160 h 29329"/>
                <a:gd name="connsiteX1" fmla="*/ 6513 w 22816"/>
                <a:gd name="connsiteY1" fmla="*/ 0 h 29329"/>
                <a:gd name="connsiteX2" fmla="*/ 22816 w 22816"/>
                <a:gd name="connsiteY2" fmla="*/ 24749 h 29329"/>
                <a:gd name="connsiteX3" fmla="*/ 15673 w 22816"/>
                <a:gd name="connsiteY3" fmla="*/ 29329 h 29329"/>
                <a:gd name="connsiteX4" fmla="*/ 0 w 22816"/>
                <a:gd name="connsiteY4" fmla="*/ 4160 h 29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16" h="29329">
                  <a:moveTo>
                    <a:pt x="0" y="4160"/>
                  </a:moveTo>
                  <a:lnTo>
                    <a:pt x="6513" y="0"/>
                  </a:lnTo>
                  <a:lnTo>
                    <a:pt x="22816" y="24749"/>
                  </a:lnTo>
                  <a:lnTo>
                    <a:pt x="15673" y="29329"/>
                  </a:lnTo>
                  <a:lnTo>
                    <a:pt x="0" y="416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17" name="Forma Livre: Forma 1516">
              <a:extLst>
                <a:ext uri="{FF2B5EF4-FFF2-40B4-BE49-F238E27FC236}">
                  <a16:creationId xmlns:a16="http://schemas.microsoft.com/office/drawing/2014/main" id="{C046F7C1-88F2-0DB5-29F2-F8FE3C5714DD}"/>
                </a:ext>
              </a:extLst>
            </p:cNvPr>
            <p:cNvSpPr/>
            <p:nvPr/>
          </p:nvSpPr>
          <p:spPr>
            <a:xfrm>
              <a:off x="3078340" y="3759594"/>
              <a:ext cx="14580" cy="17437"/>
            </a:xfrm>
            <a:custGeom>
              <a:avLst/>
              <a:gdLst>
                <a:gd name="connsiteX0" fmla="*/ 0 w 14580"/>
                <a:gd name="connsiteY0" fmla="*/ 3866 h 17437"/>
                <a:gd name="connsiteX1" fmla="*/ 6681 w 14580"/>
                <a:gd name="connsiteY1" fmla="*/ 0 h 17437"/>
                <a:gd name="connsiteX2" fmla="*/ 14581 w 14580"/>
                <a:gd name="connsiteY2" fmla="*/ 13404 h 17437"/>
                <a:gd name="connsiteX3" fmla="*/ 7521 w 14580"/>
                <a:gd name="connsiteY3" fmla="*/ 17438 h 17437"/>
                <a:gd name="connsiteX4" fmla="*/ 0 w 14580"/>
                <a:gd name="connsiteY4" fmla="*/ 3866 h 17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580" h="17437">
                  <a:moveTo>
                    <a:pt x="0" y="3866"/>
                  </a:moveTo>
                  <a:lnTo>
                    <a:pt x="6681" y="0"/>
                  </a:lnTo>
                  <a:lnTo>
                    <a:pt x="14581" y="13404"/>
                  </a:lnTo>
                  <a:lnTo>
                    <a:pt x="7521" y="17438"/>
                  </a:lnTo>
                  <a:lnTo>
                    <a:pt x="0" y="3866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18" name="Forma Livre: Forma 1517">
              <a:extLst>
                <a:ext uri="{FF2B5EF4-FFF2-40B4-BE49-F238E27FC236}">
                  <a16:creationId xmlns:a16="http://schemas.microsoft.com/office/drawing/2014/main" id="{D8963CD3-9748-EBCB-86F0-31273A83C39F}"/>
                </a:ext>
              </a:extLst>
            </p:cNvPr>
            <p:cNvSpPr/>
            <p:nvPr/>
          </p:nvSpPr>
          <p:spPr>
            <a:xfrm>
              <a:off x="3062751" y="3768082"/>
              <a:ext cx="18740" cy="26807"/>
            </a:xfrm>
            <a:custGeom>
              <a:avLst/>
              <a:gdLst>
                <a:gd name="connsiteX0" fmla="*/ 0 w 18740"/>
                <a:gd name="connsiteY0" fmla="*/ 3530 h 26807"/>
                <a:gd name="connsiteX1" fmla="*/ 6849 w 18740"/>
                <a:gd name="connsiteY1" fmla="*/ 0 h 26807"/>
                <a:gd name="connsiteX2" fmla="*/ 18740 w 18740"/>
                <a:gd name="connsiteY2" fmla="*/ 22984 h 26807"/>
                <a:gd name="connsiteX3" fmla="*/ 11261 w 18740"/>
                <a:gd name="connsiteY3" fmla="*/ 26808 h 26807"/>
                <a:gd name="connsiteX4" fmla="*/ 0 w 18740"/>
                <a:gd name="connsiteY4" fmla="*/ 3530 h 2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40" h="26807">
                  <a:moveTo>
                    <a:pt x="0" y="3530"/>
                  </a:moveTo>
                  <a:lnTo>
                    <a:pt x="6849" y="0"/>
                  </a:lnTo>
                  <a:lnTo>
                    <a:pt x="18740" y="22984"/>
                  </a:lnTo>
                  <a:lnTo>
                    <a:pt x="11261" y="26808"/>
                  </a:lnTo>
                  <a:lnTo>
                    <a:pt x="0" y="353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19" name="Forma Livre: Forma 1518">
              <a:extLst>
                <a:ext uri="{FF2B5EF4-FFF2-40B4-BE49-F238E27FC236}">
                  <a16:creationId xmlns:a16="http://schemas.microsoft.com/office/drawing/2014/main" id="{C2FA4F0E-ECFB-C3F4-1A0F-F4A599015D7E}"/>
                </a:ext>
              </a:extLst>
            </p:cNvPr>
            <p:cNvSpPr/>
            <p:nvPr/>
          </p:nvSpPr>
          <p:spPr>
            <a:xfrm>
              <a:off x="3046700" y="3775645"/>
              <a:ext cx="23782" cy="40926"/>
            </a:xfrm>
            <a:custGeom>
              <a:avLst/>
              <a:gdLst>
                <a:gd name="connsiteX0" fmla="*/ 0 w 23782"/>
                <a:gd name="connsiteY0" fmla="*/ 3151 h 40926"/>
                <a:gd name="connsiteX1" fmla="*/ 1135 w 23782"/>
                <a:gd name="connsiteY1" fmla="*/ 2689 h 40926"/>
                <a:gd name="connsiteX2" fmla="*/ 3572 w 23782"/>
                <a:gd name="connsiteY2" fmla="*/ 1597 h 40926"/>
                <a:gd name="connsiteX3" fmla="*/ 7101 w 23782"/>
                <a:gd name="connsiteY3" fmla="*/ 0 h 40926"/>
                <a:gd name="connsiteX4" fmla="*/ 23783 w 23782"/>
                <a:gd name="connsiteY4" fmla="*/ 37397 h 40926"/>
                <a:gd name="connsiteX5" fmla="*/ 19791 w 23782"/>
                <a:gd name="connsiteY5" fmla="*/ 39204 h 40926"/>
                <a:gd name="connsiteX6" fmla="*/ 17060 w 23782"/>
                <a:gd name="connsiteY6" fmla="*/ 40422 h 40926"/>
                <a:gd name="connsiteX7" fmla="*/ 15799 w 23782"/>
                <a:gd name="connsiteY7" fmla="*/ 40926 h 40926"/>
                <a:gd name="connsiteX8" fmla="*/ 42 w 23782"/>
                <a:gd name="connsiteY8" fmla="*/ 3151 h 40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782" h="40926">
                  <a:moveTo>
                    <a:pt x="0" y="3151"/>
                  </a:moveTo>
                  <a:cubicBezTo>
                    <a:pt x="0" y="3151"/>
                    <a:pt x="462" y="2983"/>
                    <a:pt x="1135" y="2689"/>
                  </a:cubicBezTo>
                  <a:cubicBezTo>
                    <a:pt x="1807" y="2395"/>
                    <a:pt x="2689" y="2017"/>
                    <a:pt x="3572" y="1597"/>
                  </a:cubicBezTo>
                  <a:cubicBezTo>
                    <a:pt x="5336" y="798"/>
                    <a:pt x="7101" y="0"/>
                    <a:pt x="7101" y="0"/>
                  </a:cubicBezTo>
                  <a:lnTo>
                    <a:pt x="23783" y="37397"/>
                  </a:lnTo>
                  <a:cubicBezTo>
                    <a:pt x="23783" y="37397"/>
                    <a:pt x="21808" y="38279"/>
                    <a:pt x="19791" y="39204"/>
                  </a:cubicBezTo>
                  <a:cubicBezTo>
                    <a:pt x="18782" y="39666"/>
                    <a:pt x="17816" y="40128"/>
                    <a:pt x="17060" y="40422"/>
                  </a:cubicBezTo>
                  <a:lnTo>
                    <a:pt x="15799" y="40926"/>
                  </a:lnTo>
                  <a:lnTo>
                    <a:pt x="42" y="3151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20" name="Forma Livre: Forma 1519">
              <a:extLst>
                <a:ext uri="{FF2B5EF4-FFF2-40B4-BE49-F238E27FC236}">
                  <a16:creationId xmlns:a16="http://schemas.microsoft.com/office/drawing/2014/main" id="{BFF8A74E-CA1F-16C5-2CF9-52B19CA76695}"/>
                </a:ext>
              </a:extLst>
            </p:cNvPr>
            <p:cNvSpPr/>
            <p:nvPr/>
          </p:nvSpPr>
          <p:spPr>
            <a:xfrm>
              <a:off x="3030270" y="3782410"/>
              <a:ext cx="17815" cy="30631"/>
            </a:xfrm>
            <a:custGeom>
              <a:avLst/>
              <a:gdLst>
                <a:gd name="connsiteX0" fmla="*/ 0 w 17815"/>
                <a:gd name="connsiteY0" fmla="*/ 2689 h 30631"/>
                <a:gd name="connsiteX1" fmla="*/ 3656 w 17815"/>
                <a:gd name="connsiteY1" fmla="*/ 1428 h 30631"/>
                <a:gd name="connsiteX2" fmla="*/ 7269 w 17815"/>
                <a:gd name="connsiteY2" fmla="*/ 0 h 30631"/>
                <a:gd name="connsiteX3" fmla="*/ 17816 w 17815"/>
                <a:gd name="connsiteY3" fmla="*/ 27690 h 30631"/>
                <a:gd name="connsiteX4" fmla="*/ 13866 w 17815"/>
                <a:gd name="connsiteY4" fmla="*/ 29245 h 30631"/>
                <a:gd name="connsiteX5" fmla="*/ 9874 w 17815"/>
                <a:gd name="connsiteY5" fmla="*/ 30632 h 30631"/>
                <a:gd name="connsiteX6" fmla="*/ 0 w 17815"/>
                <a:gd name="connsiteY6" fmla="*/ 2689 h 30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815" h="30631">
                  <a:moveTo>
                    <a:pt x="0" y="2689"/>
                  </a:moveTo>
                  <a:lnTo>
                    <a:pt x="3656" y="1428"/>
                  </a:lnTo>
                  <a:cubicBezTo>
                    <a:pt x="5462" y="714"/>
                    <a:pt x="7269" y="0"/>
                    <a:pt x="7269" y="0"/>
                  </a:cubicBezTo>
                  <a:lnTo>
                    <a:pt x="17816" y="27690"/>
                  </a:lnTo>
                  <a:lnTo>
                    <a:pt x="13866" y="29245"/>
                  </a:lnTo>
                  <a:lnTo>
                    <a:pt x="9874" y="30632"/>
                  </a:lnTo>
                  <a:lnTo>
                    <a:pt x="0" y="2689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21" name="Forma Livre: Forma 1520">
              <a:extLst>
                <a:ext uri="{FF2B5EF4-FFF2-40B4-BE49-F238E27FC236}">
                  <a16:creationId xmlns:a16="http://schemas.microsoft.com/office/drawing/2014/main" id="{16BACDAF-B203-E43D-61DF-49F153B21E10}"/>
                </a:ext>
              </a:extLst>
            </p:cNvPr>
            <p:cNvSpPr/>
            <p:nvPr/>
          </p:nvSpPr>
          <p:spPr>
            <a:xfrm>
              <a:off x="3015144" y="3787746"/>
              <a:ext cx="12185" cy="17185"/>
            </a:xfrm>
            <a:custGeom>
              <a:avLst/>
              <a:gdLst>
                <a:gd name="connsiteX0" fmla="*/ 0 w 12185"/>
                <a:gd name="connsiteY0" fmla="*/ 2269 h 17185"/>
                <a:gd name="connsiteX1" fmla="*/ 3740 w 12185"/>
                <a:gd name="connsiteY1" fmla="*/ 1219 h 17185"/>
                <a:gd name="connsiteX2" fmla="*/ 7395 w 12185"/>
                <a:gd name="connsiteY2" fmla="*/ 0 h 17185"/>
                <a:gd name="connsiteX3" fmla="*/ 12185 w 12185"/>
                <a:gd name="connsiteY3" fmla="*/ 14791 h 17185"/>
                <a:gd name="connsiteX4" fmla="*/ 8320 w 12185"/>
                <a:gd name="connsiteY4" fmla="*/ 16093 h 17185"/>
                <a:gd name="connsiteX5" fmla="*/ 4412 w 12185"/>
                <a:gd name="connsiteY5" fmla="*/ 17186 h 17185"/>
                <a:gd name="connsiteX6" fmla="*/ 0 w 12185"/>
                <a:gd name="connsiteY6" fmla="*/ 2269 h 1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85" h="17185">
                  <a:moveTo>
                    <a:pt x="0" y="2269"/>
                  </a:moveTo>
                  <a:cubicBezTo>
                    <a:pt x="0" y="2269"/>
                    <a:pt x="1849" y="1723"/>
                    <a:pt x="3740" y="1219"/>
                  </a:cubicBezTo>
                  <a:cubicBezTo>
                    <a:pt x="5588" y="588"/>
                    <a:pt x="7395" y="0"/>
                    <a:pt x="7395" y="0"/>
                  </a:cubicBezTo>
                  <a:lnTo>
                    <a:pt x="12185" y="14791"/>
                  </a:lnTo>
                  <a:cubicBezTo>
                    <a:pt x="12185" y="14791"/>
                    <a:pt x="10253" y="15421"/>
                    <a:pt x="8320" y="16093"/>
                  </a:cubicBezTo>
                  <a:lnTo>
                    <a:pt x="4412" y="17186"/>
                  </a:lnTo>
                  <a:lnTo>
                    <a:pt x="0" y="2269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22" name="Forma Livre: Forma 1521">
              <a:extLst>
                <a:ext uri="{FF2B5EF4-FFF2-40B4-BE49-F238E27FC236}">
                  <a16:creationId xmlns:a16="http://schemas.microsoft.com/office/drawing/2014/main" id="{4F3E6F5A-2CDA-7ECD-3C9C-89C6BFB5DFD2}"/>
                </a:ext>
              </a:extLst>
            </p:cNvPr>
            <p:cNvSpPr/>
            <p:nvPr/>
          </p:nvSpPr>
          <p:spPr>
            <a:xfrm>
              <a:off x="2998168" y="3792663"/>
              <a:ext cx="14160" cy="27018"/>
            </a:xfrm>
            <a:custGeom>
              <a:avLst/>
              <a:gdLst>
                <a:gd name="connsiteX0" fmla="*/ 0 w 14160"/>
                <a:gd name="connsiteY0" fmla="*/ 1849 h 27018"/>
                <a:gd name="connsiteX1" fmla="*/ 3782 w 14160"/>
                <a:gd name="connsiteY1" fmla="*/ 966 h 27018"/>
                <a:gd name="connsiteX2" fmla="*/ 6387 w 14160"/>
                <a:gd name="connsiteY2" fmla="*/ 336 h 27018"/>
                <a:gd name="connsiteX3" fmla="*/ 7563 w 14160"/>
                <a:gd name="connsiteY3" fmla="*/ 0 h 27018"/>
                <a:gd name="connsiteX4" fmla="*/ 14160 w 14160"/>
                <a:gd name="connsiteY4" fmla="*/ 25043 h 27018"/>
                <a:gd name="connsiteX5" fmla="*/ 12900 w 14160"/>
                <a:gd name="connsiteY5" fmla="*/ 25421 h 27018"/>
                <a:gd name="connsiteX6" fmla="*/ 10084 w 14160"/>
                <a:gd name="connsiteY6" fmla="*/ 26093 h 27018"/>
                <a:gd name="connsiteX7" fmla="*/ 6009 w 14160"/>
                <a:gd name="connsiteY7" fmla="*/ 27018 h 27018"/>
                <a:gd name="connsiteX8" fmla="*/ 42 w 14160"/>
                <a:gd name="connsiteY8" fmla="*/ 1849 h 27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160" h="27018">
                  <a:moveTo>
                    <a:pt x="0" y="1849"/>
                  </a:moveTo>
                  <a:cubicBezTo>
                    <a:pt x="0" y="1849"/>
                    <a:pt x="1891" y="1428"/>
                    <a:pt x="3782" y="966"/>
                  </a:cubicBezTo>
                  <a:cubicBezTo>
                    <a:pt x="4706" y="756"/>
                    <a:pt x="5673" y="546"/>
                    <a:pt x="6387" y="336"/>
                  </a:cubicBezTo>
                  <a:lnTo>
                    <a:pt x="7563" y="0"/>
                  </a:lnTo>
                  <a:lnTo>
                    <a:pt x="14160" y="25043"/>
                  </a:lnTo>
                  <a:lnTo>
                    <a:pt x="12900" y="25421"/>
                  </a:lnTo>
                  <a:cubicBezTo>
                    <a:pt x="12143" y="25631"/>
                    <a:pt x="11135" y="25841"/>
                    <a:pt x="10084" y="26093"/>
                  </a:cubicBezTo>
                  <a:cubicBezTo>
                    <a:pt x="8026" y="26556"/>
                    <a:pt x="6009" y="27018"/>
                    <a:pt x="6009" y="27018"/>
                  </a:cubicBezTo>
                  <a:lnTo>
                    <a:pt x="42" y="1849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23" name="Forma Livre: Forma 1522">
              <a:extLst>
                <a:ext uri="{FF2B5EF4-FFF2-40B4-BE49-F238E27FC236}">
                  <a16:creationId xmlns:a16="http://schemas.microsoft.com/office/drawing/2014/main" id="{49AECA30-1DAD-9E44-F009-2DC52BDDDDED}"/>
                </a:ext>
              </a:extLst>
            </p:cNvPr>
            <p:cNvSpPr/>
            <p:nvPr/>
          </p:nvSpPr>
          <p:spPr>
            <a:xfrm>
              <a:off x="2980940" y="3796696"/>
              <a:ext cx="15757" cy="41682"/>
            </a:xfrm>
            <a:custGeom>
              <a:avLst/>
              <a:gdLst>
                <a:gd name="connsiteX0" fmla="*/ 0 w 15757"/>
                <a:gd name="connsiteY0" fmla="*/ 1387 h 41682"/>
                <a:gd name="connsiteX1" fmla="*/ 7605 w 15757"/>
                <a:gd name="connsiteY1" fmla="*/ 0 h 41682"/>
                <a:gd name="connsiteX2" fmla="*/ 15757 w 15757"/>
                <a:gd name="connsiteY2" fmla="*/ 40128 h 41682"/>
                <a:gd name="connsiteX3" fmla="*/ 7185 w 15757"/>
                <a:gd name="connsiteY3" fmla="*/ 41683 h 41682"/>
                <a:gd name="connsiteX4" fmla="*/ 0 w 15757"/>
                <a:gd name="connsiteY4" fmla="*/ 1387 h 41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757" h="41682">
                  <a:moveTo>
                    <a:pt x="0" y="1387"/>
                  </a:moveTo>
                  <a:lnTo>
                    <a:pt x="7605" y="0"/>
                  </a:lnTo>
                  <a:lnTo>
                    <a:pt x="15757" y="40128"/>
                  </a:lnTo>
                  <a:lnTo>
                    <a:pt x="7185" y="41683"/>
                  </a:lnTo>
                  <a:lnTo>
                    <a:pt x="0" y="1387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24" name="Forma Livre: Forma 1523">
              <a:extLst>
                <a:ext uri="{FF2B5EF4-FFF2-40B4-BE49-F238E27FC236}">
                  <a16:creationId xmlns:a16="http://schemas.microsoft.com/office/drawing/2014/main" id="{380074FC-04EA-99D4-0A3A-2F96B58A0237}"/>
                </a:ext>
              </a:extLst>
            </p:cNvPr>
            <p:cNvSpPr/>
            <p:nvPr/>
          </p:nvSpPr>
          <p:spPr>
            <a:xfrm>
              <a:off x="2963545" y="3799680"/>
              <a:ext cx="11933" cy="30421"/>
            </a:xfrm>
            <a:custGeom>
              <a:avLst/>
              <a:gdLst>
                <a:gd name="connsiteX0" fmla="*/ 0 w 11933"/>
                <a:gd name="connsiteY0" fmla="*/ 1008 h 30421"/>
                <a:gd name="connsiteX1" fmla="*/ 7647 w 11933"/>
                <a:gd name="connsiteY1" fmla="*/ 0 h 30421"/>
                <a:gd name="connsiteX2" fmla="*/ 11933 w 11933"/>
                <a:gd name="connsiteY2" fmla="*/ 29371 h 30421"/>
                <a:gd name="connsiteX3" fmla="*/ 3571 w 11933"/>
                <a:gd name="connsiteY3" fmla="*/ 30422 h 30421"/>
                <a:gd name="connsiteX4" fmla="*/ 0 w 11933"/>
                <a:gd name="connsiteY4" fmla="*/ 1008 h 30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3" h="30421">
                  <a:moveTo>
                    <a:pt x="0" y="1008"/>
                  </a:moveTo>
                  <a:lnTo>
                    <a:pt x="7647" y="0"/>
                  </a:lnTo>
                  <a:lnTo>
                    <a:pt x="11933" y="29371"/>
                  </a:lnTo>
                  <a:lnTo>
                    <a:pt x="3571" y="30422"/>
                  </a:lnTo>
                  <a:lnTo>
                    <a:pt x="0" y="1008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25" name="Forma Livre: Forma 1524">
              <a:extLst>
                <a:ext uri="{FF2B5EF4-FFF2-40B4-BE49-F238E27FC236}">
                  <a16:creationId xmlns:a16="http://schemas.microsoft.com/office/drawing/2014/main" id="{93C12F57-F21F-663C-B58A-9F5A8EFDF62D}"/>
                </a:ext>
              </a:extLst>
            </p:cNvPr>
            <p:cNvSpPr/>
            <p:nvPr/>
          </p:nvSpPr>
          <p:spPr>
            <a:xfrm>
              <a:off x="2947703" y="3801612"/>
              <a:ext cx="9160" cy="16093"/>
            </a:xfrm>
            <a:custGeom>
              <a:avLst/>
              <a:gdLst>
                <a:gd name="connsiteX0" fmla="*/ 0 w 9160"/>
                <a:gd name="connsiteY0" fmla="*/ 588 h 16093"/>
                <a:gd name="connsiteX1" fmla="*/ 7690 w 9160"/>
                <a:gd name="connsiteY1" fmla="*/ 0 h 16093"/>
                <a:gd name="connsiteX2" fmla="*/ 9160 w 9160"/>
                <a:gd name="connsiteY2" fmla="*/ 15463 h 16093"/>
                <a:gd name="connsiteX3" fmla="*/ 1093 w 9160"/>
                <a:gd name="connsiteY3" fmla="*/ 16093 h 16093"/>
                <a:gd name="connsiteX4" fmla="*/ 0 w 9160"/>
                <a:gd name="connsiteY4" fmla="*/ 588 h 1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60" h="16093">
                  <a:moveTo>
                    <a:pt x="0" y="588"/>
                  </a:moveTo>
                  <a:lnTo>
                    <a:pt x="7690" y="0"/>
                  </a:lnTo>
                  <a:lnTo>
                    <a:pt x="9160" y="15463"/>
                  </a:lnTo>
                  <a:lnTo>
                    <a:pt x="1093" y="16093"/>
                  </a:lnTo>
                  <a:lnTo>
                    <a:pt x="0" y="588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26" name="Forma Livre: Forma 1525">
              <a:extLst>
                <a:ext uri="{FF2B5EF4-FFF2-40B4-BE49-F238E27FC236}">
                  <a16:creationId xmlns:a16="http://schemas.microsoft.com/office/drawing/2014/main" id="{2D5D2214-08AA-13C5-2B96-8B6DB9D6AE4D}"/>
                </a:ext>
              </a:extLst>
            </p:cNvPr>
            <p:cNvSpPr/>
            <p:nvPr/>
          </p:nvSpPr>
          <p:spPr>
            <a:xfrm>
              <a:off x="2930098" y="3802747"/>
              <a:ext cx="8782" cy="26093"/>
            </a:xfrm>
            <a:custGeom>
              <a:avLst/>
              <a:gdLst>
                <a:gd name="connsiteX0" fmla="*/ 0 w 8782"/>
                <a:gd name="connsiteY0" fmla="*/ 210 h 26093"/>
                <a:gd name="connsiteX1" fmla="*/ 7732 w 8782"/>
                <a:gd name="connsiteY1" fmla="*/ 0 h 26093"/>
                <a:gd name="connsiteX2" fmla="*/ 8782 w 8782"/>
                <a:gd name="connsiteY2" fmla="*/ 25842 h 26093"/>
                <a:gd name="connsiteX3" fmla="*/ 420 w 8782"/>
                <a:gd name="connsiteY3" fmla="*/ 26094 h 26093"/>
                <a:gd name="connsiteX4" fmla="*/ 0 w 8782"/>
                <a:gd name="connsiteY4" fmla="*/ 210 h 2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82" h="26093">
                  <a:moveTo>
                    <a:pt x="0" y="210"/>
                  </a:moveTo>
                  <a:lnTo>
                    <a:pt x="7732" y="0"/>
                  </a:lnTo>
                  <a:lnTo>
                    <a:pt x="8782" y="25842"/>
                  </a:lnTo>
                  <a:lnTo>
                    <a:pt x="420" y="26094"/>
                  </a:lnTo>
                  <a:lnTo>
                    <a:pt x="0" y="21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27" name="Forma Livre: Forma 1526">
              <a:extLst>
                <a:ext uri="{FF2B5EF4-FFF2-40B4-BE49-F238E27FC236}">
                  <a16:creationId xmlns:a16="http://schemas.microsoft.com/office/drawing/2014/main" id="{71E21EE7-1D2C-19C0-3A9F-6750286868E9}"/>
                </a:ext>
              </a:extLst>
            </p:cNvPr>
            <p:cNvSpPr/>
            <p:nvPr/>
          </p:nvSpPr>
          <p:spPr>
            <a:xfrm>
              <a:off x="2910895" y="3802747"/>
              <a:ext cx="9328" cy="41136"/>
            </a:xfrm>
            <a:custGeom>
              <a:avLst/>
              <a:gdLst>
                <a:gd name="connsiteX0" fmla="*/ 1597 w 9328"/>
                <a:gd name="connsiteY0" fmla="*/ 0 h 41136"/>
                <a:gd name="connsiteX1" fmla="*/ 9328 w 9328"/>
                <a:gd name="connsiteY1" fmla="*/ 210 h 41136"/>
                <a:gd name="connsiteX2" fmla="*/ 8698 w 9328"/>
                <a:gd name="connsiteY2" fmla="*/ 41137 h 41136"/>
                <a:gd name="connsiteX3" fmla="*/ 0 w 9328"/>
                <a:gd name="connsiteY3" fmla="*/ 40926 h 41136"/>
                <a:gd name="connsiteX4" fmla="*/ 1597 w 9328"/>
                <a:gd name="connsiteY4" fmla="*/ 0 h 41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28" h="41136">
                  <a:moveTo>
                    <a:pt x="1597" y="0"/>
                  </a:moveTo>
                  <a:lnTo>
                    <a:pt x="9328" y="210"/>
                  </a:lnTo>
                  <a:lnTo>
                    <a:pt x="8698" y="41137"/>
                  </a:lnTo>
                  <a:lnTo>
                    <a:pt x="0" y="40926"/>
                  </a:lnTo>
                  <a:lnTo>
                    <a:pt x="1597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28" name="Forma Livre: Forma 1527">
              <a:extLst>
                <a:ext uri="{FF2B5EF4-FFF2-40B4-BE49-F238E27FC236}">
                  <a16:creationId xmlns:a16="http://schemas.microsoft.com/office/drawing/2014/main" id="{4113CE0A-3CC2-7E7A-6F69-164EA3154958}"/>
                </a:ext>
              </a:extLst>
            </p:cNvPr>
            <p:cNvSpPr/>
            <p:nvPr/>
          </p:nvSpPr>
          <p:spPr>
            <a:xfrm>
              <a:off x="2892113" y="3801612"/>
              <a:ext cx="10546" cy="30127"/>
            </a:xfrm>
            <a:custGeom>
              <a:avLst/>
              <a:gdLst>
                <a:gd name="connsiteX0" fmla="*/ 2815 w 10546"/>
                <a:gd name="connsiteY0" fmla="*/ 0 h 30127"/>
                <a:gd name="connsiteX1" fmla="*/ 10547 w 10546"/>
                <a:gd name="connsiteY1" fmla="*/ 588 h 30127"/>
                <a:gd name="connsiteX2" fmla="*/ 8446 w 10546"/>
                <a:gd name="connsiteY2" fmla="*/ 30128 h 30127"/>
                <a:gd name="connsiteX3" fmla="*/ 0 w 10546"/>
                <a:gd name="connsiteY3" fmla="*/ 29497 h 30127"/>
                <a:gd name="connsiteX4" fmla="*/ 2815 w 10546"/>
                <a:gd name="connsiteY4" fmla="*/ 0 h 30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46" h="30127">
                  <a:moveTo>
                    <a:pt x="2815" y="0"/>
                  </a:moveTo>
                  <a:lnTo>
                    <a:pt x="10547" y="588"/>
                  </a:lnTo>
                  <a:lnTo>
                    <a:pt x="8446" y="30128"/>
                  </a:lnTo>
                  <a:lnTo>
                    <a:pt x="0" y="29497"/>
                  </a:lnTo>
                  <a:lnTo>
                    <a:pt x="2815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29" name="Forma Livre: Forma 1528">
              <a:extLst>
                <a:ext uri="{FF2B5EF4-FFF2-40B4-BE49-F238E27FC236}">
                  <a16:creationId xmlns:a16="http://schemas.microsoft.com/office/drawing/2014/main" id="{2DC85720-CECA-586D-5717-F2F5AF055AB2}"/>
                </a:ext>
              </a:extLst>
            </p:cNvPr>
            <p:cNvSpPr/>
            <p:nvPr/>
          </p:nvSpPr>
          <p:spPr>
            <a:xfrm>
              <a:off x="2876902" y="3799680"/>
              <a:ext cx="9916" cy="16429"/>
            </a:xfrm>
            <a:custGeom>
              <a:avLst/>
              <a:gdLst>
                <a:gd name="connsiteX0" fmla="*/ 2227 w 9916"/>
                <a:gd name="connsiteY0" fmla="*/ 0 h 16429"/>
                <a:gd name="connsiteX1" fmla="*/ 9916 w 9916"/>
                <a:gd name="connsiteY1" fmla="*/ 1008 h 16429"/>
                <a:gd name="connsiteX2" fmla="*/ 8025 w 9916"/>
                <a:gd name="connsiteY2" fmla="*/ 16429 h 16429"/>
                <a:gd name="connsiteX3" fmla="*/ 0 w 9916"/>
                <a:gd name="connsiteY3" fmla="*/ 15421 h 16429"/>
                <a:gd name="connsiteX4" fmla="*/ 2227 w 9916"/>
                <a:gd name="connsiteY4" fmla="*/ 0 h 16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16" h="16429">
                  <a:moveTo>
                    <a:pt x="2227" y="0"/>
                  </a:moveTo>
                  <a:lnTo>
                    <a:pt x="9916" y="1008"/>
                  </a:lnTo>
                  <a:lnTo>
                    <a:pt x="8025" y="16429"/>
                  </a:lnTo>
                  <a:lnTo>
                    <a:pt x="0" y="15421"/>
                  </a:lnTo>
                  <a:lnTo>
                    <a:pt x="2227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30" name="Forma Livre: Forma 1529">
              <a:extLst>
                <a:ext uri="{FF2B5EF4-FFF2-40B4-BE49-F238E27FC236}">
                  <a16:creationId xmlns:a16="http://schemas.microsoft.com/office/drawing/2014/main" id="{10A27EA7-C333-5C21-39BF-94670EB838C7}"/>
                </a:ext>
              </a:extLst>
            </p:cNvPr>
            <p:cNvSpPr/>
            <p:nvPr/>
          </p:nvSpPr>
          <p:spPr>
            <a:xfrm>
              <a:off x="2856649" y="3796696"/>
              <a:ext cx="12773" cy="26850"/>
            </a:xfrm>
            <a:custGeom>
              <a:avLst/>
              <a:gdLst>
                <a:gd name="connsiteX0" fmla="*/ 5168 w 12773"/>
                <a:gd name="connsiteY0" fmla="*/ 0 h 26850"/>
                <a:gd name="connsiteX1" fmla="*/ 12774 w 12773"/>
                <a:gd name="connsiteY1" fmla="*/ 1387 h 26850"/>
                <a:gd name="connsiteX2" fmla="*/ 8236 w 12773"/>
                <a:gd name="connsiteY2" fmla="*/ 26850 h 26850"/>
                <a:gd name="connsiteX3" fmla="*/ 0 w 12773"/>
                <a:gd name="connsiteY3" fmla="*/ 25379 h 26850"/>
                <a:gd name="connsiteX4" fmla="*/ 5168 w 12773"/>
                <a:gd name="connsiteY4" fmla="*/ 0 h 2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73" h="26850">
                  <a:moveTo>
                    <a:pt x="5168" y="0"/>
                  </a:moveTo>
                  <a:lnTo>
                    <a:pt x="12774" y="1387"/>
                  </a:lnTo>
                  <a:lnTo>
                    <a:pt x="8236" y="26850"/>
                  </a:lnTo>
                  <a:lnTo>
                    <a:pt x="0" y="25379"/>
                  </a:lnTo>
                  <a:lnTo>
                    <a:pt x="5168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31" name="Forma Livre: Forma 1530">
              <a:extLst>
                <a:ext uri="{FF2B5EF4-FFF2-40B4-BE49-F238E27FC236}">
                  <a16:creationId xmlns:a16="http://schemas.microsoft.com/office/drawing/2014/main" id="{BF5E9708-C483-5841-4846-7F2F67D83686}"/>
                </a:ext>
              </a:extLst>
            </p:cNvPr>
            <p:cNvSpPr/>
            <p:nvPr/>
          </p:nvSpPr>
          <p:spPr>
            <a:xfrm>
              <a:off x="2834337" y="3792704"/>
              <a:ext cx="17899" cy="41682"/>
            </a:xfrm>
            <a:custGeom>
              <a:avLst/>
              <a:gdLst>
                <a:gd name="connsiteX0" fmla="*/ 10337 w 17899"/>
                <a:gd name="connsiteY0" fmla="*/ 0 h 41682"/>
                <a:gd name="connsiteX1" fmla="*/ 11513 w 17899"/>
                <a:gd name="connsiteY1" fmla="*/ 336 h 41682"/>
                <a:gd name="connsiteX2" fmla="*/ 14118 w 17899"/>
                <a:gd name="connsiteY2" fmla="*/ 967 h 41682"/>
                <a:gd name="connsiteX3" fmla="*/ 17900 w 17899"/>
                <a:gd name="connsiteY3" fmla="*/ 1849 h 41682"/>
                <a:gd name="connsiteX4" fmla="*/ 8488 w 17899"/>
                <a:gd name="connsiteY4" fmla="*/ 41683 h 41682"/>
                <a:gd name="connsiteX5" fmla="*/ 4244 w 17899"/>
                <a:gd name="connsiteY5" fmla="*/ 40716 h 41682"/>
                <a:gd name="connsiteX6" fmla="*/ 1303 w 17899"/>
                <a:gd name="connsiteY6" fmla="*/ 40002 h 41682"/>
                <a:gd name="connsiteX7" fmla="*/ 0 w 17899"/>
                <a:gd name="connsiteY7" fmla="*/ 39624 h 41682"/>
                <a:gd name="connsiteX8" fmla="*/ 10421 w 17899"/>
                <a:gd name="connsiteY8" fmla="*/ 42 h 41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899" h="41682">
                  <a:moveTo>
                    <a:pt x="10337" y="0"/>
                  </a:moveTo>
                  <a:lnTo>
                    <a:pt x="11513" y="336"/>
                  </a:lnTo>
                  <a:cubicBezTo>
                    <a:pt x="12227" y="546"/>
                    <a:pt x="13152" y="715"/>
                    <a:pt x="14118" y="967"/>
                  </a:cubicBezTo>
                  <a:cubicBezTo>
                    <a:pt x="16009" y="1387"/>
                    <a:pt x="17900" y="1849"/>
                    <a:pt x="17900" y="1849"/>
                  </a:cubicBezTo>
                  <a:lnTo>
                    <a:pt x="8488" y="41683"/>
                  </a:lnTo>
                  <a:cubicBezTo>
                    <a:pt x="8488" y="41683"/>
                    <a:pt x="6345" y="41179"/>
                    <a:pt x="4244" y="40716"/>
                  </a:cubicBezTo>
                  <a:cubicBezTo>
                    <a:pt x="3193" y="40464"/>
                    <a:pt x="2101" y="40254"/>
                    <a:pt x="1303" y="40002"/>
                  </a:cubicBezTo>
                  <a:lnTo>
                    <a:pt x="0" y="39624"/>
                  </a:lnTo>
                  <a:lnTo>
                    <a:pt x="10421" y="42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32" name="Forma Livre: Forma 1531">
              <a:extLst>
                <a:ext uri="{FF2B5EF4-FFF2-40B4-BE49-F238E27FC236}">
                  <a16:creationId xmlns:a16="http://schemas.microsoft.com/office/drawing/2014/main" id="{249684D1-2CC3-425D-7084-F1B45DBE23EF}"/>
                </a:ext>
              </a:extLst>
            </p:cNvPr>
            <p:cNvSpPr/>
            <p:nvPr/>
          </p:nvSpPr>
          <p:spPr>
            <a:xfrm>
              <a:off x="2818706" y="3787662"/>
              <a:ext cx="16513" cy="30715"/>
            </a:xfrm>
            <a:custGeom>
              <a:avLst/>
              <a:gdLst>
                <a:gd name="connsiteX0" fmla="*/ 9118 w 16513"/>
                <a:gd name="connsiteY0" fmla="*/ 42 h 30715"/>
                <a:gd name="connsiteX1" fmla="*/ 12774 w 16513"/>
                <a:gd name="connsiteY1" fmla="*/ 1261 h 30715"/>
                <a:gd name="connsiteX2" fmla="*/ 16513 w 16513"/>
                <a:gd name="connsiteY2" fmla="*/ 2311 h 30715"/>
                <a:gd name="connsiteX3" fmla="*/ 8068 w 16513"/>
                <a:gd name="connsiteY3" fmla="*/ 30716 h 30715"/>
                <a:gd name="connsiteX4" fmla="*/ 3992 w 16513"/>
                <a:gd name="connsiteY4" fmla="*/ 29539 h 30715"/>
                <a:gd name="connsiteX5" fmla="*/ 0 w 16513"/>
                <a:gd name="connsiteY5" fmla="*/ 28194 h 30715"/>
                <a:gd name="connsiteX6" fmla="*/ 9118 w 16513"/>
                <a:gd name="connsiteY6" fmla="*/ 0 h 30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513" h="30715">
                  <a:moveTo>
                    <a:pt x="9118" y="42"/>
                  </a:moveTo>
                  <a:cubicBezTo>
                    <a:pt x="9118" y="42"/>
                    <a:pt x="10967" y="672"/>
                    <a:pt x="12774" y="1261"/>
                  </a:cubicBezTo>
                  <a:cubicBezTo>
                    <a:pt x="14622" y="1807"/>
                    <a:pt x="16513" y="2311"/>
                    <a:pt x="16513" y="2311"/>
                  </a:cubicBezTo>
                  <a:lnTo>
                    <a:pt x="8068" y="30716"/>
                  </a:lnTo>
                  <a:lnTo>
                    <a:pt x="3992" y="29539"/>
                  </a:lnTo>
                  <a:lnTo>
                    <a:pt x="0" y="28194"/>
                  </a:lnTo>
                  <a:lnTo>
                    <a:pt x="9118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33" name="Forma Livre: Forma 1532">
              <a:extLst>
                <a:ext uri="{FF2B5EF4-FFF2-40B4-BE49-F238E27FC236}">
                  <a16:creationId xmlns:a16="http://schemas.microsoft.com/office/drawing/2014/main" id="{9A5EAA67-46FC-204B-2BE6-F83798CE7856}"/>
                </a:ext>
              </a:extLst>
            </p:cNvPr>
            <p:cNvSpPr/>
            <p:nvPr/>
          </p:nvSpPr>
          <p:spPr>
            <a:xfrm>
              <a:off x="2807319" y="3782410"/>
              <a:ext cx="12773" cy="17353"/>
            </a:xfrm>
            <a:custGeom>
              <a:avLst/>
              <a:gdLst>
                <a:gd name="connsiteX0" fmla="*/ 5505 w 12773"/>
                <a:gd name="connsiteY0" fmla="*/ 0 h 17353"/>
                <a:gd name="connsiteX1" fmla="*/ 9118 w 12773"/>
                <a:gd name="connsiteY1" fmla="*/ 1428 h 17353"/>
                <a:gd name="connsiteX2" fmla="*/ 12774 w 12773"/>
                <a:gd name="connsiteY2" fmla="*/ 2689 h 17353"/>
                <a:gd name="connsiteX3" fmla="*/ 7606 w 12773"/>
                <a:gd name="connsiteY3" fmla="*/ 17354 h 17353"/>
                <a:gd name="connsiteX4" fmla="*/ 3782 w 12773"/>
                <a:gd name="connsiteY4" fmla="*/ 16051 h 17353"/>
                <a:gd name="connsiteX5" fmla="*/ 0 w 12773"/>
                <a:gd name="connsiteY5" fmla="*/ 14580 h 17353"/>
                <a:gd name="connsiteX6" fmla="*/ 5547 w 12773"/>
                <a:gd name="connsiteY6" fmla="*/ 42 h 1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773" h="17353">
                  <a:moveTo>
                    <a:pt x="5505" y="0"/>
                  </a:moveTo>
                  <a:cubicBezTo>
                    <a:pt x="5505" y="0"/>
                    <a:pt x="7311" y="714"/>
                    <a:pt x="9118" y="1428"/>
                  </a:cubicBezTo>
                  <a:lnTo>
                    <a:pt x="12774" y="2689"/>
                  </a:lnTo>
                  <a:lnTo>
                    <a:pt x="7606" y="17354"/>
                  </a:lnTo>
                  <a:lnTo>
                    <a:pt x="3782" y="16051"/>
                  </a:lnTo>
                  <a:cubicBezTo>
                    <a:pt x="1891" y="15295"/>
                    <a:pt x="0" y="14580"/>
                    <a:pt x="0" y="14580"/>
                  </a:cubicBezTo>
                  <a:lnTo>
                    <a:pt x="5547" y="42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34" name="Forma Livre: Forma 1533">
              <a:extLst>
                <a:ext uri="{FF2B5EF4-FFF2-40B4-BE49-F238E27FC236}">
                  <a16:creationId xmlns:a16="http://schemas.microsoft.com/office/drawing/2014/main" id="{425D0884-C535-62F3-FAAC-B9ECD5DC2309}"/>
                </a:ext>
              </a:extLst>
            </p:cNvPr>
            <p:cNvSpPr/>
            <p:nvPr/>
          </p:nvSpPr>
          <p:spPr>
            <a:xfrm>
              <a:off x="2786015" y="3775687"/>
              <a:ext cx="17647" cy="27018"/>
            </a:xfrm>
            <a:custGeom>
              <a:avLst/>
              <a:gdLst>
                <a:gd name="connsiteX0" fmla="*/ 10547 w 17647"/>
                <a:gd name="connsiteY0" fmla="*/ 0 h 27018"/>
                <a:gd name="connsiteX1" fmla="*/ 14076 w 17647"/>
                <a:gd name="connsiteY1" fmla="*/ 1597 h 27018"/>
                <a:gd name="connsiteX2" fmla="*/ 16513 w 17647"/>
                <a:gd name="connsiteY2" fmla="*/ 2689 h 27018"/>
                <a:gd name="connsiteX3" fmla="*/ 17648 w 17647"/>
                <a:gd name="connsiteY3" fmla="*/ 3151 h 27018"/>
                <a:gd name="connsiteX4" fmla="*/ 7689 w 17647"/>
                <a:gd name="connsiteY4" fmla="*/ 27018 h 27018"/>
                <a:gd name="connsiteX5" fmla="*/ 6471 w 17647"/>
                <a:gd name="connsiteY5" fmla="*/ 26556 h 27018"/>
                <a:gd name="connsiteX6" fmla="*/ 3824 w 17647"/>
                <a:gd name="connsiteY6" fmla="*/ 25379 h 27018"/>
                <a:gd name="connsiteX7" fmla="*/ 0 w 17647"/>
                <a:gd name="connsiteY7" fmla="*/ 23657 h 27018"/>
                <a:gd name="connsiteX8" fmla="*/ 10547 w 17647"/>
                <a:gd name="connsiteY8" fmla="*/ 42 h 27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647" h="27018">
                  <a:moveTo>
                    <a:pt x="10547" y="0"/>
                  </a:moveTo>
                  <a:cubicBezTo>
                    <a:pt x="10547" y="0"/>
                    <a:pt x="12311" y="798"/>
                    <a:pt x="14076" y="1597"/>
                  </a:cubicBezTo>
                  <a:cubicBezTo>
                    <a:pt x="14959" y="1975"/>
                    <a:pt x="15841" y="2395"/>
                    <a:pt x="16513" y="2689"/>
                  </a:cubicBezTo>
                  <a:cubicBezTo>
                    <a:pt x="17186" y="2941"/>
                    <a:pt x="17648" y="3151"/>
                    <a:pt x="17648" y="3151"/>
                  </a:cubicBezTo>
                  <a:lnTo>
                    <a:pt x="7689" y="27018"/>
                  </a:lnTo>
                  <a:lnTo>
                    <a:pt x="6471" y="26556"/>
                  </a:lnTo>
                  <a:cubicBezTo>
                    <a:pt x="5757" y="26262"/>
                    <a:pt x="4790" y="25800"/>
                    <a:pt x="3824" y="25379"/>
                  </a:cubicBezTo>
                  <a:lnTo>
                    <a:pt x="0" y="23657"/>
                  </a:lnTo>
                  <a:lnTo>
                    <a:pt x="10547" y="42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35" name="Forma Livre: Forma 1534">
              <a:extLst>
                <a:ext uri="{FF2B5EF4-FFF2-40B4-BE49-F238E27FC236}">
                  <a16:creationId xmlns:a16="http://schemas.microsoft.com/office/drawing/2014/main" id="{6B29C15C-2F05-3804-335B-B5DD1BB75FD4}"/>
                </a:ext>
              </a:extLst>
            </p:cNvPr>
            <p:cNvSpPr/>
            <p:nvPr/>
          </p:nvSpPr>
          <p:spPr>
            <a:xfrm>
              <a:off x="2761981" y="3768082"/>
              <a:ext cx="25631" cy="40379"/>
            </a:xfrm>
            <a:custGeom>
              <a:avLst/>
              <a:gdLst>
                <a:gd name="connsiteX0" fmla="*/ 18740 w 25631"/>
                <a:gd name="connsiteY0" fmla="*/ 0 h 40379"/>
                <a:gd name="connsiteX1" fmla="*/ 25631 w 25631"/>
                <a:gd name="connsiteY1" fmla="*/ 3530 h 40379"/>
                <a:gd name="connsiteX2" fmla="*/ 7773 w 25631"/>
                <a:gd name="connsiteY2" fmla="*/ 40380 h 40379"/>
                <a:gd name="connsiteX3" fmla="*/ 0 w 25631"/>
                <a:gd name="connsiteY3" fmla="*/ 36388 h 40379"/>
                <a:gd name="connsiteX4" fmla="*/ 18740 w 25631"/>
                <a:gd name="connsiteY4" fmla="*/ 0 h 40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631" h="40379">
                  <a:moveTo>
                    <a:pt x="18740" y="0"/>
                  </a:moveTo>
                  <a:lnTo>
                    <a:pt x="25631" y="3530"/>
                  </a:lnTo>
                  <a:lnTo>
                    <a:pt x="7773" y="40380"/>
                  </a:lnTo>
                  <a:lnTo>
                    <a:pt x="0" y="36388"/>
                  </a:lnTo>
                  <a:lnTo>
                    <a:pt x="18740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36" name="Forma Livre: Forma 1535">
              <a:extLst>
                <a:ext uri="{FF2B5EF4-FFF2-40B4-BE49-F238E27FC236}">
                  <a16:creationId xmlns:a16="http://schemas.microsoft.com/office/drawing/2014/main" id="{5D435606-426A-9AA5-601D-C107992736D9}"/>
                </a:ext>
              </a:extLst>
            </p:cNvPr>
            <p:cNvSpPr/>
            <p:nvPr/>
          </p:nvSpPr>
          <p:spPr>
            <a:xfrm>
              <a:off x="2750300" y="3759594"/>
              <a:ext cx="21723" cy="29749"/>
            </a:xfrm>
            <a:custGeom>
              <a:avLst/>
              <a:gdLst>
                <a:gd name="connsiteX0" fmla="*/ 15001 w 21723"/>
                <a:gd name="connsiteY0" fmla="*/ 0 h 29749"/>
                <a:gd name="connsiteX1" fmla="*/ 21724 w 21723"/>
                <a:gd name="connsiteY1" fmla="*/ 3866 h 29749"/>
                <a:gd name="connsiteX2" fmla="*/ 7311 w 21723"/>
                <a:gd name="connsiteY2" fmla="*/ 29749 h 29749"/>
                <a:gd name="connsiteX3" fmla="*/ 0 w 21723"/>
                <a:gd name="connsiteY3" fmla="*/ 25547 h 29749"/>
                <a:gd name="connsiteX4" fmla="*/ 15001 w 21723"/>
                <a:gd name="connsiteY4" fmla="*/ 0 h 29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723" h="29749">
                  <a:moveTo>
                    <a:pt x="15001" y="0"/>
                  </a:moveTo>
                  <a:lnTo>
                    <a:pt x="21724" y="3866"/>
                  </a:lnTo>
                  <a:lnTo>
                    <a:pt x="7311" y="29749"/>
                  </a:lnTo>
                  <a:lnTo>
                    <a:pt x="0" y="25547"/>
                  </a:lnTo>
                  <a:lnTo>
                    <a:pt x="15001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37" name="Forma Livre: Forma 1536">
              <a:extLst>
                <a:ext uri="{FF2B5EF4-FFF2-40B4-BE49-F238E27FC236}">
                  <a16:creationId xmlns:a16="http://schemas.microsoft.com/office/drawing/2014/main" id="{F3AAC8E5-2CEE-BDCB-B731-C789646E31C1}"/>
                </a:ext>
              </a:extLst>
            </p:cNvPr>
            <p:cNvSpPr/>
            <p:nvPr/>
          </p:nvSpPr>
          <p:spPr>
            <a:xfrm>
              <a:off x="2743240" y="3751190"/>
              <a:ext cx="15084" cy="17353"/>
            </a:xfrm>
            <a:custGeom>
              <a:avLst/>
              <a:gdLst>
                <a:gd name="connsiteX0" fmla="*/ 8572 w 15084"/>
                <a:gd name="connsiteY0" fmla="*/ 0 h 17353"/>
                <a:gd name="connsiteX1" fmla="*/ 15085 w 15084"/>
                <a:gd name="connsiteY1" fmla="*/ 4160 h 17353"/>
                <a:gd name="connsiteX2" fmla="*/ 6849 w 15084"/>
                <a:gd name="connsiteY2" fmla="*/ 17354 h 17353"/>
                <a:gd name="connsiteX3" fmla="*/ 0 w 15084"/>
                <a:gd name="connsiteY3" fmla="*/ 12984 h 17353"/>
                <a:gd name="connsiteX4" fmla="*/ 8572 w 15084"/>
                <a:gd name="connsiteY4" fmla="*/ 0 h 1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84" h="17353">
                  <a:moveTo>
                    <a:pt x="8572" y="0"/>
                  </a:moveTo>
                  <a:lnTo>
                    <a:pt x="15085" y="4160"/>
                  </a:lnTo>
                  <a:lnTo>
                    <a:pt x="6849" y="17354"/>
                  </a:lnTo>
                  <a:lnTo>
                    <a:pt x="0" y="12984"/>
                  </a:lnTo>
                  <a:lnTo>
                    <a:pt x="8572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38" name="Forma Livre: Forma 1537">
              <a:extLst>
                <a:ext uri="{FF2B5EF4-FFF2-40B4-BE49-F238E27FC236}">
                  <a16:creationId xmlns:a16="http://schemas.microsoft.com/office/drawing/2014/main" id="{BD8E5391-845E-391F-D908-12FA009982C5}"/>
                </a:ext>
              </a:extLst>
            </p:cNvPr>
            <p:cNvSpPr/>
            <p:nvPr/>
          </p:nvSpPr>
          <p:spPr>
            <a:xfrm>
              <a:off x="2721937" y="3741148"/>
              <a:ext cx="21723" cy="25631"/>
            </a:xfrm>
            <a:custGeom>
              <a:avLst/>
              <a:gdLst>
                <a:gd name="connsiteX0" fmla="*/ 15421 w 21723"/>
                <a:gd name="connsiteY0" fmla="*/ 0 h 25631"/>
                <a:gd name="connsiteX1" fmla="*/ 21724 w 21723"/>
                <a:gd name="connsiteY1" fmla="*/ 4496 h 25631"/>
                <a:gd name="connsiteX2" fmla="*/ 6849 w 21723"/>
                <a:gd name="connsiteY2" fmla="*/ 25631 h 25631"/>
                <a:gd name="connsiteX3" fmla="*/ 0 w 21723"/>
                <a:gd name="connsiteY3" fmla="*/ 20799 h 25631"/>
                <a:gd name="connsiteX4" fmla="*/ 15421 w 21723"/>
                <a:gd name="connsiteY4" fmla="*/ 0 h 2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723" h="25631">
                  <a:moveTo>
                    <a:pt x="15421" y="0"/>
                  </a:moveTo>
                  <a:lnTo>
                    <a:pt x="21724" y="4496"/>
                  </a:lnTo>
                  <a:lnTo>
                    <a:pt x="6849" y="25631"/>
                  </a:lnTo>
                  <a:lnTo>
                    <a:pt x="0" y="20799"/>
                  </a:lnTo>
                  <a:lnTo>
                    <a:pt x="15421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39" name="Forma Livre: Forma 1538">
              <a:extLst>
                <a:ext uri="{FF2B5EF4-FFF2-40B4-BE49-F238E27FC236}">
                  <a16:creationId xmlns:a16="http://schemas.microsoft.com/office/drawing/2014/main" id="{C7DCBE24-1D69-6F6C-E04B-8BA098C27446}"/>
                </a:ext>
              </a:extLst>
            </p:cNvPr>
            <p:cNvSpPr/>
            <p:nvPr/>
          </p:nvSpPr>
          <p:spPr>
            <a:xfrm>
              <a:off x="2697356" y="3730265"/>
              <a:ext cx="32228" cy="36934"/>
            </a:xfrm>
            <a:custGeom>
              <a:avLst/>
              <a:gdLst>
                <a:gd name="connsiteX0" fmla="*/ 26178 w 32228"/>
                <a:gd name="connsiteY0" fmla="*/ 0 h 36934"/>
                <a:gd name="connsiteX1" fmla="*/ 27102 w 32228"/>
                <a:gd name="connsiteY1" fmla="*/ 798 h 36934"/>
                <a:gd name="connsiteX2" fmla="*/ 29203 w 32228"/>
                <a:gd name="connsiteY2" fmla="*/ 2437 h 36934"/>
                <a:gd name="connsiteX3" fmla="*/ 32228 w 32228"/>
                <a:gd name="connsiteY3" fmla="*/ 4832 h 36934"/>
                <a:gd name="connsiteX4" fmla="*/ 6849 w 32228"/>
                <a:gd name="connsiteY4" fmla="*/ 36935 h 36934"/>
                <a:gd name="connsiteX5" fmla="*/ 3404 w 32228"/>
                <a:gd name="connsiteY5" fmla="*/ 34245 h 36934"/>
                <a:gd name="connsiteX6" fmla="*/ 1050 w 32228"/>
                <a:gd name="connsiteY6" fmla="*/ 32397 h 36934"/>
                <a:gd name="connsiteX7" fmla="*/ 0 w 32228"/>
                <a:gd name="connsiteY7" fmla="*/ 31514 h 36934"/>
                <a:gd name="connsiteX8" fmla="*/ 26178 w 32228"/>
                <a:gd name="connsiteY8" fmla="*/ 42 h 36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228" h="36934">
                  <a:moveTo>
                    <a:pt x="26178" y="0"/>
                  </a:moveTo>
                  <a:lnTo>
                    <a:pt x="27102" y="798"/>
                  </a:lnTo>
                  <a:cubicBezTo>
                    <a:pt x="27690" y="1261"/>
                    <a:pt x="28447" y="1849"/>
                    <a:pt x="29203" y="2437"/>
                  </a:cubicBezTo>
                  <a:lnTo>
                    <a:pt x="32228" y="4832"/>
                  </a:lnTo>
                  <a:lnTo>
                    <a:pt x="6849" y="36935"/>
                  </a:lnTo>
                  <a:cubicBezTo>
                    <a:pt x="6849" y="36935"/>
                    <a:pt x="5126" y="35590"/>
                    <a:pt x="3404" y="34245"/>
                  </a:cubicBezTo>
                  <a:cubicBezTo>
                    <a:pt x="2563" y="33573"/>
                    <a:pt x="1681" y="32901"/>
                    <a:pt x="1050" y="32397"/>
                  </a:cubicBezTo>
                  <a:lnTo>
                    <a:pt x="0" y="31514"/>
                  </a:lnTo>
                  <a:lnTo>
                    <a:pt x="26178" y="42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40" name="Forma Livre: Forma 1539">
              <a:extLst>
                <a:ext uri="{FF2B5EF4-FFF2-40B4-BE49-F238E27FC236}">
                  <a16:creationId xmlns:a16="http://schemas.microsoft.com/office/drawing/2014/main" id="{F9C78F18-6246-DD63-D30A-8DCE00E8B9C0}"/>
                </a:ext>
              </a:extLst>
            </p:cNvPr>
            <p:cNvSpPr/>
            <p:nvPr/>
          </p:nvSpPr>
          <p:spPr>
            <a:xfrm>
              <a:off x="2690213" y="3718584"/>
              <a:ext cx="25883" cy="27396"/>
            </a:xfrm>
            <a:custGeom>
              <a:avLst/>
              <a:gdLst>
                <a:gd name="connsiteX0" fmla="*/ 20127 w 25883"/>
                <a:gd name="connsiteY0" fmla="*/ 42 h 27396"/>
                <a:gd name="connsiteX1" fmla="*/ 22942 w 25883"/>
                <a:gd name="connsiteY1" fmla="*/ 2689 h 27396"/>
                <a:gd name="connsiteX2" fmla="*/ 25884 w 25883"/>
                <a:gd name="connsiteY2" fmla="*/ 5210 h 27396"/>
                <a:gd name="connsiteX3" fmla="*/ 6261 w 25883"/>
                <a:gd name="connsiteY3" fmla="*/ 27396 h 27396"/>
                <a:gd name="connsiteX4" fmla="*/ 3067 w 25883"/>
                <a:gd name="connsiteY4" fmla="*/ 24623 h 27396"/>
                <a:gd name="connsiteX5" fmla="*/ 0 w 25883"/>
                <a:gd name="connsiteY5" fmla="*/ 21724 h 27396"/>
                <a:gd name="connsiteX6" fmla="*/ 20169 w 25883"/>
                <a:gd name="connsiteY6" fmla="*/ 0 h 27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883" h="27396">
                  <a:moveTo>
                    <a:pt x="20127" y="42"/>
                  </a:moveTo>
                  <a:cubicBezTo>
                    <a:pt x="20127" y="42"/>
                    <a:pt x="21514" y="1386"/>
                    <a:pt x="22942" y="2689"/>
                  </a:cubicBezTo>
                  <a:cubicBezTo>
                    <a:pt x="24413" y="3950"/>
                    <a:pt x="25884" y="5210"/>
                    <a:pt x="25884" y="5210"/>
                  </a:cubicBezTo>
                  <a:lnTo>
                    <a:pt x="6261" y="27396"/>
                  </a:lnTo>
                  <a:cubicBezTo>
                    <a:pt x="6261" y="27396"/>
                    <a:pt x="4664" y="26010"/>
                    <a:pt x="3067" y="24623"/>
                  </a:cubicBezTo>
                  <a:cubicBezTo>
                    <a:pt x="1513" y="23194"/>
                    <a:pt x="0" y="21724"/>
                    <a:pt x="0" y="21724"/>
                  </a:cubicBezTo>
                  <a:lnTo>
                    <a:pt x="20169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41" name="Forma Livre: Forma 1540">
              <a:extLst>
                <a:ext uri="{FF2B5EF4-FFF2-40B4-BE49-F238E27FC236}">
                  <a16:creationId xmlns:a16="http://schemas.microsoft.com/office/drawing/2014/main" id="{551EB943-8E81-9050-1972-1C89BF6373D3}"/>
                </a:ext>
              </a:extLst>
            </p:cNvPr>
            <p:cNvSpPr/>
            <p:nvPr/>
          </p:nvSpPr>
          <p:spPr>
            <a:xfrm>
              <a:off x="2687734" y="3707491"/>
              <a:ext cx="16639" cy="16639"/>
            </a:xfrm>
            <a:custGeom>
              <a:avLst/>
              <a:gdLst>
                <a:gd name="connsiteX0" fmla="*/ 11219 w 16639"/>
                <a:gd name="connsiteY0" fmla="*/ 0 h 16639"/>
                <a:gd name="connsiteX1" fmla="*/ 13866 w 16639"/>
                <a:gd name="connsiteY1" fmla="*/ 2815 h 16639"/>
                <a:gd name="connsiteX2" fmla="*/ 16639 w 16639"/>
                <a:gd name="connsiteY2" fmla="*/ 5504 h 16639"/>
                <a:gd name="connsiteX3" fmla="*/ 5757 w 16639"/>
                <a:gd name="connsiteY3" fmla="*/ 16640 h 16639"/>
                <a:gd name="connsiteX4" fmla="*/ 2815 w 16639"/>
                <a:gd name="connsiteY4" fmla="*/ 13824 h 16639"/>
                <a:gd name="connsiteX5" fmla="*/ 0 w 16639"/>
                <a:gd name="connsiteY5" fmla="*/ 10883 h 16639"/>
                <a:gd name="connsiteX6" fmla="*/ 11135 w 16639"/>
                <a:gd name="connsiteY6" fmla="*/ 42 h 16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639" h="16639">
                  <a:moveTo>
                    <a:pt x="11219" y="0"/>
                  </a:moveTo>
                  <a:lnTo>
                    <a:pt x="13866" y="2815"/>
                  </a:lnTo>
                  <a:cubicBezTo>
                    <a:pt x="15253" y="4160"/>
                    <a:pt x="16639" y="5504"/>
                    <a:pt x="16639" y="5504"/>
                  </a:cubicBezTo>
                  <a:lnTo>
                    <a:pt x="5757" y="16640"/>
                  </a:lnTo>
                  <a:cubicBezTo>
                    <a:pt x="5757" y="16640"/>
                    <a:pt x="4286" y="15253"/>
                    <a:pt x="2815" y="13824"/>
                  </a:cubicBezTo>
                  <a:cubicBezTo>
                    <a:pt x="1429" y="12354"/>
                    <a:pt x="0" y="10883"/>
                    <a:pt x="0" y="10883"/>
                  </a:cubicBezTo>
                  <a:lnTo>
                    <a:pt x="11135" y="42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42" name="Forma Livre: Forma 1541">
              <a:extLst>
                <a:ext uri="{FF2B5EF4-FFF2-40B4-BE49-F238E27FC236}">
                  <a16:creationId xmlns:a16="http://schemas.microsoft.com/office/drawing/2014/main" id="{FC38170A-BBF1-80E4-81A9-230E2DB80ACB}"/>
                </a:ext>
              </a:extLst>
            </p:cNvPr>
            <p:cNvSpPr/>
            <p:nvPr/>
          </p:nvSpPr>
          <p:spPr>
            <a:xfrm>
              <a:off x="2667523" y="3694549"/>
              <a:ext cx="24580" cy="23320"/>
            </a:xfrm>
            <a:custGeom>
              <a:avLst/>
              <a:gdLst>
                <a:gd name="connsiteX0" fmla="*/ 19497 w 24580"/>
                <a:gd name="connsiteY0" fmla="*/ 0 h 23320"/>
                <a:gd name="connsiteX1" fmla="*/ 22018 w 24580"/>
                <a:gd name="connsiteY1" fmla="*/ 2941 h 23320"/>
                <a:gd name="connsiteX2" fmla="*/ 23741 w 24580"/>
                <a:gd name="connsiteY2" fmla="*/ 4958 h 23320"/>
                <a:gd name="connsiteX3" fmla="*/ 24581 w 24580"/>
                <a:gd name="connsiteY3" fmla="*/ 5841 h 23320"/>
                <a:gd name="connsiteX4" fmla="*/ 5504 w 24580"/>
                <a:gd name="connsiteY4" fmla="*/ 23320 h 23320"/>
                <a:gd name="connsiteX5" fmla="*/ 4622 w 24580"/>
                <a:gd name="connsiteY5" fmla="*/ 22354 h 23320"/>
                <a:gd name="connsiteX6" fmla="*/ 2731 w 24580"/>
                <a:gd name="connsiteY6" fmla="*/ 20169 h 23320"/>
                <a:gd name="connsiteX7" fmla="*/ 0 w 24580"/>
                <a:gd name="connsiteY7" fmla="*/ 17018 h 23320"/>
                <a:gd name="connsiteX8" fmla="*/ 19497 w 24580"/>
                <a:gd name="connsiteY8" fmla="*/ 42 h 23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580" h="23320">
                  <a:moveTo>
                    <a:pt x="19497" y="0"/>
                  </a:moveTo>
                  <a:cubicBezTo>
                    <a:pt x="19497" y="0"/>
                    <a:pt x="20757" y="1471"/>
                    <a:pt x="22018" y="2941"/>
                  </a:cubicBezTo>
                  <a:cubicBezTo>
                    <a:pt x="22648" y="3656"/>
                    <a:pt x="23278" y="4412"/>
                    <a:pt x="23741" y="4958"/>
                  </a:cubicBezTo>
                  <a:lnTo>
                    <a:pt x="24581" y="5841"/>
                  </a:lnTo>
                  <a:lnTo>
                    <a:pt x="5504" y="23320"/>
                  </a:lnTo>
                  <a:lnTo>
                    <a:pt x="4622" y="22354"/>
                  </a:lnTo>
                  <a:cubicBezTo>
                    <a:pt x="4118" y="21766"/>
                    <a:pt x="3404" y="20967"/>
                    <a:pt x="2731" y="20169"/>
                  </a:cubicBezTo>
                  <a:cubicBezTo>
                    <a:pt x="1345" y="18572"/>
                    <a:pt x="0" y="17018"/>
                    <a:pt x="0" y="17018"/>
                  </a:cubicBezTo>
                  <a:lnTo>
                    <a:pt x="19497" y="42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43" name="Forma Livre: Forma 1542">
              <a:extLst>
                <a:ext uri="{FF2B5EF4-FFF2-40B4-BE49-F238E27FC236}">
                  <a16:creationId xmlns:a16="http://schemas.microsoft.com/office/drawing/2014/main" id="{313F932C-49B8-AB21-58FD-15E968CEF030}"/>
                </a:ext>
              </a:extLst>
            </p:cNvPr>
            <p:cNvSpPr/>
            <p:nvPr/>
          </p:nvSpPr>
          <p:spPr>
            <a:xfrm>
              <a:off x="2643530" y="3680977"/>
              <a:ext cx="37102" cy="31976"/>
            </a:xfrm>
            <a:custGeom>
              <a:avLst/>
              <a:gdLst>
                <a:gd name="connsiteX0" fmla="*/ 32312 w 37102"/>
                <a:gd name="connsiteY0" fmla="*/ 0 h 31976"/>
                <a:gd name="connsiteX1" fmla="*/ 37102 w 37102"/>
                <a:gd name="connsiteY1" fmla="*/ 6093 h 31976"/>
                <a:gd name="connsiteX2" fmla="*/ 5420 w 37102"/>
                <a:gd name="connsiteY2" fmla="*/ 31976 h 31976"/>
                <a:gd name="connsiteX3" fmla="*/ 0 w 37102"/>
                <a:gd name="connsiteY3" fmla="*/ 25127 h 31976"/>
                <a:gd name="connsiteX4" fmla="*/ 32312 w 37102"/>
                <a:gd name="connsiteY4" fmla="*/ 0 h 31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02" h="31976">
                  <a:moveTo>
                    <a:pt x="32312" y="0"/>
                  </a:moveTo>
                  <a:lnTo>
                    <a:pt x="37102" y="6093"/>
                  </a:lnTo>
                  <a:lnTo>
                    <a:pt x="5420" y="31976"/>
                  </a:lnTo>
                  <a:lnTo>
                    <a:pt x="0" y="25127"/>
                  </a:lnTo>
                  <a:lnTo>
                    <a:pt x="32312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44" name="Forma Livre: Forma 1543">
              <a:extLst>
                <a:ext uri="{FF2B5EF4-FFF2-40B4-BE49-F238E27FC236}">
                  <a16:creationId xmlns:a16="http://schemas.microsoft.com/office/drawing/2014/main" id="{875603CD-1747-0D90-89A5-F3F378FA86BC}"/>
                </a:ext>
              </a:extLst>
            </p:cNvPr>
            <p:cNvSpPr/>
            <p:nvPr/>
          </p:nvSpPr>
          <p:spPr>
            <a:xfrm>
              <a:off x="2641051" y="3666816"/>
              <a:ext cx="28866" cy="23740"/>
            </a:xfrm>
            <a:custGeom>
              <a:avLst/>
              <a:gdLst>
                <a:gd name="connsiteX0" fmla="*/ 24371 w 28866"/>
                <a:gd name="connsiteY0" fmla="*/ 0 h 23740"/>
                <a:gd name="connsiteX1" fmla="*/ 28867 w 28866"/>
                <a:gd name="connsiteY1" fmla="*/ 6303 h 23740"/>
                <a:gd name="connsiteX2" fmla="*/ 4916 w 28866"/>
                <a:gd name="connsiteY2" fmla="*/ 23740 h 23740"/>
                <a:gd name="connsiteX3" fmla="*/ 0 w 28866"/>
                <a:gd name="connsiteY3" fmla="*/ 16850 h 23740"/>
                <a:gd name="connsiteX4" fmla="*/ 24371 w 28866"/>
                <a:gd name="connsiteY4" fmla="*/ 0 h 23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866" h="23740">
                  <a:moveTo>
                    <a:pt x="24371" y="0"/>
                  </a:moveTo>
                  <a:lnTo>
                    <a:pt x="28867" y="6303"/>
                  </a:lnTo>
                  <a:lnTo>
                    <a:pt x="4916" y="23740"/>
                  </a:lnTo>
                  <a:lnTo>
                    <a:pt x="0" y="16850"/>
                  </a:lnTo>
                  <a:lnTo>
                    <a:pt x="24371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45" name="Forma Livre: Forma 1544">
              <a:extLst>
                <a:ext uri="{FF2B5EF4-FFF2-40B4-BE49-F238E27FC236}">
                  <a16:creationId xmlns:a16="http://schemas.microsoft.com/office/drawing/2014/main" id="{A1C6D428-2773-84DD-917C-0297E989A625}"/>
                </a:ext>
              </a:extLst>
            </p:cNvPr>
            <p:cNvSpPr/>
            <p:nvPr/>
          </p:nvSpPr>
          <p:spPr>
            <a:xfrm>
              <a:off x="2643446" y="3653496"/>
              <a:ext cx="17395" cy="15042"/>
            </a:xfrm>
            <a:custGeom>
              <a:avLst/>
              <a:gdLst>
                <a:gd name="connsiteX0" fmla="*/ 13236 w 17395"/>
                <a:gd name="connsiteY0" fmla="*/ 0 h 15042"/>
                <a:gd name="connsiteX1" fmla="*/ 17396 w 17395"/>
                <a:gd name="connsiteY1" fmla="*/ 6513 h 15042"/>
                <a:gd name="connsiteX2" fmla="*/ 4412 w 17395"/>
                <a:gd name="connsiteY2" fmla="*/ 15043 h 15042"/>
                <a:gd name="connsiteX3" fmla="*/ 0 w 17395"/>
                <a:gd name="connsiteY3" fmla="*/ 8194 h 15042"/>
                <a:gd name="connsiteX4" fmla="*/ 13236 w 17395"/>
                <a:gd name="connsiteY4" fmla="*/ 0 h 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95" h="15042">
                  <a:moveTo>
                    <a:pt x="13236" y="0"/>
                  </a:moveTo>
                  <a:lnTo>
                    <a:pt x="17396" y="6513"/>
                  </a:lnTo>
                  <a:lnTo>
                    <a:pt x="4412" y="15043"/>
                  </a:lnTo>
                  <a:lnTo>
                    <a:pt x="0" y="8194"/>
                  </a:lnTo>
                  <a:lnTo>
                    <a:pt x="13236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46" name="Forma Livre: Forma 1545">
              <a:extLst>
                <a:ext uri="{FF2B5EF4-FFF2-40B4-BE49-F238E27FC236}">
                  <a16:creationId xmlns:a16="http://schemas.microsoft.com/office/drawing/2014/main" id="{1415DA04-9B2E-CB89-F035-BD41A6A260B1}"/>
                </a:ext>
              </a:extLst>
            </p:cNvPr>
            <p:cNvSpPr/>
            <p:nvPr/>
          </p:nvSpPr>
          <p:spPr>
            <a:xfrm>
              <a:off x="2625084" y="3638328"/>
              <a:ext cx="26555" cy="19622"/>
            </a:xfrm>
            <a:custGeom>
              <a:avLst/>
              <a:gdLst>
                <a:gd name="connsiteX0" fmla="*/ 22690 w 26555"/>
                <a:gd name="connsiteY0" fmla="*/ 0 h 19622"/>
                <a:gd name="connsiteX1" fmla="*/ 26556 w 26555"/>
                <a:gd name="connsiteY1" fmla="*/ 6681 h 19622"/>
                <a:gd name="connsiteX2" fmla="*/ 4160 w 26555"/>
                <a:gd name="connsiteY2" fmla="*/ 19623 h 19622"/>
                <a:gd name="connsiteX3" fmla="*/ 0 w 26555"/>
                <a:gd name="connsiteY3" fmla="*/ 12396 h 19622"/>
                <a:gd name="connsiteX4" fmla="*/ 22690 w 26555"/>
                <a:gd name="connsiteY4" fmla="*/ 0 h 19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555" h="19622">
                  <a:moveTo>
                    <a:pt x="22690" y="0"/>
                  </a:moveTo>
                  <a:lnTo>
                    <a:pt x="26556" y="6681"/>
                  </a:lnTo>
                  <a:lnTo>
                    <a:pt x="4160" y="19623"/>
                  </a:lnTo>
                  <a:lnTo>
                    <a:pt x="0" y="12396"/>
                  </a:lnTo>
                  <a:lnTo>
                    <a:pt x="22690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47" name="Forma Livre: Forma 1546">
              <a:extLst>
                <a:ext uri="{FF2B5EF4-FFF2-40B4-BE49-F238E27FC236}">
                  <a16:creationId xmlns:a16="http://schemas.microsoft.com/office/drawing/2014/main" id="{BC134D39-1D5C-5988-6750-F78006FCEC6D}"/>
                </a:ext>
              </a:extLst>
            </p:cNvPr>
            <p:cNvSpPr/>
            <p:nvPr/>
          </p:nvSpPr>
          <p:spPr>
            <a:xfrm>
              <a:off x="2602856" y="3622655"/>
              <a:ext cx="40422" cy="25421"/>
            </a:xfrm>
            <a:custGeom>
              <a:avLst/>
              <a:gdLst>
                <a:gd name="connsiteX0" fmla="*/ 36976 w 40422"/>
                <a:gd name="connsiteY0" fmla="*/ 0 h 25421"/>
                <a:gd name="connsiteX1" fmla="*/ 38657 w 40422"/>
                <a:gd name="connsiteY1" fmla="*/ 3488 h 25421"/>
                <a:gd name="connsiteX2" fmla="*/ 40422 w 40422"/>
                <a:gd name="connsiteY2" fmla="*/ 6933 h 25421"/>
                <a:gd name="connsiteX3" fmla="*/ 3866 w 40422"/>
                <a:gd name="connsiteY3" fmla="*/ 25421 h 25421"/>
                <a:gd name="connsiteX4" fmla="*/ 1891 w 40422"/>
                <a:gd name="connsiteY4" fmla="*/ 21514 h 25421"/>
                <a:gd name="connsiteX5" fmla="*/ 0 w 40422"/>
                <a:gd name="connsiteY5" fmla="*/ 17564 h 25421"/>
                <a:gd name="connsiteX6" fmla="*/ 36976 w 40422"/>
                <a:gd name="connsiteY6" fmla="*/ 0 h 25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422" h="25421">
                  <a:moveTo>
                    <a:pt x="36976" y="0"/>
                  </a:moveTo>
                  <a:cubicBezTo>
                    <a:pt x="36976" y="0"/>
                    <a:pt x="37733" y="1765"/>
                    <a:pt x="38657" y="3488"/>
                  </a:cubicBezTo>
                  <a:lnTo>
                    <a:pt x="40422" y="6933"/>
                  </a:lnTo>
                  <a:lnTo>
                    <a:pt x="3866" y="25421"/>
                  </a:lnTo>
                  <a:lnTo>
                    <a:pt x="1891" y="21514"/>
                  </a:lnTo>
                  <a:cubicBezTo>
                    <a:pt x="882" y="19581"/>
                    <a:pt x="0" y="17564"/>
                    <a:pt x="0" y="17564"/>
                  </a:cubicBezTo>
                  <a:lnTo>
                    <a:pt x="36976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48" name="Forma Livre: Forma 1547">
              <a:extLst>
                <a:ext uri="{FF2B5EF4-FFF2-40B4-BE49-F238E27FC236}">
                  <a16:creationId xmlns:a16="http://schemas.microsoft.com/office/drawing/2014/main" id="{1EF1B393-87DC-EB59-94DA-2FC1086C6653}"/>
                </a:ext>
              </a:extLst>
            </p:cNvPr>
            <p:cNvSpPr/>
            <p:nvPr/>
          </p:nvSpPr>
          <p:spPr>
            <a:xfrm>
              <a:off x="2605377" y="3606519"/>
              <a:ext cx="30421" cy="19034"/>
            </a:xfrm>
            <a:custGeom>
              <a:avLst/>
              <a:gdLst>
                <a:gd name="connsiteX0" fmla="*/ 27396 w 30421"/>
                <a:gd name="connsiteY0" fmla="*/ 0 h 19034"/>
                <a:gd name="connsiteX1" fmla="*/ 28825 w 30421"/>
                <a:gd name="connsiteY1" fmla="*/ 3614 h 19034"/>
                <a:gd name="connsiteX2" fmla="*/ 30422 w 30421"/>
                <a:gd name="connsiteY2" fmla="*/ 7143 h 19034"/>
                <a:gd name="connsiteX3" fmla="*/ 3277 w 30421"/>
                <a:gd name="connsiteY3" fmla="*/ 19035 h 19034"/>
                <a:gd name="connsiteX4" fmla="*/ 1555 w 30421"/>
                <a:gd name="connsiteY4" fmla="*/ 15169 h 19034"/>
                <a:gd name="connsiteX5" fmla="*/ 0 w 30421"/>
                <a:gd name="connsiteY5" fmla="*/ 11219 h 19034"/>
                <a:gd name="connsiteX6" fmla="*/ 27438 w 30421"/>
                <a:gd name="connsiteY6" fmla="*/ 0 h 1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421" h="19034">
                  <a:moveTo>
                    <a:pt x="27396" y="0"/>
                  </a:moveTo>
                  <a:cubicBezTo>
                    <a:pt x="27396" y="0"/>
                    <a:pt x="28111" y="1807"/>
                    <a:pt x="28825" y="3614"/>
                  </a:cubicBezTo>
                  <a:cubicBezTo>
                    <a:pt x="29623" y="5379"/>
                    <a:pt x="30422" y="7143"/>
                    <a:pt x="30422" y="7143"/>
                  </a:cubicBezTo>
                  <a:lnTo>
                    <a:pt x="3277" y="19035"/>
                  </a:lnTo>
                  <a:cubicBezTo>
                    <a:pt x="3277" y="19035"/>
                    <a:pt x="2395" y="17102"/>
                    <a:pt x="1555" y="15169"/>
                  </a:cubicBezTo>
                  <a:cubicBezTo>
                    <a:pt x="798" y="13194"/>
                    <a:pt x="0" y="11219"/>
                    <a:pt x="0" y="11219"/>
                  </a:cubicBezTo>
                  <a:lnTo>
                    <a:pt x="27438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49" name="Forma Livre: Forma 1548">
              <a:extLst>
                <a:ext uri="{FF2B5EF4-FFF2-40B4-BE49-F238E27FC236}">
                  <a16:creationId xmlns:a16="http://schemas.microsoft.com/office/drawing/2014/main" id="{8B558A2C-C978-D4DD-48D4-4035774CB298}"/>
                </a:ext>
              </a:extLst>
            </p:cNvPr>
            <p:cNvSpPr/>
            <p:nvPr/>
          </p:nvSpPr>
          <p:spPr>
            <a:xfrm>
              <a:off x="2612478" y="3591645"/>
              <a:ext cx="17311" cy="12773"/>
            </a:xfrm>
            <a:custGeom>
              <a:avLst/>
              <a:gdLst>
                <a:gd name="connsiteX0" fmla="*/ 14665 w 17311"/>
                <a:gd name="connsiteY0" fmla="*/ 0 h 12773"/>
                <a:gd name="connsiteX1" fmla="*/ 15883 w 17311"/>
                <a:gd name="connsiteY1" fmla="*/ 3656 h 12773"/>
                <a:gd name="connsiteX2" fmla="*/ 16850 w 17311"/>
                <a:gd name="connsiteY2" fmla="*/ 6135 h 12773"/>
                <a:gd name="connsiteX3" fmla="*/ 17312 w 17311"/>
                <a:gd name="connsiteY3" fmla="*/ 7269 h 12773"/>
                <a:gd name="connsiteX4" fmla="*/ 2773 w 17311"/>
                <a:gd name="connsiteY4" fmla="*/ 12774 h 12773"/>
                <a:gd name="connsiteX5" fmla="*/ 2311 w 17311"/>
                <a:gd name="connsiteY5" fmla="*/ 11597 h 12773"/>
                <a:gd name="connsiteX6" fmla="*/ 1303 w 17311"/>
                <a:gd name="connsiteY6" fmla="*/ 8992 h 12773"/>
                <a:gd name="connsiteX7" fmla="*/ 0 w 17311"/>
                <a:gd name="connsiteY7" fmla="*/ 5168 h 12773"/>
                <a:gd name="connsiteX8" fmla="*/ 14665 w 17311"/>
                <a:gd name="connsiteY8" fmla="*/ 42 h 12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311" h="12773">
                  <a:moveTo>
                    <a:pt x="14665" y="0"/>
                  </a:moveTo>
                  <a:cubicBezTo>
                    <a:pt x="14665" y="0"/>
                    <a:pt x="15295" y="1849"/>
                    <a:pt x="15883" y="3656"/>
                  </a:cubicBezTo>
                  <a:cubicBezTo>
                    <a:pt x="16177" y="4580"/>
                    <a:pt x="16597" y="5462"/>
                    <a:pt x="16850" y="6135"/>
                  </a:cubicBezTo>
                  <a:lnTo>
                    <a:pt x="17312" y="7269"/>
                  </a:lnTo>
                  <a:lnTo>
                    <a:pt x="2773" y="12774"/>
                  </a:lnTo>
                  <a:lnTo>
                    <a:pt x="2311" y="11597"/>
                  </a:lnTo>
                  <a:cubicBezTo>
                    <a:pt x="2059" y="10883"/>
                    <a:pt x="1639" y="9958"/>
                    <a:pt x="1303" y="8992"/>
                  </a:cubicBezTo>
                  <a:lnTo>
                    <a:pt x="0" y="5168"/>
                  </a:lnTo>
                  <a:lnTo>
                    <a:pt x="14665" y="42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50" name="Forma Livre: Forma 1549">
              <a:extLst>
                <a:ext uri="{FF2B5EF4-FFF2-40B4-BE49-F238E27FC236}">
                  <a16:creationId xmlns:a16="http://schemas.microsoft.com/office/drawing/2014/main" id="{239D63FF-0A30-D3DD-9122-E1412CD04978}"/>
                </a:ext>
              </a:extLst>
            </p:cNvPr>
            <p:cNvSpPr/>
            <p:nvPr/>
          </p:nvSpPr>
          <p:spPr>
            <a:xfrm>
              <a:off x="2596931" y="3574879"/>
              <a:ext cx="27018" cy="15252"/>
            </a:xfrm>
            <a:custGeom>
              <a:avLst/>
              <a:gdLst>
                <a:gd name="connsiteX0" fmla="*/ 24875 w 27018"/>
                <a:gd name="connsiteY0" fmla="*/ 42 h 15252"/>
                <a:gd name="connsiteX1" fmla="*/ 25925 w 27018"/>
                <a:gd name="connsiteY1" fmla="*/ 3782 h 15252"/>
                <a:gd name="connsiteX2" fmla="*/ 26640 w 27018"/>
                <a:gd name="connsiteY2" fmla="*/ 6345 h 15252"/>
                <a:gd name="connsiteX3" fmla="*/ 27018 w 27018"/>
                <a:gd name="connsiteY3" fmla="*/ 7479 h 15252"/>
                <a:gd name="connsiteX4" fmla="*/ 2353 w 27018"/>
                <a:gd name="connsiteY4" fmla="*/ 15253 h 15252"/>
                <a:gd name="connsiteX5" fmla="*/ 1933 w 27018"/>
                <a:gd name="connsiteY5" fmla="*/ 13992 h 15252"/>
                <a:gd name="connsiteX6" fmla="*/ 1134 w 27018"/>
                <a:gd name="connsiteY6" fmla="*/ 11219 h 15252"/>
                <a:gd name="connsiteX7" fmla="*/ 0 w 27018"/>
                <a:gd name="connsiteY7" fmla="*/ 7185 h 15252"/>
                <a:gd name="connsiteX8" fmla="*/ 24875 w 27018"/>
                <a:gd name="connsiteY8" fmla="*/ 0 h 15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018" h="15252">
                  <a:moveTo>
                    <a:pt x="24875" y="42"/>
                  </a:moveTo>
                  <a:cubicBezTo>
                    <a:pt x="24875" y="42"/>
                    <a:pt x="25421" y="1891"/>
                    <a:pt x="25925" y="3782"/>
                  </a:cubicBezTo>
                  <a:cubicBezTo>
                    <a:pt x="26178" y="4706"/>
                    <a:pt x="26472" y="5630"/>
                    <a:pt x="26640" y="6345"/>
                  </a:cubicBezTo>
                  <a:lnTo>
                    <a:pt x="27018" y="7479"/>
                  </a:lnTo>
                  <a:lnTo>
                    <a:pt x="2353" y="15253"/>
                  </a:lnTo>
                  <a:lnTo>
                    <a:pt x="1933" y="13992"/>
                  </a:lnTo>
                  <a:cubicBezTo>
                    <a:pt x="1723" y="13236"/>
                    <a:pt x="1429" y="12227"/>
                    <a:pt x="1134" y="11219"/>
                  </a:cubicBezTo>
                  <a:cubicBezTo>
                    <a:pt x="546" y="9202"/>
                    <a:pt x="0" y="7185"/>
                    <a:pt x="0" y="7185"/>
                  </a:cubicBezTo>
                  <a:lnTo>
                    <a:pt x="24875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51" name="Forma Livre: Forma 1550">
              <a:extLst>
                <a:ext uri="{FF2B5EF4-FFF2-40B4-BE49-F238E27FC236}">
                  <a16:creationId xmlns:a16="http://schemas.microsoft.com/office/drawing/2014/main" id="{AA9F12C9-14C3-207B-55E6-BE99B86A58CE}"/>
                </a:ext>
              </a:extLst>
            </p:cNvPr>
            <p:cNvSpPr/>
            <p:nvPr/>
          </p:nvSpPr>
          <p:spPr>
            <a:xfrm>
              <a:off x="2577518" y="3557862"/>
              <a:ext cx="41640" cy="17647"/>
            </a:xfrm>
            <a:custGeom>
              <a:avLst/>
              <a:gdLst>
                <a:gd name="connsiteX0" fmla="*/ 39876 w 41640"/>
                <a:gd name="connsiteY0" fmla="*/ 0 h 17647"/>
                <a:gd name="connsiteX1" fmla="*/ 41640 w 41640"/>
                <a:gd name="connsiteY1" fmla="*/ 7563 h 17647"/>
                <a:gd name="connsiteX2" fmla="*/ 1933 w 41640"/>
                <a:gd name="connsiteY2" fmla="*/ 17648 h 17647"/>
                <a:gd name="connsiteX3" fmla="*/ 0 w 41640"/>
                <a:gd name="connsiteY3" fmla="*/ 9118 h 17647"/>
                <a:gd name="connsiteX4" fmla="*/ 39876 w 41640"/>
                <a:gd name="connsiteY4" fmla="*/ 0 h 17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640" h="17647">
                  <a:moveTo>
                    <a:pt x="39876" y="0"/>
                  </a:moveTo>
                  <a:lnTo>
                    <a:pt x="41640" y="7563"/>
                  </a:lnTo>
                  <a:lnTo>
                    <a:pt x="1933" y="17648"/>
                  </a:lnTo>
                  <a:lnTo>
                    <a:pt x="0" y="9118"/>
                  </a:lnTo>
                  <a:lnTo>
                    <a:pt x="39876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52" name="Forma Livre: Forma 1551">
              <a:extLst>
                <a:ext uri="{FF2B5EF4-FFF2-40B4-BE49-F238E27FC236}">
                  <a16:creationId xmlns:a16="http://schemas.microsoft.com/office/drawing/2014/main" id="{809D2561-6A0F-C8EF-C3E4-723691D98D33}"/>
                </a:ext>
              </a:extLst>
            </p:cNvPr>
            <p:cNvSpPr/>
            <p:nvPr/>
          </p:nvSpPr>
          <p:spPr>
            <a:xfrm>
              <a:off x="2584746" y="3540634"/>
              <a:ext cx="30589" cy="13320"/>
            </a:xfrm>
            <a:custGeom>
              <a:avLst/>
              <a:gdLst>
                <a:gd name="connsiteX0" fmla="*/ 29245 w 30589"/>
                <a:gd name="connsiteY0" fmla="*/ 0 h 13320"/>
                <a:gd name="connsiteX1" fmla="*/ 30590 w 30589"/>
                <a:gd name="connsiteY1" fmla="*/ 7605 h 13320"/>
                <a:gd name="connsiteX2" fmla="*/ 1513 w 30589"/>
                <a:gd name="connsiteY2" fmla="*/ 13320 h 13320"/>
                <a:gd name="connsiteX3" fmla="*/ 0 w 30589"/>
                <a:gd name="connsiteY3" fmla="*/ 4958 h 13320"/>
                <a:gd name="connsiteX4" fmla="*/ 29245 w 30589"/>
                <a:gd name="connsiteY4" fmla="*/ 0 h 13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89" h="13320">
                  <a:moveTo>
                    <a:pt x="29245" y="0"/>
                  </a:moveTo>
                  <a:lnTo>
                    <a:pt x="30590" y="7605"/>
                  </a:lnTo>
                  <a:lnTo>
                    <a:pt x="1513" y="13320"/>
                  </a:lnTo>
                  <a:lnTo>
                    <a:pt x="0" y="4958"/>
                  </a:lnTo>
                  <a:lnTo>
                    <a:pt x="29245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53" name="Forma Livre: Forma 1552">
              <a:extLst>
                <a:ext uri="{FF2B5EF4-FFF2-40B4-BE49-F238E27FC236}">
                  <a16:creationId xmlns:a16="http://schemas.microsoft.com/office/drawing/2014/main" id="{BF8C662F-7474-A485-B682-B5A9CBA0186B}"/>
                </a:ext>
              </a:extLst>
            </p:cNvPr>
            <p:cNvSpPr/>
            <p:nvPr/>
          </p:nvSpPr>
          <p:spPr>
            <a:xfrm>
              <a:off x="2596259" y="3524877"/>
              <a:ext cx="16429" cy="9874"/>
            </a:xfrm>
            <a:custGeom>
              <a:avLst/>
              <a:gdLst>
                <a:gd name="connsiteX0" fmla="*/ 15463 w 16429"/>
                <a:gd name="connsiteY0" fmla="*/ 0 h 9874"/>
                <a:gd name="connsiteX1" fmla="*/ 16429 w 16429"/>
                <a:gd name="connsiteY1" fmla="*/ 7690 h 9874"/>
                <a:gd name="connsiteX2" fmla="*/ 1008 w 16429"/>
                <a:gd name="connsiteY2" fmla="*/ 9875 h 9874"/>
                <a:gd name="connsiteX3" fmla="*/ 0 w 16429"/>
                <a:gd name="connsiteY3" fmla="*/ 1849 h 9874"/>
                <a:gd name="connsiteX4" fmla="*/ 15463 w 16429"/>
                <a:gd name="connsiteY4" fmla="*/ 0 h 9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29" h="9874">
                  <a:moveTo>
                    <a:pt x="15463" y="0"/>
                  </a:moveTo>
                  <a:lnTo>
                    <a:pt x="16429" y="7690"/>
                  </a:lnTo>
                  <a:lnTo>
                    <a:pt x="1008" y="9875"/>
                  </a:lnTo>
                  <a:lnTo>
                    <a:pt x="0" y="1849"/>
                  </a:lnTo>
                  <a:lnTo>
                    <a:pt x="15463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54" name="Forma Livre: Forma 1553">
              <a:extLst>
                <a:ext uri="{FF2B5EF4-FFF2-40B4-BE49-F238E27FC236}">
                  <a16:creationId xmlns:a16="http://schemas.microsoft.com/office/drawing/2014/main" id="{DDEFC196-6DAC-2A09-6BA8-0A82B26B285D}"/>
                </a:ext>
              </a:extLst>
            </p:cNvPr>
            <p:cNvSpPr/>
            <p:nvPr/>
          </p:nvSpPr>
          <p:spPr>
            <a:xfrm>
              <a:off x="2584283" y="3507355"/>
              <a:ext cx="26387" cy="9958"/>
            </a:xfrm>
            <a:custGeom>
              <a:avLst/>
              <a:gdLst>
                <a:gd name="connsiteX0" fmla="*/ 25800 w 26387"/>
                <a:gd name="connsiteY0" fmla="*/ 0 h 9958"/>
                <a:gd name="connsiteX1" fmla="*/ 26388 w 26387"/>
                <a:gd name="connsiteY1" fmla="*/ 7732 h 9958"/>
                <a:gd name="connsiteX2" fmla="*/ 630 w 26387"/>
                <a:gd name="connsiteY2" fmla="*/ 9958 h 9958"/>
                <a:gd name="connsiteX3" fmla="*/ 0 w 26387"/>
                <a:gd name="connsiteY3" fmla="*/ 1639 h 9958"/>
                <a:gd name="connsiteX4" fmla="*/ 25800 w 26387"/>
                <a:gd name="connsiteY4" fmla="*/ 0 h 9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87" h="9958">
                  <a:moveTo>
                    <a:pt x="25800" y="0"/>
                  </a:moveTo>
                  <a:lnTo>
                    <a:pt x="26388" y="7732"/>
                  </a:lnTo>
                  <a:lnTo>
                    <a:pt x="630" y="9958"/>
                  </a:lnTo>
                  <a:lnTo>
                    <a:pt x="0" y="1639"/>
                  </a:lnTo>
                  <a:lnTo>
                    <a:pt x="25800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55" name="Forma Livre: Forma 1554">
              <a:extLst>
                <a:ext uri="{FF2B5EF4-FFF2-40B4-BE49-F238E27FC236}">
                  <a16:creationId xmlns:a16="http://schemas.microsoft.com/office/drawing/2014/main" id="{F442453C-529A-E1CA-8916-C20EA4E0F204}"/>
                </a:ext>
              </a:extLst>
            </p:cNvPr>
            <p:cNvSpPr/>
            <p:nvPr/>
          </p:nvSpPr>
          <p:spPr>
            <a:xfrm>
              <a:off x="2568526" y="3489749"/>
              <a:ext cx="41136" cy="9075"/>
            </a:xfrm>
            <a:custGeom>
              <a:avLst/>
              <a:gdLst>
                <a:gd name="connsiteX0" fmla="*/ 40926 w 41136"/>
                <a:gd name="connsiteY0" fmla="*/ 0 h 9075"/>
                <a:gd name="connsiteX1" fmla="*/ 41136 w 41136"/>
                <a:gd name="connsiteY1" fmla="*/ 7773 h 9075"/>
                <a:gd name="connsiteX2" fmla="*/ 210 w 41136"/>
                <a:gd name="connsiteY2" fmla="*/ 9076 h 9075"/>
                <a:gd name="connsiteX3" fmla="*/ 0 w 41136"/>
                <a:gd name="connsiteY3" fmla="*/ 336 h 9075"/>
                <a:gd name="connsiteX4" fmla="*/ 40926 w 41136"/>
                <a:gd name="connsiteY4" fmla="*/ 0 h 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136" h="9075">
                  <a:moveTo>
                    <a:pt x="40926" y="0"/>
                  </a:moveTo>
                  <a:lnTo>
                    <a:pt x="41136" y="7773"/>
                  </a:lnTo>
                  <a:lnTo>
                    <a:pt x="210" y="9076"/>
                  </a:lnTo>
                  <a:lnTo>
                    <a:pt x="0" y="336"/>
                  </a:lnTo>
                  <a:lnTo>
                    <a:pt x="40926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56" name="Forma Livre: Forma 1555">
              <a:extLst>
                <a:ext uri="{FF2B5EF4-FFF2-40B4-BE49-F238E27FC236}">
                  <a16:creationId xmlns:a16="http://schemas.microsoft.com/office/drawing/2014/main" id="{C1B8BEB6-4316-A34B-072D-F7532CC5B767}"/>
                </a:ext>
              </a:extLst>
            </p:cNvPr>
            <p:cNvSpPr/>
            <p:nvPr/>
          </p:nvSpPr>
          <p:spPr>
            <a:xfrm>
              <a:off x="2579956" y="3470757"/>
              <a:ext cx="29833" cy="9160"/>
            </a:xfrm>
            <a:custGeom>
              <a:avLst/>
              <a:gdLst>
                <a:gd name="connsiteX0" fmla="*/ 29833 w 29833"/>
                <a:gd name="connsiteY0" fmla="*/ 1387 h 9160"/>
                <a:gd name="connsiteX1" fmla="*/ 29623 w 29833"/>
                <a:gd name="connsiteY1" fmla="*/ 9160 h 9160"/>
                <a:gd name="connsiteX2" fmla="*/ 0 w 29833"/>
                <a:gd name="connsiteY2" fmla="*/ 8446 h 9160"/>
                <a:gd name="connsiteX3" fmla="*/ 210 w 29833"/>
                <a:gd name="connsiteY3" fmla="*/ 0 h 9160"/>
                <a:gd name="connsiteX4" fmla="*/ 29833 w 29833"/>
                <a:gd name="connsiteY4" fmla="*/ 1387 h 9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833" h="9160">
                  <a:moveTo>
                    <a:pt x="29833" y="1387"/>
                  </a:moveTo>
                  <a:lnTo>
                    <a:pt x="29623" y="9160"/>
                  </a:lnTo>
                  <a:lnTo>
                    <a:pt x="0" y="8446"/>
                  </a:lnTo>
                  <a:lnTo>
                    <a:pt x="210" y="0"/>
                  </a:lnTo>
                  <a:lnTo>
                    <a:pt x="29833" y="1387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57" name="Forma Livre: Forma 1556">
              <a:extLst>
                <a:ext uri="{FF2B5EF4-FFF2-40B4-BE49-F238E27FC236}">
                  <a16:creationId xmlns:a16="http://schemas.microsoft.com/office/drawing/2014/main" id="{5DC1CB7A-E077-07F0-462D-A8DC0A2BD3CC}"/>
                </a:ext>
              </a:extLst>
            </p:cNvPr>
            <p:cNvSpPr/>
            <p:nvPr/>
          </p:nvSpPr>
          <p:spPr>
            <a:xfrm>
              <a:off x="2594830" y="3454790"/>
              <a:ext cx="16093" cy="9202"/>
            </a:xfrm>
            <a:custGeom>
              <a:avLst/>
              <a:gdLst>
                <a:gd name="connsiteX0" fmla="*/ 16093 w 16093"/>
                <a:gd name="connsiteY0" fmla="*/ 1471 h 9202"/>
                <a:gd name="connsiteX1" fmla="*/ 15505 w 16093"/>
                <a:gd name="connsiteY1" fmla="*/ 9202 h 9202"/>
                <a:gd name="connsiteX2" fmla="*/ 0 w 16093"/>
                <a:gd name="connsiteY2" fmla="*/ 8068 h 9202"/>
                <a:gd name="connsiteX3" fmla="*/ 630 w 16093"/>
                <a:gd name="connsiteY3" fmla="*/ 0 h 9202"/>
                <a:gd name="connsiteX4" fmla="*/ 16093 w 16093"/>
                <a:gd name="connsiteY4" fmla="*/ 1471 h 9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93" h="9202">
                  <a:moveTo>
                    <a:pt x="16093" y="1471"/>
                  </a:moveTo>
                  <a:lnTo>
                    <a:pt x="15505" y="9202"/>
                  </a:lnTo>
                  <a:lnTo>
                    <a:pt x="0" y="8068"/>
                  </a:lnTo>
                  <a:lnTo>
                    <a:pt x="630" y="0"/>
                  </a:lnTo>
                  <a:lnTo>
                    <a:pt x="16093" y="1471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58" name="Forma Livre: Forma 1557">
              <a:extLst>
                <a:ext uri="{FF2B5EF4-FFF2-40B4-BE49-F238E27FC236}">
                  <a16:creationId xmlns:a16="http://schemas.microsoft.com/office/drawing/2014/main" id="{A22458FD-4255-3D62-CC22-9CBF5E24FBA4}"/>
                </a:ext>
              </a:extLst>
            </p:cNvPr>
            <p:cNvSpPr/>
            <p:nvPr/>
          </p:nvSpPr>
          <p:spPr>
            <a:xfrm>
              <a:off x="2586426" y="3434831"/>
              <a:ext cx="26681" cy="11639"/>
            </a:xfrm>
            <a:custGeom>
              <a:avLst/>
              <a:gdLst>
                <a:gd name="connsiteX0" fmla="*/ 26682 w 26681"/>
                <a:gd name="connsiteY0" fmla="*/ 3992 h 11639"/>
                <a:gd name="connsiteX1" fmla="*/ 26514 w 26681"/>
                <a:gd name="connsiteY1" fmla="*/ 5168 h 11639"/>
                <a:gd name="connsiteX2" fmla="*/ 26178 w 26681"/>
                <a:gd name="connsiteY2" fmla="*/ 7815 h 11639"/>
                <a:gd name="connsiteX3" fmla="*/ 25673 w 26681"/>
                <a:gd name="connsiteY3" fmla="*/ 11639 h 11639"/>
                <a:gd name="connsiteX4" fmla="*/ 0 w 26681"/>
                <a:gd name="connsiteY4" fmla="*/ 8320 h 11639"/>
                <a:gd name="connsiteX5" fmla="*/ 546 w 26681"/>
                <a:gd name="connsiteY5" fmla="*/ 4160 h 11639"/>
                <a:gd name="connsiteX6" fmla="*/ 924 w 26681"/>
                <a:gd name="connsiteY6" fmla="*/ 1303 h 11639"/>
                <a:gd name="connsiteX7" fmla="*/ 1092 w 26681"/>
                <a:gd name="connsiteY7" fmla="*/ 0 h 11639"/>
                <a:gd name="connsiteX8" fmla="*/ 26682 w 26681"/>
                <a:gd name="connsiteY8" fmla="*/ 3950 h 11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681" h="11639">
                  <a:moveTo>
                    <a:pt x="26682" y="3992"/>
                  </a:moveTo>
                  <a:cubicBezTo>
                    <a:pt x="26682" y="3992"/>
                    <a:pt x="26598" y="4454"/>
                    <a:pt x="26514" y="5168"/>
                  </a:cubicBezTo>
                  <a:cubicBezTo>
                    <a:pt x="26430" y="5883"/>
                    <a:pt x="26304" y="6849"/>
                    <a:pt x="26178" y="7815"/>
                  </a:cubicBezTo>
                  <a:lnTo>
                    <a:pt x="25673" y="11639"/>
                  </a:lnTo>
                  <a:lnTo>
                    <a:pt x="0" y="8320"/>
                  </a:lnTo>
                  <a:cubicBezTo>
                    <a:pt x="0" y="8320"/>
                    <a:pt x="252" y="6261"/>
                    <a:pt x="546" y="4160"/>
                  </a:cubicBezTo>
                  <a:cubicBezTo>
                    <a:pt x="672" y="3109"/>
                    <a:pt x="798" y="2101"/>
                    <a:pt x="924" y="1303"/>
                  </a:cubicBezTo>
                  <a:cubicBezTo>
                    <a:pt x="1008" y="504"/>
                    <a:pt x="1092" y="0"/>
                    <a:pt x="1092" y="0"/>
                  </a:cubicBezTo>
                  <a:lnTo>
                    <a:pt x="26682" y="395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59" name="Forma Livre: Forma 1558">
              <a:extLst>
                <a:ext uri="{FF2B5EF4-FFF2-40B4-BE49-F238E27FC236}">
                  <a16:creationId xmlns:a16="http://schemas.microsoft.com/office/drawing/2014/main" id="{F9E6DC2A-1F0C-FDC0-256C-C67496D6FFF1}"/>
                </a:ext>
              </a:extLst>
            </p:cNvPr>
            <p:cNvSpPr/>
            <p:nvPr/>
          </p:nvSpPr>
          <p:spPr>
            <a:xfrm>
              <a:off x="2574619" y="3413065"/>
              <a:ext cx="41682" cy="16051"/>
            </a:xfrm>
            <a:custGeom>
              <a:avLst/>
              <a:gdLst>
                <a:gd name="connsiteX0" fmla="*/ 41683 w 41682"/>
                <a:gd name="connsiteY0" fmla="*/ 8446 h 16051"/>
                <a:gd name="connsiteX1" fmla="*/ 41430 w 41682"/>
                <a:gd name="connsiteY1" fmla="*/ 9622 h 16051"/>
                <a:gd name="connsiteX2" fmla="*/ 40926 w 41682"/>
                <a:gd name="connsiteY2" fmla="*/ 12227 h 16051"/>
                <a:gd name="connsiteX3" fmla="*/ 40254 w 41682"/>
                <a:gd name="connsiteY3" fmla="*/ 16051 h 16051"/>
                <a:gd name="connsiteX4" fmla="*/ 0 w 41682"/>
                <a:gd name="connsiteY4" fmla="*/ 8572 h 16051"/>
                <a:gd name="connsiteX5" fmla="*/ 756 w 41682"/>
                <a:gd name="connsiteY5" fmla="*/ 4286 h 16051"/>
                <a:gd name="connsiteX6" fmla="*/ 1345 w 41682"/>
                <a:gd name="connsiteY6" fmla="*/ 1345 h 16051"/>
                <a:gd name="connsiteX7" fmla="*/ 1639 w 41682"/>
                <a:gd name="connsiteY7" fmla="*/ 0 h 16051"/>
                <a:gd name="connsiteX8" fmla="*/ 41683 w 41682"/>
                <a:gd name="connsiteY8" fmla="*/ 8488 h 1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682" h="16051">
                  <a:moveTo>
                    <a:pt x="41683" y="8446"/>
                  </a:moveTo>
                  <a:lnTo>
                    <a:pt x="41430" y="9622"/>
                  </a:lnTo>
                  <a:cubicBezTo>
                    <a:pt x="41262" y="10337"/>
                    <a:pt x="41094" y="11261"/>
                    <a:pt x="40926" y="12227"/>
                  </a:cubicBezTo>
                  <a:cubicBezTo>
                    <a:pt x="40590" y="14118"/>
                    <a:pt x="40254" y="16051"/>
                    <a:pt x="40254" y="16051"/>
                  </a:cubicBezTo>
                  <a:lnTo>
                    <a:pt x="0" y="8572"/>
                  </a:lnTo>
                  <a:cubicBezTo>
                    <a:pt x="0" y="8572"/>
                    <a:pt x="378" y="6429"/>
                    <a:pt x="756" y="4286"/>
                  </a:cubicBezTo>
                  <a:cubicBezTo>
                    <a:pt x="966" y="3193"/>
                    <a:pt x="1134" y="2143"/>
                    <a:pt x="1345" y="1345"/>
                  </a:cubicBezTo>
                  <a:lnTo>
                    <a:pt x="1639" y="0"/>
                  </a:lnTo>
                  <a:lnTo>
                    <a:pt x="41683" y="8488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60" name="Forma Livre: Forma 1559">
              <a:extLst>
                <a:ext uri="{FF2B5EF4-FFF2-40B4-BE49-F238E27FC236}">
                  <a16:creationId xmlns:a16="http://schemas.microsoft.com/office/drawing/2014/main" id="{014FA48D-2A44-B43C-E4C4-5327BDB085E7}"/>
                </a:ext>
              </a:extLst>
            </p:cNvPr>
            <p:cNvSpPr/>
            <p:nvPr/>
          </p:nvSpPr>
          <p:spPr>
            <a:xfrm>
              <a:off x="2589746" y="3396678"/>
              <a:ext cx="30715" cy="15252"/>
            </a:xfrm>
            <a:custGeom>
              <a:avLst/>
              <a:gdLst>
                <a:gd name="connsiteX0" fmla="*/ 30716 w 30715"/>
                <a:gd name="connsiteY0" fmla="*/ 7773 h 15252"/>
                <a:gd name="connsiteX1" fmla="*/ 29665 w 30715"/>
                <a:gd name="connsiteY1" fmla="*/ 11471 h 15252"/>
                <a:gd name="connsiteX2" fmla="*/ 28783 w 30715"/>
                <a:gd name="connsiteY2" fmla="*/ 15253 h 15252"/>
                <a:gd name="connsiteX3" fmla="*/ 0 w 30715"/>
                <a:gd name="connsiteY3" fmla="*/ 8194 h 15252"/>
                <a:gd name="connsiteX4" fmla="*/ 966 w 30715"/>
                <a:gd name="connsiteY4" fmla="*/ 4076 h 15252"/>
                <a:gd name="connsiteX5" fmla="*/ 2101 w 30715"/>
                <a:gd name="connsiteY5" fmla="*/ 0 h 15252"/>
                <a:gd name="connsiteX6" fmla="*/ 30716 w 30715"/>
                <a:gd name="connsiteY6" fmla="*/ 7773 h 15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715" h="15252">
                  <a:moveTo>
                    <a:pt x="30716" y="7773"/>
                  </a:moveTo>
                  <a:cubicBezTo>
                    <a:pt x="30716" y="7773"/>
                    <a:pt x="30170" y="9622"/>
                    <a:pt x="29665" y="11471"/>
                  </a:cubicBezTo>
                  <a:cubicBezTo>
                    <a:pt x="29245" y="13362"/>
                    <a:pt x="28783" y="15253"/>
                    <a:pt x="28783" y="15253"/>
                  </a:cubicBezTo>
                  <a:lnTo>
                    <a:pt x="0" y="8194"/>
                  </a:lnTo>
                  <a:cubicBezTo>
                    <a:pt x="0" y="8194"/>
                    <a:pt x="462" y="6135"/>
                    <a:pt x="966" y="4076"/>
                  </a:cubicBezTo>
                  <a:lnTo>
                    <a:pt x="2101" y="0"/>
                  </a:lnTo>
                  <a:lnTo>
                    <a:pt x="30716" y="7773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61" name="Forma Livre: Forma 1560">
              <a:extLst>
                <a:ext uri="{FF2B5EF4-FFF2-40B4-BE49-F238E27FC236}">
                  <a16:creationId xmlns:a16="http://schemas.microsoft.com/office/drawing/2014/main" id="{C8E115FE-CA75-7BAC-9F73-03900B103F30}"/>
                </a:ext>
              </a:extLst>
            </p:cNvPr>
            <p:cNvSpPr/>
            <p:nvPr/>
          </p:nvSpPr>
          <p:spPr>
            <a:xfrm>
              <a:off x="2607730" y="3384408"/>
              <a:ext cx="17269" cy="12185"/>
            </a:xfrm>
            <a:custGeom>
              <a:avLst/>
              <a:gdLst>
                <a:gd name="connsiteX0" fmla="*/ 17270 w 17269"/>
                <a:gd name="connsiteY0" fmla="*/ 4790 h 12185"/>
                <a:gd name="connsiteX1" fmla="*/ 16009 w 17269"/>
                <a:gd name="connsiteY1" fmla="*/ 8446 h 12185"/>
                <a:gd name="connsiteX2" fmla="*/ 15253 w 17269"/>
                <a:gd name="connsiteY2" fmla="*/ 11009 h 12185"/>
                <a:gd name="connsiteX3" fmla="*/ 14917 w 17269"/>
                <a:gd name="connsiteY3" fmla="*/ 12185 h 12185"/>
                <a:gd name="connsiteX4" fmla="*/ 0 w 17269"/>
                <a:gd name="connsiteY4" fmla="*/ 7731 h 12185"/>
                <a:gd name="connsiteX5" fmla="*/ 336 w 17269"/>
                <a:gd name="connsiteY5" fmla="*/ 6513 h 12185"/>
                <a:gd name="connsiteX6" fmla="*/ 1135 w 17269"/>
                <a:gd name="connsiteY6" fmla="*/ 3824 h 12185"/>
                <a:gd name="connsiteX7" fmla="*/ 2437 w 17269"/>
                <a:gd name="connsiteY7" fmla="*/ 0 h 12185"/>
                <a:gd name="connsiteX8" fmla="*/ 17228 w 17269"/>
                <a:gd name="connsiteY8" fmla="*/ 4832 h 12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269" h="12185">
                  <a:moveTo>
                    <a:pt x="17270" y="4790"/>
                  </a:moveTo>
                  <a:lnTo>
                    <a:pt x="16009" y="8446"/>
                  </a:lnTo>
                  <a:cubicBezTo>
                    <a:pt x="15673" y="9370"/>
                    <a:pt x="15463" y="10295"/>
                    <a:pt x="15253" y="11009"/>
                  </a:cubicBezTo>
                  <a:lnTo>
                    <a:pt x="14917" y="12185"/>
                  </a:lnTo>
                  <a:lnTo>
                    <a:pt x="0" y="7731"/>
                  </a:lnTo>
                  <a:lnTo>
                    <a:pt x="336" y="6513"/>
                  </a:lnTo>
                  <a:cubicBezTo>
                    <a:pt x="546" y="5799"/>
                    <a:pt x="798" y="4790"/>
                    <a:pt x="1135" y="3824"/>
                  </a:cubicBezTo>
                  <a:cubicBezTo>
                    <a:pt x="1765" y="1891"/>
                    <a:pt x="2437" y="0"/>
                    <a:pt x="2437" y="0"/>
                  </a:cubicBezTo>
                  <a:lnTo>
                    <a:pt x="17228" y="4832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62" name="Forma Livre: Forma 1561">
              <a:extLst>
                <a:ext uri="{FF2B5EF4-FFF2-40B4-BE49-F238E27FC236}">
                  <a16:creationId xmlns:a16="http://schemas.microsoft.com/office/drawing/2014/main" id="{2291DC6D-41F6-FBE2-8071-7B4CBFA6A540}"/>
                </a:ext>
              </a:extLst>
            </p:cNvPr>
            <p:cNvSpPr/>
            <p:nvPr/>
          </p:nvSpPr>
          <p:spPr>
            <a:xfrm>
              <a:off x="2603864" y="3363231"/>
              <a:ext cx="27144" cy="16639"/>
            </a:xfrm>
            <a:custGeom>
              <a:avLst/>
              <a:gdLst>
                <a:gd name="connsiteX0" fmla="*/ 27102 w 27144"/>
                <a:gd name="connsiteY0" fmla="*/ 9412 h 16639"/>
                <a:gd name="connsiteX1" fmla="*/ 25673 w 27144"/>
                <a:gd name="connsiteY1" fmla="*/ 13026 h 16639"/>
                <a:gd name="connsiteX2" fmla="*/ 24707 w 27144"/>
                <a:gd name="connsiteY2" fmla="*/ 15505 h 16639"/>
                <a:gd name="connsiteX3" fmla="*/ 24329 w 27144"/>
                <a:gd name="connsiteY3" fmla="*/ 16639 h 16639"/>
                <a:gd name="connsiteX4" fmla="*/ 0 w 27144"/>
                <a:gd name="connsiteY4" fmla="*/ 7815 h 16639"/>
                <a:gd name="connsiteX5" fmla="*/ 420 w 27144"/>
                <a:gd name="connsiteY5" fmla="*/ 6597 h 16639"/>
                <a:gd name="connsiteX6" fmla="*/ 1471 w 27144"/>
                <a:gd name="connsiteY6" fmla="*/ 3908 h 16639"/>
                <a:gd name="connsiteX7" fmla="*/ 3025 w 27144"/>
                <a:gd name="connsiteY7" fmla="*/ 0 h 16639"/>
                <a:gd name="connsiteX8" fmla="*/ 27144 w 27144"/>
                <a:gd name="connsiteY8" fmla="*/ 9412 h 16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144" h="16639">
                  <a:moveTo>
                    <a:pt x="27102" y="9412"/>
                  </a:moveTo>
                  <a:lnTo>
                    <a:pt x="25673" y="13026"/>
                  </a:lnTo>
                  <a:cubicBezTo>
                    <a:pt x="25337" y="13908"/>
                    <a:pt x="24959" y="14833"/>
                    <a:pt x="24707" y="15505"/>
                  </a:cubicBezTo>
                  <a:lnTo>
                    <a:pt x="24329" y="16639"/>
                  </a:lnTo>
                  <a:lnTo>
                    <a:pt x="0" y="7815"/>
                  </a:lnTo>
                  <a:lnTo>
                    <a:pt x="420" y="6597"/>
                  </a:lnTo>
                  <a:cubicBezTo>
                    <a:pt x="714" y="5883"/>
                    <a:pt x="1093" y="4874"/>
                    <a:pt x="1471" y="3908"/>
                  </a:cubicBezTo>
                  <a:cubicBezTo>
                    <a:pt x="2227" y="1975"/>
                    <a:pt x="3025" y="0"/>
                    <a:pt x="3025" y="0"/>
                  </a:cubicBezTo>
                  <a:lnTo>
                    <a:pt x="27144" y="9412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63" name="Forma Livre: Forma 1562">
              <a:extLst>
                <a:ext uri="{FF2B5EF4-FFF2-40B4-BE49-F238E27FC236}">
                  <a16:creationId xmlns:a16="http://schemas.microsoft.com/office/drawing/2014/main" id="{86B37078-D919-85ED-AE6E-371D5A2DBA9B}"/>
                </a:ext>
              </a:extLst>
            </p:cNvPr>
            <p:cNvSpPr/>
            <p:nvPr/>
          </p:nvSpPr>
          <p:spPr>
            <a:xfrm>
              <a:off x="2596931" y="3339490"/>
              <a:ext cx="40884" cy="24034"/>
            </a:xfrm>
            <a:custGeom>
              <a:avLst/>
              <a:gdLst>
                <a:gd name="connsiteX0" fmla="*/ 40884 w 40884"/>
                <a:gd name="connsiteY0" fmla="*/ 16976 h 24034"/>
                <a:gd name="connsiteX1" fmla="*/ 37691 w 40884"/>
                <a:gd name="connsiteY1" fmla="*/ 24035 h 24034"/>
                <a:gd name="connsiteX2" fmla="*/ 0 w 40884"/>
                <a:gd name="connsiteY2" fmla="*/ 7942 h 24034"/>
                <a:gd name="connsiteX3" fmla="*/ 3614 w 40884"/>
                <a:gd name="connsiteY3" fmla="*/ 0 h 24034"/>
                <a:gd name="connsiteX4" fmla="*/ 40884 w 40884"/>
                <a:gd name="connsiteY4" fmla="*/ 16976 h 24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884" h="24034">
                  <a:moveTo>
                    <a:pt x="40884" y="16976"/>
                  </a:moveTo>
                  <a:lnTo>
                    <a:pt x="37691" y="24035"/>
                  </a:lnTo>
                  <a:lnTo>
                    <a:pt x="0" y="7942"/>
                  </a:lnTo>
                  <a:lnTo>
                    <a:pt x="3614" y="0"/>
                  </a:lnTo>
                  <a:lnTo>
                    <a:pt x="40884" y="16976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64" name="Forma Livre: Forma 1563">
              <a:extLst>
                <a:ext uri="{FF2B5EF4-FFF2-40B4-BE49-F238E27FC236}">
                  <a16:creationId xmlns:a16="http://schemas.microsoft.com/office/drawing/2014/main" id="{CEA43C98-36EB-8F0B-0F63-FBF47D04836C}"/>
                </a:ext>
              </a:extLst>
            </p:cNvPr>
            <p:cNvSpPr/>
            <p:nvPr/>
          </p:nvSpPr>
          <p:spPr>
            <a:xfrm>
              <a:off x="2615419" y="3326885"/>
              <a:ext cx="30085" cy="20673"/>
            </a:xfrm>
            <a:custGeom>
              <a:avLst/>
              <a:gdLst>
                <a:gd name="connsiteX0" fmla="*/ 30085 w 30085"/>
                <a:gd name="connsiteY0" fmla="*/ 13782 h 20673"/>
                <a:gd name="connsiteX1" fmla="*/ 26556 w 30085"/>
                <a:gd name="connsiteY1" fmla="*/ 20673 h 20673"/>
                <a:gd name="connsiteX2" fmla="*/ 0 w 30085"/>
                <a:gd name="connsiteY2" fmla="*/ 7521 h 20673"/>
                <a:gd name="connsiteX3" fmla="*/ 3866 w 30085"/>
                <a:gd name="connsiteY3" fmla="*/ 0 h 20673"/>
                <a:gd name="connsiteX4" fmla="*/ 30085 w 30085"/>
                <a:gd name="connsiteY4" fmla="*/ 13782 h 20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085" h="20673">
                  <a:moveTo>
                    <a:pt x="30085" y="13782"/>
                  </a:moveTo>
                  <a:lnTo>
                    <a:pt x="26556" y="20673"/>
                  </a:lnTo>
                  <a:lnTo>
                    <a:pt x="0" y="7521"/>
                  </a:lnTo>
                  <a:lnTo>
                    <a:pt x="3866" y="0"/>
                  </a:lnTo>
                  <a:lnTo>
                    <a:pt x="30085" y="13782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65" name="Forma Livre: Forma 1564">
              <a:extLst>
                <a:ext uri="{FF2B5EF4-FFF2-40B4-BE49-F238E27FC236}">
                  <a16:creationId xmlns:a16="http://schemas.microsoft.com/office/drawing/2014/main" id="{E1BB410A-76A9-E36B-4D3C-2FF5B8AD6B77}"/>
                </a:ext>
              </a:extLst>
            </p:cNvPr>
            <p:cNvSpPr/>
            <p:nvPr/>
          </p:nvSpPr>
          <p:spPr>
            <a:xfrm>
              <a:off x="2635840" y="3318859"/>
              <a:ext cx="17437" cy="14622"/>
            </a:xfrm>
            <a:custGeom>
              <a:avLst/>
              <a:gdLst>
                <a:gd name="connsiteX0" fmla="*/ 17438 w 17437"/>
                <a:gd name="connsiteY0" fmla="*/ 7900 h 14622"/>
                <a:gd name="connsiteX1" fmla="*/ 13572 w 17437"/>
                <a:gd name="connsiteY1" fmla="*/ 14623 h 14622"/>
                <a:gd name="connsiteX2" fmla="*/ 0 w 17437"/>
                <a:gd name="connsiteY2" fmla="*/ 7017 h 14622"/>
                <a:gd name="connsiteX3" fmla="*/ 4034 w 17437"/>
                <a:gd name="connsiteY3" fmla="*/ 0 h 14622"/>
                <a:gd name="connsiteX4" fmla="*/ 17438 w 17437"/>
                <a:gd name="connsiteY4" fmla="*/ 7900 h 14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37" h="14622">
                  <a:moveTo>
                    <a:pt x="17438" y="7900"/>
                  </a:moveTo>
                  <a:lnTo>
                    <a:pt x="13572" y="14623"/>
                  </a:lnTo>
                  <a:lnTo>
                    <a:pt x="0" y="7017"/>
                  </a:lnTo>
                  <a:lnTo>
                    <a:pt x="4034" y="0"/>
                  </a:lnTo>
                  <a:lnTo>
                    <a:pt x="17438" y="790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66" name="Forma Livre: Forma 1565">
              <a:extLst>
                <a:ext uri="{FF2B5EF4-FFF2-40B4-BE49-F238E27FC236}">
                  <a16:creationId xmlns:a16="http://schemas.microsoft.com/office/drawing/2014/main" id="{7B118A4D-0898-E946-12E9-968AC4AEB39B}"/>
                </a:ext>
              </a:extLst>
            </p:cNvPr>
            <p:cNvSpPr/>
            <p:nvPr/>
          </p:nvSpPr>
          <p:spPr>
            <a:xfrm>
              <a:off x="2636597" y="3297472"/>
              <a:ext cx="26009" cy="20883"/>
            </a:xfrm>
            <a:custGeom>
              <a:avLst/>
              <a:gdLst>
                <a:gd name="connsiteX0" fmla="*/ 26010 w 26009"/>
                <a:gd name="connsiteY0" fmla="*/ 14370 h 20883"/>
                <a:gd name="connsiteX1" fmla="*/ 21850 w 26009"/>
                <a:gd name="connsiteY1" fmla="*/ 20883 h 20883"/>
                <a:gd name="connsiteX2" fmla="*/ 0 w 26009"/>
                <a:gd name="connsiteY2" fmla="*/ 7017 h 20883"/>
                <a:gd name="connsiteX3" fmla="*/ 4496 w 26009"/>
                <a:gd name="connsiteY3" fmla="*/ 0 h 20883"/>
                <a:gd name="connsiteX4" fmla="*/ 26010 w 26009"/>
                <a:gd name="connsiteY4" fmla="*/ 14370 h 20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09" h="20883">
                  <a:moveTo>
                    <a:pt x="26010" y="14370"/>
                  </a:moveTo>
                  <a:lnTo>
                    <a:pt x="21850" y="20883"/>
                  </a:lnTo>
                  <a:lnTo>
                    <a:pt x="0" y="7017"/>
                  </a:lnTo>
                  <a:lnTo>
                    <a:pt x="4496" y="0"/>
                  </a:lnTo>
                  <a:lnTo>
                    <a:pt x="26010" y="1437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67" name="Forma Livre: Forma 1566">
              <a:extLst>
                <a:ext uri="{FF2B5EF4-FFF2-40B4-BE49-F238E27FC236}">
                  <a16:creationId xmlns:a16="http://schemas.microsoft.com/office/drawing/2014/main" id="{65D7A751-3316-0B63-DCBD-A4613232CB1C}"/>
                </a:ext>
              </a:extLst>
            </p:cNvPr>
            <p:cNvSpPr/>
            <p:nvPr/>
          </p:nvSpPr>
          <p:spPr>
            <a:xfrm>
              <a:off x="2635000" y="3272891"/>
              <a:ext cx="37816" cy="30925"/>
            </a:xfrm>
            <a:custGeom>
              <a:avLst/>
              <a:gdLst>
                <a:gd name="connsiteX0" fmla="*/ 37817 w 37816"/>
                <a:gd name="connsiteY0" fmla="*/ 24623 h 30925"/>
                <a:gd name="connsiteX1" fmla="*/ 37061 w 37816"/>
                <a:gd name="connsiteY1" fmla="*/ 25589 h 30925"/>
                <a:gd name="connsiteX2" fmla="*/ 35506 w 37816"/>
                <a:gd name="connsiteY2" fmla="*/ 27774 h 30925"/>
                <a:gd name="connsiteX3" fmla="*/ 33279 w 37816"/>
                <a:gd name="connsiteY3" fmla="*/ 30926 h 30925"/>
                <a:gd name="connsiteX4" fmla="*/ 0 w 37816"/>
                <a:gd name="connsiteY4" fmla="*/ 7101 h 30925"/>
                <a:gd name="connsiteX5" fmla="*/ 2521 w 37816"/>
                <a:gd name="connsiteY5" fmla="*/ 3530 h 30925"/>
                <a:gd name="connsiteX6" fmla="*/ 4244 w 37816"/>
                <a:gd name="connsiteY6" fmla="*/ 1092 h 30925"/>
                <a:gd name="connsiteX7" fmla="*/ 5084 w 37816"/>
                <a:gd name="connsiteY7" fmla="*/ 0 h 30925"/>
                <a:gd name="connsiteX8" fmla="*/ 37775 w 37816"/>
                <a:gd name="connsiteY8" fmla="*/ 24623 h 30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16" h="30925">
                  <a:moveTo>
                    <a:pt x="37817" y="24623"/>
                  </a:moveTo>
                  <a:lnTo>
                    <a:pt x="37061" y="25589"/>
                  </a:lnTo>
                  <a:lnTo>
                    <a:pt x="35506" y="27774"/>
                  </a:lnTo>
                  <a:cubicBezTo>
                    <a:pt x="34371" y="29371"/>
                    <a:pt x="33279" y="30926"/>
                    <a:pt x="33279" y="30926"/>
                  </a:cubicBezTo>
                  <a:lnTo>
                    <a:pt x="0" y="7101"/>
                  </a:lnTo>
                  <a:cubicBezTo>
                    <a:pt x="0" y="7101"/>
                    <a:pt x="1261" y="5336"/>
                    <a:pt x="2521" y="3530"/>
                  </a:cubicBezTo>
                  <a:cubicBezTo>
                    <a:pt x="3151" y="2647"/>
                    <a:pt x="3782" y="1765"/>
                    <a:pt x="4244" y="1092"/>
                  </a:cubicBezTo>
                  <a:lnTo>
                    <a:pt x="5084" y="0"/>
                  </a:lnTo>
                  <a:lnTo>
                    <a:pt x="37775" y="24623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68" name="Forma Livre: Forma 1567">
              <a:extLst>
                <a:ext uri="{FF2B5EF4-FFF2-40B4-BE49-F238E27FC236}">
                  <a16:creationId xmlns:a16="http://schemas.microsoft.com/office/drawing/2014/main" id="{F9F94E1C-CD32-FC9B-0571-78A95A88E382}"/>
                </a:ext>
              </a:extLst>
            </p:cNvPr>
            <p:cNvSpPr/>
            <p:nvPr/>
          </p:nvSpPr>
          <p:spPr>
            <a:xfrm>
              <a:off x="2655799" y="3264655"/>
              <a:ext cx="28026" cy="25085"/>
            </a:xfrm>
            <a:custGeom>
              <a:avLst/>
              <a:gdLst>
                <a:gd name="connsiteX0" fmla="*/ 28027 w 28026"/>
                <a:gd name="connsiteY0" fmla="*/ 19119 h 25085"/>
                <a:gd name="connsiteX1" fmla="*/ 25505 w 28026"/>
                <a:gd name="connsiteY1" fmla="*/ 22060 h 25085"/>
                <a:gd name="connsiteX2" fmla="*/ 23110 w 28026"/>
                <a:gd name="connsiteY2" fmla="*/ 25085 h 25085"/>
                <a:gd name="connsiteX3" fmla="*/ 0 w 28026"/>
                <a:gd name="connsiteY3" fmla="*/ 6513 h 25085"/>
                <a:gd name="connsiteX4" fmla="*/ 2605 w 28026"/>
                <a:gd name="connsiteY4" fmla="*/ 3193 h 25085"/>
                <a:gd name="connsiteX5" fmla="*/ 5378 w 28026"/>
                <a:gd name="connsiteY5" fmla="*/ 0 h 25085"/>
                <a:gd name="connsiteX6" fmla="*/ 28027 w 28026"/>
                <a:gd name="connsiteY6" fmla="*/ 19119 h 25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026" h="25085">
                  <a:moveTo>
                    <a:pt x="28027" y="19119"/>
                  </a:moveTo>
                  <a:cubicBezTo>
                    <a:pt x="28027" y="19119"/>
                    <a:pt x="26766" y="20589"/>
                    <a:pt x="25505" y="22060"/>
                  </a:cubicBezTo>
                  <a:cubicBezTo>
                    <a:pt x="24329" y="23573"/>
                    <a:pt x="23110" y="25085"/>
                    <a:pt x="23110" y="25085"/>
                  </a:cubicBezTo>
                  <a:lnTo>
                    <a:pt x="0" y="6513"/>
                  </a:lnTo>
                  <a:cubicBezTo>
                    <a:pt x="0" y="6513"/>
                    <a:pt x="1303" y="4832"/>
                    <a:pt x="2605" y="3193"/>
                  </a:cubicBezTo>
                  <a:cubicBezTo>
                    <a:pt x="3950" y="1555"/>
                    <a:pt x="5378" y="0"/>
                    <a:pt x="5378" y="0"/>
                  </a:cubicBezTo>
                  <a:lnTo>
                    <a:pt x="28027" y="19119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69" name="Forma Livre: Forma 1568">
              <a:extLst>
                <a:ext uri="{FF2B5EF4-FFF2-40B4-BE49-F238E27FC236}">
                  <a16:creationId xmlns:a16="http://schemas.microsoft.com/office/drawing/2014/main" id="{B7333E4F-DB0F-F28D-550A-13AD77D1B17B}"/>
                </a:ext>
              </a:extLst>
            </p:cNvPr>
            <p:cNvSpPr/>
            <p:nvPr/>
          </p:nvSpPr>
          <p:spPr>
            <a:xfrm>
              <a:off x="2677481" y="3261294"/>
              <a:ext cx="16891" cy="16345"/>
            </a:xfrm>
            <a:custGeom>
              <a:avLst/>
              <a:gdLst>
                <a:gd name="connsiteX0" fmla="*/ 16892 w 16891"/>
                <a:gd name="connsiteY0" fmla="*/ 10589 h 16345"/>
                <a:gd name="connsiteX1" fmla="*/ 14202 w 16891"/>
                <a:gd name="connsiteY1" fmla="*/ 13404 h 16345"/>
                <a:gd name="connsiteX2" fmla="*/ 12438 w 16891"/>
                <a:gd name="connsiteY2" fmla="*/ 15421 h 16345"/>
                <a:gd name="connsiteX3" fmla="*/ 11639 w 16891"/>
                <a:gd name="connsiteY3" fmla="*/ 16345 h 16345"/>
                <a:gd name="connsiteX4" fmla="*/ 0 w 16891"/>
                <a:gd name="connsiteY4" fmla="*/ 6009 h 16345"/>
                <a:gd name="connsiteX5" fmla="*/ 840 w 16891"/>
                <a:gd name="connsiteY5" fmla="*/ 5042 h 16345"/>
                <a:gd name="connsiteX6" fmla="*/ 2689 w 16891"/>
                <a:gd name="connsiteY6" fmla="*/ 2941 h 16345"/>
                <a:gd name="connsiteX7" fmla="*/ 5504 w 16891"/>
                <a:gd name="connsiteY7" fmla="*/ 0 h 16345"/>
                <a:gd name="connsiteX8" fmla="*/ 16892 w 16891"/>
                <a:gd name="connsiteY8" fmla="*/ 10631 h 16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891" h="16345">
                  <a:moveTo>
                    <a:pt x="16892" y="10589"/>
                  </a:moveTo>
                  <a:cubicBezTo>
                    <a:pt x="16892" y="10589"/>
                    <a:pt x="15547" y="11975"/>
                    <a:pt x="14202" y="13404"/>
                  </a:cubicBezTo>
                  <a:cubicBezTo>
                    <a:pt x="13530" y="14118"/>
                    <a:pt x="12942" y="14875"/>
                    <a:pt x="12438" y="15421"/>
                  </a:cubicBezTo>
                  <a:lnTo>
                    <a:pt x="11639" y="16345"/>
                  </a:lnTo>
                  <a:lnTo>
                    <a:pt x="0" y="6009"/>
                  </a:lnTo>
                  <a:lnTo>
                    <a:pt x="840" y="5042"/>
                  </a:lnTo>
                  <a:cubicBezTo>
                    <a:pt x="1345" y="4454"/>
                    <a:pt x="1975" y="3698"/>
                    <a:pt x="2689" y="2941"/>
                  </a:cubicBezTo>
                  <a:cubicBezTo>
                    <a:pt x="4076" y="1471"/>
                    <a:pt x="5504" y="0"/>
                    <a:pt x="5504" y="0"/>
                  </a:cubicBezTo>
                  <a:lnTo>
                    <a:pt x="16892" y="10631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70" name="Forma Livre: Forma 1569">
              <a:extLst>
                <a:ext uri="{FF2B5EF4-FFF2-40B4-BE49-F238E27FC236}">
                  <a16:creationId xmlns:a16="http://schemas.microsoft.com/office/drawing/2014/main" id="{32F36926-4B07-8CCC-3886-8E107AE41613}"/>
                </a:ext>
              </a:extLst>
            </p:cNvPr>
            <p:cNvSpPr/>
            <p:nvPr/>
          </p:nvSpPr>
          <p:spPr>
            <a:xfrm>
              <a:off x="2682817" y="3240746"/>
              <a:ext cx="23950" cy="24034"/>
            </a:xfrm>
            <a:custGeom>
              <a:avLst/>
              <a:gdLst>
                <a:gd name="connsiteX0" fmla="*/ 23951 w 23950"/>
                <a:gd name="connsiteY0" fmla="*/ 18614 h 24034"/>
                <a:gd name="connsiteX1" fmla="*/ 21135 w 23950"/>
                <a:gd name="connsiteY1" fmla="*/ 21304 h 24034"/>
                <a:gd name="connsiteX2" fmla="*/ 19202 w 23950"/>
                <a:gd name="connsiteY2" fmla="*/ 23152 h 24034"/>
                <a:gd name="connsiteX3" fmla="*/ 18362 w 23950"/>
                <a:gd name="connsiteY3" fmla="*/ 24035 h 24034"/>
                <a:gd name="connsiteX4" fmla="*/ 0 w 23950"/>
                <a:gd name="connsiteY4" fmla="*/ 5799 h 24034"/>
                <a:gd name="connsiteX5" fmla="*/ 924 w 23950"/>
                <a:gd name="connsiteY5" fmla="*/ 4874 h 24034"/>
                <a:gd name="connsiteX6" fmla="*/ 3025 w 23950"/>
                <a:gd name="connsiteY6" fmla="*/ 2899 h 24034"/>
                <a:gd name="connsiteX7" fmla="*/ 6051 w 23950"/>
                <a:gd name="connsiteY7" fmla="*/ 0 h 24034"/>
                <a:gd name="connsiteX8" fmla="*/ 23951 w 23950"/>
                <a:gd name="connsiteY8" fmla="*/ 18698 h 24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950" h="24034">
                  <a:moveTo>
                    <a:pt x="23951" y="18614"/>
                  </a:moveTo>
                  <a:lnTo>
                    <a:pt x="21135" y="21304"/>
                  </a:lnTo>
                  <a:cubicBezTo>
                    <a:pt x="20421" y="21976"/>
                    <a:pt x="19749" y="22648"/>
                    <a:pt x="19202" y="23152"/>
                  </a:cubicBezTo>
                  <a:cubicBezTo>
                    <a:pt x="18698" y="23657"/>
                    <a:pt x="18362" y="24035"/>
                    <a:pt x="18362" y="24035"/>
                  </a:cubicBezTo>
                  <a:lnTo>
                    <a:pt x="0" y="5799"/>
                  </a:lnTo>
                  <a:cubicBezTo>
                    <a:pt x="0" y="5799"/>
                    <a:pt x="336" y="5420"/>
                    <a:pt x="924" y="4874"/>
                  </a:cubicBezTo>
                  <a:cubicBezTo>
                    <a:pt x="1513" y="4328"/>
                    <a:pt x="2269" y="3614"/>
                    <a:pt x="3025" y="2899"/>
                  </a:cubicBezTo>
                  <a:cubicBezTo>
                    <a:pt x="4538" y="1471"/>
                    <a:pt x="6051" y="0"/>
                    <a:pt x="6051" y="0"/>
                  </a:cubicBezTo>
                  <a:lnTo>
                    <a:pt x="23951" y="18698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71" name="Forma Livre: Forma 1570">
              <a:extLst>
                <a:ext uri="{FF2B5EF4-FFF2-40B4-BE49-F238E27FC236}">
                  <a16:creationId xmlns:a16="http://schemas.microsoft.com/office/drawing/2014/main" id="{BF8733C9-9B84-8ECD-1D98-C57CEC818714}"/>
                </a:ext>
              </a:extLst>
            </p:cNvPr>
            <p:cNvSpPr/>
            <p:nvPr/>
          </p:nvSpPr>
          <p:spPr>
            <a:xfrm>
              <a:off x="2686557" y="3216460"/>
              <a:ext cx="33236" cy="36178"/>
            </a:xfrm>
            <a:custGeom>
              <a:avLst/>
              <a:gdLst>
                <a:gd name="connsiteX0" fmla="*/ 33237 w 33236"/>
                <a:gd name="connsiteY0" fmla="*/ 31094 h 36178"/>
                <a:gd name="connsiteX1" fmla="*/ 27396 w 33236"/>
                <a:gd name="connsiteY1" fmla="*/ 36178 h 36178"/>
                <a:gd name="connsiteX2" fmla="*/ 0 w 33236"/>
                <a:gd name="connsiteY2" fmla="*/ 5757 h 36178"/>
                <a:gd name="connsiteX3" fmla="*/ 6597 w 33236"/>
                <a:gd name="connsiteY3" fmla="*/ 0 h 36178"/>
                <a:gd name="connsiteX4" fmla="*/ 33237 w 33236"/>
                <a:gd name="connsiteY4" fmla="*/ 31094 h 36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6" h="36178">
                  <a:moveTo>
                    <a:pt x="33237" y="31094"/>
                  </a:moveTo>
                  <a:lnTo>
                    <a:pt x="27396" y="36178"/>
                  </a:lnTo>
                  <a:lnTo>
                    <a:pt x="0" y="5757"/>
                  </a:lnTo>
                  <a:lnTo>
                    <a:pt x="6597" y="0"/>
                  </a:lnTo>
                  <a:lnTo>
                    <a:pt x="33237" y="31094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72" name="Forma Livre: Forma 1571">
              <a:extLst>
                <a:ext uri="{FF2B5EF4-FFF2-40B4-BE49-F238E27FC236}">
                  <a16:creationId xmlns:a16="http://schemas.microsoft.com/office/drawing/2014/main" id="{B2E12C9A-3F0E-BA21-A61A-46EDCD9ED163}"/>
                </a:ext>
              </a:extLst>
            </p:cNvPr>
            <p:cNvSpPr/>
            <p:nvPr/>
          </p:nvSpPr>
          <p:spPr>
            <a:xfrm>
              <a:off x="2708785" y="3212930"/>
              <a:ext cx="24664" cy="28320"/>
            </a:xfrm>
            <a:custGeom>
              <a:avLst/>
              <a:gdLst>
                <a:gd name="connsiteX0" fmla="*/ 24665 w 24664"/>
                <a:gd name="connsiteY0" fmla="*/ 23531 h 28320"/>
                <a:gd name="connsiteX1" fmla="*/ 18572 w 24664"/>
                <a:gd name="connsiteY1" fmla="*/ 28321 h 28320"/>
                <a:gd name="connsiteX2" fmla="*/ 0 w 24664"/>
                <a:gd name="connsiteY2" fmla="*/ 5210 h 28320"/>
                <a:gd name="connsiteX3" fmla="*/ 6639 w 24664"/>
                <a:gd name="connsiteY3" fmla="*/ 0 h 28320"/>
                <a:gd name="connsiteX4" fmla="*/ 24665 w 24664"/>
                <a:gd name="connsiteY4" fmla="*/ 23531 h 28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664" h="28320">
                  <a:moveTo>
                    <a:pt x="24665" y="23531"/>
                  </a:moveTo>
                  <a:lnTo>
                    <a:pt x="18572" y="28321"/>
                  </a:lnTo>
                  <a:lnTo>
                    <a:pt x="0" y="5210"/>
                  </a:lnTo>
                  <a:lnTo>
                    <a:pt x="6639" y="0"/>
                  </a:lnTo>
                  <a:lnTo>
                    <a:pt x="24665" y="23531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73" name="Forma Livre: Forma 1572">
              <a:extLst>
                <a:ext uri="{FF2B5EF4-FFF2-40B4-BE49-F238E27FC236}">
                  <a16:creationId xmlns:a16="http://schemas.microsoft.com/office/drawing/2014/main" id="{3FF7A77F-FE67-E113-B6FB-AAA1C285DE85}"/>
                </a:ext>
              </a:extLst>
            </p:cNvPr>
            <p:cNvSpPr/>
            <p:nvPr/>
          </p:nvSpPr>
          <p:spPr>
            <a:xfrm>
              <a:off x="2730887" y="3214275"/>
              <a:ext cx="15420" cy="17311"/>
            </a:xfrm>
            <a:custGeom>
              <a:avLst/>
              <a:gdLst>
                <a:gd name="connsiteX0" fmla="*/ 15421 w 15420"/>
                <a:gd name="connsiteY0" fmla="*/ 12816 h 17311"/>
                <a:gd name="connsiteX1" fmla="*/ 9118 w 15420"/>
                <a:gd name="connsiteY1" fmla="*/ 17312 h 17311"/>
                <a:gd name="connsiteX2" fmla="*/ 0 w 15420"/>
                <a:gd name="connsiteY2" fmla="*/ 4706 h 17311"/>
                <a:gd name="connsiteX3" fmla="*/ 6597 w 15420"/>
                <a:gd name="connsiteY3" fmla="*/ 0 h 17311"/>
                <a:gd name="connsiteX4" fmla="*/ 15421 w 15420"/>
                <a:gd name="connsiteY4" fmla="*/ 12816 h 17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20" h="17311">
                  <a:moveTo>
                    <a:pt x="15421" y="12816"/>
                  </a:moveTo>
                  <a:lnTo>
                    <a:pt x="9118" y="17312"/>
                  </a:lnTo>
                  <a:lnTo>
                    <a:pt x="0" y="4706"/>
                  </a:lnTo>
                  <a:lnTo>
                    <a:pt x="6597" y="0"/>
                  </a:lnTo>
                  <a:lnTo>
                    <a:pt x="15421" y="12816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74" name="Forma Livre: Forma 1573">
              <a:extLst>
                <a:ext uri="{FF2B5EF4-FFF2-40B4-BE49-F238E27FC236}">
                  <a16:creationId xmlns:a16="http://schemas.microsoft.com/office/drawing/2014/main" id="{2201EE2C-CECE-5212-D7E9-87639312302B}"/>
                </a:ext>
              </a:extLst>
            </p:cNvPr>
            <p:cNvSpPr/>
            <p:nvPr/>
          </p:nvSpPr>
          <p:spPr>
            <a:xfrm>
              <a:off x="2740551" y="3195408"/>
              <a:ext cx="20505" cy="26261"/>
            </a:xfrm>
            <a:custGeom>
              <a:avLst/>
              <a:gdLst>
                <a:gd name="connsiteX0" fmla="*/ 20505 w 20505"/>
                <a:gd name="connsiteY0" fmla="*/ 22060 h 26261"/>
                <a:gd name="connsiteX1" fmla="*/ 13992 w 20505"/>
                <a:gd name="connsiteY1" fmla="*/ 26262 h 26261"/>
                <a:gd name="connsiteX2" fmla="*/ 0 w 20505"/>
                <a:gd name="connsiteY2" fmla="*/ 4496 h 26261"/>
                <a:gd name="connsiteX3" fmla="*/ 7017 w 20505"/>
                <a:gd name="connsiteY3" fmla="*/ 0 h 26261"/>
                <a:gd name="connsiteX4" fmla="*/ 20505 w 20505"/>
                <a:gd name="connsiteY4" fmla="*/ 22060 h 26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505" h="26261">
                  <a:moveTo>
                    <a:pt x="20505" y="22060"/>
                  </a:moveTo>
                  <a:lnTo>
                    <a:pt x="13992" y="26262"/>
                  </a:lnTo>
                  <a:lnTo>
                    <a:pt x="0" y="4496"/>
                  </a:lnTo>
                  <a:lnTo>
                    <a:pt x="7017" y="0"/>
                  </a:lnTo>
                  <a:lnTo>
                    <a:pt x="20505" y="2206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75" name="Forma Livre: Forma 1574">
              <a:extLst>
                <a:ext uri="{FF2B5EF4-FFF2-40B4-BE49-F238E27FC236}">
                  <a16:creationId xmlns:a16="http://schemas.microsoft.com/office/drawing/2014/main" id="{209A27AA-2EC3-6DA7-5065-5C450B33E888}"/>
                </a:ext>
              </a:extLst>
            </p:cNvPr>
            <p:cNvSpPr/>
            <p:nvPr/>
          </p:nvSpPr>
          <p:spPr>
            <a:xfrm>
              <a:off x="2749375" y="3172676"/>
              <a:ext cx="26975" cy="39875"/>
            </a:xfrm>
            <a:custGeom>
              <a:avLst/>
              <a:gdLst>
                <a:gd name="connsiteX0" fmla="*/ 26976 w 26975"/>
                <a:gd name="connsiteY0" fmla="*/ 36094 h 39875"/>
                <a:gd name="connsiteX1" fmla="*/ 23572 w 26975"/>
                <a:gd name="connsiteY1" fmla="*/ 37943 h 39875"/>
                <a:gd name="connsiteX2" fmla="*/ 20211 w 26975"/>
                <a:gd name="connsiteY2" fmla="*/ 39876 h 39875"/>
                <a:gd name="connsiteX3" fmla="*/ 0 w 26975"/>
                <a:gd name="connsiteY3" fmla="*/ 4286 h 39875"/>
                <a:gd name="connsiteX4" fmla="*/ 3782 w 26975"/>
                <a:gd name="connsiteY4" fmla="*/ 2101 h 39875"/>
                <a:gd name="connsiteX5" fmla="*/ 7605 w 26975"/>
                <a:gd name="connsiteY5" fmla="*/ 0 h 39875"/>
                <a:gd name="connsiteX6" fmla="*/ 26934 w 26975"/>
                <a:gd name="connsiteY6" fmla="*/ 36094 h 39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975" h="39875">
                  <a:moveTo>
                    <a:pt x="26976" y="36094"/>
                  </a:moveTo>
                  <a:cubicBezTo>
                    <a:pt x="26976" y="36094"/>
                    <a:pt x="25253" y="36934"/>
                    <a:pt x="23572" y="37943"/>
                  </a:cubicBezTo>
                  <a:lnTo>
                    <a:pt x="20211" y="39876"/>
                  </a:lnTo>
                  <a:lnTo>
                    <a:pt x="0" y="4286"/>
                  </a:lnTo>
                  <a:cubicBezTo>
                    <a:pt x="0" y="4286"/>
                    <a:pt x="1891" y="3193"/>
                    <a:pt x="3782" y="2101"/>
                  </a:cubicBezTo>
                  <a:cubicBezTo>
                    <a:pt x="5673" y="966"/>
                    <a:pt x="7605" y="0"/>
                    <a:pt x="7605" y="0"/>
                  </a:cubicBezTo>
                  <a:lnTo>
                    <a:pt x="26934" y="36094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76" name="Forma Livre: Forma 1575">
              <a:extLst>
                <a:ext uri="{FF2B5EF4-FFF2-40B4-BE49-F238E27FC236}">
                  <a16:creationId xmlns:a16="http://schemas.microsoft.com/office/drawing/2014/main" id="{600F2DBE-7C1F-D58B-F605-8FDBE2A7D1E7}"/>
                </a:ext>
              </a:extLst>
            </p:cNvPr>
            <p:cNvSpPr/>
            <p:nvPr/>
          </p:nvSpPr>
          <p:spPr>
            <a:xfrm>
              <a:off x="2771939" y="3174063"/>
              <a:ext cx="20168" cy="30253"/>
            </a:xfrm>
            <a:custGeom>
              <a:avLst/>
              <a:gdLst>
                <a:gd name="connsiteX0" fmla="*/ 20127 w 20168"/>
                <a:gd name="connsiteY0" fmla="*/ 26892 h 30253"/>
                <a:gd name="connsiteX1" fmla="*/ 16597 w 20168"/>
                <a:gd name="connsiteY1" fmla="*/ 28489 h 30253"/>
                <a:gd name="connsiteX2" fmla="*/ 13152 w 20168"/>
                <a:gd name="connsiteY2" fmla="*/ 30254 h 30253"/>
                <a:gd name="connsiteX3" fmla="*/ 0 w 20168"/>
                <a:gd name="connsiteY3" fmla="*/ 3698 h 30253"/>
                <a:gd name="connsiteX4" fmla="*/ 3782 w 20168"/>
                <a:gd name="connsiteY4" fmla="*/ 1765 h 30253"/>
                <a:gd name="connsiteX5" fmla="*/ 7647 w 20168"/>
                <a:gd name="connsiteY5" fmla="*/ 0 h 30253"/>
                <a:gd name="connsiteX6" fmla="*/ 20169 w 20168"/>
                <a:gd name="connsiteY6" fmla="*/ 26892 h 30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168" h="30253">
                  <a:moveTo>
                    <a:pt x="20127" y="26892"/>
                  </a:moveTo>
                  <a:lnTo>
                    <a:pt x="16597" y="28489"/>
                  </a:lnTo>
                  <a:cubicBezTo>
                    <a:pt x="14875" y="29371"/>
                    <a:pt x="13152" y="30254"/>
                    <a:pt x="13152" y="30254"/>
                  </a:cubicBezTo>
                  <a:lnTo>
                    <a:pt x="0" y="3698"/>
                  </a:lnTo>
                  <a:cubicBezTo>
                    <a:pt x="0" y="3698"/>
                    <a:pt x="1891" y="2731"/>
                    <a:pt x="3782" y="1765"/>
                  </a:cubicBezTo>
                  <a:cubicBezTo>
                    <a:pt x="5714" y="882"/>
                    <a:pt x="7647" y="0"/>
                    <a:pt x="7647" y="0"/>
                  </a:cubicBezTo>
                  <a:lnTo>
                    <a:pt x="20169" y="26892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77" name="Forma Livre: Forma 1576">
              <a:extLst>
                <a:ext uri="{FF2B5EF4-FFF2-40B4-BE49-F238E27FC236}">
                  <a16:creationId xmlns:a16="http://schemas.microsoft.com/office/drawing/2014/main" id="{14D59E84-2DBE-AF5C-CA83-8131A88094D6}"/>
                </a:ext>
              </a:extLst>
            </p:cNvPr>
            <p:cNvSpPr/>
            <p:nvPr/>
          </p:nvSpPr>
          <p:spPr>
            <a:xfrm>
              <a:off x="2793369" y="3180239"/>
              <a:ext cx="13319" cy="17353"/>
            </a:xfrm>
            <a:custGeom>
              <a:avLst/>
              <a:gdLst>
                <a:gd name="connsiteX0" fmla="*/ 13320 w 13319"/>
                <a:gd name="connsiteY0" fmla="*/ 14370 h 17353"/>
                <a:gd name="connsiteX1" fmla="*/ 9706 w 13319"/>
                <a:gd name="connsiteY1" fmla="*/ 15799 h 17353"/>
                <a:gd name="connsiteX2" fmla="*/ 7269 w 13319"/>
                <a:gd name="connsiteY2" fmla="*/ 16850 h 17353"/>
                <a:gd name="connsiteX3" fmla="*/ 6177 w 13319"/>
                <a:gd name="connsiteY3" fmla="*/ 17354 h 17353"/>
                <a:gd name="connsiteX4" fmla="*/ 0 w 13319"/>
                <a:gd name="connsiteY4" fmla="*/ 3067 h 17353"/>
                <a:gd name="connsiteX5" fmla="*/ 1134 w 13319"/>
                <a:gd name="connsiteY5" fmla="*/ 2563 h 17353"/>
                <a:gd name="connsiteX6" fmla="*/ 3698 w 13319"/>
                <a:gd name="connsiteY6" fmla="*/ 1471 h 17353"/>
                <a:gd name="connsiteX7" fmla="*/ 7479 w 13319"/>
                <a:gd name="connsiteY7" fmla="*/ 0 h 17353"/>
                <a:gd name="connsiteX8" fmla="*/ 13320 w 13319"/>
                <a:gd name="connsiteY8" fmla="*/ 14412 h 1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319" h="17353">
                  <a:moveTo>
                    <a:pt x="13320" y="14370"/>
                  </a:moveTo>
                  <a:lnTo>
                    <a:pt x="9706" y="15799"/>
                  </a:lnTo>
                  <a:cubicBezTo>
                    <a:pt x="8782" y="16135"/>
                    <a:pt x="7941" y="16555"/>
                    <a:pt x="7269" y="16850"/>
                  </a:cubicBezTo>
                  <a:lnTo>
                    <a:pt x="6177" y="17354"/>
                  </a:lnTo>
                  <a:lnTo>
                    <a:pt x="0" y="3067"/>
                  </a:lnTo>
                  <a:lnTo>
                    <a:pt x="1134" y="2563"/>
                  </a:lnTo>
                  <a:cubicBezTo>
                    <a:pt x="1849" y="2269"/>
                    <a:pt x="2731" y="1807"/>
                    <a:pt x="3698" y="1471"/>
                  </a:cubicBezTo>
                  <a:cubicBezTo>
                    <a:pt x="5588" y="714"/>
                    <a:pt x="7479" y="0"/>
                    <a:pt x="7479" y="0"/>
                  </a:cubicBezTo>
                  <a:lnTo>
                    <a:pt x="13320" y="14412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78" name="Forma Livre: Forma 1577">
              <a:extLst>
                <a:ext uri="{FF2B5EF4-FFF2-40B4-BE49-F238E27FC236}">
                  <a16:creationId xmlns:a16="http://schemas.microsoft.com/office/drawing/2014/main" id="{9B3696A9-ED45-CC50-F949-DBA2513D1AF3}"/>
                </a:ext>
              </a:extLst>
            </p:cNvPr>
            <p:cNvSpPr/>
            <p:nvPr/>
          </p:nvSpPr>
          <p:spPr>
            <a:xfrm>
              <a:off x="2806899" y="3163936"/>
              <a:ext cx="16261" cy="27018"/>
            </a:xfrm>
            <a:custGeom>
              <a:avLst/>
              <a:gdLst>
                <a:gd name="connsiteX0" fmla="*/ 16261 w 16261"/>
                <a:gd name="connsiteY0" fmla="*/ 24539 h 27018"/>
                <a:gd name="connsiteX1" fmla="*/ 12606 w 16261"/>
                <a:gd name="connsiteY1" fmla="*/ 25758 h 27018"/>
                <a:gd name="connsiteX2" fmla="*/ 10084 w 16261"/>
                <a:gd name="connsiteY2" fmla="*/ 26598 h 27018"/>
                <a:gd name="connsiteX3" fmla="*/ 8950 w 16261"/>
                <a:gd name="connsiteY3" fmla="*/ 27018 h 27018"/>
                <a:gd name="connsiteX4" fmla="*/ 0 w 16261"/>
                <a:gd name="connsiteY4" fmla="*/ 2731 h 27018"/>
                <a:gd name="connsiteX5" fmla="*/ 1218 w 16261"/>
                <a:gd name="connsiteY5" fmla="*/ 2269 h 27018"/>
                <a:gd name="connsiteX6" fmla="*/ 3950 w 16261"/>
                <a:gd name="connsiteY6" fmla="*/ 1345 h 27018"/>
                <a:gd name="connsiteX7" fmla="*/ 7899 w 16261"/>
                <a:gd name="connsiteY7" fmla="*/ 0 h 27018"/>
                <a:gd name="connsiteX8" fmla="*/ 16261 w 16261"/>
                <a:gd name="connsiteY8" fmla="*/ 24497 h 27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261" h="27018">
                  <a:moveTo>
                    <a:pt x="16261" y="24539"/>
                  </a:moveTo>
                  <a:lnTo>
                    <a:pt x="12606" y="25758"/>
                  </a:lnTo>
                  <a:cubicBezTo>
                    <a:pt x="11681" y="26052"/>
                    <a:pt x="10757" y="26388"/>
                    <a:pt x="10084" y="26598"/>
                  </a:cubicBezTo>
                  <a:cubicBezTo>
                    <a:pt x="9412" y="26808"/>
                    <a:pt x="8950" y="27018"/>
                    <a:pt x="8950" y="27018"/>
                  </a:cubicBezTo>
                  <a:lnTo>
                    <a:pt x="0" y="2731"/>
                  </a:lnTo>
                  <a:cubicBezTo>
                    <a:pt x="0" y="2731"/>
                    <a:pt x="462" y="2521"/>
                    <a:pt x="1218" y="2269"/>
                  </a:cubicBezTo>
                  <a:lnTo>
                    <a:pt x="3950" y="1345"/>
                  </a:lnTo>
                  <a:cubicBezTo>
                    <a:pt x="5925" y="672"/>
                    <a:pt x="7899" y="0"/>
                    <a:pt x="7899" y="0"/>
                  </a:cubicBezTo>
                  <a:lnTo>
                    <a:pt x="16261" y="24497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79" name="Forma Livre: Forma 1578">
              <a:extLst>
                <a:ext uri="{FF2B5EF4-FFF2-40B4-BE49-F238E27FC236}">
                  <a16:creationId xmlns:a16="http://schemas.microsoft.com/office/drawing/2014/main" id="{16A69D88-5131-1B6E-01E4-D7C5EA153C84}"/>
                </a:ext>
              </a:extLst>
            </p:cNvPr>
            <p:cNvSpPr/>
            <p:nvPr/>
          </p:nvSpPr>
          <p:spPr>
            <a:xfrm>
              <a:off x="2820513" y="3143851"/>
              <a:ext cx="19412" cy="41514"/>
            </a:xfrm>
            <a:custGeom>
              <a:avLst/>
              <a:gdLst>
                <a:gd name="connsiteX0" fmla="*/ 19413 w 19412"/>
                <a:gd name="connsiteY0" fmla="*/ 39414 h 41514"/>
                <a:gd name="connsiteX1" fmla="*/ 11975 w 19412"/>
                <a:gd name="connsiteY1" fmla="*/ 41515 h 41514"/>
                <a:gd name="connsiteX2" fmla="*/ 0 w 19412"/>
                <a:gd name="connsiteY2" fmla="*/ 2395 h 41514"/>
                <a:gd name="connsiteX3" fmla="*/ 8404 w 19412"/>
                <a:gd name="connsiteY3" fmla="*/ 0 h 41514"/>
                <a:gd name="connsiteX4" fmla="*/ 19413 w 19412"/>
                <a:gd name="connsiteY4" fmla="*/ 39414 h 41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12" h="41514">
                  <a:moveTo>
                    <a:pt x="19413" y="39414"/>
                  </a:moveTo>
                  <a:lnTo>
                    <a:pt x="11975" y="41515"/>
                  </a:lnTo>
                  <a:lnTo>
                    <a:pt x="0" y="2395"/>
                  </a:lnTo>
                  <a:lnTo>
                    <a:pt x="8404" y="0"/>
                  </a:lnTo>
                  <a:lnTo>
                    <a:pt x="19413" y="39414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80" name="Forma Livre: Forma 1579">
              <a:extLst>
                <a:ext uri="{FF2B5EF4-FFF2-40B4-BE49-F238E27FC236}">
                  <a16:creationId xmlns:a16="http://schemas.microsoft.com/office/drawing/2014/main" id="{F53280B5-BF6C-ECF6-745D-F970CE74F175}"/>
                </a:ext>
              </a:extLst>
            </p:cNvPr>
            <p:cNvSpPr/>
            <p:nvPr/>
          </p:nvSpPr>
          <p:spPr>
            <a:xfrm>
              <a:off x="2842363" y="3150028"/>
              <a:ext cx="14622" cy="30715"/>
            </a:xfrm>
            <a:custGeom>
              <a:avLst/>
              <a:gdLst>
                <a:gd name="connsiteX0" fmla="*/ 14622 w 14622"/>
                <a:gd name="connsiteY0" fmla="*/ 28951 h 30715"/>
                <a:gd name="connsiteX1" fmla="*/ 7101 w 14622"/>
                <a:gd name="connsiteY1" fmla="*/ 30716 h 30715"/>
                <a:gd name="connsiteX2" fmla="*/ 0 w 14622"/>
                <a:gd name="connsiteY2" fmla="*/ 1933 h 30715"/>
                <a:gd name="connsiteX3" fmla="*/ 8278 w 14622"/>
                <a:gd name="connsiteY3" fmla="*/ 0 h 30715"/>
                <a:gd name="connsiteX4" fmla="*/ 14622 w 14622"/>
                <a:gd name="connsiteY4" fmla="*/ 28951 h 30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22" h="30715">
                  <a:moveTo>
                    <a:pt x="14622" y="28951"/>
                  </a:moveTo>
                  <a:lnTo>
                    <a:pt x="7101" y="30716"/>
                  </a:lnTo>
                  <a:lnTo>
                    <a:pt x="0" y="1933"/>
                  </a:lnTo>
                  <a:lnTo>
                    <a:pt x="8278" y="0"/>
                  </a:lnTo>
                  <a:lnTo>
                    <a:pt x="14622" y="28951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81" name="Forma Livre: Forma 1580">
              <a:extLst>
                <a:ext uri="{FF2B5EF4-FFF2-40B4-BE49-F238E27FC236}">
                  <a16:creationId xmlns:a16="http://schemas.microsoft.com/office/drawing/2014/main" id="{BC7DBBD5-3E06-9CBC-1BDF-9558ECF91A62}"/>
                </a:ext>
              </a:extLst>
            </p:cNvPr>
            <p:cNvSpPr/>
            <p:nvPr/>
          </p:nvSpPr>
          <p:spPr>
            <a:xfrm>
              <a:off x="2862069" y="3160617"/>
              <a:ext cx="10546" cy="16723"/>
            </a:xfrm>
            <a:custGeom>
              <a:avLst/>
              <a:gdLst>
                <a:gd name="connsiteX0" fmla="*/ 10547 w 10546"/>
                <a:gd name="connsiteY0" fmla="*/ 15337 h 16723"/>
                <a:gd name="connsiteX1" fmla="*/ 2941 w 10546"/>
                <a:gd name="connsiteY1" fmla="*/ 16723 h 16723"/>
                <a:gd name="connsiteX2" fmla="*/ 0 w 10546"/>
                <a:gd name="connsiteY2" fmla="*/ 1429 h 16723"/>
                <a:gd name="connsiteX3" fmla="*/ 7984 w 10546"/>
                <a:gd name="connsiteY3" fmla="*/ 0 h 16723"/>
                <a:gd name="connsiteX4" fmla="*/ 10547 w 10546"/>
                <a:gd name="connsiteY4" fmla="*/ 15337 h 16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46" h="16723">
                  <a:moveTo>
                    <a:pt x="10547" y="15337"/>
                  </a:moveTo>
                  <a:lnTo>
                    <a:pt x="2941" y="16723"/>
                  </a:lnTo>
                  <a:lnTo>
                    <a:pt x="0" y="1429"/>
                  </a:lnTo>
                  <a:lnTo>
                    <a:pt x="7984" y="0"/>
                  </a:lnTo>
                  <a:lnTo>
                    <a:pt x="10547" y="15337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82" name="Forma Livre: Forma 1581">
              <a:extLst>
                <a:ext uri="{FF2B5EF4-FFF2-40B4-BE49-F238E27FC236}">
                  <a16:creationId xmlns:a16="http://schemas.microsoft.com/office/drawing/2014/main" id="{C9A16DDA-B283-1D55-9736-EA90FBFFAB1F}"/>
                </a:ext>
              </a:extLst>
            </p:cNvPr>
            <p:cNvSpPr/>
            <p:nvPr/>
          </p:nvSpPr>
          <p:spPr>
            <a:xfrm>
              <a:off x="2878877" y="3147801"/>
              <a:ext cx="11135" cy="26681"/>
            </a:xfrm>
            <a:custGeom>
              <a:avLst/>
              <a:gdLst>
                <a:gd name="connsiteX0" fmla="*/ 11135 w 11135"/>
                <a:gd name="connsiteY0" fmla="*/ 25715 h 26681"/>
                <a:gd name="connsiteX1" fmla="*/ 3488 w 11135"/>
                <a:gd name="connsiteY1" fmla="*/ 26682 h 26681"/>
                <a:gd name="connsiteX2" fmla="*/ 0 w 11135"/>
                <a:gd name="connsiteY2" fmla="*/ 1050 h 26681"/>
                <a:gd name="connsiteX3" fmla="*/ 8320 w 11135"/>
                <a:gd name="connsiteY3" fmla="*/ 0 h 26681"/>
                <a:gd name="connsiteX4" fmla="*/ 11135 w 11135"/>
                <a:gd name="connsiteY4" fmla="*/ 25715 h 26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35" h="26681">
                  <a:moveTo>
                    <a:pt x="11135" y="25715"/>
                  </a:moveTo>
                  <a:lnTo>
                    <a:pt x="3488" y="26682"/>
                  </a:lnTo>
                  <a:lnTo>
                    <a:pt x="0" y="1050"/>
                  </a:lnTo>
                  <a:lnTo>
                    <a:pt x="8320" y="0"/>
                  </a:lnTo>
                  <a:lnTo>
                    <a:pt x="11135" y="25715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83" name="Forma Livre: Forma 1582">
              <a:extLst>
                <a:ext uri="{FF2B5EF4-FFF2-40B4-BE49-F238E27FC236}">
                  <a16:creationId xmlns:a16="http://schemas.microsoft.com/office/drawing/2014/main" id="{F8B1FF24-1460-C748-85CA-E1C608321BCC}"/>
                </a:ext>
              </a:extLst>
            </p:cNvPr>
            <p:cNvSpPr/>
            <p:nvPr/>
          </p:nvSpPr>
          <p:spPr>
            <a:xfrm>
              <a:off x="2896609" y="3131162"/>
              <a:ext cx="10966" cy="41472"/>
            </a:xfrm>
            <a:custGeom>
              <a:avLst/>
              <a:gdLst>
                <a:gd name="connsiteX0" fmla="*/ 10967 w 10966"/>
                <a:gd name="connsiteY0" fmla="*/ 40884 h 41472"/>
                <a:gd name="connsiteX1" fmla="*/ 3236 w 10966"/>
                <a:gd name="connsiteY1" fmla="*/ 41472 h 41472"/>
                <a:gd name="connsiteX2" fmla="*/ 0 w 10966"/>
                <a:gd name="connsiteY2" fmla="*/ 672 h 41472"/>
                <a:gd name="connsiteX3" fmla="*/ 8698 w 10966"/>
                <a:gd name="connsiteY3" fmla="*/ 0 h 41472"/>
                <a:gd name="connsiteX4" fmla="*/ 10967 w 10966"/>
                <a:gd name="connsiteY4" fmla="*/ 40884 h 41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66" h="41472">
                  <a:moveTo>
                    <a:pt x="10967" y="40884"/>
                  </a:moveTo>
                  <a:lnTo>
                    <a:pt x="3236" y="41472"/>
                  </a:lnTo>
                  <a:lnTo>
                    <a:pt x="0" y="672"/>
                  </a:lnTo>
                  <a:lnTo>
                    <a:pt x="8698" y="0"/>
                  </a:lnTo>
                  <a:lnTo>
                    <a:pt x="10967" y="40884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84" name="Forma Livre: Forma 1583">
              <a:extLst>
                <a:ext uri="{FF2B5EF4-FFF2-40B4-BE49-F238E27FC236}">
                  <a16:creationId xmlns:a16="http://schemas.microsoft.com/office/drawing/2014/main" id="{355E4144-3CCA-8256-9ABA-C37D7A2E1A2B}"/>
                </a:ext>
              </a:extLst>
            </p:cNvPr>
            <p:cNvSpPr/>
            <p:nvPr/>
          </p:nvSpPr>
          <p:spPr>
            <a:xfrm>
              <a:off x="2919929" y="3141876"/>
              <a:ext cx="8445" cy="29833"/>
            </a:xfrm>
            <a:custGeom>
              <a:avLst/>
              <a:gdLst>
                <a:gd name="connsiteX0" fmla="*/ 8446 w 8445"/>
                <a:gd name="connsiteY0" fmla="*/ 29665 h 29833"/>
                <a:gd name="connsiteX1" fmla="*/ 714 w 8445"/>
                <a:gd name="connsiteY1" fmla="*/ 29833 h 29833"/>
                <a:gd name="connsiteX2" fmla="*/ 0 w 8445"/>
                <a:gd name="connsiteY2" fmla="*/ 210 h 29833"/>
                <a:gd name="connsiteX3" fmla="*/ 8446 w 8445"/>
                <a:gd name="connsiteY3" fmla="*/ 0 h 29833"/>
                <a:gd name="connsiteX4" fmla="*/ 8446 w 8445"/>
                <a:gd name="connsiteY4" fmla="*/ 29665 h 29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45" h="29833">
                  <a:moveTo>
                    <a:pt x="8446" y="29665"/>
                  </a:moveTo>
                  <a:lnTo>
                    <a:pt x="714" y="29833"/>
                  </a:lnTo>
                  <a:lnTo>
                    <a:pt x="0" y="210"/>
                  </a:lnTo>
                  <a:lnTo>
                    <a:pt x="8446" y="0"/>
                  </a:lnTo>
                  <a:lnTo>
                    <a:pt x="8446" y="29665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1585" name="Gráfico 261">
            <a:extLst>
              <a:ext uri="{FF2B5EF4-FFF2-40B4-BE49-F238E27FC236}">
                <a16:creationId xmlns:a16="http://schemas.microsoft.com/office/drawing/2014/main" id="{56B224C1-E178-4DDD-60D5-54E2CBBEADD7}"/>
              </a:ext>
            </a:extLst>
          </p:cNvPr>
          <p:cNvGrpSpPr/>
          <p:nvPr/>
        </p:nvGrpSpPr>
        <p:grpSpPr>
          <a:xfrm>
            <a:off x="1963435" y="3432750"/>
            <a:ext cx="534814" cy="534814"/>
            <a:chOff x="2660337" y="3216291"/>
            <a:chExt cx="534814" cy="534814"/>
          </a:xfrm>
        </p:grpSpPr>
        <p:sp>
          <p:nvSpPr>
            <p:cNvPr id="1586" name="Forma Livre: Forma 1585">
              <a:extLst>
                <a:ext uri="{FF2B5EF4-FFF2-40B4-BE49-F238E27FC236}">
                  <a16:creationId xmlns:a16="http://schemas.microsoft.com/office/drawing/2014/main" id="{1B3046BE-A403-903A-77F0-66C5286BAC52}"/>
                </a:ext>
              </a:extLst>
            </p:cNvPr>
            <p:cNvSpPr/>
            <p:nvPr/>
          </p:nvSpPr>
          <p:spPr>
            <a:xfrm>
              <a:off x="2660337" y="3216291"/>
              <a:ext cx="534814" cy="534814"/>
            </a:xfrm>
            <a:custGeom>
              <a:avLst/>
              <a:gdLst>
                <a:gd name="connsiteX0" fmla="*/ 534815 w 534814"/>
                <a:gd name="connsiteY0" fmla="*/ 267407 h 534814"/>
                <a:gd name="connsiteX1" fmla="*/ 267407 w 534814"/>
                <a:gd name="connsiteY1" fmla="*/ 534815 h 534814"/>
                <a:gd name="connsiteX2" fmla="*/ 0 w 534814"/>
                <a:gd name="connsiteY2" fmla="*/ 267407 h 534814"/>
                <a:gd name="connsiteX3" fmla="*/ 267407 w 534814"/>
                <a:gd name="connsiteY3" fmla="*/ 0 h 534814"/>
                <a:gd name="connsiteX4" fmla="*/ 534815 w 534814"/>
                <a:gd name="connsiteY4" fmla="*/ 267407 h 534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4814" h="534814">
                  <a:moveTo>
                    <a:pt x="534815" y="267407"/>
                  </a:moveTo>
                  <a:cubicBezTo>
                    <a:pt x="534815" y="415092"/>
                    <a:pt x="415092" y="534815"/>
                    <a:pt x="267407" y="534815"/>
                  </a:cubicBezTo>
                  <a:cubicBezTo>
                    <a:pt x="119722" y="534815"/>
                    <a:pt x="0" y="415092"/>
                    <a:pt x="0" y="267407"/>
                  </a:cubicBezTo>
                  <a:cubicBezTo>
                    <a:pt x="0" y="119722"/>
                    <a:pt x="119722" y="0"/>
                    <a:pt x="267407" y="0"/>
                  </a:cubicBezTo>
                  <a:cubicBezTo>
                    <a:pt x="415092" y="0"/>
                    <a:pt x="534815" y="119722"/>
                    <a:pt x="534815" y="267407"/>
                  </a:cubicBezTo>
                  <a:close/>
                </a:path>
              </a:pathLst>
            </a:custGeom>
            <a:solidFill>
              <a:schemeClr val="bg1"/>
            </a:solidFill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grpSp>
          <p:nvGrpSpPr>
            <p:cNvPr id="1587" name="Gráfico 261">
              <a:extLst>
                <a:ext uri="{FF2B5EF4-FFF2-40B4-BE49-F238E27FC236}">
                  <a16:creationId xmlns:a16="http://schemas.microsoft.com/office/drawing/2014/main" id="{DB6A53C9-B1B7-1472-40F0-E54EC4FD99EC}"/>
                </a:ext>
              </a:extLst>
            </p:cNvPr>
            <p:cNvGrpSpPr/>
            <p:nvPr/>
          </p:nvGrpSpPr>
          <p:grpSpPr>
            <a:xfrm>
              <a:off x="2695507" y="3346658"/>
              <a:ext cx="483299" cy="404406"/>
              <a:chOff x="2695507" y="3346658"/>
              <a:chExt cx="483299" cy="404406"/>
            </a:xfrm>
          </p:grpSpPr>
          <p:grpSp>
            <p:nvGrpSpPr>
              <p:cNvPr id="1588" name="Gráfico 261">
                <a:extLst>
                  <a:ext uri="{FF2B5EF4-FFF2-40B4-BE49-F238E27FC236}">
                    <a16:creationId xmlns:a16="http://schemas.microsoft.com/office/drawing/2014/main" id="{F7626598-0FA6-E03A-BF31-617885900FDC}"/>
                  </a:ext>
                </a:extLst>
              </p:cNvPr>
              <p:cNvGrpSpPr/>
              <p:nvPr/>
            </p:nvGrpSpPr>
            <p:grpSpPr>
              <a:xfrm>
                <a:off x="2869108" y="3346658"/>
                <a:ext cx="309698" cy="399069"/>
                <a:chOff x="2869108" y="3346658"/>
                <a:chExt cx="309698" cy="399069"/>
              </a:xfrm>
            </p:grpSpPr>
            <p:sp>
              <p:nvSpPr>
                <p:cNvPr id="1589" name="Forma Livre: Forma 1588">
                  <a:extLst>
                    <a:ext uri="{FF2B5EF4-FFF2-40B4-BE49-F238E27FC236}">
                      <a16:creationId xmlns:a16="http://schemas.microsoft.com/office/drawing/2014/main" id="{E551C931-4148-FF7E-91D0-4400E1DED905}"/>
                    </a:ext>
                  </a:extLst>
                </p:cNvPr>
                <p:cNvSpPr/>
                <p:nvPr/>
              </p:nvSpPr>
              <p:spPr>
                <a:xfrm>
                  <a:off x="2869108" y="3346658"/>
                  <a:ext cx="309698" cy="390372"/>
                </a:xfrm>
                <a:custGeom>
                  <a:avLst/>
                  <a:gdLst>
                    <a:gd name="connsiteX0" fmla="*/ 309698 w 309698"/>
                    <a:gd name="connsiteY0" fmla="*/ 229230 h 390372"/>
                    <a:gd name="connsiteX1" fmla="*/ 293353 w 309698"/>
                    <a:gd name="connsiteY1" fmla="*/ 223978 h 390372"/>
                    <a:gd name="connsiteX2" fmla="*/ 182381 w 309698"/>
                    <a:gd name="connsiteY2" fmla="*/ 78803 h 390372"/>
                    <a:gd name="connsiteX3" fmla="*/ 45694 w 309698"/>
                    <a:gd name="connsiteY3" fmla="*/ 18 h 390372"/>
                    <a:gd name="connsiteX4" fmla="*/ 3592 w 309698"/>
                    <a:gd name="connsiteY4" fmla="*/ 168471 h 390372"/>
                    <a:gd name="connsiteX5" fmla="*/ 144186 w 309698"/>
                    <a:gd name="connsiteY5" fmla="*/ 390372 h 390372"/>
                    <a:gd name="connsiteX6" fmla="*/ 309698 w 309698"/>
                    <a:gd name="connsiteY6" fmla="*/ 229230 h 3903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09698" h="390372">
                      <a:moveTo>
                        <a:pt x="309698" y="229230"/>
                      </a:moveTo>
                      <a:cubicBezTo>
                        <a:pt x="304488" y="227213"/>
                        <a:pt x="299025" y="225448"/>
                        <a:pt x="293353" y="223978"/>
                      </a:cubicBezTo>
                      <a:cubicBezTo>
                        <a:pt x="161582" y="189397"/>
                        <a:pt x="214736" y="121116"/>
                        <a:pt x="182381" y="78803"/>
                      </a:cubicBezTo>
                      <a:cubicBezTo>
                        <a:pt x="145531" y="30650"/>
                        <a:pt x="80654" y="1447"/>
                        <a:pt x="45694" y="18"/>
                      </a:cubicBezTo>
                      <a:cubicBezTo>
                        <a:pt x="2415" y="-1747"/>
                        <a:pt x="-6073" y="126242"/>
                        <a:pt x="3592" y="168471"/>
                      </a:cubicBezTo>
                      <a:cubicBezTo>
                        <a:pt x="22332" y="250324"/>
                        <a:pt x="66031" y="342219"/>
                        <a:pt x="144186" y="390372"/>
                      </a:cubicBezTo>
                      <a:cubicBezTo>
                        <a:pt x="220786" y="364489"/>
                        <a:pt x="281882" y="304948"/>
                        <a:pt x="309698" y="229230"/>
                      </a:cubicBezTo>
                      <a:close/>
                    </a:path>
                  </a:pathLst>
                </a:custGeom>
                <a:solidFill>
                  <a:srgbClr val="593D51"/>
                </a:solidFill>
                <a:ln w="4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590" name="Forma Livre: Forma 1589">
                  <a:extLst>
                    <a:ext uri="{FF2B5EF4-FFF2-40B4-BE49-F238E27FC236}">
                      <a16:creationId xmlns:a16="http://schemas.microsoft.com/office/drawing/2014/main" id="{F2E8BE6A-DF15-029E-7145-AB0721834EB1}"/>
                    </a:ext>
                  </a:extLst>
                </p:cNvPr>
                <p:cNvSpPr/>
                <p:nvPr/>
              </p:nvSpPr>
              <p:spPr>
                <a:xfrm>
                  <a:off x="2905862" y="3483516"/>
                  <a:ext cx="191134" cy="262211"/>
                </a:xfrm>
                <a:custGeom>
                  <a:avLst/>
                  <a:gdLst>
                    <a:gd name="connsiteX0" fmla="*/ 123568 w 191134"/>
                    <a:gd name="connsiteY0" fmla="*/ 40226 h 262211"/>
                    <a:gd name="connsiteX1" fmla="*/ 40245 w 191134"/>
                    <a:gd name="connsiteY1" fmla="*/ 4636 h 262211"/>
                    <a:gd name="connsiteX2" fmla="*/ 40245 w 191134"/>
                    <a:gd name="connsiteY2" fmla="*/ 4636 h 262211"/>
                    <a:gd name="connsiteX3" fmla="*/ 4613 w 191134"/>
                    <a:gd name="connsiteY3" fmla="*/ 88044 h 262211"/>
                    <a:gd name="connsiteX4" fmla="*/ 75120 w 191134"/>
                    <a:gd name="connsiteY4" fmla="*/ 262211 h 262211"/>
                    <a:gd name="connsiteX5" fmla="*/ 191134 w 191134"/>
                    <a:gd name="connsiteY5" fmla="*/ 207125 h 262211"/>
                    <a:gd name="connsiteX6" fmla="*/ 123568 w 191134"/>
                    <a:gd name="connsiteY6" fmla="*/ 40184 h 2622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1134" h="262211">
                      <a:moveTo>
                        <a:pt x="123568" y="40226"/>
                      </a:moveTo>
                      <a:cubicBezTo>
                        <a:pt x="110416" y="7368"/>
                        <a:pt x="73104" y="-8557"/>
                        <a:pt x="40245" y="4636"/>
                      </a:cubicBezTo>
                      <a:lnTo>
                        <a:pt x="40245" y="4636"/>
                      </a:lnTo>
                      <a:cubicBezTo>
                        <a:pt x="7386" y="17830"/>
                        <a:pt x="-8539" y="55185"/>
                        <a:pt x="4613" y="88044"/>
                      </a:cubicBezTo>
                      <a:lnTo>
                        <a:pt x="75120" y="262211"/>
                      </a:lnTo>
                      <a:cubicBezTo>
                        <a:pt x="118526" y="253430"/>
                        <a:pt x="158107" y="234143"/>
                        <a:pt x="191134" y="207125"/>
                      </a:cubicBezTo>
                      <a:lnTo>
                        <a:pt x="123568" y="40184"/>
                      </a:lnTo>
                      <a:close/>
                    </a:path>
                  </a:pathLst>
                </a:custGeom>
                <a:solidFill>
                  <a:srgbClr val="EDA986"/>
                </a:solidFill>
                <a:ln w="4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591" name="Forma Livre: Forma 1590">
                  <a:extLst>
                    <a:ext uri="{FF2B5EF4-FFF2-40B4-BE49-F238E27FC236}">
                      <a16:creationId xmlns:a16="http://schemas.microsoft.com/office/drawing/2014/main" id="{56871E73-3798-C2E8-B6F5-DD668A4FD21C}"/>
                    </a:ext>
                  </a:extLst>
                </p:cNvPr>
                <p:cNvSpPr/>
                <p:nvPr/>
              </p:nvSpPr>
              <p:spPr>
                <a:xfrm>
                  <a:off x="3002538" y="3707625"/>
                  <a:ext cx="69246" cy="32766"/>
                </a:xfrm>
                <a:custGeom>
                  <a:avLst/>
                  <a:gdLst>
                    <a:gd name="connsiteX0" fmla="*/ 59625 w 69246"/>
                    <a:gd name="connsiteY0" fmla="*/ 76 h 32766"/>
                    <a:gd name="connsiteX1" fmla="*/ 13404 w 69246"/>
                    <a:gd name="connsiteY1" fmla="*/ 16715 h 32766"/>
                    <a:gd name="connsiteX2" fmla="*/ 0 w 69246"/>
                    <a:gd name="connsiteY2" fmla="*/ 32767 h 32766"/>
                    <a:gd name="connsiteX3" fmla="*/ 69247 w 69246"/>
                    <a:gd name="connsiteY3" fmla="*/ 1294 h 32766"/>
                    <a:gd name="connsiteX4" fmla="*/ 59667 w 69246"/>
                    <a:gd name="connsiteY4" fmla="*/ 34 h 327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9246" h="32766">
                      <a:moveTo>
                        <a:pt x="59625" y="76"/>
                      </a:moveTo>
                      <a:cubicBezTo>
                        <a:pt x="43237" y="-723"/>
                        <a:pt x="26472" y="4782"/>
                        <a:pt x="13404" y="16715"/>
                      </a:cubicBezTo>
                      <a:cubicBezTo>
                        <a:pt x="8026" y="21589"/>
                        <a:pt x="3530" y="27010"/>
                        <a:pt x="0" y="32767"/>
                      </a:cubicBezTo>
                      <a:cubicBezTo>
                        <a:pt x="24749" y="25581"/>
                        <a:pt x="47985" y="14909"/>
                        <a:pt x="69247" y="1294"/>
                      </a:cubicBezTo>
                      <a:cubicBezTo>
                        <a:pt x="66095" y="664"/>
                        <a:pt x="62860" y="202"/>
                        <a:pt x="59667" y="34"/>
                      </a:cubicBezTo>
                      <a:close/>
                    </a:path>
                  </a:pathLst>
                </a:custGeom>
                <a:solidFill>
                  <a:srgbClr val="EDA986"/>
                </a:solidFill>
                <a:ln w="4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  <p:sp>
            <p:nvSpPr>
              <p:cNvPr id="1592" name="Forma Livre: Forma 1591">
                <a:extLst>
                  <a:ext uri="{FF2B5EF4-FFF2-40B4-BE49-F238E27FC236}">
                    <a16:creationId xmlns:a16="http://schemas.microsoft.com/office/drawing/2014/main" id="{F70406BA-F1DE-C75D-A2C2-FEEFFA77F598}"/>
                  </a:ext>
                </a:extLst>
              </p:cNvPr>
              <p:cNvSpPr/>
              <p:nvPr/>
            </p:nvSpPr>
            <p:spPr>
              <a:xfrm>
                <a:off x="2779922" y="3470043"/>
                <a:ext cx="284929" cy="281021"/>
              </a:xfrm>
              <a:custGeom>
                <a:avLst/>
                <a:gdLst>
                  <a:gd name="connsiteX0" fmla="*/ 269845 w 284929"/>
                  <a:gd name="connsiteY0" fmla="*/ 101686 h 281021"/>
                  <a:gd name="connsiteX1" fmla="*/ 223834 w 284929"/>
                  <a:gd name="connsiteY1" fmla="*/ 25926 h 281021"/>
                  <a:gd name="connsiteX2" fmla="*/ 177698 w 284929"/>
                  <a:gd name="connsiteY2" fmla="*/ 0 h 281021"/>
                  <a:gd name="connsiteX3" fmla="*/ 43700 w 284929"/>
                  <a:gd name="connsiteY3" fmla="*/ 336 h 281021"/>
                  <a:gd name="connsiteX4" fmla="*/ 10883 w 284929"/>
                  <a:gd name="connsiteY4" fmla="*/ 15295 h 281021"/>
                  <a:gd name="connsiteX5" fmla="*/ 0 w 284929"/>
                  <a:gd name="connsiteY5" fmla="*/ 44330 h 281021"/>
                  <a:gd name="connsiteX6" fmla="*/ 463 w 284929"/>
                  <a:gd name="connsiteY6" fmla="*/ 236776 h 281021"/>
                  <a:gd name="connsiteX7" fmla="*/ 147780 w 284929"/>
                  <a:gd name="connsiteY7" fmla="*/ 281022 h 281021"/>
                  <a:gd name="connsiteX8" fmla="*/ 284929 w 284929"/>
                  <a:gd name="connsiteY8" fmla="*/ 243163 h 281021"/>
                  <a:gd name="connsiteX9" fmla="*/ 284719 w 284929"/>
                  <a:gd name="connsiteY9" fmla="*/ 154587 h 281021"/>
                  <a:gd name="connsiteX10" fmla="*/ 269845 w 284929"/>
                  <a:gd name="connsiteY10" fmla="*/ 101643 h 28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84929" h="281021">
                    <a:moveTo>
                      <a:pt x="269845" y="101686"/>
                    </a:moveTo>
                    <a:lnTo>
                      <a:pt x="223834" y="25926"/>
                    </a:lnTo>
                    <a:cubicBezTo>
                      <a:pt x="214044" y="9791"/>
                      <a:pt x="196564" y="-42"/>
                      <a:pt x="177698" y="0"/>
                    </a:cubicBezTo>
                    <a:lnTo>
                      <a:pt x="43700" y="336"/>
                    </a:lnTo>
                    <a:cubicBezTo>
                      <a:pt x="30632" y="336"/>
                      <a:pt x="18867" y="6135"/>
                      <a:pt x="10883" y="15295"/>
                    </a:cubicBezTo>
                    <a:cubicBezTo>
                      <a:pt x="4118" y="23026"/>
                      <a:pt x="-42" y="33237"/>
                      <a:pt x="0" y="44330"/>
                    </a:cubicBezTo>
                    <a:lnTo>
                      <a:pt x="463" y="236776"/>
                    </a:lnTo>
                    <a:cubicBezTo>
                      <a:pt x="42691" y="264718"/>
                      <a:pt x="93324" y="281022"/>
                      <a:pt x="147780" y="281022"/>
                    </a:cubicBezTo>
                    <a:cubicBezTo>
                      <a:pt x="197909" y="281022"/>
                      <a:pt x="244802" y="267197"/>
                      <a:pt x="284929" y="243163"/>
                    </a:cubicBezTo>
                    <a:lnTo>
                      <a:pt x="284719" y="154587"/>
                    </a:lnTo>
                    <a:cubicBezTo>
                      <a:pt x="284677" y="135931"/>
                      <a:pt x="279551" y="117611"/>
                      <a:pt x="269845" y="101643"/>
                    </a:cubicBezTo>
                    <a:close/>
                  </a:path>
                </a:pathLst>
              </a:custGeom>
              <a:solidFill>
                <a:srgbClr val="593D51"/>
              </a:solidFill>
              <a:ln w="4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593" name="Forma Livre: Forma 1592">
                <a:extLst>
                  <a:ext uri="{FF2B5EF4-FFF2-40B4-BE49-F238E27FC236}">
                    <a16:creationId xmlns:a16="http://schemas.microsoft.com/office/drawing/2014/main" id="{8C7C6C61-55F5-AAA4-61E3-0B5F2F7C3AD6}"/>
                  </a:ext>
                </a:extLst>
              </p:cNvPr>
              <p:cNvSpPr/>
              <p:nvPr/>
            </p:nvSpPr>
            <p:spPr>
              <a:xfrm>
                <a:off x="2790806" y="3470043"/>
                <a:ext cx="273836" cy="194121"/>
              </a:xfrm>
              <a:custGeom>
                <a:avLst/>
                <a:gdLst>
                  <a:gd name="connsiteX0" fmla="*/ 258962 w 273836"/>
                  <a:gd name="connsiteY0" fmla="*/ 101686 h 194121"/>
                  <a:gd name="connsiteX1" fmla="*/ 212951 w 273836"/>
                  <a:gd name="connsiteY1" fmla="*/ 25926 h 194121"/>
                  <a:gd name="connsiteX2" fmla="*/ 166814 w 273836"/>
                  <a:gd name="connsiteY2" fmla="*/ 0 h 194121"/>
                  <a:gd name="connsiteX3" fmla="*/ 32817 w 273836"/>
                  <a:gd name="connsiteY3" fmla="*/ 336 h 194121"/>
                  <a:gd name="connsiteX4" fmla="*/ 0 w 273836"/>
                  <a:gd name="connsiteY4" fmla="*/ 15295 h 194121"/>
                  <a:gd name="connsiteX5" fmla="*/ 197194 w 273836"/>
                  <a:gd name="connsiteY5" fmla="*/ 190219 h 194121"/>
                  <a:gd name="connsiteX6" fmla="*/ 273836 w 273836"/>
                  <a:gd name="connsiteY6" fmla="*/ 155680 h 194121"/>
                  <a:gd name="connsiteX7" fmla="*/ 273836 w 273836"/>
                  <a:gd name="connsiteY7" fmla="*/ 154629 h 194121"/>
                  <a:gd name="connsiteX8" fmla="*/ 258962 w 273836"/>
                  <a:gd name="connsiteY8" fmla="*/ 101686 h 194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3836" h="194121">
                    <a:moveTo>
                      <a:pt x="258962" y="101686"/>
                    </a:moveTo>
                    <a:lnTo>
                      <a:pt x="212951" y="25926"/>
                    </a:lnTo>
                    <a:cubicBezTo>
                      <a:pt x="203161" y="9791"/>
                      <a:pt x="185681" y="-42"/>
                      <a:pt x="166814" y="0"/>
                    </a:cubicBezTo>
                    <a:lnTo>
                      <a:pt x="32817" y="336"/>
                    </a:lnTo>
                    <a:cubicBezTo>
                      <a:pt x="19749" y="336"/>
                      <a:pt x="7984" y="6135"/>
                      <a:pt x="0" y="15295"/>
                    </a:cubicBezTo>
                    <a:cubicBezTo>
                      <a:pt x="42901" y="71474"/>
                      <a:pt x="123535" y="165932"/>
                      <a:pt x="197194" y="190219"/>
                    </a:cubicBezTo>
                    <a:cubicBezTo>
                      <a:pt x="234339" y="202488"/>
                      <a:pt x="258331" y="184420"/>
                      <a:pt x="273836" y="155680"/>
                    </a:cubicBezTo>
                    <a:lnTo>
                      <a:pt x="273836" y="154629"/>
                    </a:lnTo>
                    <a:cubicBezTo>
                      <a:pt x="273794" y="135973"/>
                      <a:pt x="268668" y="117653"/>
                      <a:pt x="258962" y="101686"/>
                    </a:cubicBezTo>
                    <a:close/>
                  </a:path>
                </a:pathLst>
              </a:custGeom>
              <a:solidFill>
                <a:srgbClr val="7D5571"/>
              </a:solidFill>
              <a:ln w="4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594" name="Forma Livre: Forma 1593">
                <a:extLst>
                  <a:ext uri="{FF2B5EF4-FFF2-40B4-BE49-F238E27FC236}">
                    <a16:creationId xmlns:a16="http://schemas.microsoft.com/office/drawing/2014/main" id="{BDF506C6-3CF1-FBAA-0E1C-E589912CC017}"/>
                  </a:ext>
                </a:extLst>
              </p:cNvPr>
              <p:cNvSpPr/>
              <p:nvPr/>
            </p:nvSpPr>
            <p:spPr>
              <a:xfrm>
                <a:off x="2872910" y="3470043"/>
                <a:ext cx="146705" cy="120699"/>
              </a:xfrm>
              <a:custGeom>
                <a:avLst/>
                <a:gdLst>
                  <a:gd name="connsiteX0" fmla="*/ 0 w 146705"/>
                  <a:gd name="connsiteY0" fmla="*/ 336 h 120699"/>
                  <a:gd name="connsiteX1" fmla="*/ 131267 w 146705"/>
                  <a:gd name="connsiteY1" fmla="*/ 119795 h 120699"/>
                  <a:gd name="connsiteX2" fmla="*/ 88870 w 146705"/>
                  <a:gd name="connsiteY2" fmla="*/ 0 h 120699"/>
                  <a:gd name="connsiteX3" fmla="*/ 0 w 146705"/>
                  <a:gd name="connsiteY3" fmla="*/ 336 h 120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6705" h="120699">
                    <a:moveTo>
                      <a:pt x="0" y="336"/>
                    </a:moveTo>
                    <a:cubicBezTo>
                      <a:pt x="0" y="336"/>
                      <a:pt x="79794" y="106728"/>
                      <a:pt x="131267" y="119795"/>
                    </a:cubicBezTo>
                    <a:cubicBezTo>
                      <a:pt x="182782" y="132863"/>
                      <a:pt x="88870" y="0"/>
                      <a:pt x="88870" y="0"/>
                    </a:cubicBezTo>
                    <a:lnTo>
                      <a:pt x="0" y="336"/>
                    </a:lnTo>
                    <a:close/>
                  </a:path>
                </a:pathLst>
              </a:custGeom>
              <a:solidFill>
                <a:srgbClr val="FCB795"/>
              </a:solidFill>
              <a:ln w="4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595" name="Forma Livre: Forma 1594">
                <a:extLst>
                  <a:ext uri="{FF2B5EF4-FFF2-40B4-BE49-F238E27FC236}">
                    <a16:creationId xmlns:a16="http://schemas.microsoft.com/office/drawing/2014/main" id="{1023A4B5-F51B-7260-79B2-27C7B0520F15}"/>
                  </a:ext>
                </a:extLst>
              </p:cNvPr>
              <p:cNvSpPr/>
              <p:nvPr/>
            </p:nvSpPr>
            <p:spPr>
              <a:xfrm>
                <a:off x="2695507" y="3470379"/>
                <a:ext cx="194666" cy="240472"/>
              </a:xfrm>
              <a:custGeom>
                <a:avLst/>
                <a:gdLst>
                  <a:gd name="connsiteX0" fmla="*/ 184210 w 194666"/>
                  <a:gd name="connsiteY0" fmla="*/ 99290 h 240472"/>
                  <a:gd name="connsiteX1" fmla="*/ 165680 w 194666"/>
                  <a:gd name="connsiteY1" fmla="*/ 10505 h 240472"/>
                  <a:gd name="connsiteX2" fmla="*/ 107484 w 194666"/>
                  <a:gd name="connsiteY2" fmla="*/ 4286 h 240472"/>
                  <a:gd name="connsiteX3" fmla="*/ 76978 w 194666"/>
                  <a:gd name="connsiteY3" fmla="*/ 28951 h 240472"/>
                  <a:gd name="connsiteX4" fmla="*/ 62104 w 194666"/>
                  <a:gd name="connsiteY4" fmla="*/ 51557 h 240472"/>
                  <a:gd name="connsiteX5" fmla="*/ 0 w 194666"/>
                  <a:gd name="connsiteY5" fmla="*/ 145847 h 240472"/>
                  <a:gd name="connsiteX6" fmla="*/ 91223 w 194666"/>
                  <a:gd name="connsiteY6" fmla="*/ 240473 h 240472"/>
                  <a:gd name="connsiteX7" fmla="*/ 96349 w 194666"/>
                  <a:gd name="connsiteY7" fmla="*/ 232700 h 240472"/>
                  <a:gd name="connsiteX8" fmla="*/ 184210 w 194666"/>
                  <a:gd name="connsiteY8" fmla="*/ 99248 h 240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4666" h="240472">
                    <a:moveTo>
                      <a:pt x="184210" y="99290"/>
                    </a:moveTo>
                    <a:cubicBezTo>
                      <a:pt x="203581" y="69667"/>
                      <a:pt x="195261" y="29917"/>
                      <a:pt x="165680" y="10505"/>
                    </a:cubicBezTo>
                    <a:cubicBezTo>
                      <a:pt x="147738" y="-1261"/>
                      <a:pt x="126098" y="-2857"/>
                      <a:pt x="107484" y="4286"/>
                    </a:cubicBezTo>
                    <a:cubicBezTo>
                      <a:pt x="95383" y="8950"/>
                      <a:pt x="84584" y="17312"/>
                      <a:pt x="76978" y="28951"/>
                    </a:cubicBezTo>
                    <a:lnTo>
                      <a:pt x="62104" y="51557"/>
                    </a:lnTo>
                    <a:lnTo>
                      <a:pt x="0" y="145847"/>
                    </a:lnTo>
                    <a:cubicBezTo>
                      <a:pt x="22102" y="184462"/>
                      <a:pt x="53490" y="217026"/>
                      <a:pt x="91223" y="240473"/>
                    </a:cubicBezTo>
                    <a:lnTo>
                      <a:pt x="96349" y="232700"/>
                    </a:lnTo>
                    <a:lnTo>
                      <a:pt x="184210" y="99248"/>
                    </a:lnTo>
                    <a:close/>
                  </a:path>
                </a:pathLst>
              </a:custGeom>
              <a:solidFill>
                <a:srgbClr val="EDA986"/>
              </a:solidFill>
              <a:ln w="4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596" name="Forma Livre: Forma 1595">
                <a:extLst>
                  <a:ext uri="{FF2B5EF4-FFF2-40B4-BE49-F238E27FC236}">
                    <a16:creationId xmlns:a16="http://schemas.microsoft.com/office/drawing/2014/main" id="{1F8622B0-F164-DCAC-40FD-249B6B68437B}"/>
                  </a:ext>
                </a:extLst>
              </p:cNvPr>
              <p:cNvSpPr/>
              <p:nvPr/>
            </p:nvSpPr>
            <p:spPr>
              <a:xfrm>
                <a:off x="2896483" y="3385879"/>
                <a:ext cx="75591" cy="118786"/>
              </a:xfrm>
              <a:custGeom>
                <a:avLst/>
                <a:gdLst>
                  <a:gd name="connsiteX0" fmla="*/ 0 w 75591"/>
                  <a:gd name="connsiteY0" fmla="*/ 84458 h 118786"/>
                  <a:gd name="connsiteX1" fmla="*/ 45464 w 75591"/>
                  <a:gd name="connsiteY1" fmla="*/ 118787 h 118786"/>
                  <a:gd name="connsiteX2" fmla="*/ 75592 w 75591"/>
                  <a:gd name="connsiteY2" fmla="*/ 11009 h 118786"/>
                  <a:gd name="connsiteX3" fmla="*/ 24959 w 75591"/>
                  <a:gd name="connsiteY3" fmla="*/ 0 h 118786"/>
                  <a:gd name="connsiteX4" fmla="*/ 0 w 75591"/>
                  <a:gd name="connsiteY4" fmla="*/ 84458 h 118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591" h="118786">
                    <a:moveTo>
                      <a:pt x="0" y="84458"/>
                    </a:moveTo>
                    <a:lnTo>
                      <a:pt x="45464" y="118787"/>
                    </a:lnTo>
                    <a:lnTo>
                      <a:pt x="75592" y="11009"/>
                    </a:lnTo>
                    <a:lnTo>
                      <a:pt x="24959" y="0"/>
                    </a:lnTo>
                    <a:lnTo>
                      <a:pt x="0" y="84458"/>
                    </a:lnTo>
                    <a:close/>
                  </a:path>
                </a:pathLst>
              </a:custGeom>
              <a:solidFill>
                <a:srgbClr val="FCB795"/>
              </a:solidFill>
              <a:ln w="4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597" name="Forma Livre: Forma 1596">
                <a:extLst>
                  <a:ext uri="{FF2B5EF4-FFF2-40B4-BE49-F238E27FC236}">
                    <a16:creationId xmlns:a16="http://schemas.microsoft.com/office/drawing/2014/main" id="{196CBA6A-0036-526C-DC0D-708B0861259B}"/>
                  </a:ext>
                </a:extLst>
              </p:cNvPr>
              <p:cNvSpPr/>
              <p:nvPr/>
            </p:nvSpPr>
            <p:spPr>
              <a:xfrm>
                <a:off x="2938417" y="3442226"/>
                <a:ext cx="19790" cy="15420"/>
              </a:xfrm>
              <a:custGeom>
                <a:avLst/>
                <a:gdLst>
                  <a:gd name="connsiteX0" fmla="*/ 16681 w 19790"/>
                  <a:gd name="connsiteY0" fmla="*/ 15421 h 15420"/>
                  <a:gd name="connsiteX1" fmla="*/ 19791 w 19790"/>
                  <a:gd name="connsiteY1" fmla="*/ 4286 h 15420"/>
                  <a:gd name="connsiteX2" fmla="*/ 0 w 19790"/>
                  <a:gd name="connsiteY2" fmla="*/ 0 h 15420"/>
                  <a:gd name="connsiteX3" fmla="*/ 16681 w 19790"/>
                  <a:gd name="connsiteY3" fmla="*/ 15421 h 15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790" h="15420">
                    <a:moveTo>
                      <a:pt x="16681" y="15421"/>
                    </a:moveTo>
                    <a:lnTo>
                      <a:pt x="19791" y="4286"/>
                    </a:lnTo>
                    <a:lnTo>
                      <a:pt x="0" y="0"/>
                    </a:lnTo>
                    <a:lnTo>
                      <a:pt x="16681" y="15421"/>
                    </a:lnTo>
                    <a:close/>
                  </a:path>
                </a:pathLst>
              </a:custGeom>
              <a:solidFill>
                <a:srgbClr val="593D51"/>
              </a:solidFill>
              <a:ln w="4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598" name="Forma Livre: Forma 1597">
                <a:extLst>
                  <a:ext uri="{FF2B5EF4-FFF2-40B4-BE49-F238E27FC236}">
                    <a16:creationId xmlns:a16="http://schemas.microsoft.com/office/drawing/2014/main" id="{F4BEF195-A3CB-4414-45EA-35F19A6BFC30}"/>
                  </a:ext>
                </a:extLst>
              </p:cNvPr>
              <p:cNvSpPr/>
              <p:nvPr/>
            </p:nvSpPr>
            <p:spPr>
              <a:xfrm>
                <a:off x="2896483" y="3442310"/>
                <a:ext cx="56683" cy="70087"/>
              </a:xfrm>
              <a:custGeom>
                <a:avLst/>
                <a:gdLst>
                  <a:gd name="connsiteX0" fmla="*/ 0 w 56683"/>
                  <a:gd name="connsiteY0" fmla="*/ 28026 h 70087"/>
                  <a:gd name="connsiteX1" fmla="*/ 46263 w 56683"/>
                  <a:gd name="connsiteY1" fmla="*/ 70087 h 70087"/>
                  <a:gd name="connsiteX2" fmla="*/ 56683 w 56683"/>
                  <a:gd name="connsiteY2" fmla="*/ 22228 h 70087"/>
                  <a:gd name="connsiteX3" fmla="*/ 8278 w 56683"/>
                  <a:gd name="connsiteY3" fmla="*/ 0 h 70087"/>
                  <a:gd name="connsiteX4" fmla="*/ 0 w 56683"/>
                  <a:gd name="connsiteY4" fmla="*/ 28026 h 70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683" h="70087">
                    <a:moveTo>
                      <a:pt x="0" y="28026"/>
                    </a:moveTo>
                    <a:lnTo>
                      <a:pt x="46263" y="70087"/>
                    </a:lnTo>
                    <a:lnTo>
                      <a:pt x="56683" y="22228"/>
                    </a:lnTo>
                    <a:lnTo>
                      <a:pt x="8278" y="0"/>
                    </a:lnTo>
                    <a:lnTo>
                      <a:pt x="0" y="28026"/>
                    </a:lnTo>
                    <a:close/>
                  </a:path>
                </a:pathLst>
              </a:custGeom>
              <a:solidFill>
                <a:srgbClr val="FCB795"/>
              </a:solidFill>
              <a:ln w="4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599" name="Forma Livre: Forma 1598">
                <a:extLst>
                  <a:ext uri="{FF2B5EF4-FFF2-40B4-BE49-F238E27FC236}">
                    <a16:creationId xmlns:a16="http://schemas.microsoft.com/office/drawing/2014/main" id="{22A3F758-9F5D-A579-C055-F7C14FC24B2C}"/>
                  </a:ext>
                </a:extLst>
              </p:cNvPr>
              <p:cNvSpPr/>
              <p:nvPr/>
            </p:nvSpPr>
            <p:spPr>
              <a:xfrm>
                <a:off x="2757611" y="3470379"/>
                <a:ext cx="132520" cy="240472"/>
              </a:xfrm>
              <a:custGeom>
                <a:avLst/>
                <a:gdLst>
                  <a:gd name="connsiteX0" fmla="*/ 103576 w 132520"/>
                  <a:gd name="connsiteY0" fmla="*/ 10505 h 240472"/>
                  <a:gd name="connsiteX1" fmla="*/ 45380 w 132520"/>
                  <a:gd name="connsiteY1" fmla="*/ 4286 h 240472"/>
                  <a:gd name="connsiteX2" fmla="*/ 14875 w 132520"/>
                  <a:gd name="connsiteY2" fmla="*/ 28951 h 240472"/>
                  <a:gd name="connsiteX3" fmla="*/ 0 w 132520"/>
                  <a:gd name="connsiteY3" fmla="*/ 51557 h 240472"/>
                  <a:gd name="connsiteX4" fmla="*/ 3151 w 132520"/>
                  <a:gd name="connsiteY4" fmla="*/ 55675 h 240472"/>
                  <a:gd name="connsiteX5" fmla="*/ 33951 w 132520"/>
                  <a:gd name="connsiteY5" fmla="*/ 162024 h 240472"/>
                  <a:gd name="connsiteX6" fmla="*/ 13908 w 132520"/>
                  <a:gd name="connsiteY6" fmla="*/ 230262 h 240472"/>
                  <a:gd name="connsiteX7" fmla="*/ 29077 w 132520"/>
                  <a:gd name="connsiteY7" fmla="*/ 240473 h 240472"/>
                  <a:gd name="connsiteX8" fmla="*/ 122064 w 132520"/>
                  <a:gd name="connsiteY8" fmla="*/ 99290 h 240472"/>
                  <a:gd name="connsiteX9" fmla="*/ 103534 w 132520"/>
                  <a:gd name="connsiteY9" fmla="*/ 10505 h 240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2520" h="240472">
                    <a:moveTo>
                      <a:pt x="103576" y="10505"/>
                    </a:moveTo>
                    <a:cubicBezTo>
                      <a:pt x="85634" y="-1261"/>
                      <a:pt x="63995" y="-2857"/>
                      <a:pt x="45380" y="4286"/>
                    </a:cubicBezTo>
                    <a:cubicBezTo>
                      <a:pt x="33279" y="8950"/>
                      <a:pt x="22480" y="17312"/>
                      <a:pt x="14875" y="28951"/>
                    </a:cubicBezTo>
                    <a:lnTo>
                      <a:pt x="0" y="51557"/>
                    </a:lnTo>
                    <a:cubicBezTo>
                      <a:pt x="1008" y="52901"/>
                      <a:pt x="2101" y="54288"/>
                      <a:pt x="3151" y="55675"/>
                    </a:cubicBezTo>
                    <a:cubicBezTo>
                      <a:pt x="53490" y="119501"/>
                      <a:pt x="59456" y="125510"/>
                      <a:pt x="33951" y="162024"/>
                    </a:cubicBezTo>
                    <a:cubicBezTo>
                      <a:pt x="20379" y="181395"/>
                      <a:pt x="9790" y="208329"/>
                      <a:pt x="13908" y="230262"/>
                    </a:cubicBezTo>
                    <a:cubicBezTo>
                      <a:pt x="18866" y="233834"/>
                      <a:pt x="23909" y="237237"/>
                      <a:pt x="29077" y="240473"/>
                    </a:cubicBezTo>
                    <a:lnTo>
                      <a:pt x="122064" y="99290"/>
                    </a:lnTo>
                    <a:cubicBezTo>
                      <a:pt x="141435" y="69667"/>
                      <a:pt x="133115" y="29917"/>
                      <a:pt x="103534" y="10505"/>
                    </a:cubicBezTo>
                    <a:close/>
                  </a:path>
                </a:pathLst>
              </a:custGeom>
              <a:solidFill>
                <a:srgbClr val="FCB795"/>
              </a:solidFill>
              <a:ln w="4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600" name="Forma Livre: Forma 1599">
                <a:extLst>
                  <a:ext uri="{FF2B5EF4-FFF2-40B4-BE49-F238E27FC236}">
                    <a16:creationId xmlns:a16="http://schemas.microsoft.com/office/drawing/2014/main" id="{1F822387-DF76-61FD-6FC7-C782CD98BEE9}"/>
                  </a:ext>
                </a:extLst>
              </p:cNvPr>
              <p:cNvSpPr/>
              <p:nvPr/>
            </p:nvSpPr>
            <p:spPr>
              <a:xfrm>
                <a:off x="2908437" y="3360870"/>
                <a:ext cx="66508" cy="66544"/>
              </a:xfrm>
              <a:custGeom>
                <a:avLst/>
                <a:gdLst>
                  <a:gd name="connsiteX0" fmla="*/ 66033 w 66508"/>
                  <a:gd name="connsiteY0" fmla="*/ 27531 h 66544"/>
                  <a:gd name="connsiteX1" fmla="*/ 65697 w 66508"/>
                  <a:gd name="connsiteY1" fmla="*/ 25892 h 66544"/>
                  <a:gd name="connsiteX2" fmla="*/ 58974 w 66508"/>
                  <a:gd name="connsiteY2" fmla="*/ 12152 h 66544"/>
                  <a:gd name="connsiteX3" fmla="*/ 36200 w 66508"/>
                  <a:gd name="connsiteY3" fmla="*/ 134 h 66544"/>
                  <a:gd name="connsiteX4" fmla="*/ 35275 w 66508"/>
                  <a:gd name="connsiteY4" fmla="*/ 50 h 66544"/>
                  <a:gd name="connsiteX5" fmla="*/ 28720 w 66508"/>
                  <a:gd name="connsiteY5" fmla="*/ 260 h 66544"/>
                  <a:gd name="connsiteX6" fmla="*/ 10106 w 66508"/>
                  <a:gd name="connsiteY6" fmla="*/ 9421 h 66544"/>
                  <a:gd name="connsiteX7" fmla="*/ 63 w 66508"/>
                  <a:gd name="connsiteY7" fmla="*/ 31228 h 66544"/>
                  <a:gd name="connsiteX8" fmla="*/ 25695 w 66508"/>
                  <a:gd name="connsiteY8" fmla="*/ 65642 h 66544"/>
                  <a:gd name="connsiteX9" fmla="*/ 31241 w 66508"/>
                  <a:gd name="connsiteY9" fmla="*/ 66482 h 66544"/>
                  <a:gd name="connsiteX10" fmla="*/ 34435 w 66508"/>
                  <a:gd name="connsiteY10" fmla="*/ 66482 h 66544"/>
                  <a:gd name="connsiteX11" fmla="*/ 66453 w 66508"/>
                  <a:gd name="connsiteY11" fmla="*/ 35262 h 66544"/>
                  <a:gd name="connsiteX12" fmla="*/ 66369 w 66508"/>
                  <a:gd name="connsiteY12" fmla="*/ 29842 h 66544"/>
                  <a:gd name="connsiteX13" fmla="*/ 66033 w 66508"/>
                  <a:gd name="connsiteY13" fmla="*/ 27573 h 66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6508" h="66544">
                    <a:moveTo>
                      <a:pt x="66033" y="27531"/>
                    </a:moveTo>
                    <a:cubicBezTo>
                      <a:pt x="65991" y="26984"/>
                      <a:pt x="65865" y="26396"/>
                      <a:pt x="65697" y="25892"/>
                    </a:cubicBezTo>
                    <a:cubicBezTo>
                      <a:pt x="64604" y="20766"/>
                      <a:pt x="62251" y="16059"/>
                      <a:pt x="58974" y="12152"/>
                    </a:cubicBezTo>
                    <a:cubicBezTo>
                      <a:pt x="53511" y="5471"/>
                      <a:pt x="45444" y="891"/>
                      <a:pt x="36200" y="134"/>
                    </a:cubicBezTo>
                    <a:cubicBezTo>
                      <a:pt x="35905" y="92"/>
                      <a:pt x="35611" y="50"/>
                      <a:pt x="35275" y="50"/>
                    </a:cubicBezTo>
                    <a:cubicBezTo>
                      <a:pt x="33048" y="-76"/>
                      <a:pt x="30863" y="50"/>
                      <a:pt x="28720" y="260"/>
                    </a:cubicBezTo>
                    <a:cubicBezTo>
                      <a:pt x="21535" y="1227"/>
                      <a:pt x="15064" y="4504"/>
                      <a:pt x="10106" y="9421"/>
                    </a:cubicBezTo>
                    <a:cubicBezTo>
                      <a:pt x="4349" y="14967"/>
                      <a:pt x="610" y="22614"/>
                      <a:pt x="63" y="31228"/>
                    </a:cubicBezTo>
                    <a:cubicBezTo>
                      <a:pt x="-945" y="47657"/>
                      <a:pt x="10190" y="62070"/>
                      <a:pt x="25695" y="65642"/>
                    </a:cubicBezTo>
                    <a:cubicBezTo>
                      <a:pt x="27502" y="66104"/>
                      <a:pt x="29350" y="66356"/>
                      <a:pt x="31241" y="66482"/>
                    </a:cubicBezTo>
                    <a:cubicBezTo>
                      <a:pt x="32334" y="66566"/>
                      <a:pt x="33384" y="66566"/>
                      <a:pt x="34435" y="66482"/>
                    </a:cubicBezTo>
                    <a:cubicBezTo>
                      <a:pt x="51368" y="65936"/>
                      <a:pt x="65402" y="52532"/>
                      <a:pt x="66453" y="35262"/>
                    </a:cubicBezTo>
                    <a:cubicBezTo>
                      <a:pt x="66537" y="33455"/>
                      <a:pt x="66537" y="31648"/>
                      <a:pt x="66369" y="29842"/>
                    </a:cubicBezTo>
                    <a:lnTo>
                      <a:pt x="66033" y="27573"/>
                    </a:lnTo>
                    <a:close/>
                  </a:path>
                </a:pathLst>
              </a:custGeom>
              <a:solidFill>
                <a:srgbClr val="FCB795"/>
              </a:solidFill>
              <a:ln w="4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601" name="Forma Livre: Forma 1600">
                <a:extLst>
                  <a:ext uri="{FF2B5EF4-FFF2-40B4-BE49-F238E27FC236}">
                    <a16:creationId xmlns:a16="http://schemas.microsoft.com/office/drawing/2014/main" id="{B355EB35-0307-CE64-B0D2-C510738028C7}"/>
                  </a:ext>
                </a:extLst>
              </p:cNvPr>
              <p:cNvSpPr/>
              <p:nvPr/>
            </p:nvSpPr>
            <p:spPr>
              <a:xfrm>
                <a:off x="2927451" y="3388442"/>
                <a:ext cx="53661" cy="58642"/>
              </a:xfrm>
              <a:custGeom>
                <a:avLst/>
                <a:gdLst>
                  <a:gd name="connsiteX0" fmla="*/ 47397 w 53661"/>
                  <a:gd name="connsiteY0" fmla="*/ 2269 h 58642"/>
                  <a:gd name="connsiteX1" fmla="*/ 47061 w 53661"/>
                  <a:gd name="connsiteY1" fmla="*/ 0 h 58642"/>
                  <a:gd name="connsiteX2" fmla="*/ 294 w 53661"/>
                  <a:gd name="connsiteY2" fmla="*/ 4916 h 58642"/>
                  <a:gd name="connsiteX3" fmla="*/ 0 w 53661"/>
                  <a:gd name="connsiteY3" fmla="*/ 4916 h 58642"/>
                  <a:gd name="connsiteX4" fmla="*/ 6765 w 53661"/>
                  <a:gd name="connsiteY4" fmla="*/ 38069 h 58642"/>
                  <a:gd name="connsiteX5" fmla="*/ 10631 w 53661"/>
                  <a:gd name="connsiteY5" fmla="*/ 57019 h 58642"/>
                  <a:gd name="connsiteX6" fmla="*/ 36766 w 53661"/>
                  <a:gd name="connsiteY6" fmla="*/ 58616 h 58642"/>
                  <a:gd name="connsiteX7" fmla="*/ 53658 w 53661"/>
                  <a:gd name="connsiteY7" fmla="*/ 42229 h 58642"/>
                  <a:gd name="connsiteX8" fmla="*/ 53658 w 53661"/>
                  <a:gd name="connsiteY8" fmla="*/ 42145 h 58642"/>
                  <a:gd name="connsiteX9" fmla="*/ 53490 w 53661"/>
                  <a:gd name="connsiteY9" fmla="*/ 40044 h 58642"/>
                  <a:gd name="connsiteX10" fmla="*/ 47439 w 53661"/>
                  <a:gd name="connsiteY10" fmla="*/ 2269 h 58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3661" h="58642">
                    <a:moveTo>
                      <a:pt x="47397" y="2269"/>
                    </a:moveTo>
                    <a:lnTo>
                      <a:pt x="47061" y="0"/>
                    </a:lnTo>
                    <a:lnTo>
                      <a:pt x="294" y="4916"/>
                    </a:lnTo>
                    <a:lnTo>
                      <a:pt x="0" y="4916"/>
                    </a:lnTo>
                    <a:lnTo>
                      <a:pt x="6765" y="38069"/>
                    </a:lnTo>
                    <a:lnTo>
                      <a:pt x="10631" y="57019"/>
                    </a:lnTo>
                    <a:lnTo>
                      <a:pt x="36766" y="58616"/>
                    </a:lnTo>
                    <a:cubicBezTo>
                      <a:pt x="45926" y="59162"/>
                      <a:pt x="53868" y="51137"/>
                      <a:pt x="53658" y="42229"/>
                    </a:cubicBezTo>
                    <a:cubicBezTo>
                      <a:pt x="53658" y="42229"/>
                      <a:pt x="53658" y="42229"/>
                      <a:pt x="53658" y="42145"/>
                    </a:cubicBezTo>
                    <a:cubicBezTo>
                      <a:pt x="53658" y="41430"/>
                      <a:pt x="53574" y="40758"/>
                      <a:pt x="53490" y="40044"/>
                    </a:cubicBezTo>
                    <a:lnTo>
                      <a:pt x="47439" y="2269"/>
                    </a:lnTo>
                    <a:close/>
                  </a:path>
                </a:pathLst>
              </a:custGeom>
              <a:solidFill>
                <a:srgbClr val="FCB795"/>
              </a:solidFill>
              <a:ln w="4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602" name="Forma Livre: Forma 1601">
                <a:extLst>
                  <a:ext uri="{FF2B5EF4-FFF2-40B4-BE49-F238E27FC236}">
                    <a16:creationId xmlns:a16="http://schemas.microsoft.com/office/drawing/2014/main" id="{BAD522B8-1109-D820-642D-339447658018}"/>
                  </a:ext>
                </a:extLst>
              </p:cNvPr>
              <p:cNvSpPr/>
              <p:nvPr/>
            </p:nvSpPr>
            <p:spPr>
              <a:xfrm>
                <a:off x="2918627" y="3361046"/>
                <a:ext cx="62439" cy="81258"/>
              </a:xfrm>
              <a:custGeom>
                <a:avLst/>
                <a:gdLst>
                  <a:gd name="connsiteX0" fmla="*/ 56221 w 62439"/>
                  <a:gd name="connsiteY0" fmla="*/ 29665 h 81258"/>
                  <a:gd name="connsiteX1" fmla="*/ 55885 w 62439"/>
                  <a:gd name="connsiteY1" fmla="*/ 27396 h 81258"/>
                  <a:gd name="connsiteX2" fmla="*/ 55549 w 62439"/>
                  <a:gd name="connsiteY2" fmla="*/ 25758 h 81258"/>
                  <a:gd name="connsiteX3" fmla="*/ 48826 w 62439"/>
                  <a:gd name="connsiteY3" fmla="*/ 12017 h 81258"/>
                  <a:gd name="connsiteX4" fmla="*/ 26052 w 62439"/>
                  <a:gd name="connsiteY4" fmla="*/ 0 h 81258"/>
                  <a:gd name="connsiteX5" fmla="*/ 18614 w 62439"/>
                  <a:gd name="connsiteY5" fmla="*/ 126 h 81258"/>
                  <a:gd name="connsiteX6" fmla="*/ 0 w 62439"/>
                  <a:gd name="connsiteY6" fmla="*/ 9286 h 81258"/>
                  <a:gd name="connsiteX7" fmla="*/ 9160 w 62439"/>
                  <a:gd name="connsiteY7" fmla="*/ 32354 h 81258"/>
                  <a:gd name="connsiteX8" fmla="*/ 16177 w 62439"/>
                  <a:gd name="connsiteY8" fmla="*/ 50170 h 81258"/>
                  <a:gd name="connsiteX9" fmla="*/ 24329 w 62439"/>
                  <a:gd name="connsiteY9" fmla="*/ 66348 h 81258"/>
                  <a:gd name="connsiteX10" fmla="*/ 45548 w 62439"/>
                  <a:gd name="connsiteY10" fmla="*/ 80466 h 81258"/>
                  <a:gd name="connsiteX11" fmla="*/ 62440 w 62439"/>
                  <a:gd name="connsiteY11" fmla="*/ 69625 h 81258"/>
                  <a:gd name="connsiteX12" fmla="*/ 62440 w 62439"/>
                  <a:gd name="connsiteY12" fmla="*/ 69541 h 81258"/>
                  <a:gd name="connsiteX13" fmla="*/ 62272 w 62439"/>
                  <a:gd name="connsiteY13" fmla="*/ 67440 h 81258"/>
                  <a:gd name="connsiteX14" fmla="*/ 56221 w 62439"/>
                  <a:gd name="connsiteY14" fmla="*/ 29665 h 81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2439" h="81258">
                    <a:moveTo>
                      <a:pt x="56221" y="29665"/>
                    </a:moveTo>
                    <a:lnTo>
                      <a:pt x="55885" y="27396"/>
                    </a:lnTo>
                    <a:cubicBezTo>
                      <a:pt x="55843" y="26850"/>
                      <a:pt x="55717" y="26262"/>
                      <a:pt x="55549" y="25758"/>
                    </a:cubicBezTo>
                    <a:lnTo>
                      <a:pt x="48826" y="12017"/>
                    </a:lnTo>
                    <a:cubicBezTo>
                      <a:pt x="43363" y="5336"/>
                      <a:pt x="35296" y="756"/>
                      <a:pt x="26052" y="0"/>
                    </a:cubicBezTo>
                    <a:lnTo>
                      <a:pt x="18614" y="126"/>
                    </a:lnTo>
                    <a:cubicBezTo>
                      <a:pt x="11429" y="1093"/>
                      <a:pt x="4958" y="4370"/>
                      <a:pt x="0" y="9286"/>
                    </a:cubicBezTo>
                    <a:lnTo>
                      <a:pt x="9160" y="32354"/>
                    </a:lnTo>
                    <a:lnTo>
                      <a:pt x="16177" y="50170"/>
                    </a:lnTo>
                    <a:cubicBezTo>
                      <a:pt x="16177" y="50170"/>
                      <a:pt x="17858" y="58238"/>
                      <a:pt x="24329" y="66348"/>
                    </a:cubicBezTo>
                    <a:cubicBezTo>
                      <a:pt x="28783" y="71894"/>
                      <a:pt x="35548" y="77525"/>
                      <a:pt x="45548" y="80466"/>
                    </a:cubicBezTo>
                    <a:cubicBezTo>
                      <a:pt x="55507" y="83449"/>
                      <a:pt x="60297" y="77609"/>
                      <a:pt x="62440" y="69625"/>
                    </a:cubicBezTo>
                    <a:cubicBezTo>
                      <a:pt x="62440" y="69625"/>
                      <a:pt x="62440" y="69625"/>
                      <a:pt x="62440" y="69541"/>
                    </a:cubicBezTo>
                    <a:cubicBezTo>
                      <a:pt x="62440" y="68827"/>
                      <a:pt x="62356" y="68155"/>
                      <a:pt x="62272" y="67440"/>
                    </a:cubicBezTo>
                    <a:lnTo>
                      <a:pt x="56221" y="29665"/>
                    </a:lnTo>
                    <a:close/>
                  </a:path>
                </a:pathLst>
              </a:custGeom>
              <a:solidFill>
                <a:srgbClr val="FCB795"/>
              </a:solidFill>
              <a:ln w="4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603" name="Forma Livre: Forma 1602">
                <a:extLst>
                  <a:ext uri="{FF2B5EF4-FFF2-40B4-BE49-F238E27FC236}">
                    <a16:creationId xmlns:a16="http://schemas.microsoft.com/office/drawing/2014/main" id="{EB406846-9392-6297-3262-4CB431616911}"/>
                  </a:ext>
                </a:extLst>
              </p:cNvPr>
              <p:cNvSpPr/>
              <p:nvPr/>
            </p:nvSpPr>
            <p:spPr>
              <a:xfrm>
                <a:off x="2904802" y="3360814"/>
                <a:ext cx="68364" cy="58764"/>
              </a:xfrm>
              <a:custGeom>
                <a:avLst/>
                <a:gdLst>
                  <a:gd name="connsiteX0" fmla="*/ 38951 w 68364"/>
                  <a:gd name="connsiteY0" fmla="*/ 64 h 58764"/>
                  <a:gd name="connsiteX1" fmla="*/ 3740 w 68364"/>
                  <a:gd name="connsiteY1" fmla="*/ 31284 h 58764"/>
                  <a:gd name="connsiteX2" fmla="*/ 0 w 68364"/>
                  <a:gd name="connsiteY2" fmla="*/ 58765 h 58764"/>
                  <a:gd name="connsiteX3" fmla="*/ 24077 w 68364"/>
                  <a:gd name="connsiteY3" fmla="*/ 52420 h 58764"/>
                  <a:gd name="connsiteX4" fmla="*/ 68364 w 68364"/>
                  <a:gd name="connsiteY4" fmla="*/ 21746 h 58764"/>
                  <a:gd name="connsiteX5" fmla="*/ 38909 w 68364"/>
                  <a:gd name="connsiteY5" fmla="*/ 64 h 58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364" h="58764">
                    <a:moveTo>
                      <a:pt x="38951" y="64"/>
                    </a:moveTo>
                    <a:cubicBezTo>
                      <a:pt x="20631" y="-1070"/>
                      <a:pt x="4874" y="12922"/>
                      <a:pt x="3740" y="31284"/>
                    </a:cubicBezTo>
                    <a:lnTo>
                      <a:pt x="0" y="58765"/>
                    </a:lnTo>
                    <a:cubicBezTo>
                      <a:pt x="3740" y="58555"/>
                      <a:pt x="12900" y="55781"/>
                      <a:pt x="24077" y="52420"/>
                    </a:cubicBezTo>
                    <a:cubicBezTo>
                      <a:pt x="50254" y="44562"/>
                      <a:pt x="68364" y="21746"/>
                      <a:pt x="68364" y="21746"/>
                    </a:cubicBezTo>
                    <a:cubicBezTo>
                      <a:pt x="63869" y="9771"/>
                      <a:pt x="52481" y="863"/>
                      <a:pt x="38909" y="64"/>
                    </a:cubicBezTo>
                    <a:close/>
                  </a:path>
                </a:pathLst>
              </a:custGeom>
              <a:solidFill>
                <a:srgbClr val="593D51"/>
              </a:solidFill>
              <a:ln w="4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604" name="Forma Livre: Forma 1603">
                <a:extLst>
                  <a:ext uri="{FF2B5EF4-FFF2-40B4-BE49-F238E27FC236}">
                    <a16:creationId xmlns:a16="http://schemas.microsoft.com/office/drawing/2014/main" id="{84D67C39-BFB1-2E5D-9C82-F96B4A3A151D}"/>
                  </a:ext>
                </a:extLst>
              </p:cNvPr>
              <p:cNvSpPr/>
              <p:nvPr/>
            </p:nvSpPr>
            <p:spPr>
              <a:xfrm>
                <a:off x="2913142" y="3398211"/>
                <a:ext cx="21809" cy="21809"/>
              </a:xfrm>
              <a:custGeom>
                <a:avLst/>
                <a:gdLst>
                  <a:gd name="connsiteX0" fmla="*/ 11577 w 21809"/>
                  <a:gd name="connsiteY0" fmla="*/ 22 h 21809"/>
                  <a:gd name="connsiteX1" fmla="*/ 22 w 21809"/>
                  <a:gd name="connsiteY1" fmla="*/ 10232 h 21809"/>
                  <a:gd name="connsiteX2" fmla="*/ 10232 w 21809"/>
                  <a:gd name="connsiteY2" fmla="*/ 21788 h 21809"/>
                  <a:gd name="connsiteX3" fmla="*/ 21788 w 21809"/>
                  <a:gd name="connsiteY3" fmla="*/ 11577 h 21809"/>
                  <a:gd name="connsiteX4" fmla="*/ 11577 w 21809"/>
                  <a:gd name="connsiteY4" fmla="*/ 22 h 21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809" h="21809">
                    <a:moveTo>
                      <a:pt x="11577" y="22"/>
                    </a:moveTo>
                    <a:cubicBezTo>
                      <a:pt x="5568" y="-356"/>
                      <a:pt x="400" y="4224"/>
                      <a:pt x="22" y="10232"/>
                    </a:cubicBezTo>
                    <a:cubicBezTo>
                      <a:pt x="-356" y="16241"/>
                      <a:pt x="4224" y="21409"/>
                      <a:pt x="10232" y="21788"/>
                    </a:cubicBezTo>
                    <a:cubicBezTo>
                      <a:pt x="16241" y="22166"/>
                      <a:pt x="21409" y="17586"/>
                      <a:pt x="21788" y="11577"/>
                    </a:cubicBezTo>
                    <a:cubicBezTo>
                      <a:pt x="22166" y="5568"/>
                      <a:pt x="17586" y="400"/>
                      <a:pt x="11577" y="22"/>
                    </a:cubicBezTo>
                    <a:close/>
                  </a:path>
                </a:pathLst>
              </a:custGeom>
              <a:solidFill>
                <a:srgbClr val="FCB795"/>
              </a:solidFill>
              <a:ln w="4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grpSp>
            <p:nvGrpSpPr>
              <p:cNvPr id="1605" name="Gráfico 261">
                <a:extLst>
                  <a:ext uri="{FF2B5EF4-FFF2-40B4-BE49-F238E27FC236}">
                    <a16:creationId xmlns:a16="http://schemas.microsoft.com/office/drawing/2014/main" id="{89CCE42C-F481-0A0C-2C4D-5D6190440CE1}"/>
                  </a:ext>
                </a:extLst>
              </p:cNvPr>
              <p:cNvGrpSpPr/>
              <p:nvPr/>
            </p:nvGrpSpPr>
            <p:grpSpPr>
              <a:xfrm>
                <a:off x="2953922" y="3410250"/>
                <a:ext cx="20168" cy="22562"/>
                <a:chOff x="2953922" y="3410250"/>
                <a:chExt cx="20168" cy="22562"/>
              </a:xfrm>
              <a:solidFill>
                <a:srgbClr val="593D51"/>
              </a:solidFill>
            </p:grpSpPr>
            <p:sp>
              <p:nvSpPr>
                <p:cNvPr id="1606" name="Forma Livre: Forma 1605">
                  <a:extLst>
                    <a:ext uri="{FF2B5EF4-FFF2-40B4-BE49-F238E27FC236}">
                      <a16:creationId xmlns:a16="http://schemas.microsoft.com/office/drawing/2014/main" id="{375641DC-78B7-0FD0-2C96-601128FADBAD}"/>
                    </a:ext>
                  </a:extLst>
                </p:cNvPr>
                <p:cNvSpPr/>
                <p:nvPr/>
              </p:nvSpPr>
              <p:spPr>
                <a:xfrm>
                  <a:off x="2968293" y="3410250"/>
                  <a:ext cx="5798" cy="11218"/>
                </a:xfrm>
                <a:custGeom>
                  <a:avLst/>
                  <a:gdLst>
                    <a:gd name="connsiteX0" fmla="*/ 2185 w 5798"/>
                    <a:gd name="connsiteY0" fmla="*/ 294 h 11218"/>
                    <a:gd name="connsiteX1" fmla="*/ 3530 w 5798"/>
                    <a:gd name="connsiteY1" fmla="*/ 8698 h 11218"/>
                    <a:gd name="connsiteX2" fmla="*/ 0 w 5798"/>
                    <a:gd name="connsiteY2" fmla="*/ 9286 h 11218"/>
                    <a:gd name="connsiteX3" fmla="*/ 294 w 5798"/>
                    <a:gd name="connsiteY3" fmla="*/ 11219 h 11218"/>
                    <a:gd name="connsiteX4" fmla="*/ 5798 w 5798"/>
                    <a:gd name="connsiteY4" fmla="*/ 10379 h 11218"/>
                    <a:gd name="connsiteX5" fmla="*/ 4160 w 5798"/>
                    <a:gd name="connsiteY5" fmla="*/ 0 h 11218"/>
                    <a:gd name="connsiteX6" fmla="*/ 2185 w 5798"/>
                    <a:gd name="connsiteY6" fmla="*/ 294 h 112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98" h="11218">
                      <a:moveTo>
                        <a:pt x="2185" y="294"/>
                      </a:moveTo>
                      <a:lnTo>
                        <a:pt x="3530" y="8698"/>
                      </a:lnTo>
                      <a:lnTo>
                        <a:pt x="0" y="9286"/>
                      </a:lnTo>
                      <a:lnTo>
                        <a:pt x="294" y="11219"/>
                      </a:lnTo>
                      <a:lnTo>
                        <a:pt x="5798" y="10379"/>
                      </a:lnTo>
                      <a:lnTo>
                        <a:pt x="4160" y="0"/>
                      </a:lnTo>
                      <a:lnTo>
                        <a:pt x="2185" y="294"/>
                      </a:lnTo>
                      <a:close/>
                    </a:path>
                  </a:pathLst>
                </a:custGeom>
                <a:solidFill>
                  <a:srgbClr val="593D51"/>
                </a:solidFill>
                <a:ln w="4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607" name="Forma Livre: Forma 1606">
                  <a:extLst>
                    <a:ext uri="{FF2B5EF4-FFF2-40B4-BE49-F238E27FC236}">
                      <a16:creationId xmlns:a16="http://schemas.microsoft.com/office/drawing/2014/main" id="{AAC27CAF-057E-6065-B921-05BEA93EA90C}"/>
                    </a:ext>
                  </a:extLst>
                </p:cNvPr>
                <p:cNvSpPr/>
                <p:nvPr/>
              </p:nvSpPr>
              <p:spPr>
                <a:xfrm>
                  <a:off x="2953922" y="3427100"/>
                  <a:ext cx="11429" cy="5713"/>
                </a:xfrm>
                <a:custGeom>
                  <a:avLst/>
                  <a:gdLst>
                    <a:gd name="connsiteX0" fmla="*/ 1387 w 11429"/>
                    <a:gd name="connsiteY0" fmla="*/ 0 h 5713"/>
                    <a:gd name="connsiteX1" fmla="*/ 0 w 11429"/>
                    <a:gd name="connsiteY1" fmla="*/ 1386 h 5713"/>
                    <a:gd name="connsiteX2" fmla="*/ 11429 w 11429"/>
                    <a:gd name="connsiteY2" fmla="*/ 5588 h 5713"/>
                    <a:gd name="connsiteX3" fmla="*/ 11135 w 11429"/>
                    <a:gd name="connsiteY3" fmla="*/ 3656 h 5713"/>
                    <a:gd name="connsiteX4" fmla="*/ 1429 w 11429"/>
                    <a:gd name="connsiteY4" fmla="*/ 0 h 57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429" h="5713">
                      <a:moveTo>
                        <a:pt x="1387" y="0"/>
                      </a:moveTo>
                      <a:lnTo>
                        <a:pt x="0" y="1386"/>
                      </a:lnTo>
                      <a:cubicBezTo>
                        <a:pt x="210" y="1596"/>
                        <a:pt x="5252" y="6555"/>
                        <a:pt x="11429" y="5588"/>
                      </a:cubicBezTo>
                      <a:lnTo>
                        <a:pt x="11135" y="3656"/>
                      </a:lnTo>
                      <a:cubicBezTo>
                        <a:pt x="5967" y="4454"/>
                        <a:pt x="1471" y="42"/>
                        <a:pt x="1429" y="0"/>
                      </a:cubicBezTo>
                      <a:close/>
                    </a:path>
                  </a:pathLst>
                </a:custGeom>
                <a:solidFill>
                  <a:srgbClr val="593D51"/>
                </a:solidFill>
                <a:ln w="4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</p:grpSp>
      </p:grpSp>
      <p:grpSp>
        <p:nvGrpSpPr>
          <p:cNvPr id="1608" name="Gráfico 261">
            <a:extLst>
              <a:ext uri="{FF2B5EF4-FFF2-40B4-BE49-F238E27FC236}">
                <a16:creationId xmlns:a16="http://schemas.microsoft.com/office/drawing/2014/main" id="{37480750-DCB3-79B6-7EF8-F1A5CBD8BD68}"/>
              </a:ext>
            </a:extLst>
          </p:cNvPr>
          <p:cNvGrpSpPr/>
          <p:nvPr/>
        </p:nvGrpSpPr>
        <p:grpSpPr>
          <a:xfrm>
            <a:off x="8623825" y="3392034"/>
            <a:ext cx="1009794" cy="1010004"/>
            <a:chOff x="9320727" y="3175575"/>
            <a:chExt cx="1009794" cy="1010004"/>
          </a:xfrm>
          <a:solidFill>
            <a:schemeClr val="bg1"/>
          </a:solidFill>
        </p:grpSpPr>
        <p:sp>
          <p:nvSpPr>
            <p:cNvPr id="1609" name="Forma Livre: Forma 1608">
              <a:extLst>
                <a:ext uri="{FF2B5EF4-FFF2-40B4-BE49-F238E27FC236}">
                  <a16:creationId xmlns:a16="http://schemas.microsoft.com/office/drawing/2014/main" id="{7D82E959-B97D-9F7F-7227-8EE9D86043B1}"/>
                </a:ext>
              </a:extLst>
            </p:cNvPr>
            <p:cNvSpPr/>
            <p:nvPr/>
          </p:nvSpPr>
          <p:spPr>
            <a:xfrm>
              <a:off x="9851088" y="3196879"/>
              <a:ext cx="13823" cy="37438"/>
            </a:xfrm>
            <a:custGeom>
              <a:avLst/>
              <a:gdLst>
                <a:gd name="connsiteX0" fmla="*/ 10925 w 13823"/>
                <a:gd name="connsiteY0" fmla="*/ 37439 h 37438"/>
                <a:gd name="connsiteX1" fmla="*/ 0 w 13823"/>
                <a:gd name="connsiteY1" fmla="*/ 36598 h 37438"/>
                <a:gd name="connsiteX2" fmla="*/ 1975 w 13823"/>
                <a:gd name="connsiteY2" fmla="*/ 0 h 37438"/>
                <a:gd name="connsiteX3" fmla="*/ 13824 w 13823"/>
                <a:gd name="connsiteY3" fmla="*/ 882 h 37438"/>
                <a:gd name="connsiteX4" fmla="*/ 10925 w 13823"/>
                <a:gd name="connsiteY4" fmla="*/ 37439 h 3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23" h="37438">
                  <a:moveTo>
                    <a:pt x="10925" y="37439"/>
                  </a:moveTo>
                  <a:lnTo>
                    <a:pt x="0" y="36598"/>
                  </a:lnTo>
                  <a:lnTo>
                    <a:pt x="1975" y="0"/>
                  </a:lnTo>
                  <a:lnTo>
                    <a:pt x="13824" y="882"/>
                  </a:lnTo>
                  <a:lnTo>
                    <a:pt x="10925" y="37439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10" name="Forma Livre: Forma 1609">
              <a:extLst>
                <a:ext uri="{FF2B5EF4-FFF2-40B4-BE49-F238E27FC236}">
                  <a16:creationId xmlns:a16="http://schemas.microsoft.com/office/drawing/2014/main" id="{333FC25C-BDB1-EDB0-04F2-6729D3CA3388}"/>
                </a:ext>
              </a:extLst>
            </p:cNvPr>
            <p:cNvSpPr/>
            <p:nvPr/>
          </p:nvSpPr>
          <p:spPr>
            <a:xfrm>
              <a:off x="9875921" y="3177928"/>
              <a:ext cx="18656" cy="59036"/>
            </a:xfrm>
            <a:custGeom>
              <a:avLst/>
              <a:gdLst>
                <a:gd name="connsiteX0" fmla="*/ 10883 w 18656"/>
                <a:gd name="connsiteY0" fmla="*/ 59036 h 59036"/>
                <a:gd name="connsiteX1" fmla="*/ 0 w 18656"/>
                <a:gd name="connsiteY1" fmla="*/ 57650 h 59036"/>
                <a:gd name="connsiteX2" fmla="*/ 6387 w 18656"/>
                <a:gd name="connsiteY2" fmla="*/ 0 h 59036"/>
                <a:gd name="connsiteX3" fmla="*/ 18657 w 18656"/>
                <a:gd name="connsiteY3" fmla="*/ 1555 h 59036"/>
                <a:gd name="connsiteX4" fmla="*/ 10883 w 18656"/>
                <a:gd name="connsiteY4" fmla="*/ 59036 h 59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656" h="59036">
                  <a:moveTo>
                    <a:pt x="10883" y="59036"/>
                  </a:moveTo>
                  <a:lnTo>
                    <a:pt x="0" y="57650"/>
                  </a:lnTo>
                  <a:lnTo>
                    <a:pt x="6387" y="0"/>
                  </a:lnTo>
                  <a:lnTo>
                    <a:pt x="18657" y="1555"/>
                  </a:lnTo>
                  <a:lnTo>
                    <a:pt x="10883" y="59036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11" name="Forma Livre: Forma 1610">
              <a:extLst>
                <a:ext uri="{FF2B5EF4-FFF2-40B4-BE49-F238E27FC236}">
                  <a16:creationId xmlns:a16="http://schemas.microsoft.com/office/drawing/2014/main" id="{4811E2DD-04E3-CB02-507F-5F657910A317}"/>
                </a:ext>
              </a:extLst>
            </p:cNvPr>
            <p:cNvSpPr/>
            <p:nvPr/>
          </p:nvSpPr>
          <p:spPr>
            <a:xfrm>
              <a:off x="9900586" y="3197635"/>
              <a:ext cx="18782" cy="43363"/>
            </a:xfrm>
            <a:custGeom>
              <a:avLst/>
              <a:gdLst>
                <a:gd name="connsiteX0" fmla="*/ 10799 w 18782"/>
                <a:gd name="connsiteY0" fmla="*/ 43363 h 43363"/>
                <a:gd name="connsiteX1" fmla="*/ 0 w 18782"/>
                <a:gd name="connsiteY1" fmla="*/ 41430 h 43363"/>
                <a:gd name="connsiteX2" fmla="*/ 6975 w 18782"/>
                <a:gd name="connsiteY2" fmla="*/ 0 h 43363"/>
                <a:gd name="connsiteX3" fmla="*/ 18783 w 18782"/>
                <a:gd name="connsiteY3" fmla="*/ 2101 h 43363"/>
                <a:gd name="connsiteX4" fmla="*/ 10799 w 18782"/>
                <a:gd name="connsiteY4" fmla="*/ 43363 h 43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82" h="43363">
                  <a:moveTo>
                    <a:pt x="10799" y="43363"/>
                  </a:moveTo>
                  <a:lnTo>
                    <a:pt x="0" y="41430"/>
                  </a:lnTo>
                  <a:lnTo>
                    <a:pt x="6975" y="0"/>
                  </a:lnTo>
                  <a:lnTo>
                    <a:pt x="18783" y="2101"/>
                  </a:lnTo>
                  <a:lnTo>
                    <a:pt x="10799" y="43363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12" name="Forma Livre: Forma 1611">
              <a:extLst>
                <a:ext uri="{FF2B5EF4-FFF2-40B4-BE49-F238E27FC236}">
                  <a16:creationId xmlns:a16="http://schemas.microsoft.com/office/drawing/2014/main" id="{EAE813F6-908D-27D4-5D85-0A2E130C570B}"/>
                </a:ext>
              </a:extLst>
            </p:cNvPr>
            <p:cNvSpPr/>
            <p:nvPr/>
          </p:nvSpPr>
          <p:spPr>
            <a:xfrm>
              <a:off x="9922730" y="3221796"/>
              <a:ext cx="15967" cy="23992"/>
            </a:xfrm>
            <a:custGeom>
              <a:avLst/>
              <a:gdLst>
                <a:gd name="connsiteX0" fmla="*/ 10673 w 15967"/>
                <a:gd name="connsiteY0" fmla="*/ 23993 h 23992"/>
                <a:gd name="connsiteX1" fmla="*/ 0 w 15967"/>
                <a:gd name="connsiteY1" fmla="*/ 21556 h 23992"/>
                <a:gd name="connsiteX2" fmla="*/ 4748 w 15967"/>
                <a:gd name="connsiteY2" fmla="*/ 0 h 23992"/>
                <a:gd name="connsiteX3" fmla="*/ 15967 w 15967"/>
                <a:gd name="connsiteY3" fmla="*/ 2605 h 23992"/>
                <a:gd name="connsiteX4" fmla="*/ 10673 w 15967"/>
                <a:gd name="connsiteY4" fmla="*/ 23993 h 23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67" h="23992">
                  <a:moveTo>
                    <a:pt x="10673" y="23993"/>
                  </a:moveTo>
                  <a:lnTo>
                    <a:pt x="0" y="21556"/>
                  </a:lnTo>
                  <a:lnTo>
                    <a:pt x="4748" y="0"/>
                  </a:lnTo>
                  <a:lnTo>
                    <a:pt x="15967" y="2605"/>
                  </a:lnTo>
                  <a:lnTo>
                    <a:pt x="10673" y="23993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13" name="Forma Livre: Forma 1612">
              <a:extLst>
                <a:ext uri="{FF2B5EF4-FFF2-40B4-BE49-F238E27FC236}">
                  <a16:creationId xmlns:a16="http://schemas.microsoft.com/office/drawing/2014/main" id="{4F7DB5CD-3322-750E-EBB1-10614A30A9F0}"/>
                </a:ext>
              </a:extLst>
            </p:cNvPr>
            <p:cNvSpPr/>
            <p:nvPr/>
          </p:nvSpPr>
          <p:spPr>
            <a:xfrm>
              <a:off x="9946891" y="3214065"/>
              <a:ext cx="21303" cy="38321"/>
            </a:xfrm>
            <a:custGeom>
              <a:avLst/>
              <a:gdLst>
                <a:gd name="connsiteX0" fmla="*/ 10547 w 21303"/>
                <a:gd name="connsiteY0" fmla="*/ 38321 h 38321"/>
                <a:gd name="connsiteX1" fmla="*/ 0 w 21303"/>
                <a:gd name="connsiteY1" fmla="*/ 35338 h 38321"/>
                <a:gd name="connsiteX2" fmla="*/ 9874 w 21303"/>
                <a:gd name="connsiteY2" fmla="*/ 0 h 38321"/>
                <a:gd name="connsiteX3" fmla="*/ 21304 w 21303"/>
                <a:gd name="connsiteY3" fmla="*/ 3277 h 38321"/>
                <a:gd name="connsiteX4" fmla="*/ 10547 w 21303"/>
                <a:gd name="connsiteY4" fmla="*/ 38321 h 38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303" h="38321">
                  <a:moveTo>
                    <a:pt x="10547" y="38321"/>
                  </a:moveTo>
                  <a:lnTo>
                    <a:pt x="0" y="35338"/>
                  </a:lnTo>
                  <a:lnTo>
                    <a:pt x="9874" y="0"/>
                  </a:lnTo>
                  <a:lnTo>
                    <a:pt x="21304" y="3277"/>
                  </a:lnTo>
                  <a:lnTo>
                    <a:pt x="10547" y="38321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14" name="Forma Livre: Forma 1613">
              <a:extLst>
                <a:ext uri="{FF2B5EF4-FFF2-40B4-BE49-F238E27FC236}">
                  <a16:creationId xmlns:a16="http://schemas.microsoft.com/office/drawing/2014/main" id="{4D62998A-4C88-0C10-5DCF-F530B5BF7110}"/>
                </a:ext>
              </a:extLst>
            </p:cNvPr>
            <p:cNvSpPr/>
            <p:nvPr/>
          </p:nvSpPr>
          <p:spPr>
            <a:xfrm>
              <a:off x="9970673" y="3201837"/>
              <a:ext cx="30463" cy="58490"/>
            </a:xfrm>
            <a:custGeom>
              <a:avLst/>
              <a:gdLst>
                <a:gd name="connsiteX0" fmla="*/ 10379 w 30463"/>
                <a:gd name="connsiteY0" fmla="*/ 58490 h 58490"/>
                <a:gd name="connsiteX1" fmla="*/ 8782 w 30463"/>
                <a:gd name="connsiteY1" fmla="*/ 57902 h 58490"/>
                <a:gd name="connsiteX2" fmla="*/ 5211 w 30463"/>
                <a:gd name="connsiteY2" fmla="*/ 56683 h 58490"/>
                <a:gd name="connsiteX3" fmla="*/ 0 w 30463"/>
                <a:gd name="connsiteY3" fmla="*/ 54918 h 58490"/>
                <a:gd name="connsiteX4" fmla="*/ 18741 w 30463"/>
                <a:gd name="connsiteY4" fmla="*/ 0 h 58490"/>
                <a:gd name="connsiteX5" fmla="*/ 24623 w 30463"/>
                <a:gd name="connsiteY5" fmla="*/ 1975 h 58490"/>
                <a:gd name="connsiteX6" fmla="*/ 28657 w 30463"/>
                <a:gd name="connsiteY6" fmla="*/ 3361 h 58490"/>
                <a:gd name="connsiteX7" fmla="*/ 30463 w 30463"/>
                <a:gd name="connsiteY7" fmla="*/ 4034 h 58490"/>
                <a:gd name="connsiteX8" fmla="*/ 10379 w 30463"/>
                <a:gd name="connsiteY8" fmla="*/ 58448 h 58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463" h="58490">
                  <a:moveTo>
                    <a:pt x="10379" y="58490"/>
                  </a:moveTo>
                  <a:cubicBezTo>
                    <a:pt x="10379" y="58490"/>
                    <a:pt x="9748" y="58196"/>
                    <a:pt x="8782" y="57902"/>
                  </a:cubicBezTo>
                  <a:cubicBezTo>
                    <a:pt x="7815" y="57566"/>
                    <a:pt x="6513" y="57145"/>
                    <a:pt x="5211" y="56683"/>
                  </a:cubicBezTo>
                  <a:cubicBezTo>
                    <a:pt x="2605" y="55801"/>
                    <a:pt x="0" y="54918"/>
                    <a:pt x="0" y="54918"/>
                  </a:cubicBezTo>
                  <a:lnTo>
                    <a:pt x="18741" y="0"/>
                  </a:lnTo>
                  <a:cubicBezTo>
                    <a:pt x="18741" y="0"/>
                    <a:pt x="21682" y="1008"/>
                    <a:pt x="24623" y="1975"/>
                  </a:cubicBezTo>
                  <a:cubicBezTo>
                    <a:pt x="26094" y="2479"/>
                    <a:pt x="27564" y="2983"/>
                    <a:pt x="28657" y="3361"/>
                  </a:cubicBezTo>
                  <a:cubicBezTo>
                    <a:pt x="29749" y="3740"/>
                    <a:pt x="30463" y="4034"/>
                    <a:pt x="30463" y="4034"/>
                  </a:cubicBezTo>
                  <a:lnTo>
                    <a:pt x="10379" y="58448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15" name="Forma Livre: Forma 1614">
              <a:extLst>
                <a:ext uri="{FF2B5EF4-FFF2-40B4-BE49-F238E27FC236}">
                  <a16:creationId xmlns:a16="http://schemas.microsoft.com/office/drawing/2014/main" id="{D52DCD7C-1E30-D2AB-711E-F3930C313CEE}"/>
                </a:ext>
              </a:extLst>
            </p:cNvPr>
            <p:cNvSpPr/>
            <p:nvPr/>
          </p:nvSpPr>
          <p:spPr>
            <a:xfrm>
              <a:off x="9994078" y="3226460"/>
              <a:ext cx="26850" cy="43195"/>
            </a:xfrm>
            <a:custGeom>
              <a:avLst/>
              <a:gdLst>
                <a:gd name="connsiteX0" fmla="*/ 10085 w 26850"/>
                <a:gd name="connsiteY0" fmla="*/ 43195 h 43195"/>
                <a:gd name="connsiteX1" fmla="*/ 8530 w 26850"/>
                <a:gd name="connsiteY1" fmla="*/ 42481 h 43195"/>
                <a:gd name="connsiteX2" fmla="*/ 5084 w 26850"/>
                <a:gd name="connsiteY2" fmla="*/ 40968 h 43195"/>
                <a:gd name="connsiteX3" fmla="*/ 0 w 26850"/>
                <a:gd name="connsiteY3" fmla="*/ 38951 h 43195"/>
                <a:gd name="connsiteX4" fmla="*/ 15757 w 26850"/>
                <a:gd name="connsiteY4" fmla="*/ 0 h 43195"/>
                <a:gd name="connsiteX5" fmla="*/ 21346 w 26850"/>
                <a:gd name="connsiteY5" fmla="*/ 2185 h 43195"/>
                <a:gd name="connsiteX6" fmla="*/ 25127 w 26850"/>
                <a:gd name="connsiteY6" fmla="*/ 3824 h 43195"/>
                <a:gd name="connsiteX7" fmla="*/ 26851 w 26850"/>
                <a:gd name="connsiteY7" fmla="*/ 4580 h 43195"/>
                <a:gd name="connsiteX8" fmla="*/ 10127 w 26850"/>
                <a:gd name="connsiteY8" fmla="*/ 43111 h 43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850" h="43195">
                  <a:moveTo>
                    <a:pt x="10085" y="43195"/>
                  </a:moveTo>
                  <a:lnTo>
                    <a:pt x="8530" y="42481"/>
                  </a:lnTo>
                  <a:cubicBezTo>
                    <a:pt x="7606" y="42061"/>
                    <a:pt x="6345" y="41472"/>
                    <a:pt x="5084" y="40968"/>
                  </a:cubicBezTo>
                  <a:lnTo>
                    <a:pt x="0" y="38951"/>
                  </a:lnTo>
                  <a:lnTo>
                    <a:pt x="15757" y="0"/>
                  </a:lnTo>
                  <a:cubicBezTo>
                    <a:pt x="15757" y="0"/>
                    <a:pt x="18531" y="1093"/>
                    <a:pt x="21346" y="2185"/>
                  </a:cubicBezTo>
                  <a:cubicBezTo>
                    <a:pt x="22733" y="2689"/>
                    <a:pt x="24119" y="3362"/>
                    <a:pt x="25127" y="3824"/>
                  </a:cubicBezTo>
                  <a:lnTo>
                    <a:pt x="26851" y="4580"/>
                  </a:lnTo>
                  <a:lnTo>
                    <a:pt x="10127" y="43111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16" name="Forma Livre: Forma 1615">
              <a:extLst>
                <a:ext uri="{FF2B5EF4-FFF2-40B4-BE49-F238E27FC236}">
                  <a16:creationId xmlns:a16="http://schemas.microsoft.com/office/drawing/2014/main" id="{883C800E-06CD-D734-1B43-7213F4B1F3FF}"/>
                </a:ext>
              </a:extLst>
            </p:cNvPr>
            <p:cNvSpPr/>
            <p:nvPr/>
          </p:nvSpPr>
          <p:spPr>
            <a:xfrm>
              <a:off x="10014710" y="3254444"/>
              <a:ext cx="19664" cy="24749"/>
            </a:xfrm>
            <a:custGeom>
              <a:avLst/>
              <a:gdLst>
                <a:gd name="connsiteX0" fmla="*/ 9874 w 19664"/>
                <a:gd name="connsiteY0" fmla="*/ 24749 h 24749"/>
                <a:gd name="connsiteX1" fmla="*/ 5000 w 19664"/>
                <a:gd name="connsiteY1" fmla="*/ 22270 h 24749"/>
                <a:gd name="connsiteX2" fmla="*/ 0 w 19664"/>
                <a:gd name="connsiteY2" fmla="*/ 20001 h 24749"/>
                <a:gd name="connsiteX3" fmla="*/ 9286 w 19664"/>
                <a:gd name="connsiteY3" fmla="*/ 0 h 24749"/>
                <a:gd name="connsiteX4" fmla="*/ 14538 w 19664"/>
                <a:gd name="connsiteY4" fmla="*/ 2353 h 24749"/>
                <a:gd name="connsiteX5" fmla="*/ 19664 w 19664"/>
                <a:gd name="connsiteY5" fmla="*/ 4958 h 24749"/>
                <a:gd name="connsiteX6" fmla="*/ 9874 w 19664"/>
                <a:gd name="connsiteY6" fmla="*/ 24707 h 24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664" h="24749">
                  <a:moveTo>
                    <a:pt x="9874" y="24749"/>
                  </a:moveTo>
                  <a:cubicBezTo>
                    <a:pt x="9874" y="24749"/>
                    <a:pt x="7436" y="23488"/>
                    <a:pt x="5000" y="22270"/>
                  </a:cubicBezTo>
                  <a:cubicBezTo>
                    <a:pt x="2521" y="21135"/>
                    <a:pt x="0" y="20001"/>
                    <a:pt x="0" y="20001"/>
                  </a:cubicBezTo>
                  <a:lnTo>
                    <a:pt x="9286" y="0"/>
                  </a:lnTo>
                  <a:cubicBezTo>
                    <a:pt x="9286" y="0"/>
                    <a:pt x="11891" y="1177"/>
                    <a:pt x="14538" y="2353"/>
                  </a:cubicBezTo>
                  <a:cubicBezTo>
                    <a:pt x="17101" y="3656"/>
                    <a:pt x="19664" y="4958"/>
                    <a:pt x="19664" y="4958"/>
                  </a:cubicBezTo>
                  <a:lnTo>
                    <a:pt x="9874" y="24707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17" name="Forma Livre: Forma 1616">
              <a:extLst>
                <a:ext uri="{FF2B5EF4-FFF2-40B4-BE49-F238E27FC236}">
                  <a16:creationId xmlns:a16="http://schemas.microsoft.com/office/drawing/2014/main" id="{190074A5-D7CF-69B9-F866-B1890660E8CE}"/>
                </a:ext>
              </a:extLst>
            </p:cNvPr>
            <p:cNvSpPr/>
            <p:nvPr/>
          </p:nvSpPr>
          <p:spPr>
            <a:xfrm>
              <a:off x="10037021" y="3253268"/>
              <a:ext cx="27648" cy="37648"/>
            </a:xfrm>
            <a:custGeom>
              <a:avLst/>
              <a:gdLst>
                <a:gd name="connsiteX0" fmla="*/ 9580 w 27648"/>
                <a:gd name="connsiteY0" fmla="*/ 37649 h 37648"/>
                <a:gd name="connsiteX1" fmla="*/ 4833 w 27648"/>
                <a:gd name="connsiteY1" fmla="*/ 34918 h 37648"/>
                <a:gd name="connsiteX2" fmla="*/ 0 w 27648"/>
                <a:gd name="connsiteY2" fmla="*/ 32312 h 37648"/>
                <a:gd name="connsiteX3" fmla="*/ 17312 w 27648"/>
                <a:gd name="connsiteY3" fmla="*/ 0 h 37648"/>
                <a:gd name="connsiteX4" fmla="*/ 22522 w 27648"/>
                <a:gd name="connsiteY4" fmla="*/ 2815 h 37648"/>
                <a:gd name="connsiteX5" fmla="*/ 27649 w 27648"/>
                <a:gd name="connsiteY5" fmla="*/ 5757 h 37648"/>
                <a:gd name="connsiteX6" fmla="*/ 9538 w 27648"/>
                <a:gd name="connsiteY6" fmla="*/ 37649 h 37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48" h="37648">
                  <a:moveTo>
                    <a:pt x="9580" y="37649"/>
                  </a:moveTo>
                  <a:cubicBezTo>
                    <a:pt x="9580" y="37649"/>
                    <a:pt x="7185" y="36262"/>
                    <a:pt x="4833" y="34918"/>
                  </a:cubicBezTo>
                  <a:cubicBezTo>
                    <a:pt x="2479" y="33489"/>
                    <a:pt x="0" y="32312"/>
                    <a:pt x="0" y="32312"/>
                  </a:cubicBezTo>
                  <a:lnTo>
                    <a:pt x="17312" y="0"/>
                  </a:lnTo>
                  <a:cubicBezTo>
                    <a:pt x="17312" y="0"/>
                    <a:pt x="19959" y="1303"/>
                    <a:pt x="22522" y="2815"/>
                  </a:cubicBezTo>
                  <a:cubicBezTo>
                    <a:pt x="25085" y="4286"/>
                    <a:pt x="27649" y="5757"/>
                    <a:pt x="27649" y="5757"/>
                  </a:cubicBezTo>
                  <a:lnTo>
                    <a:pt x="9538" y="37649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18" name="Forma Livre: Forma 1617">
              <a:extLst>
                <a:ext uri="{FF2B5EF4-FFF2-40B4-BE49-F238E27FC236}">
                  <a16:creationId xmlns:a16="http://schemas.microsoft.com/office/drawing/2014/main" id="{64E6D402-5730-C4ED-A06B-A54AECC1F749}"/>
                </a:ext>
              </a:extLst>
            </p:cNvPr>
            <p:cNvSpPr/>
            <p:nvPr/>
          </p:nvSpPr>
          <p:spPr>
            <a:xfrm>
              <a:off x="10058703" y="3248352"/>
              <a:ext cx="40631" cy="55464"/>
            </a:xfrm>
            <a:custGeom>
              <a:avLst/>
              <a:gdLst>
                <a:gd name="connsiteX0" fmla="*/ 9202 w 40631"/>
                <a:gd name="connsiteY0" fmla="*/ 55465 h 55464"/>
                <a:gd name="connsiteX1" fmla="*/ 0 w 40631"/>
                <a:gd name="connsiteY1" fmla="*/ 49540 h 55464"/>
                <a:gd name="connsiteX2" fmla="*/ 30211 w 40631"/>
                <a:gd name="connsiteY2" fmla="*/ 0 h 55464"/>
                <a:gd name="connsiteX3" fmla="*/ 40632 w 40631"/>
                <a:gd name="connsiteY3" fmla="*/ 6681 h 55464"/>
                <a:gd name="connsiteX4" fmla="*/ 9202 w 40631"/>
                <a:gd name="connsiteY4" fmla="*/ 55465 h 55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631" h="55464">
                  <a:moveTo>
                    <a:pt x="9202" y="55465"/>
                  </a:moveTo>
                  <a:lnTo>
                    <a:pt x="0" y="49540"/>
                  </a:lnTo>
                  <a:lnTo>
                    <a:pt x="30211" y="0"/>
                  </a:lnTo>
                  <a:lnTo>
                    <a:pt x="40632" y="6681"/>
                  </a:lnTo>
                  <a:lnTo>
                    <a:pt x="9202" y="55465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19" name="Forma Livre: Forma 1618">
              <a:extLst>
                <a:ext uri="{FF2B5EF4-FFF2-40B4-BE49-F238E27FC236}">
                  <a16:creationId xmlns:a16="http://schemas.microsoft.com/office/drawing/2014/main" id="{303201E2-3DBB-3B45-B201-4CF6A8527FD3}"/>
                </a:ext>
              </a:extLst>
            </p:cNvPr>
            <p:cNvSpPr/>
            <p:nvPr/>
          </p:nvSpPr>
          <p:spPr>
            <a:xfrm>
              <a:off x="10079586" y="3276925"/>
              <a:ext cx="33572" cy="40926"/>
            </a:xfrm>
            <a:custGeom>
              <a:avLst/>
              <a:gdLst>
                <a:gd name="connsiteX0" fmla="*/ 8907 w 33572"/>
                <a:gd name="connsiteY0" fmla="*/ 40926 h 40926"/>
                <a:gd name="connsiteX1" fmla="*/ 0 w 33572"/>
                <a:gd name="connsiteY1" fmla="*/ 34581 h 40926"/>
                <a:gd name="connsiteX2" fmla="*/ 23824 w 33572"/>
                <a:gd name="connsiteY2" fmla="*/ 0 h 40926"/>
                <a:gd name="connsiteX3" fmla="*/ 33573 w 33572"/>
                <a:gd name="connsiteY3" fmla="*/ 6933 h 40926"/>
                <a:gd name="connsiteX4" fmla="*/ 8907 w 33572"/>
                <a:gd name="connsiteY4" fmla="*/ 40926 h 40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572" h="40926">
                  <a:moveTo>
                    <a:pt x="8907" y="40926"/>
                  </a:moveTo>
                  <a:lnTo>
                    <a:pt x="0" y="34581"/>
                  </a:lnTo>
                  <a:lnTo>
                    <a:pt x="23824" y="0"/>
                  </a:lnTo>
                  <a:lnTo>
                    <a:pt x="33573" y="6933"/>
                  </a:lnTo>
                  <a:lnTo>
                    <a:pt x="8907" y="40926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20" name="Forma Livre: Forma 1619">
              <a:extLst>
                <a:ext uri="{FF2B5EF4-FFF2-40B4-BE49-F238E27FC236}">
                  <a16:creationId xmlns:a16="http://schemas.microsoft.com/office/drawing/2014/main" id="{49C05932-5AB2-4BD8-CD34-B07858BF60D3}"/>
                </a:ext>
              </a:extLst>
            </p:cNvPr>
            <p:cNvSpPr/>
            <p:nvPr/>
          </p:nvSpPr>
          <p:spPr>
            <a:xfrm>
              <a:off x="10097822" y="3307262"/>
              <a:ext cx="22438" cy="24286"/>
            </a:xfrm>
            <a:custGeom>
              <a:avLst/>
              <a:gdLst>
                <a:gd name="connsiteX0" fmla="*/ 8614 w 22438"/>
                <a:gd name="connsiteY0" fmla="*/ 24287 h 24286"/>
                <a:gd name="connsiteX1" fmla="*/ 0 w 22438"/>
                <a:gd name="connsiteY1" fmla="*/ 17522 h 24286"/>
                <a:gd name="connsiteX2" fmla="*/ 13405 w 22438"/>
                <a:gd name="connsiteY2" fmla="*/ 0 h 24286"/>
                <a:gd name="connsiteX3" fmla="*/ 22438 w 22438"/>
                <a:gd name="connsiteY3" fmla="*/ 7101 h 24286"/>
                <a:gd name="connsiteX4" fmla="*/ 8614 w 22438"/>
                <a:gd name="connsiteY4" fmla="*/ 24287 h 24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38" h="24286">
                  <a:moveTo>
                    <a:pt x="8614" y="24287"/>
                  </a:moveTo>
                  <a:lnTo>
                    <a:pt x="0" y="17522"/>
                  </a:lnTo>
                  <a:lnTo>
                    <a:pt x="13405" y="0"/>
                  </a:lnTo>
                  <a:lnTo>
                    <a:pt x="22438" y="7101"/>
                  </a:lnTo>
                  <a:lnTo>
                    <a:pt x="8614" y="24287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21" name="Forma Livre: Forma 1620">
              <a:extLst>
                <a:ext uri="{FF2B5EF4-FFF2-40B4-BE49-F238E27FC236}">
                  <a16:creationId xmlns:a16="http://schemas.microsoft.com/office/drawing/2014/main" id="{51FBC0FE-1C46-A493-1BF0-B9FFFF4E1BEB}"/>
                </a:ext>
              </a:extLst>
            </p:cNvPr>
            <p:cNvSpPr/>
            <p:nvPr/>
          </p:nvSpPr>
          <p:spPr>
            <a:xfrm>
              <a:off x="10117151" y="3312682"/>
              <a:ext cx="32858" cy="35001"/>
            </a:xfrm>
            <a:custGeom>
              <a:avLst/>
              <a:gdLst>
                <a:gd name="connsiteX0" fmla="*/ 8320 w 32858"/>
                <a:gd name="connsiteY0" fmla="*/ 35002 h 35001"/>
                <a:gd name="connsiteX1" fmla="*/ 0 w 32858"/>
                <a:gd name="connsiteY1" fmla="*/ 27817 h 35001"/>
                <a:gd name="connsiteX2" fmla="*/ 23866 w 32858"/>
                <a:gd name="connsiteY2" fmla="*/ 0 h 35001"/>
                <a:gd name="connsiteX3" fmla="*/ 32859 w 32858"/>
                <a:gd name="connsiteY3" fmla="*/ 7732 h 35001"/>
                <a:gd name="connsiteX4" fmla="*/ 8320 w 32858"/>
                <a:gd name="connsiteY4" fmla="*/ 35002 h 35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858" h="35001">
                  <a:moveTo>
                    <a:pt x="8320" y="35002"/>
                  </a:moveTo>
                  <a:lnTo>
                    <a:pt x="0" y="27817"/>
                  </a:lnTo>
                  <a:lnTo>
                    <a:pt x="23866" y="0"/>
                  </a:lnTo>
                  <a:lnTo>
                    <a:pt x="32859" y="7732"/>
                  </a:lnTo>
                  <a:lnTo>
                    <a:pt x="8320" y="35002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22" name="Forma Livre: Forma 1621">
              <a:extLst>
                <a:ext uri="{FF2B5EF4-FFF2-40B4-BE49-F238E27FC236}">
                  <a16:creationId xmlns:a16="http://schemas.microsoft.com/office/drawing/2014/main" id="{D7BE252A-7AE9-C971-B3DB-B95A336507F3}"/>
                </a:ext>
              </a:extLst>
            </p:cNvPr>
            <p:cNvSpPr/>
            <p:nvPr/>
          </p:nvSpPr>
          <p:spPr>
            <a:xfrm>
              <a:off x="10135681" y="3315372"/>
              <a:ext cx="49036" cy="49498"/>
            </a:xfrm>
            <a:custGeom>
              <a:avLst/>
              <a:gdLst>
                <a:gd name="connsiteX0" fmla="*/ 7858 w 49036"/>
                <a:gd name="connsiteY0" fmla="*/ 49498 h 49498"/>
                <a:gd name="connsiteX1" fmla="*/ 6681 w 49036"/>
                <a:gd name="connsiteY1" fmla="*/ 48279 h 49498"/>
                <a:gd name="connsiteX2" fmla="*/ 3951 w 49036"/>
                <a:gd name="connsiteY2" fmla="*/ 45674 h 49498"/>
                <a:gd name="connsiteX3" fmla="*/ 0 w 49036"/>
                <a:gd name="connsiteY3" fmla="*/ 41893 h 49498"/>
                <a:gd name="connsiteX4" fmla="*/ 40128 w 49036"/>
                <a:gd name="connsiteY4" fmla="*/ 0 h 49498"/>
                <a:gd name="connsiteX5" fmla="*/ 44624 w 49036"/>
                <a:gd name="connsiteY5" fmla="*/ 4286 h 49498"/>
                <a:gd name="connsiteX6" fmla="*/ 47692 w 49036"/>
                <a:gd name="connsiteY6" fmla="*/ 7227 h 49498"/>
                <a:gd name="connsiteX7" fmla="*/ 49037 w 49036"/>
                <a:gd name="connsiteY7" fmla="*/ 8614 h 49498"/>
                <a:gd name="connsiteX8" fmla="*/ 7900 w 49036"/>
                <a:gd name="connsiteY8" fmla="*/ 49498 h 49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036" h="49498">
                  <a:moveTo>
                    <a:pt x="7858" y="49498"/>
                  </a:moveTo>
                  <a:cubicBezTo>
                    <a:pt x="7858" y="49498"/>
                    <a:pt x="7395" y="48994"/>
                    <a:pt x="6681" y="48279"/>
                  </a:cubicBezTo>
                  <a:cubicBezTo>
                    <a:pt x="5925" y="47565"/>
                    <a:pt x="4959" y="46641"/>
                    <a:pt x="3951" y="45674"/>
                  </a:cubicBezTo>
                  <a:lnTo>
                    <a:pt x="0" y="41893"/>
                  </a:lnTo>
                  <a:lnTo>
                    <a:pt x="40128" y="0"/>
                  </a:lnTo>
                  <a:cubicBezTo>
                    <a:pt x="40128" y="0"/>
                    <a:pt x="42355" y="2143"/>
                    <a:pt x="44624" y="4286"/>
                  </a:cubicBezTo>
                  <a:lnTo>
                    <a:pt x="47692" y="7227"/>
                  </a:lnTo>
                  <a:cubicBezTo>
                    <a:pt x="48532" y="8026"/>
                    <a:pt x="49037" y="8614"/>
                    <a:pt x="49037" y="8614"/>
                  </a:cubicBezTo>
                  <a:lnTo>
                    <a:pt x="7900" y="49498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23" name="Forma Livre: Forma 1622">
              <a:extLst>
                <a:ext uri="{FF2B5EF4-FFF2-40B4-BE49-F238E27FC236}">
                  <a16:creationId xmlns:a16="http://schemas.microsoft.com/office/drawing/2014/main" id="{B7364041-7C92-EDA1-6594-B636B2308766}"/>
                </a:ext>
              </a:extLst>
            </p:cNvPr>
            <p:cNvSpPr/>
            <p:nvPr/>
          </p:nvSpPr>
          <p:spPr>
            <a:xfrm>
              <a:off x="10153161" y="3346339"/>
              <a:ext cx="38783" cy="36766"/>
            </a:xfrm>
            <a:custGeom>
              <a:avLst/>
              <a:gdLst>
                <a:gd name="connsiteX0" fmla="*/ 7395 w 38783"/>
                <a:gd name="connsiteY0" fmla="*/ 36724 h 36766"/>
                <a:gd name="connsiteX1" fmla="*/ 6261 w 38783"/>
                <a:gd name="connsiteY1" fmla="*/ 35422 h 36766"/>
                <a:gd name="connsiteX2" fmla="*/ 3781 w 38783"/>
                <a:gd name="connsiteY2" fmla="*/ 32607 h 36766"/>
                <a:gd name="connsiteX3" fmla="*/ 0 w 38783"/>
                <a:gd name="connsiteY3" fmla="*/ 28657 h 36766"/>
                <a:gd name="connsiteX4" fmla="*/ 30716 w 38783"/>
                <a:gd name="connsiteY4" fmla="*/ 0 h 36766"/>
                <a:gd name="connsiteX5" fmla="*/ 34834 w 38783"/>
                <a:gd name="connsiteY5" fmla="*/ 4328 h 36766"/>
                <a:gd name="connsiteX6" fmla="*/ 37565 w 38783"/>
                <a:gd name="connsiteY6" fmla="*/ 7437 h 36766"/>
                <a:gd name="connsiteX7" fmla="*/ 38783 w 38783"/>
                <a:gd name="connsiteY7" fmla="*/ 8866 h 36766"/>
                <a:gd name="connsiteX8" fmla="*/ 7395 w 38783"/>
                <a:gd name="connsiteY8" fmla="*/ 36766 h 36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783" h="36766">
                  <a:moveTo>
                    <a:pt x="7395" y="36724"/>
                  </a:moveTo>
                  <a:lnTo>
                    <a:pt x="6261" y="35422"/>
                  </a:lnTo>
                  <a:cubicBezTo>
                    <a:pt x="5588" y="34665"/>
                    <a:pt x="4706" y="33573"/>
                    <a:pt x="3781" y="32607"/>
                  </a:cubicBezTo>
                  <a:cubicBezTo>
                    <a:pt x="1891" y="30632"/>
                    <a:pt x="0" y="28657"/>
                    <a:pt x="0" y="28657"/>
                  </a:cubicBezTo>
                  <a:lnTo>
                    <a:pt x="30716" y="0"/>
                  </a:lnTo>
                  <a:lnTo>
                    <a:pt x="34834" y="4328"/>
                  </a:lnTo>
                  <a:cubicBezTo>
                    <a:pt x="35842" y="5420"/>
                    <a:pt x="36808" y="6597"/>
                    <a:pt x="37565" y="7437"/>
                  </a:cubicBezTo>
                  <a:lnTo>
                    <a:pt x="38783" y="8866"/>
                  </a:lnTo>
                  <a:lnTo>
                    <a:pt x="7395" y="36766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24" name="Forma Livre: Forma 1623">
              <a:extLst>
                <a:ext uri="{FF2B5EF4-FFF2-40B4-BE49-F238E27FC236}">
                  <a16:creationId xmlns:a16="http://schemas.microsoft.com/office/drawing/2014/main" id="{0DB1D32D-6270-2697-356C-2BCD0B446521}"/>
                </a:ext>
              </a:extLst>
            </p:cNvPr>
            <p:cNvSpPr/>
            <p:nvPr/>
          </p:nvSpPr>
          <p:spPr>
            <a:xfrm>
              <a:off x="10168161" y="3377643"/>
              <a:ext cx="24160" cy="22732"/>
            </a:xfrm>
            <a:custGeom>
              <a:avLst/>
              <a:gdLst>
                <a:gd name="connsiteX0" fmla="*/ 6976 w 24160"/>
                <a:gd name="connsiteY0" fmla="*/ 22690 h 22732"/>
                <a:gd name="connsiteX1" fmla="*/ 3572 w 24160"/>
                <a:gd name="connsiteY1" fmla="*/ 18362 h 22732"/>
                <a:gd name="connsiteX2" fmla="*/ 0 w 24160"/>
                <a:gd name="connsiteY2" fmla="*/ 14202 h 22732"/>
                <a:gd name="connsiteX3" fmla="*/ 16850 w 24160"/>
                <a:gd name="connsiteY3" fmla="*/ 0 h 22732"/>
                <a:gd name="connsiteX4" fmla="*/ 20590 w 24160"/>
                <a:gd name="connsiteY4" fmla="*/ 4370 h 22732"/>
                <a:gd name="connsiteX5" fmla="*/ 24161 w 24160"/>
                <a:gd name="connsiteY5" fmla="*/ 8908 h 22732"/>
                <a:gd name="connsiteX6" fmla="*/ 6976 w 24160"/>
                <a:gd name="connsiteY6" fmla="*/ 22732 h 22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160" h="22732">
                  <a:moveTo>
                    <a:pt x="6976" y="22690"/>
                  </a:moveTo>
                  <a:lnTo>
                    <a:pt x="3572" y="18362"/>
                  </a:lnTo>
                  <a:cubicBezTo>
                    <a:pt x="1808" y="16261"/>
                    <a:pt x="0" y="14202"/>
                    <a:pt x="0" y="14202"/>
                  </a:cubicBezTo>
                  <a:lnTo>
                    <a:pt x="16850" y="0"/>
                  </a:lnTo>
                  <a:cubicBezTo>
                    <a:pt x="16850" y="0"/>
                    <a:pt x="18741" y="2143"/>
                    <a:pt x="20590" y="4370"/>
                  </a:cubicBezTo>
                  <a:lnTo>
                    <a:pt x="24161" y="8908"/>
                  </a:lnTo>
                  <a:lnTo>
                    <a:pt x="6976" y="22732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25" name="Forma Livre: Forma 1624">
              <a:extLst>
                <a:ext uri="{FF2B5EF4-FFF2-40B4-BE49-F238E27FC236}">
                  <a16:creationId xmlns:a16="http://schemas.microsoft.com/office/drawing/2014/main" id="{03A00F30-7482-94C5-3DDD-D1AC07D6338A}"/>
                </a:ext>
              </a:extLst>
            </p:cNvPr>
            <p:cNvSpPr/>
            <p:nvPr/>
          </p:nvSpPr>
          <p:spPr>
            <a:xfrm>
              <a:off x="10183751" y="3389283"/>
              <a:ext cx="36219" cy="30967"/>
            </a:xfrm>
            <a:custGeom>
              <a:avLst/>
              <a:gdLst>
                <a:gd name="connsiteX0" fmla="*/ 6429 w 36219"/>
                <a:gd name="connsiteY0" fmla="*/ 30926 h 30967"/>
                <a:gd name="connsiteX1" fmla="*/ 3236 w 36219"/>
                <a:gd name="connsiteY1" fmla="*/ 26472 h 30967"/>
                <a:gd name="connsiteX2" fmla="*/ 1050 w 36219"/>
                <a:gd name="connsiteY2" fmla="*/ 23404 h 30967"/>
                <a:gd name="connsiteX3" fmla="*/ 0 w 36219"/>
                <a:gd name="connsiteY3" fmla="*/ 22060 h 30967"/>
                <a:gd name="connsiteX4" fmla="*/ 29287 w 36219"/>
                <a:gd name="connsiteY4" fmla="*/ 0 h 30967"/>
                <a:gd name="connsiteX5" fmla="*/ 30422 w 36219"/>
                <a:gd name="connsiteY5" fmla="*/ 1471 h 30967"/>
                <a:gd name="connsiteX6" fmla="*/ 32774 w 36219"/>
                <a:gd name="connsiteY6" fmla="*/ 4790 h 30967"/>
                <a:gd name="connsiteX7" fmla="*/ 36220 w 36219"/>
                <a:gd name="connsiteY7" fmla="*/ 9622 h 30967"/>
                <a:gd name="connsiteX8" fmla="*/ 6387 w 36219"/>
                <a:gd name="connsiteY8" fmla="*/ 30968 h 30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219" h="30967">
                  <a:moveTo>
                    <a:pt x="6429" y="30926"/>
                  </a:moveTo>
                  <a:cubicBezTo>
                    <a:pt x="6429" y="30926"/>
                    <a:pt x="4832" y="28699"/>
                    <a:pt x="3236" y="26472"/>
                  </a:cubicBezTo>
                  <a:cubicBezTo>
                    <a:pt x="2436" y="25337"/>
                    <a:pt x="1638" y="24245"/>
                    <a:pt x="1050" y="23404"/>
                  </a:cubicBezTo>
                  <a:lnTo>
                    <a:pt x="0" y="22060"/>
                  </a:lnTo>
                  <a:lnTo>
                    <a:pt x="29287" y="0"/>
                  </a:lnTo>
                  <a:cubicBezTo>
                    <a:pt x="29287" y="0"/>
                    <a:pt x="29749" y="588"/>
                    <a:pt x="30422" y="1471"/>
                  </a:cubicBezTo>
                  <a:cubicBezTo>
                    <a:pt x="31051" y="2395"/>
                    <a:pt x="31934" y="3572"/>
                    <a:pt x="32774" y="4790"/>
                  </a:cubicBezTo>
                  <a:cubicBezTo>
                    <a:pt x="34497" y="7185"/>
                    <a:pt x="36220" y="9622"/>
                    <a:pt x="36220" y="9622"/>
                  </a:cubicBezTo>
                  <a:lnTo>
                    <a:pt x="6387" y="30968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26" name="Forma Livre: Forma 1625">
              <a:extLst>
                <a:ext uri="{FF2B5EF4-FFF2-40B4-BE49-F238E27FC236}">
                  <a16:creationId xmlns:a16="http://schemas.microsoft.com/office/drawing/2014/main" id="{41539300-E9F0-DE94-BB9C-0EE746390A02}"/>
                </a:ext>
              </a:extLst>
            </p:cNvPr>
            <p:cNvSpPr/>
            <p:nvPr/>
          </p:nvSpPr>
          <p:spPr>
            <a:xfrm>
              <a:off x="10198205" y="3399367"/>
              <a:ext cx="54876" cy="41514"/>
            </a:xfrm>
            <a:custGeom>
              <a:avLst/>
              <a:gdLst>
                <a:gd name="connsiteX0" fmla="*/ 5924 w 54876"/>
                <a:gd name="connsiteY0" fmla="*/ 41515 h 41514"/>
                <a:gd name="connsiteX1" fmla="*/ 0 w 54876"/>
                <a:gd name="connsiteY1" fmla="*/ 32270 h 41514"/>
                <a:gd name="connsiteX2" fmla="*/ 48195 w 54876"/>
                <a:gd name="connsiteY2" fmla="*/ 0 h 41514"/>
                <a:gd name="connsiteX3" fmla="*/ 54877 w 54876"/>
                <a:gd name="connsiteY3" fmla="*/ 10421 h 41514"/>
                <a:gd name="connsiteX4" fmla="*/ 5924 w 54876"/>
                <a:gd name="connsiteY4" fmla="*/ 41515 h 41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876" h="41514">
                  <a:moveTo>
                    <a:pt x="5924" y="41515"/>
                  </a:moveTo>
                  <a:lnTo>
                    <a:pt x="0" y="32270"/>
                  </a:lnTo>
                  <a:lnTo>
                    <a:pt x="48195" y="0"/>
                  </a:lnTo>
                  <a:lnTo>
                    <a:pt x="54877" y="10421"/>
                  </a:lnTo>
                  <a:lnTo>
                    <a:pt x="5924" y="41515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27" name="Forma Livre: Forma 1626">
              <a:extLst>
                <a:ext uri="{FF2B5EF4-FFF2-40B4-BE49-F238E27FC236}">
                  <a16:creationId xmlns:a16="http://schemas.microsoft.com/office/drawing/2014/main" id="{0CCD6925-2D10-CBA5-0F5B-2B21120DF7A3}"/>
                </a:ext>
              </a:extLst>
            </p:cNvPr>
            <p:cNvSpPr/>
            <p:nvPr/>
          </p:nvSpPr>
          <p:spPr>
            <a:xfrm>
              <a:off x="10211441" y="3431343"/>
              <a:ext cx="42144" cy="30925"/>
            </a:xfrm>
            <a:custGeom>
              <a:avLst/>
              <a:gdLst>
                <a:gd name="connsiteX0" fmla="*/ 5463 w 42144"/>
                <a:gd name="connsiteY0" fmla="*/ 30926 h 30925"/>
                <a:gd name="connsiteX1" fmla="*/ 0 w 42144"/>
                <a:gd name="connsiteY1" fmla="*/ 21430 h 30925"/>
                <a:gd name="connsiteX2" fmla="*/ 36137 w 42144"/>
                <a:gd name="connsiteY2" fmla="*/ 0 h 30925"/>
                <a:gd name="connsiteX3" fmla="*/ 42145 w 42144"/>
                <a:gd name="connsiteY3" fmla="*/ 10421 h 30925"/>
                <a:gd name="connsiteX4" fmla="*/ 5463 w 42144"/>
                <a:gd name="connsiteY4" fmla="*/ 30926 h 30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144" h="30925">
                  <a:moveTo>
                    <a:pt x="5463" y="30926"/>
                  </a:moveTo>
                  <a:lnTo>
                    <a:pt x="0" y="21430"/>
                  </a:lnTo>
                  <a:lnTo>
                    <a:pt x="36137" y="0"/>
                  </a:lnTo>
                  <a:lnTo>
                    <a:pt x="42145" y="10421"/>
                  </a:lnTo>
                  <a:lnTo>
                    <a:pt x="5463" y="30926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28" name="Forma Livre: Forma 1627">
              <a:extLst>
                <a:ext uri="{FF2B5EF4-FFF2-40B4-BE49-F238E27FC236}">
                  <a16:creationId xmlns:a16="http://schemas.microsoft.com/office/drawing/2014/main" id="{80964612-3200-CB42-80F1-B3E27916FE18}"/>
                </a:ext>
              </a:extLst>
            </p:cNvPr>
            <p:cNvSpPr/>
            <p:nvPr/>
          </p:nvSpPr>
          <p:spPr>
            <a:xfrm>
              <a:off x="10222408" y="3462185"/>
              <a:ext cx="24748" cy="20000"/>
            </a:xfrm>
            <a:custGeom>
              <a:avLst/>
              <a:gdLst>
                <a:gd name="connsiteX0" fmla="*/ 5000 w 24748"/>
                <a:gd name="connsiteY0" fmla="*/ 20001 h 20000"/>
                <a:gd name="connsiteX1" fmla="*/ 0 w 24748"/>
                <a:gd name="connsiteY1" fmla="*/ 10253 h 20000"/>
                <a:gd name="connsiteX2" fmla="*/ 19538 w 24748"/>
                <a:gd name="connsiteY2" fmla="*/ 0 h 20000"/>
                <a:gd name="connsiteX3" fmla="*/ 24749 w 24748"/>
                <a:gd name="connsiteY3" fmla="*/ 10253 h 20000"/>
                <a:gd name="connsiteX4" fmla="*/ 5000 w 24748"/>
                <a:gd name="connsiteY4" fmla="*/ 20001 h 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48" h="20000">
                  <a:moveTo>
                    <a:pt x="5000" y="20001"/>
                  </a:moveTo>
                  <a:lnTo>
                    <a:pt x="0" y="10253"/>
                  </a:lnTo>
                  <a:lnTo>
                    <a:pt x="19538" y="0"/>
                  </a:lnTo>
                  <a:lnTo>
                    <a:pt x="24749" y="10253"/>
                  </a:lnTo>
                  <a:lnTo>
                    <a:pt x="5000" y="20001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29" name="Forma Livre: Forma 1628">
              <a:extLst>
                <a:ext uri="{FF2B5EF4-FFF2-40B4-BE49-F238E27FC236}">
                  <a16:creationId xmlns:a16="http://schemas.microsoft.com/office/drawing/2014/main" id="{9FEE7317-A65B-D09D-A2B5-9AF52793516C}"/>
                </a:ext>
              </a:extLst>
            </p:cNvPr>
            <p:cNvSpPr/>
            <p:nvPr/>
          </p:nvSpPr>
          <p:spPr>
            <a:xfrm>
              <a:off x="10233374" y="3479623"/>
              <a:ext cx="38237" cy="25211"/>
            </a:xfrm>
            <a:custGeom>
              <a:avLst/>
              <a:gdLst>
                <a:gd name="connsiteX0" fmla="*/ 4496 w 38237"/>
                <a:gd name="connsiteY0" fmla="*/ 25211 h 25211"/>
                <a:gd name="connsiteX1" fmla="*/ 0 w 38237"/>
                <a:gd name="connsiteY1" fmla="*/ 15211 h 25211"/>
                <a:gd name="connsiteX2" fmla="*/ 33364 w 38237"/>
                <a:gd name="connsiteY2" fmla="*/ 0 h 25211"/>
                <a:gd name="connsiteX3" fmla="*/ 38237 w 38237"/>
                <a:gd name="connsiteY3" fmla="*/ 10799 h 25211"/>
                <a:gd name="connsiteX4" fmla="*/ 4496 w 38237"/>
                <a:gd name="connsiteY4" fmla="*/ 25211 h 25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237" h="25211">
                  <a:moveTo>
                    <a:pt x="4496" y="25211"/>
                  </a:moveTo>
                  <a:lnTo>
                    <a:pt x="0" y="15211"/>
                  </a:lnTo>
                  <a:lnTo>
                    <a:pt x="33364" y="0"/>
                  </a:lnTo>
                  <a:lnTo>
                    <a:pt x="38237" y="10799"/>
                  </a:lnTo>
                  <a:lnTo>
                    <a:pt x="4496" y="25211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30" name="Forma Livre: Forma 1629">
              <a:extLst>
                <a:ext uri="{FF2B5EF4-FFF2-40B4-BE49-F238E27FC236}">
                  <a16:creationId xmlns:a16="http://schemas.microsoft.com/office/drawing/2014/main" id="{4194FD15-8F5F-5D89-7EB5-C44C2A4821BF}"/>
                </a:ext>
              </a:extLst>
            </p:cNvPr>
            <p:cNvSpPr/>
            <p:nvPr/>
          </p:nvSpPr>
          <p:spPr>
            <a:xfrm>
              <a:off x="10243081" y="3496683"/>
              <a:ext cx="58489" cy="31303"/>
            </a:xfrm>
            <a:custGeom>
              <a:avLst/>
              <a:gdLst>
                <a:gd name="connsiteX0" fmla="*/ 3950 w 58489"/>
                <a:gd name="connsiteY0" fmla="*/ 31304 h 31303"/>
                <a:gd name="connsiteX1" fmla="*/ 3404 w 58489"/>
                <a:gd name="connsiteY1" fmla="*/ 29665 h 31303"/>
                <a:gd name="connsiteX2" fmla="*/ 2017 w 58489"/>
                <a:gd name="connsiteY2" fmla="*/ 26178 h 31303"/>
                <a:gd name="connsiteX3" fmla="*/ 0 w 58489"/>
                <a:gd name="connsiteY3" fmla="*/ 21093 h 31303"/>
                <a:gd name="connsiteX4" fmla="*/ 54037 w 58489"/>
                <a:gd name="connsiteY4" fmla="*/ 0 h 31303"/>
                <a:gd name="connsiteX5" fmla="*/ 56306 w 58489"/>
                <a:gd name="connsiteY5" fmla="*/ 5757 h 31303"/>
                <a:gd name="connsiteX6" fmla="*/ 57860 w 58489"/>
                <a:gd name="connsiteY6" fmla="*/ 9706 h 31303"/>
                <a:gd name="connsiteX7" fmla="*/ 58490 w 58489"/>
                <a:gd name="connsiteY7" fmla="*/ 11555 h 31303"/>
                <a:gd name="connsiteX8" fmla="*/ 3950 w 58489"/>
                <a:gd name="connsiteY8" fmla="*/ 31304 h 31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489" h="31303">
                  <a:moveTo>
                    <a:pt x="3950" y="31304"/>
                  </a:moveTo>
                  <a:lnTo>
                    <a:pt x="3404" y="29665"/>
                  </a:lnTo>
                  <a:cubicBezTo>
                    <a:pt x="3025" y="28699"/>
                    <a:pt x="2522" y="27438"/>
                    <a:pt x="2017" y="26178"/>
                  </a:cubicBezTo>
                  <a:cubicBezTo>
                    <a:pt x="1008" y="23615"/>
                    <a:pt x="0" y="21093"/>
                    <a:pt x="0" y="21093"/>
                  </a:cubicBezTo>
                  <a:lnTo>
                    <a:pt x="54037" y="0"/>
                  </a:lnTo>
                  <a:lnTo>
                    <a:pt x="56306" y="5757"/>
                  </a:lnTo>
                  <a:lnTo>
                    <a:pt x="57860" y="9706"/>
                  </a:lnTo>
                  <a:cubicBezTo>
                    <a:pt x="58238" y="10799"/>
                    <a:pt x="58490" y="11555"/>
                    <a:pt x="58490" y="11555"/>
                  </a:cubicBezTo>
                  <a:lnTo>
                    <a:pt x="3950" y="31304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31" name="Forma Livre: Forma 1630">
              <a:extLst>
                <a:ext uri="{FF2B5EF4-FFF2-40B4-BE49-F238E27FC236}">
                  <a16:creationId xmlns:a16="http://schemas.microsoft.com/office/drawing/2014/main" id="{D85299F4-C367-DB51-6393-095F218E0DF1}"/>
                </a:ext>
              </a:extLst>
            </p:cNvPr>
            <p:cNvSpPr/>
            <p:nvPr/>
          </p:nvSpPr>
          <p:spPr>
            <a:xfrm>
              <a:off x="10251484" y="3528239"/>
              <a:ext cx="43531" cy="23488"/>
            </a:xfrm>
            <a:custGeom>
              <a:avLst/>
              <a:gdLst>
                <a:gd name="connsiteX0" fmla="*/ 3278 w 43531"/>
                <a:gd name="connsiteY0" fmla="*/ 23447 h 23488"/>
                <a:gd name="connsiteX1" fmla="*/ 2815 w 43531"/>
                <a:gd name="connsiteY1" fmla="*/ 21808 h 23488"/>
                <a:gd name="connsiteX2" fmla="*/ 1764 w 43531"/>
                <a:gd name="connsiteY2" fmla="*/ 18194 h 23488"/>
                <a:gd name="connsiteX3" fmla="*/ 0 w 43531"/>
                <a:gd name="connsiteY3" fmla="*/ 13026 h 23488"/>
                <a:gd name="connsiteX4" fmla="*/ 39918 w 43531"/>
                <a:gd name="connsiteY4" fmla="*/ 0 h 23488"/>
                <a:gd name="connsiteX5" fmla="*/ 41851 w 43531"/>
                <a:gd name="connsiteY5" fmla="*/ 5673 h 23488"/>
                <a:gd name="connsiteX6" fmla="*/ 43027 w 43531"/>
                <a:gd name="connsiteY6" fmla="*/ 9622 h 23488"/>
                <a:gd name="connsiteX7" fmla="*/ 43532 w 43531"/>
                <a:gd name="connsiteY7" fmla="*/ 11429 h 23488"/>
                <a:gd name="connsiteX8" fmla="*/ 3278 w 43531"/>
                <a:gd name="connsiteY8" fmla="*/ 23489 h 23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531" h="23488">
                  <a:moveTo>
                    <a:pt x="3278" y="23447"/>
                  </a:moveTo>
                  <a:cubicBezTo>
                    <a:pt x="3278" y="23447"/>
                    <a:pt x="3109" y="22774"/>
                    <a:pt x="2815" y="21808"/>
                  </a:cubicBezTo>
                  <a:cubicBezTo>
                    <a:pt x="2522" y="20841"/>
                    <a:pt x="2185" y="19497"/>
                    <a:pt x="1764" y="18194"/>
                  </a:cubicBezTo>
                  <a:cubicBezTo>
                    <a:pt x="882" y="15589"/>
                    <a:pt x="0" y="13026"/>
                    <a:pt x="0" y="13026"/>
                  </a:cubicBezTo>
                  <a:lnTo>
                    <a:pt x="39918" y="0"/>
                  </a:lnTo>
                  <a:cubicBezTo>
                    <a:pt x="39918" y="0"/>
                    <a:pt x="40884" y="2858"/>
                    <a:pt x="41851" y="5673"/>
                  </a:cubicBezTo>
                  <a:cubicBezTo>
                    <a:pt x="42355" y="7101"/>
                    <a:pt x="42692" y="8530"/>
                    <a:pt x="43027" y="9622"/>
                  </a:cubicBezTo>
                  <a:lnTo>
                    <a:pt x="43532" y="11429"/>
                  </a:lnTo>
                  <a:lnTo>
                    <a:pt x="3278" y="23489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32" name="Forma Livre: Forma 1631">
              <a:extLst>
                <a:ext uri="{FF2B5EF4-FFF2-40B4-BE49-F238E27FC236}">
                  <a16:creationId xmlns:a16="http://schemas.microsoft.com/office/drawing/2014/main" id="{47A343FE-378B-918A-E64C-11EC0D723B13}"/>
                </a:ext>
              </a:extLst>
            </p:cNvPr>
            <p:cNvSpPr/>
            <p:nvPr/>
          </p:nvSpPr>
          <p:spPr>
            <a:xfrm>
              <a:off x="10257913" y="3557106"/>
              <a:ext cx="24118" cy="16387"/>
            </a:xfrm>
            <a:custGeom>
              <a:avLst/>
              <a:gdLst>
                <a:gd name="connsiteX0" fmla="*/ 2773 w 24118"/>
                <a:gd name="connsiteY0" fmla="*/ 16345 h 16387"/>
                <a:gd name="connsiteX1" fmla="*/ 1513 w 24118"/>
                <a:gd name="connsiteY1" fmla="*/ 11009 h 16387"/>
                <a:gd name="connsiteX2" fmla="*/ 0 w 24118"/>
                <a:gd name="connsiteY2" fmla="*/ 5757 h 16387"/>
                <a:gd name="connsiteX3" fmla="*/ 21262 w 24118"/>
                <a:gd name="connsiteY3" fmla="*/ 0 h 16387"/>
                <a:gd name="connsiteX4" fmla="*/ 22816 w 24118"/>
                <a:gd name="connsiteY4" fmla="*/ 5546 h 16387"/>
                <a:gd name="connsiteX5" fmla="*/ 24119 w 24118"/>
                <a:gd name="connsiteY5" fmla="*/ 11135 h 16387"/>
                <a:gd name="connsiteX6" fmla="*/ 2689 w 24118"/>
                <a:gd name="connsiteY6" fmla="*/ 16387 h 16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118" h="16387">
                  <a:moveTo>
                    <a:pt x="2773" y="16345"/>
                  </a:moveTo>
                  <a:lnTo>
                    <a:pt x="1513" y="11009"/>
                  </a:lnTo>
                  <a:lnTo>
                    <a:pt x="0" y="5757"/>
                  </a:lnTo>
                  <a:lnTo>
                    <a:pt x="21262" y="0"/>
                  </a:lnTo>
                  <a:cubicBezTo>
                    <a:pt x="21262" y="0"/>
                    <a:pt x="22060" y="2773"/>
                    <a:pt x="22816" y="5546"/>
                  </a:cubicBezTo>
                  <a:cubicBezTo>
                    <a:pt x="23489" y="8362"/>
                    <a:pt x="24119" y="11135"/>
                    <a:pt x="24119" y="11135"/>
                  </a:cubicBezTo>
                  <a:lnTo>
                    <a:pt x="2689" y="16387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33" name="Forma Livre: Forma 1632">
              <a:extLst>
                <a:ext uri="{FF2B5EF4-FFF2-40B4-BE49-F238E27FC236}">
                  <a16:creationId xmlns:a16="http://schemas.microsoft.com/office/drawing/2014/main" id="{F01CB009-D223-3BBF-04B1-B1C6C8DEAB2C}"/>
                </a:ext>
              </a:extLst>
            </p:cNvPr>
            <p:cNvSpPr/>
            <p:nvPr/>
          </p:nvSpPr>
          <p:spPr>
            <a:xfrm>
              <a:off x="10263838" y="3579418"/>
              <a:ext cx="38153" cy="18362"/>
            </a:xfrm>
            <a:custGeom>
              <a:avLst/>
              <a:gdLst>
                <a:gd name="connsiteX0" fmla="*/ 2059 w 38153"/>
                <a:gd name="connsiteY0" fmla="*/ 18362 h 18362"/>
                <a:gd name="connsiteX1" fmla="*/ 1093 w 38153"/>
                <a:gd name="connsiteY1" fmla="*/ 12984 h 18362"/>
                <a:gd name="connsiteX2" fmla="*/ 379 w 38153"/>
                <a:gd name="connsiteY2" fmla="*/ 9286 h 18362"/>
                <a:gd name="connsiteX3" fmla="*/ 0 w 38153"/>
                <a:gd name="connsiteY3" fmla="*/ 7605 h 18362"/>
                <a:gd name="connsiteX4" fmla="*/ 35884 w 38153"/>
                <a:gd name="connsiteY4" fmla="*/ 0 h 18362"/>
                <a:gd name="connsiteX5" fmla="*/ 36305 w 38153"/>
                <a:gd name="connsiteY5" fmla="*/ 1807 h 18362"/>
                <a:gd name="connsiteX6" fmla="*/ 37103 w 38153"/>
                <a:gd name="connsiteY6" fmla="*/ 5798 h 18362"/>
                <a:gd name="connsiteX7" fmla="*/ 38153 w 38153"/>
                <a:gd name="connsiteY7" fmla="*/ 11639 h 18362"/>
                <a:gd name="connsiteX8" fmla="*/ 2101 w 38153"/>
                <a:gd name="connsiteY8" fmla="*/ 18362 h 18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153" h="18362">
                  <a:moveTo>
                    <a:pt x="2059" y="18362"/>
                  </a:moveTo>
                  <a:cubicBezTo>
                    <a:pt x="2059" y="18362"/>
                    <a:pt x="1597" y="15673"/>
                    <a:pt x="1093" y="12984"/>
                  </a:cubicBezTo>
                  <a:cubicBezTo>
                    <a:pt x="841" y="11639"/>
                    <a:pt x="631" y="10294"/>
                    <a:pt x="379" y="9286"/>
                  </a:cubicBezTo>
                  <a:lnTo>
                    <a:pt x="0" y="7605"/>
                  </a:lnTo>
                  <a:lnTo>
                    <a:pt x="35884" y="0"/>
                  </a:lnTo>
                  <a:lnTo>
                    <a:pt x="36305" y="1807"/>
                  </a:lnTo>
                  <a:cubicBezTo>
                    <a:pt x="36599" y="2899"/>
                    <a:pt x="36851" y="4328"/>
                    <a:pt x="37103" y="5798"/>
                  </a:cubicBezTo>
                  <a:lnTo>
                    <a:pt x="38153" y="11639"/>
                  </a:lnTo>
                  <a:lnTo>
                    <a:pt x="2101" y="18362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34" name="Forma Livre: Forma 1633">
              <a:extLst>
                <a:ext uri="{FF2B5EF4-FFF2-40B4-BE49-F238E27FC236}">
                  <a16:creationId xmlns:a16="http://schemas.microsoft.com/office/drawing/2014/main" id="{455F9E05-1DBB-E41E-1FD7-77B59A7C266B}"/>
                </a:ext>
              </a:extLst>
            </p:cNvPr>
            <p:cNvSpPr/>
            <p:nvPr/>
          </p:nvSpPr>
          <p:spPr>
            <a:xfrm>
              <a:off x="10268376" y="3602738"/>
              <a:ext cx="58994" cy="19706"/>
            </a:xfrm>
            <a:custGeom>
              <a:avLst/>
              <a:gdLst>
                <a:gd name="connsiteX0" fmla="*/ 1387 w 58994"/>
                <a:gd name="connsiteY0" fmla="*/ 19665 h 19706"/>
                <a:gd name="connsiteX1" fmla="*/ 714 w 58994"/>
                <a:gd name="connsiteY1" fmla="*/ 14244 h 19706"/>
                <a:gd name="connsiteX2" fmla="*/ 252 w 58994"/>
                <a:gd name="connsiteY2" fmla="*/ 10505 h 19706"/>
                <a:gd name="connsiteX3" fmla="*/ 0 w 58994"/>
                <a:gd name="connsiteY3" fmla="*/ 8824 h 19706"/>
                <a:gd name="connsiteX4" fmla="*/ 57355 w 58994"/>
                <a:gd name="connsiteY4" fmla="*/ 0 h 19706"/>
                <a:gd name="connsiteX5" fmla="*/ 57650 w 58994"/>
                <a:gd name="connsiteY5" fmla="*/ 1933 h 19706"/>
                <a:gd name="connsiteX6" fmla="*/ 58196 w 58994"/>
                <a:gd name="connsiteY6" fmla="*/ 6135 h 19706"/>
                <a:gd name="connsiteX7" fmla="*/ 58994 w 58994"/>
                <a:gd name="connsiteY7" fmla="*/ 12269 h 19706"/>
                <a:gd name="connsiteX8" fmla="*/ 1471 w 58994"/>
                <a:gd name="connsiteY8" fmla="*/ 19707 h 19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994" h="19706">
                  <a:moveTo>
                    <a:pt x="1387" y="19665"/>
                  </a:moveTo>
                  <a:lnTo>
                    <a:pt x="714" y="14244"/>
                  </a:lnTo>
                  <a:cubicBezTo>
                    <a:pt x="547" y="12900"/>
                    <a:pt x="379" y="11513"/>
                    <a:pt x="252" y="10505"/>
                  </a:cubicBezTo>
                  <a:cubicBezTo>
                    <a:pt x="126" y="9496"/>
                    <a:pt x="0" y="8824"/>
                    <a:pt x="0" y="8824"/>
                  </a:cubicBezTo>
                  <a:lnTo>
                    <a:pt x="57355" y="0"/>
                  </a:lnTo>
                  <a:cubicBezTo>
                    <a:pt x="57355" y="0"/>
                    <a:pt x="57481" y="756"/>
                    <a:pt x="57650" y="1933"/>
                  </a:cubicBezTo>
                  <a:cubicBezTo>
                    <a:pt x="57818" y="3067"/>
                    <a:pt x="57986" y="4622"/>
                    <a:pt x="58196" y="6135"/>
                  </a:cubicBezTo>
                  <a:lnTo>
                    <a:pt x="58994" y="12269"/>
                  </a:lnTo>
                  <a:lnTo>
                    <a:pt x="1471" y="19707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35" name="Forma Livre: Forma 1634">
              <a:extLst>
                <a:ext uri="{FF2B5EF4-FFF2-40B4-BE49-F238E27FC236}">
                  <a16:creationId xmlns:a16="http://schemas.microsoft.com/office/drawing/2014/main" id="{70968BAC-D9FB-FA9D-4055-CA9D9C82F341}"/>
                </a:ext>
              </a:extLst>
            </p:cNvPr>
            <p:cNvSpPr/>
            <p:nvPr/>
          </p:nvSpPr>
          <p:spPr>
            <a:xfrm>
              <a:off x="10271443" y="3632193"/>
              <a:ext cx="42732" cy="15042"/>
            </a:xfrm>
            <a:custGeom>
              <a:avLst/>
              <a:gdLst>
                <a:gd name="connsiteX0" fmla="*/ 798 w 42732"/>
                <a:gd name="connsiteY0" fmla="*/ 15043 h 15042"/>
                <a:gd name="connsiteX1" fmla="*/ 0 w 42732"/>
                <a:gd name="connsiteY1" fmla="*/ 4076 h 15042"/>
                <a:gd name="connsiteX2" fmla="*/ 41808 w 42732"/>
                <a:gd name="connsiteY2" fmla="*/ 0 h 15042"/>
                <a:gd name="connsiteX3" fmla="*/ 42733 w 42732"/>
                <a:gd name="connsiteY3" fmla="*/ 11975 h 15042"/>
                <a:gd name="connsiteX4" fmla="*/ 798 w 42732"/>
                <a:gd name="connsiteY4" fmla="*/ 15043 h 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732" h="15042">
                  <a:moveTo>
                    <a:pt x="798" y="15043"/>
                  </a:moveTo>
                  <a:lnTo>
                    <a:pt x="0" y="4076"/>
                  </a:lnTo>
                  <a:lnTo>
                    <a:pt x="41808" y="0"/>
                  </a:lnTo>
                  <a:lnTo>
                    <a:pt x="42733" y="11975"/>
                  </a:lnTo>
                  <a:lnTo>
                    <a:pt x="798" y="15043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36" name="Forma Livre: Forma 1635">
              <a:extLst>
                <a:ext uri="{FF2B5EF4-FFF2-40B4-BE49-F238E27FC236}">
                  <a16:creationId xmlns:a16="http://schemas.microsoft.com/office/drawing/2014/main" id="{F395FC3D-FA4D-7D95-8E8A-C485E4ED625F}"/>
                </a:ext>
              </a:extLst>
            </p:cNvPr>
            <p:cNvSpPr/>
            <p:nvPr/>
          </p:nvSpPr>
          <p:spPr>
            <a:xfrm>
              <a:off x="10273083" y="3657740"/>
              <a:ext cx="22311" cy="12017"/>
            </a:xfrm>
            <a:custGeom>
              <a:avLst/>
              <a:gdLst>
                <a:gd name="connsiteX0" fmla="*/ 251 w 22311"/>
                <a:gd name="connsiteY0" fmla="*/ 12018 h 12017"/>
                <a:gd name="connsiteX1" fmla="*/ 0 w 22311"/>
                <a:gd name="connsiteY1" fmla="*/ 1050 h 12017"/>
                <a:gd name="connsiteX2" fmla="*/ 22018 w 22311"/>
                <a:gd name="connsiteY2" fmla="*/ 0 h 12017"/>
                <a:gd name="connsiteX3" fmla="*/ 22311 w 22311"/>
                <a:gd name="connsiteY3" fmla="*/ 11513 h 12017"/>
                <a:gd name="connsiteX4" fmla="*/ 251 w 22311"/>
                <a:gd name="connsiteY4" fmla="*/ 12018 h 12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311" h="12017">
                  <a:moveTo>
                    <a:pt x="251" y="12018"/>
                  </a:moveTo>
                  <a:lnTo>
                    <a:pt x="0" y="1050"/>
                  </a:lnTo>
                  <a:lnTo>
                    <a:pt x="22018" y="0"/>
                  </a:lnTo>
                  <a:lnTo>
                    <a:pt x="22311" y="11513"/>
                  </a:lnTo>
                  <a:lnTo>
                    <a:pt x="251" y="12018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37" name="Forma Livre: Forma 1636">
              <a:extLst>
                <a:ext uri="{FF2B5EF4-FFF2-40B4-BE49-F238E27FC236}">
                  <a16:creationId xmlns:a16="http://schemas.microsoft.com/office/drawing/2014/main" id="{20F61444-6602-0DEF-9E3C-A4ED75FB605E}"/>
                </a:ext>
              </a:extLst>
            </p:cNvPr>
            <p:cNvSpPr/>
            <p:nvPr/>
          </p:nvSpPr>
          <p:spPr>
            <a:xfrm>
              <a:off x="10273250" y="3683750"/>
              <a:ext cx="36934" cy="12143"/>
            </a:xfrm>
            <a:custGeom>
              <a:avLst/>
              <a:gdLst>
                <a:gd name="connsiteX0" fmla="*/ 0 w 36934"/>
                <a:gd name="connsiteY0" fmla="*/ 10967 h 12143"/>
                <a:gd name="connsiteX1" fmla="*/ 252 w 36934"/>
                <a:gd name="connsiteY1" fmla="*/ 0 h 12143"/>
                <a:gd name="connsiteX2" fmla="*/ 36935 w 36934"/>
                <a:gd name="connsiteY2" fmla="*/ 294 h 12143"/>
                <a:gd name="connsiteX3" fmla="*/ 36641 w 36934"/>
                <a:gd name="connsiteY3" fmla="*/ 12143 h 12143"/>
                <a:gd name="connsiteX4" fmla="*/ 0 w 36934"/>
                <a:gd name="connsiteY4" fmla="*/ 10967 h 12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934" h="12143">
                  <a:moveTo>
                    <a:pt x="0" y="10967"/>
                  </a:moveTo>
                  <a:lnTo>
                    <a:pt x="252" y="0"/>
                  </a:lnTo>
                  <a:lnTo>
                    <a:pt x="36935" y="294"/>
                  </a:lnTo>
                  <a:lnTo>
                    <a:pt x="36641" y="12143"/>
                  </a:lnTo>
                  <a:lnTo>
                    <a:pt x="0" y="10967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38" name="Forma Livre: Forma 1637">
              <a:extLst>
                <a:ext uri="{FF2B5EF4-FFF2-40B4-BE49-F238E27FC236}">
                  <a16:creationId xmlns:a16="http://schemas.microsoft.com/office/drawing/2014/main" id="{A421016E-04EE-99EC-5647-860338C291BA}"/>
                </a:ext>
              </a:extLst>
            </p:cNvPr>
            <p:cNvSpPr/>
            <p:nvPr/>
          </p:nvSpPr>
          <p:spPr>
            <a:xfrm>
              <a:off x="10271780" y="3708667"/>
              <a:ext cx="58742" cy="15967"/>
            </a:xfrm>
            <a:custGeom>
              <a:avLst/>
              <a:gdLst>
                <a:gd name="connsiteX0" fmla="*/ 0 w 58742"/>
                <a:gd name="connsiteY0" fmla="*/ 10967 h 15967"/>
                <a:gd name="connsiteX1" fmla="*/ 840 w 58742"/>
                <a:gd name="connsiteY1" fmla="*/ 0 h 15967"/>
                <a:gd name="connsiteX2" fmla="*/ 58742 w 58742"/>
                <a:gd name="connsiteY2" fmla="*/ 3656 h 15967"/>
                <a:gd name="connsiteX3" fmla="*/ 57818 w 58742"/>
                <a:gd name="connsiteY3" fmla="*/ 15967 h 15967"/>
                <a:gd name="connsiteX4" fmla="*/ 0 w 58742"/>
                <a:gd name="connsiteY4" fmla="*/ 10967 h 15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742" h="15967">
                  <a:moveTo>
                    <a:pt x="0" y="10967"/>
                  </a:moveTo>
                  <a:lnTo>
                    <a:pt x="840" y="0"/>
                  </a:lnTo>
                  <a:lnTo>
                    <a:pt x="58742" y="3656"/>
                  </a:lnTo>
                  <a:lnTo>
                    <a:pt x="57818" y="15967"/>
                  </a:lnTo>
                  <a:lnTo>
                    <a:pt x="0" y="10967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39" name="Forma Livre: Forma 1638">
              <a:extLst>
                <a:ext uri="{FF2B5EF4-FFF2-40B4-BE49-F238E27FC236}">
                  <a16:creationId xmlns:a16="http://schemas.microsoft.com/office/drawing/2014/main" id="{8E662834-CE4C-5500-8274-45B9C2E0DF5A}"/>
                </a:ext>
              </a:extLst>
            </p:cNvPr>
            <p:cNvSpPr/>
            <p:nvPr/>
          </p:nvSpPr>
          <p:spPr>
            <a:xfrm>
              <a:off x="10268965" y="3733500"/>
              <a:ext cx="43110" cy="16849"/>
            </a:xfrm>
            <a:custGeom>
              <a:avLst/>
              <a:gdLst>
                <a:gd name="connsiteX0" fmla="*/ 0 w 43110"/>
                <a:gd name="connsiteY0" fmla="*/ 10883 h 16849"/>
                <a:gd name="connsiteX1" fmla="*/ 1386 w 43110"/>
                <a:gd name="connsiteY1" fmla="*/ 0 h 16849"/>
                <a:gd name="connsiteX2" fmla="*/ 43110 w 43110"/>
                <a:gd name="connsiteY2" fmla="*/ 4958 h 16849"/>
                <a:gd name="connsiteX3" fmla="*/ 41598 w 43110"/>
                <a:gd name="connsiteY3" fmla="*/ 16850 h 16849"/>
                <a:gd name="connsiteX4" fmla="*/ 0 w 43110"/>
                <a:gd name="connsiteY4" fmla="*/ 10883 h 16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110" h="16849">
                  <a:moveTo>
                    <a:pt x="0" y="10883"/>
                  </a:moveTo>
                  <a:lnTo>
                    <a:pt x="1386" y="0"/>
                  </a:lnTo>
                  <a:lnTo>
                    <a:pt x="43110" y="4958"/>
                  </a:lnTo>
                  <a:lnTo>
                    <a:pt x="41598" y="16850"/>
                  </a:lnTo>
                  <a:lnTo>
                    <a:pt x="0" y="10883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40" name="Forma Livre: Forma 1639">
              <a:extLst>
                <a:ext uri="{FF2B5EF4-FFF2-40B4-BE49-F238E27FC236}">
                  <a16:creationId xmlns:a16="http://schemas.microsoft.com/office/drawing/2014/main" id="{4065F3AC-197E-B05C-B8D2-45ED87F4E55A}"/>
                </a:ext>
              </a:extLst>
            </p:cNvPr>
            <p:cNvSpPr/>
            <p:nvPr/>
          </p:nvSpPr>
          <p:spPr>
            <a:xfrm>
              <a:off x="10265183" y="3755812"/>
              <a:ext cx="23657" cy="15042"/>
            </a:xfrm>
            <a:custGeom>
              <a:avLst/>
              <a:gdLst>
                <a:gd name="connsiteX0" fmla="*/ 0 w 23657"/>
                <a:gd name="connsiteY0" fmla="*/ 10799 h 15042"/>
                <a:gd name="connsiteX1" fmla="*/ 1933 w 23657"/>
                <a:gd name="connsiteY1" fmla="*/ 0 h 15042"/>
                <a:gd name="connsiteX2" fmla="*/ 23657 w 23657"/>
                <a:gd name="connsiteY2" fmla="*/ 3698 h 15042"/>
                <a:gd name="connsiteX3" fmla="*/ 21640 w 23657"/>
                <a:gd name="connsiteY3" fmla="*/ 15043 h 15042"/>
                <a:gd name="connsiteX4" fmla="*/ 0 w 23657"/>
                <a:gd name="connsiteY4" fmla="*/ 10799 h 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657" h="15042">
                  <a:moveTo>
                    <a:pt x="0" y="10799"/>
                  </a:moveTo>
                  <a:lnTo>
                    <a:pt x="1933" y="0"/>
                  </a:lnTo>
                  <a:lnTo>
                    <a:pt x="23657" y="3698"/>
                  </a:lnTo>
                  <a:lnTo>
                    <a:pt x="21640" y="15043"/>
                  </a:lnTo>
                  <a:lnTo>
                    <a:pt x="0" y="10799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41" name="Forma Livre: Forma 1640">
              <a:extLst>
                <a:ext uri="{FF2B5EF4-FFF2-40B4-BE49-F238E27FC236}">
                  <a16:creationId xmlns:a16="http://schemas.microsoft.com/office/drawing/2014/main" id="{E41D9E37-5C04-5707-C72D-B9E504DFEEA1}"/>
                </a:ext>
              </a:extLst>
            </p:cNvPr>
            <p:cNvSpPr/>
            <p:nvPr/>
          </p:nvSpPr>
          <p:spPr>
            <a:xfrm>
              <a:off x="10259804" y="3780267"/>
              <a:ext cx="38195" cy="19706"/>
            </a:xfrm>
            <a:custGeom>
              <a:avLst/>
              <a:gdLst>
                <a:gd name="connsiteX0" fmla="*/ 0 w 38195"/>
                <a:gd name="connsiteY0" fmla="*/ 10673 h 19706"/>
                <a:gd name="connsiteX1" fmla="*/ 2437 w 38195"/>
                <a:gd name="connsiteY1" fmla="*/ 0 h 19706"/>
                <a:gd name="connsiteX2" fmla="*/ 38195 w 38195"/>
                <a:gd name="connsiteY2" fmla="*/ 8152 h 19706"/>
                <a:gd name="connsiteX3" fmla="*/ 35506 w 38195"/>
                <a:gd name="connsiteY3" fmla="*/ 19707 h 19706"/>
                <a:gd name="connsiteX4" fmla="*/ 0 w 38195"/>
                <a:gd name="connsiteY4" fmla="*/ 10673 h 19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95" h="19706">
                  <a:moveTo>
                    <a:pt x="0" y="10673"/>
                  </a:moveTo>
                  <a:lnTo>
                    <a:pt x="2437" y="0"/>
                  </a:lnTo>
                  <a:lnTo>
                    <a:pt x="38195" y="8152"/>
                  </a:lnTo>
                  <a:lnTo>
                    <a:pt x="35506" y="19707"/>
                  </a:lnTo>
                  <a:lnTo>
                    <a:pt x="0" y="10673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42" name="Forma Livre: Forma 1641">
              <a:extLst>
                <a:ext uri="{FF2B5EF4-FFF2-40B4-BE49-F238E27FC236}">
                  <a16:creationId xmlns:a16="http://schemas.microsoft.com/office/drawing/2014/main" id="{58D4EEEC-5CC5-7094-6C5E-ED6698C8659E}"/>
                </a:ext>
              </a:extLst>
            </p:cNvPr>
            <p:cNvSpPr/>
            <p:nvPr/>
          </p:nvSpPr>
          <p:spPr>
            <a:xfrm>
              <a:off x="10252956" y="3804386"/>
              <a:ext cx="58826" cy="27942"/>
            </a:xfrm>
            <a:custGeom>
              <a:avLst/>
              <a:gdLst>
                <a:gd name="connsiteX0" fmla="*/ 0 w 58826"/>
                <a:gd name="connsiteY0" fmla="*/ 10505 h 27942"/>
                <a:gd name="connsiteX1" fmla="*/ 546 w 58826"/>
                <a:gd name="connsiteY1" fmla="*/ 8866 h 27942"/>
                <a:gd name="connsiteX2" fmla="*/ 1554 w 58826"/>
                <a:gd name="connsiteY2" fmla="*/ 5252 h 27942"/>
                <a:gd name="connsiteX3" fmla="*/ 3067 w 58826"/>
                <a:gd name="connsiteY3" fmla="*/ 0 h 27942"/>
                <a:gd name="connsiteX4" fmla="*/ 58826 w 58826"/>
                <a:gd name="connsiteY4" fmla="*/ 16051 h 27942"/>
                <a:gd name="connsiteX5" fmla="*/ 57145 w 58826"/>
                <a:gd name="connsiteY5" fmla="*/ 22018 h 27942"/>
                <a:gd name="connsiteX6" fmla="*/ 55968 w 58826"/>
                <a:gd name="connsiteY6" fmla="*/ 26094 h 27942"/>
                <a:gd name="connsiteX7" fmla="*/ 55338 w 58826"/>
                <a:gd name="connsiteY7" fmla="*/ 27943 h 27942"/>
                <a:gd name="connsiteX8" fmla="*/ 0 w 58826"/>
                <a:gd name="connsiteY8" fmla="*/ 10505 h 27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826" h="27942">
                  <a:moveTo>
                    <a:pt x="0" y="10505"/>
                  </a:moveTo>
                  <a:cubicBezTo>
                    <a:pt x="0" y="10505"/>
                    <a:pt x="210" y="9874"/>
                    <a:pt x="546" y="8866"/>
                  </a:cubicBezTo>
                  <a:cubicBezTo>
                    <a:pt x="840" y="7857"/>
                    <a:pt x="1219" y="6555"/>
                    <a:pt x="1554" y="5252"/>
                  </a:cubicBezTo>
                  <a:cubicBezTo>
                    <a:pt x="2311" y="2605"/>
                    <a:pt x="3067" y="0"/>
                    <a:pt x="3067" y="0"/>
                  </a:cubicBezTo>
                  <a:lnTo>
                    <a:pt x="58826" y="16051"/>
                  </a:lnTo>
                  <a:cubicBezTo>
                    <a:pt x="58826" y="16051"/>
                    <a:pt x="57986" y="19034"/>
                    <a:pt x="57145" y="22018"/>
                  </a:cubicBezTo>
                  <a:lnTo>
                    <a:pt x="55968" y="26094"/>
                  </a:lnTo>
                  <a:lnTo>
                    <a:pt x="55338" y="27943"/>
                  </a:lnTo>
                  <a:lnTo>
                    <a:pt x="0" y="10505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43" name="Forma Livre: Forma 1642">
              <a:extLst>
                <a:ext uri="{FF2B5EF4-FFF2-40B4-BE49-F238E27FC236}">
                  <a16:creationId xmlns:a16="http://schemas.microsoft.com/office/drawing/2014/main" id="{E37B8299-4575-4260-FFE6-1AC24A07D5AE}"/>
                </a:ext>
              </a:extLst>
            </p:cNvPr>
            <p:cNvSpPr/>
            <p:nvPr/>
          </p:nvSpPr>
          <p:spPr>
            <a:xfrm>
              <a:off x="10244762" y="3828084"/>
              <a:ext cx="43404" cy="25127"/>
            </a:xfrm>
            <a:custGeom>
              <a:avLst/>
              <a:gdLst>
                <a:gd name="connsiteX0" fmla="*/ 0 w 43404"/>
                <a:gd name="connsiteY0" fmla="*/ 10336 h 25127"/>
                <a:gd name="connsiteX1" fmla="*/ 630 w 43404"/>
                <a:gd name="connsiteY1" fmla="*/ 8740 h 25127"/>
                <a:gd name="connsiteX2" fmla="*/ 1975 w 43404"/>
                <a:gd name="connsiteY2" fmla="*/ 5210 h 25127"/>
                <a:gd name="connsiteX3" fmla="*/ 3739 w 43404"/>
                <a:gd name="connsiteY3" fmla="*/ 0 h 25127"/>
                <a:gd name="connsiteX4" fmla="*/ 43405 w 43404"/>
                <a:gd name="connsiteY4" fmla="*/ 13866 h 25127"/>
                <a:gd name="connsiteX5" fmla="*/ 41472 w 43404"/>
                <a:gd name="connsiteY5" fmla="*/ 19539 h 25127"/>
                <a:gd name="connsiteX6" fmla="*/ 40001 w 43404"/>
                <a:gd name="connsiteY6" fmla="*/ 23404 h 25127"/>
                <a:gd name="connsiteX7" fmla="*/ 39329 w 43404"/>
                <a:gd name="connsiteY7" fmla="*/ 25127 h 25127"/>
                <a:gd name="connsiteX8" fmla="*/ 42 w 43404"/>
                <a:gd name="connsiteY8" fmla="*/ 10253 h 25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404" h="25127">
                  <a:moveTo>
                    <a:pt x="0" y="10336"/>
                  </a:moveTo>
                  <a:lnTo>
                    <a:pt x="630" y="8740"/>
                  </a:lnTo>
                  <a:cubicBezTo>
                    <a:pt x="1008" y="7773"/>
                    <a:pt x="1554" y="6513"/>
                    <a:pt x="1975" y="5210"/>
                  </a:cubicBezTo>
                  <a:cubicBezTo>
                    <a:pt x="2857" y="2605"/>
                    <a:pt x="3739" y="0"/>
                    <a:pt x="3739" y="0"/>
                  </a:cubicBezTo>
                  <a:lnTo>
                    <a:pt x="43405" y="13866"/>
                  </a:lnTo>
                  <a:cubicBezTo>
                    <a:pt x="43405" y="13866"/>
                    <a:pt x="42438" y="16723"/>
                    <a:pt x="41472" y="19539"/>
                  </a:cubicBezTo>
                  <a:cubicBezTo>
                    <a:pt x="41010" y="20967"/>
                    <a:pt x="40379" y="22354"/>
                    <a:pt x="40001" y="23404"/>
                  </a:cubicBezTo>
                  <a:cubicBezTo>
                    <a:pt x="39581" y="24455"/>
                    <a:pt x="39329" y="25127"/>
                    <a:pt x="39329" y="25127"/>
                  </a:cubicBezTo>
                  <a:lnTo>
                    <a:pt x="42" y="10253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44" name="Forma Livre: Forma 1643">
              <a:extLst>
                <a:ext uri="{FF2B5EF4-FFF2-40B4-BE49-F238E27FC236}">
                  <a16:creationId xmlns:a16="http://schemas.microsoft.com/office/drawing/2014/main" id="{36DCDA05-321F-2E4C-8CC6-6CD086AA66DC}"/>
                </a:ext>
              </a:extLst>
            </p:cNvPr>
            <p:cNvSpPr/>
            <p:nvPr/>
          </p:nvSpPr>
          <p:spPr>
            <a:xfrm>
              <a:off x="10236232" y="3849220"/>
              <a:ext cx="24706" cy="18908"/>
            </a:xfrm>
            <a:custGeom>
              <a:avLst/>
              <a:gdLst>
                <a:gd name="connsiteX0" fmla="*/ 0 w 24706"/>
                <a:gd name="connsiteY0" fmla="*/ 10085 h 18908"/>
                <a:gd name="connsiteX1" fmla="*/ 2269 w 24706"/>
                <a:gd name="connsiteY1" fmla="*/ 5084 h 18908"/>
                <a:gd name="connsiteX2" fmla="*/ 4286 w 24706"/>
                <a:gd name="connsiteY2" fmla="*/ 0 h 18908"/>
                <a:gd name="connsiteX3" fmla="*/ 24707 w 24706"/>
                <a:gd name="connsiteY3" fmla="*/ 8320 h 18908"/>
                <a:gd name="connsiteX4" fmla="*/ 22606 w 24706"/>
                <a:gd name="connsiteY4" fmla="*/ 13656 h 18908"/>
                <a:gd name="connsiteX5" fmla="*/ 20252 w 24706"/>
                <a:gd name="connsiteY5" fmla="*/ 18908 h 18908"/>
                <a:gd name="connsiteX6" fmla="*/ 42 w 24706"/>
                <a:gd name="connsiteY6" fmla="*/ 10085 h 18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06" h="18908">
                  <a:moveTo>
                    <a:pt x="0" y="10085"/>
                  </a:moveTo>
                  <a:cubicBezTo>
                    <a:pt x="0" y="10085"/>
                    <a:pt x="1135" y="7605"/>
                    <a:pt x="2269" y="5084"/>
                  </a:cubicBezTo>
                  <a:lnTo>
                    <a:pt x="4286" y="0"/>
                  </a:lnTo>
                  <a:lnTo>
                    <a:pt x="24707" y="8320"/>
                  </a:lnTo>
                  <a:cubicBezTo>
                    <a:pt x="24707" y="8320"/>
                    <a:pt x="23656" y="11009"/>
                    <a:pt x="22606" y="13656"/>
                  </a:cubicBezTo>
                  <a:cubicBezTo>
                    <a:pt x="21429" y="16261"/>
                    <a:pt x="20252" y="18908"/>
                    <a:pt x="20252" y="18908"/>
                  </a:cubicBezTo>
                  <a:lnTo>
                    <a:pt x="42" y="10085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45" name="Forma Livre: Forma 1644">
              <a:extLst>
                <a:ext uri="{FF2B5EF4-FFF2-40B4-BE49-F238E27FC236}">
                  <a16:creationId xmlns:a16="http://schemas.microsoft.com/office/drawing/2014/main" id="{1F29C409-BC06-D73F-91ED-0C4F1F2FF50D}"/>
                </a:ext>
              </a:extLst>
            </p:cNvPr>
            <p:cNvSpPr/>
            <p:nvPr/>
          </p:nvSpPr>
          <p:spPr>
            <a:xfrm>
              <a:off x="10225601" y="3872036"/>
              <a:ext cx="38027" cy="26387"/>
            </a:xfrm>
            <a:custGeom>
              <a:avLst/>
              <a:gdLst>
                <a:gd name="connsiteX0" fmla="*/ 0 w 38027"/>
                <a:gd name="connsiteY0" fmla="*/ 9790 h 26387"/>
                <a:gd name="connsiteX1" fmla="*/ 2521 w 38027"/>
                <a:gd name="connsiteY1" fmla="*/ 4916 h 26387"/>
                <a:gd name="connsiteX2" fmla="*/ 4916 w 38027"/>
                <a:gd name="connsiteY2" fmla="*/ 0 h 26387"/>
                <a:gd name="connsiteX3" fmla="*/ 38027 w 38027"/>
                <a:gd name="connsiteY3" fmla="*/ 15757 h 26387"/>
                <a:gd name="connsiteX4" fmla="*/ 35422 w 38027"/>
                <a:gd name="connsiteY4" fmla="*/ 21093 h 26387"/>
                <a:gd name="connsiteX5" fmla="*/ 32733 w 38027"/>
                <a:gd name="connsiteY5" fmla="*/ 26388 h 26387"/>
                <a:gd name="connsiteX6" fmla="*/ 0 w 38027"/>
                <a:gd name="connsiteY6" fmla="*/ 9832 h 26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027" h="26387">
                  <a:moveTo>
                    <a:pt x="0" y="9790"/>
                  </a:moveTo>
                  <a:cubicBezTo>
                    <a:pt x="0" y="9790"/>
                    <a:pt x="1261" y="7353"/>
                    <a:pt x="2521" y="4916"/>
                  </a:cubicBezTo>
                  <a:cubicBezTo>
                    <a:pt x="3823" y="2521"/>
                    <a:pt x="4916" y="0"/>
                    <a:pt x="4916" y="0"/>
                  </a:cubicBezTo>
                  <a:lnTo>
                    <a:pt x="38027" y="15757"/>
                  </a:lnTo>
                  <a:cubicBezTo>
                    <a:pt x="38027" y="15757"/>
                    <a:pt x="36851" y="18488"/>
                    <a:pt x="35422" y="21093"/>
                  </a:cubicBezTo>
                  <a:lnTo>
                    <a:pt x="32733" y="26388"/>
                  </a:lnTo>
                  <a:lnTo>
                    <a:pt x="0" y="9832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46" name="Forma Livre: Forma 1645">
              <a:extLst>
                <a:ext uri="{FF2B5EF4-FFF2-40B4-BE49-F238E27FC236}">
                  <a16:creationId xmlns:a16="http://schemas.microsoft.com/office/drawing/2014/main" id="{05F5F28B-928B-0A1F-04BE-8FB733E64C85}"/>
                </a:ext>
              </a:extLst>
            </p:cNvPr>
            <p:cNvSpPr/>
            <p:nvPr/>
          </p:nvSpPr>
          <p:spPr>
            <a:xfrm>
              <a:off x="10213752" y="3894264"/>
              <a:ext cx="56388" cy="38531"/>
            </a:xfrm>
            <a:custGeom>
              <a:avLst/>
              <a:gdLst>
                <a:gd name="connsiteX0" fmla="*/ 0 w 56388"/>
                <a:gd name="connsiteY0" fmla="*/ 9496 h 38531"/>
                <a:gd name="connsiteX1" fmla="*/ 5463 w 56388"/>
                <a:gd name="connsiteY1" fmla="*/ 0 h 38531"/>
                <a:gd name="connsiteX2" fmla="*/ 56389 w 56388"/>
                <a:gd name="connsiteY2" fmla="*/ 27774 h 38531"/>
                <a:gd name="connsiteX3" fmla="*/ 50212 w 56388"/>
                <a:gd name="connsiteY3" fmla="*/ 38531 h 38531"/>
                <a:gd name="connsiteX4" fmla="*/ 0 w 56388"/>
                <a:gd name="connsiteY4" fmla="*/ 9496 h 38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388" h="38531">
                  <a:moveTo>
                    <a:pt x="0" y="9496"/>
                  </a:moveTo>
                  <a:lnTo>
                    <a:pt x="5463" y="0"/>
                  </a:lnTo>
                  <a:lnTo>
                    <a:pt x="56389" y="27774"/>
                  </a:lnTo>
                  <a:lnTo>
                    <a:pt x="50212" y="38531"/>
                  </a:lnTo>
                  <a:lnTo>
                    <a:pt x="0" y="9496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47" name="Forma Livre: Forma 1646">
              <a:extLst>
                <a:ext uri="{FF2B5EF4-FFF2-40B4-BE49-F238E27FC236}">
                  <a16:creationId xmlns:a16="http://schemas.microsoft.com/office/drawing/2014/main" id="{15276772-C842-2C7E-C96B-035439701E7A}"/>
                </a:ext>
              </a:extLst>
            </p:cNvPr>
            <p:cNvSpPr/>
            <p:nvPr/>
          </p:nvSpPr>
          <p:spPr>
            <a:xfrm>
              <a:off x="10200684" y="3915778"/>
              <a:ext cx="41598" cy="32228"/>
            </a:xfrm>
            <a:custGeom>
              <a:avLst/>
              <a:gdLst>
                <a:gd name="connsiteX0" fmla="*/ 0 w 41598"/>
                <a:gd name="connsiteY0" fmla="*/ 9202 h 32228"/>
                <a:gd name="connsiteX1" fmla="*/ 5924 w 41598"/>
                <a:gd name="connsiteY1" fmla="*/ 0 h 32228"/>
                <a:gd name="connsiteX2" fmla="*/ 41598 w 41598"/>
                <a:gd name="connsiteY2" fmla="*/ 22144 h 32228"/>
                <a:gd name="connsiteX3" fmla="*/ 35127 w 41598"/>
                <a:gd name="connsiteY3" fmla="*/ 32228 h 32228"/>
                <a:gd name="connsiteX4" fmla="*/ 0 w 41598"/>
                <a:gd name="connsiteY4" fmla="*/ 9202 h 32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598" h="32228">
                  <a:moveTo>
                    <a:pt x="0" y="9202"/>
                  </a:moveTo>
                  <a:lnTo>
                    <a:pt x="5924" y="0"/>
                  </a:lnTo>
                  <a:lnTo>
                    <a:pt x="41598" y="22144"/>
                  </a:lnTo>
                  <a:lnTo>
                    <a:pt x="35127" y="32228"/>
                  </a:lnTo>
                  <a:lnTo>
                    <a:pt x="0" y="9202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48" name="Forma Livre: Forma 1647">
              <a:extLst>
                <a:ext uri="{FF2B5EF4-FFF2-40B4-BE49-F238E27FC236}">
                  <a16:creationId xmlns:a16="http://schemas.microsoft.com/office/drawing/2014/main" id="{484AB646-9061-E2E2-62AB-9B4ECCB7C3BC}"/>
                </a:ext>
              </a:extLst>
            </p:cNvPr>
            <p:cNvSpPr/>
            <p:nvPr/>
          </p:nvSpPr>
          <p:spPr>
            <a:xfrm>
              <a:off x="10187869" y="3934602"/>
              <a:ext cx="24496" cy="21933"/>
            </a:xfrm>
            <a:custGeom>
              <a:avLst/>
              <a:gdLst>
                <a:gd name="connsiteX0" fmla="*/ 0 w 24496"/>
                <a:gd name="connsiteY0" fmla="*/ 8950 h 21933"/>
                <a:gd name="connsiteX1" fmla="*/ 6345 w 24496"/>
                <a:gd name="connsiteY1" fmla="*/ 0 h 21933"/>
                <a:gd name="connsiteX2" fmla="*/ 24496 w 24496"/>
                <a:gd name="connsiteY2" fmla="*/ 12564 h 21933"/>
                <a:gd name="connsiteX3" fmla="*/ 17816 w 24496"/>
                <a:gd name="connsiteY3" fmla="*/ 21934 h 21933"/>
                <a:gd name="connsiteX4" fmla="*/ 0 w 24496"/>
                <a:gd name="connsiteY4" fmla="*/ 8950 h 21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96" h="21933">
                  <a:moveTo>
                    <a:pt x="0" y="8950"/>
                  </a:moveTo>
                  <a:lnTo>
                    <a:pt x="6345" y="0"/>
                  </a:lnTo>
                  <a:lnTo>
                    <a:pt x="24496" y="12564"/>
                  </a:lnTo>
                  <a:lnTo>
                    <a:pt x="17816" y="21934"/>
                  </a:lnTo>
                  <a:lnTo>
                    <a:pt x="0" y="895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49" name="Forma Livre: Forma 1648">
              <a:extLst>
                <a:ext uri="{FF2B5EF4-FFF2-40B4-BE49-F238E27FC236}">
                  <a16:creationId xmlns:a16="http://schemas.microsoft.com/office/drawing/2014/main" id="{BAC2A9A4-2B31-61E4-B876-D7260228E1EE}"/>
                </a:ext>
              </a:extLst>
            </p:cNvPr>
            <p:cNvSpPr/>
            <p:nvPr/>
          </p:nvSpPr>
          <p:spPr>
            <a:xfrm>
              <a:off x="10172657" y="3954687"/>
              <a:ext cx="35715" cy="31850"/>
            </a:xfrm>
            <a:custGeom>
              <a:avLst/>
              <a:gdLst>
                <a:gd name="connsiteX0" fmla="*/ 0 w 35715"/>
                <a:gd name="connsiteY0" fmla="*/ 8614 h 31850"/>
                <a:gd name="connsiteX1" fmla="*/ 6765 w 35715"/>
                <a:gd name="connsiteY1" fmla="*/ 0 h 31850"/>
                <a:gd name="connsiteX2" fmla="*/ 35716 w 35715"/>
                <a:gd name="connsiteY2" fmla="*/ 22522 h 31850"/>
                <a:gd name="connsiteX3" fmla="*/ 28405 w 35715"/>
                <a:gd name="connsiteY3" fmla="*/ 31850 h 31850"/>
                <a:gd name="connsiteX4" fmla="*/ 0 w 35715"/>
                <a:gd name="connsiteY4" fmla="*/ 8614 h 31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715" h="31850">
                  <a:moveTo>
                    <a:pt x="0" y="8614"/>
                  </a:moveTo>
                  <a:lnTo>
                    <a:pt x="6765" y="0"/>
                  </a:lnTo>
                  <a:lnTo>
                    <a:pt x="35716" y="22522"/>
                  </a:lnTo>
                  <a:lnTo>
                    <a:pt x="28405" y="31850"/>
                  </a:lnTo>
                  <a:lnTo>
                    <a:pt x="0" y="8614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50" name="Forma Livre: Forma 1649">
              <a:extLst>
                <a:ext uri="{FF2B5EF4-FFF2-40B4-BE49-F238E27FC236}">
                  <a16:creationId xmlns:a16="http://schemas.microsoft.com/office/drawing/2014/main" id="{28EE89EE-C9B9-DF66-C741-E506983C47A8}"/>
                </a:ext>
              </a:extLst>
            </p:cNvPr>
            <p:cNvSpPr/>
            <p:nvPr/>
          </p:nvSpPr>
          <p:spPr>
            <a:xfrm>
              <a:off x="10156355" y="3973889"/>
              <a:ext cx="50968" cy="47397"/>
            </a:xfrm>
            <a:custGeom>
              <a:avLst/>
              <a:gdLst>
                <a:gd name="connsiteX0" fmla="*/ 0 w 50968"/>
                <a:gd name="connsiteY0" fmla="*/ 8278 h 47397"/>
                <a:gd name="connsiteX1" fmla="*/ 1177 w 50968"/>
                <a:gd name="connsiteY1" fmla="*/ 7017 h 47397"/>
                <a:gd name="connsiteX2" fmla="*/ 3655 w 50968"/>
                <a:gd name="connsiteY2" fmla="*/ 4160 h 47397"/>
                <a:gd name="connsiteX3" fmla="*/ 7227 w 50968"/>
                <a:gd name="connsiteY3" fmla="*/ 0 h 47397"/>
                <a:gd name="connsiteX4" fmla="*/ 50968 w 50968"/>
                <a:gd name="connsiteY4" fmla="*/ 38111 h 47397"/>
                <a:gd name="connsiteX5" fmla="*/ 46893 w 50968"/>
                <a:gd name="connsiteY5" fmla="*/ 42775 h 47397"/>
                <a:gd name="connsiteX6" fmla="*/ 44120 w 50968"/>
                <a:gd name="connsiteY6" fmla="*/ 45969 h 47397"/>
                <a:gd name="connsiteX7" fmla="*/ 42817 w 50968"/>
                <a:gd name="connsiteY7" fmla="*/ 47397 h 47397"/>
                <a:gd name="connsiteX8" fmla="*/ 0 w 50968"/>
                <a:gd name="connsiteY8" fmla="*/ 8236 h 4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968" h="47397">
                  <a:moveTo>
                    <a:pt x="0" y="8278"/>
                  </a:moveTo>
                  <a:lnTo>
                    <a:pt x="1177" y="7017"/>
                  </a:lnTo>
                  <a:cubicBezTo>
                    <a:pt x="1849" y="6219"/>
                    <a:pt x="2731" y="5211"/>
                    <a:pt x="3655" y="4160"/>
                  </a:cubicBezTo>
                  <a:lnTo>
                    <a:pt x="7227" y="0"/>
                  </a:lnTo>
                  <a:lnTo>
                    <a:pt x="50968" y="38111"/>
                  </a:lnTo>
                  <a:cubicBezTo>
                    <a:pt x="50968" y="38111"/>
                    <a:pt x="48951" y="40464"/>
                    <a:pt x="46893" y="42775"/>
                  </a:cubicBezTo>
                  <a:cubicBezTo>
                    <a:pt x="45884" y="43952"/>
                    <a:pt x="44876" y="45128"/>
                    <a:pt x="44120" y="45969"/>
                  </a:cubicBezTo>
                  <a:cubicBezTo>
                    <a:pt x="43321" y="46809"/>
                    <a:pt x="42817" y="47397"/>
                    <a:pt x="42817" y="47397"/>
                  </a:cubicBezTo>
                  <a:lnTo>
                    <a:pt x="0" y="8236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51" name="Forma Livre: Forma 1650">
              <a:extLst>
                <a:ext uri="{FF2B5EF4-FFF2-40B4-BE49-F238E27FC236}">
                  <a16:creationId xmlns:a16="http://schemas.microsoft.com/office/drawing/2014/main" id="{209A20BA-15A9-882B-63FC-C7DE2B864ED2}"/>
                </a:ext>
              </a:extLst>
            </p:cNvPr>
            <p:cNvSpPr/>
            <p:nvPr/>
          </p:nvSpPr>
          <p:spPr>
            <a:xfrm>
              <a:off x="10138916" y="3992294"/>
              <a:ext cx="37858" cy="37775"/>
            </a:xfrm>
            <a:custGeom>
              <a:avLst/>
              <a:gdLst>
                <a:gd name="connsiteX0" fmla="*/ 42 w 37858"/>
                <a:gd name="connsiteY0" fmla="*/ 7774 h 37775"/>
                <a:gd name="connsiteX1" fmla="*/ 3993 w 37858"/>
                <a:gd name="connsiteY1" fmla="*/ 3992 h 37775"/>
                <a:gd name="connsiteX2" fmla="*/ 7774 w 37858"/>
                <a:gd name="connsiteY2" fmla="*/ 0 h 37775"/>
                <a:gd name="connsiteX3" fmla="*/ 37859 w 37858"/>
                <a:gd name="connsiteY3" fmla="*/ 29287 h 37775"/>
                <a:gd name="connsiteX4" fmla="*/ 33699 w 37858"/>
                <a:gd name="connsiteY4" fmla="*/ 33615 h 37775"/>
                <a:gd name="connsiteX5" fmla="*/ 29371 w 37858"/>
                <a:gd name="connsiteY5" fmla="*/ 37775 h 37775"/>
                <a:gd name="connsiteX6" fmla="*/ 0 w 37858"/>
                <a:gd name="connsiteY6" fmla="*/ 7732 h 3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58" h="37775">
                  <a:moveTo>
                    <a:pt x="42" y="7774"/>
                  </a:moveTo>
                  <a:cubicBezTo>
                    <a:pt x="42" y="7774"/>
                    <a:pt x="2059" y="5883"/>
                    <a:pt x="3993" y="3992"/>
                  </a:cubicBezTo>
                  <a:cubicBezTo>
                    <a:pt x="5883" y="2017"/>
                    <a:pt x="7774" y="0"/>
                    <a:pt x="7774" y="0"/>
                  </a:cubicBezTo>
                  <a:lnTo>
                    <a:pt x="37859" y="29287"/>
                  </a:lnTo>
                  <a:lnTo>
                    <a:pt x="33699" y="33615"/>
                  </a:lnTo>
                  <a:cubicBezTo>
                    <a:pt x="31556" y="35716"/>
                    <a:pt x="29371" y="37775"/>
                    <a:pt x="29371" y="37775"/>
                  </a:cubicBezTo>
                  <a:lnTo>
                    <a:pt x="0" y="7732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52" name="Forma Livre: Forma 1651">
              <a:extLst>
                <a:ext uri="{FF2B5EF4-FFF2-40B4-BE49-F238E27FC236}">
                  <a16:creationId xmlns:a16="http://schemas.microsoft.com/office/drawing/2014/main" id="{53E44A29-23BB-F247-AD0B-F86A69179DCE}"/>
                </a:ext>
              </a:extLst>
            </p:cNvPr>
            <p:cNvSpPr/>
            <p:nvPr/>
          </p:nvSpPr>
          <p:spPr>
            <a:xfrm>
              <a:off x="10122445" y="4008093"/>
              <a:ext cx="23152" cy="23866"/>
            </a:xfrm>
            <a:custGeom>
              <a:avLst/>
              <a:gdLst>
                <a:gd name="connsiteX0" fmla="*/ 0 w 23152"/>
                <a:gd name="connsiteY0" fmla="*/ 7353 h 23866"/>
                <a:gd name="connsiteX1" fmla="*/ 4160 w 23152"/>
                <a:gd name="connsiteY1" fmla="*/ 3782 h 23866"/>
                <a:gd name="connsiteX2" fmla="*/ 8151 w 23152"/>
                <a:gd name="connsiteY2" fmla="*/ 0 h 23866"/>
                <a:gd name="connsiteX3" fmla="*/ 23152 w 23152"/>
                <a:gd name="connsiteY3" fmla="*/ 16135 h 23866"/>
                <a:gd name="connsiteX4" fmla="*/ 18993 w 23152"/>
                <a:gd name="connsiteY4" fmla="*/ 20085 h 23866"/>
                <a:gd name="connsiteX5" fmla="*/ 14664 w 23152"/>
                <a:gd name="connsiteY5" fmla="*/ 23867 h 23866"/>
                <a:gd name="connsiteX6" fmla="*/ 42 w 23152"/>
                <a:gd name="connsiteY6" fmla="*/ 7353 h 23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152" h="23866">
                  <a:moveTo>
                    <a:pt x="0" y="7353"/>
                  </a:moveTo>
                  <a:lnTo>
                    <a:pt x="4160" y="3782"/>
                  </a:lnTo>
                  <a:cubicBezTo>
                    <a:pt x="6177" y="1933"/>
                    <a:pt x="8151" y="0"/>
                    <a:pt x="8151" y="0"/>
                  </a:cubicBezTo>
                  <a:lnTo>
                    <a:pt x="23152" y="16135"/>
                  </a:lnTo>
                  <a:cubicBezTo>
                    <a:pt x="23152" y="16135"/>
                    <a:pt x="21093" y="18152"/>
                    <a:pt x="18993" y="20085"/>
                  </a:cubicBezTo>
                  <a:cubicBezTo>
                    <a:pt x="16807" y="21976"/>
                    <a:pt x="14664" y="23867"/>
                    <a:pt x="14664" y="23867"/>
                  </a:cubicBezTo>
                  <a:lnTo>
                    <a:pt x="42" y="7353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53" name="Forma Livre: Forma 1652">
              <a:extLst>
                <a:ext uri="{FF2B5EF4-FFF2-40B4-BE49-F238E27FC236}">
                  <a16:creationId xmlns:a16="http://schemas.microsoft.com/office/drawing/2014/main" id="{C852182B-3263-03FB-BA4A-F70362D7A308}"/>
                </a:ext>
              </a:extLst>
            </p:cNvPr>
            <p:cNvSpPr/>
            <p:nvPr/>
          </p:nvSpPr>
          <p:spPr>
            <a:xfrm>
              <a:off x="10103326" y="4024564"/>
              <a:ext cx="32060" cy="35589"/>
            </a:xfrm>
            <a:custGeom>
              <a:avLst/>
              <a:gdLst>
                <a:gd name="connsiteX0" fmla="*/ 0 w 32060"/>
                <a:gd name="connsiteY0" fmla="*/ 6849 h 35589"/>
                <a:gd name="connsiteX1" fmla="*/ 4328 w 32060"/>
                <a:gd name="connsiteY1" fmla="*/ 3445 h 35589"/>
                <a:gd name="connsiteX2" fmla="*/ 7311 w 32060"/>
                <a:gd name="connsiteY2" fmla="*/ 1134 h 35589"/>
                <a:gd name="connsiteX3" fmla="*/ 8614 w 32060"/>
                <a:gd name="connsiteY3" fmla="*/ 0 h 35589"/>
                <a:gd name="connsiteX4" fmla="*/ 32061 w 32060"/>
                <a:gd name="connsiteY4" fmla="*/ 28194 h 35589"/>
                <a:gd name="connsiteX5" fmla="*/ 30632 w 32060"/>
                <a:gd name="connsiteY5" fmla="*/ 29413 h 35589"/>
                <a:gd name="connsiteX6" fmla="*/ 27438 w 32060"/>
                <a:gd name="connsiteY6" fmla="*/ 31934 h 35589"/>
                <a:gd name="connsiteX7" fmla="*/ 22775 w 32060"/>
                <a:gd name="connsiteY7" fmla="*/ 35590 h 35589"/>
                <a:gd name="connsiteX8" fmla="*/ 42 w 32060"/>
                <a:gd name="connsiteY8" fmla="*/ 6807 h 35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060" h="35589">
                  <a:moveTo>
                    <a:pt x="0" y="6849"/>
                  </a:moveTo>
                  <a:lnTo>
                    <a:pt x="4328" y="3445"/>
                  </a:lnTo>
                  <a:cubicBezTo>
                    <a:pt x="5421" y="2605"/>
                    <a:pt x="6471" y="1765"/>
                    <a:pt x="7311" y="1134"/>
                  </a:cubicBezTo>
                  <a:lnTo>
                    <a:pt x="8614" y="0"/>
                  </a:lnTo>
                  <a:lnTo>
                    <a:pt x="32061" y="28194"/>
                  </a:lnTo>
                  <a:lnTo>
                    <a:pt x="30632" y="29413"/>
                  </a:lnTo>
                  <a:cubicBezTo>
                    <a:pt x="29750" y="30085"/>
                    <a:pt x="28573" y="31010"/>
                    <a:pt x="27438" y="31934"/>
                  </a:cubicBezTo>
                  <a:cubicBezTo>
                    <a:pt x="25127" y="33783"/>
                    <a:pt x="22775" y="35590"/>
                    <a:pt x="22775" y="35590"/>
                  </a:cubicBezTo>
                  <a:lnTo>
                    <a:pt x="42" y="6807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54" name="Forma Livre: Forma 1653">
              <a:extLst>
                <a:ext uri="{FF2B5EF4-FFF2-40B4-BE49-F238E27FC236}">
                  <a16:creationId xmlns:a16="http://schemas.microsoft.com/office/drawing/2014/main" id="{89655164-B953-7744-3CC3-770B9624C8B9}"/>
                </a:ext>
              </a:extLst>
            </p:cNvPr>
            <p:cNvSpPr/>
            <p:nvPr/>
          </p:nvSpPr>
          <p:spPr>
            <a:xfrm>
              <a:off x="10083325" y="4039985"/>
              <a:ext cx="43489" cy="53783"/>
            </a:xfrm>
            <a:custGeom>
              <a:avLst/>
              <a:gdLst>
                <a:gd name="connsiteX0" fmla="*/ 0 w 43489"/>
                <a:gd name="connsiteY0" fmla="*/ 6345 h 53783"/>
                <a:gd name="connsiteX1" fmla="*/ 8951 w 43489"/>
                <a:gd name="connsiteY1" fmla="*/ 0 h 53783"/>
                <a:gd name="connsiteX2" fmla="*/ 43490 w 43489"/>
                <a:gd name="connsiteY2" fmla="*/ 46599 h 53783"/>
                <a:gd name="connsiteX3" fmla="*/ 33405 w 43489"/>
                <a:gd name="connsiteY3" fmla="*/ 53784 h 53783"/>
                <a:gd name="connsiteX4" fmla="*/ 0 w 43489"/>
                <a:gd name="connsiteY4" fmla="*/ 6345 h 53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489" h="53783">
                  <a:moveTo>
                    <a:pt x="0" y="6345"/>
                  </a:moveTo>
                  <a:lnTo>
                    <a:pt x="8951" y="0"/>
                  </a:lnTo>
                  <a:lnTo>
                    <a:pt x="43490" y="46599"/>
                  </a:lnTo>
                  <a:lnTo>
                    <a:pt x="33405" y="53784"/>
                  </a:lnTo>
                  <a:lnTo>
                    <a:pt x="0" y="6345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55" name="Forma Livre: Forma 1654">
              <a:extLst>
                <a:ext uri="{FF2B5EF4-FFF2-40B4-BE49-F238E27FC236}">
                  <a16:creationId xmlns:a16="http://schemas.microsoft.com/office/drawing/2014/main" id="{86BA45A7-25A0-DE33-8CD4-6DBAC8F07FA7}"/>
                </a:ext>
              </a:extLst>
            </p:cNvPr>
            <p:cNvSpPr/>
            <p:nvPr/>
          </p:nvSpPr>
          <p:spPr>
            <a:xfrm>
              <a:off x="10062568" y="4054187"/>
              <a:ext cx="32312" cy="41556"/>
            </a:xfrm>
            <a:custGeom>
              <a:avLst/>
              <a:gdLst>
                <a:gd name="connsiteX0" fmla="*/ 0 w 32312"/>
                <a:gd name="connsiteY0" fmla="*/ 5925 h 41556"/>
                <a:gd name="connsiteX1" fmla="*/ 9244 w 32312"/>
                <a:gd name="connsiteY1" fmla="*/ 0 h 41556"/>
                <a:gd name="connsiteX2" fmla="*/ 32312 w 32312"/>
                <a:gd name="connsiteY2" fmla="*/ 35086 h 41556"/>
                <a:gd name="connsiteX3" fmla="*/ 22228 w 32312"/>
                <a:gd name="connsiteY3" fmla="*/ 41556 h 41556"/>
                <a:gd name="connsiteX4" fmla="*/ 0 w 32312"/>
                <a:gd name="connsiteY4" fmla="*/ 5925 h 41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312" h="41556">
                  <a:moveTo>
                    <a:pt x="0" y="5925"/>
                  </a:moveTo>
                  <a:lnTo>
                    <a:pt x="9244" y="0"/>
                  </a:lnTo>
                  <a:lnTo>
                    <a:pt x="32312" y="35086"/>
                  </a:lnTo>
                  <a:lnTo>
                    <a:pt x="22228" y="41556"/>
                  </a:lnTo>
                  <a:lnTo>
                    <a:pt x="0" y="5925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56" name="Forma Livre: Forma 1655">
              <a:extLst>
                <a:ext uri="{FF2B5EF4-FFF2-40B4-BE49-F238E27FC236}">
                  <a16:creationId xmlns:a16="http://schemas.microsoft.com/office/drawing/2014/main" id="{67CF574E-4DE4-0B6D-0051-3573B58261C8}"/>
                </a:ext>
              </a:extLst>
            </p:cNvPr>
            <p:cNvSpPr/>
            <p:nvPr/>
          </p:nvSpPr>
          <p:spPr>
            <a:xfrm>
              <a:off x="10043155" y="4066120"/>
              <a:ext cx="20673" cy="24749"/>
            </a:xfrm>
            <a:custGeom>
              <a:avLst/>
              <a:gdLst>
                <a:gd name="connsiteX0" fmla="*/ 0 w 20673"/>
                <a:gd name="connsiteY0" fmla="*/ 5462 h 24749"/>
                <a:gd name="connsiteX1" fmla="*/ 9496 w 20673"/>
                <a:gd name="connsiteY1" fmla="*/ 0 h 24749"/>
                <a:gd name="connsiteX2" fmla="*/ 20674 w 20673"/>
                <a:gd name="connsiteY2" fmla="*/ 18993 h 24749"/>
                <a:gd name="connsiteX3" fmla="*/ 10715 w 20673"/>
                <a:gd name="connsiteY3" fmla="*/ 24749 h 24749"/>
                <a:gd name="connsiteX4" fmla="*/ 0 w 20673"/>
                <a:gd name="connsiteY4" fmla="*/ 5462 h 24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673" h="24749">
                  <a:moveTo>
                    <a:pt x="0" y="5462"/>
                  </a:moveTo>
                  <a:lnTo>
                    <a:pt x="9496" y="0"/>
                  </a:lnTo>
                  <a:lnTo>
                    <a:pt x="20674" y="18993"/>
                  </a:lnTo>
                  <a:lnTo>
                    <a:pt x="10715" y="24749"/>
                  </a:lnTo>
                  <a:lnTo>
                    <a:pt x="0" y="5462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57" name="Forma Livre: Forma 1656">
              <a:extLst>
                <a:ext uri="{FF2B5EF4-FFF2-40B4-BE49-F238E27FC236}">
                  <a16:creationId xmlns:a16="http://schemas.microsoft.com/office/drawing/2014/main" id="{C4A5061A-1BC8-76CA-95E0-0380F4CF0C78}"/>
                </a:ext>
              </a:extLst>
            </p:cNvPr>
            <p:cNvSpPr/>
            <p:nvPr/>
          </p:nvSpPr>
          <p:spPr>
            <a:xfrm>
              <a:off x="10021054" y="4078138"/>
              <a:ext cx="26555" cy="37984"/>
            </a:xfrm>
            <a:custGeom>
              <a:avLst/>
              <a:gdLst>
                <a:gd name="connsiteX0" fmla="*/ 0 w 26555"/>
                <a:gd name="connsiteY0" fmla="*/ 5000 h 37984"/>
                <a:gd name="connsiteX1" fmla="*/ 9748 w 26555"/>
                <a:gd name="connsiteY1" fmla="*/ 0 h 37984"/>
                <a:gd name="connsiteX2" fmla="*/ 26555 w 26555"/>
                <a:gd name="connsiteY2" fmla="*/ 32606 h 37984"/>
                <a:gd name="connsiteX3" fmla="*/ 16008 w 26555"/>
                <a:gd name="connsiteY3" fmla="*/ 37985 h 37984"/>
                <a:gd name="connsiteX4" fmla="*/ 0 w 26555"/>
                <a:gd name="connsiteY4" fmla="*/ 5000 h 37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555" h="37984">
                  <a:moveTo>
                    <a:pt x="0" y="5000"/>
                  </a:moveTo>
                  <a:lnTo>
                    <a:pt x="9748" y="0"/>
                  </a:lnTo>
                  <a:lnTo>
                    <a:pt x="26555" y="32606"/>
                  </a:lnTo>
                  <a:lnTo>
                    <a:pt x="16008" y="37985"/>
                  </a:lnTo>
                  <a:lnTo>
                    <a:pt x="0" y="500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58" name="Forma Livre: Forma 1657">
              <a:extLst>
                <a:ext uri="{FF2B5EF4-FFF2-40B4-BE49-F238E27FC236}">
                  <a16:creationId xmlns:a16="http://schemas.microsoft.com/office/drawing/2014/main" id="{F7B27A0D-730C-0A48-C19A-37B593F9C45A}"/>
                </a:ext>
              </a:extLst>
            </p:cNvPr>
            <p:cNvSpPr/>
            <p:nvPr/>
          </p:nvSpPr>
          <p:spPr>
            <a:xfrm>
              <a:off x="9998322" y="4088895"/>
              <a:ext cx="33699" cy="57985"/>
            </a:xfrm>
            <a:custGeom>
              <a:avLst/>
              <a:gdLst>
                <a:gd name="connsiteX0" fmla="*/ 0 w 33699"/>
                <a:gd name="connsiteY0" fmla="*/ 4454 h 57985"/>
                <a:gd name="connsiteX1" fmla="*/ 1597 w 33699"/>
                <a:gd name="connsiteY1" fmla="*/ 3824 h 57985"/>
                <a:gd name="connsiteX2" fmla="*/ 5042 w 33699"/>
                <a:gd name="connsiteY2" fmla="*/ 2269 h 57985"/>
                <a:gd name="connsiteX3" fmla="*/ 10043 w 33699"/>
                <a:gd name="connsiteY3" fmla="*/ 0 h 57985"/>
                <a:gd name="connsiteX4" fmla="*/ 33699 w 33699"/>
                <a:gd name="connsiteY4" fmla="*/ 52986 h 57985"/>
                <a:gd name="connsiteX5" fmla="*/ 28068 w 33699"/>
                <a:gd name="connsiteY5" fmla="*/ 55549 h 57985"/>
                <a:gd name="connsiteX6" fmla="*/ 24161 w 33699"/>
                <a:gd name="connsiteY6" fmla="*/ 57271 h 57985"/>
                <a:gd name="connsiteX7" fmla="*/ 22354 w 33699"/>
                <a:gd name="connsiteY7" fmla="*/ 57986 h 57985"/>
                <a:gd name="connsiteX8" fmla="*/ 0 w 33699"/>
                <a:gd name="connsiteY8" fmla="*/ 4454 h 57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699" h="57985">
                  <a:moveTo>
                    <a:pt x="0" y="4454"/>
                  </a:moveTo>
                  <a:lnTo>
                    <a:pt x="1597" y="3824"/>
                  </a:lnTo>
                  <a:cubicBezTo>
                    <a:pt x="2564" y="3445"/>
                    <a:pt x="3782" y="2857"/>
                    <a:pt x="5042" y="2269"/>
                  </a:cubicBezTo>
                  <a:cubicBezTo>
                    <a:pt x="7522" y="1134"/>
                    <a:pt x="10043" y="0"/>
                    <a:pt x="10043" y="0"/>
                  </a:cubicBezTo>
                  <a:lnTo>
                    <a:pt x="33699" y="52986"/>
                  </a:lnTo>
                  <a:lnTo>
                    <a:pt x="28068" y="55549"/>
                  </a:lnTo>
                  <a:cubicBezTo>
                    <a:pt x="26640" y="56179"/>
                    <a:pt x="25253" y="56851"/>
                    <a:pt x="24161" y="57271"/>
                  </a:cubicBezTo>
                  <a:lnTo>
                    <a:pt x="22354" y="57986"/>
                  </a:lnTo>
                  <a:lnTo>
                    <a:pt x="0" y="4454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59" name="Forma Livre: Forma 1658">
              <a:extLst>
                <a:ext uri="{FF2B5EF4-FFF2-40B4-BE49-F238E27FC236}">
                  <a16:creationId xmlns:a16="http://schemas.microsoft.com/office/drawing/2014/main" id="{26EE9DA9-8D9D-94C2-E8CB-589FFD82A28E}"/>
                </a:ext>
              </a:extLst>
            </p:cNvPr>
            <p:cNvSpPr/>
            <p:nvPr/>
          </p:nvSpPr>
          <p:spPr>
            <a:xfrm>
              <a:off x="9975001" y="4098475"/>
              <a:ext cx="25253" cy="43363"/>
            </a:xfrm>
            <a:custGeom>
              <a:avLst/>
              <a:gdLst>
                <a:gd name="connsiteX0" fmla="*/ 42 w 25253"/>
                <a:gd name="connsiteY0" fmla="*/ 3782 h 43363"/>
                <a:gd name="connsiteX1" fmla="*/ 5210 w 25253"/>
                <a:gd name="connsiteY1" fmla="*/ 2017 h 43363"/>
                <a:gd name="connsiteX2" fmla="*/ 10295 w 25253"/>
                <a:gd name="connsiteY2" fmla="*/ 0 h 43363"/>
                <a:gd name="connsiteX3" fmla="*/ 25253 w 25253"/>
                <a:gd name="connsiteY3" fmla="*/ 39246 h 43363"/>
                <a:gd name="connsiteX4" fmla="*/ 19666 w 25253"/>
                <a:gd name="connsiteY4" fmla="*/ 41430 h 43363"/>
                <a:gd name="connsiteX5" fmla="*/ 13993 w 25253"/>
                <a:gd name="connsiteY5" fmla="*/ 43363 h 43363"/>
                <a:gd name="connsiteX6" fmla="*/ 0 w 25253"/>
                <a:gd name="connsiteY6" fmla="*/ 3740 h 43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253" h="43363">
                  <a:moveTo>
                    <a:pt x="42" y="3782"/>
                  </a:moveTo>
                  <a:cubicBezTo>
                    <a:pt x="42" y="3782"/>
                    <a:pt x="2648" y="2899"/>
                    <a:pt x="5210" y="2017"/>
                  </a:cubicBezTo>
                  <a:cubicBezTo>
                    <a:pt x="7774" y="1008"/>
                    <a:pt x="10295" y="0"/>
                    <a:pt x="10295" y="0"/>
                  </a:cubicBezTo>
                  <a:lnTo>
                    <a:pt x="25253" y="39246"/>
                  </a:lnTo>
                  <a:lnTo>
                    <a:pt x="19666" y="41430"/>
                  </a:lnTo>
                  <a:cubicBezTo>
                    <a:pt x="16807" y="42397"/>
                    <a:pt x="13993" y="43363"/>
                    <a:pt x="13993" y="43363"/>
                  </a:cubicBezTo>
                  <a:lnTo>
                    <a:pt x="0" y="374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60" name="Forma Livre: Forma 1659">
              <a:extLst>
                <a:ext uri="{FF2B5EF4-FFF2-40B4-BE49-F238E27FC236}">
                  <a16:creationId xmlns:a16="http://schemas.microsoft.com/office/drawing/2014/main" id="{77C9C7CE-2751-4BBC-AEA4-322A611C801E}"/>
                </a:ext>
              </a:extLst>
            </p:cNvPr>
            <p:cNvSpPr/>
            <p:nvPr/>
          </p:nvSpPr>
          <p:spPr>
            <a:xfrm>
              <a:off x="9953614" y="4105954"/>
              <a:ext cx="17270" cy="24370"/>
            </a:xfrm>
            <a:custGeom>
              <a:avLst/>
              <a:gdLst>
                <a:gd name="connsiteX0" fmla="*/ 0 w 17270"/>
                <a:gd name="connsiteY0" fmla="*/ 3235 h 24370"/>
                <a:gd name="connsiteX1" fmla="*/ 5252 w 17270"/>
                <a:gd name="connsiteY1" fmla="*/ 1765 h 24370"/>
                <a:gd name="connsiteX2" fmla="*/ 10463 w 17270"/>
                <a:gd name="connsiteY2" fmla="*/ 0 h 24370"/>
                <a:gd name="connsiteX3" fmla="*/ 17270 w 17270"/>
                <a:gd name="connsiteY3" fmla="*/ 20967 h 24370"/>
                <a:gd name="connsiteX4" fmla="*/ 11808 w 17270"/>
                <a:gd name="connsiteY4" fmla="*/ 22816 h 24370"/>
                <a:gd name="connsiteX5" fmla="*/ 6261 w 17270"/>
                <a:gd name="connsiteY5" fmla="*/ 24371 h 24370"/>
                <a:gd name="connsiteX6" fmla="*/ 0 w 17270"/>
                <a:gd name="connsiteY6" fmla="*/ 3235 h 24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270" h="24370">
                  <a:moveTo>
                    <a:pt x="0" y="3235"/>
                  </a:moveTo>
                  <a:cubicBezTo>
                    <a:pt x="0" y="3235"/>
                    <a:pt x="2647" y="2479"/>
                    <a:pt x="5252" y="1765"/>
                  </a:cubicBezTo>
                  <a:cubicBezTo>
                    <a:pt x="7857" y="882"/>
                    <a:pt x="10463" y="0"/>
                    <a:pt x="10463" y="0"/>
                  </a:cubicBezTo>
                  <a:lnTo>
                    <a:pt x="17270" y="20967"/>
                  </a:lnTo>
                  <a:cubicBezTo>
                    <a:pt x="17270" y="20967"/>
                    <a:pt x="14539" y="21892"/>
                    <a:pt x="11808" y="22816"/>
                  </a:cubicBezTo>
                  <a:cubicBezTo>
                    <a:pt x="9034" y="23615"/>
                    <a:pt x="6261" y="24371"/>
                    <a:pt x="6261" y="24371"/>
                  </a:cubicBezTo>
                  <a:lnTo>
                    <a:pt x="0" y="3235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61" name="Forma Livre: Forma 1660">
              <a:extLst>
                <a:ext uri="{FF2B5EF4-FFF2-40B4-BE49-F238E27FC236}">
                  <a16:creationId xmlns:a16="http://schemas.microsoft.com/office/drawing/2014/main" id="{2E6EE9C0-B0C8-5CCA-FDD7-697E6B806434}"/>
                </a:ext>
              </a:extLst>
            </p:cNvPr>
            <p:cNvSpPr/>
            <p:nvPr/>
          </p:nvSpPr>
          <p:spPr>
            <a:xfrm>
              <a:off x="9929537" y="4113014"/>
              <a:ext cx="19958" cy="38279"/>
            </a:xfrm>
            <a:custGeom>
              <a:avLst/>
              <a:gdLst>
                <a:gd name="connsiteX0" fmla="*/ 0 w 19958"/>
                <a:gd name="connsiteY0" fmla="*/ 2563 h 38279"/>
                <a:gd name="connsiteX1" fmla="*/ 5336 w 19958"/>
                <a:gd name="connsiteY1" fmla="*/ 1345 h 38279"/>
                <a:gd name="connsiteX2" fmla="*/ 8992 w 19958"/>
                <a:gd name="connsiteY2" fmla="*/ 462 h 38279"/>
                <a:gd name="connsiteX3" fmla="*/ 10631 w 19958"/>
                <a:gd name="connsiteY3" fmla="*/ 0 h 38279"/>
                <a:gd name="connsiteX4" fmla="*/ 19959 w 19958"/>
                <a:gd name="connsiteY4" fmla="*/ 35464 h 38279"/>
                <a:gd name="connsiteX5" fmla="*/ 18194 w 19958"/>
                <a:gd name="connsiteY5" fmla="*/ 35968 h 38279"/>
                <a:gd name="connsiteX6" fmla="*/ 14244 w 19958"/>
                <a:gd name="connsiteY6" fmla="*/ 36934 h 38279"/>
                <a:gd name="connsiteX7" fmla="*/ 8446 w 19958"/>
                <a:gd name="connsiteY7" fmla="*/ 38279 h 38279"/>
                <a:gd name="connsiteX8" fmla="*/ 0 w 19958"/>
                <a:gd name="connsiteY8" fmla="*/ 2605 h 38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958" h="38279">
                  <a:moveTo>
                    <a:pt x="0" y="2563"/>
                  </a:moveTo>
                  <a:lnTo>
                    <a:pt x="5336" y="1345"/>
                  </a:lnTo>
                  <a:cubicBezTo>
                    <a:pt x="6681" y="1008"/>
                    <a:pt x="8026" y="756"/>
                    <a:pt x="8992" y="462"/>
                  </a:cubicBezTo>
                  <a:lnTo>
                    <a:pt x="10631" y="0"/>
                  </a:lnTo>
                  <a:lnTo>
                    <a:pt x="19959" y="35464"/>
                  </a:lnTo>
                  <a:lnTo>
                    <a:pt x="18194" y="35968"/>
                  </a:lnTo>
                  <a:cubicBezTo>
                    <a:pt x="17144" y="36262"/>
                    <a:pt x="15673" y="36556"/>
                    <a:pt x="14244" y="36934"/>
                  </a:cubicBezTo>
                  <a:cubicBezTo>
                    <a:pt x="11345" y="37607"/>
                    <a:pt x="8446" y="38279"/>
                    <a:pt x="8446" y="38279"/>
                  </a:cubicBezTo>
                  <a:lnTo>
                    <a:pt x="0" y="2605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62" name="Forma Livre: Forma 1661">
              <a:extLst>
                <a:ext uri="{FF2B5EF4-FFF2-40B4-BE49-F238E27FC236}">
                  <a16:creationId xmlns:a16="http://schemas.microsoft.com/office/drawing/2014/main" id="{6ED27C6B-0CB7-59BE-E2AA-9089E5E9A2CE}"/>
                </a:ext>
              </a:extLst>
            </p:cNvPr>
            <p:cNvSpPr/>
            <p:nvPr/>
          </p:nvSpPr>
          <p:spPr>
            <a:xfrm>
              <a:off x="9905124" y="4118728"/>
              <a:ext cx="22395" cy="59036"/>
            </a:xfrm>
            <a:custGeom>
              <a:avLst/>
              <a:gdLst>
                <a:gd name="connsiteX0" fmla="*/ 0 w 22395"/>
                <a:gd name="connsiteY0" fmla="*/ 1891 h 59036"/>
                <a:gd name="connsiteX1" fmla="*/ 10799 w 22395"/>
                <a:gd name="connsiteY1" fmla="*/ 0 h 59036"/>
                <a:gd name="connsiteX2" fmla="*/ 22396 w 22395"/>
                <a:gd name="connsiteY2" fmla="*/ 56851 h 59036"/>
                <a:gd name="connsiteX3" fmla="*/ 10210 w 22395"/>
                <a:gd name="connsiteY3" fmla="*/ 59036 h 59036"/>
                <a:gd name="connsiteX4" fmla="*/ 0 w 22395"/>
                <a:gd name="connsiteY4" fmla="*/ 1891 h 59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395" h="59036">
                  <a:moveTo>
                    <a:pt x="0" y="1891"/>
                  </a:moveTo>
                  <a:lnTo>
                    <a:pt x="10799" y="0"/>
                  </a:lnTo>
                  <a:lnTo>
                    <a:pt x="22396" y="56851"/>
                  </a:lnTo>
                  <a:lnTo>
                    <a:pt x="10210" y="59036"/>
                  </a:lnTo>
                  <a:lnTo>
                    <a:pt x="0" y="1891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63" name="Forma Livre: Forma 1662">
              <a:extLst>
                <a:ext uri="{FF2B5EF4-FFF2-40B4-BE49-F238E27FC236}">
                  <a16:creationId xmlns:a16="http://schemas.microsoft.com/office/drawing/2014/main" id="{2AB9A2B4-83CF-6AFF-D51B-D0ED7DF01B82}"/>
                </a:ext>
              </a:extLst>
            </p:cNvPr>
            <p:cNvSpPr/>
            <p:nvPr/>
          </p:nvSpPr>
          <p:spPr>
            <a:xfrm>
              <a:off x="9880501" y="4122930"/>
              <a:ext cx="16933" cy="43111"/>
            </a:xfrm>
            <a:custGeom>
              <a:avLst/>
              <a:gdLst>
                <a:gd name="connsiteX0" fmla="*/ 0 w 16933"/>
                <a:gd name="connsiteY0" fmla="*/ 1387 h 43111"/>
                <a:gd name="connsiteX1" fmla="*/ 10883 w 16933"/>
                <a:gd name="connsiteY1" fmla="*/ 0 h 43111"/>
                <a:gd name="connsiteX2" fmla="*/ 16933 w 16933"/>
                <a:gd name="connsiteY2" fmla="*/ 41599 h 43111"/>
                <a:gd name="connsiteX3" fmla="*/ 5042 w 16933"/>
                <a:gd name="connsiteY3" fmla="*/ 43111 h 43111"/>
                <a:gd name="connsiteX4" fmla="*/ 0 w 16933"/>
                <a:gd name="connsiteY4" fmla="*/ 1387 h 43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33" h="43111">
                  <a:moveTo>
                    <a:pt x="0" y="1387"/>
                  </a:moveTo>
                  <a:lnTo>
                    <a:pt x="10883" y="0"/>
                  </a:lnTo>
                  <a:lnTo>
                    <a:pt x="16933" y="41599"/>
                  </a:lnTo>
                  <a:lnTo>
                    <a:pt x="5042" y="43111"/>
                  </a:lnTo>
                  <a:lnTo>
                    <a:pt x="0" y="1387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64" name="Forma Livre: Forma 1663">
              <a:extLst>
                <a:ext uri="{FF2B5EF4-FFF2-40B4-BE49-F238E27FC236}">
                  <a16:creationId xmlns:a16="http://schemas.microsoft.com/office/drawing/2014/main" id="{1C7371CE-B61C-910C-D1D0-FD9F38F5748A}"/>
                </a:ext>
              </a:extLst>
            </p:cNvPr>
            <p:cNvSpPr/>
            <p:nvPr/>
          </p:nvSpPr>
          <p:spPr>
            <a:xfrm>
              <a:off x="9858021" y="4125661"/>
              <a:ext cx="13026" cy="22816"/>
            </a:xfrm>
            <a:custGeom>
              <a:avLst/>
              <a:gdLst>
                <a:gd name="connsiteX0" fmla="*/ 0 w 13026"/>
                <a:gd name="connsiteY0" fmla="*/ 798 h 22816"/>
                <a:gd name="connsiteX1" fmla="*/ 10967 w 13026"/>
                <a:gd name="connsiteY1" fmla="*/ 0 h 22816"/>
                <a:gd name="connsiteX2" fmla="*/ 13026 w 13026"/>
                <a:gd name="connsiteY2" fmla="*/ 21934 h 22816"/>
                <a:gd name="connsiteX3" fmla="*/ 1555 w 13026"/>
                <a:gd name="connsiteY3" fmla="*/ 22816 h 22816"/>
                <a:gd name="connsiteX4" fmla="*/ 0 w 13026"/>
                <a:gd name="connsiteY4" fmla="*/ 798 h 22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26" h="22816">
                  <a:moveTo>
                    <a:pt x="0" y="798"/>
                  </a:moveTo>
                  <a:lnTo>
                    <a:pt x="10967" y="0"/>
                  </a:lnTo>
                  <a:lnTo>
                    <a:pt x="13026" y="21934"/>
                  </a:lnTo>
                  <a:lnTo>
                    <a:pt x="1555" y="22816"/>
                  </a:lnTo>
                  <a:lnTo>
                    <a:pt x="0" y="798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65" name="Forma Livre: Forma 1664">
              <a:extLst>
                <a:ext uri="{FF2B5EF4-FFF2-40B4-BE49-F238E27FC236}">
                  <a16:creationId xmlns:a16="http://schemas.microsoft.com/office/drawing/2014/main" id="{9F0BD8D1-8744-E160-0883-A50011FF8F6A}"/>
                </a:ext>
              </a:extLst>
            </p:cNvPr>
            <p:cNvSpPr/>
            <p:nvPr/>
          </p:nvSpPr>
          <p:spPr>
            <a:xfrm>
              <a:off x="9833104" y="4127258"/>
              <a:ext cx="12437" cy="36976"/>
            </a:xfrm>
            <a:custGeom>
              <a:avLst/>
              <a:gdLst>
                <a:gd name="connsiteX0" fmla="*/ 0 w 12437"/>
                <a:gd name="connsiteY0" fmla="*/ 294 h 36976"/>
                <a:gd name="connsiteX1" fmla="*/ 10967 w 12437"/>
                <a:gd name="connsiteY1" fmla="*/ 0 h 36976"/>
                <a:gd name="connsiteX2" fmla="*/ 12437 w 12437"/>
                <a:gd name="connsiteY2" fmla="*/ 36640 h 36976"/>
                <a:gd name="connsiteX3" fmla="*/ 588 w 12437"/>
                <a:gd name="connsiteY3" fmla="*/ 36977 h 36976"/>
                <a:gd name="connsiteX4" fmla="*/ 0 w 12437"/>
                <a:gd name="connsiteY4" fmla="*/ 294 h 36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37" h="36976">
                  <a:moveTo>
                    <a:pt x="0" y="294"/>
                  </a:moveTo>
                  <a:lnTo>
                    <a:pt x="10967" y="0"/>
                  </a:lnTo>
                  <a:lnTo>
                    <a:pt x="12437" y="36640"/>
                  </a:lnTo>
                  <a:lnTo>
                    <a:pt x="588" y="36977"/>
                  </a:lnTo>
                  <a:lnTo>
                    <a:pt x="0" y="294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66" name="Forma Livre: Forma 1665">
              <a:extLst>
                <a:ext uri="{FF2B5EF4-FFF2-40B4-BE49-F238E27FC236}">
                  <a16:creationId xmlns:a16="http://schemas.microsoft.com/office/drawing/2014/main" id="{4AEF26B2-4DFA-A783-72EA-5AAE88A0F25A}"/>
                </a:ext>
              </a:extLst>
            </p:cNvPr>
            <p:cNvSpPr/>
            <p:nvPr/>
          </p:nvSpPr>
          <p:spPr>
            <a:xfrm>
              <a:off x="9805876" y="4127258"/>
              <a:ext cx="13277" cy="58322"/>
            </a:xfrm>
            <a:custGeom>
              <a:avLst/>
              <a:gdLst>
                <a:gd name="connsiteX0" fmla="*/ 2269 w 13277"/>
                <a:gd name="connsiteY0" fmla="*/ 0 h 58322"/>
                <a:gd name="connsiteX1" fmla="*/ 13278 w 13277"/>
                <a:gd name="connsiteY1" fmla="*/ 294 h 58322"/>
                <a:gd name="connsiteX2" fmla="*/ 12353 w 13277"/>
                <a:gd name="connsiteY2" fmla="*/ 58322 h 58322"/>
                <a:gd name="connsiteX3" fmla="*/ 0 w 13277"/>
                <a:gd name="connsiteY3" fmla="*/ 57986 h 58322"/>
                <a:gd name="connsiteX4" fmla="*/ 2269 w 13277"/>
                <a:gd name="connsiteY4" fmla="*/ 0 h 58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77" h="58322">
                  <a:moveTo>
                    <a:pt x="2269" y="0"/>
                  </a:moveTo>
                  <a:lnTo>
                    <a:pt x="13278" y="294"/>
                  </a:lnTo>
                  <a:lnTo>
                    <a:pt x="12353" y="58322"/>
                  </a:lnTo>
                  <a:lnTo>
                    <a:pt x="0" y="57986"/>
                  </a:lnTo>
                  <a:lnTo>
                    <a:pt x="2269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67" name="Forma Livre: Forma 1666">
              <a:extLst>
                <a:ext uri="{FF2B5EF4-FFF2-40B4-BE49-F238E27FC236}">
                  <a16:creationId xmlns:a16="http://schemas.microsoft.com/office/drawing/2014/main" id="{A66574E5-E60A-DB62-4C40-15CFEBF10C39}"/>
                </a:ext>
              </a:extLst>
            </p:cNvPr>
            <p:cNvSpPr/>
            <p:nvPr/>
          </p:nvSpPr>
          <p:spPr>
            <a:xfrm>
              <a:off x="9779320" y="4125661"/>
              <a:ext cx="14874" cy="42732"/>
            </a:xfrm>
            <a:custGeom>
              <a:avLst/>
              <a:gdLst>
                <a:gd name="connsiteX0" fmla="*/ 3950 w 14874"/>
                <a:gd name="connsiteY0" fmla="*/ 0 h 42732"/>
                <a:gd name="connsiteX1" fmla="*/ 14875 w 14874"/>
                <a:gd name="connsiteY1" fmla="*/ 798 h 42732"/>
                <a:gd name="connsiteX2" fmla="*/ 11934 w 14874"/>
                <a:gd name="connsiteY2" fmla="*/ 42733 h 42732"/>
                <a:gd name="connsiteX3" fmla="*/ 0 w 14874"/>
                <a:gd name="connsiteY3" fmla="*/ 41808 h 42732"/>
                <a:gd name="connsiteX4" fmla="*/ 3950 w 14874"/>
                <a:gd name="connsiteY4" fmla="*/ 0 h 42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74" h="42732">
                  <a:moveTo>
                    <a:pt x="3950" y="0"/>
                  </a:moveTo>
                  <a:lnTo>
                    <a:pt x="14875" y="798"/>
                  </a:lnTo>
                  <a:lnTo>
                    <a:pt x="11934" y="42733"/>
                  </a:lnTo>
                  <a:lnTo>
                    <a:pt x="0" y="41808"/>
                  </a:lnTo>
                  <a:lnTo>
                    <a:pt x="3950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68" name="Forma Livre: Forma 1667">
              <a:extLst>
                <a:ext uri="{FF2B5EF4-FFF2-40B4-BE49-F238E27FC236}">
                  <a16:creationId xmlns:a16="http://schemas.microsoft.com/office/drawing/2014/main" id="{1E085010-AA3A-9C11-22F1-78B56AC04333}"/>
                </a:ext>
              </a:extLst>
            </p:cNvPr>
            <p:cNvSpPr/>
            <p:nvPr/>
          </p:nvSpPr>
          <p:spPr>
            <a:xfrm>
              <a:off x="9757680" y="4122930"/>
              <a:ext cx="14076" cy="23278"/>
            </a:xfrm>
            <a:custGeom>
              <a:avLst/>
              <a:gdLst>
                <a:gd name="connsiteX0" fmla="*/ 3193 w 14076"/>
                <a:gd name="connsiteY0" fmla="*/ 0 h 23278"/>
                <a:gd name="connsiteX1" fmla="*/ 14077 w 14076"/>
                <a:gd name="connsiteY1" fmla="*/ 1387 h 23278"/>
                <a:gd name="connsiteX2" fmla="*/ 11429 w 14076"/>
                <a:gd name="connsiteY2" fmla="*/ 23278 h 23278"/>
                <a:gd name="connsiteX3" fmla="*/ 0 w 14076"/>
                <a:gd name="connsiteY3" fmla="*/ 21850 h 23278"/>
                <a:gd name="connsiteX4" fmla="*/ 3193 w 14076"/>
                <a:gd name="connsiteY4" fmla="*/ 0 h 23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76" h="23278">
                  <a:moveTo>
                    <a:pt x="3193" y="0"/>
                  </a:moveTo>
                  <a:lnTo>
                    <a:pt x="14077" y="1387"/>
                  </a:lnTo>
                  <a:lnTo>
                    <a:pt x="11429" y="23278"/>
                  </a:lnTo>
                  <a:lnTo>
                    <a:pt x="0" y="21850"/>
                  </a:lnTo>
                  <a:lnTo>
                    <a:pt x="3193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69" name="Forma Livre: Forma 1668">
              <a:extLst>
                <a:ext uri="{FF2B5EF4-FFF2-40B4-BE49-F238E27FC236}">
                  <a16:creationId xmlns:a16="http://schemas.microsoft.com/office/drawing/2014/main" id="{43CE29E4-1BAA-0460-1650-0EFC3D0CB8EA}"/>
                </a:ext>
              </a:extLst>
            </p:cNvPr>
            <p:cNvSpPr/>
            <p:nvPr/>
          </p:nvSpPr>
          <p:spPr>
            <a:xfrm>
              <a:off x="9728982" y="4118728"/>
              <a:ext cx="18110" cy="38026"/>
            </a:xfrm>
            <a:custGeom>
              <a:avLst/>
              <a:gdLst>
                <a:gd name="connsiteX0" fmla="*/ 7353 w 18110"/>
                <a:gd name="connsiteY0" fmla="*/ 0 h 38026"/>
                <a:gd name="connsiteX1" fmla="*/ 18110 w 18110"/>
                <a:gd name="connsiteY1" fmla="*/ 1891 h 38026"/>
                <a:gd name="connsiteX2" fmla="*/ 11681 w 18110"/>
                <a:gd name="connsiteY2" fmla="*/ 38027 h 38026"/>
                <a:gd name="connsiteX3" fmla="*/ 0 w 18110"/>
                <a:gd name="connsiteY3" fmla="*/ 35926 h 38026"/>
                <a:gd name="connsiteX4" fmla="*/ 7353 w 18110"/>
                <a:gd name="connsiteY4" fmla="*/ 0 h 38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10" h="38026">
                  <a:moveTo>
                    <a:pt x="7353" y="0"/>
                  </a:moveTo>
                  <a:lnTo>
                    <a:pt x="18110" y="1891"/>
                  </a:lnTo>
                  <a:lnTo>
                    <a:pt x="11681" y="38027"/>
                  </a:lnTo>
                  <a:lnTo>
                    <a:pt x="0" y="35926"/>
                  </a:lnTo>
                  <a:lnTo>
                    <a:pt x="7353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70" name="Forma Livre: Forma 1669">
              <a:extLst>
                <a:ext uri="{FF2B5EF4-FFF2-40B4-BE49-F238E27FC236}">
                  <a16:creationId xmlns:a16="http://schemas.microsoft.com/office/drawing/2014/main" id="{E45351C2-B28D-AC8C-C4D8-3F9D9CC3B900}"/>
                </a:ext>
              </a:extLst>
            </p:cNvPr>
            <p:cNvSpPr/>
            <p:nvPr/>
          </p:nvSpPr>
          <p:spPr>
            <a:xfrm>
              <a:off x="9697258" y="4113014"/>
              <a:ext cx="25421" cy="59036"/>
            </a:xfrm>
            <a:custGeom>
              <a:avLst/>
              <a:gdLst>
                <a:gd name="connsiteX0" fmla="*/ 14790 w 25421"/>
                <a:gd name="connsiteY0" fmla="*/ 0 h 59036"/>
                <a:gd name="connsiteX1" fmla="*/ 16429 w 25421"/>
                <a:gd name="connsiteY1" fmla="*/ 462 h 59036"/>
                <a:gd name="connsiteX2" fmla="*/ 20085 w 25421"/>
                <a:gd name="connsiteY2" fmla="*/ 1345 h 59036"/>
                <a:gd name="connsiteX3" fmla="*/ 25421 w 25421"/>
                <a:gd name="connsiteY3" fmla="*/ 2563 h 59036"/>
                <a:gd name="connsiteX4" fmla="*/ 12059 w 25421"/>
                <a:gd name="connsiteY4" fmla="*/ 59036 h 59036"/>
                <a:gd name="connsiteX5" fmla="*/ 6008 w 25421"/>
                <a:gd name="connsiteY5" fmla="*/ 57650 h 59036"/>
                <a:gd name="connsiteX6" fmla="*/ 1849 w 25421"/>
                <a:gd name="connsiteY6" fmla="*/ 56641 h 59036"/>
                <a:gd name="connsiteX7" fmla="*/ 0 w 25421"/>
                <a:gd name="connsiteY7" fmla="*/ 56095 h 59036"/>
                <a:gd name="connsiteX8" fmla="*/ 14748 w 25421"/>
                <a:gd name="connsiteY8" fmla="*/ 0 h 59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421" h="59036">
                  <a:moveTo>
                    <a:pt x="14790" y="0"/>
                  </a:moveTo>
                  <a:lnTo>
                    <a:pt x="16429" y="462"/>
                  </a:lnTo>
                  <a:cubicBezTo>
                    <a:pt x="17395" y="756"/>
                    <a:pt x="18782" y="1008"/>
                    <a:pt x="20085" y="1345"/>
                  </a:cubicBezTo>
                  <a:lnTo>
                    <a:pt x="25421" y="2563"/>
                  </a:lnTo>
                  <a:lnTo>
                    <a:pt x="12059" y="59036"/>
                  </a:lnTo>
                  <a:lnTo>
                    <a:pt x="6008" y="57650"/>
                  </a:lnTo>
                  <a:cubicBezTo>
                    <a:pt x="4496" y="57272"/>
                    <a:pt x="2983" y="56977"/>
                    <a:pt x="1849" y="56641"/>
                  </a:cubicBezTo>
                  <a:lnTo>
                    <a:pt x="0" y="56095"/>
                  </a:lnTo>
                  <a:lnTo>
                    <a:pt x="14748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71" name="Forma Livre: Forma 1670">
              <a:extLst>
                <a:ext uri="{FF2B5EF4-FFF2-40B4-BE49-F238E27FC236}">
                  <a16:creationId xmlns:a16="http://schemas.microsoft.com/office/drawing/2014/main" id="{C7E6BC03-81D7-A2CC-0337-A319BFE9B0E3}"/>
                </a:ext>
              </a:extLst>
            </p:cNvPr>
            <p:cNvSpPr/>
            <p:nvPr/>
          </p:nvSpPr>
          <p:spPr>
            <a:xfrm>
              <a:off x="9675282" y="4105954"/>
              <a:ext cx="23362" cy="43489"/>
            </a:xfrm>
            <a:custGeom>
              <a:avLst/>
              <a:gdLst>
                <a:gd name="connsiteX0" fmla="*/ 12900 w 23362"/>
                <a:gd name="connsiteY0" fmla="*/ 0 h 43489"/>
                <a:gd name="connsiteX1" fmla="*/ 18110 w 23362"/>
                <a:gd name="connsiteY1" fmla="*/ 1765 h 43489"/>
                <a:gd name="connsiteX2" fmla="*/ 23363 w 23362"/>
                <a:gd name="connsiteY2" fmla="*/ 3235 h 43489"/>
                <a:gd name="connsiteX3" fmla="*/ 11429 w 23362"/>
                <a:gd name="connsiteY3" fmla="*/ 43489 h 43489"/>
                <a:gd name="connsiteX4" fmla="*/ 5673 w 23362"/>
                <a:gd name="connsiteY4" fmla="*/ 41851 h 43489"/>
                <a:gd name="connsiteX5" fmla="*/ 0 w 23362"/>
                <a:gd name="connsiteY5" fmla="*/ 39960 h 43489"/>
                <a:gd name="connsiteX6" fmla="*/ 12942 w 23362"/>
                <a:gd name="connsiteY6" fmla="*/ 0 h 43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362" h="43489">
                  <a:moveTo>
                    <a:pt x="12900" y="0"/>
                  </a:moveTo>
                  <a:cubicBezTo>
                    <a:pt x="12900" y="0"/>
                    <a:pt x="15505" y="882"/>
                    <a:pt x="18110" y="1765"/>
                  </a:cubicBezTo>
                  <a:cubicBezTo>
                    <a:pt x="20758" y="2521"/>
                    <a:pt x="23363" y="3235"/>
                    <a:pt x="23363" y="3235"/>
                  </a:cubicBezTo>
                  <a:lnTo>
                    <a:pt x="11429" y="43489"/>
                  </a:lnTo>
                  <a:cubicBezTo>
                    <a:pt x="11429" y="43489"/>
                    <a:pt x="8530" y="42649"/>
                    <a:pt x="5673" y="41851"/>
                  </a:cubicBezTo>
                  <a:cubicBezTo>
                    <a:pt x="2815" y="40884"/>
                    <a:pt x="0" y="39960"/>
                    <a:pt x="0" y="39960"/>
                  </a:cubicBezTo>
                  <a:lnTo>
                    <a:pt x="12942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72" name="Forma Livre: Forma 1671">
              <a:extLst>
                <a:ext uri="{FF2B5EF4-FFF2-40B4-BE49-F238E27FC236}">
                  <a16:creationId xmlns:a16="http://schemas.microsoft.com/office/drawing/2014/main" id="{E9C6163E-B926-9EFE-8FA3-9D5467093419}"/>
                </a:ext>
              </a:extLst>
            </p:cNvPr>
            <p:cNvSpPr/>
            <p:nvPr/>
          </p:nvSpPr>
          <p:spPr>
            <a:xfrm>
              <a:off x="9659020" y="4098475"/>
              <a:ext cx="18152" cy="24580"/>
            </a:xfrm>
            <a:custGeom>
              <a:avLst/>
              <a:gdLst>
                <a:gd name="connsiteX0" fmla="*/ 7900 w 18152"/>
                <a:gd name="connsiteY0" fmla="*/ 0 h 24580"/>
                <a:gd name="connsiteX1" fmla="*/ 12984 w 18152"/>
                <a:gd name="connsiteY1" fmla="*/ 2017 h 24580"/>
                <a:gd name="connsiteX2" fmla="*/ 18152 w 18152"/>
                <a:gd name="connsiteY2" fmla="*/ 3782 h 24580"/>
                <a:gd name="connsiteX3" fmla="*/ 10799 w 18152"/>
                <a:gd name="connsiteY3" fmla="*/ 24581 h 24580"/>
                <a:gd name="connsiteX4" fmla="*/ 5336 w 18152"/>
                <a:gd name="connsiteY4" fmla="*/ 22732 h 24580"/>
                <a:gd name="connsiteX5" fmla="*/ 0 w 18152"/>
                <a:gd name="connsiteY5" fmla="*/ 20631 h 24580"/>
                <a:gd name="connsiteX6" fmla="*/ 7857 w 18152"/>
                <a:gd name="connsiteY6" fmla="*/ 42 h 2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152" h="24580">
                  <a:moveTo>
                    <a:pt x="7900" y="0"/>
                  </a:moveTo>
                  <a:lnTo>
                    <a:pt x="12984" y="2017"/>
                  </a:lnTo>
                  <a:cubicBezTo>
                    <a:pt x="15589" y="2899"/>
                    <a:pt x="18152" y="3782"/>
                    <a:pt x="18152" y="3782"/>
                  </a:cubicBezTo>
                  <a:lnTo>
                    <a:pt x="10799" y="24581"/>
                  </a:lnTo>
                  <a:cubicBezTo>
                    <a:pt x="10799" y="24581"/>
                    <a:pt x="8068" y="23657"/>
                    <a:pt x="5336" y="22732"/>
                  </a:cubicBezTo>
                  <a:lnTo>
                    <a:pt x="0" y="20631"/>
                  </a:lnTo>
                  <a:lnTo>
                    <a:pt x="7857" y="42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73" name="Forma Livre: Forma 1672">
              <a:extLst>
                <a:ext uri="{FF2B5EF4-FFF2-40B4-BE49-F238E27FC236}">
                  <a16:creationId xmlns:a16="http://schemas.microsoft.com/office/drawing/2014/main" id="{DCDEDEB7-2757-5A74-5383-304EF03EDD5E}"/>
                </a:ext>
              </a:extLst>
            </p:cNvPr>
            <p:cNvSpPr/>
            <p:nvPr/>
          </p:nvSpPr>
          <p:spPr>
            <a:xfrm>
              <a:off x="9628935" y="4088937"/>
              <a:ext cx="25000" cy="38279"/>
            </a:xfrm>
            <a:custGeom>
              <a:avLst/>
              <a:gdLst>
                <a:gd name="connsiteX0" fmla="*/ 14958 w 25000"/>
                <a:gd name="connsiteY0" fmla="*/ 0 h 38279"/>
                <a:gd name="connsiteX1" fmla="*/ 19959 w 25000"/>
                <a:gd name="connsiteY1" fmla="*/ 2269 h 38279"/>
                <a:gd name="connsiteX2" fmla="*/ 23404 w 25000"/>
                <a:gd name="connsiteY2" fmla="*/ 3824 h 38279"/>
                <a:gd name="connsiteX3" fmla="*/ 25001 w 25000"/>
                <a:gd name="connsiteY3" fmla="*/ 4454 h 38279"/>
                <a:gd name="connsiteX4" fmla="*/ 10883 w 25000"/>
                <a:gd name="connsiteY4" fmla="*/ 38279 h 38279"/>
                <a:gd name="connsiteX5" fmla="*/ 9160 w 25000"/>
                <a:gd name="connsiteY5" fmla="*/ 37607 h 38279"/>
                <a:gd name="connsiteX6" fmla="*/ 5420 w 25000"/>
                <a:gd name="connsiteY6" fmla="*/ 35926 h 38279"/>
                <a:gd name="connsiteX7" fmla="*/ 0 w 25000"/>
                <a:gd name="connsiteY7" fmla="*/ 33489 h 38279"/>
                <a:gd name="connsiteX8" fmla="*/ 14958 w 25000"/>
                <a:gd name="connsiteY8" fmla="*/ 0 h 38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000" h="38279">
                  <a:moveTo>
                    <a:pt x="14958" y="0"/>
                  </a:moveTo>
                  <a:cubicBezTo>
                    <a:pt x="14958" y="0"/>
                    <a:pt x="17437" y="1135"/>
                    <a:pt x="19959" y="2269"/>
                  </a:cubicBezTo>
                  <a:cubicBezTo>
                    <a:pt x="21219" y="2815"/>
                    <a:pt x="22438" y="3404"/>
                    <a:pt x="23404" y="3824"/>
                  </a:cubicBezTo>
                  <a:cubicBezTo>
                    <a:pt x="24371" y="4202"/>
                    <a:pt x="25001" y="4454"/>
                    <a:pt x="25001" y="4454"/>
                  </a:cubicBezTo>
                  <a:lnTo>
                    <a:pt x="10883" y="38279"/>
                  </a:lnTo>
                  <a:lnTo>
                    <a:pt x="9160" y="37607"/>
                  </a:lnTo>
                  <a:cubicBezTo>
                    <a:pt x="8151" y="37187"/>
                    <a:pt x="6807" y="36556"/>
                    <a:pt x="5420" y="35926"/>
                  </a:cubicBezTo>
                  <a:cubicBezTo>
                    <a:pt x="2731" y="34708"/>
                    <a:pt x="0" y="33489"/>
                    <a:pt x="0" y="33489"/>
                  </a:cubicBezTo>
                  <a:lnTo>
                    <a:pt x="14958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74" name="Forma Livre: Forma 1673">
              <a:extLst>
                <a:ext uri="{FF2B5EF4-FFF2-40B4-BE49-F238E27FC236}">
                  <a16:creationId xmlns:a16="http://schemas.microsoft.com/office/drawing/2014/main" id="{25C3096F-DECC-81D1-3829-628143E77EF8}"/>
                </a:ext>
              </a:extLst>
            </p:cNvPr>
            <p:cNvSpPr/>
            <p:nvPr/>
          </p:nvSpPr>
          <p:spPr>
            <a:xfrm>
              <a:off x="9594858" y="4078138"/>
              <a:ext cx="36304" cy="57187"/>
            </a:xfrm>
            <a:custGeom>
              <a:avLst/>
              <a:gdLst>
                <a:gd name="connsiteX0" fmla="*/ 26556 w 36304"/>
                <a:gd name="connsiteY0" fmla="*/ 0 h 57187"/>
                <a:gd name="connsiteX1" fmla="*/ 36304 w 36304"/>
                <a:gd name="connsiteY1" fmla="*/ 5000 h 57187"/>
                <a:gd name="connsiteX2" fmla="*/ 11009 w 36304"/>
                <a:gd name="connsiteY2" fmla="*/ 57187 h 57187"/>
                <a:gd name="connsiteX3" fmla="*/ 0 w 36304"/>
                <a:gd name="connsiteY3" fmla="*/ 51557 h 57187"/>
                <a:gd name="connsiteX4" fmla="*/ 26556 w 36304"/>
                <a:gd name="connsiteY4" fmla="*/ 0 h 57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304" h="57187">
                  <a:moveTo>
                    <a:pt x="26556" y="0"/>
                  </a:moveTo>
                  <a:lnTo>
                    <a:pt x="36304" y="5000"/>
                  </a:lnTo>
                  <a:lnTo>
                    <a:pt x="11009" y="57187"/>
                  </a:lnTo>
                  <a:lnTo>
                    <a:pt x="0" y="51557"/>
                  </a:lnTo>
                  <a:lnTo>
                    <a:pt x="26556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75" name="Forma Livre: Forma 1674">
              <a:extLst>
                <a:ext uri="{FF2B5EF4-FFF2-40B4-BE49-F238E27FC236}">
                  <a16:creationId xmlns:a16="http://schemas.microsoft.com/office/drawing/2014/main" id="{9C067EFD-663E-8D8B-43B2-DD3FE275BA3C}"/>
                </a:ext>
              </a:extLst>
            </p:cNvPr>
            <p:cNvSpPr/>
            <p:nvPr/>
          </p:nvSpPr>
          <p:spPr>
            <a:xfrm>
              <a:off x="9578302" y="4066120"/>
              <a:ext cx="30799" cy="42186"/>
            </a:xfrm>
            <a:custGeom>
              <a:avLst/>
              <a:gdLst>
                <a:gd name="connsiteX0" fmla="*/ 21303 w 30799"/>
                <a:gd name="connsiteY0" fmla="*/ 0 h 42186"/>
                <a:gd name="connsiteX1" fmla="*/ 30800 w 30799"/>
                <a:gd name="connsiteY1" fmla="*/ 5462 h 42186"/>
                <a:gd name="connsiteX2" fmla="*/ 10379 w 30799"/>
                <a:gd name="connsiteY2" fmla="*/ 42187 h 42186"/>
                <a:gd name="connsiteX3" fmla="*/ 0 w 30799"/>
                <a:gd name="connsiteY3" fmla="*/ 36220 h 42186"/>
                <a:gd name="connsiteX4" fmla="*/ 21303 w 30799"/>
                <a:gd name="connsiteY4" fmla="*/ 0 h 42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799" h="42186">
                  <a:moveTo>
                    <a:pt x="21303" y="0"/>
                  </a:moveTo>
                  <a:lnTo>
                    <a:pt x="30800" y="5462"/>
                  </a:lnTo>
                  <a:lnTo>
                    <a:pt x="10379" y="42187"/>
                  </a:lnTo>
                  <a:lnTo>
                    <a:pt x="0" y="36220"/>
                  </a:lnTo>
                  <a:lnTo>
                    <a:pt x="21303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76" name="Forma Livre: Forma 1675">
              <a:extLst>
                <a:ext uri="{FF2B5EF4-FFF2-40B4-BE49-F238E27FC236}">
                  <a16:creationId xmlns:a16="http://schemas.microsoft.com/office/drawing/2014/main" id="{9247B7C1-3756-3D61-F2AE-47021F251647}"/>
                </a:ext>
              </a:extLst>
            </p:cNvPr>
            <p:cNvSpPr/>
            <p:nvPr/>
          </p:nvSpPr>
          <p:spPr>
            <a:xfrm>
              <a:off x="9568302" y="4054187"/>
              <a:ext cx="21387" cy="24622"/>
            </a:xfrm>
            <a:custGeom>
              <a:avLst/>
              <a:gdLst>
                <a:gd name="connsiteX0" fmla="*/ 12143 w 21387"/>
                <a:gd name="connsiteY0" fmla="*/ 0 h 24622"/>
                <a:gd name="connsiteX1" fmla="*/ 21387 w 21387"/>
                <a:gd name="connsiteY1" fmla="*/ 5925 h 24622"/>
                <a:gd name="connsiteX2" fmla="*/ 9707 w 21387"/>
                <a:gd name="connsiteY2" fmla="*/ 24623 h 24622"/>
                <a:gd name="connsiteX3" fmla="*/ 0 w 21387"/>
                <a:gd name="connsiteY3" fmla="*/ 18446 h 24622"/>
                <a:gd name="connsiteX4" fmla="*/ 12143 w 21387"/>
                <a:gd name="connsiteY4" fmla="*/ 0 h 24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387" h="24622">
                  <a:moveTo>
                    <a:pt x="12143" y="0"/>
                  </a:moveTo>
                  <a:lnTo>
                    <a:pt x="21387" y="5925"/>
                  </a:lnTo>
                  <a:lnTo>
                    <a:pt x="9707" y="24623"/>
                  </a:lnTo>
                  <a:lnTo>
                    <a:pt x="0" y="18446"/>
                  </a:lnTo>
                  <a:lnTo>
                    <a:pt x="12143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77" name="Forma Livre: Forma 1676">
              <a:extLst>
                <a:ext uri="{FF2B5EF4-FFF2-40B4-BE49-F238E27FC236}">
                  <a16:creationId xmlns:a16="http://schemas.microsoft.com/office/drawing/2014/main" id="{74DDD431-3C8D-C66D-54CA-95CAB0F6D8A7}"/>
                </a:ext>
              </a:extLst>
            </p:cNvPr>
            <p:cNvSpPr/>
            <p:nvPr/>
          </p:nvSpPr>
          <p:spPr>
            <a:xfrm>
              <a:off x="9538132" y="4039985"/>
              <a:ext cx="30800" cy="36304"/>
            </a:xfrm>
            <a:custGeom>
              <a:avLst/>
              <a:gdLst>
                <a:gd name="connsiteX0" fmla="*/ 21850 w 30800"/>
                <a:gd name="connsiteY0" fmla="*/ 0 h 36304"/>
                <a:gd name="connsiteX1" fmla="*/ 30800 w 30800"/>
                <a:gd name="connsiteY1" fmla="*/ 6345 h 36304"/>
                <a:gd name="connsiteX2" fmla="*/ 9665 w 30800"/>
                <a:gd name="connsiteY2" fmla="*/ 36304 h 36304"/>
                <a:gd name="connsiteX3" fmla="*/ 0 w 30800"/>
                <a:gd name="connsiteY3" fmla="*/ 29455 h 36304"/>
                <a:gd name="connsiteX4" fmla="*/ 21850 w 30800"/>
                <a:gd name="connsiteY4" fmla="*/ 0 h 36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00" h="36304">
                  <a:moveTo>
                    <a:pt x="21850" y="0"/>
                  </a:moveTo>
                  <a:lnTo>
                    <a:pt x="30800" y="6345"/>
                  </a:lnTo>
                  <a:lnTo>
                    <a:pt x="9665" y="36304"/>
                  </a:lnTo>
                  <a:lnTo>
                    <a:pt x="0" y="29455"/>
                  </a:lnTo>
                  <a:lnTo>
                    <a:pt x="21850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78" name="Forma Livre: Forma 1677">
              <a:extLst>
                <a:ext uri="{FF2B5EF4-FFF2-40B4-BE49-F238E27FC236}">
                  <a16:creationId xmlns:a16="http://schemas.microsoft.com/office/drawing/2014/main" id="{6FE85099-CC0D-05D7-B180-8C4D51D2C33F}"/>
                </a:ext>
              </a:extLst>
            </p:cNvPr>
            <p:cNvSpPr/>
            <p:nvPr/>
          </p:nvSpPr>
          <p:spPr>
            <a:xfrm>
              <a:off x="9503299" y="4024564"/>
              <a:ext cx="45674" cy="52355"/>
            </a:xfrm>
            <a:custGeom>
              <a:avLst/>
              <a:gdLst>
                <a:gd name="connsiteX0" fmla="*/ 37060 w 45674"/>
                <a:gd name="connsiteY0" fmla="*/ 0 h 52355"/>
                <a:gd name="connsiteX1" fmla="*/ 38363 w 45674"/>
                <a:gd name="connsiteY1" fmla="*/ 1134 h 52355"/>
                <a:gd name="connsiteX2" fmla="*/ 41346 w 45674"/>
                <a:gd name="connsiteY2" fmla="*/ 3445 h 52355"/>
                <a:gd name="connsiteX3" fmla="*/ 45674 w 45674"/>
                <a:gd name="connsiteY3" fmla="*/ 6849 h 52355"/>
                <a:gd name="connsiteX4" fmla="*/ 9706 w 45674"/>
                <a:gd name="connsiteY4" fmla="*/ 52355 h 52355"/>
                <a:gd name="connsiteX5" fmla="*/ 4832 w 45674"/>
                <a:gd name="connsiteY5" fmla="*/ 48532 h 52355"/>
                <a:gd name="connsiteX6" fmla="*/ 1471 w 45674"/>
                <a:gd name="connsiteY6" fmla="*/ 45884 h 52355"/>
                <a:gd name="connsiteX7" fmla="*/ 0 w 45674"/>
                <a:gd name="connsiteY7" fmla="*/ 44624 h 52355"/>
                <a:gd name="connsiteX8" fmla="*/ 37060 w 45674"/>
                <a:gd name="connsiteY8" fmla="*/ 0 h 52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674" h="52355">
                  <a:moveTo>
                    <a:pt x="37060" y="0"/>
                  </a:moveTo>
                  <a:lnTo>
                    <a:pt x="38363" y="1134"/>
                  </a:lnTo>
                  <a:cubicBezTo>
                    <a:pt x="39161" y="1765"/>
                    <a:pt x="40254" y="2605"/>
                    <a:pt x="41346" y="3445"/>
                  </a:cubicBezTo>
                  <a:lnTo>
                    <a:pt x="45674" y="6849"/>
                  </a:lnTo>
                  <a:lnTo>
                    <a:pt x="9706" y="52355"/>
                  </a:lnTo>
                  <a:cubicBezTo>
                    <a:pt x="9706" y="52355"/>
                    <a:pt x="7269" y="50422"/>
                    <a:pt x="4832" y="48532"/>
                  </a:cubicBezTo>
                  <a:cubicBezTo>
                    <a:pt x="3614" y="47565"/>
                    <a:pt x="2395" y="46599"/>
                    <a:pt x="1471" y="45884"/>
                  </a:cubicBezTo>
                  <a:lnTo>
                    <a:pt x="0" y="44624"/>
                  </a:lnTo>
                  <a:lnTo>
                    <a:pt x="37060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79" name="Forma Livre: Forma 1678">
              <a:extLst>
                <a:ext uri="{FF2B5EF4-FFF2-40B4-BE49-F238E27FC236}">
                  <a16:creationId xmlns:a16="http://schemas.microsoft.com/office/drawing/2014/main" id="{A78C842A-609A-0B91-FB7D-015A42BD63D3}"/>
                </a:ext>
              </a:extLst>
            </p:cNvPr>
            <p:cNvSpPr/>
            <p:nvPr/>
          </p:nvSpPr>
          <p:spPr>
            <a:xfrm>
              <a:off x="9493088" y="4008051"/>
              <a:ext cx="36724" cy="38825"/>
            </a:xfrm>
            <a:custGeom>
              <a:avLst/>
              <a:gdLst>
                <a:gd name="connsiteX0" fmla="*/ 28573 w 36724"/>
                <a:gd name="connsiteY0" fmla="*/ 0 h 38825"/>
                <a:gd name="connsiteX1" fmla="*/ 32565 w 36724"/>
                <a:gd name="connsiteY1" fmla="*/ 3782 h 38825"/>
                <a:gd name="connsiteX2" fmla="*/ 36724 w 36724"/>
                <a:gd name="connsiteY2" fmla="*/ 7353 h 38825"/>
                <a:gd name="connsiteX3" fmla="*/ 8908 w 36724"/>
                <a:gd name="connsiteY3" fmla="*/ 38826 h 38825"/>
                <a:gd name="connsiteX4" fmla="*/ 4370 w 36724"/>
                <a:gd name="connsiteY4" fmla="*/ 34918 h 38825"/>
                <a:gd name="connsiteX5" fmla="*/ 0 w 36724"/>
                <a:gd name="connsiteY5" fmla="*/ 30800 h 38825"/>
                <a:gd name="connsiteX6" fmla="*/ 28573 w 36724"/>
                <a:gd name="connsiteY6" fmla="*/ 42 h 38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724" h="38825">
                  <a:moveTo>
                    <a:pt x="28573" y="0"/>
                  </a:moveTo>
                  <a:cubicBezTo>
                    <a:pt x="28573" y="0"/>
                    <a:pt x="30548" y="1933"/>
                    <a:pt x="32565" y="3782"/>
                  </a:cubicBezTo>
                  <a:cubicBezTo>
                    <a:pt x="34623" y="5589"/>
                    <a:pt x="36724" y="7353"/>
                    <a:pt x="36724" y="7353"/>
                  </a:cubicBezTo>
                  <a:lnTo>
                    <a:pt x="8908" y="38826"/>
                  </a:lnTo>
                  <a:lnTo>
                    <a:pt x="4370" y="34918"/>
                  </a:lnTo>
                  <a:cubicBezTo>
                    <a:pt x="2143" y="32901"/>
                    <a:pt x="0" y="30800"/>
                    <a:pt x="0" y="30800"/>
                  </a:cubicBezTo>
                  <a:lnTo>
                    <a:pt x="28573" y="42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80" name="Forma Livre: Forma 1679">
              <a:extLst>
                <a:ext uri="{FF2B5EF4-FFF2-40B4-BE49-F238E27FC236}">
                  <a16:creationId xmlns:a16="http://schemas.microsoft.com/office/drawing/2014/main" id="{54093FD7-E0B7-CC5B-B4CC-C9B0FBF11115}"/>
                </a:ext>
              </a:extLst>
            </p:cNvPr>
            <p:cNvSpPr/>
            <p:nvPr/>
          </p:nvSpPr>
          <p:spPr>
            <a:xfrm>
              <a:off x="9489727" y="3992294"/>
              <a:ext cx="23530" cy="23530"/>
            </a:xfrm>
            <a:custGeom>
              <a:avLst/>
              <a:gdLst>
                <a:gd name="connsiteX0" fmla="*/ 15799 w 23530"/>
                <a:gd name="connsiteY0" fmla="*/ 0 h 23530"/>
                <a:gd name="connsiteX1" fmla="*/ 19580 w 23530"/>
                <a:gd name="connsiteY1" fmla="*/ 3992 h 23530"/>
                <a:gd name="connsiteX2" fmla="*/ 23530 w 23530"/>
                <a:gd name="connsiteY2" fmla="*/ 7774 h 23530"/>
                <a:gd name="connsiteX3" fmla="*/ 8109 w 23530"/>
                <a:gd name="connsiteY3" fmla="*/ 23531 h 23530"/>
                <a:gd name="connsiteX4" fmla="*/ 3950 w 23530"/>
                <a:gd name="connsiteY4" fmla="*/ 19539 h 23530"/>
                <a:gd name="connsiteX5" fmla="*/ 0 w 23530"/>
                <a:gd name="connsiteY5" fmla="*/ 15379 h 23530"/>
                <a:gd name="connsiteX6" fmla="*/ 15799 w 23530"/>
                <a:gd name="connsiteY6" fmla="*/ 0 h 23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530" h="23530">
                  <a:moveTo>
                    <a:pt x="15799" y="0"/>
                  </a:moveTo>
                  <a:cubicBezTo>
                    <a:pt x="15799" y="0"/>
                    <a:pt x="17690" y="1975"/>
                    <a:pt x="19580" y="3992"/>
                  </a:cubicBezTo>
                  <a:cubicBezTo>
                    <a:pt x="21514" y="5925"/>
                    <a:pt x="23530" y="7774"/>
                    <a:pt x="23530" y="7774"/>
                  </a:cubicBezTo>
                  <a:lnTo>
                    <a:pt x="8109" y="23531"/>
                  </a:lnTo>
                  <a:cubicBezTo>
                    <a:pt x="8109" y="23531"/>
                    <a:pt x="6008" y="21556"/>
                    <a:pt x="3950" y="19539"/>
                  </a:cubicBezTo>
                  <a:lnTo>
                    <a:pt x="0" y="15379"/>
                  </a:lnTo>
                  <a:lnTo>
                    <a:pt x="15799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81" name="Forma Livre: Forma 1680">
              <a:extLst>
                <a:ext uri="{FF2B5EF4-FFF2-40B4-BE49-F238E27FC236}">
                  <a16:creationId xmlns:a16="http://schemas.microsoft.com/office/drawing/2014/main" id="{90FBA092-FEEC-60E4-1EA3-956A119819C8}"/>
                </a:ext>
              </a:extLst>
            </p:cNvPr>
            <p:cNvSpPr/>
            <p:nvPr/>
          </p:nvSpPr>
          <p:spPr>
            <a:xfrm>
              <a:off x="9461028" y="3973931"/>
              <a:ext cx="34875" cy="33026"/>
            </a:xfrm>
            <a:custGeom>
              <a:avLst/>
              <a:gdLst>
                <a:gd name="connsiteX0" fmla="*/ 27649 w 34875"/>
                <a:gd name="connsiteY0" fmla="*/ 0 h 33026"/>
                <a:gd name="connsiteX1" fmla="*/ 31220 w 34875"/>
                <a:gd name="connsiteY1" fmla="*/ 4160 h 33026"/>
                <a:gd name="connsiteX2" fmla="*/ 33699 w 34875"/>
                <a:gd name="connsiteY2" fmla="*/ 7017 h 33026"/>
                <a:gd name="connsiteX3" fmla="*/ 34876 w 34875"/>
                <a:gd name="connsiteY3" fmla="*/ 8278 h 33026"/>
                <a:gd name="connsiteX4" fmla="*/ 7815 w 34875"/>
                <a:gd name="connsiteY4" fmla="*/ 33027 h 33026"/>
                <a:gd name="connsiteX5" fmla="*/ 6555 w 34875"/>
                <a:gd name="connsiteY5" fmla="*/ 31682 h 33026"/>
                <a:gd name="connsiteX6" fmla="*/ 3866 w 34875"/>
                <a:gd name="connsiteY6" fmla="*/ 28615 h 33026"/>
                <a:gd name="connsiteX7" fmla="*/ 0 w 34875"/>
                <a:gd name="connsiteY7" fmla="*/ 24119 h 33026"/>
                <a:gd name="connsiteX8" fmla="*/ 27649 w 34875"/>
                <a:gd name="connsiteY8" fmla="*/ 42 h 33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875" h="33026">
                  <a:moveTo>
                    <a:pt x="27649" y="0"/>
                  </a:moveTo>
                  <a:lnTo>
                    <a:pt x="31220" y="4160"/>
                  </a:lnTo>
                  <a:cubicBezTo>
                    <a:pt x="32102" y="5210"/>
                    <a:pt x="33027" y="6219"/>
                    <a:pt x="33699" y="7017"/>
                  </a:cubicBezTo>
                  <a:lnTo>
                    <a:pt x="34876" y="8278"/>
                  </a:lnTo>
                  <a:lnTo>
                    <a:pt x="7815" y="33027"/>
                  </a:lnTo>
                  <a:lnTo>
                    <a:pt x="6555" y="31682"/>
                  </a:lnTo>
                  <a:cubicBezTo>
                    <a:pt x="5841" y="30842"/>
                    <a:pt x="4874" y="29707"/>
                    <a:pt x="3866" y="28615"/>
                  </a:cubicBezTo>
                  <a:cubicBezTo>
                    <a:pt x="1933" y="26388"/>
                    <a:pt x="0" y="24119"/>
                    <a:pt x="0" y="24119"/>
                  </a:cubicBezTo>
                  <a:lnTo>
                    <a:pt x="27649" y="42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82" name="Forma Livre: Forma 1681">
              <a:extLst>
                <a:ext uri="{FF2B5EF4-FFF2-40B4-BE49-F238E27FC236}">
                  <a16:creationId xmlns:a16="http://schemas.microsoft.com/office/drawing/2014/main" id="{D9BA6DAF-90EF-30BB-87A1-79C68D888E1A}"/>
                </a:ext>
              </a:extLst>
            </p:cNvPr>
            <p:cNvSpPr/>
            <p:nvPr/>
          </p:nvSpPr>
          <p:spPr>
            <a:xfrm>
              <a:off x="9427035" y="3954687"/>
              <a:ext cx="52565" cy="45380"/>
            </a:xfrm>
            <a:custGeom>
              <a:avLst/>
              <a:gdLst>
                <a:gd name="connsiteX0" fmla="*/ 45758 w 52565"/>
                <a:gd name="connsiteY0" fmla="*/ 0 h 45380"/>
                <a:gd name="connsiteX1" fmla="*/ 52565 w 52565"/>
                <a:gd name="connsiteY1" fmla="*/ 8614 h 45380"/>
                <a:gd name="connsiteX2" fmla="*/ 7647 w 52565"/>
                <a:gd name="connsiteY2" fmla="*/ 45380 h 45380"/>
                <a:gd name="connsiteX3" fmla="*/ 0 w 52565"/>
                <a:gd name="connsiteY3" fmla="*/ 35632 h 45380"/>
                <a:gd name="connsiteX4" fmla="*/ 45758 w 52565"/>
                <a:gd name="connsiteY4" fmla="*/ 0 h 45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565" h="45380">
                  <a:moveTo>
                    <a:pt x="45758" y="0"/>
                  </a:moveTo>
                  <a:lnTo>
                    <a:pt x="52565" y="8614"/>
                  </a:lnTo>
                  <a:lnTo>
                    <a:pt x="7647" y="45380"/>
                  </a:lnTo>
                  <a:lnTo>
                    <a:pt x="0" y="35632"/>
                  </a:lnTo>
                  <a:lnTo>
                    <a:pt x="45758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83" name="Forma Livre: Forma 1682">
              <a:extLst>
                <a:ext uri="{FF2B5EF4-FFF2-40B4-BE49-F238E27FC236}">
                  <a16:creationId xmlns:a16="http://schemas.microsoft.com/office/drawing/2014/main" id="{8DB95C0F-0DC1-F317-6A6F-F65EB4EC76C0}"/>
                </a:ext>
              </a:extLst>
            </p:cNvPr>
            <p:cNvSpPr/>
            <p:nvPr/>
          </p:nvSpPr>
          <p:spPr>
            <a:xfrm>
              <a:off x="9423506" y="3934602"/>
              <a:ext cx="40884" cy="33699"/>
            </a:xfrm>
            <a:custGeom>
              <a:avLst/>
              <a:gdLst>
                <a:gd name="connsiteX0" fmla="*/ 34539 w 40884"/>
                <a:gd name="connsiteY0" fmla="*/ 0 h 33699"/>
                <a:gd name="connsiteX1" fmla="*/ 40884 w 40884"/>
                <a:gd name="connsiteY1" fmla="*/ 8950 h 33699"/>
                <a:gd name="connsiteX2" fmla="*/ 6933 w 40884"/>
                <a:gd name="connsiteY2" fmla="*/ 33699 h 33699"/>
                <a:gd name="connsiteX3" fmla="*/ 0 w 40884"/>
                <a:gd name="connsiteY3" fmla="*/ 23909 h 33699"/>
                <a:gd name="connsiteX4" fmla="*/ 34539 w 40884"/>
                <a:gd name="connsiteY4" fmla="*/ 0 h 3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884" h="33699">
                  <a:moveTo>
                    <a:pt x="34539" y="0"/>
                  </a:moveTo>
                  <a:lnTo>
                    <a:pt x="40884" y="8950"/>
                  </a:lnTo>
                  <a:lnTo>
                    <a:pt x="6933" y="33699"/>
                  </a:lnTo>
                  <a:lnTo>
                    <a:pt x="0" y="23909"/>
                  </a:lnTo>
                  <a:lnTo>
                    <a:pt x="34539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84" name="Forma Livre: Forma 1683">
              <a:extLst>
                <a:ext uri="{FF2B5EF4-FFF2-40B4-BE49-F238E27FC236}">
                  <a16:creationId xmlns:a16="http://schemas.microsoft.com/office/drawing/2014/main" id="{3E5D8E45-8875-6C2C-9716-A04F9B113328}"/>
                </a:ext>
              </a:extLst>
            </p:cNvPr>
            <p:cNvSpPr/>
            <p:nvPr/>
          </p:nvSpPr>
          <p:spPr>
            <a:xfrm>
              <a:off x="9426909" y="3915778"/>
              <a:ext cx="24664" cy="21303"/>
            </a:xfrm>
            <a:custGeom>
              <a:avLst/>
              <a:gdLst>
                <a:gd name="connsiteX0" fmla="*/ 18741 w 24664"/>
                <a:gd name="connsiteY0" fmla="*/ 0 h 21303"/>
                <a:gd name="connsiteX1" fmla="*/ 24665 w 24664"/>
                <a:gd name="connsiteY1" fmla="*/ 9202 h 21303"/>
                <a:gd name="connsiteX2" fmla="*/ 6219 w 24664"/>
                <a:gd name="connsiteY2" fmla="*/ 21304 h 21303"/>
                <a:gd name="connsiteX3" fmla="*/ 0 w 24664"/>
                <a:gd name="connsiteY3" fmla="*/ 11597 h 21303"/>
                <a:gd name="connsiteX4" fmla="*/ 18741 w 24664"/>
                <a:gd name="connsiteY4" fmla="*/ 0 h 21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664" h="21303">
                  <a:moveTo>
                    <a:pt x="18741" y="0"/>
                  </a:moveTo>
                  <a:lnTo>
                    <a:pt x="24665" y="9202"/>
                  </a:lnTo>
                  <a:lnTo>
                    <a:pt x="6219" y="21304"/>
                  </a:lnTo>
                  <a:lnTo>
                    <a:pt x="0" y="11597"/>
                  </a:lnTo>
                  <a:lnTo>
                    <a:pt x="18741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85" name="Forma Livre: Forma 1684">
              <a:extLst>
                <a:ext uri="{FF2B5EF4-FFF2-40B4-BE49-F238E27FC236}">
                  <a16:creationId xmlns:a16="http://schemas.microsoft.com/office/drawing/2014/main" id="{44C3BC51-2281-58A1-7AF6-C79543BF0F61}"/>
                </a:ext>
              </a:extLst>
            </p:cNvPr>
            <p:cNvSpPr/>
            <p:nvPr/>
          </p:nvSpPr>
          <p:spPr>
            <a:xfrm>
              <a:off x="9400857" y="3894264"/>
              <a:ext cx="37648" cy="27816"/>
            </a:xfrm>
            <a:custGeom>
              <a:avLst/>
              <a:gdLst>
                <a:gd name="connsiteX0" fmla="*/ 32186 w 37648"/>
                <a:gd name="connsiteY0" fmla="*/ 0 h 27816"/>
                <a:gd name="connsiteX1" fmla="*/ 37649 w 37648"/>
                <a:gd name="connsiteY1" fmla="*/ 9496 h 27816"/>
                <a:gd name="connsiteX2" fmla="*/ 5925 w 37648"/>
                <a:gd name="connsiteY2" fmla="*/ 27816 h 27816"/>
                <a:gd name="connsiteX3" fmla="*/ 0 w 37648"/>
                <a:gd name="connsiteY3" fmla="*/ 17564 h 27816"/>
                <a:gd name="connsiteX4" fmla="*/ 32186 w 37648"/>
                <a:gd name="connsiteY4" fmla="*/ 0 h 27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648" h="27816">
                  <a:moveTo>
                    <a:pt x="32186" y="0"/>
                  </a:moveTo>
                  <a:lnTo>
                    <a:pt x="37649" y="9496"/>
                  </a:lnTo>
                  <a:lnTo>
                    <a:pt x="5925" y="27816"/>
                  </a:lnTo>
                  <a:lnTo>
                    <a:pt x="0" y="17564"/>
                  </a:lnTo>
                  <a:lnTo>
                    <a:pt x="32186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86" name="Forma Livre: Forma 1685">
              <a:extLst>
                <a:ext uri="{FF2B5EF4-FFF2-40B4-BE49-F238E27FC236}">
                  <a16:creationId xmlns:a16="http://schemas.microsoft.com/office/drawing/2014/main" id="{B2E880D7-EC62-941F-F50A-B866BE2341B8}"/>
                </a:ext>
              </a:extLst>
            </p:cNvPr>
            <p:cNvSpPr/>
            <p:nvPr/>
          </p:nvSpPr>
          <p:spPr>
            <a:xfrm>
              <a:off x="9369385" y="3871994"/>
              <a:ext cx="57271" cy="36010"/>
            </a:xfrm>
            <a:custGeom>
              <a:avLst/>
              <a:gdLst>
                <a:gd name="connsiteX0" fmla="*/ 52355 w 57271"/>
                <a:gd name="connsiteY0" fmla="*/ 42 h 36010"/>
                <a:gd name="connsiteX1" fmla="*/ 54751 w 57271"/>
                <a:gd name="connsiteY1" fmla="*/ 4958 h 36010"/>
                <a:gd name="connsiteX2" fmla="*/ 57272 w 57271"/>
                <a:gd name="connsiteY2" fmla="*/ 9832 h 36010"/>
                <a:gd name="connsiteX3" fmla="*/ 5504 w 57271"/>
                <a:gd name="connsiteY3" fmla="*/ 36010 h 36010"/>
                <a:gd name="connsiteX4" fmla="*/ 2689 w 57271"/>
                <a:gd name="connsiteY4" fmla="*/ 30506 h 36010"/>
                <a:gd name="connsiteX5" fmla="*/ 0 w 57271"/>
                <a:gd name="connsiteY5" fmla="*/ 24917 h 36010"/>
                <a:gd name="connsiteX6" fmla="*/ 52397 w 57271"/>
                <a:gd name="connsiteY6" fmla="*/ 0 h 36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271" h="36010">
                  <a:moveTo>
                    <a:pt x="52355" y="42"/>
                  </a:moveTo>
                  <a:cubicBezTo>
                    <a:pt x="52355" y="42"/>
                    <a:pt x="53448" y="2563"/>
                    <a:pt x="54751" y="4958"/>
                  </a:cubicBezTo>
                  <a:lnTo>
                    <a:pt x="57272" y="9832"/>
                  </a:lnTo>
                  <a:lnTo>
                    <a:pt x="5504" y="36010"/>
                  </a:lnTo>
                  <a:cubicBezTo>
                    <a:pt x="5504" y="36010"/>
                    <a:pt x="4076" y="33237"/>
                    <a:pt x="2689" y="30506"/>
                  </a:cubicBezTo>
                  <a:cubicBezTo>
                    <a:pt x="1218" y="27775"/>
                    <a:pt x="0" y="24917"/>
                    <a:pt x="0" y="24917"/>
                  </a:cubicBezTo>
                  <a:lnTo>
                    <a:pt x="52397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87" name="Forma Livre: Forma 1686">
              <a:extLst>
                <a:ext uri="{FF2B5EF4-FFF2-40B4-BE49-F238E27FC236}">
                  <a16:creationId xmlns:a16="http://schemas.microsoft.com/office/drawing/2014/main" id="{0A18771C-DDFD-F305-B01D-2CA1CDC8EF56}"/>
                </a:ext>
              </a:extLst>
            </p:cNvPr>
            <p:cNvSpPr/>
            <p:nvPr/>
          </p:nvSpPr>
          <p:spPr>
            <a:xfrm>
              <a:off x="9372873" y="3849178"/>
              <a:ext cx="43153" cy="26934"/>
            </a:xfrm>
            <a:custGeom>
              <a:avLst/>
              <a:gdLst>
                <a:gd name="connsiteX0" fmla="*/ 38867 w 43153"/>
                <a:gd name="connsiteY0" fmla="*/ 42 h 26934"/>
                <a:gd name="connsiteX1" fmla="*/ 40884 w 43153"/>
                <a:gd name="connsiteY1" fmla="*/ 5126 h 26934"/>
                <a:gd name="connsiteX2" fmla="*/ 43153 w 43153"/>
                <a:gd name="connsiteY2" fmla="*/ 10127 h 26934"/>
                <a:gd name="connsiteX3" fmla="*/ 4664 w 43153"/>
                <a:gd name="connsiteY3" fmla="*/ 26934 h 26934"/>
                <a:gd name="connsiteX4" fmla="*/ 2185 w 43153"/>
                <a:gd name="connsiteY4" fmla="*/ 21472 h 26934"/>
                <a:gd name="connsiteX5" fmla="*/ 0 w 43153"/>
                <a:gd name="connsiteY5" fmla="*/ 15883 h 26934"/>
                <a:gd name="connsiteX6" fmla="*/ 38909 w 43153"/>
                <a:gd name="connsiteY6" fmla="*/ 0 h 26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153" h="26934">
                  <a:moveTo>
                    <a:pt x="38867" y="42"/>
                  </a:moveTo>
                  <a:cubicBezTo>
                    <a:pt x="38867" y="42"/>
                    <a:pt x="39876" y="2605"/>
                    <a:pt x="40884" y="5126"/>
                  </a:cubicBezTo>
                  <a:lnTo>
                    <a:pt x="43153" y="10127"/>
                  </a:lnTo>
                  <a:lnTo>
                    <a:pt x="4664" y="26934"/>
                  </a:lnTo>
                  <a:cubicBezTo>
                    <a:pt x="4664" y="26934"/>
                    <a:pt x="3446" y="24203"/>
                    <a:pt x="2185" y="21472"/>
                  </a:cubicBezTo>
                  <a:lnTo>
                    <a:pt x="0" y="15883"/>
                  </a:lnTo>
                  <a:lnTo>
                    <a:pt x="38909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88" name="Forma Livre: Forma 1687">
              <a:extLst>
                <a:ext uri="{FF2B5EF4-FFF2-40B4-BE49-F238E27FC236}">
                  <a16:creationId xmlns:a16="http://schemas.microsoft.com/office/drawing/2014/main" id="{AABD83BA-8F0F-A96D-BDE2-8E6F7A38D48F}"/>
                </a:ext>
              </a:extLst>
            </p:cNvPr>
            <p:cNvSpPr/>
            <p:nvPr/>
          </p:nvSpPr>
          <p:spPr>
            <a:xfrm>
              <a:off x="9382915" y="3828127"/>
              <a:ext cx="24580" cy="18151"/>
            </a:xfrm>
            <a:custGeom>
              <a:avLst/>
              <a:gdLst>
                <a:gd name="connsiteX0" fmla="*/ 20841 w 24580"/>
                <a:gd name="connsiteY0" fmla="*/ 0 h 18151"/>
                <a:gd name="connsiteX1" fmla="*/ 22606 w 24580"/>
                <a:gd name="connsiteY1" fmla="*/ 5210 h 18151"/>
                <a:gd name="connsiteX2" fmla="*/ 23950 w 24580"/>
                <a:gd name="connsiteY2" fmla="*/ 8740 h 18151"/>
                <a:gd name="connsiteX3" fmla="*/ 24581 w 24580"/>
                <a:gd name="connsiteY3" fmla="*/ 10336 h 18151"/>
                <a:gd name="connsiteX4" fmla="*/ 3950 w 24580"/>
                <a:gd name="connsiteY4" fmla="*/ 18152 h 18151"/>
                <a:gd name="connsiteX5" fmla="*/ 3278 w 24580"/>
                <a:gd name="connsiteY5" fmla="*/ 16471 h 18151"/>
                <a:gd name="connsiteX6" fmla="*/ 1849 w 24580"/>
                <a:gd name="connsiteY6" fmla="*/ 12774 h 18151"/>
                <a:gd name="connsiteX7" fmla="*/ 0 w 24580"/>
                <a:gd name="connsiteY7" fmla="*/ 7311 h 18151"/>
                <a:gd name="connsiteX8" fmla="*/ 20799 w 24580"/>
                <a:gd name="connsiteY8" fmla="*/ 42 h 18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580" h="18151">
                  <a:moveTo>
                    <a:pt x="20841" y="0"/>
                  </a:moveTo>
                  <a:cubicBezTo>
                    <a:pt x="20841" y="0"/>
                    <a:pt x="21724" y="2605"/>
                    <a:pt x="22606" y="5210"/>
                  </a:cubicBezTo>
                  <a:cubicBezTo>
                    <a:pt x="23026" y="6513"/>
                    <a:pt x="23572" y="7773"/>
                    <a:pt x="23950" y="8740"/>
                  </a:cubicBezTo>
                  <a:cubicBezTo>
                    <a:pt x="24329" y="9706"/>
                    <a:pt x="24581" y="10336"/>
                    <a:pt x="24581" y="10336"/>
                  </a:cubicBezTo>
                  <a:lnTo>
                    <a:pt x="3950" y="18152"/>
                  </a:lnTo>
                  <a:lnTo>
                    <a:pt x="3278" y="16471"/>
                  </a:lnTo>
                  <a:cubicBezTo>
                    <a:pt x="2899" y="15463"/>
                    <a:pt x="2311" y="14160"/>
                    <a:pt x="1849" y="12774"/>
                  </a:cubicBezTo>
                  <a:cubicBezTo>
                    <a:pt x="924" y="10042"/>
                    <a:pt x="0" y="7311"/>
                    <a:pt x="0" y="7311"/>
                  </a:cubicBezTo>
                  <a:lnTo>
                    <a:pt x="20799" y="42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89" name="Forma Livre: Forma 1688">
              <a:extLst>
                <a:ext uri="{FF2B5EF4-FFF2-40B4-BE49-F238E27FC236}">
                  <a16:creationId xmlns:a16="http://schemas.microsoft.com/office/drawing/2014/main" id="{CE6E02DB-C848-1610-A640-E8468B973716}"/>
                </a:ext>
              </a:extLst>
            </p:cNvPr>
            <p:cNvSpPr/>
            <p:nvPr/>
          </p:nvSpPr>
          <p:spPr>
            <a:xfrm>
              <a:off x="9360982" y="3804344"/>
              <a:ext cx="38321" cy="21555"/>
            </a:xfrm>
            <a:custGeom>
              <a:avLst/>
              <a:gdLst>
                <a:gd name="connsiteX0" fmla="*/ 35254 w 38321"/>
                <a:gd name="connsiteY0" fmla="*/ 42 h 21555"/>
                <a:gd name="connsiteX1" fmla="*/ 36766 w 38321"/>
                <a:gd name="connsiteY1" fmla="*/ 5294 h 21555"/>
                <a:gd name="connsiteX2" fmla="*/ 37775 w 38321"/>
                <a:gd name="connsiteY2" fmla="*/ 8908 h 21555"/>
                <a:gd name="connsiteX3" fmla="*/ 38321 w 38321"/>
                <a:gd name="connsiteY3" fmla="*/ 10547 h 21555"/>
                <a:gd name="connsiteX4" fmla="*/ 3361 w 38321"/>
                <a:gd name="connsiteY4" fmla="*/ 21556 h 21555"/>
                <a:gd name="connsiteX5" fmla="*/ 2773 w 38321"/>
                <a:gd name="connsiteY5" fmla="*/ 19791 h 21555"/>
                <a:gd name="connsiteX6" fmla="*/ 1639 w 38321"/>
                <a:gd name="connsiteY6" fmla="*/ 15883 h 21555"/>
                <a:gd name="connsiteX7" fmla="*/ 0 w 38321"/>
                <a:gd name="connsiteY7" fmla="*/ 10168 h 21555"/>
                <a:gd name="connsiteX8" fmla="*/ 35254 w 38321"/>
                <a:gd name="connsiteY8" fmla="*/ 0 h 2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321" h="21555">
                  <a:moveTo>
                    <a:pt x="35254" y="42"/>
                  </a:moveTo>
                  <a:lnTo>
                    <a:pt x="36766" y="5294"/>
                  </a:lnTo>
                  <a:cubicBezTo>
                    <a:pt x="37144" y="6597"/>
                    <a:pt x="37522" y="7942"/>
                    <a:pt x="37775" y="8908"/>
                  </a:cubicBezTo>
                  <a:cubicBezTo>
                    <a:pt x="38111" y="9874"/>
                    <a:pt x="38321" y="10547"/>
                    <a:pt x="38321" y="10547"/>
                  </a:cubicBezTo>
                  <a:lnTo>
                    <a:pt x="3361" y="21556"/>
                  </a:lnTo>
                  <a:cubicBezTo>
                    <a:pt x="3361" y="21556"/>
                    <a:pt x="3109" y="20841"/>
                    <a:pt x="2773" y="19791"/>
                  </a:cubicBezTo>
                  <a:lnTo>
                    <a:pt x="1639" y="15883"/>
                  </a:lnTo>
                  <a:lnTo>
                    <a:pt x="0" y="10168"/>
                  </a:lnTo>
                  <a:lnTo>
                    <a:pt x="35254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90" name="Forma Livre: Forma 1689">
              <a:extLst>
                <a:ext uri="{FF2B5EF4-FFF2-40B4-BE49-F238E27FC236}">
                  <a16:creationId xmlns:a16="http://schemas.microsoft.com/office/drawing/2014/main" id="{A0BF3CD2-2058-3153-76E9-27F418D0F708}"/>
                </a:ext>
              </a:extLst>
            </p:cNvPr>
            <p:cNvSpPr/>
            <p:nvPr/>
          </p:nvSpPr>
          <p:spPr>
            <a:xfrm>
              <a:off x="9333417" y="3780267"/>
              <a:ext cx="59036" cy="25001"/>
            </a:xfrm>
            <a:custGeom>
              <a:avLst/>
              <a:gdLst>
                <a:gd name="connsiteX0" fmla="*/ 56599 w 59036"/>
                <a:gd name="connsiteY0" fmla="*/ 0 h 25001"/>
                <a:gd name="connsiteX1" fmla="*/ 59037 w 59036"/>
                <a:gd name="connsiteY1" fmla="*/ 10673 h 25001"/>
                <a:gd name="connsiteX2" fmla="*/ 2815 w 59036"/>
                <a:gd name="connsiteY2" fmla="*/ 25001 h 25001"/>
                <a:gd name="connsiteX3" fmla="*/ 0 w 59036"/>
                <a:gd name="connsiteY3" fmla="*/ 12900 h 25001"/>
                <a:gd name="connsiteX4" fmla="*/ 56599 w 59036"/>
                <a:gd name="connsiteY4" fmla="*/ 0 h 25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036" h="25001">
                  <a:moveTo>
                    <a:pt x="56599" y="0"/>
                  </a:moveTo>
                  <a:lnTo>
                    <a:pt x="59037" y="10673"/>
                  </a:lnTo>
                  <a:lnTo>
                    <a:pt x="2815" y="25001"/>
                  </a:lnTo>
                  <a:lnTo>
                    <a:pt x="0" y="12900"/>
                  </a:lnTo>
                  <a:lnTo>
                    <a:pt x="56599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91" name="Forma Livre: Forma 1690">
              <a:extLst>
                <a:ext uri="{FF2B5EF4-FFF2-40B4-BE49-F238E27FC236}">
                  <a16:creationId xmlns:a16="http://schemas.microsoft.com/office/drawing/2014/main" id="{FCFA1388-F0B0-8906-0E71-BBB1F08691EC}"/>
                </a:ext>
              </a:extLst>
            </p:cNvPr>
            <p:cNvSpPr/>
            <p:nvPr/>
          </p:nvSpPr>
          <p:spPr>
            <a:xfrm>
              <a:off x="9343712" y="3755812"/>
              <a:ext cx="43321" cy="18866"/>
            </a:xfrm>
            <a:custGeom>
              <a:avLst/>
              <a:gdLst>
                <a:gd name="connsiteX0" fmla="*/ 41388 w 43321"/>
                <a:gd name="connsiteY0" fmla="*/ 0 h 18866"/>
                <a:gd name="connsiteX1" fmla="*/ 43321 w 43321"/>
                <a:gd name="connsiteY1" fmla="*/ 10799 h 18866"/>
                <a:gd name="connsiteX2" fmla="*/ 2101 w 43321"/>
                <a:gd name="connsiteY2" fmla="*/ 18866 h 18866"/>
                <a:gd name="connsiteX3" fmla="*/ 0 w 43321"/>
                <a:gd name="connsiteY3" fmla="*/ 7059 h 18866"/>
                <a:gd name="connsiteX4" fmla="*/ 41388 w 43321"/>
                <a:gd name="connsiteY4" fmla="*/ 0 h 18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321" h="18866">
                  <a:moveTo>
                    <a:pt x="41388" y="0"/>
                  </a:moveTo>
                  <a:lnTo>
                    <a:pt x="43321" y="10799"/>
                  </a:lnTo>
                  <a:lnTo>
                    <a:pt x="2101" y="18866"/>
                  </a:lnTo>
                  <a:lnTo>
                    <a:pt x="0" y="7059"/>
                  </a:lnTo>
                  <a:lnTo>
                    <a:pt x="41388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92" name="Forma Livre: Forma 1691">
              <a:extLst>
                <a:ext uri="{FF2B5EF4-FFF2-40B4-BE49-F238E27FC236}">
                  <a16:creationId xmlns:a16="http://schemas.microsoft.com/office/drawing/2014/main" id="{3CCFF742-FB85-3648-FBCC-015F703A2CFC}"/>
                </a:ext>
              </a:extLst>
            </p:cNvPr>
            <p:cNvSpPr/>
            <p:nvPr/>
          </p:nvSpPr>
          <p:spPr>
            <a:xfrm>
              <a:off x="9360015" y="3733500"/>
              <a:ext cx="23278" cy="14034"/>
            </a:xfrm>
            <a:custGeom>
              <a:avLst/>
              <a:gdLst>
                <a:gd name="connsiteX0" fmla="*/ 21892 w 23278"/>
                <a:gd name="connsiteY0" fmla="*/ 0 h 14034"/>
                <a:gd name="connsiteX1" fmla="*/ 23278 w 23278"/>
                <a:gd name="connsiteY1" fmla="*/ 10883 h 14034"/>
                <a:gd name="connsiteX2" fmla="*/ 1428 w 23278"/>
                <a:gd name="connsiteY2" fmla="*/ 14034 h 14034"/>
                <a:gd name="connsiteX3" fmla="*/ 0 w 23278"/>
                <a:gd name="connsiteY3" fmla="*/ 2605 h 14034"/>
                <a:gd name="connsiteX4" fmla="*/ 21892 w 23278"/>
                <a:gd name="connsiteY4" fmla="*/ 0 h 14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278" h="14034">
                  <a:moveTo>
                    <a:pt x="21892" y="0"/>
                  </a:moveTo>
                  <a:lnTo>
                    <a:pt x="23278" y="10883"/>
                  </a:lnTo>
                  <a:lnTo>
                    <a:pt x="1428" y="14034"/>
                  </a:lnTo>
                  <a:lnTo>
                    <a:pt x="0" y="2605"/>
                  </a:lnTo>
                  <a:lnTo>
                    <a:pt x="21892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93" name="Forma Livre: Forma 1692">
              <a:extLst>
                <a:ext uri="{FF2B5EF4-FFF2-40B4-BE49-F238E27FC236}">
                  <a16:creationId xmlns:a16="http://schemas.microsoft.com/office/drawing/2014/main" id="{72404D7F-193B-AEA3-AB05-477C42240794}"/>
                </a:ext>
              </a:extLst>
            </p:cNvPr>
            <p:cNvSpPr/>
            <p:nvPr/>
          </p:nvSpPr>
          <p:spPr>
            <a:xfrm>
              <a:off x="9343040" y="3708667"/>
              <a:ext cx="37438" cy="14118"/>
            </a:xfrm>
            <a:custGeom>
              <a:avLst/>
              <a:gdLst>
                <a:gd name="connsiteX0" fmla="*/ 36598 w 37438"/>
                <a:gd name="connsiteY0" fmla="*/ 0 h 14118"/>
                <a:gd name="connsiteX1" fmla="*/ 37439 w 37438"/>
                <a:gd name="connsiteY1" fmla="*/ 10967 h 14118"/>
                <a:gd name="connsiteX2" fmla="*/ 882 w 37438"/>
                <a:gd name="connsiteY2" fmla="*/ 14118 h 14118"/>
                <a:gd name="connsiteX3" fmla="*/ 0 w 37438"/>
                <a:gd name="connsiteY3" fmla="*/ 2311 h 14118"/>
                <a:gd name="connsiteX4" fmla="*/ 36598 w 37438"/>
                <a:gd name="connsiteY4" fmla="*/ 0 h 14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438" h="14118">
                  <a:moveTo>
                    <a:pt x="36598" y="0"/>
                  </a:moveTo>
                  <a:lnTo>
                    <a:pt x="37439" y="10967"/>
                  </a:lnTo>
                  <a:lnTo>
                    <a:pt x="882" y="14118"/>
                  </a:lnTo>
                  <a:lnTo>
                    <a:pt x="0" y="2311"/>
                  </a:lnTo>
                  <a:lnTo>
                    <a:pt x="36598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94" name="Forma Livre: Forma 1693">
              <a:extLst>
                <a:ext uri="{FF2B5EF4-FFF2-40B4-BE49-F238E27FC236}">
                  <a16:creationId xmlns:a16="http://schemas.microsoft.com/office/drawing/2014/main" id="{E501F3E2-D373-B8D8-70BA-43072C2E0BE9}"/>
                </a:ext>
              </a:extLst>
            </p:cNvPr>
            <p:cNvSpPr/>
            <p:nvPr/>
          </p:nvSpPr>
          <p:spPr>
            <a:xfrm>
              <a:off x="9320727" y="3683750"/>
              <a:ext cx="58279" cy="12815"/>
            </a:xfrm>
            <a:custGeom>
              <a:avLst/>
              <a:gdLst>
                <a:gd name="connsiteX0" fmla="*/ 57986 w 58279"/>
                <a:gd name="connsiteY0" fmla="*/ 0 h 12815"/>
                <a:gd name="connsiteX1" fmla="*/ 58280 w 58279"/>
                <a:gd name="connsiteY1" fmla="*/ 10967 h 12815"/>
                <a:gd name="connsiteX2" fmla="*/ 294 w 58279"/>
                <a:gd name="connsiteY2" fmla="*/ 12816 h 12815"/>
                <a:gd name="connsiteX3" fmla="*/ 0 w 58279"/>
                <a:gd name="connsiteY3" fmla="*/ 462 h 12815"/>
                <a:gd name="connsiteX4" fmla="*/ 57986 w 58279"/>
                <a:gd name="connsiteY4" fmla="*/ 0 h 12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279" h="12815">
                  <a:moveTo>
                    <a:pt x="57986" y="0"/>
                  </a:moveTo>
                  <a:lnTo>
                    <a:pt x="58280" y="10967"/>
                  </a:lnTo>
                  <a:lnTo>
                    <a:pt x="294" y="12816"/>
                  </a:lnTo>
                  <a:lnTo>
                    <a:pt x="0" y="462"/>
                  </a:lnTo>
                  <a:lnTo>
                    <a:pt x="57986" y="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95" name="Forma Livre: Forma 1694">
              <a:extLst>
                <a:ext uri="{FF2B5EF4-FFF2-40B4-BE49-F238E27FC236}">
                  <a16:creationId xmlns:a16="http://schemas.microsoft.com/office/drawing/2014/main" id="{767AEF72-97B1-A918-D0FB-C5C611623D49}"/>
                </a:ext>
              </a:extLst>
            </p:cNvPr>
            <p:cNvSpPr/>
            <p:nvPr/>
          </p:nvSpPr>
          <p:spPr>
            <a:xfrm>
              <a:off x="9336905" y="3656816"/>
              <a:ext cx="42270" cy="12941"/>
            </a:xfrm>
            <a:custGeom>
              <a:avLst/>
              <a:gdLst>
                <a:gd name="connsiteX0" fmla="*/ 42271 w 42270"/>
                <a:gd name="connsiteY0" fmla="*/ 1975 h 12941"/>
                <a:gd name="connsiteX1" fmla="*/ 42019 w 42270"/>
                <a:gd name="connsiteY1" fmla="*/ 12942 h 12941"/>
                <a:gd name="connsiteX2" fmla="*/ 0 w 42270"/>
                <a:gd name="connsiteY2" fmla="*/ 11975 h 12941"/>
                <a:gd name="connsiteX3" fmla="*/ 336 w 42270"/>
                <a:gd name="connsiteY3" fmla="*/ 0 h 12941"/>
                <a:gd name="connsiteX4" fmla="*/ 42271 w 42270"/>
                <a:gd name="connsiteY4" fmla="*/ 1975 h 12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270" h="12941">
                  <a:moveTo>
                    <a:pt x="42271" y="1975"/>
                  </a:moveTo>
                  <a:lnTo>
                    <a:pt x="42019" y="12942"/>
                  </a:lnTo>
                  <a:lnTo>
                    <a:pt x="0" y="11975"/>
                  </a:lnTo>
                  <a:lnTo>
                    <a:pt x="336" y="0"/>
                  </a:lnTo>
                  <a:lnTo>
                    <a:pt x="42271" y="1975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96" name="Forma Livre: Forma 1695">
              <a:extLst>
                <a:ext uri="{FF2B5EF4-FFF2-40B4-BE49-F238E27FC236}">
                  <a16:creationId xmlns:a16="http://schemas.microsoft.com/office/drawing/2014/main" id="{9C45E2F0-7438-5A7E-894E-D830E0209A45}"/>
                </a:ext>
              </a:extLst>
            </p:cNvPr>
            <p:cNvSpPr/>
            <p:nvPr/>
          </p:nvSpPr>
          <p:spPr>
            <a:xfrm>
              <a:off x="9357998" y="3634168"/>
              <a:ext cx="22816" cy="13067"/>
            </a:xfrm>
            <a:custGeom>
              <a:avLst/>
              <a:gdLst>
                <a:gd name="connsiteX0" fmla="*/ 22816 w 22816"/>
                <a:gd name="connsiteY0" fmla="*/ 2101 h 13067"/>
                <a:gd name="connsiteX1" fmla="*/ 21976 w 22816"/>
                <a:gd name="connsiteY1" fmla="*/ 13068 h 13067"/>
                <a:gd name="connsiteX2" fmla="*/ 0 w 22816"/>
                <a:gd name="connsiteY2" fmla="*/ 11471 h 13067"/>
                <a:gd name="connsiteX3" fmla="*/ 883 w 22816"/>
                <a:gd name="connsiteY3" fmla="*/ 0 h 13067"/>
                <a:gd name="connsiteX4" fmla="*/ 22816 w 22816"/>
                <a:gd name="connsiteY4" fmla="*/ 2101 h 13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16" h="13067">
                  <a:moveTo>
                    <a:pt x="22816" y="2101"/>
                  </a:moveTo>
                  <a:lnTo>
                    <a:pt x="21976" y="13068"/>
                  </a:lnTo>
                  <a:lnTo>
                    <a:pt x="0" y="11471"/>
                  </a:lnTo>
                  <a:lnTo>
                    <a:pt x="883" y="0"/>
                  </a:lnTo>
                  <a:lnTo>
                    <a:pt x="22816" y="2101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97" name="Forma Livre: Forma 1696">
              <a:extLst>
                <a:ext uri="{FF2B5EF4-FFF2-40B4-BE49-F238E27FC236}">
                  <a16:creationId xmlns:a16="http://schemas.microsoft.com/office/drawing/2014/main" id="{8194D2BD-B701-0F50-0635-E02414CD12BA}"/>
                </a:ext>
              </a:extLst>
            </p:cNvPr>
            <p:cNvSpPr/>
            <p:nvPr/>
          </p:nvSpPr>
          <p:spPr>
            <a:xfrm>
              <a:off x="9346149" y="3605931"/>
              <a:ext cx="37732" cy="16471"/>
            </a:xfrm>
            <a:custGeom>
              <a:avLst/>
              <a:gdLst>
                <a:gd name="connsiteX0" fmla="*/ 37733 w 37732"/>
                <a:gd name="connsiteY0" fmla="*/ 5630 h 16471"/>
                <a:gd name="connsiteX1" fmla="*/ 37481 w 37732"/>
                <a:gd name="connsiteY1" fmla="*/ 7311 h 16471"/>
                <a:gd name="connsiteX2" fmla="*/ 37019 w 37732"/>
                <a:gd name="connsiteY2" fmla="*/ 11051 h 16471"/>
                <a:gd name="connsiteX3" fmla="*/ 36346 w 37732"/>
                <a:gd name="connsiteY3" fmla="*/ 16471 h 16471"/>
                <a:gd name="connsiteX4" fmla="*/ 0 w 37732"/>
                <a:gd name="connsiteY4" fmla="*/ 11765 h 16471"/>
                <a:gd name="connsiteX5" fmla="*/ 757 w 37732"/>
                <a:gd name="connsiteY5" fmla="*/ 5882 h 16471"/>
                <a:gd name="connsiteX6" fmla="*/ 1261 w 37732"/>
                <a:gd name="connsiteY6" fmla="*/ 1849 h 16471"/>
                <a:gd name="connsiteX7" fmla="*/ 1513 w 37732"/>
                <a:gd name="connsiteY7" fmla="*/ 0 h 16471"/>
                <a:gd name="connsiteX8" fmla="*/ 37733 w 37732"/>
                <a:gd name="connsiteY8" fmla="*/ 5588 h 16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732" h="16471">
                  <a:moveTo>
                    <a:pt x="37733" y="5630"/>
                  </a:moveTo>
                  <a:cubicBezTo>
                    <a:pt x="37733" y="5630"/>
                    <a:pt x="37607" y="6303"/>
                    <a:pt x="37481" y="7311"/>
                  </a:cubicBezTo>
                  <a:cubicBezTo>
                    <a:pt x="37355" y="8320"/>
                    <a:pt x="37186" y="9706"/>
                    <a:pt x="37019" y="11051"/>
                  </a:cubicBezTo>
                  <a:lnTo>
                    <a:pt x="36346" y="16471"/>
                  </a:lnTo>
                  <a:lnTo>
                    <a:pt x="0" y="11765"/>
                  </a:lnTo>
                  <a:cubicBezTo>
                    <a:pt x="0" y="11765"/>
                    <a:pt x="378" y="8824"/>
                    <a:pt x="757" y="5882"/>
                  </a:cubicBezTo>
                  <a:cubicBezTo>
                    <a:pt x="924" y="4412"/>
                    <a:pt x="1135" y="2941"/>
                    <a:pt x="1261" y="1849"/>
                  </a:cubicBezTo>
                  <a:cubicBezTo>
                    <a:pt x="1386" y="756"/>
                    <a:pt x="1513" y="0"/>
                    <a:pt x="1513" y="0"/>
                  </a:cubicBezTo>
                  <a:lnTo>
                    <a:pt x="37733" y="5588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98" name="Forma Livre: Forma 1697">
              <a:extLst>
                <a:ext uri="{FF2B5EF4-FFF2-40B4-BE49-F238E27FC236}">
                  <a16:creationId xmlns:a16="http://schemas.microsoft.com/office/drawing/2014/main" id="{73F13580-AF16-B780-914F-F8DD7985F919}"/>
                </a:ext>
              </a:extLst>
            </p:cNvPr>
            <p:cNvSpPr/>
            <p:nvPr/>
          </p:nvSpPr>
          <p:spPr>
            <a:xfrm>
              <a:off x="9329341" y="3575005"/>
              <a:ext cx="59120" cy="22774"/>
            </a:xfrm>
            <a:custGeom>
              <a:avLst/>
              <a:gdLst>
                <a:gd name="connsiteX0" fmla="*/ 59079 w 59120"/>
                <a:gd name="connsiteY0" fmla="*/ 12018 h 22774"/>
                <a:gd name="connsiteX1" fmla="*/ 58700 w 59120"/>
                <a:gd name="connsiteY1" fmla="*/ 13698 h 22774"/>
                <a:gd name="connsiteX2" fmla="*/ 57986 w 59120"/>
                <a:gd name="connsiteY2" fmla="*/ 17396 h 22774"/>
                <a:gd name="connsiteX3" fmla="*/ 57019 w 59120"/>
                <a:gd name="connsiteY3" fmla="*/ 22774 h 22774"/>
                <a:gd name="connsiteX4" fmla="*/ 0 w 59120"/>
                <a:gd name="connsiteY4" fmla="*/ 12143 h 22774"/>
                <a:gd name="connsiteX5" fmla="*/ 1093 w 59120"/>
                <a:gd name="connsiteY5" fmla="*/ 6051 h 22774"/>
                <a:gd name="connsiteX6" fmla="*/ 1933 w 59120"/>
                <a:gd name="connsiteY6" fmla="*/ 1891 h 22774"/>
                <a:gd name="connsiteX7" fmla="*/ 2353 w 59120"/>
                <a:gd name="connsiteY7" fmla="*/ 0 h 22774"/>
                <a:gd name="connsiteX8" fmla="*/ 59120 w 59120"/>
                <a:gd name="connsiteY8" fmla="*/ 12018 h 22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120" h="22774">
                  <a:moveTo>
                    <a:pt x="59079" y="12018"/>
                  </a:moveTo>
                  <a:lnTo>
                    <a:pt x="58700" y="13698"/>
                  </a:lnTo>
                  <a:cubicBezTo>
                    <a:pt x="58448" y="14707"/>
                    <a:pt x="58196" y="16051"/>
                    <a:pt x="57986" y="17396"/>
                  </a:cubicBezTo>
                  <a:lnTo>
                    <a:pt x="57019" y="22774"/>
                  </a:lnTo>
                  <a:lnTo>
                    <a:pt x="0" y="12143"/>
                  </a:lnTo>
                  <a:cubicBezTo>
                    <a:pt x="0" y="12143"/>
                    <a:pt x="546" y="9076"/>
                    <a:pt x="1093" y="6051"/>
                  </a:cubicBezTo>
                  <a:cubicBezTo>
                    <a:pt x="1344" y="4538"/>
                    <a:pt x="1639" y="2983"/>
                    <a:pt x="1933" y="1891"/>
                  </a:cubicBezTo>
                  <a:cubicBezTo>
                    <a:pt x="2185" y="756"/>
                    <a:pt x="2353" y="0"/>
                    <a:pt x="2353" y="0"/>
                  </a:cubicBezTo>
                  <a:lnTo>
                    <a:pt x="59120" y="12018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99" name="Forma Livre: Forma 1698">
              <a:extLst>
                <a:ext uri="{FF2B5EF4-FFF2-40B4-BE49-F238E27FC236}">
                  <a16:creationId xmlns:a16="http://schemas.microsoft.com/office/drawing/2014/main" id="{80380229-B99C-3780-BF23-5800BB380A08}"/>
                </a:ext>
              </a:extLst>
            </p:cNvPr>
            <p:cNvSpPr/>
            <p:nvPr/>
          </p:nvSpPr>
          <p:spPr>
            <a:xfrm>
              <a:off x="9350729" y="3551811"/>
              <a:ext cx="43573" cy="21597"/>
            </a:xfrm>
            <a:custGeom>
              <a:avLst/>
              <a:gdLst>
                <a:gd name="connsiteX0" fmla="*/ 43573 w 43573"/>
                <a:gd name="connsiteY0" fmla="*/ 11009 h 21597"/>
                <a:gd name="connsiteX1" fmla="*/ 42061 w 43573"/>
                <a:gd name="connsiteY1" fmla="*/ 16261 h 21597"/>
                <a:gd name="connsiteX2" fmla="*/ 40801 w 43573"/>
                <a:gd name="connsiteY2" fmla="*/ 21597 h 21597"/>
                <a:gd name="connsiteX3" fmla="*/ 0 w 43573"/>
                <a:gd name="connsiteY3" fmla="*/ 11597 h 21597"/>
                <a:gd name="connsiteX4" fmla="*/ 1387 w 43573"/>
                <a:gd name="connsiteY4" fmla="*/ 5757 h 21597"/>
                <a:gd name="connsiteX5" fmla="*/ 3026 w 43573"/>
                <a:gd name="connsiteY5" fmla="*/ 0 h 21597"/>
                <a:gd name="connsiteX6" fmla="*/ 43573 w 43573"/>
                <a:gd name="connsiteY6" fmla="*/ 11009 h 21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573" h="21597">
                  <a:moveTo>
                    <a:pt x="43573" y="11009"/>
                  </a:moveTo>
                  <a:lnTo>
                    <a:pt x="42061" y="16261"/>
                  </a:lnTo>
                  <a:lnTo>
                    <a:pt x="40801" y="21597"/>
                  </a:lnTo>
                  <a:lnTo>
                    <a:pt x="0" y="11597"/>
                  </a:lnTo>
                  <a:cubicBezTo>
                    <a:pt x="0" y="11597"/>
                    <a:pt x="672" y="8698"/>
                    <a:pt x="1387" y="5757"/>
                  </a:cubicBezTo>
                  <a:lnTo>
                    <a:pt x="3026" y="0"/>
                  </a:lnTo>
                  <a:lnTo>
                    <a:pt x="43573" y="11009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700" name="Forma Livre: Forma 1699">
              <a:extLst>
                <a:ext uri="{FF2B5EF4-FFF2-40B4-BE49-F238E27FC236}">
                  <a16:creationId xmlns:a16="http://schemas.microsoft.com/office/drawing/2014/main" id="{DBBF1093-4DE3-51CB-B312-1F8B0DD0145E}"/>
                </a:ext>
              </a:extLst>
            </p:cNvPr>
            <p:cNvSpPr/>
            <p:nvPr/>
          </p:nvSpPr>
          <p:spPr>
            <a:xfrm>
              <a:off x="9376360" y="3534331"/>
              <a:ext cx="24455" cy="17311"/>
            </a:xfrm>
            <a:custGeom>
              <a:avLst/>
              <a:gdLst>
                <a:gd name="connsiteX0" fmla="*/ 24413 w 24455"/>
                <a:gd name="connsiteY0" fmla="*/ 6891 h 17311"/>
                <a:gd name="connsiteX1" fmla="*/ 22648 w 24455"/>
                <a:gd name="connsiteY1" fmla="*/ 12059 h 17311"/>
                <a:gd name="connsiteX2" fmla="*/ 21598 w 24455"/>
                <a:gd name="connsiteY2" fmla="*/ 15673 h 17311"/>
                <a:gd name="connsiteX3" fmla="*/ 21136 w 24455"/>
                <a:gd name="connsiteY3" fmla="*/ 17312 h 17311"/>
                <a:gd name="connsiteX4" fmla="*/ 0 w 24455"/>
                <a:gd name="connsiteY4" fmla="*/ 10967 h 17311"/>
                <a:gd name="connsiteX5" fmla="*/ 505 w 24455"/>
                <a:gd name="connsiteY5" fmla="*/ 9244 h 17311"/>
                <a:gd name="connsiteX6" fmla="*/ 1639 w 24455"/>
                <a:gd name="connsiteY6" fmla="*/ 5462 h 17311"/>
                <a:gd name="connsiteX7" fmla="*/ 3488 w 24455"/>
                <a:gd name="connsiteY7" fmla="*/ 0 h 17311"/>
                <a:gd name="connsiteX8" fmla="*/ 24455 w 24455"/>
                <a:gd name="connsiteY8" fmla="*/ 6849 h 17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455" h="17311">
                  <a:moveTo>
                    <a:pt x="24413" y="6891"/>
                  </a:moveTo>
                  <a:cubicBezTo>
                    <a:pt x="24413" y="6891"/>
                    <a:pt x="23531" y="9496"/>
                    <a:pt x="22648" y="12059"/>
                  </a:cubicBezTo>
                  <a:cubicBezTo>
                    <a:pt x="22186" y="13362"/>
                    <a:pt x="21892" y="14707"/>
                    <a:pt x="21598" y="15673"/>
                  </a:cubicBezTo>
                  <a:cubicBezTo>
                    <a:pt x="21304" y="16682"/>
                    <a:pt x="21136" y="17312"/>
                    <a:pt x="21136" y="17312"/>
                  </a:cubicBezTo>
                  <a:lnTo>
                    <a:pt x="0" y="10967"/>
                  </a:lnTo>
                  <a:lnTo>
                    <a:pt x="505" y="9244"/>
                  </a:lnTo>
                  <a:cubicBezTo>
                    <a:pt x="799" y="8194"/>
                    <a:pt x="1135" y="6807"/>
                    <a:pt x="1639" y="5462"/>
                  </a:cubicBezTo>
                  <a:cubicBezTo>
                    <a:pt x="2564" y="2731"/>
                    <a:pt x="3488" y="0"/>
                    <a:pt x="3488" y="0"/>
                  </a:cubicBezTo>
                  <a:lnTo>
                    <a:pt x="24455" y="6849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701" name="Forma Livre: Forma 1700">
              <a:extLst>
                <a:ext uri="{FF2B5EF4-FFF2-40B4-BE49-F238E27FC236}">
                  <a16:creationId xmlns:a16="http://schemas.microsoft.com/office/drawing/2014/main" id="{3BBA7831-0EC5-8B75-2C77-319816803E7C}"/>
                </a:ext>
              </a:extLst>
            </p:cNvPr>
            <p:cNvSpPr/>
            <p:nvPr/>
          </p:nvSpPr>
          <p:spPr>
            <a:xfrm>
              <a:off x="9370730" y="3504456"/>
              <a:ext cx="38447" cy="23530"/>
            </a:xfrm>
            <a:custGeom>
              <a:avLst/>
              <a:gdLst>
                <a:gd name="connsiteX0" fmla="*/ 38447 w 38447"/>
                <a:gd name="connsiteY0" fmla="*/ 13320 h 23530"/>
                <a:gd name="connsiteX1" fmla="*/ 36430 w 38447"/>
                <a:gd name="connsiteY1" fmla="*/ 18404 h 23530"/>
                <a:gd name="connsiteX2" fmla="*/ 35043 w 38447"/>
                <a:gd name="connsiteY2" fmla="*/ 21892 h 23530"/>
                <a:gd name="connsiteX3" fmla="*/ 34498 w 38447"/>
                <a:gd name="connsiteY3" fmla="*/ 23530 h 23530"/>
                <a:gd name="connsiteX4" fmla="*/ 0 w 38447"/>
                <a:gd name="connsiteY4" fmla="*/ 11051 h 23530"/>
                <a:gd name="connsiteX5" fmla="*/ 588 w 38447"/>
                <a:gd name="connsiteY5" fmla="*/ 9286 h 23530"/>
                <a:gd name="connsiteX6" fmla="*/ 2101 w 38447"/>
                <a:gd name="connsiteY6" fmla="*/ 5504 h 23530"/>
                <a:gd name="connsiteX7" fmla="*/ 4286 w 38447"/>
                <a:gd name="connsiteY7" fmla="*/ 0 h 23530"/>
                <a:gd name="connsiteX8" fmla="*/ 38447 w 38447"/>
                <a:gd name="connsiteY8" fmla="*/ 13320 h 23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447" h="23530">
                  <a:moveTo>
                    <a:pt x="38447" y="13320"/>
                  </a:moveTo>
                  <a:cubicBezTo>
                    <a:pt x="38447" y="13320"/>
                    <a:pt x="37439" y="15883"/>
                    <a:pt x="36430" y="18404"/>
                  </a:cubicBezTo>
                  <a:cubicBezTo>
                    <a:pt x="35926" y="19665"/>
                    <a:pt x="35422" y="20967"/>
                    <a:pt x="35043" y="21892"/>
                  </a:cubicBezTo>
                  <a:lnTo>
                    <a:pt x="34498" y="23530"/>
                  </a:lnTo>
                  <a:lnTo>
                    <a:pt x="0" y="11051"/>
                  </a:lnTo>
                  <a:lnTo>
                    <a:pt x="588" y="9286"/>
                  </a:lnTo>
                  <a:cubicBezTo>
                    <a:pt x="1008" y="8236"/>
                    <a:pt x="1555" y="6891"/>
                    <a:pt x="2101" y="5504"/>
                  </a:cubicBezTo>
                  <a:cubicBezTo>
                    <a:pt x="3193" y="2731"/>
                    <a:pt x="4286" y="0"/>
                    <a:pt x="4286" y="0"/>
                  </a:cubicBezTo>
                  <a:lnTo>
                    <a:pt x="38447" y="1332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702" name="Forma Livre: Forma 1701">
              <a:extLst>
                <a:ext uri="{FF2B5EF4-FFF2-40B4-BE49-F238E27FC236}">
                  <a16:creationId xmlns:a16="http://schemas.microsoft.com/office/drawing/2014/main" id="{E3313C7E-9887-7E5A-9FA0-07DA7ACD0635}"/>
                </a:ext>
              </a:extLst>
            </p:cNvPr>
            <p:cNvSpPr/>
            <p:nvPr/>
          </p:nvSpPr>
          <p:spPr>
            <a:xfrm>
              <a:off x="9360982" y="3470757"/>
              <a:ext cx="57901" cy="34077"/>
            </a:xfrm>
            <a:custGeom>
              <a:avLst/>
              <a:gdLst>
                <a:gd name="connsiteX0" fmla="*/ 57902 w 57901"/>
                <a:gd name="connsiteY0" fmla="*/ 24077 h 34077"/>
                <a:gd name="connsiteX1" fmla="*/ 53364 w 57901"/>
                <a:gd name="connsiteY1" fmla="*/ 34077 h 34077"/>
                <a:gd name="connsiteX2" fmla="*/ 0 w 57901"/>
                <a:gd name="connsiteY2" fmla="*/ 11303 h 34077"/>
                <a:gd name="connsiteX3" fmla="*/ 5126 w 57901"/>
                <a:gd name="connsiteY3" fmla="*/ 0 h 34077"/>
                <a:gd name="connsiteX4" fmla="*/ 57902 w 57901"/>
                <a:gd name="connsiteY4" fmla="*/ 24077 h 34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901" h="34077">
                  <a:moveTo>
                    <a:pt x="57902" y="24077"/>
                  </a:moveTo>
                  <a:lnTo>
                    <a:pt x="53364" y="34077"/>
                  </a:lnTo>
                  <a:lnTo>
                    <a:pt x="0" y="11303"/>
                  </a:lnTo>
                  <a:lnTo>
                    <a:pt x="5126" y="0"/>
                  </a:lnTo>
                  <a:lnTo>
                    <a:pt x="57902" y="24077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703" name="Forma Livre: Forma 1702">
              <a:extLst>
                <a:ext uri="{FF2B5EF4-FFF2-40B4-BE49-F238E27FC236}">
                  <a16:creationId xmlns:a16="http://schemas.microsoft.com/office/drawing/2014/main" id="{59CDA068-4760-75FA-8C4C-9FBD0543FC91}"/>
                </a:ext>
              </a:extLst>
            </p:cNvPr>
            <p:cNvSpPr/>
            <p:nvPr/>
          </p:nvSpPr>
          <p:spPr>
            <a:xfrm>
              <a:off x="9387159" y="3452899"/>
              <a:ext cx="42691" cy="29287"/>
            </a:xfrm>
            <a:custGeom>
              <a:avLst/>
              <a:gdLst>
                <a:gd name="connsiteX0" fmla="*/ 42691 w 42691"/>
                <a:gd name="connsiteY0" fmla="*/ 19539 h 29287"/>
                <a:gd name="connsiteX1" fmla="*/ 37691 w 42691"/>
                <a:gd name="connsiteY1" fmla="*/ 29287 h 29287"/>
                <a:gd name="connsiteX2" fmla="*/ 0 w 42691"/>
                <a:gd name="connsiteY2" fmla="*/ 10673 h 29287"/>
                <a:gd name="connsiteX3" fmla="*/ 5504 w 42691"/>
                <a:gd name="connsiteY3" fmla="*/ 0 h 29287"/>
                <a:gd name="connsiteX4" fmla="*/ 42691 w 42691"/>
                <a:gd name="connsiteY4" fmla="*/ 19539 h 29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691" h="29287">
                  <a:moveTo>
                    <a:pt x="42691" y="19539"/>
                  </a:moveTo>
                  <a:lnTo>
                    <a:pt x="37691" y="29287"/>
                  </a:lnTo>
                  <a:lnTo>
                    <a:pt x="0" y="10673"/>
                  </a:lnTo>
                  <a:lnTo>
                    <a:pt x="5504" y="0"/>
                  </a:lnTo>
                  <a:lnTo>
                    <a:pt x="42691" y="19539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704" name="Forma Livre: Forma 1703">
              <a:extLst>
                <a:ext uri="{FF2B5EF4-FFF2-40B4-BE49-F238E27FC236}">
                  <a16:creationId xmlns:a16="http://schemas.microsoft.com/office/drawing/2014/main" id="{152E456E-5F65-A377-C7F9-F6DEB69D8F87}"/>
                </a:ext>
              </a:extLst>
            </p:cNvPr>
            <p:cNvSpPr/>
            <p:nvPr/>
          </p:nvSpPr>
          <p:spPr>
            <a:xfrm>
              <a:off x="9416110" y="3441512"/>
              <a:ext cx="24707" cy="20757"/>
            </a:xfrm>
            <a:custGeom>
              <a:avLst/>
              <a:gdLst>
                <a:gd name="connsiteX0" fmla="*/ 24707 w 24707"/>
                <a:gd name="connsiteY0" fmla="*/ 11261 h 20757"/>
                <a:gd name="connsiteX1" fmla="*/ 19244 w 24707"/>
                <a:gd name="connsiteY1" fmla="*/ 20757 h 20757"/>
                <a:gd name="connsiteX2" fmla="*/ 0 w 24707"/>
                <a:gd name="connsiteY2" fmla="*/ 10000 h 20757"/>
                <a:gd name="connsiteX3" fmla="*/ 5714 w 24707"/>
                <a:gd name="connsiteY3" fmla="*/ 0 h 20757"/>
                <a:gd name="connsiteX4" fmla="*/ 24707 w 24707"/>
                <a:gd name="connsiteY4" fmla="*/ 11261 h 2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07" h="20757">
                  <a:moveTo>
                    <a:pt x="24707" y="11261"/>
                  </a:moveTo>
                  <a:lnTo>
                    <a:pt x="19244" y="20757"/>
                  </a:lnTo>
                  <a:lnTo>
                    <a:pt x="0" y="10000"/>
                  </a:lnTo>
                  <a:lnTo>
                    <a:pt x="5714" y="0"/>
                  </a:lnTo>
                  <a:lnTo>
                    <a:pt x="24707" y="11261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705" name="Forma Livre: Forma 1704">
              <a:extLst>
                <a:ext uri="{FF2B5EF4-FFF2-40B4-BE49-F238E27FC236}">
                  <a16:creationId xmlns:a16="http://schemas.microsoft.com/office/drawing/2014/main" id="{9AE52540-82D8-5AB8-4BD2-6F2F408536AB}"/>
                </a:ext>
              </a:extLst>
            </p:cNvPr>
            <p:cNvSpPr/>
            <p:nvPr/>
          </p:nvSpPr>
          <p:spPr>
            <a:xfrm>
              <a:off x="9417161" y="3411216"/>
              <a:ext cx="36892" cy="29665"/>
            </a:xfrm>
            <a:custGeom>
              <a:avLst/>
              <a:gdLst>
                <a:gd name="connsiteX0" fmla="*/ 36893 w 36892"/>
                <a:gd name="connsiteY0" fmla="*/ 20421 h 29665"/>
                <a:gd name="connsiteX1" fmla="*/ 30968 w 36892"/>
                <a:gd name="connsiteY1" fmla="*/ 29665 h 29665"/>
                <a:gd name="connsiteX2" fmla="*/ 0 w 36892"/>
                <a:gd name="connsiteY2" fmla="*/ 10000 h 29665"/>
                <a:gd name="connsiteX3" fmla="*/ 6429 w 36892"/>
                <a:gd name="connsiteY3" fmla="*/ 0 h 29665"/>
                <a:gd name="connsiteX4" fmla="*/ 36893 w 36892"/>
                <a:gd name="connsiteY4" fmla="*/ 20421 h 29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892" h="29665">
                  <a:moveTo>
                    <a:pt x="36893" y="20421"/>
                  </a:moveTo>
                  <a:lnTo>
                    <a:pt x="30968" y="29665"/>
                  </a:lnTo>
                  <a:lnTo>
                    <a:pt x="0" y="10000"/>
                  </a:lnTo>
                  <a:lnTo>
                    <a:pt x="6429" y="0"/>
                  </a:lnTo>
                  <a:lnTo>
                    <a:pt x="36893" y="20421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706" name="Forma Livre: Forma 1705">
              <a:extLst>
                <a:ext uri="{FF2B5EF4-FFF2-40B4-BE49-F238E27FC236}">
                  <a16:creationId xmlns:a16="http://schemas.microsoft.com/office/drawing/2014/main" id="{52E034C3-96FA-220B-83F8-5329B6B6C45B}"/>
                </a:ext>
              </a:extLst>
            </p:cNvPr>
            <p:cNvSpPr/>
            <p:nvPr/>
          </p:nvSpPr>
          <p:spPr>
            <a:xfrm>
              <a:off x="9414892" y="3376383"/>
              <a:ext cx="53615" cy="43783"/>
            </a:xfrm>
            <a:custGeom>
              <a:avLst/>
              <a:gdLst>
                <a:gd name="connsiteX0" fmla="*/ 53616 w 53615"/>
                <a:gd name="connsiteY0" fmla="*/ 34918 h 43783"/>
                <a:gd name="connsiteX1" fmla="*/ 52565 w 53615"/>
                <a:gd name="connsiteY1" fmla="*/ 36262 h 43783"/>
                <a:gd name="connsiteX2" fmla="*/ 50380 w 53615"/>
                <a:gd name="connsiteY2" fmla="*/ 39330 h 43783"/>
                <a:gd name="connsiteX3" fmla="*/ 47187 w 53615"/>
                <a:gd name="connsiteY3" fmla="*/ 43784 h 43783"/>
                <a:gd name="connsiteX4" fmla="*/ 0 w 53615"/>
                <a:gd name="connsiteY4" fmla="*/ 10000 h 43783"/>
                <a:gd name="connsiteX5" fmla="*/ 3571 w 53615"/>
                <a:gd name="connsiteY5" fmla="*/ 4958 h 43783"/>
                <a:gd name="connsiteX6" fmla="*/ 6051 w 53615"/>
                <a:gd name="connsiteY6" fmla="*/ 1513 h 43783"/>
                <a:gd name="connsiteX7" fmla="*/ 7227 w 53615"/>
                <a:gd name="connsiteY7" fmla="*/ 0 h 43783"/>
                <a:gd name="connsiteX8" fmla="*/ 53574 w 53615"/>
                <a:gd name="connsiteY8" fmla="*/ 34918 h 43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615" h="43783">
                  <a:moveTo>
                    <a:pt x="53616" y="34918"/>
                  </a:moveTo>
                  <a:cubicBezTo>
                    <a:pt x="53616" y="34918"/>
                    <a:pt x="53196" y="35464"/>
                    <a:pt x="52565" y="36262"/>
                  </a:cubicBezTo>
                  <a:cubicBezTo>
                    <a:pt x="51977" y="37102"/>
                    <a:pt x="51179" y="38237"/>
                    <a:pt x="50380" y="39330"/>
                  </a:cubicBezTo>
                  <a:cubicBezTo>
                    <a:pt x="48784" y="41556"/>
                    <a:pt x="47187" y="43784"/>
                    <a:pt x="47187" y="43784"/>
                  </a:cubicBezTo>
                  <a:lnTo>
                    <a:pt x="0" y="10000"/>
                  </a:lnTo>
                  <a:cubicBezTo>
                    <a:pt x="0" y="10000"/>
                    <a:pt x="1807" y="7479"/>
                    <a:pt x="3571" y="4958"/>
                  </a:cubicBezTo>
                  <a:cubicBezTo>
                    <a:pt x="4454" y="3698"/>
                    <a:pt x="5379" y="2437"/>
                    <a:pt x="6051" y="1513"/>
                  </a:cubicBezTo>
                  <a:cubicBezTo>
                    <a:pt x="6765" y="588"/>
                    <a:pt x="7227" y="0"/>
                    <a:pt x="7227" y="0"/>
                  </a:cubicBezTo>
                  <a:lnTo>
                    <a:pt x="53574" y="34918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707" name="Forma Livre: Forma 1706">
              <a:extLst>
                <a:ext uri="{FF2B5EF4-FFF2-40B4-BE49-F238E27FC236}">
                  <a16:creationId xmlns:a16="http://schemas.microsoft.com/office/drawing/2014/main" id="{BE8928B2-7C75-72CC-AD22-3C12CEDFD80A}"/>
                </a:ext>
              </a:extLst>
            </p:cNvPr>
            <p:cNvSpPr/>
            <p:nvPr/>
          </p:nvSpPr>
          <p:spPr>
            <a:xfrm>
              <a:off x="9444389" y="3364786"/>
              <a:ext cx="39707" cy="35547"/>
            </a:xfrm>
            <a:custGeom>
              <a:avLst/>
              <a:gdLst>
                <a:gd name="connsiteX0" fmla="*/ 39708 w 39707"/>
                <a:gd name="connsiteY0" fmla="*/ 27060 h 35547"/>
                <a:gd name="connsiteX1" fmla="*/ 36136 w 39707"/>
                <a:gd name="connsiteY1" fmla="*/ 31220 h 35547"/>
                <a:gd name="connsiteX2" fmla="*/ 32733 w 39707"/>
                <a:gd name="connsiteY2" fmla="*/ 35548 h 35547"/>
                <a:gd name="connsiteX3" fmla="*/ 0 w 39707"/>
                <a:gd name="connsiteY3" fmla="*/ 9244 h 35547"/>
                <a:gd name="connsiteX4" fmla="*/ 3698 w 39707"/>
                <a:gd name="connsiteY4" fmla="*/ 4538 h 35547"/>
                <a:gd name="connsiteX5" fmla="*/ 7605 w 39707"/>
                <a:gd name="connsiteY5" fmla="*/ 0 h 35547"/>
                <a:gd name="connsiteX6" fmla="*/ 39708 w 39707"/>
                <a:gd name="connsiteY6" fmla="*/ 27102 h 3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707" h="35547">
                  <a:moveTo>
                    <a:pt x="39708" y="27060"/>
                  </a:moveTo>
                  <a:cubicBezTo>
                    <a:pt x="39708" y="27060"/>
                    <a:pt x="37901" y="29119"/>
                    <a:pt x="36136" y="31220"/>
                  </a:cubicBezTo>
                  <a:cubicBezTo>
                    <a:pt x="34455" y="33363"/>
                    <a:pt x="32733" y="35548"/>
                    <a:pt x="32733" y="35548"/>
                  </a:cubicBezTo>
                  <a:lnTo>
                    <a:pt x="0" y="9244"/>
                  </a:lnTo>
                  <a:cubicBezTo>
                    <a:pt x="0" y="9244"/>
                    <a:pt x="1849" y="6891"/>
                    <a:pt x="3698" y="4538"/>
                  </a:cubicBezTo>
                  <a:cubicBezTo>
                    <a:pt x="5630" y="2227"/>
                    <a:pt x="7605" y="0"/>
                    <a:pt x="7605" y="0"/>
                  </a:cubicBezTo>
                  <a:lnTo>
                    <a:pt x="39708" y="27102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708" name="Forma Livre: Forma 1707">
              <a:extLst>
                <a:ext uri="{FF2B5EF4-FFF2-40B4-BE49-F238E27FC236}">
                  <a16:creationId xmlns:a16="http://schemas.microsoft.com/office/drawing/2014/main" id="{1995DBE4-37E6-658A-9F5B-82FA7EEBA733}"/>
                </a:ext>
              </a:extLst>
            </p:cNvPr>
            <p:cNvSpPr/>
            <p:nvPr/>
          </p:nvSpPr>
          <p:spPr>
            <a:xfrm>
              <a:off x="9475188" y="3359912"/>
              <a:ext cx="23866" cy="23152"/>
            </a:xfrm>
            <a:custGeom>
              <a:avLst/>
              <a:gdLst>
                <a:gd name="connsiteX0" fmla="*/ 23867 w 23866"/>
                <a:gd name="connsiteY0" fmla="*/ 15085 h 23152"/>
                <a:gd name="connsiteX1" fmla="*/ 20085 w 23866"/>
                <a:gd name="connsiteY1" fmla="*/ 19034 h 23152"/>
                <a:gd name="connsiteX2" fmla="*/ 17606 w 23866"/>
                <a:gd name="connsiteY2" fmla="*/ 21850 h 23152"/>
                <a:gd name="connsiteX3" fmla="*/ 16472 w 23866"/>
                <a:gd name="connsiteY3" fmla="*/ 23152 h 23152"/>
                <a:gd name="connsiteX4" fmla="*/ 0 w 23866"/>
                <a:gd name="connsiteY4" fmla="*/ 8488 h 23152"/>
                <a:gd name="connsiteX5" fmla="*/ 1177 w 23866"/>
                <a:gd name="connsiteY5" fmla="*/ 7143 h 23152"/>
                <a:gd name="connsiteX6" fmla="*/ 3782 w 23866"/>
                <a:gd name="connsiteY6" fmla="*/ 4160 h 23152"/>
                <a:gd name="connsiteX7" fmla="*/ 7732 w 23866"/>
                <a:gd name="connsiteY7" fmla="*/ 0 h 23152"/>
                <a:gd name="connsiteX8" fmla="*/ 23825 w 23866"/>
                <a:gd name="connsiteY8" fmla="*/ 15043 h 23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866" h="23152">
                  <a:moveTo>
                    <a:pt x="23867" y="15085"/>
                  </a:moveTo>
                  <a:cubicBezTo>
                    <a:pt x="23867" y="15085"/>
                    <a:pt x="21976" y="17060"/>
                    <a:pt x="20085" y="19034"/>
                  </a:cubicBezTo>
                  <a:cubicBezTo>
                    <a:pt x="19161" y="20043"/>
                    <a:pt x="18279" y="21093"/>
                    <a:pt x="17606" y="21850"/>
                  </a:cubicBezTo>
                  <a:lnTo>
                    <a:pt x="16472" y="23152"/>
                  </a:lnTo>
                  <a:lnTo>
                    <a:pt x="0" y="8488"/>
                  </a:lnTo>
                  <a:lnTo>
                    <a:pt x="1177" y="7143"/>
                  </a:lnTo>
                  <a:cubicBezTo>
                    <a:pt x="1891" y="6345"/>
                    <a:pt x="2815" y="5210"/>
                    <a:pt x="3782" y="4160"/>
                  </a:cubicBezTo>
                  <a:cubicBezTo>
                    <a:pt x="5757" y="2059"/>
                    <a:pt x="7732" y="0"/>
                    <a:pt x="7732" y="0"/>
                  </a:cubicBezTo>
                  <a:lnTo>
                    <a:pt x="23825" y="15043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709" name="Forma Livre: Forma 1708">
              <a:extLst>
                <a:ext uri="{FF2B5EF4-FFF2-40B4-BE49-F238E27FC236}">
                  <a16:creationId xmlns:a16="http://schemas.microsoft.com/office/drawing/2014/main" id="{5FED1FDD-D51F-100F-71CD-BD012A15998B}"/>
                </a:ext>
              </a:extLst>
            </p:cNvPr>
            <p:cNvSpPr/>
            <p:nvPr/>
          </p:nvSpPr>
          <p:spPr>
            <a:xfrm>
              <a:off x="9482752" y="3330793"/>
              <a:ext cx="33908" cy="34077"/>
            </a:xfrm>
            <a:custGeom>
              <a:avLst/>
              <a:gdLst>
                <a:gd name="connsiteX0" fmla="*/ 33867 w 33908"/>
                <a:gd name="connsiteY0" fmla="*/ 26472 h 34077"/>
                <a:gd name="connsiteX1" fmla="*/ 29917 w 33908"/>
                <a:gd name="connsiteY1" fmla="*/ 30253 h 34077"/>
                <a:gd name="connsiteX2" fmla="*/ 27186 w 33908"/>
                <a:gd name="connsiteY2" fmla="*/ 32859 h 34077"/>
                <a:gd name="connsiteX3" fmla="*/ 26009 w 33908"/>
                <a:gd name="connsiteY3" fmla="*/ 34077 h 34077"/>
                <a:gd name="connsiteX4" fmla="*/ 0 w 33908"/>
                <a:gd name="connsiteY4" fmla="*/ 8236 h 34077"/>
                <a:gd name="connsiteX5" fmla="*/ 1302 w 33908"/>
                <a:gd name="connsiteY5" fmla="*/ 6891 h 34077"/>
                <a:gd name="connsiteX6" fmla="*/ 4244 w 33908"/>
                <a:gd name="connsiteY6" fmla="*/ 4076 h 34077"/>
                <a:gd name="connsiteX7" fmla="*/ 8530 w 33908"/>
                <a:gd name="connsiteY7" fmla="*/ 0 h 34077"/>
                <a:gd name="connsiteX8" fmla="*/ 33909 w 33908"/>
                <a:gd name="connsiteY8" fmla="*/ 26472 h 34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908" h="34077">
                  <a:moveTo>
                    <a:pt x="33867" y="26472"/>
                  </a:moveTo>
                  <a:lnTo>
                    <a:pt x="29917" y="30253"/>
                  </a:lnTo>
                  <a:cubicBezTo>
                    <a:pt x="28909" y="31178"/>
                    <a:pt x="27943" y="32144"/>
                    <a:pt x="27186" y="32859"/>
                  </a:cubicBezTo>
                  <a:cubicBezTo>
                    <a:pt x="26472" y="33573"/>
                    <a:pt x="26009" y="34077"/>
                    <a:pt x="26009" y="34077"/>
                  </a:cubicBezTo>
                  <a:lnTo>
                    <a:pt x="0" y="8236"/>
                  </a:lnTo>
                  <a:cubicBezTo>
                    <a:pt x="0" y="8236"/>
                    <a:pt x="504" y="7689"/>
                    <a:pt x="1302" y="6891"/>
                  </a:cubicBezTo>
                  <a:cubicBezTo>
                    <a:pt x="2101" y="6135"/>
                    <a:pt x="3193" y="5084"/>
                    <a:pt x="4244" y="4076"/>
                  </a:cubicBezTo>
                  <a:cubicBezTo>
                    <a:pt x="6387" y="2017"/>
                    <a:pt x="8530" y="0"/>
                    <a:pt x="8530" y="0"/>
                  </a:cubicBezTo>
                  <a:lnTo>
                    <a:pt x="33909" y="26472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710" name="Forma Livre: Forma 1709">
              <a:extLst>
                <a:ext uri="{FF2B5EF4-FFF2-40B4-BE49-F238E27FC236}">
                  <a16:creationId xmlns:a16="http://schemas.microsoft.com/office/drawing/2014/main" id="{536694A8-65BC-633E-CAF6-5EED98A8C7F4}"/>
                </a:ext>
              </a:extLst>
            </p:cNvPr>
            <p:cNvSpPr/>
            <p:nvPr/>
          </p:nvSpPr>
          <p:spPr>
            <a:xfrm>
              <a:off x="9487962" y="3296463"/>
              <a:ext cx="47102" cy="51220"/>
            </a:xfrm>
            <a:custGeom>
              <a:avLst/>
              <a:gdLst>
                <a:gd name="connsiteX0" fmla="*/ 47103 w 47102"/>
                <a:gd name="connsiteY0" fmla="*/ 44036 h 51220"/>
                <a:gd name="connsiteX1" fmla="*/ 38825 w 47102"/>
                <a:gd name="connsiteY1" fmla="*/ 51221 h 51220"/>
                <a:gd name="connsiteX2" fmla="*/ 0 w 47102"/>
                <a:gd name="connsiteY2" fmla="*/ 8110 h 51220"/>
                <a:gd name="connsiteX3" fmla="*/ 9328 w 47102"/>
                <a:gd name="connsiteY3" fmla="*/ 0 h 51220"/>
                <a:gd name="connsiteX4" fmla="*/ 47103 w 47102"/>
                <a:gd name="connsiteY4" fmla="*/ 44036 h 51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102" h="51220">
                  <a:moveTo>
                    <a:pt x="47103" y="44036"/>
                  </a:moveTo>
                  <a:lnTo>
                    <a:pt x="38825" y="51221"/>
                  </a:lnTo>
                  <a:lnTo>
                    <a:pt x="0" y="8110"/>
                  </a:lnTo>
                  <a:lnTo>
                    <a:pt x="9328" y="0"/>
                  </a:lnTo>
                  <a:lnTo>
                    <a:pt x="47103" y="44036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711" name="Forma Livre: Forma 1710">
              <a:extLst>
                <a:ext uri="{FF2B5EF4-FFF2-40B4-BE49-F238E27FC236}">
                  <a16:creationId xmlns:a16="http://schemas.microsoft.com/office/drawing/2014/main" id="{DEDF2F13-8A17-8D17-9B77-DFF36A8890A8}"/>
                </a:ext>
              </a:extLst>
            </p:cNvPr>
            <p:cNvSpPr/>
            <p:nvPr/>
          </p:nvSpPr>
          <p:spPr>
            <a:xfrm>
              <a:off x="9519476" y="3291421"/>
              <a:ext cx="34959" cy="40127"/>
            </a:xfrm>
            <a:custGeom>
              <a:avLst/>
              <a:gdLst>
                <a:gd name="connsiteX0" fmla="*/ 34959 w 34959"/>
                <a:gd name="connsiteY0" fmla="*/ 33363 h 40127"/>
                <a:gd name="connsiteX1" fmla="*/ 26346 w 34959"/>
                <a:gd name="connsiteY1" fmla="*/ 40128 h 40127"/>
                <a:gd name="connsiteX2" fmla="*/ 0 w 34959"/>
                <a:gd name="connsiteY2" fmla="*/ 7395 h 40127"/>
                <a:gd name="connsiteX3" fmla="*/ 9412 w 34959"/>
                <a:gd name="connsiteY3" fmla="*/ 0 h 40127"/>
                <a:gd name="connsiteX4" fmla="*/ 34959 w 34959"/>
                <a:gd name="connsiteY4" fmla="*/ 33363 h 40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959" h="40127">
                  <a:moveTo>
                    <a:pt x="34959" y="33363"/>
                  </a:moveTo>
                  <a:lnTo>
                    <a:pt x="26346" y="40128"/>
                  </a:lnTo>
                  <a:lnTo>
                    <a:pt x="0" y="7395"/>
                  </a:lnTo>
                  <a:lnTo>
                    <a:pt x="9412" y="0"/>
                  </a:lnTo>
                  <a:lnTo>
                    <a:pt x="34959" y="33363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712" name="Forma Livre: Forma 1711">
              <a:extLst>
                <a:ext uri="{FF2B5EF4-FFF2-40B4-BE49-F238E27FC236}">
                  <a16:creationId xmlns:a16="http://schemas.microsoft.com/office/drawing/2014/main" id="{6B1ABCFF-DF39-AA48-AFEE-6D146BECFE99}"/>
                </a:ext>
              </a:extLst>
            </p:cNvPr>
            <p:cNvSpPr/>
            <p:nvPr/>
          </p:nvSpPr>
          <p:spPr>
            <a:xfrm>
              <a:off x="9550780" y="3293354"/>
              <a:ext cx="21892" cy="24496"/>
            </a:xfrm>
            <a:custGeom>
              <a:avLst/>
              <a:gdLst>
                <a:gd name="connsiteX0" fmla="*/ 21892 w 21892"/>
                <a:gd name="connsiteY0" fmla="*/ 18152 h 24496"/>
                <a:gd name="connsiteX1" fmla="*/ 12942 w 21892"/>
                <a:gd name="connsiteY1" fmla="*/ 24497 h 24496"/>
                <a:gd name="connsiteX2" fmla="*/ 0 w 21892"/>
                <a:gd name="connsiteY2" fmla="*/ 6681 h 24496"/>
                <a:gd name="connsiteX3" fmla="*/ 9371 w 21892"/>
                <a:gd name="connsiteY3" fmla="*/ 0 h 24496"/>
                <a:gd name="connsiteX4" fmla="*/ 21892 w 21892"/>
                <a:gd name="connsiteY4" fmla="*/ 18152 h 24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92" h="24496">
                  <a:moveTo>
                    <a:pt x="21892" y="18152"/>
                  </a:moveTo>
                  <a:lnTo>
                    <a:pt x="12942" y="24497"/>
                  </a:lnTo>
                  <a:lnTo>
                    <a:pt x="0" y="6681"/>
                  </a:lnTo>
                  <a:lnTo>
                    <a:pt x="9371" y="0"/>
                  </a:lnTo>
                  <a:lnTo>
                    <a:pt x="21892" y="18152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713" name="Forma Livre: Forma 1712">
              <a:extLst>
                <a:ext uri="{FF2B5EF4-FFF2-40B4-BE49-F238E27FC236}">
                  <a16:creationId xmlns:a16="http://schemas.microsoft.com/office/drawing/2014/main" id="{3AD798EE-1A40-7B8C-8958-F85BBB61DEF5}"/>
                </a:ext>
              </a:extLst>
            </p:cNvPr>
            <p:cNvSpPr/>
            <p:nvPr/>
          </p:nvSpPr>
          <p:spPr>
            <a:xfrm>
              <a:off x="9564478" y="3266588"/>
              <a:ext cx="29077" cy="37228"/>
            </a:xfrm>
            <a:custGeom>
              <a:avLst/>
              <a:gdLst>
                <a:gd name="connsiteX0" fmla="*/ 29077 w 29077"/>
                <a:gd name="connsiteY0" fmla="*/ 31304 h 37228"/>
                <a:gd name="connsiteX1" fmla="*/ 19833 w 29077"/>
                <a:gd name="connsiteY1" fmla="*/ 37229 h 37228"/>
                <a:gd name="connsiteX2" fmla="*/ 0 w 29077"/>
                <a:gd name="connsiteY2" fmla="*/ 6387 h 37228"/>
                <a:gd name="connsiteX3" fmla="*/ 10000 w 29077"/>
                <a:gd name="connsiteY3" fmla="*/ 0 h 37228"/>
                <a:gd name="connsiteX4" fmla="*/ 29077 w 29077"/>
                <a:gd name="connsiteY4" fmla="*/ 31304 h 37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77" h="37228">
                  <a:moveTo>
                    <a:pt x="29077" y="31304"/>
                  </a:moveTo>
                  <a:lnTo>
                    <a:pt x="19833" y="37229"/>
                  </a:lnTo>
                  <a:lnTo>
                    <a:pt x="0" y="6387"/>
                  </a:lnTo>
                  <a:lnTo>
                    <a:pt x="10000" y="0"/>
                  </a:lnTo>
                  <a:lnTo>
                    <a:pt x="29077" y="31304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714" name="Forma Livre: Forma 1713">
              <a:extLst>
                <a:ext uri="{FF2B5EF4-FFF2-40B4-BE49-F238E27FC236}">
                  <a16:creationId xmlns:a16="http://schemas.microsoft.com/office/drawing/2014/main" id="{1B8FF11B-7CEE-71CF-4FDE-F59A27C3FC29}"/>
                </a:ext>
              </a:extLst>
            </p:cNvPr>
            <p:cNvSpPr/>
            <p:nvPr/>
          </p:nvSpPr>
          <p:spPr>
            <a:xfrm>
              <a:off x="9576958" y="3234402"/>
              <a:ext cx="38236" cy="56473"/>
            </a:xfrm>
            <a:custGeom>
              <a:avLst/>
              <a:gdLst>
                <a:gd name="connsiteX0" fmla="*/ 38237 w 38236"/>
                <a:gd name="connsiteY0" fmla="*/ 51137 h 56473"/>
                <a:gd name="connsiteX1" fmla="*/ 33405 w 38236"/>
                <a:gd name="connsiteY1" fmla="*/ 53742 h 56473"/>
                <a:gd name="connsiteX2" fmla="*/ 28657 w 38236"/>
                <a:gd name="connsiteY2" fmla="*/ 56473 h 56473"/>
                <a:gd name="connsiteX3" fmla="*/ 0 w 38236"/>
                <a:gd name="connsiteY3" fmla="*/ 6009 h 56473"/>
                <a:gd name="connsiteX4" fmla="*/ 5378 w 38236"/>
                <a:gd name="connsiteY4" fmla="*/ 2941 h 56473"/>
                <a:gd name="connsiteX5" fmla="*/ 10799 w 38236"/>
                <a:gd name="connsiteY5" fmla="*/ 0 h 56473"/>
                <a:gd name="connsiteX6" fmla="*/ 38195 w 38236"/>
                <a:gd name="connsiteY6" fmla="*/ 51137 h 56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236" h="56473">
                  <a:moveTo>
                    <a:pt x="38237" y="51137"/>
                  </a:moveTo>
                  <a:cubicBezTo>
                    <a:pt x="38237" y="51137"/>
                    <a:pt x="35757" y="52355"/>
                    <a:pt x="33405" y="53742"/>
                  </a:cubicBezTo>
                  <a:cubicBezTo>
                    <a:pt x="31010" y="55129"/>
                    <a:pt x="28657" y="56473"/>
                    <a:pt x="28657" y="56473"/>
                  </a:cubicBezTo>
                  <a:lnTo>
                    <a:pt x="0" y="6009"/>
                  </a:lnTo>
                  <a:cubicBezTo>
                    <a:pt x="0" y="6009"/>
                    <a:pt x="2689" y="4454"/>
                    <a:pt x="5378" y="2941"/>
                  </a:cubicBezTo>
                  <a:cubicBezTo>
                    <a:pt x="8025" y="1345"/>
                    <a:pt x="10799" y="0"/>
                    <a:pt x="10799" y="0"/>
                  </a:cubicBezTo>
                  <a:lnTo>
                    <a:pt x="38195" y="51137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715" name="Forma Livre: Forma 1714">
              <a:extLst>
                <a:ext uri="{FF2B5EF4-FFF2-40B4-BE49-F238E27FC236}">
                  <a16:creationId xmlns:a16="http://schemas.microsoft.com/office/drawing/2014/main" id="{764B3D97-5971-1BF0-F770-111CD9EC31AF}"/>
                </a:ext>
              </a:extLst>
            </p:cNvPr>
            <p:cNvSpPr/>
            <p:nvPr/>
          </p:nvSpPr>
          <p:spPr>
            <a:xfrm>
              <a:off x="9608976" y="3236334"/>
              <a:ext cx="28530" cy="42859"/>
            </a:xfrm>
            <a:custGeom>
              <a:avLst/>
              <a:gdLst>
                <a:gd name="connsiteX0" fmla="*/ 28530 w 28530"/>
                <a:gd name="connsiteY0" fmla="*/ 38111 h 42859"/>
                <a:gd name="connsiteX1" fmla="*/ 23530 w 28530"/>
                <a:gd name="connsiteY1" fmla="*/ 40380 h 42859"/>
                <a:gd name="connsiteX2" fmla="*/ 18656 w 28530"/>
                <a:gd name="connsiteY2" fmla="*/ 42859 h 42859"/>
                <a:gd name="connsiteX3" fmla="*/ 0 w 28530"/>
                <a:gd name="connsiteY3" fmla="*/ 5210 h 42859"/>
                <a:gd name="connsiteX4" fmla="*/ 5336 w 28530"/>
                <a:gd name="connsiteY4" fmla="*/ 2479 h 42859"/>
                <a:gd name="connsiteX5" fmla="*/ 10799 w 28530"/>
                <a:gd name="connsiteY5" fmla="*/ 0 h 42859"/>
                <a:gd name="connsiteX6" fmla="*/ 28530 w 28530"/>
                <a:gd name="connsiteY6" fmla="*/ 38069 h 42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530" h="42859">
                  <a:moveTo>
                    <a:pt x="28530" y="38111"/>
                  </a:moveTo>
                  <a:cubicBezTo>
                    <a:pt x="28530" y="38111"/>
                    <a:pt x="26051" y="39245"/>
                    <a:pt x="23530" y="40380"/>
                  </a:cubicBezTo>
                  <a:cubicBezTo>
                    <a:pt x="21093" y="41641"/>
                    <a:pt x="18656" y="42859"/>
                    <a:pt x="18656" y="42859"/>
                  </a:cubicBezTo>
                  <a:lnTo>
                    <a:pt x="0" y="5210"/>
                  </a:lnTo>
                  <a:cubicBezTo>
                    <a:pt x="0" y="5210"/>
                    <a:pt x="2689" y="3866"/>
                    <a:pt x="5336" y="2479"/>
                  </a:cubicBezTo>
                  <a:cubicBezTo>
                    <a:pt x="8067" y="1261"/>
                    <a:pt x="10799" y="0"/>
                    <a:pt x="10799" y="0"/>
                  </a:cubicBezTo>
                  <a:lnTo>
                    <a:pt x="28530" y="38069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716" name="Forma Livre: Forma 1715">
              <a:extLst>
                <a:ext uri="{FF2B5EF4-FFF2-40B4-BE49-F238E27FC236}">
                  <a16:creationId xmlns:a16="http://schemas.microsoft.com/office/drawing/2014/main" id="{D34076D2-CA46-BF84-7718-B36981C6190E}"/>
                </a:ext>
              </a:extLst>
            </p:cNvPr>
            <p:cNvSpPr/>
            <p:nvPr/>
          </p:nvSpPr>
          <p:spPr>
            <a:xfrm>
              <a:off x="9639314" y="3245074"/>
              <a:ext cx="18866" cy="24623"/>
            </a:xfrm>
            <a:custGeom>
              <a:avLst/>
              <a:gdLst>
                <a:gd name="connsiteX0" fmla="*/ 18866 w 18866"/>
                <a:gd name="connsiteY0" fmla="*/ 20379 h 24623"/>
                <a:gd name="connsiteX1" fmla="*/ 13782 w 18866"/>
                <a:gd name="connsiteY1" fmla="*/ 22396 h 24623"/>
                <a:gd name="connsiteX2" fmla="*/ 10336 w 18866"/>
                <a:gd name="connsiteY2" fmla="*/ 23909 h 24623"/>
                <a:gd name="connsiteX3" fmla="*/ 8782 w 18866"/>
                <a:gd name="connsiteY3" fmla="*/ 24623 h 24623"/>
                <a:gd name="connsiteX4" fmla="*/ 0 w 18866"/>
                <a:gd name="connsiteY4" fmla="*/ 4412 h 24623"/>
                <a:gd name="connsiteX5" fmla="*/ 1639 w 18866"/>
                <a:gd name="connsiteY5" fmla="*/ 3656 h 24623"/>
                <a:gd name="connsiteX6" fmla="*/ 5252 w 18866"/>
                <a:gd name="connsiteY6" fmla="*/ 2101 h 24623"/>
                <a:gd name="connsiteX7" fmla="*/ 10589 w 18866"/>
                <a:gd name="connsiteY7" fmla="*/ 0 h 24623"/>
                <a:gd name="connsiteX8" fmla="*/ 18866 w 18866"/>
                <a:gd name="connsiteY8" fmla="*/ 20421 h 24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866" h="24623">
                  <a:moveTo>
                    <a:pt x="18866" y="20379"/>
                  </a:moveTo>
                  <a:lnTo>
                    <a:pt x="13782" y="22396"/>
                  </a:lnTo>
                  <a:cubicBezTo>
                    <a:pt x="12479" y="22858"/>
                    <a:pt x="11261" y="23488"/>
                    <a:pt x="10336" y="23909"/>
                  </a:cubicBezTo>
                  <a:lnTo>
                    <a:pt x="8782" y="24623"/>
                  </a:lnTo>
                  <a:lnTo>
                    <a:pt x="0" y="4412"/>
                  </a:lnTo>
                  <a:lnTo>
                    <a:pt x="1639" y="3656"/>
                  </a:lnTo>
                  <a:cubicBezTo>
                    <a:pt x="2647" y="3236"/>
                    <a:pt x="3907" y="2563"/>
                    <a:pt x="5252" y="2101"/>
                  </a:cubicBezTo>
                  <a:cubicBezTo>
                    <a:pt x="7942" y="1050"/>
                    <a:pt x="10589" y="0"/>
                    <a:pt x="10589" y="0"/>
                  </a:cubicBezTo>
                  <a:lnTo>
                    <a:pt x="18866" y="20421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717" name="Forma Livre: Forma 1716">
              <a:extLst>
                <a:ext uri="{FF2B5EF4-FFF2-40B4-BE49-F238E27FC236}">
                  <a16:creationId xmlns:a16="http://schemas.microsoft.com/office/drawing/2014/main" id="{B3A5957F-A8B1-3174-5B5D-D05FA7C83425}"/>
                </a:ext>
              </a:extLst>
            </p:cNvPr>
            <p:cNvSpPr/>
            <p:nvPr/>
          </p:nvSpPr>
          <p:spPr>
            <a:xfrm>
              <a:off x="9658474" y="3222048"/>
              <a:ext cx="23068" cy="38279"/>
            </a:xfrm>
            <a:custGeom>
              <a:avLst/>
              <a:gdLst>
                <a:gd name="connsiteX0" fmla="*/ 23068 w 23068"/>
                <a:gd name="connsiteY0" fmla="*/ 34707 h 38279"/>
                <a:gd name="connsiteX1" fmla="*/ 17858 w 23068"/>
                <a:gd name="connsiteY1" fmla="*/ 36472 h 38279"/>
                <a:gd name="connsiteX2" fmla="*/ 14286 w 23068"/>
                <a:gd name="connsiteY2" fmla="*/ 37691 h 38279"/>
                <a:gd name="connsiteX3" fmla="*/ 12690 w 23068"/>
                <a:gd name="connsiteY3" fmla="*/ 38279 h 38279"/>
                <a:gd name="connsiteX4" fmla="*/ 0 w 23068"/>
                <a:gd name="connsiteY4" fmla="*/ 3866 h 38279"/>
                <a:gd name="connsiteX5" fmla="*/ 1723 w 23068"/>
                <a:gd name="connsiteY5" fmla="*/ 3193 h 38279"/>
                <a:gd name="connsiteX6" fmla="*/ 5589 w 23068"/>
                <a:gd name="connsiteY6" fmla="*/ 1891 h 38279"/>
                <a:gd name="connsiteX7" fmla="*/ 11219 w 23068"/>
                <a:gd name="connsiteY7" fmla="*/ 0 h 38279"/>
                <a:gd name="connsiteX8" fmla="*/ 23068 w 23068"/>
                <a:gd name="connsiteY8" fmla="*/ 34707 h 38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068" h="38279">
                  <a:moveTo>
                    <a:pt x="23068" y="34707"/>
                  </a:moveTo>
                  <a:lnTo>
                    <a:pt x="17858" y="36472"/>
                  </a:lnTo>
                  <a:cubicBezTo>
                    <a:pt x="16556" y="36892"/>
                    <a:pt x="15253" y="37355"/>
                    <a:pt x="14286" y="37691"/>
                  </a:cubicBezTo>
                  <a:cubicBezTo>
                    <a:pt x="13320" y="38027"/>
                    <a:pt x="12690" y="38279"/>
                    <a:pt x="12690" y="38279"/>
                  </a:cubicBezTo>
                  <a:lnTo>
                    <a:pt x="0" y="3866"/>
                  </a:lnTo>
                  <a:cubicBezTo>
                    <a:pt x="0" y="3866"/>
                    <a:pt x="672" y="3572"/>
                    <a:pt x="1723" y="3193"/>
                  </a:cubicBezTo>
                  <a:lnTo>
                    <a:pt x="5589" y="1891"/>
                  </a:lnTo>
                  <a:cubicBezTo>
                    <a:pt x="8404" y="924"/>
                    <a:pt x="11219" y="0"/>
                    <a:pt x="11219" y="0"/>
                  </a:cubicBezTo>
                  <a:lnTo>
                    <a:pt x="23068" y="34707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718" name="Forma Livre: Forma 1717">
              <a:extLst>
                <a:ext uri="{FF2B5EF4-FFF2-40B4-BE49-F238E27FC236}">
                  <a16:creationId xmlns:a16="http://schemas.microsoft.com/office/drawing/2014/main" id="{893FC73A-EE55-232D-56A0-86CE8CA3535C}"/>
                </a:ext>
              </a:extLst>
            </p:cNvPr>
            <p:cNvSpPr/>
            <p:nvPr/>
          </p:nvSpPr>
          <p:spPr>
            <a:xfrm>
              <a:off x="9677803" y="3193517"/>
              <a:ext cx="27521" cy="58868"/>
            </a:xfrm>
            <a:custGeom>
              <a:avLst/>
              <a:gdLst>
                <a:gd name="connsiteX0" fmla="*/ 27522 w 27521"/>
                <a:gd name="connsiteY0" fmla="*/ 55885 h 58868"/>
                <a:gd name="connsiteX1" fmla="*/ 17017 w 27521"/>
                <a:gd name="connsiteY1" fmla="*/ 58868 h 58868"/>
                <a:gd name="connsiteX2" fmla="*/ 0 w 27521"/>
                <a:gd name="connsiteY2" fmla="*/ 3404 h 58868"/>
                <a:gd name="connsiteX3" fmla="*/ 11891 w 27521"/>
                <a:gd name="connsiteY3" fmla="*/ 0 h 58868"/>
                <a:gd name="connsiteX4" fmla="*/ 27522 w 27521"/>
                <a:gd name="connsiteY4" fmla="*/ 55885 h 5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521" h="58868">
                  <a:moveTo>
                    <a:pt x="27522" y="55885"/>
                  </a:moveTo>
                  <a:lnTo>
                    <a:pt x="17017" y="58868"/>
                  </a:lnTo>
                  <a:lnTo>
                    <a:pt x="0" y="3404"/>
                  </a:lnTo>
                  <a:lnTo>
                    <a:pt x="11891" y="0"/>
                  </a:lnTo>
                  <a:lnTo>
                    <a:pt x="27522" y="55885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719" name="Forma Livre: Forma 1718">
              <a:extLst>
                <a:ext uri="{FF2B5EF4-FFF2-40B4-BE49-F238E27FC236}">
                  <a16:creationId xmlns:a16="http://schemas.microsoft.com/office/drawing/2014/main" id="{2CDCE3D1-0500-3E81-AF36-FC217FB65476}"/>
                </a:ext>
              </a:extLst>
            </p:cNvPr>
            <p:cNvSpPr/>
            <p:nvPr/>
          </p:nvSpPr>
          <p:spPr>
            <a:xfrm>
              <a:off x="9708813" y="3202299"/>
              <a:ext cx="20714" cy="43489"/>
            </a:xfrm>
            <a:custGeom>
              <a:avLst/>
              <a:gdLst>
                <a:gd name="connsiteX0" fmla="*/ 20715 w 20714"/>
                <a:gd name="connsiteY0" fmla="*/ 41052 h 43489"/>
                <a:gd name="connsiteX1" fmla="*/ 10000 w 20714"/>
                <a:gd name="connsiteY1" fmla="*/ 43489 h 43489"/>
                <a:gd name="connsiteX2" fmla="*/ 0 w 20714"/>
                <a:gd name="connsiteY2" fmla="*/ 2731 h 43489"/>
                <a:gd name="connsiteX3" fmla="*/ 11681 w 20714"/>
                <a:gd name="connsiteY3" fmla="*/ 0 h 43489"/>
                <a:gd name="connsiteX4" fmla="*/ 20715 w 20714"/>
                <a:gd name="connsiteY4" fmla="*/ 41052 h 43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714" h="43489">
                  <a:moveTo>
                    <a:pt x="20715" y="41052"/>
                  </a:moveTo>
                  <a:lnTo>
                    <a:pt x="10000" y="43489"/>
                  </a:lnTo>
                  <a:lnTo>
                    <a:pt x="0" y="2731"/>
                  </a:lnTo>
                  <a:lnTo>
                    <a:pt x="11681" y="0"/>
                  </a:lnTo>
                  <a:lnTo>
                    <a:pt x="20715" y="41052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720" name="Forma Livre: Forma 1719">
              <a:extLst>
                <a:ext uri="{FF2B5EF4-FFF2-40B4-BE49-F238E27FC236}">
                  <a16:creationId xmlns:a16="http://schemas.microsoft.com/office/drawing/2014/main" id="{02F1C1C9-6EC3-925E-67BE-3AC21B387BB0}"/>
                </a:ext>
              </a:extLst>
            </p:cNvPr>
            <p:cNvSpPr/>
            <p:nvPr/>
          </p:nvSpPr>
          <p:spPr>
            <a:xfrm>
              <a:off x="9736671" y="3217300"/>
              <a:ext cx="14958" cy="23698"/>
            </a:xfrm>
            <a:custGeom>
              <a:avLst/>
              <a:gdLst>
                <a:gd name="connsiteX0" fmla="*/ 14959 w 14958"/>
                <a:gd name="connsiteY0" fmla="*/ 21766 h 23698"/>
                <a:gd name="connsiteX1" fmla="*/ 4202 w 14958"/>
                <a:gd name="connsiteY1" fmla="*/ 23699 h 23698"/>
                <a:gd name="connsiteX2" fmla="*/ 0 w 14958"/>
                <a:gd name="connsiteY2" fmla="*/ 2017 h 23698"/>
                <a:gd name="connsiteX3" fmla="*/ 11345 w 14958"/>
                <a:gd name="connsiteY3" fmla="*/ 0 h 23698"/>
                <a:gd name="connsiteX4" fmla="*/ 14959 w 14958"/>
                <a:gd name="connsiteY4" fmla="*/ 21766 h 23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58" h="23698">
                  <a:moveTo>
                    <a:pt x="14959" y="21766"/>
                  </a:moveTo>
                  <a:lnTo>
                    <a:pt x="4202" y="23699"/>
                  </a:lnTo>
                  <a:lnTo>
                    <a:pt x="0" y="2017"/>
                  </a:lnTo>
                  <a:lnTo>
                    <a:pt x="11345" y="0"/>
                  </a:lnTo>
                  <a:lnTo>
                    <a:pt x="14959" y="21766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721" name="Forma Livre: Forma 1720">
              <a:extLst>
                <a:ext uri="{FF2B5EF4-FFF2-40B4-BE49-F238E27FC236}">
                  <a16:creationId xmlns:a16="http://schemas.microsoft.com/office/drawing/2014/main" id="{CDCCDF4C-8600-1AE8-6D8F-44B914924B6B}"/>
                </a:ext>
              </a:extLst>
            </p:cNvPr>
            <p:cNvSpPr/>
            <p:nvPr/>
          </p:nvSpPr>
          <p:spPr>
            <a:xfrm>
              <a:off x="9760538" y="3199148"/>
              <a:ext cx="15799" cy="37816"/>
            </a:xfrm>
            <a:custGeom>
              <a:avLst/>
              <a:gdLst>
                <a:gd name="connsiteX0" fmla="*/ 15799 w 15799"/>
                <a:gd name="connsiteY0" fmla="*/ 36430 h 37816"/>
                <a:gd name="connsiteX1" fmla="*/ 4916 w 15799"/>
                <a:gd name="connsiteY1" fmla="*/ 37817 h 37816"/>
                <a:gd name="connsiteX2" fmla="*/ 0 w 15799"/>
                <a:gd name="connsiteY2" fmla="*/ 1471 h 37816"/>
                <a:gd name="connsiteX3" fmla="*/ 11765 w 15799"/>
                <a:gd name="connsiteY3" fmla="*/ 0 h 37816"/>
                <a:gd name="connsiteX4" fmla="*/ 15799 w 15799"/>
                <a:gd name="connsiteY4" fmla="*/ 36430 h 37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799" h="37816">
                  <a:moveTo>
                    <a:pt x="15799" y="36430"/>
                  </a:moveTo>
                  <a:lnTo>
                    <a:pt x="4916" y="37817"/>
                  </a:lnTo>
                  <a:lnTo>
                    <a:pt x="0" y="1471"/>
                  </a:lnTo>
                  <a:lnTo>
                    <a:pt x="11765" y="0"/>
                  </a:lnTo>
                  <a:lnTo>
                    <a:pt x="15799" y="36430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722" name="Forma Livre: Forma 1721">
              <a:extLst>
                <a:ext uri="{FF2B5EF4-FFF2-40B4-BE49-F238E27FC236}">
                  <a16:creationId xmlns:a16="http://schemas.microsoft.com/office/drawing/2014/main" id="{4C2C5189-EE82-6332-2A3D-8DF1DF23F943}"/>
                </a:ext>
              </a:extLst>
            </p:cNvPr>
            <p:cNvSpPr/>
            <p:nvPr/>
          </p:nvSpPr>
          <p:spPr>
            <a:xfrm>
              <a:off x="9785665" y="3175575"/>
              <a:ext cx="15505" cy="58742"/>
            </a:xfrm>
            <a:custGeom>
              <a:avLst/>
              <a:gdLst>
                <a:gd name="connsiteX0" fmla="*/ 15505 w 15505"/>
                <a:gd name="connsiteY0" fmla="*/ 57902 h 58742"/>
                <a:gd name="connsiteX1" fmla="*/ 4580 w 15505"/>
                <a:gd name="connsiteY1" fmla="*/ 58742 h 58742"/>
                <a:gd name="connsiteX2" fmla="*/ 0 w 15505"/>
                <a:gd name="connsiteY2" fmla="*/ 924 h 58742"/>
                <a:gd name="connsiteX3" fmla="*/ 12312 w 15505"/>
                <a:gd name="connsiteY3" fmla="*/ 0 h 58742"/>
                <a:gd name="connsiteX4" fmla="*/ 15505 w 15505"/>
                <a:gd name="connsiteY4" fmla="*/ 57902 h 58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505" h="58742">
                  <a:moveTo>
                    <a:pt x="15505" y="57902"/>
                  </a:moveTo>
                  <a:lnTo>
                    <a:pt x="4580" y="58742"/>
                  </a:lnTo>
                  <a:lnTo>
                    <a:pt x="0" y="924"/>
                  </a:lnTo>
                  <a:lnTo>
                    <a:pt x="12312" y="0"/>
                  </a:lnTo>
                  <a:lnTo>
                    <a:pt x="15505" y="57902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723" name="Forma Livre: Forma 1722">
              <a:extLst>
                <a:ext uri="{FF2B5EF4-FFF2-40B4-BE49-F238E27FC236}">
                  <a16:creationId xmlns:a16="http://schemas.microsoft.com/office/drawing/2014/main" id="{7044AE66-5EB4-5051-D81E-2B1E9E1D6A31}"/>
                </a:ext>
              </a:extLst>
            </p:cNvPr>
            <p:cNvSpPr/>
            <p:nvPr/>
          </p:nvSpPr>
          <p:spPr>
            <a:xfrm>
              <a:off x="9818691" y="3190744"/>
              <a:ext cx="11975" cy="42312"/>
            </a:xfrm>
            <a:custGeom>
              <a:avLst/>
              <a:gdLst>
                <a:gd name="connsiteX0" fmla="*/ 11976 w 11975"/>
                <a:gd name="connsiteY0" fmla="*/ 42019 h 42312"/>
                <a:gd name="connsiteX1" fmla="*/ 1008 w 11975"/>
                <a:gd name="connsiteY1" fmla="*/ 42313 h 42312"/>
                <a:gd name="connsiteX2" fmla="*/ 0 w 11975"/>
                <a:gd name="connsiteY2" fmla="*/ 294 h 42312"/>
                <a:gd name="connsiteX3" fmla="*/ 11976 w 11975"/>
                <a:gd name="connsiteY3" fmla="*/ 0 h 42312"/>
                <a:gd name="connsiteX4" fmla="*/ 11976 w 11975"/>
                <a:gd name="connsiteY4" fmla="*/ 42019 h 42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75" h="42312">
                  <a:moveTo>
                    <a:pt x="11976" y="42019"/>
                  </a:moveTo>
                  <a:lnTo>
                    <a:pt x="1008" y="42313"/>
                  </a:lnTo>
                  <a:lnTo>
                    <a:pt x="0" y="294"/>
                  </a:lnTo>
                  <a:lnTo>
                    <a:pt x="11976" y="0"/>
                  </a:lnTo>
                  <a:lnTo>
                    <a:pt x="11976" y="42019"/>
                  </a:ln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1724" name="Gráfico 261">
            <a:extLst>
              <a:ext uri="{FF2B5EF4-FFF2-40B4-BE49-F238E27FC236}">
                <a16:creationId xmlns:a16="http://schemas.microsoft.com/office/drawing/2014/main" id="{63F758E8-2778-A32A-E8AF-A9626A01D270}"/>
              </a:ext>
            </a:extLst>
          </p:cNvPr>
          <p:cNvGrpSpPr/>
          <p:nvPr/>
        </p:nvGrpSpPr>
        <p:grpSpPr>
          <a:xfrm>
            <a:off x="8781102" y="3547798"/>
            <a:ext cx="706839" cy="706839"/>
            <a:chOff x="9478004" y="3331339"/>
            <a:chExt cx="706839" cy="706839"/>
          </a:xfrm>
        </p:grpSpPr>
        <p:sp>
          <p:nvSpPr>
            <p:cNvPr id="1725" name="Forma Livre: Forma 1724">
              <a:extLst>
                <a:ext uri="{FF2B5EF4-FFF2-40B4-BE49-F238E27FC236}">
                  <a16:creationId xmlns:a16="http://schemas.microsoft.com/office/drawing/2014/main" id="{30264771-A10A-C697-707E-57138D570E0A}"/>
                </a:ext>
              </a:extLst>
            </p:cNvPr>
            <p:cNvSpPr/>
            <p:nvPr/>
          </p:nvSpPr>
          <p:spPr>
            <a:xfrm>
              <a:off x="9478004" y="3331339"/>
              <a:ext cx="706839" cy="706839"/>
            </a:xfrm>
            <a:custGeom>
              <a:avLst/>
              <a:gdLst>
                <a:gd name="connsiteX0" fmla="*/ 706840 w 706839"/>
                <a:gd name="connsiteY0" fmla="*/ 353420 h 706839"/>
                <a:gd name="connsiteX1" fmla="*/ 353420 w 706839"/>
                <a:gd name="connsiteY1" fmla="*/ 706839 h 706839"/>
                <a:gd name="connsiteX2" fmla="*/ 1 w 706839"/>
                <a:gd name="connsiteY2" fmla="*/ 353420 h 706839"/>
                <a:gd name="connsiteX3" fmla="*/ 353420 w 706839"/>
                <a:gd name="connsiteY3" fmla="*/ 0 h 706839"/>
                <a:gd name="connsiteX4" fmla="*/ 706840 w 706839"/>
                <a:gd name="connsiteY4" fmla="*/ 353420 h 706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6839" h="706839">
                  <a:moveTo>
                    <a:pt x="706840" y="353420"/>
                  </a:moveTo>
                  <a:cubicBezTo>
                    <a:pt x="706840" y="548608"/>
                    <a:pt x="548609" y="706839"/>
                    <a:pt x="353420" y="706839"/>
                  </a:cubicBezTo>
                  <a:cubicBezTo>
                    <a:pt x="158232" y="706839"/>
                    <a:pt x="1" y="548608"/>
                    <a:pt x="1" y="353420"/>
                  </a:cubicBezTo>
                  <a:cubicBezTo>
                    <a:pt x="1" y="158231"/>
                    <a:pt x="158232" y="0"/>
                    <a:pt x="353420" y="0"/>
                  </a:cubicBezTo>
                  <a:cubicBezTo>
                    <a:pt x="548609" y="0"/>
                    <a:pt x="706840" y="158231"/>
                    <a:pt x="706840" y="353420"/>
                  </a:cubicBezTo>
                  <a:close/>
                </a:path>
              </a:pathLst>
            </a:custGeom>
            <a:solidFill>
              <a:schemeClr val="bg1"/>
            </a:solidFill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grpSp>
          <p:nvGrpSpPr>
            <p:cNvPr id="1726" name="Gráfico 261">
              <a:extLst>
                <a:ext uri="{FF2B5EF4-FFF2-40B4-BE49-F238E27FC236}">
                  <a16:creationId xmlns:a16="http://schemas.microsoft.com/office/drawing/2014/main" id="{F1508403-AB16-F68A-DFF2-0BCB85263790}"/>
                </a:ext>
              </a:extLst>
            </p:cNvPr>
            <p:cNvGrpSpPr/>
            <p:nvPr/>
          </p:nvGrpSpPr>
          <p:grpSpPr>
            <a:xfrm>
              <a:off x="9525737" y="3453190"/>
              <a:ext cx="567176" cy="584988"/>
              <a:chOff x="9525737" y="3453190"/>
              <a:chExt cx="567176" cy="584988"/>
            </a:xfrm>
          </p:grpSpPr>
          <p:grpSp>
            <p:nvGrpSpPr>
              <p:cNvPr id="1727" name="Gráfico 261">
                <a:extLst>
                  <a:ext uri="{FF2B5EF4-FFF2-40B4-BE49-F238E27FC236}">
                    <a16:creationId xmlns:a16="http://schemas.microsoft.com/office/drawing/2014/main" id="{C43C14FE-0BF1-C544-DBED-CE5466831255}"/>
                  </a:ext>
                </a:extLst>
              </p:cNvPr>
              <p:cNvGrpSpPr/>
              <p:nvPr/>
            </p:nvGrpSpPr>
            <p:grpSpPr>
              <a:xfrm>
                <a:off x="9563470" y="3453190"/>
                <a:ext cx="529444" cy="584988"/>
                <a:chOff x="9563470" y="3453190"/>
                <a:chExt cx="529444" cy="584988"/>
              </a:xfrm>
            </p:grpSpPr>
            <p:sp>
              <p:nvSpPr>
                <p:cNvPr id="1728" name="Forma Livre: Forma 1727">
                  <a:extLst>
                    <a:ext uri="{FF2B5EF4-FFF2-40B4-BE49-F238E27FC236}">
                      <a16:creationId xmlns:a16="http://schemas.microsoft.com/office/drawing/2014/main" id="{DB623A1B-5BC8-7538-7A5E-95E6F78A7CE6}"/>
                    </a:ext>
                  </a:extLst>
                </p:cNvPr>
                <p:cNvSpPr/>
                <p:nvPr/>
              </p:nvSpPr>
              <p:spPr>
                <a:xfrm>
                  <a:off x="9754736" y="3453190"/>
                  <a:ext cx="338178" cy="562550"/>
                </a:xfrm>
                <a:custGeom>
                  <a:avLst/>
                  <a:gdLst>
                    <a:gd name="connsiteX0" fmla="*/ 315691 w 338178"/>
                    <a:gd name="connsiteY0" fmla="*/ 268419 h 562550"/>
                    <a:gd name="connsiteX1" fmla="*/ 219089 w 338178"/>
                    <a:gd name="connsiteY1" fmla="*/ 65637 h 562550"/>
                    <a:gd name="connsiteX2" fmla="*/ 65637 w 338178"/>
                    <a:gd name="connsiteY2" fmla="*/ 11222 h 562550"/>
                    <a:gd name="connsiteX3" fmla="*/ 65637 w 338178"/>
                    <a:gd name="connsiteY3" fmla="*/ 11222 h 562550"/>
                    <a:gd name="connsiteX4" fmla="*/ 11223 w 338178"/>
                    <a:gd name="connsiteY4" fmla="*/ 164675 h 562550"/>
                    <a:gd name="connsiteX5" fmla="*/ 200811 w 338178"/>
                    <a:gd name="connsiteY5" fmla="*/ 562551 h 562550"/>
                    <a:gd name="connsiteX6" fmla="*/ 279596 w 338178"/>
                    <a:gd name="connsiteY6" fmla="*/ 520910 h 562550"/>
                    <a:gd name="connsiteX7" fmla="*/ 315732 w 338178"/>
                    <a:gd name="connsiteY7" fmla="*/ 268419 h 5625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8178" h="562550">
                      <a:moveTo>
                        <a:pt x="315691" y="268419"/>
                      </a:moveTo>
                      <a:lnTo>
                        <a:pt x="219089" y="65637"/>
                      </a:lnTo>
                      <a:cubicBezTo>
                        <a:pt x="191735" y="8239"/>
                        <a:pt x="123034" y="-16132"/>
                        <a:pt x="65637" y="11222"/>
                      </a:cubicBezTo>
                      <a:lnTo>
                        <a:pt x="65637" y="11222"/>
                      </a:lnTo>
                      <a:cubicBezTo>
                        <a:pt x="8239" y="38577"/>
                        <a:pt x="-16132" y="107278"/>
                        <a:pt x="11223" y="164675"/>
                      </a:cubicBezTo>
                      <a:lnTo>
                        <a:pt x="200811" y="562551"/>
                      </a:lnTo>
                      <a:cubicBezTo>
                        <a:pt x="228964" y="552004"/>
                        <a:pt x="255394" y="537928"/>
                        <a:pt x="279596" y="520910"/>
                      </a:cubicBezTo>
                      <a:cubicBezTo>
                        <a:pt x="339515" y="453806"/>
                        <a:pt x="356868" y="354726"/>
                        <a:pt x="315732" y="268419"/>
                      </a:cubicBezTo>
                      <a:close/>
                    </a:path>
                  </a:pathLst>
                </a:custGeom>
                <a:solidFill>
                  <a:srgbClr val="593D51"/>
                </a:solidFill>
                <a:ln w="4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729" name="Forma Livre: Forma 1728">
                  <a:extLst>
                    <a:ext uri="{FF2B5EF4-FFF2-40B4-BE49-F238E27FC236}">
                      <a16:creationId xmlns:a16="http://schemas.microsoft.com/office/drawing/2014/main" id="{F5F3C6BB-E3B0-2EC8-8B81-188D5A8B1419}"/>
                    </a:ext>
                  </a:extLst>
                </p:cNvPr>
                <p:cNvSpPr/>
                <p:nvPr/>
              </p:nvSpPr>
              <p:spPr>
                <a:xfrm>
                  <a:off x="9563470" y="3657320"/>
                  <a:ext cx="483804" cy="380857"/>
                </a:xfrm>
                <a:custGeom>
                  <a:avLst/>
                  <a:gdLst>
                    <a:gd name="connsiteX0" fmla="*/ 425734 w 483804"/>
                    <a:gd name="connsiteY0" fmla="*/ 62020 h 380857"/>
                    <a:gd name="connsiteX1" fmla="*/ 299006 w 483804"/>
                    <a:gd name="connsiteY1" fmla="*/ 0 h 380857"/>
                    <a:gd name="connsiteX2" fmla="*/ 204463 w 483804"/>
                    <a:gd name="connsiteY2" fmla="*/ 1597 h 380857"/>
                    <a:gd name="connsiteX3" fmla="*/ 82357 w 483804"/>
                    <a:gd name="connsiteY3" fmla="*/ 41893 h 380857"/>
                    <a:gd name="connsiteX4" fmla="*/ 4202 w 483804"/>
                    <a:gd name="connsiteY4" fmla="*/ 183874 h 380857"/>
                    <a:gd name="connsiteX5" fmla="*/ 0 w 483804"/>
                    <a:gd name="connsiteY5" fmla="*/ 257701 h 380857"/>
                    <a:gd name="connsiteX6" fmla="*/ 267996 w 483804"/>
                    <a:gd name="connsiteY6" fmla="*/ 380858 h 380857"/>
                    <a:gd name="connsiteX7" fmla="*/ 483804 w 483804"/>
                    <a:gd name="connsiteY7" fmla="*/ 307241 h 380857"/>
                    <a:gd name="connsiteX8" fmla="*/ 471660 w 483804"/>
                    <a:gd name="connsiteY8" fmla="*/ 133031 h 380857"/>
                    <a:gd name="connsiteX9" fmla="*/ 425776 w 483804"/>
                    <a:gd name="connsiteY9" fmla="*/ 62020 h 3808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83804" h="380857">
                      <a:moveTo>
                        <a:pt x="425734" y="62020"/>
                      </a:moveTo>
                      <a:cubicBezTo>
                        <a:pt x="375396" y="35002"/>
                        <a:pt x="299006" y="0"/>
                        <a:pt x="299006" y="0"/>
                      </a:cubicBezTo>
                      <a:lnTo>
                        <a:pt x="204463" y="1597"/>
                      </a:lnTo>
                      <a:cubicBezTo>
                        <a:pt x="204463" y="1597"/>
                        <a:pt x="122905" y="14328"/>
                        <a:pt x="82357" y="41893"/>
                      </a:cubicBezTo>
                      <a:cubicBezTo>
                        <a:pt x="46053" y="66600"/>
                        <a:pt x="5967" y="142864"/>
                        <a:pt x="4202" y="183874"/>
                      </a:cubicBezTo>
                      <a:cubicBezTo>
                        <a:pt x="3824" y="192740"/>
                        <a:pt x="2227" y="220178"/>
                        <a:pt x="0" y="257701"/>
                      </a:cubicBezTo>
                      <a:cubicBezTo>
                        <a:pt x="64835" y="333083"/>
                        <a:pt x="160806" y="380858"/>
                        <a:pt x="267996" y="380858"/>
                      </a:cubicBezTo>
                      <a:cubicBezTo>
                        <a:pt x="349260" y="380858"/>
                        <a:pt x="424095" y="353335"/>
                        <a:pt x="483804" y="307241"/>
                      </a:cubicBezTo>
                      <a:lnTo>
                        <a:pt x="471660" y="133031"/>
                      </a:lnTo>
                      <a:cubicBezTo>
                        <a:pt x="469559" y="103030"/>
                        <a:pt x="452248" y="76222"/>
                        <a:pt x="425776" y="62020"/>
                      </a:cubicBezTo>
                      <a:close/>
                    </a:path>
                  </a:pathLst>
                </a:custGeom>
                <a:solidFill>
                  <a:srgbClr val="F9DD92"/>
                </a:solidFill>
                <a:ln w="4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  <p:sp>
            <p:nvSpPr>
              <p:cNvPr id="1730" name="Forma Livre: Forma 1729">
                <a:extLst>
                  <a:ext uri="{FF2B5EF4-FFF2-40B4-BE49-F238E27FC236}">
                    <a16:creationId xmlns:a16="http://schemas.microsoft.com/office/drawing/2014/main" id="{BBCB3261-D521-6ABD-7FE9-457D5D380C62}"/>
                  </a:ext>
                </a:extLst>
              </p:cNvPr>
              <p:cNvSpPr/>
              <p:nvPr/>
            </p:nvSpPr>
            <p:spPr>
              <a:xfrm>
                <a:off x="9525737" y="3684744"/>
                <a:ext cx="250192" cy="313684"/>
              </a:xfrm>
              <a:custGeom>
                <a:avLst/>
                <a:gdLst>
                  <a:gd name="connsiteX0" fmla="*/ 228876 w 250192"/>
                  <a:gd name="connsiteY0" fmla="*/ 158761 h 313684"/>
                  <a:gd name="connsiteX1" fmla="*/ 238330 w 250192"/>
                  <a:gd name="connsiteY1" fmla="*/ 141702 h 313684"/>
                  <a:gd name="connsiteX2" fmla="*/ 200682 w 250192"/>
                  <a:gd name="connsiteY2" fmla="*/ 11864 h 313684"/>
                  <a:gd name="connsiteX3" fmla="*/ 114207 w 250192"/>
                  <a:gd name="connsiteY3" fmla="*/ 8964 h 313684"/>
                  <a:gd name="connsiteX4" fmla="*/ 110594 w 250192"/>
                  <a:gd name="connsiteY4" fmla="*/ 10729 h 313684"/>
                  <a:gd name="connsiteX5" fmla="*/ 70928 w 250192"/>
                  <a:gd name="connsiteY5" fmla="*/ 49513 h 313684"/>
                  <a:gd name="connsiteX6" fmla="*/ 64499 w 250192"/>
                  <a:gd name="connsiteY6" fmla="*/ 61110 h 313684"/>
                  <a:gd name="connsiteX7" fmla="*/ 0 w 250192"/>
                  <a:gd name="connsiteY7" fmla="*/ 177291 h 313684"/>
                  <a:gd name="connsiteX8" fmla="*/ 142906 w 250192"/>
                  <a:gd name="connsiteY8" fmla="*/ 313684 h 313684"/>
                  <a:gd name="connsiteX9" fmla="*/ 145637 w 250192"/>
                  <a:gd name="connsiteY9" fmla="*/ 308810 h 313684"/>
                  <a:gd name="connsiteX10" fmla="*/ 228918 w 250192"/>
                  <a:gd name="connsiteY10" fmla="*/ 158761 h 313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0192" h="313684">
                    <a:moveTo>
                      <a:pt x="228876" y="158761"/>
                    </a:moveTo>
                    <a:lnTo>
                      <a:pt x="238330" y="141702"/>
                    </a:lnTo>
                    <a:cubicBezTo>
                      <a:pt x="263794" y="95481"/>
                      <a:pt x="246902" y="37369"/>
                      <a:pt x="200682" y="11864"/>
                    </a:cubicBezTo>
                    <a:cubicBezTo>
                      <a:pt x="172949" y="-3389"/>
                      <a:pt x="140889" y="-3473"/>
                      <a:pt x="114207" y="8964"/>
                    </a:cubicBezTo>
                    <a:cubicBezTo>
                      <a:pt x="112988" y="9511"/>
                      <a:pt x="111812" y="10141"/>
                      <a:pt x="110594" y="10729"/>
                    </a:cubicBezTo>
                    <a:cubicBezTo>
                      <a:pt x="94374" y="19133"/>
                      <a:pt x="80382" y="32285"/>
                      <a:pt x="70928" y="49513"/>
                    </a:cubicBezTo>
                    <a:lnTo>
                      <a:pt x="64499" y="61110"/>
                    </a:lnTo>
                    <a:lnTo>
                      <a:pt x="0" y="177291"/>
                    </a:lnTo>
                    <a:cubicBezTo>
                      <a:pt x="33657" y="235235"/>
                      <a:pt x="83281" y="282675"/>
                      <a:pt x="142906" y="313684"/>
                    </a:cubicBezTo>
                    <a:lnTo>
                      <a:pt x="145637" y="308810"/>
                    </a:lnTo>
                    <a:lnTo>
                      <a:pt x="228918" y="158761"/>
                    </a:lnTo>
                    <a:close/>
                  </a:path>
                </a:pathLst>
              </a:custGeom>
              <a:solidFill>
                <a:srgbClr val="F9DD92"/>
              </a:solidFill>
              <a:ln w="4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731" name="Forma Livre: Forma 1730">
                <a:extLst>
                  <a:ext uri="{FF2B5EF4-FFF2-40B4-BE49-F238E27FC236}">
                    <a16:creationId xmlns:a16="http://schemas.microsoft.com/office/drawing/2014/main" id="{029983A5-621E-0BAD-5F56-EFE0E7C0AB8C}"/>
                  </a:ext>
                </a:extLst>
              </p:cNvPr>
              <p:cNvSpPr/>
              <p:nvPr/>
            </p:nvSpPr>
            <p:spPr>
              <a:xfrm>
                <a:off x="9650911" y="3882499"/>
                <a:ext cx="62817" cy="109963"/>
              </a:xfrm>
              <a:custGeom>
                <a:avLst/>
                <a:gdLst>
                  <a:gd name="connsiteX0" fmla="*/ 55969 w 62817"/>
                  <a:gd name="connsiteY0" fmla="*/ 0 h 109963"/>
                  <a:gd name="connsiteX1" fmla="*/ 0 w 62817"/>
                  <a:gd name="connsiteY1" fmla="*/ 106097 h 109963"/>
                  <a:gd name="connsiteX2" fmla="*/ 6723 w 62817"/>
                  <a:gd name="connsiteY2" fmla="*/ 109963 h 109963"/>
                  <a:gd name="connsiteX3" fmla="*/ 62818 w 62817"/>
                  <a:gd name="connsiteY3" fmla="*/ 3614 h 109963"/>
                  <a:gd name="connsiteX4" fmla="*/ 55969 w 62817"/>
                  <a:gd name="connsiteY4" fmla="*/ 0 h 109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817" h="109963">
                    <a:moveTo>
                      <a:pt x="55969" y="0"/>
                    </a:moveTo>
                    <a:lnTo>
                      <a:pt x="0" y="106097"/>
                    </a:lnTo>
                    <a:cubicBezTo>
                      <a:pt x="2227" y="107442"/>
                      <a:pt x="4496" y="108703"/>
                      <a:pt x="6723" y="109963"/>
                    </a:cubicBezTo>
                    <a:lnTo>
                      <a:pt x="62818" y="3614"/>
                    </a:lnTo>
                    <a:lnTo>
                      <a:pt x="55969" y="0"/>
                    </a:lnTo>
                    <a:close/>
                  </a:path>
                </a:pathLst>
              </a:custGeom>
              <a:solidFill>
                <a:srgbClr val="593D51"/>
              </a:solidFill>
              <a:ln w="4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732" name="Forma Livre: Forma 1731">
                <a:extLst>
                  <a:ext uri="{FF2B5EF4-FFF2-40B4-BE49-F238E27FC236}">
                    <a16:creationId xmlns:a16="http://schemas.microsoft.com/office/drawing/2014/main" id="{3F6ED43E-9905-353E-AF89-3B69FA68DCC5}"/>
                  </a:ext>
                </a:extLst>
              </p:cNvPr>
              <p:cNvSpPr/>
              <p:nvPr/>
            </p:nvSpPr>
            <p:spPr>
              <a:xfrm>
                <a:off x="9767933" y="3520591"/>
                <a:ext cx="124207" cy="194840"/>
              </a:xfrm>
              <a:custGeom>
                <a:avLst/>
                <a:gdLst>
                  <a:gd name="connsiteX0" fmla="*/ 0 w 124207"/>
                  <a:gd name="connsiteY0" fmla="*/ 138368 h 194840"/>
                  <a:gd name="connsiteX1" fmla="*/ 74415 w 124207"/>
                  <a:gd name="connsiteY1" fmla="*/ 194841 h 194840"/>
                  <a:gd name="connsiteX2" fmla="*/ 124207 w 124207"/>
                  <a:gd name="connsiteY2" fmla="*/ 18236 h 194840"/>
                  <a:gd name="connsiteX3" fmla="*/ 41304 w 124207"/>
                  <a:gd name="connsiteY3" fmla="*/ 0 h 194840"/>
                  <a:gd name="connsiteX4" fmla="*/ 0 w 124207"/>
                  <a:gd name="connsiteY4" fmla="*/ 138368 h 194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4207" h="194840">
                    <a:moveTo>
                      <a:pt x="0" y="138368"/>
                    </a:moveTo>
                    <a:lnTo>
                      <a:pt x="74415" y="194841"/>
                    </a:lnTo>
                    <a:lnTo>
                      <a:pt x="124207" y="18236"/>
                    </a:lnTo>
                    <a:lnTo>
                      <a:pt x="41304" y="0"/>
                    </a:lnTo>
                    <a:lnTo>
                      <a:pt x="0" y="138368"/>
                    </a:lnTo>
                    <a:close/>
                  </a:path>
                </a:pathLst>
              </a:custGeom>
              <a:solidFill>
                <a:srgbClr val="FCB795"/>
              </a:solidFill>
              <a:ln w="4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733" name="Forma Livre: Forma 1732">
                <a:extLst>
                  <a:ext uri="{FF2B5EF4-FFF2-40B4-BE49-F238E27FC236}">
                    <a16:creationId xmlns:a16="http://schemas.microsoft.com/office/drawing/2014/main" id="{589F0F15-B91D-BE8B-6F4D-13E424445E99}"/>
                  </a:ext>
                </a:extLst>
              </p:cNvPr>
              <p:cNvSpPr/>
              <p:nvPr/>
            </p:nvSpPr>
            <p:spPr>
              <a:xfrm>
                <a:off x="9807952" y="3477729"/>
                <a:ext cx="109021" cy="109118"/>
              </a:xfrm>
              <a:custGeom>
                <a:avLst/>
                <a:gdLst>
                  <a:gd name="connsiteX0" fmla="*/ 66205 w 109021"/>
                  <a:gd name="connsiteY0" fmla="*/ 1305 h 109118"/>
                  <a:gd name="connsiteX1" fmla="*/ 53599 w 109021"/>
                  <a:gd name="connsiteY1" fmla="*/ 3 h 109118"/>
                  <a:gd name="connsiteX2" fmla="*/ 1285 w 109021"/>
                  <a:gd name="connsiteY2" fmla="*/ 42862 h 109118"/>
                  <a:gd name="connsiteX3" fmla="*/ 34018 w 109021"/>
                  <a:gd name="connsiteY3" fmla="*/ 105092 h 109118"/>
                  <a:gd name="connsiteX4" fmla="*/ 42800 w 109021"/>
                  <a:gd name="connsiteY4" fmla="*/ 107823 h 109118"/>
                  <a:gd name="connsiteX5" fmla="*/ 50406 w 109021"/>
                  <a:gd name="connsiteY5" fmla="*/ 108957 h 109118"/>
                  <a:gd name="connsiteX6" fmla="*/ 107719 w 109021"/>
                  <a:gd name="connsiteY6" fmla="*/ 66266 h 109118"/>
                  <a:gd name="connsiteX7" fmla="*/ 109022 w 109021"/>
                  <a:gd name="connsiteY7" fmla="*/ 54501 h 109118"/>
                  <a:gd name="connsiteX8" fmla="*/ 109022 w 109021"/>
                  <a:gd name="connsiteY8" fmla="*/ 53703 h 109118"/>
                  <a:gd name="connsiteX9" fmla="*/ 66205 w 109021"/>
                  <a:gd name="connsiteY9" fmla="*/ 1305 h 109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9021" h="109118">
                    <a:moveTo>
                      <a:pt x="66205" y="1305"/>
                    </a:moveTo>
                    <a:cubicBezTo>
                      <a:pt x="61961" y="381"/>
                      <a:pt x="57759" y="-39"/>
                      <a:pt x="53599" y="3"/>
                    </a:cubicBezTo>
                    <a:cubicBezTo>
                      <a:pt x="28892" y="381"/>
                      <a:pt x="6832" y="17693"/>
                      <a:pt x="1285" y="42862"/>
                    </a:cubicBezTo>
                    <a:cubicBezTo>
                      <a:pt x="-4513" y="69208"/>
                      <a:pt x="9815" y="95301"/>
                      <a:pt x="34018" y="105092"/>
                    </a:cubicBezTo>
                    <a:cubicBezTo>
                      <a:pt x="36792" y="106268"/>
                      <a:pt x="39775" y="107151"/>
                      <a:pt x="42800" y="107823"/>
                    </a:cubicBezTo>
                    <a:cubicBezTo>
                      <a:pt x="45321" y="108369"/>
                      <a:pt x="47842" y="108747"/>
                      <a:pt x="50406" y="108957"/>
                    </a:cubicBezTo>
                    <a:cubicBezTo>
                      <a:pt x="77087" y="111016"/>
                      <a:pt x="101794" y="93158"/>
                      <a:pt x="107719" y="66266"/>
                    </a:cubicBezTo>
                    <a:cubicBezTo>
                      <a:pt x="108559" y="62316"/>
                      <a:pt x="109022" y="58367"/>
                      <a:pt x="109022" y="54501"/>
                    </a:cubicBezTo>
                    <a:lnTo>
                      <a:pt x="109022" y="53703"/>
                    </a:lnTo>
                    <a:cubicBezTo>
                      <a:pt x="108643" y="28996"/>
                      <a:pt x="91416" y="6852"/>
                      <a:pt x="66205" y="1305"/>
                    </a:cubicBezTo>
                    <a:close/>
                  </a:path>
                </a:pathLst>
              </a:custGeom>
              <a:solidFill>
                <a:srgbClr val="FCB795"/>
              </a:solidFill>
              <a:ln w="4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734" name="Forma Livre: Forma 1733">
                <a:extLst>
                  <a:ext uri="{FF2B5EF4-FFF2-40B4-BE49-F238E27FC236}">
                    <a16:creationId xmlns:a16="http://schemas.microsoft.com/office/drawing/2014/main" id="{5151D766-21F5-A508-8472-5BA27AF7856B}"/>
                  </a:ext>
                </a:extLst>
              </p:cNvPr>
              <p:cNvSpPr/>
              <p:nvPr/>
            </p:nvSpPr>
            <p:spPr>
              <a:xfrm>
                <a:off x="9839491" y="3527524"/>
                <a:ext cx="77692" cy="96790"/>
              </a:xfrm>
              <a:custGeom>
                <a:avLst/>
                <a:gdLst>
                  <a:gd name="connsiteX0" fmla="*/ 77482 w 77692"/>
                  <a:gd name="connsiteY0" fmla="*/ 3908 h 96790"/>
                  <a:gd name="connsiteX1" fmla="*/ 10925 w 77692"/>
                  <a:gd name="connsiteY1" fmla="*/ 546 h 96790"/>
                  <a:gd name="connsiteX2" fmla="*/ 0 w 77692"/>
                  <a:gd name="connsiteY2" fmla="*/ 0 h 96790"/>
                  <a:gd name="connsiteX3" fmla="*/ 2521 w 77692"/>
                  <a:gd name="connsiteY3" fmla="*/ 55339 h 96790"/>
                  <a:gd name="connsiteX4" fmla="*/ 3992 w 77692"/>
                  <a:gd name="connsiteY4" fmla="*/ 86979 h 96790"/>
                  <a:gd name="connsiteX5" fmla="*/ 45926 w 77692"/>
                  <a:gd name="connsiteY5" fmla="*/ 96223 h 96790"/>
                  <a:gd name="connsiteX6" fmla="*/ 77566 w 77692"/>
                  <a:gd name="connsiteY6" fmla="*/ 73407 h 96790"/>
                  <a:gd name="connsiteX7" fmla="*/ 77693 w 77692"/>
                  <a:gd name="connsiteY7" fmla="*/ 70466 h 96790"/>
                  <a:gd name="connsiteX8" fmla="*/ 77524 w 77692"/>
                  <a:gd name="connsiteY8" fmla="*/ 4790 h 96790"/>
                  <a:gd name="connsiteX9" fmla="*/ 77524 w 77692"/>
                  <a:gd name="connsiteY9" fmla="*/ 3992 h 96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692" h="96790">
                    <a:moveTo>
                      <a:pt x="77482" y="3908"/>
                    </a:moveTo>
                    <a:lnTo>
                      <a:pt x="10925" y="546"/>
                    </a:lnTo>
                    <a:lnTo>
                      <a:pt x="0" y="0"/>
                    </a:lnTo>
                    <a:lnTo>
                      <a:pt x="2521" y="55339"/>
                    </a:lnTo>
                    <a:lnTo>
                      <a:pt x="3992" y="86979"/>
                    </a:lnTo>
                    <a:lnTo>
                      <a:pt x="45926" y="96223"/>
                    </a:lnTo>
                    <a:cubicBezTo>
                      <a:pt x="60801" y="99500"/>
                      <a:pt x="75928" y="88155"/>
                      <a:pt x="77566" y="73407"/>
                    </a:cubicBezTo>
                    <a:cubicBezTo>
                      <a:pt x="77651" y="72398"/>
                      <a:pt x="77693" y="71432"/>
                      <a:pt x="77693" y="70466"/>
                    </a:cubicBezTo>
                    <a:lnTo>
                      <a:pt x="77524" y="4790"/>
                    </a:lnTo>
                    <a:lnTo>
                      <a:pt x="77524" y="3992"/>
                    </a:lnTo>
                    <a:close/>
                  </a:path>
                </a:pathLst>
              </a:custGeom>
              <a:solidFill>
                <a:srgbClr val="FCB795"/>
              </a:solidFill>
              <a:ln w="4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735" name="Forma Livre: Forma 1734">
                <a:extLst>
                  <a:ext uri="{FF2B5EF4-FFF2-40B4-BE49-F238E27FC236}">
                    <a16:creationId xmlns:a16="http://schemas.microsoft.com/office/drawing/2014/main" id="{3DDD0DBB-80A0-5BAC-BB40-C0BE37E2C296}"/>
                  </a:ext>
                </a:extLst>
              </p:cNvPr>
              <p:cNvSpPr/>
              <p:nvPr/>
            </p:nvSpPr>
            <p:spPr>
              <a:xfrm>
                <a:off x="9796212" y="3477710"/>
                <a:ext cx="120131" cy="86552"/>
              </a:xfrm>
              <a:custGeom>
                <a:avLst/>
                <a:gdLst>
                  <a:gd name="connsiteX0" fmla="*/ 77945 w 120131"/>
                  <a:gd name="connsiteY0" fmla="*/ 1282 h 86552"/>
                  <a:gd name="connsiteX1" fmla="*/ 13026 w 120131"/>
                  <a:gd name="connsiteY1" fmla="*/ 42881 h 86552"/>
                  <a:gd name="connsiteX2" fmla="*/ 0 w 120131"/>
                  <a:gd name="connsiteY2" fmla="*/ 86454 h 86552"/>
                  <a:gd name="connsiteX3" fmla="*/ 40590 w 120131"/>
                  <a:gd name="connsiteY3" fmla="*/ 82294 h 86552"/>
                  <a:gd name="connsiteX4" fmla="*/ 73407 w 120131"/>
                  <a:gd name="connsiteY4" fmla="*/ 43259 h 86552"/>
                  <a:gd name="connsiteX5" fmla="*/ 120131 w 120131"/>
                  <a:gd name="connsiteY5" fmla="*/ 43847 h 86552"/>
                  <a:gd name="connsiteX6" fmla="*/ 77945 w 120131"/>
                  <a:gd name="connsiteY6" fmla="*/ 1240 h 86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131" h="86552">
                    <a:moveTo>
                      <a:pt x="77945" y="1282"/>
                    </a:moveTo>
                    <a:cubicBezTo>
                      <a:pt x="48532" y="-5189"/>
                      <a:pt x="19497" y="13468"/>
                      <a:pt x="13026" y="42881"/>
                    </a:cubicBezTo>
                    <a:lnTo>
                      <a:pt x="0" y="86454"/>
                    </a:lnTo>
                    <a:cubicBezTo>
                      <a:pt x="6093" y="87042"/>
                      <a:pt x="21598" y="84900"/>
                      <a:pt x="40590" y="82294"/>
                    </a:cubicBezTo>
                    <a:cubicBezTo>
                      <a:pt x="66137" y="78807"/>
                      <a:pt x="60045" y="63344"/>
                      <a:pt x="73407" y="43259"/>
                    </a:cubicBezTo>
                    <a:cubicBezTo>
                      <a:pt x="86727" y="23174"/>
                      <a:pt x="120131" y="43847"/>
                      <a:pt x="120131" y="43847"/>
                    </a:cubicBezTo>
                    <a:cubicBezTo>
                      <a:pt x="115887" y="23300"/>
                      <a:pt x="99668" y="6030"/>
                      <a:pt x="77945" y="1240"/>
                    </a:cubicBezTo>
                    <a:close/>
                  </a:path>
                </a:pathLst>
              </a:custGeom>
              <a:solidFill>
                <a:srgbClr val="593D51"/>
              </a:solidFill>
              <a:ln w="4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736" name="Forma Livre: Forma 1735">
                <a:extLst>
                  <a:ext uri="{FF2B5EF4-FFF2-40B4-BE49-F238E27FC236}">
                    <a16:creationId xmlns:a16="http://schemas.microsoft.com/office/drawing/2014/main" id="{0435E3DC-83E8-02F2-358D-B46B276016DF}"/>
                  </a:ext>
                </a:extLst>
              </p:cNvPr>
              <p:cNvSpPr/>
              <p:nvPr/>
            </p:nvSpPr>
            <p:spPr>
              <a:xfrm>
                <a:off x="9812142" y="3534295"/>
                <a:ext cx="35746" cy="35788"/>
              </a:xfrm>
              <a:custGeom>
                <a:avLst/>
                <a:gdLst>
                  <a:gd name="connsiteX0" fmla="*/ 21718 w 35746"/>
                  <a:gd name="connsiteY0" fmla="*/ 414 h 35788"/>
                  <a:gd name="connsiteX1" fmla="*/ 414 w 35746"/>
                  <a:gd name="connsiteY1" fmla="*/ 14070 h 35788"/>
                  <a:gd name="connsiteX2" fmla="*/ 14028 w 35746"/>
                  <a:gd name="connsiteY2" fmla="*/ 35374 h 35788"/>
                  <a:gd name="connsiteX3" fmla="*/ 35332 w 35746"/>
                  <a:gd name="connsiteY3" fmla="*/ 21760 h 35788"/>
                  <a:gd name="connsiteX4" fmla="*/ 21718 w 35746"/>
                  <a:gd name="connsiteY4" fmla="*/ 456 h 35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746" h="35788">
                    <a:moveTo>
                      <a:pt x="21718" y="414"/>
                    </a:moveTo>
                    <a:cubicBezTo>
                      <a:pt x="12096" y="-1687"/>
                      <a:pt x="2557" y="4406"/>
                      <a:pt x="414" y="14070"/>
                    </a:cubicBezTo>
                    <a:cubicBezTo>
                      <a:pt x="-1686" y="23735"/>
                      <a:pt x="4406" y="33273"/>
                      <a:pt x="14028" y="35374"/>
                    </a:cubicBezTo>
                    <a:cubicBezTo>
                      <a:pt x="23651" y="37475"/>
                      <a:pt x="33189" y="31382"/>
                      <a:pt x="35332" y="21760"/>
                    </a:cubicBezTo>
                    <a:cubicBezTo>
                      <a:pt x="37433" y="12095"/>
                      <a:pt x="31340" y="2557"/>
                      <a:pt x="21718" y="456"/>
                    </a:cubicBezTo>
                    <a:close/>
                  </a:path>
                </a:pathLst>
              </a:custGeom>
              <a:solidFill>
                <a:srgbClr val="FCB795"/>
              </a:solidFill>
              <a:ln w="4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grpSp>
            <p:nvGrpSpPr>
              <p:cNvPr id="1737" name="Gráfico 261">
                <a:extLst>
                  <a:ext uri="{FF2B5EF4-FFF2-40B4-BE49-F238E27FC236}">
                    <a16:creationId xmlns:a16="http://schemas.microsoft.com/office/drawing/2014/main" id="{FA29B9EB-07A9-608D-1E5E-75A45E3975E0}"/>
                  </a:ext>
                </a:extLst>
              </p:cNvPr>
              <p:cNvGrpSpPr/>
              <p:nvPr/>
            </p:nvGrpSpPr>
            <p:grpSpPr>
              <a:xfrm>
                <a:off x="9869618" y="3566097"/>
                <a:ext cx="34623" cy="34581"/>
                <a:chOff x="9869618" y="3566097"/>
                <a:chExt cx="34623" cy="34581"/>
              </a:xfrm>
              <a:solidFill>
                <a:srgbClr val="593D51"/>
              </a:solidFill>
            </p:grpSpPr>
            <p:sp>
              <p:nvSpPr>
                <p:cNvPr id="1738" name="Forma Livre: Forma 1737">
                  <a:extLst>
                    <a:ext uri="{FF2B5EF4-FFF2-40B4-BE49-F238E27FC236}">
                      <a16:creationId xmlns:a16="http://schemas.microsoft.com/office/drawing/2014/main" id="{0B2DD009-AE34-BC9E-C920-37FA4C46BCD5}"/>
                    </a:ext>
                  </a:extLst>
                </p:cNvPr>
                <p:cNvSpPr/>
                <p:nvPr/>
              </p:nvSpPr>
              <p:spPr>
                <a:xfrm>
                  <a:off x="9895166" y="3566097"/>
                  <a:ext cx="9075" cy="17227"/>
                </a:xfrm>
                <a:custGeom>
                  <a:avLst/>
                  <a:gdLst>
                    <a:gd name="connsiteX0" fmla="*/ 5841 w 9075"/>
                    <a:gd name="connsiteY0" fmla="*/ 13992 h 17227"/>
                    <a:gd name="connsiteX1" fmla="*/ 0 w 9075"/>
                    <a:gd name="connsiteY1" fmla="*/ 13992 h 17227"/>
                    <a:gd name="connsiteX2" fmla="*/ 0 w 9075"/>
                    <a:gd name="connsiteY2" fmla="*/ 17228 h 17227"/>
                    <a:gd name="connsiteX3" fmla="*/ 9076 w 9075"/>
                    <a:gd name="connsiteY3" fmla="*/ 17228 h 17227"/>
                    <a:gd name="connsiteX4" fmla="*/ 9076 w 9075"/>
                    <a:gd name="connsiteY4" fmla="*/ 0 h 17227"/>
                    <a:gd name="connsiteX5" fmla="*/ 5841 w 9075"/>
                    <a:gd name="connsiteY5" fmla="*/ 0 h 17227"/>
                    <a:gd name="connsiteX6" fmla="*/ 5841 w 9075"/>
                    <a:gd name="connsiteY6" fmla="*/ 13992 h 172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075" h="17227">
                      <a:moveTo>
                        <a:pt x="5841" y="13992"/>
                      </a:moveTo>
                      <a:lnTo>
                        <a:pt x="0" y="13992"/>
                      </a:lnTo>
                      <a:lnTo>
                        <a:pt x="0" y="17228"/>
                      </a:lnTo>
                      <a:lnTo>
                        <a:pt x="9076" y="17228"/>
                      </a:lnTo>
                      <a:lnTo>
                        <a:pt x="9076" y="0"/>
                      </a:lnTo>
                      <a:lnTo>
                        <a:pt x="5841" y="0"/>
                      </a:lnTo>
                      <a:lnTo>
                        <a:pt x="5841" y="13992"/>
                      </a:lnTo>
                      <a:close/>
                    </a:path>
                  </a:pathLst>
                </a:custGeom>
                <a:solidFill>
                  <a:srgbClr val="593D51"/>
                </a:solidFill>
                <a:ln w="4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739" name="Forma Livre: Forma 1738">
                  <a:extLst>
                    <a:ext uri="{FF2B5EF4-FFF2-40B4-BE49-F238E27FC236}">
                      <a16:creationId xmlns:a16="http://schemas.microsoft.com/office/drawing/2014/main" id="{9AE76DF5-80FF-9453-26BE-5CBB3DD996D2}"/>
                    </a:ext>
                  </a:extLst>
                </p:cNvPr>
                <p:cNvSpPr/>
                <p:nvPr/>
              </p:nvSpPr>
              <p:spPr>
                <a:xfrm>
                  <a:off x="9869618" y="3589040"/>
                  <a:ext cx="17395" cy="11639"/>
                </a:xfrm>
                <a:custGeom>
                  <a:avLst/>
                  <a:gdLst>
                    <a:gd name="connsiteX0" fmla="*/ 2605 w 17395"/>
                    <a:gd name="connsiteY0" fmla="*/ 42 h 11639"/>
                    <a:gd name="connsiteX1" fmla="*/ 0 w 17395"/>
                    <a:gd name="connsiteY1" fmla="*/ 1933 h 11639"/>
                    <a:gd name="connsiteX2" fmla="*/ 17396 w 17395"/>
                    <a:gd name="connsiteY2" fmla="*/ 11639 h 11639"/>
                    <a:gd name="connsiteX3" fmla="*/ 17396 w 17395"/>
                    <a:gd name="connsiteY3" fmla="*/ 8404 h 11639"/>
                    <a:gd name="connsiteX4" fmla="*/ 2605 w 17395"/>
                    <a:gd name="connsiteY4" fmla="*/ 0 h 116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95" h="11639">
                      <a:moveTo>
                        <a:pt x="2605" y="42"/>
                      </a:moveTo>
                      <a:lnTo>
                        <a:pt x="0" y="1933"/>
                      </a:lnTo>
                      <a:cubicBezTo>
                        <a:pt x="294" y="2311"/>
                        <a:pt x="7143" y="11639"/>
                        <a:pt x="17396" y="11639"/>
                      </a:cubicBezTo>
                      <a:lnTo>
                        <a:pt x="17396" y="8404"/>
                      </a:lnTo>
                      <a:cubicBezTo>
                        <a:pt x="8782" y="8404"/>
                        <a:pt x="2647" y="84"/>
                        <a:pt x="2605" y="0"/>
                      </a:cubicBezTo>
                      <a:close/>
                    </a:path>
                  </a:pathLst>
                </a:custGeom>
                <a:solidFill>
                  <a:srgbClr val="593D51"/>
                </a:solidFill>
                <a:ln w="4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</p:grpSp>
      </p:grpSp>
      <p:sp>
        <p:nvSpPr>
          <p:cNvPr id="1740" name="Forma Livre: Forma 1739">
            <a:extLst>
              <a:ext uri="{FF2B5EF4-FFF2-40B4-BE49-F238E27FC236}">
                <a16:creationId xmlns:a16="http://schemas.microsoft.com/office/drawing/2014/main" id="{7F6F34D6-037A-AE83-D933-69CE2DCEBADC}"/>
              </a:ext>
            </a:extLst>
          </p:cNvPr>
          <p:cNvSpPr/>
          <p:nvPr/>
        </p:nvSpPr>
        <p:spPr>
          <a:xfrm>
            <a:off x="7494908" y="2765241"/>
            <a:ext cx="1001684" cy="458382"/>
          </a:xfrm>
          <a:custGeom>
            <a:avLst/>
            <a:gdLst>
              <a:gd name="connsiteX0" fmla="*/ 778355 w 1001684"/>
              <a:gd name="connsiteY0" fmla="*/ 0 h 458382"/>
              <a:gd name="connsiteX1" fmla="*/ 1001685 w 1001684"/>
              <a:gd name="connsiteY1" fmla="*/ 223330 h 458382"/>
              <a:gd name="connsiteX2" fmla="*/ 1001685 w 1001684"/>
              <a:gd name="connsiteY2" fmla="*/ 235053 h 458382"/>
              <a:gd name="connsiteX3" fmla="*/ 778355 w 1001684"/>
              <a:gd name="connsiteY3" fmla="*/ 458382 h 458382"/>
              <a:gd name="connsiteX4" fmla="*/ 223330 w 1001684"/>
              <a:gd name="connsiteY4" fmla="*/ 458382 h 458382"/>
              <a:gd name="connsiteX5" fmla="*/ 0 w 1001684"/>
              <a:gd name="connsiteY5" fmla="*/ 235053 h 458382"/>
              <a:gd name="connsiteX6" fmla="*/ 0 w 1001684"/>
              <a:gd name="connsiteY6" fmla="*/ 223330 h 458382"/>
              <a:gd name="connsiteX7" fmla="*/ 223330 w 1001684"/>
              <a:gd name="connsiteY7" fmla="*/ 0 h 458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1684" h="458382">
                <a:moveTo>
                  <a:pt x="778355" y="0"/>
                </a:moveTo>
                <a:cubicBezTo>
                  <a:pt x="901697" y="0"/>
                  <a:pt x="1001685" y="99988"/>
                  <a:pt x="1001685" y="223330"/>
                </a:cubicBezTo>
                <a:lnTo>
                  <a:pt x="1001685" y="235053"/>
                </a:lnTo>
                <a:cubicBezTo>
                  <a:pt x="1001685" y="358394"/>
                  <a:pt x="901697" y="458382"/>
                  <a:pt x="778355" y="458382"/>
                </a:cubicBezTo>
                <a:lnTo>
                  <a:pt x="223330" y="458382"/>
                </a:lnTo>
                <a:cubicBezTo>
                  <a:pt x="99989" y="458382"/>
                  <a:pt x="0" y="358394"/>
                  <a:pt x="0" y="235053"/>
                </a:cubicBezTo>
                <a:lnTo>
                  <a:pt x="0" y="223330"/>
                </a:lnTo>
                <a:cubicBezTo>
                  <a:pt x="0" y="99988"/>
                  <a:pt x="99988" y="0"/>
                  <a:pt x="223330" y="0"/>
                </a:cubicBezTo>
                <a:close/>
              </a:path>
            </a:pathLst>
          </a:custGeom>
          <a:solidFill>
            <a:srgbClr val="0095D9"/>
          </a:solidFill>
          <a:ln w="4202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grpSp>
        <p:nvGrpSpPr>
          <p:cNvPr id="1741" name="Gráfico 261">
            <a:extLst>
              <a:ext uri="{FF2B5EF4-FFF2-40B4-BE49-F238E27FC236}">
                <a16:creationId xmlns:a16="http://schemas.microsoft.com/office/drawing/2014/main" id="{90B2FEEE-59E8-A442-7003-92D10B389BB5}"/>
              </a:ext>
            </a:extLst>
          </p:cNvPr>
          <p:cNvGrpSpPr/>
          <p:nvPr/>
        </p:nvGrpSpPr>
        <p:grpSpPr>
          <a:xfrm>
            <a:off x="7847739" y="2908020"/>
            <a:ext cx="454264" cy="169041"/>
            <a:chOff x="8544641" y="2691561"/>
            <a:chExt cx="454264" cy="169041"/>
          </a:xfrm>
          <a:solidFill>
            <a:schemeClr val="bg1"/>
          </a:solidFill>
        </p:grpSpPr>
        <p:sp>
          <p:nvSpPr>
            <p:cNvPr id="1742" name="Forma Livre: Forma 1741">
              <a:extLst>
                <a:ext uri="{FF2B5EF4-FFF2-40B4-BE49-F238E27FC236}">
                  <a16:creationId xmlns:a16="http://schemas.microsoft.com/office/drawing/2014/main" id="{50FE67C5-DB7D-0E35-3C25-9484828B4B16}"/>
                </a:ext>
              </a:extLst>
            </p:cNvPr>
            <p:cNvSpPr/>
            <p:nvPr/>
          </p:nvSpPr>
          <p:spPr>
            <a:xfrm>
              <a:off x="8864572" y="2691561"/>
              <a:ext cx="12941" cy="169041"/>
            </a:xfrm>
            <a:custGeom>
              <a:avLst/>
              <a:gdLst>
                <a:gd name="connsiteX0" fmla="*/ 6471 w 12941"/>
                <a:gd name="connsiteY0" fmla="*/ 0 h 169041"/>
                <a:gd name="connsiteX1" fmla="*/ 0 w 12941"/>
                <a:gd name="connsiteY1" fmla="*/ 6471 h 169041"/>
                <a:gd name="connsiteX2" fmla="*/ 0 w 12941"/>
                <a:gd name="connsiteY2" fmla="*/ 163537 h 169041"/>
                <a:gd name="connsiteX3" fmla="*/ 6471 w 12941"/>
                <a:gd name="connsiteY3" fmla="*/ 169041 h 169041"/>
                <a:gd name="connsiteX4" fmla="*/ 12942 w 12941"/>
                <a:gd name="connsiteY4" fmla="*/ 163537 h 169041"/>
                <a:gd name="connsiteX5" fmla="*/ 12942 w 12941"/>
                <a:gd name="connsiteY5" fmla="*/ 6471 h 169041"/>
                <a:gd name="connsiteX6" fmla="*/ 6471 w 12941"/>
                <a:gd name="connsiteY6" fmla="*/ 0 h 169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941" h="169041">
                  <a:moveTo>
                    <a:pt x="6471" y="0"/>
                  </a:moveTo>
                  <a:cubicBezTo>
                    <a:pt x="2899" y="0"/>
                    <a:pt x="0" y="2899"/>
                    <a:pt x="0" y="6471"/>
                  </a:cubicBezTo>
                  <a:lnTo>
                    <a:pt x="0" y="163537"/>
                  </a:lnTo>
                  <a:cubicBezTo>
                    <a:pt x="0" y="166562"/>
                    <a:pt x="2899" y="169041"/>
                    <a:pt x="6471" y="169041"/>
                  </a:cubicBezTo>
                  <a:cubicBezTo>
                    <a:pt x="10043" y="169041"/>
                    <a:pt x="12942" y="166562"/>
                    <a:pt x="12942" y="163537"/>
                  </a:cubicBezTo>
                  <a:lnTo>
                    <a:pt x="12942" y="6471"/>
                  </a:lnTo>
                  <a:cubicBezTo>
                    <a:pt x="12942" y="2899"/>
                    <a:pt x="10043" y="0"/>
                    <a:pt x="6471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743" name="Forma Livre: Forma 1742">
              <a:extLst>
                <a:ext uri="{FF2B5EF4-FFF2-40B4-BE49-F238E27FC236}">
                  <a16:creationId xmlns:a16="http://schemas.microsoft.com/office/drawing/2014/main" id="{F82160A3-162C-FEE1-DEA4-9584BD34717F}"/>
                </a:ext>
              </a:extLst>
            </p:cNvPr>
            <p:cNvSpPr/>
            <p:nvPr/>
          </p:nvSpPr>
          <p:spPr>
            <a:xfrm>
              <a:off x="8791333" y="2767657"/>
              <a:ext cx="12942" cy="28362"/>
            </a:xfrm>
            <a:custGeom>
              <a:avLst/>
              <a:gdLst>
                <a:gd name="connsiteX0" fmla="*/ 6471 w 12942"/>
                <a:gd name="connsiteY0" fmla="*/ 0 h 28362"/>
                <a:gd name="connsiteX1" fmla="*/ 0 w 12942"/>
                <a:gd name="connsiteY1" fmla="*/ 6471 h 28362"/>
                <a:gd name="connsiteX2" fmla="*/ 0 w 12942"/>
                <a:gd name="connsiteY2" fmla="*/ 22858 h 28362"/>
                <a:gd name="connsiteX3" fmla="*/ 6471 w 12942"/>
                <a:gd name="connsiteY3" fmla="*/ 28363 h 28362"/>
                <a:gd name="connsiteX4" fmla="*/ 12942 w 12942"/>
                <a:gd name="connsiteY4" fmla="*/ 22858 h 28362"/>
                <a:gd name="connsiteX5" fmla="*/ 12942 w 12942"/>
                <a:gd name="connsiteY5" fmla="*/ 6471 h 28362"/>
                <a:gd name="connsiteX6" fmla="*/ 6471 w 12942"/>
                <a:gd name="connsiteY6" fmla="*/ 0 h 28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942" h="28362">
                  <a:moveTo>
                    <a:pt x="6471" y="0"/>
                  </a:moveTo>
                  <a:cubicBezTo>
                    <a:pt x="2900" y="0"/>
                    <a:pt x="0" y="2899"/>
                    <a:pt x="0" y="6471"/>
                  </a:cubicBezTo>
                  <a:lnTo>
                    <a:pt x="0" y="22858"/>
                  </a:lnTo>
                  <a:cubicBezTo>
                    <a:pt x="0" y="25884"/>
                    <a:pt x="2900" y="28363"/>
                    <a:pt x="6471" y="28363"/>
                  </a:cubicBezTo>
                  <a:cubicBezTo>
                    <a:pt x="10043" y="28363"/>
                    <a:pt x="12942" y="25884"/>
                    <a:pt x="12942" y="22858"/>
                  </a:cubicBezTo>
                  <a:lnTo>
                    <a:pt x="12942" y="6471"/>
                  </a:lnTo>
                  <a:cubicBezTo>
                    <a:pt x="12942" y="2899"/>
                    <a:pt x="10043" y="0"/>
                    <a:pt x="6471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744" name="Forma Livre: Forma 1743">
              <a:extLst>
                <a:ext uri="{FF2B5EF4-FFF2-40B4-BE49-F238E27FC236}">
                  <a16:creationId xmlns:a16="http://schemas.microsoft.com/office/drawing/2014/main" id="{1E0E8E7E-6851-C16D-46C8-15FDC018D89B}"/>
                </a:ext>
              </a:extLst>
            </p:cNvPr>
            <p:cNvSpPr/>
            <p:nvPr/>
          </p:nvSpPr>
          <p:spPr>
            <a:xfrm>
              <a:off x="8815746" y="2724000"/>
              <a:ext cx="12941" cy="109080"/>
            </a:xfrm>
            <a:custGeom>
              <a:avLst/>
              <a:gdLst>
                <a:gd name="connsiteX0" fmla="*/ 6471 w 12941"/>
                <a:gd name="connsiteY0" fmla="*/ 0 h 109080"/>
                <a:gd name="connsiteX1" fmla="*/ 0 w 12941"/>
                <a:gd name="connsiteY1" fmla="*/ 6471 h 109080"/>
                <a:gd name="connsiteX2" fmla="*/ 0 w 12941"/>
                <a:gd name="connsiteY2" fmla="*/ 103576 h 109080"/>
                <a:gd name="connsiteX3" fmla="*/ 6471 w 12941"/>
                <a:gd name="connsiteY3" fmla="*/ 109081 h 109080"/>
                <a:gd name="connsiteX4" fmla="*/ 12942 w 12941"/>
                <a:gd name="connsiteY4" fmla="*/ 103576 h 109080"/>
                <a:gd name="connsiteX5" fmla="*/ 12942 w 12941"/>
                <a:gd name="connsiteY5" fmla="*/ 6471 h 109080"/>
                <a:gd name="connsiteX6" fmla="*/ 6471 w 12941"/>
                <a:gd name="connsiteY6" fmla="*/ 0 h 109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941" h="109080">
                  <a:moveTo>
                    <a:pt x="6471" y="0"/>
                  </a:moveTo>
                  <a:cubicBezTo>
                    <a:pt x="2899" y="0"/>
                    <a:pt x="0" y="2899"/>
                    <a:pt x="0" y="6471"/>
                  </a:cubicBezTo>
                  <a:lnTo>
                    <a:pt x="0" y="103576"/>
                  </a:lnTo>
                  <a:cubicBezTo>
                    <a:pt x="0" y="106602"/>
                    <a:pt x="2899" y="109081"/>
                    <a:pt x="6471" y="109081"/>
                  </a:cubicBezTo>
                  <a:cubicBezTo>
                    <a:pt x="10043" y="109081"/>
                    <a:pt x="12942" y="106602"/>
                    <a:pt x="12942" y="103576"/>
                  </a:cubicBezTo>
                  <a:lnTo>
                    <a:pt x="12942" y="6471"/>
                  </a:lnTo>
                  <a:cubicBezTo>
                    <a:pt x="12942" y="2899"/>
                    <a:pt x="10043" y="0"/>
                    <a:pt x="6471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745" name="Forma Livre: Forma 1744">
              <a:extLst>
                <a:ext uri="{FF2B5EF4-FFF2-40B4-BE49-F238E27FC236}">
                  <a16:creationId xmlns:a16="http://schemas.microsoft.com/office/drawing/2014/main" id="{DC9EB80F-AD2A-39A3-8CA1-C487FACA3A4A}"/>
                </a:ext>
              </a:extLst>
            </p:cNvPr>
            <p:cNvSpPr/>
            <p:nvPr/>
          </p:nvSpPr>
          <p:spPr>
            <a:xfrm>
              <a:off x="8840159" y="2739883"/>
              <a:ext cx="12942" cy="79751"/>
            </a:xfrm>
            <a:custGeom>
              <a:avLst/>
              <a:gdLst>
                <a:gd name="connsiteX0" fmla="*/ 6471 w 12942"/>
                <a:gd name="connsiteY0" fmla="*/ 0 h 79751"/>
                <a:gd name="connsiteX1" fmla="*/ 0 w 12942"/>
                <a:gd name="connsiteY1" fmla="*/ 6471 h 79751"/>
                <a:gd name="connsiteX2" fmla="*/ 0 w 12942"/>
                <a:gd name="connsiteY2" fmla="*/ 74247 h 79751"/>
                <a:gd name="connsiteX3" fmla="*/ 6471 w 12942"/>
                <a:gd name="connsiteY3" fmla="*/ 79751 h 79751"/>
                <a:gd name="connsiteX4" fmla="*/ 12942 w 12942"/>
                <a:gd name="connsiteY4" fmla="*/ 74247 h 79751"/>
                <a:gd name="connsiteX5" fmla="*/ 12942 w 12942"/>
                <a:gd name="connsiteY5" fmla="*/ 6471 h 79751"/>
                <a:gd name="connsiteX6" fmla="*/ 6471 w 12942"/>
                <a:gd name="connsiteY6" fmla="*/ 0 h 79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942" h="79751">
                  <a:moveTo>
                    <a:pt x="6471" y="0"/>
                  </a:moveTo>
                  <a:cubicBezTo>
                    <a:pt x="2900" y="0"/>
                    <a:pt x="0" y="2899"/>
                    <a:pt x="0" y="6471"/>
                  </a:cubicBezTo>
                  <a:lnTo>
                    <a:pt x="0" y="74247"/>
                  </a:lnTo>
                  <a:cubicBezTo>
                    <a:pt x="0" y="77272"/>
                    <a:pt x="2900" y="79751"/>
                    <a:pt x="6471" y="79751"/>
                  </a:cubicBezTo>
                  <a:cubicBezTo>
                    <a:pt x="10043" y="79751"/>
                    <a:pt x="12942" y="77272"/>
                    <a:pt x="12942" y="74247"/>
                  </a:cubicBezTo>
                  <a:lnTo>
                    <a:pt x="12942" y="6471"/>
                  </a:lnTo>
                  <a:cubicBezTo>
                    <a:pt x="12942" y="2899"/>
                    <a:pt x="10043" y="0"/>
                    <a:pt x="6471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746" name="Forma Livre: Forma 1745">
              <a:extLst>
                <a:ext uri="{FF2B5EF4-FFF2-40B4-BE49-F238E27FC236}">
                  <a16:creationId xmlns:a16="http://schemas.microsoft.com/office/drawing/2014/main" id="{70642514-92E9-347F-5633-1E2E04D73918}"/>
                </a:ext>
              </a:extLst>
            </p:cNvPr>
            <p:cNvSpPr/>
            <p:nvPr/>
          </p:nvSpPr>
          <p:spPr>
            <a:xfrm>
              <a:off x="8666664" y="2757783"/>
              <a:ext cx="12941" cy="46640"/>
            </a:xfrm>
            <a:custGeom>
              <a:avLst/>
              <a:gdLst>
                <a:gd name="connsiteX0" fmla="*/ 6471 w 12941"/>
                <a:gd name="connsiteY0" fmla="*/ 0 h 46640"/>
                <a:gd name="connsiteX1" fmla="*/ 0 w 12941"/>
                <a:gd name="connsiteY1" fmla="*/ 6471 h 46640"/>
                <a:gd name="connsiteX2" fmla="*/ 0 w 12941"/>
                <a:gd name="connsiteY2" fmla="*/ 41136 h 46640"/>
                <a:gd name="connsiteX3" fmla="*/ 6471 w 12941"/>
                <a:gd name="connsiteY3" fmla="*/ 46641 h 46640"/>
                <a:gd name="connsiteX4" fmla="*/ 12942 w 12941"/>
                <a:gd name="connsiteY4" fmla="*/ 41136 h 46640"/>
                <a:gd name="connsiteX5" fmla="*/ 12942 w 12941"/>
                <a:gd name="connsiteY5" fmla="*/ 6471 h 46640"/>
                <a:gd name="connsiteX6" fmla="*/ 6471 w 12941"/>
                <a:gd name="connsiteY6" fmla="*/ 0 h 46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941" h="46640">
                  <a:moveTo>
                    <a:pt x="6471" y="0"/>
                  </a:moveTo>
                  <a:cubicBezTo>
                    <a:pt x="2899" y="0"/>
                    <a:pt x="0" y="2899"/>
                    <a:pt x="0" y="6471"/>
                  </a:cubicBezTo>
                  <a:lnTo>
                    <a:pt x="0" y="41136"/>
                  </a:lnTo>
                  <a:cubicBezTo>
                    <a:pt x="0" y="44162"/>
                    <a:pt x="2899" y="46641"/>
                    <a:pt x="6471" y="46641"/>
                  </a:cubicBezTo>
                  <a:cubicBezTo>
                    <a:pt x="10043" y="46641"/>
                    <a:pt x="12942" y="44162"/>
                    <a:pt x="12942" y="41136"/>
                  </a:cubicBezTo>
                  <a:lnTo>
                    <a:pt x="12942" y="6471"/>
                  </a:lnTo>
                  <a:cubicBezTo>
                    <a:pt x="12942" y="2899"/>
                    <a:pt x="10043" y="0"/>
                    <a:pt x="6471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747" name="Forma Livre: Forma 1746">
              <a:extLst>
                <a:ext uri="{FF2B5EF4-FFF2-40B4-BE49-F238E27FC236}">
                  <a16:creationId xmlns:a16="http://schemas.microsoft.com/office/drawing/2014/main" id="{A5BFA3CE-7742-6508-1250-19E0FA1FA4CD}"/>
                </a:ext>
              </a:extLst>
            </p:cNvPr>
            <p:cNvSpPr/>
            <p:nvPr/>
          </p:nvSpPr>
          <p:spPr>
            <a:xfrm>
              <a:off x="8642251" y="2748119"/>
              <a:ext cx="12942" cy="64456"/>
            </a:xfrm>
            <a:custGeom>
              <a:avLst/>
              <a:gdLst>
                <a:gd name="connsiteX0" fmla="*/ 6471 w 12942"/>
                <a:gd name="connsiteY0" fmla="*/ 0 h 64456"/>
                <a:gd name="connsiteX1" fmla="*/ 0 w 12942"/>
                <a:gd name="connsiteY1" fmla="*/ 6471 h 64456"/>
                <a:gd name="connsiteX2" fmla="*/ 0 w 12942"/>
                <a:gd name="connsiteY2" fmla="*/ 58952 h 64456"/>
                <a:gd name="connsiteX3" fmla="*/ 6471 w 12942"/>
                <a:gd name="connsiteY3" fmla="*/ 64457 h 64456"/>
                <a:gd name="connsiteX4" fmla="*/ 12942 w 12942"/>
                <a:gd name="connsiteY4" fmla="*/ 58952 h 64456"/>
                <a:gd name="connsiteX5" fmla="*/ 12942 w 12942"/>
                <a:gd name="connsiteY5" fmla="*/ 6471 h 64456"/>
                <a:gd name="connsiteX6" fmla="*/ 6471 w 12942"/>
                <a:gd name="connsiteY6" fmla="*/ 0 h 64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942" h="64456">
                  <a:moveTo>
                    <a:pt x="6471" y="0"/>
                  </a:moveTo>
                  <a:cubicBezTo>
                    <a:pt x="2900" y="0"/>
                    <a:pt x="0" y="2899"/>
                    <a:pt x="0" y="6471"/>
                  </a:cubicBezTo>
                  <a:lnTo>
                    <a:pt x="0" y="58952"/>
                  </a:lnTo>
                  <a:cubicBezTo>
                    <a:pt x="0" y="61978"/>
                    <a:pt x="2900" y="64457"/>
                    <a:pt x="6471" y="64457"/>
                  </a:cubicBezTo>
                  <a:cubicBezTo>
                    <a:pt x="10043" y="64457"/>
                    <a:pt x="12942" y="61978"/>
                    <a:pt x="12942" y="58952"/>
                  </a:cubicBezTo>
                  <a:lnTo>
                    <a:pt x="12942" y="6471"/>
                  </a:lnTo>
                  <a:cubicBezTo>
                    <a:pt x="12942" y="2899"/>
                    <a:pt x="10043" y="0"/>
                    <a:pt x="6471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748" name="Forma Livre: Forma 1747">
              <a:extLst>
                <a:ext uri="{FF2B5EF4-FFF2-40B4-BE49-F238E27FC236}">
                  <a16:creationId xmlns:a16="http://schemas.microsoft.com/office/drawing/2014/main" id="{1F1D532D-1997-C1CE-1050-E1CD344F0703}"/>
                </a:ext>
              </a:extLst>
            </p:cNvPr>
            <p:cNvSpPr/>
            <p:nvPr/>
          </p:nvSpPr>
          <p:spPr>
            <a:xfrm>
              <a:off x="8617838" y="2733286"/>
              <a:ext cx="12941" cy="91894"/>
            </a:xfrm>
            <a:custGeom>
              <a:avLst/>
              <a:gdLst>
                <a:gd name="connsiteX0" fmla="*/ 6471 w 12941"/>
                <a:gd name="connsiteY0" fmla="*/ 0 h 91894"/>
                <a:gd name="connsiteX1" fmla="*/ 0 w 12941"/>
                <a:gd name="connsiteY1" fmla="*/ 6471 h 91894"/>
                <a:gd name="connsiteX2" fmla="*/ 0 w 12941"/>
                <a:gd name="connsiteY2" fmla="*/ 86391 h 91894"/>
                <a:gd name="connsiteX3" fmla="*/ 6471 w 12941"/>
                <a:gd name="connsiteY3" fmla="*/ 91895 h 91894"/>
                <a:gd name="connsiteX4" fmla="*/ 12942 w 12941"/>
                <a:gd name="connsiteY4" fmla="*/ 86391 h 91894"/>
                <a:gd name="connsiteX5" fmla="*/ 12942 w 12941"/>
                <a:gd name="connsiteY5" fmla="*/ 6471 h 91894"/>
                <a:gd name="connsiteX6" fmla="*/ 6471 w 12941"/>
                <a:gd name="connsiteY6" fmla="*/ 0 h 91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941" h="91894">
                  <a:moveTo>
                    <a:pt x="6471" y="0"/>
                  </a:moveTo>
                  <a:cubicBezTo>
                    <a:pt x="2899" y="0"/>
                    <a:pt x="0" y="2899"/>
                    <a:pt x="0" y="6471"/>
                  </a:cubicBezTo>
                  <a:lnTo>
                    <a:pt x="0" y="86391"/>
                  </a:lnTo>
                  <a:cubicBezTo>
                    <a:pt x="0" y="89416"/>
                    <a:pt x="2899" y="91895"/>
                    <a:pt x="6471" y="91895"/>
                  </a:cubicBezTo>
                  <a:cubicBezTo>
                    <a:pt x="10043" y="91895"/>
                    <a:pt x="12942" y="89416"/>
                    <a:pt x="12942" y="86391"/>
                  </a:cubicBezTo>
                  <a:lnTo>
                    <a:pt x="12942" y="6471"/>
                  </a:lnTo>
                  <a:cubicBezTo>
                    <a:pt x="12942" y="2899"/>
                    <a:pt x="10043" y="0"/>
                    <a:pt x="6471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749" name="Forma Livre: Forma 1748">
              <a:extLst>
                <a:ext uri="{FF2B5EF4-FFF2-40B4-BE49-F238E27FC236}">
                  <a16:creationId xmlns:a16="http://schemas.microsoft.com/office/drawing/2014/main" id="{DD132EC6-A9D4-0BA0-2A00-8429DC790BE6}"/>
                </a:ext>
              </a:extLst>
            </p:cNvPr>
            <p:cNvSpPr/>
            <p:nvPr/>
          </p:nvSpPr>
          <p:spPr>
            <a:xfrm>
              <a:off x="8544641" y="2729672"/>
              <a:ext cx="12941" cy="98576"/>
            </a:xfrm>
            <a:custGeom>
              <a:avLst/>
              <a:gdLst>
                <a:gd name="connsiteX0" fmla="*/ 6471 w 12941"/>
                <a:gd name="connsiteY0" fmla="*/ 0 h 98576"/>
                <a:gd name="connsiteX1" fmla="*/ 0 w 12941"/>
                <a:gd name="connsiteY1" fmla="*/ 6471 h 98576"/>
                <a:gd name="connsiteX2" fmla="*/ 0 w 12941"/>
                <a:gd name="connsiteY2" fmla="*/ 93072 h 98576"/>
                <a:gd name="connsiteX3" fmla="*/ 6471 w 12941"/>
                <a:gd name="connsiteY3" fmla="*/ 98576 h 98576"/>
                <a:gd name="connsiteX4" fmla="*/ 12942 w 12941"/>
                <a:gd name="connsiteY4" fmla="*/ 93072 h 98576"/>
                <a:gd name="connsiteX5" fmla="*/ 12942 w 12941"/>
                <a:gd name="connsiteY5" fmla="*/ 6471 h 98576"/>
                <a:gd name="connsiteX6" fmla="*/ 6471 w 12941"/>
                <a:gd name="connsiteY6" fmla="*/ 0 h 98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941" h="98576">
                  <a:moveTo>
                    <a:pt x="6471" y="0"/>
                  </a:moveTo>
                  <a:cubicBezTo>
                    <a:pt x="2899" y="0"/>
                    <a:pt x="0" y="2899"/>
                    <a:pt x="0" y="6471"/>
                  </a:cubicBezTo>
                  <a:lnTo>
                    <a:pt x="0" y="93072"/>
                  </a:lnTo>
                  <a:cubicBezTo>
                    <a:pt x="0" y="96097"/>
                    <a:pt x="2899" y="98576"/>
                    <a:pt x="6471" y="98576"/>
                  </a:cubicBezTo>
                  <a:cubicBezTo>
                    <a:pt x="10043" y="98576"/>
                    <a:pt x="12942" y="96097"/>
                    <a:pt x="12942" y="93072"/>
                  </a:cubicBezTo>
                  <a:lnTo>
                    <a:pt x="12942" y="6471"/>
                  </a:lnTo>
                  <a:cubicBezTo>
                    <a:pt x="12942" y="2899"/>
                    <a:pt x="10043" y="0"/>
                    <a:pt x="6471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750" name="Forma Livre: Forma 1749">
              <a:extLst>
                <a:ext uri="{FF2B5EF4-FFF2-40B4-BE49-F238E27FC236}">
                  <a16:creationId xmlns:a16="http://schemas.microsoft.com/office/drawing/2014/main" id="{89BF36D7-B5AE-B7F6-98BB-B7179E0D5F04}"/>
                </a:ext>
              </a:extLst>
            </p:cNvPr>
            <p:cNvSpPr/>
            <p:nvPr/>
          </p:nvSpPr>
          <p:spPr>
            <a:xfrm>
              <a:off x="8569055" y="2717907"/>
              <a:ext cx="12941" cy="120341"/>
            </a:xfrm>
            <a:custGeom>
              <a:avLst/>
              <a:gdLst>
                <a:gd name="connsiteX0" fmla="*/ 6471 w 12941"/>
                <a:gd name="connsiteY0" fmla="*/ 0 h 120341"/>
                <a:gd name="connsiteX1" fmla="*/ 0 w 12941"/>
                <a:gd name="connsiteY1" fmla="*/ 6471 h 120341"/>
                <a:gd name="connsiteX2" fmla="*/ 0 w 12941"/>
                <a:gd name="connsiteY2" fmla="*/ 114837 h 120341"/>
                <a:gd name="connsiteX3" fmla="*/ 6471 w 12941"/>
                <a:gd name="connsiteY3" fmla="*/ 120342 h 120341"/>
                <a:gd name="connsiteX4" fmla="*/ 12942 w 12941"/>
                <a:gd name="connsiteY4" fmla="*/ 114837 h 120341"/>
                <a:gd name="connsiteX5" fmla="*/ 12942 w 12941"/>
                <a:gd name="connsiteY5" fmla="*/ 6471 h 120341"/>
                <a:gd name="connsiteX6" fmla="*/ 6471 w 12941"/>
                <a:gd name="connsiteY6" fmla="*/ 0 h 120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941" h="120341">
                  <a:moveTo>
                    <a:pt x="6471" y="0"/>
                  </a:moveTo>
                  <a:cubicBezTo>
                    <a:pt x="2899" y="0"/>
                    <a:pt x="0" y="2899"/>
                    <a:pt x="0" y="6471"/>
                  </a:cubicBezTo>
                  <a:lnTo>
                    <a:pt x="0" y="114837"/>
                  </a:lnTo>
                  <a:cubicBezTo>
                    <a:pt x="0" y="117863"/>
                    <a:pt x="2899" y="120342"/>
                    <a:pt x="6471" y="120342"/>
                  </a:cubicBezTo>
                  <a:cubicBezTo>
                    <a:pt x="10042" y="120342"/>
                    <a:pt x="12942" y="117863"/>
                    <a:pt x="12942" y="114837"/>
                  </a:cubicBezTo>
                  <a:lnTo>
                    <a:pt x="12942" y="6471"/>
                  </a:lnTo>
                  <a:cubicBezTo>
                    <a:pt x="12942" y="2899"/>
                    <a:pt x="10042" y="0"/>
                    <a:pt x="6471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751" name="Forma Livre: Forma 1750">
              <a:extLst>
                <a:ext uri="{FF2B5EF4-FFF2-40B4-BE49-F238E27FC236}">
                  <a16:creationId xmlns:a16="http://schemas.microsoft.com/office/drawing/2014/main" id="{D27DB7FE-0B3C-8C2D-CB4E-7E79342751B3}"/>
                </a:ext>
              </a:extLst>
            </p:cNvPr>
            <p:cNvSpPr/>
            <p:nvPr/>
          </p:nvSpPr>
          <p:spPr>
            <a:xfrm>
              <a:off x="8593467" y="2748119"/>
              <a:ext cx="12941" cy="64456"/>
            </a:xfrm>
            <a:custGeom>
              <a:avLst/>
              <a:gdLst>
                <a:gd name="connsiteX0" fmla="*/ 6471 w 12941"/>
                <a:gd name="connsiteY0" fmla="*/ 0 h 64456"/>
                <a:gd name="connsiteX1" fmla="*/ 0 w 12941"/>
                <a:gd name="connsiteY1" fmla="*/ 6471 h 64456"/>
                <a:gd name="connsiteX2" fmla="*/ 0 w 12941"/>
                <a:gd name="connsiteY2" fmla="*/ 58952 h 64456"/>
                <a:gd name="connsiteX3" fmla="*/ 6471 w 12941"/>
                <a:gd name="connsiteY3" fmla="*/ 64457 h 64456"/>
                <a:gd name="connsiteX4" fmla="*/ 12942 w 12941"/>
                <a:gd name="connsiteY4" fmla="*/ 58952 h 64456"/>
                <a:gd name="connsiteX5" fmla="*/ 12942 w 12941"/>
                <a:gd name="connsiteY5" fmla="*/ 6471 h 64456"/>
                <a:gd name="connsiteX6" fmla="*/ 6471 w 12941"/>
                <a:gd name="connsiteY6" fmla="*/ 0 h 64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941" h="64456">
                  <a:moveTo>
                    <a:pt x="6471" y="0"/>
                  </a:moveTo>
                  <a:cubicBezTo>
                    <a:pt x="2900" y="0"/>
                    <a:pt x="0" y="2899"/>
                    <a:pt x="0" y="6471"/>
                  </a:cubicBezTo>
                  <a:lnTo>
                    <a:pt x="0" y="58952"/>
                  </a:lnTo>
                  <a:cubicBezTo>
                    <a:pt x="0" y="61978"/>
                    <a:pt x="2900" y="64457"/>
                    <a:pt x="6471" y="64457"/>
                  </a:cubicBezTo>
                  <a:cubicBezTo>
                    <a:pt x="10043" y="64457"/>
                    <a:pt x="12942" y="61978"/>
                    <a:pt x="12942" y="58952"/>
                  </a:cubicBezTo>
                  <a:lnTo>
                    <a:pt x="12942" y="6471"/>
                  </a:lnTo>
                  <a:cubicBezTo>
                    <a:pt x="12942" y="2899"/>
                    <a:pt x="10043" y="0"/>
                    <a:pt x="6471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752" name="Forma Livre: Forma 1751">
              <a:extLst>
                <a:ext uri="{FF2B5EF4-FFF2-40B4-BE49-F238E27FC236}">
                  <a16:creationId xmlns:a16="http://schemas.microsoft.com/office/drawing/2014/main" id="{C6B7CF65-B506-E736-AADB-915FAB22C407}"/>
                </a:ext>
              </a:extLst>
            </p:cNvPr>
            <p:cNvSpPr/>
            <p:nvPr/>
          </p:nvSpPr>
          <p:spPr>
            <a:xfrm>
              <a:off x="8764147" y="2761565"/>
              <a:ext cx="12941" cy="39665"/>
            </a:xfrm>
            <a:custGeom>
              <a:avLst/>
              <a:gdLst>
                <a:gd name="connsiteX0" fmla="*/ 6471 w 12941"/>
                <a:gd name="connsiteY0" fmla="*/ 0 h 39665"/>
                <a:gd name="connsiteX1" fmla="*/ 0 w 12941"/>
                <a:gd name="connsiteY1" fmla="*/ 6471 h 39665"/>
                <a:gd name="connsiteX2" fmla="*/ 0 w 12941"/>
                <a:gd name="connsiteY2" fmla="*/ 34161 h 39665"/>
                <a:gd name="connsiteX3" fmla="*/ 6471 w 12941"/>
                <a:gd name="connsiteY3" fmla="*/ 39666 h 39665"/>
                <a:gd name="connsiteX4" fmla="*/ 12942 w 12941"/>
                <a:gd name="connsiteY4" fmla="*/ 34161 h 39665"/>
                <a:gd name="connsiteX5" fmla="*/ 12942 w 12941"/>
                <a:gd name="connsiteY5" fmla="*/ 6471 h 39665"/>
                <a:gd name="connsiteX6" fmla="*/ 6471 w 12941"/>
                <a:gd name="connsiteY6" fmla="*/ 0 h 39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941" h="39665">
                  <a:moveTo>
                    <a:pt x="6471" y="0"/>
                  </a:moveTo>
                  <a:cubicBezTo>
                    <a:pt x="2900" y="0"/>
                    <a:pt x="0" y="2899"/>
                    <a:pt x="0" y="6471"/>
                  </a:cubicBezTo>
                  <a:lnTo>
                    <a:pt x="0" y="34161"/>
                  </a:lnTo>
                  <a:cubicBezTo>
                    <a:pt x="0" y="37186"/>
                    <a:pt x="2900" y="39666"/>
                    <a:pt x="6471" y="39666"/>
                  </a:cubicBezTo>
                  <a:cubicBezTo>
                    <a:pt x="10043" y="39666"/>
                    <a:pt x="12942" y="37186"/>
                    <a:pt x="12942" y="34161"/>
                  </a:cubicBezTo>
                  <a:lnTo>
                    <a:pt x="12942" y="6471"/>
                  </a:lnTo>
                  <a:cubicBezTo>
                    <a:pt x="12942" y="2899"/>
                    <a:pt x="10043" y="0"/>
                    <a:pt x="6471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753" name="Forma Livre: Forma 1752">
              <a:extLst>
                <a:ext uri="{FF2B5EF4-FFF2-40B4-BE49-F238E27FC236}">
                  <a16:creationId xmlns:a16="http://schemas.microsoft.com/office/drawing/2014/main" id="{FDAA7C8C-E1BC-7D21-738F-472947E1442B}"/>
                </a:ext>
              </a:extLst>
            </p:cNvPr>
            <p:cNvSpPr/>
            <p:nvPr/>
          </p:nvSpPr>
          <p:spPr>
            <a:xfrm>
              <a:off x="8690909" y="2774969"/>
              <a:ext cx="12941" cy="14874"/>
            </a:xfrm>
            <a:custGeom>
              <a:avLst/>
              <a:gdLst>
                <a:gd name="connsiteX0" fmla="*/ 6471 w 12941"/>
                <a:gd name="connsiteY0" fmla="*/ 0 h 14874"/>
                <a:gd name="connsiteX1" fmla="*/ 0 w 12941"/>
                <a:gd name="connsiteY1" fmla="*/ 6471 h 14874"/>
                <a:gd name="connsiteX2" fmla="*/ 0 w 12941"/>
                <a:gd name="connsiteY2" fmla="*/ 9370 h 14874"/>
                <a:gd name="connsiteX3" fmla="*/ 6471 w 12941"/>
                <a:gd name="connsiteY3" fmla="*/ 14875 h 14874"/>
                <a:gd name="connsiteX4" fmla="*/ 12942 w 12941"/>
                <a:gd name="connsiteY4" fmla="*/ 9370 h 14874"/>
                <a:gd name="connsiteX5" fmla="*/ 12942 w 12941"/>
                <a:gd name="connsiteY5" fmla="*/ 6471 h 14874"/>
                <a:gd name="connsiteX6" fmla="*/ 6471 w 12941"/>
                <a:gd name="connsiteY6" fmla="*/ 0 h 14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941" h="14874">
                  <a:moveTo>
                    <a:pt x="6471" y="0"/>
                  </a:moveTo>
                  <a:cubicBezTo>
                    <a:pt x="2899" y="0"/>
                    <a:pt x="0" y="2899"/>
                    <a:pt x="0" y="6471"/>
                  </a:cubicBezTo>
                  <a:lnTo>
                    <a:pt x="0" y="9370"/>
                  </a:lnTo>
                  <a:cubicBezTo>
                    <a:pt x="0" y="12395"/>
                    <a:pt x="2899" y="14875"/>
                    <a:pt x="6471" y="14875"/>
                  </a:cubicBezTo>
                  <a:cubicBezTo>
                    <a:pt x="10042" y="14875"/>
                    <a:pt x="12942" y="12395"/>
                    <a:pt x="12942" y="9370"/>
                  </a:cubicBezTo>
                  <a:lnTo>
                    <a:pt x="12942" y="6471"/>
                  </a:lnTo>
                  <a:cubicBezTo>
                    <a:pt x="12942" y="2899"/>
                    <a:pt x="10042" y="0"/>
                    <a:pt x="6471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754" name="Forma Livre: Forma 1753">
              <a:extLst>
                <a:ext uri="{FF2B5EF4-FFF2-40B4-BE49-F238E27FC236}">
                  <a16:creationId xmlns:a16="http://schemas.microsoft.com/office/drawing/2014/main" id="{C73D879A-9442-7382-2D59-286AC8F2F332}"/>
                </a:ext>
              </a:extLst>
            </p:cNvPr>
            <p:cNvSpPr/>
            <p:nvPr/>
          </p:nvSpPr>
          <p:spPr>
            <a:xfrm>
              <a:off x="8715322" y="2770599"/>
              <a:ext cx="12941" cy="22900"/>
            </a:xfrm>
            <a:custGeom>
              <a:avLst/>
              <a:gdLst>
                <a:gd name="connsiteX0" fmla="*/ 6471 w 12941"/>
                <a:gd name="connsiteY0" fmla="*/ 0 h 22900"/>
                <a:gd name="connsiteX1" fmla="*/ 0 w 12941"/>
                <a:gd name="connsiteY1" fmla="*/ 6471 h 22900"/>
                <a:gd name="connsiteX2" fmla="*/ 0 w 12941"/>
                <a:gd name="connsiteY2" fmla="*/ 17396 h 22900"/>
                <a:gd name="connsiteX3" fmla="*/ 6471 w 12941"/>
                <a:gd name="connsiteY3" fmla="*/ 22900 h 22900"/>
                <a:gd name="connsiteX4" fmla="*/ 12942 w 12941"/>
                <a:gd name="connsiteY4" fmla="*/ 17396 h 22900"/>
                <a:gd name="connsiteX5" fmla="*/ 12942 w 12941"/>
                <a:gd name="connsiteY5" fmla="*/ 6471 h 22900"/>
                <a:gd name="connsiteX6" fmla="*/ 6471 w 12941"/>
                <a:gd name="connsiteY6" fmla="*/ 0 h 2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941" h="22900">
                  <a:moveTo>
                    <a:pt x="6471" y="0"/>
                  </a:moveTo>
                  <a:cubicBezTo>
                    <a:pt x="2900" y="0"/>
                    <a:pt x="0" y="2899"/>
                    <a:pt x="0" y="6471"/>
                  </a:cubicBezTo>
                  <a:lnTo>
                    <a:pt x="0" y="17396"/>
                  </a:lnTo>
                  <a:cubicBezTo>
                    <a:pt x="0" y="20421"/>
                    <a:pt x="2900" y="22900"/>
                    <a:pt x="6471" y="22900"/>
                  </a:cubicBezTo>
                  <a:cubicBezTo>
                    <a:pt x="10043" y="22900"/>
                    <a:pt x="12942" y="20421"/>
                    <a:pt x="12942" y="17396"/>
                  </a:cubicBezTo>
                  <a:lnTo>
                    <a:pt x="12942" y="6471"/>
                  </a:lnTo>
                  <a:cubicBezTo>
                    <a:pt x="12942" y="2899"/>
                    <a:pt x="10043" y="0"/>
                    <a:pt x="6471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755" name="Forma Livre: Forma 1754">
              <a:extLst>
                <a:ext uri="{FF2B5EF4-FFF2-40B4-BE49-F238E27FC236}">
                  <a16:creationId xmlns:a16="http://schemas.microsoft.com/office/drawing/2014/main" id="{0D853CDB-5EA1-3AEE-765F-EDF76B92678C}"/>
                </a:ext>
              </a:extLst>
            </p:cNvPr>
            <p:cNvSpPr/>
            <p:nvPr/>
          </p:nvSpPr>
          <p:spPr>
            <a:xfrm>
              <a:off x="8739735" y="2767027"/>
              <a:ext cx="12941" cy="29539"/>
            </a:xfrm>
            <a:custGeom>
              <a:avLst/>
              <a:gdLst>
                <a:gd name="connsiteX0" fmla="*/ 6471 w 12941"/>
                <a:gd name="connsiteY0" fmla="*/ 0 h 29539"/>
                <a:gd name="connsiteX1" fmla="*/ 0 w 12941"/>
                <a:gd name="connsiteY1" fmla="*/ 6471 h 29539"/>
                <a:gd name="connsiteX2" fmla="*/ 0 w 12941"/>
                <a:gd name="connsiteY2" fmla="*/ 24035 h 29539"/>
                <a:gd name="connsiteX3" fmla="*/ 6471 w 12941"/>
                <a:gd name="connsiteY3" fmla="*/ 29539 h 29539"/>
                <a:gd name="connsiteX4" fmla="*/ 12942 w 12941"/>
                <a:gd name="connsiteY4" fmla="*/ 24035 h 29539"/>
                <a:gd name="connsiteX5" fmla="*/ 12942 w 12941"/>
                <a:gd name="connsiteY5" fmla="*/ 6471 h 29539"/>
                <a:gd name="connsiteX6" fmla="*/ 6471 w 12941"/>
                <a:gd name="connsiteY6" fmla="*/ 0 h 29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941" h="29539">
                  <a:moveTo>
                    <a:pt x="6471" y="0"/>
                  </a:moveTo>
                  <a:cubicBezTo>
                    <a:pt x="2899" y="0"/>
                    <a:pt x="0" y="2899"/>
                    <a:pt x="0" y="6471"/>
                  </a:cubicBezTo>
                  <a:lnTo>
                    <a:pt x="0" y="24035"/>
                  </a:lnTo>
                  <a:cubicBezTo>
                    <a:pt x="0" y="27060"/>
                    <a:pt x="2899" y="29539"/>
                    <a:pt x="6471" y="29539"/>
                  </a:cubicBezTo>
                  <a:cubicBezTo>
                    <a:pt x="10042" y="29539"/>
                    <a:pt x="12942" y="27060"/>
                    <a:pt x="12942" y="24035"/>
                  </a:cubicBezTo>
                  <a:lnTo>
                    <a:pt x="12942" y="6471"/>
                  </a:lnTo>
                  <a:cubicBezTo>
                    <a:pt x="12942" y="2899"/>
                    <a:pt x="10042" y="0"/>
                    <a:pt x="6471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756" name="Forma Livre: Forma 1755">
              <a:extLst>
                <a:ext uri="{FF2B5EF4-FFF2-40B4-BE49-F238E27FC236}">
                  <a16:creationId xmlns:a16="http://schemas.microsoft.com/office/drawing/2014/main" id="{E3391BED-E1AB-6010-D558-50B4AF68709D}"/>
                </a:ext>
              </a:extLst>
            </p:cNvPr>
            <p:cNvSpPr/>
            <p:nvPr/>
          </p:nvSpPr>
          <p:spPr>
            <a:xfrm>
              <a:off x="8985964" y="2711226"/>
              <a:ext cx="12941" cy="132695"/>
            </a:xfrm>
            <a:custGeom>
              <a:avLst/>
              <a:gdLst>
                <a:gd name="connsiteX0" fmla="*/ 6471 w 12941"/>
                <a:gd name="connsiteY0" fmla="*/ 0 h 132695"/>
                <a:gd name="connsiteX1" fmla="*/ 0 w 12941"/>
                <a:gd name="connsiteY1" fmla="*/ 6471 h 132695"/>
                <a:gd name="connsiteX2" fmla="*/ 0 w 12941"/>
                <a:gd name="connsiteY2" fmla="*/ 127191 h 132695"/>
                <a:gd name="connsiteX3" fmla="*/ 6471 w 12941"/>
                <a:gd name="connsiteY3" fmla="*/ 132695 h 132695"/>
                <a:gd name="connsiteX4" fmla="*/ 12942 w 12941"/>
                <a:gd name="connsiteY4" fmla="*/ 127191 h 132695"/>
                <a:gd name="connsiteX5" fmla="*/ 12942 w 12941"/>
                <a:gd name="connsiteY5" fmla="*/ 6471 h 132695"/>
                <a:gd name="connsiteX6" fmla="*/ 6471 w 12941"/>
                <a:gd name="connsiteY6" fmla="*/ 0 h 132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941" h="132695">
                  <a:moveTo>
                    <a:pt x="6471" y="0"/>
                  </a:moveTo>
                  <a:cubicBezTo>
                    <a:pt x="2899" y="0"/>
                    <a:pt x="0" y="2899"/>
                    <a:pt x="0" y="6471"/>
                  </a:cubicBezTo>
                  <a:lnTo>
                    <a:pt x="0" y="127191"/>
                  </a:lnTo>
                  <a:cubicBezTo>
                    <a:pt x="0" y="130216"/>
                    <a:pt x="2899" y="132695"/>
                    <a:pt x="6471" y="132695"/>
                  </a:cubicBezTo>
                  <a:cubicBezTo>
                    <a:pt x="10043" y="132695"/>
                    <a:pt x="12942" y="130216"/>
                    <a:pt x="12942" y="127191"/>
                  </a:cubicBezTo>
                  <a:lnTo>
                    <a:pt x="12942" y="6471"/>
                  </a:lnTo>
                  <a:cubicBezTo>
                    <a:pt x="12942" y="2899"/>
                    <a:pt x="10043" y="0"/>
                    <a:pt x="6471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757" name="Forma Livre: Forma 1756">
              <a:extLst>
                <a:ext uri="{FF2B5EF4-FFF2-40B4-BE49-F238E27FC236}">
                  <a16:creationId xmlns:a16="http://schemas.microsoft.com/office/drawing/2014/main" id="{4DA2C72E-8417-3DEB-639C-F7D4FACABFE2}"/>
                </a:ext>
              </a:extLst>
            </p:cNvPr>
            <p:cNvSpPr/>
            <p:nvPr/>
          </p:nvSpPr>
          <p:spPr>
            <a:xfrm>
              <a:off x="8961551" y="2755934"/>
              <a:ext cx="12942" cy="50086"/>
            </a:xfrm>
            <a:custGeom>
              <a:avLst/>
              <a:gdLst>
                <a:gd name="connsiteX0" fmla="*/ 6471 w 12942"/>
                <a:gd name="connsiteY0" fmla="*/ 0 h 50086"/>
                <a:gd name="connsiteX1" fmla="*/ 0 w 12942"/>
                <a:gd name="connsiteY1" fmla="*/ 6471 h 50086"/>
                <a:gd name="connsiteX2" fmla="*/ 0 w 12942"/>
                <a:gd name="connsiteY2" fmla="*/ 44582 h 50086"/>
                <a:gd name="connsiteX3" fmla="*/ 6471 w 12942"/>
                <a:gd name="connsiteY3" fmla="*/ 50086 h 50086"/>
                <a:gd name="connsiteX4" fmla="*/ 12942 w 12942"/>
                <a:gd name="connsiteY4" fmla="*/ 44582 h 50086"/>
                <a:gd name="connsiteX5" fmla="*/ 12942 w 12942"/>
                <a:gd name="connsiteY5" fmla="*/ 6471 h 50086"/>
                <a:gd name="connsiteX6" fmla="*/ 6471 w 12942"/>
                <a:gd name="connsiteY6" fmla="*/ 0 h 50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942" h="50086">
                  <a:moveTo>
                    <a:pt x="6471" y="0"/>
                  </a:moveTo>
                  <a:cubicBezTo>
                    <a:pt x="2900" y="0"/>
                    <a:pt x="0" y="2899"/>
                    <a:pt x="0" y="6471"/>
                  </a:cubicBezTo>
                  <a:lnTo>
                    <a:pt x="0" y="44582"/>
                  </a:lnTo>
                  <a:cubicBezTo>
                    <a:pt x="0" y="47607"/>
                    <a:pt x="2900" y="50086"/>
                    <a:pt x="6471" y="50086"/>
                  </a:cubicBezTo>
                  <a:cubicBezTo>
                    <a:pt x="10043" y="50086"/>
                    <a:pt x="12942" y="47607"/>
                    <a:pt x="12942" y="44582"/>
                  </a:cubicBezTo>
                  <a:lnTo>
                    <a:pt x="12942" y="6471"/>
                  </a:lnTo>
                  <a:cubicBezTo>
                    <a:pt x="12942" y="2899"/>
                    <a:pt x="10043" y="0"/>
                    <a:pt x="6471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758" name="Forma Livre: Forma 1757">
              <a:extLst>
                <a:ext uri="{FF2B5EF4-FFF2-40B4-BE49-F238E27FC236}">
                  <a16:creationId xmlns:a16="http://schemas.microsoft.com/office/drawing/2014/main" id="{C6A2071F-A85E-F204-3A79-E602E92D273D}"/>
                </a:ext>
              </a:extLst>
            </p:cNvPr>
            <p:cNvSpPr/>
            <p:nvPr/>
          </p:nvSpPr>
          <p:spPr>
            <a:xfrm>
              <a:off x="8888313" y="2762699"/>
              <a:ext cx="12941" cy="37564"/>
            </a:xfrm>
            <a:custGeom>
              <a:avLst/>
              <a:gdLst>
                <a:gd name="connsiteX0" fmla="*/ 6471 w 12941"/>
                <a:gd name="connsiteY0" fmla="*/ 0 h 37564"/>
                <a:gd name="connsiteX1" fmla="*/ 0 w 12941"/>
                <a:gd name="connsiteY1" fmla="*/ 6471 h 37564"/>
                <a:gd name="connsiteX2" fmla="*/ 0 w 12941"/>
                <a:gd name="connsiteY2" fmla="*/ 32060 h 37564"/>
                <a:gd name="connsiteX3" fmla="*/ 6471 w 12941"/>
                <a:gd name="connsiteY3" fmla="*/ 37565 h 37564"/>
                <a:gd name="connsiteX4" fmla="*/ 12942 w 12941"/>
                <a:gd name="connsiteY4" fmla="*/ 32060 h 37564"/>
                <a:gd name="connsiteX5" fmla="*/ 12942 w 12941"/>
                <a:gd name="connsiteY5" fmla="*/ 6471 h 37564"/>
                <a:gd name="connsiteX6" fmla="*/ 6471 w 12941"/>
                <a:gd name="connsiteY6" fmla="*/ 0 h 37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941" h="37564">
                  <a:moveTo>
                    <a:pt x="6471" y="0"/>
                  </a:moveTo>
                  <a:cubicBezTo>
                    <a:pt x="2899" y="0"/>
                    <a:pt x="0" y="2899"/>
                    <a:pt x="0" y="6471"/>
                  </a:cubicBezTo>
                  <a:lnTo>
                    <a:pt x="0" y="32060"/>
                  </a:lnTo>
                  <a:cubicBezTo>
                    <a:pt x="0" y="35086"/>
                    <a:pt x="2899" y="37565"/>
                    <a:pt x="6471" y="37565"/>
                  </a:cubicBezTo>
                  <a:cubicBezTo>
                    <a:pt x="10043" y="37565"/>
                    <a:pt x="12942" y="35086"/>
                    <a:pt x="12942" y="32060"/>
                  </a:cubicBezTo>
                  <a:lnTo>
                    <a:pt x="12942" y="6471"/>
                  </a:lnTo>
                  <a:cubicBezTo>
                    <a:pt x="12942" y="2899"/>
                    <a:pt x="10043" y="0"/>
                    <a:pt x="6471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759" name="Forma Livre: Forma 1758">
              <a:extLst>
                <a:ext uri="{FF2B5EF4-FFF2-40B4-BE49-F238E27FC236}">
                  <a16:creationId xmlns:a16="http://schemas.microsoft.com/office/drawing/2014/main" id="{24B27C1E-D72F-83A6-3057-6163EAFCF540}"/>
                </a:ext>
              </a:extLst>
            </p:cNvPr>
            <p:cNvSpPr/>
            <p:nvPr/>
          </p:nvSpPr>
          <p:spPr>
            <a:xfrm>
              <a:off x="8912726" y="2764884"/>
              <a:ext cx="12942" cy="33531"/>
            </a:xfrm>
            <a:custGeom>
              <a:avLst/>
              <a:gdLst>
                <a:gd name="connsiteX0" fmla="*/ 6471 w 12942"/>
                <a:gd name="connsiteY0" fmla="*/ 0 h 33531"/>
                <a:gd name="connsiteX1" fmla="*/ 6471 w 12942"/>
                <a:gd name="connsiteY1" fmla="*/ 0 h 33531"/>
                <a:gd name="connsiteX2" fmla="*/ 0 w 12942"/>
                <a:gd name="connsiteY2" fmla="*/ 6471 h 33531"/>
                <a:gd name="connsiteX3" fmla="*/ 0 w 12942"/>
                <a:gd name="connsiteY3" fmla="*/ 28027 h 33531"/>
                <a:gd name="connsiteX4" fmla="*/ 6471 w 12942"/>
                <a:gd name="connsiteY4" fmla="*/ 33531 h 33531"/>
                <a:gd name="connsiteX5" fmla="*/ 6471 w 12942"/>
                <a:gd name="connsiteY5" fmla="*/ 33531 h 33531"/>
                <a:gd name="connsiteX6" fmla="*/ 12942 w 12942"/>
                <a:gd name="connsiteY6" fmla="*/ 28027 h 33531"/>
                <a:gd name="connsiteX7" fmla="*/ 12942 w 12942"/>
                <a:gd name="connsiteY7" fmla="*/ 6471 h 33531"/>
                <a:gd name="connsiteX8" fmla="*/ 6471 w 12942"/>
                <a:gd name="connsiteY8" fmla="*/ 0 h 33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942" h="33531">
                  <a:moveTo>
                    <a:pt x="6471" y="0"/>
                  </a:moveTo>
                  <a:lnTo>
                    <a:pt x="6471" y="0"/>
                  </a:lnTo>
                  <a:cubicBezTo>
                    <a:pt x="2900" y="0"/>
                    <a:pt x="0" y="2899"/>
                    <a:pt x="0" y="6471"/>
                  </a:cubicBezTo>
                  <a:lnTo>
                    <a:pt x="0" y="28027"/>
                  </a:lnTo>
                  <a:cubicBezTo>
                    <a:pt x="0" y="31052"/>
                    <a:pt x="2900" y="33531"/>
                    <a:pt x="6471" y="33531"/>
                  </a:cubicBezTo>
                  <a:lnTo>
                    <a:pt x="6471" y="33531"/>
                  </a:lnTo>
                  <a:cubicBezTo>
                    <a:pt x="10043" y="33531"/>
                    <a:pt x="12942" y="31052"/>
                    <a:pt x="12942" y="28027"/>
                  </a:cubicBezTo>
                  <a:lnTo>
                    <a:pt x="12942" y="6471"/>
                  </a:lnTo>
                  <a:cubicBezTo>
                    <a:pt x="12942" y="2899"/>
                    <a:pt x="10043" y="0"/>
                    <a:pt x="6471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760" name="Forma Livre: Forma 1759">
              <a:extLst>
                <a:ext uri="{FF2B5EF4-FFF2-40B4-BE49-F238E27FC236}">
                  <a16:creationId xmlns:a16="http://schemas.microsoft.com/office/drawing/2014/main" id="{C6CC770B-C44B-A339-B826-B6F019E76D76}"/>
                </a:ext>
              </a:extLst>
            </p:cNvPr>
            <p:cNvSpPr/>
            <p:nvPr/>
          </p:nvSpPr>
          <p:spPr>
            <a:xfrm>
              <a:off x="8937139" y="2735135"/>
              <a:ext cx="12941" cy="88491"/>
            </a:xfrm>
            <a:custGeom>
              <a:avLst/>
              <a:gdLst>
                <a:gd name="connsiteX0" fmla="*/ 6471 w 12941"/>
                <a:gd name="connsiteY0" fmla="*/ 0 h 88491"/>
                <a:gd name="connsiteX1" fmla="*/ 0 w 12941"/>
                <a:gd name="connsiteY1" fmla="*/ 6471 h 88491"/>
                <a:gd name="connsiteX2" fmla="*/ 0 w 12941"/>
                <a:gd name="connsiteY2" fmla="*/ 82987 h 88491"/>
                <a:gd name="connsiteX3" fmla="*/ 6471 w 12941"/>
                <a:gd name="connsiteY3" fmla="*/ 88491 h 88491"/>
                <a:gd name="connsiteX4" fmla="*/ 12942 w 12941"/>
                <a:gd name="connsiteY4" fmla="*/ 82987 h 88491"/>
                <a:gd name="connsiteX5" fmla="*/ 12942 w 12941"/>
                <a:gd name="connsiteY5" fmla="*/ 6471 h 88491"/>
                <a:gd name="connsiteX6" fmla="*/ 6471 w 12941"/>
                <a:gd name="connsiteY6" fmla="*/ 0 h 88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941" h="88491">
                  <a:moveTo>
                    <a:pt x="6471" y="0"/>
                  </a:moveTo>
                  <a:cubicBezTo>
                    <a:pt x="2899" y="0"/>
                    <a:pt x="0" y="2899"/>
                    <a:pt x="0" y="6471"/>
                  </a:cubicBezTo>
                  <a:lnTo>
                    <a:pt x="0" y="82987"/>
                  </a:lnTo>
                  <a:cubicBezTo>
                    <a:pt x="0" y="86012"/>
                    <a:pt x="2899" y="88491"/>
                    <a:pt x="6471" y="88491"/>
                  </a:cubicBezTo>
                  <a:cubicBezTo>
                    <a:pt x="10043" y="88491"/>
                    <a:pt x="12942" y="86012"/>
                    <a:pt x="12942" y="82987"/>
                  </a:cubicBezTo>
                  <a:lnTo>
                    <a:pt x="12942" y="6471"/>
                  </a:lnTo>
                  <a:cubicBezTo>
                    <a:pt x="12942" y="2899"/>
                    <a:pt x="10043" y="0"/>
                    <a:pt x="6471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1761" name="Gráfico 261">
            <a:extLst>
              <a:ext uri="{FF2B5EF4-FFF2-40B4-BE49-F238E27FC236}">
                <a16:creationId xmlns:a16="http://schemas.microsoft.com/office/drawing/2014/main" id="{F32B4BF4-FA9E-043F-0EC5-AC7C4419664E}"/>
              </a:ext>
            </a:extLst>
          </p:cNvPr>
          <p:cNvGrpSpPr/>
          <p:nvPr/>
        </p:nvGrpSpPr>
        <p:grpSpPr>
          <a:xfrm>
            <a:off x="7590849" y="2876404"/>
            <a:ext cx="230899" cy="230899"/>
            <a:chOff x="8287751" y="2659945"/>
            <a:chExt cx="230899" cy="230899"/>
          </a:xfrm>
        </p:grpSpPr>
        <p:sp>
          <p:nvSpPr>
            <p:cNvPr id="1762" name="Forma Livre: Forma 1761">
              <a:extLst>
                <a:ext uri="{FF2B5EF4-FFF2-40B4-BE49-F238E27FC236}">
                  <a16:creationId xmlns:a16="http://schemas.microsoft.com/office/drawing/2014/main" id="{A59B7722-C359-CAB8-AF81-EE072C068CBD}"/>
                </a:ext>
              </a:extLst>
            </p:cNvPr>
            <p:cNvSpPr/>
            <p:nvPr/>
          </p:nvSpPr>
          <p:spPr>
            <a:xfrm rot="-4603200">
              <a:off x="8307230" y="2679424"/>
              <a:ext cx="191941" cy="191941"/>
            </a:xfrm>
            <a:custGeom>
              <a:avLst/>
              <a:gdLst>
                <a:gd name="connsiteX0" fmla="*/ 191942 w 191941"/>
                <a:gd name="connsiteY0" fmla="*/ 95971 h 191941"/>
                <a:gd name="connsiteX1" fmla="*/ 95971 w 191941"/>
                <a:gd name="connsiteY1" fmla="*/ 191942 h 191941"/>
                <a:gd name="connsiteX2" fmla="*/ 0 w 191941"/>
                <a:gd name="connsiteY2" fmla="*/ 95971 h 191941"/>
                <a:gd name="connsiteX3" fmla="*/ 95971 w 191941"/>
                <a:gd name="connsiteY3" fmla="*/ 0 h 191941"/>
                <a:gd name="connsiteX4" fmla="*/ 191942 w 191941"/>
                <a:gd name="connsiteY4" fmla="*/ 95971 h 191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1941" h="191941">
                  <a:moveTo>
                    <a:pt x="191942" y="95971"/>
                  </a:moveTo>
                  <a:cubicBezTo>
                    <a:pt x="191942" y="148974"/>
                    <a:pt x="148974" y="191942"/>
                    <a:pt x="95971" y="191942"/>
                  </a:cubicBezTo>
                  <a:cubicBezTo>
                    <a:pt x="42968" y="191942"/>
                    <a:pt x="0" y="148974"/>
                    <a:pt x="0" y="95971"/>
                  </a:cubicBezTo>
                  <a:cubicBezTo>
                    <a:pt x="0" y="42967"/>
                    <a:pt x="42968" y="0"/>
                    <a:pt x="95971" y="0"/>
                  </a:cubicBezTo>
                  <a:cubicBezTo>
                    <a:pt x="148974" y="0"/>
                    <a:pt x="191942" y="42968"/>
                    <a:pt x="191942" y="95971"/>
                  </a:cubicBezTo>
                  <a:close/>
                </a:path>
              </a:pathLst>
            </a:custGeom>
            <a:solidFill>
              <a:schemeClr val="bg1"/>
            </a:solidFill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763" name="Forma Livre: Forma 1762">
              <a:extLst>
                <a:ext uri="{FF2B5EF4-FFF2-40B4-BE49-F238E27FC236}">
                  <a16:creationId xmlns:a16="http://schemas.microsoft.com/office/drawing/2014/main" id="{3C50690E-E68E-DE92-C1FC-854B43A76D4A}"/>
                </a:ext>
              </a:extLst>
            </p:cNvPr>
            <p:cNvSpPr/>
            <p:nvPr/>
          </p:nvSpPr>
          <p:spPr>
            <a:xfrm>
              <a:off x="8380432" y="2719630"/>
              <a:ext cx="73112" cy="111769"/>
            </a:xfrm>
            <a:custGeom>
              <a:avLst/>
              <a:gdLst>
                <a:gd name="connsiteX0" fmla="*/ 0 w 73112"/>
                <a:gd name="connsiteY0" fmla="*/ 0 h 111769"/>
                <a:gd name="connsiteX1" fmla="*/ 73112 w 73112"/>
                <a:gd name="connsiteY1" fmla="*/ 55885 h 111769"/>
                <a:gd name="connsiteX2" fmla="*/ 0 w 73112"/>
                <a:gd name="connsiteY2" fmla="*/ 111770 h 111769"/>
                <a:gd name="connsiteX3" fmla="*/ 0 w 73112"/>
                <a:gd name="connsiteY3" fmla="*/ 0 h 111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112" h="111769">
                  <a:moveTo>
                    <a:pt x="0" y="0"/>
                  </a:moveTo>
                  <a:lnTo>
                    <a:pt x="73112" y="55885"/>
                  </a:lnTo>
                  <a:lnTo>
                    <a:pt x="0" y="1117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5D9"/>
            </a:solidFill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1764" name="Forma Livre: Forma 1763">
            <a:extLst>
              <a:ext uri="{FF2B5EF4-FFF2-40B4-BE49-F238E27FC236}">
                <a16:creationId xmlns:a16="http://schemas.microsoft.com/office/drawing/2014/main" id="{12786999-B2B1-387E-CC34-18BCA6023111}"/>
              </a:ext>
            </a:extLst>
          </p:cNvPr>
          <p:cNvSpPr/>
          <p:nvPr/>
        </p:nvSpPr>
        <p:spPr>
          <a:xfrm>
            <a:off x="2972683" y="2647966"/>
            <a:ext cx="638306" cy="277911"/>
          </a:xfrm>
          <a:custGeom>
            <a:avLst/>
            <a:gdLst>
              <a:gd name="connsiteX0" fmla="*/ 518049 w 638306"/>
              <a:gd name="connsiteY0" fmla="*/ 0 h 277911"/>
              <a:gd name="connsiteX1" fmla="*/ 638307 w 638306"/>
              <a:gd name="connsiteY1" fmla="*/ 120258 h 277911"/>
              <a:gd name="connsiteX2" fmla="*/ 638307 w 638306"/>
              <a:gd name="connsiteY2" fmla="*/ 157654 h 277911"/>
              <a:gd name="connsiteX3" fmla="*/ 518049 w 638306"/>
              <a:gd name="connsiteY3" fmla="*/ 277912 h 277911"/>
              <a:gd name="connsiteX4" fmla="*/ 120258 w 638306"/>
              <a:gd name="connsiteY4" fmla="*/ 277912 h 277911"/>
              <a:gd name="connsiteX5" fmla="*/ 0 w 638306"/>
              <a:gd name="connsiteY5" fmla="*/ 157654 h 277911"/>
              <a:gd name="connsiteX6" fmla="*/ 0 w 638306"/>
              <a:gd name="connsiteY6" fmla="*/ 120258 h 277911"/>
              <a:gd name="connsiteX7" fmla="*/ 120258 w 638306"/>
              <a:gd name="connsiteY7" fmla="*/ 0 h 27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8306" h="277911">
                <a:moveTo>
                  <a:pt x="518049" y="0"/>
                </a:moveTo>
                <a:cubicBezTo>
                  <a:pt x="584466" y="0"/>
                  <a:pt x="638307" y="53841"/>
                  <a:pt x="638307" y="120258"/>
                </a:cubicBezTo>
                <a:lnTo>
                  <a:pt x="638307" y="157654"/>
                </a:lnTo>
                <a:cubicBezTo>
                  <a:pt x="638307" y="224071"/>
                  <a:pt x="584466" y="277912"/>
                  <a:pt x="518049" y="277912"/>
                </a:cubicBezTo>
                <a:lnTo>
                  <a:pt x="120258" y="277912"/>
                </a:lnTo>
                <a:cubicBezTo>
                  <a:pt x="53841" y="277912"/>
                  <a:pt x="0" y="224071"/>
                  <a:pt x="0" y="157654"/>
                </a:cubicBezTo>
                <a:lnTo>
                  <a:pt x="0" y="120258"/>
                </a:lnTo>
                <a:cubicBezTo>
                  <a:pt x="0" y="53841"/>
                  <a:pt x="53841" y="0"/>
                  <a:pt x="120258" y="0"/>
                </a:cubicBezTo>
                <a:close/>
              </a:path>
            </a:pathLst>
          </a:custGeom>
          <a:solidFill>
            <a:srgbClr val="80C342"/>
          </a:solidFill>
          <a:ln w="4202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grpSp>
        <p:nvGrpSpPr>
          <p:cNvPr id="1765" name="Gráfico 261">
            <a:extLst>
              <a:ext uri="{FF2B5EF4-FFF2-40B4-BE49-F238E27FC236}">
                <a16:creationId xmlns:a16="http://schemas.microsoft.com/office/drawing/2014/main" id="{6CD90408-047F-C564-FBDC-25999B1BEEBF}"/>
              </a:ext>
            </a:extLst>
          </p:cNvPr>
          <p:cNvGrpSpPr/>
          <p:nvPr/>
        </p:nvGrpSpPr>
        <p:grpSpPr>
          <a:xfrm>
            <a:off x="3188366" y="2731164"/>
            <a:ext cx="348839" cy="111475"/>
            <a:chOff x="3885268" y="2514705"/>
            <a:chExt cx="348839" cy="111475"/>
          </a:xfrm>
          <a:solidFill>
            <a:schemeClr val="bg1"/>
          </a:solidFill>
        </p:grpSpPr>
        <p:sp>
          <p:nvSpPr>
            <p:cNvPr id="1766" name="Forma Livre: Forma 1765">
              <a:extLst>
                <a:ext uri="{FF2B5EF4-FFF2-40B4-BE49-F238E27FC236}">
                  <a16:creationId xmlns:a16="http://schemas.microsoft.com/office/drawing/2014/main" id="{A7C4C338-E61A-94F6-F847-350E800EDDFC}"/>
                </a:ext>
              </a:extLst>
            </p:cNvPr>
            <p:cNvSpPr/>
            <p:nvPr/>
          </p:nvSpPr>
          <p:spPr>
            <a:xfrm>
              <a:off x="4053133" y="2542311"/>
              <a:ext cx="12689" cy="60465"/>
            </a:xfrm>
            <a:custGeom>
              <a:avLst/>
              <a:gdLst>
                <a:gd name="connsiteX0" fmla="*/ 6345 w 12689"/>
                <a:gd name="connsiteY0" fmla="*/ 0 h 60465"/>
                <a:gd name="connsiteX1" fmla="*/ 0 w 12689"/>
                <a:gd name="connsiteY1" fmla="*/ 6345 h 60465"/>
                <a:gd name="connsiteX2" fmla="*/ 0 w 12689"/>
                <a:gd name="connsiteY2" fmla="*/ 55087 h 60465"/>
                <a:gd name="connsiteX3" fmla="*/ 6345 w 12689"/>
                <a:gd name="connsiteY3" fmla="*/ 60465 h 60465"/>
                <a:gd name="connsiteX4" fmla="*/ 12690 w 12689"/>
                <a:gd name="connsiteY4" fmla="*/ 55087 h 60465"/>
                <a:gd name="connsiteX5" fmla="*/ 12690 w 12689"/>
                <a:gd name="connsiteY5" fmla="*/ 6345 h 60465"/>
                <a:gd name="connsiteX6" fmla="*/ 6345 w 12689"/>
                <a:gd name="connsiteY6" fmla="*/ 0 h 60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89" h="60465">
                  <a:moveTo>
                    <a:pt x="6345" y="0"/>
                  </a:moveTo>
                  <a:cubicBezTo>
                    <a:pt x="2857" y="0"/>
                    <a:pt x="0" y="2815"/>
                    <a:pt x="0" y="6345"/>
                  </a:cubicBezTo>
                  <a:lnTo>
                    <a:pt x="0" y="55087"/>
                  </a:lnTo>
                  <a:cubicBezTo>
                    <a:pt x="0" y="58070"/>
                    <a:pt x="2815" y="60465"/>
                    <a:pt x="6345" y="60465"/>
                  </a:cubicBezTo>
                  <a:cubicBezTo>
                    <a:pt x="9874" y="60465"/>
                    <a:pt x="12690" y="58070"/>
                    <a:pt x="12690" y="55087"/>
                  </a:cubicBezTo>
                  <a:lnTo>
                    <a:pt x="12690" y="6345"/>
                  </a:lnTo>
                  <a:cubicBezTo>
                    <a:pt x="12690" y="2857"/>
                    <a:pt x="9874" y="0"/>
                    <a:pt x="6345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767" name="Forma Livre: Forma 1766">
              <a:extLst>
                <a:ext uri="{FF2B5EF4-FFF2-40B4-BE49-F238E27FC236}">
                  <a16:creationId xmlns:a16="http://schemas.microsoft.com/office/drawing/2014/main" id="{6D7854E0-AEB8-276A-8CE6-B1A485CA58A3}"/>
                </a:ext>
              </a:extLst>
            </p:cNvPr>
            <p:cNvSpPr/>
            <p:nvPr/>
          </p:nvSpPr>
          <p:spPr>
            <a:xfrm>
              <a:off x="4028299" y="2514705"/>
              <a:ext cx="12689" cy="111475"/>
            </a:xfrm>
            <a:custGeom>
              <a:avLst/>
              <a:gdLst>
                <a:gd name="connsiteX0" fmla="*/ 6345 w 12689"/>
                <a:gd name="connsiteY0" fmla="*/ 0 h 111475"/>
                <a:gd name="connsiteX1" fmla="*/ 0 w 12689"/>
                <a:gd name="connsiteY1" fmla="*/ 6345 h 111475"/>
                <a:gd name="connsiteX2" fmla="*/ 0 w 12689"/>
                <a:gd name="connsiteY2" fmla="*/ 106097 h 111475"/>
                <a:gd name="connsiteX3" fmla="*/ 6345 w 12689"/>
                <a:gd name="connsiteY3" fmla="*/ 111476 h 111475"/>
                <a:gd name="connsiteX4" fmla="*/ 12690 w 12689"/>
                <a:gd name="connsiteY4" fmla="*/ 106097 h 111475"/>
                <a:gd name="connsiteX5" fmla="*/ 12690 w 12689"/>
                <a:gd name="connsiteY5" fmla="*/ 6345 h 111475"/>
                <a:gd name="connsiteX6" fmla="*/ 6345 w 12689"/>
                <a:gd name="connsiteY6" fmla="*/ 0 h 11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89" h="111475">
                  <a:moveTo>
                    <a:pt x="6345" y="0"/>
                  </a:moveTo>
                  <a:cubicBezTo>
                    <a:pt x="2858" y="0"/>
                    <a:pt x="0" y="2815"/>
                    <a:pt x="0" y="6345"/>
                  </a:cubicBezTo>
                  <a:lnTo>
                    <a:pt x="0" y="106097"/>
                  </a:lnTo>
                  <a:cubicBezTo>
                    <a:pt x="0" y="109081"/>
                    <a:pt x="2815" y="111476"/>
                    <a:pt x="6345" y="111476"/>
                  </a:cubicBezTo>
                  <a:cubicBezTo>
                    <a:pt x="9875" y="111476"/>
                    <a:pt x="12690" y="109081"/>
                    <a:pt x="12690" y="106097"/>
                  </a:cubicBezTo>
                  <a:lnTo>
                    <a:pt x="12690" y="6345"/>
                  </a:lnTo>
                  <a:cubicBezTo>
                    <a:pt x="12690" y="2857"/>
                    <a:pt x="9875" y="0"/>
                    <a:pt x="6345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768" name="Forma Livre: Forma 1767">
              <a:extLst>
                <a:ext uri="{FF2B5EF4-FFF2-40B4-BE49-F238E27FC236}">
                  <a16:creationId xmlns:a16="http://schemas.microsoft.com/office/drawing/2014/main" id="{C06EB007-E08F-D113-F299-BFB85EB0EBCD}"/>
                </a:ext>
              </a:extLst>
            </p:cNvPr>
            <p:cNvSpPr/>
            <p:nvPr/>
          </p:nvSpPr>
          <p:spPr>
            <a:xfrm>
              <a:off x="4004475" y="2551807"/>
              <a:ext cx="12689" cy="45464"/>
            </a:xfrm>
            <a:custGeom>
              <a:avLst/>
              <a:gdLst>
                <a:gd name="connsiteX0" fmla="*/ 6345 w 12689"/>
                <a:gd name="connsiteY0" fmla="*/ 0 h 45464"/>
                <a:gd name="connsiteX1" fmla="*/ 0 w 12689"/>
                <a:gd name="connsiteY1" fmla="*/ 6345 h 45464"/>
                <a:gd name="connsiteX2" fmla="*/ 0 w 12689"/>
                <a:gd name="connsiteY2" fmla="*/ 40086 h 45464"/>
                <a:gd name="connsiteX3" fmla="*/ 6345 w 12689"/>
                <a:gd name="connsiteY3" fmla="*/ 45464 h 45464"/>
                <a:gd name="connsiteX4" fmla="*/ 12690 w 12689"/>
                <a:gd name="connsiteY4" fmla="*/ 40086 h 45464"/>
                <a:gd name="connsiteX5" fmla="*/ 12690 w 12689"/>
                <a:gd name="connsiteY5" fmla="*/ 6345 h 45464"/>
                <a:gd name="connsiteX6" fmla="*/ 6345 w 12689"/>
                <a:gd name="connsiteY6" fmla="*/ 0 h 45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89" h="45464">
                  <a:moveTo>
                    <a:pt x="6345" y="0"/>
                  </a:moveTo>
                  <a:cubicBezTo>
                    <a:pt x="2857" y="0"/>
                    <a:pt x="0" y="2815"/>
                    <a:pt x="0" y="6345"/>
                  </a:cubicBezTo>
                  <a:lnTo>
                    <a:pt x="0" y="40086"/>
                  </a:lnTo>
                  <a:cubicBezTo>
                    <a:pt x="0" y="43069"/>
                    <a:pt x="2815" y="45464"/>
                    <a:pt x="6345" y="45464"/>
                  </a:cubicBezTo>
                  <a:cubicBezTo>
                    <a:pt x="9875" y="45464"/>
                    <a:pt x="12690" y="43069"/>
                    <a:pt x="12690" y="40086"/>
                  </a:cubicBezTo>
                  <a:lnTo>
                    <a:pt x="12690" y="6345"/>
                  </a:lnTo>
                  <a:cubicBezTo>
                    <a:pt x="12690" y="2857"/>
                    <a:pt x="9875" y="0"/>
                    <a:pt x="6345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769" name="Forma Livre: Forma 1768">
              <a:extLst>
                <a:ext uri="{FF2B5EF4-FFF2-40B4-BE49-F238E27FC236}">
                  <a16:creationId xmlns:a16="http://schemas.microsoft.com/office/drawing/2014/main" id="{D38BAC5A-49D7-FF5E-9F09-B5D079FE4FEE}"/>
                </a:ext>
              </a:extLst>
            </p:cNvPr>
            <p:cNvSpPr/>
            <p:nvPr/>
          </p:nvSpPr>
          <p:spPr>
            <a:xfrm>
              <a:off x="3933001" y="2543866"/>
              <a:ext cx="12689" cy="57607"/>
            </a:xfrm>
            <a:custGeom>
              <a:avLst/>
              <a:gdLst>
                <a:gd name="connsiteX0" fmla="*/ 6345 w 12689"/>
                <a:gd name="connsiteY0" fmla="*/ 0 h 57607"/>
                <a:gd name="connsiteX1" fmla="*/ 0 w 12689"/>
                <a:gd name="connsiteY1" fmla="*/ 6345 h 57607"/>
                <a:gd name="connsiteX2" fmla="*/ 0 w 12689"/>
                <a:gd name="connsiteY2" fmla="*/ 52229 h 57607"/>
                <a:gd name="connsiteX3" fmla="*/ 6345 w 12689"/>
                <a:gd name="connsiteY3" fmla="*/ 57608 h 57607"/>
                <a:gd name="connsiteX4" fmla="*/ 12690 w 12689"/>
                <a:gd name="connsiteY4" fmla="*/ 52229 h 57607"/>
                <a:gd name="connsiteX5" fmla="*/ 12690 w 12689"/>
                <a:gd name="connsiteY5" fmla="*/ 6345 h 57607"/>
                <a:gd name="connsiteX6" fmla="*/ 6345 w 12689"/>
                <a:gd name="connsiteY6" fmla="*/ 0 h 5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89" h="57607">
                  <a:moveTo>
                    <a:pt x="6345" y="0"/>
                  </a:moveTo>
                  <a:cubicBezTo>
                    <a:pt x="2857" y="0"/>
                    <a:pt x="0" y="2815"/>
                    <a:pt x="0" y="6345"/>
                  </a:cubicBezTo>
                  <a:lnTo>
                    <a:pt x="0" y="52229"/>
                  </a:lnTo>
                  <a:cubicBezTo>
                    <a:pt x="0" y="55213"/>
                    <a:pt x="2815" y="57608"/>
                    <a:pt x="6345" y="57608"/>
                  </a:cubicBezTo>
                  <a:cubicBezTo>
                    <a:pt x="9875" y="57608"/>
                    <a:pt x="12690" y="55213"/>
                    <a:pt x="12690" y="52229"/>
                  </a:cubicBezTo>
                  <a:lnTo>
                    <a:pt x="12690" y="6345"/>
                  </a:lnTo>
                  <a:cubicBezTo>
                    <a:pt x="12690" y="2857"/>
                    <a:pt x="9875" y="0"/>
                    <a:pt x="6345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770" name="Forma Livre: Forma 1769">
              <a:extLst>
                <a:ext uri="{FF2B5EF4-FFF2-40B4-BE49-F238E27FC236}">
                  <a16:creationId xmlns:a16="http://schemas.microsoft.com/office/drawing/2014/main" id="{ABFD015D-C23D-8000-58CD-3F8F2A0440AB}"/>
                </a:ext>
              </a:extLst>
            </p:cNvPr>
            <p:cNvSpPr/>
            <p:nvPr/>
          </p:nvSpPr>
          <p:spPr>
            <a:xfrm>
              <a:off x="3956826" y="2527856"/>
              <a:ext cx="12689" cy="87188"/>
            </a:xfrm>
            <a:custGeom>
              <a:avLst/>
              <a:gdLst>
                <a:gd name="connsiteX0" fmla="*/ 6345 w 12689"/>
                <a:gd name="connsiteY0" fmla="*/ 0 h 87188"/>
                <a:gd name="connsiteX1" fmla="*/ 0 w 12689"/>
                <a:gd name="connsiteY1" fmla="*/ 6345 h 87188"/>
                <a:gd name="connsiteX2" fmla="*/ 0 w 12689"/>
                <a:gd name="connsiteY2" fmla="*/ 81810 h 87188"/>
                <a:gd name="connsiteX3" fmla="*/ 6345 w 12689"/>
                <a:gd name="connsiteY3" fmla="*/ 87189 h 87188"/>
                <a:gd name="connsiteX4" fmla="*/ 12689 w 12689"/>
                <a:gd name="connsiteY4" fmla="*/ 81810 h 87188"/>
                <a:gd name="connsiteX5" fmla="*/ 12689 w 12689"/>
                <a:gd name="connsiteY5" fmla="*/ 6345 h 87188"/>
                <a:gd name="connsiteX6" fmla="*/ 6345 w 12689"/>
                <a:gd name="connsiteY6" fmla="*/ 0 h 87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89" h="87188">
                  <a:moveTo>
                    <a:pt x="6345" y="0"/>
                  </a:moveTo>
                  <a:cubicBezTo>
                    <a:pt x="2857" y="0"/>
                    <a:pt x="0" y="2815"/>
                    <a:pt x="0" y="6345"/>
                  </a:cubicBezTo>
                  <a:lnTo>
                    <a:pt x="0" y="81810"/>
                  </a:lnTo>
                  <a:cubicBezTo>
                    <a:pt x="0" y="84794"/>
                    <a:pt x="2815" y="87189"/>
                    <a:pt x="6345" y="87189"/>
                  </a:cubicBezTo>
                  <a:cubicBezTo>
                    <a:pt x="9874" y="87189"/>
                    <a:pt x="12689" y="84794"/>
                    <a:pt x="12689" y="81810"/>
                  </a:cubicBezTo>
                  <a:lnTo>
                    <a:pt x="12689" y="6345"/>
                  </a:lnTo>
                  <a:cubicBezTo>
                    <a:pt x="12689" y="2857"/>
                    <a:pt x="9874" y="0"/>
                    <a:pt x="6345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771" name="Forma Livre: Forma 1770">
              <a:extLst>
                <a:ext uri="{FF2B5EF4-FFF2-40B4-BE49-F238E27FC236}">
                  <a16:creationId xmlns:a16="http://schemas.microsoft.com/office/drawing/2014/main" id="{3C9B9B60-F78C-10D1-DF73-B1D8C4249EAC}"/>
                </a:ext>
              </a:extLst>
            </p:cNvPr>
            <p:cNvSpPr/>
            <p:nvPr/>
          </p:nvSpPr>
          <p:spPr>
            <a:xfrm>
              <a:off x="3980650" y="2538067"/>
              <a:ext cx="12689" cy="68322"/>
            </a:xfrm>
            <a:custGeom>
              <a:avLst/>
              <a:gdLst>
                <a:gd name="connsiteX0" fmla="*/ 6345 w 12689"/>
                <a:gd name="connsiteY0" fmla="*/ 0 h 68322"/>
                <a:gd name="connsiteX1" fmla="*/ 0 w 12689"/>
                <a:gd name="connsiteY1" fmla="*/ 6345 h 68322"/>
                <a:gd name="connsiteX2" fmla="*/ 0 w 12689"/>
                <a:gd name="connsiteY2" fmla="*/ 62944 h 68322"/>
                <a:gd name="connsiteX3" fmla="*/ 6345 w 12689"/>
                <a:gd name="connsiteY3" fmla="*/ 68322 h 68322"/>
                <a:gd name="connsiteX4" fmla="*/ 12690 w 12689"/>
                <a:gd name="connsiteY4" fmla="*/ 62944 h 68322"/>
                <a:gd name="connsiteX5" fmla="*/ 12690 w 12689"/>
                <a:gd name="connsiteY5" fmla="*/ 6345 h 68322"/>
                <a:gd name="connsiteX6" fmla="*/ 6345 w 12689"/>
                <a:gd name="connsiteY6" fmla="*/ 0 h 68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89" h="68322">
                  <a:moveTo>
                    <a:pt x="6345" y="0"/>
                  </a:moveTo>
                  <a:cubicBezTo>
                    <a:pt x="2857" y="0"/>
                    <a:pt x="0" y="2815"/>
                    <a:pt x="0" y="6345"/>
                  </a:cubicBezTo>
                  <a:lnTo>
                    <a:pt x="0" y="62944"/>
                  </a:lnTo>
                  <a:cubicBezTo>
                    <a:pt x="0" y="65927"/>
                    <a:pt x="2815" y="68322"/>
                    <a:pt x="6345" y="68322"/>
                  </a:cubicBezTo>
                  <a:cubicBezTo>
                    <a:pt x="9874" y="68322"/>
                    <a:pt x="12690" y="65927"/>
                    <a:pt x="12690" y="62944"/>
                  </a:cubicBezTo>
                  <a:lnTo>
                    <a:pt x="12690" y="6345"/>
                  </a:lnTo>
                  <a:cubicBezTo>
                    <a:pt x="12690" y="2857"/>
                    <a:pt x="9874" y="0"/>
                    <a:pt x="6345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772" name="Forma Livre: Forma 1771">
              <a:extLst>
                <a:ext uri="{FF2B5EF4-FFF2-40B4-BE49-F238E27FC236}">
                  <a16:creationId xmlns:a16="http://schemas.microsoft.com/office/drawing/2014/main" id="{E5125189-82AB-3F98-9103-97504B2E689C}"/>
                </a:ext>
              </a:extLst>
            </p:cNvPr>
            <p:cNvSpPr/>
            <p:nvPr/>
          </p:nvSpPr>
          <p:spPr>
            <a:xfrm>
              <a:off x="4221418" y="2542185"/>
              <a:ext cx="12689" cy="60717"/>
            </a:xfrm>
            <a:custGeom>
              <a:avLst/>
              <a:gdLst>
                <a:gd name="connsiteX0" fmla="*/ 6345 w 12689"/>
                <a:gd name="connsiteY0" fmla="*/ 0 h 60717"/>
                <a:gd name="connsiteX1" fmla="*/ 6345 w 12689"/>
                <a:gd name="connsiteY1" fmla="*/ 0 h 60717"/>
                <a:gd name="connsiteX2" fmla="*/ 0 w 12689"/>
                <a:gd name="connsiteY2" fmla="*/ 6345 h 60717"/>
                <a:gd name="connsiteX3" fmla="*/ 0 w 12689"/>
                <a:gd name="connsiteY3" fmla="*/ 55339 h 60717"/>
                <a:gd name="connsiteX4" fmla="*/ 6345 w 12689"/>
                <a:gd name="connsiteY4" fmla="*/ 60717 h 60717"/>
                <a:gd name="connsiteX5" fmla="*/ 6345 w 12689"/>
                <a:gd name="connsiteY5" fmla="*/ 60717 h 60717"/>
                <a:gd name="connsiteX6" fmla="*/ 12690 w 12689"/>
                <a:gd name="connsiteY6" fmla="*/ 55339 h 60717"/>
                <a:gd name="connsiteX7" fmla="*/ 12690 w 12689"/>
                <a:gd name="connsiteY7" fmla="*/ 6345 h 60717"/>
                <a:gd name="connsiteX8" fmla="*/ 6345 w 12689"/>
                <a:gd name="connsiteY8" fmla="*/ 0 h 60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689" h="60717">
                  <a:moveTo>
                    <a:pt x="6345" y="0"/>
                  </a:moveTo>
                  <a:lnTo>
                    <a:pt x="6345" y="0"/>
                  </a:lnTo>
                  <a:cubicBezTo>
                    <a:pt x="2857" y="0"/>
                    <a:pt x="0" y="2815"/>
                    <a:pt x="0" y="6345"/>
                  </a:cubicBezTo>
                  <a:lnTo>
                    <a:pt x="0" y="55339"/>
                  </a:lnTo>
                  <a:cubicBezTo>
                    <a:pt x="0" y="58322"/>
                    <a:pt x="2815" y="60717"/>
                    <a:pt x="6345" y="60717"/>
                  </a:cubicBezTo>
                  <a:lnTo>
                    <a:pt x="6345" y="60717"/>
                  </a:lnTo>
                  <a:cubicBezTo>
                    <a:pt x="9832" y="60717"/>
                    <a:pt x="12690" y="58322"/>
                    <a:pt x="12690" y="55339"/>
                  </a:cubicBezTo>
                  <a:lnTo>
                    <a:pt x="12690" y="6345"/>
                  </a:lnTo>
                  <a:cubicBezTo>
                    <a:pt x="12690" y="2857"/>
                    <a:pt x="9874" y="0"/>
                    <a:pt x="6345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773" name="Forma Livre: Forma 1772">
              <a:extLst>
                <a:ext uri="{FF2B5EF4-FFF2-40B4-BE49-F238E27FC236}">
                  <a16:creationId xmlns:a16="http://schemas.microsoft.com/office/drawing/2014/main" id="{64B5B303-45F6-B509-8DA4-A2E50729EFB5}"/>
                </a:ext>
              </a:extLst>
            </p:cNvPr>
            <p:cNvSpPr/>
            <p:nvPr/>
          </p:nvSpPr>
          <p:spPr>
            <a:xfrm>
              <a:off x="4197593" y="2547731"/>
              <a:ext cx="12689" cy="50548"/>
            </a:xfrm>
            <a:custGeom>
              <a:avLst/>
              <a:gdLst>
                <a:gd name="connsiteX0" fmla="*/ 6345 w 12689"/>
                <a:gd name="connsiteY0" fmla="*/ 0 h 50548"/>
                <a:gd name="connsiteX1" fmla="*/ 0 w 12689"/>
                <a:gd name="connsiteY1" fmla="*/ 6345 h 50548"/>
                <a:gd name="connsiteX2" fmla="*/ 0 w 12689"/>
                <a:gd name="connsiteY2" fmla="*/ 45170 h 50548"/>
                <a:gd name="connsiteX3" fmla="*/ 6345 w 12689"/>
                <a:gd name="connsiteY3" fmla="*/ 50549 h 50548"/>
                <a:gd name="connsiteX4" fmla="*/ 12689 w 12689"/>
                <a:gd name="connsiteY4" fmla="*/ 45170 h 50548"/>
                <a:gd name="connsiteX5" fmla="*/ 12689 w 12689"/>
                <a:gd name="connsiteY5" fmla="*/ 6345 h 50548"/>
                <a:gd name="connsiteX6" fmla="*/ 6345 w 12689"/>
                <a:gd name="connsiteY6" fmla="*/ 0 h 50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89" h="50548">
                  <a:moveTo>
                    <a:pt x="6345" y="0"/>
                  </a:moveTo>
                  <a:cubicBezTo>
                    <a:pt x="2857" y="0"/>
                    <a:pt x="0" y="2815"/>
                    <a:pt x="0" y="6345"/>
                  </a:cubicBezTo>
                  <a:lnTo>
                    <a:pt x="0" y="45170"/>
                  </a:lnTo>
                  <a:cubicBezTo>
                    <a:pt x="0" y="48153"/>
                    <a:pt x="2815" y="50549"/>
                    <a:pt x="6345" y="50549"/>
                  </a:cubicBezTo>
                  <a:cubicBezTo>
                    <a:pt x="9874" y="50549"/>
                    <a:pt x="12689" y="48153"/>
                    <a:pt x="12689" y="45170"/>
                  </a:cubicBezTo>
                  <a:lnTo>
                    <a:pt x="12689" y="6345"/>
                  </a:lnTo>
                  <a:cubicBezTo>
                    <a:pt x="12689" y="2857"/>
                    <a:pt x="9874" y="0"/>
                    <a:pt x="6345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774" name="Forma Livre: Forma 1773">
              <a:extLst>
                <a:ext uri="{FF2B5EF4-FFF2-40B4-BE49-F238E27FC236}">
                  <a16:creationId xmlns:a16="http://schemas.microsoft.com/office/drawing/2014/main" id="{CCA59A50-0068-78C4-F434-812642BA127B}"/>
                </a:ext>
              </a:extLst>
            </p:cNvPr>
            <p:cNvSpPr/>
            <p:nvPr/>
          </p:nvSpPr>
          <p:spPr>
            <a:xfrm>
              <a:off x="4173768" y="2540714"/>
              <a:ext cx="12689" cy="63406"/>
            </a:xfrm>
            <a:custGeom>
              <a:avLst/>
              <a:gdLst>
                <a:gd name="connsiteX0" fmla="*/ 6345 w 12689"/>
                <a:gd name="connsiteY0" fmla="*/ 0 h 63406"/>
                <a:gd name="connsiteX1" fmla="*/ 0 w 12689"/>
                <a:gd name="connsiteY1" fmla="*/ 6345 h 63406"/>
                <a:gd name="connsiteX2" fmla="*/ 0 w 12689"/>
                <a:gd name="connsiteY2" fmla="*/ 58028 h 63406"/>
                <a:gd name="connsiteX3" fmla="*/ 6345 w 12689"/>
                <a:gd name="connsiteY3" fmla="*/ 63406 h 63406"/>
                <a:gd name="connsiteX4" fmla="*/ 12689 w 12689"/>
                <a:gd name="connsiteY4" fmla="*/ 58028 h 63406"/>
                <a:gd name="connsiteX5" fmla="*/ 12689 w 12689"/>
                <a:gd name="connsiteY5" fmla="*/ 6345 h 63406"/>
                <a:gd name="connsiteX6" fmla="*/ 6345 w 12689"/>
                <a:gd name="connsiteY6" fmla="*/ 0 h 63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89" h="63406">
                  <a:moveTo>
                    <a:pt x="6345" y="0"/>
                  </a:moveTo>
                  <a:cubicBezTo>
                    <a:pt x="2857" y="0"/>
                    <a:pt x="0" y="2815"/>
                    <a:pt x="0" y="6345"/>
                  </a:cubicBezTo>
                  <a:lnTo>
                    <a:pt x="0" y="58028"/>
                  </a:lnTo>
                  <a:cubicBezTo>
                    <a:pt x="0" y="61011"/>
                    <a:pt x="2815" y="63406"/>
                    <a:pt x="6345" y="63406"/>
                  </a:cubicBezTo>
                  <a:cubicBezTo>
                    <a:pt x="9874" y="63406"/>
                    <a:pt x="12689" y="61011"/>
                    <a:pt x="12689" y="58028"/>
                  </a:cubicBezTo>
                  <a:lnTo>
                    <a:pt x="12689" y="6345"/>
                  </a:lnTo>
                  <a:cubicBezTo>
                    <a:pt x="12689" y="2857"/>
                    <a:pt x="9874" y="0"/>
                    <a:pt x="6345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775" name="Forma Livre: Forma 1774">
              <a:extLst>
                <a:ext uri="{FF2B5EF4-FFF2-40B4-BE49-F238E27FC236}">
                  <a16:creationId xmlns:a16="http://schemas.microsoft.com/office/drawing/2014/main" id="{B2DCD74F-5E7C-257F-07C1-69601EFAB7FA}"/>
                </a:ext>
              </a:extLst>
            </p:cNvPr>
            <p:cNvSpPr/>
            <p:nvPr/>
          </p:nvSpPr>
          <p:spPr>
            <a:xfrm>
              <a:off x="4149944" y="2556471"/>
              <a:ext cx="12689" cy="34329"/>
            </a:xfrm>
            <a:custGeom>
              <a:avLst/>
              <a:gdLst>
                <a:gd name="connsiteX0" fmla="*/ 6345 w 12689"/>
                <a:gd name="connsiteY0" fmla="*/ 0 h 34329"/>
                <a:gd name="connsiteX1" fmla="*/ 0 w 12689"/>
                <a:gd name="connsiteY1" fmla="*/ 6345 h 34329"/>
                <a:gd name="connsiteX2" fmla="*/ 0 w 12689"/>
                <a:gd name="connsiteY2" fmla="*/ 28951 h 34329"/>
                <a:gd name="connsiteX3" fmla="*/ 6345 w 12689"/>
                <a:gd name="connsiteY3" fmla="*/ 34329 h 34329"/>
                <a:gd name="connsiteX4" fmla="*/ 12690 w 12689"/>
                <a:gd name="connsiteY4" fmla="*/ 28951 h 34329"/>
                <a:gd name="connsiteX5" fmla="*/ 12690 w 12689"/>
                <a:gd name="connsiteY5" fmla="*/ 6345 h 34329"/>
                <a:gd name="connsiteX6" fmla="*/ 6345 w 12689"/>
                <a:gd name="connsiteY6" fmla="*/ 0 h 3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89" h="34329">
                  <a:moveTo>
                    <a:pt x="6345" y="0"/>
                  </a:moveTo>
                  <a:cubicBezTo>
                    <a:pt x="2857" y="0"/>
                    <a:pt x="0" y="2815"/>
                    <a:pt x="0" y="6345"/>
                  </a:cubicBezTo>
                  <a:lnTo>
                    <a:pt x="0" y="28951"/>
                  </a:lnTo>
                  <a:cubicBezTo>
                    <a:pt x="0" y="31934"/>
                    <a:pt x="2815" y="34329"/>
                    <a:pt x="6345" y="34329"/>
                  </a:cubicBezTo>
                  <a:cubicBezTo>
                    <a:pt x="9875" y="34329"/>
                    <a:pt x="12690" y="31934"/>
                    <a:pt x="12690" y="28951"/>
                  </a:cubicBezTo>
                  <a:lnTo>
                    <a:pt x="12690" y="6345"/>
                  </a:lnTo>
                  <a:cubicBezTo>
                    <a:pt x="12690" y="2857"/>
                    <a:pt x="9875" y="0"/>
                    <a:pt x="6345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776" name="Forma Livre: Forma 1775">
              <a:extLst>
                <a:ext uri="{FF2B5EF4-FFF2-40B4-BE49-F238E27FC236}">
                  <a16:creationId xmlns:a16="http://schemas.microsoft.com/office/drawing/2014/main" id="{BF4D2D91-6243-EE56-AEC5-56129C37D9A8}"/>
                </a:ext>
              </a:extLst>
            </p:cNvPr>
            <p:cNvSpPr/>
            <p:nvPr/>
          </p:nvSpPr>
          <p:spPr>
            <a:xfrm>
              <a:off x="4078470" y="2556219"/>
              <a:ext cx="12689" cy="34791"/>
            </a:xfrm>
            <a:custGeom>
              <a:avLst/>
              <a:gdLst>
                <a:gd name="connsiteX0" fmla="*/ 6345 w 12689"/>
                <a:gd name="connsiteY0" fmla="*/ 0 h 34791"/>
                <a:gd name="connsiteX1" fmla="*/ 0 w 12689"/>
                <a:gd name="connsiteY1" fmla="*/ 6345 h 34791"/>
                <a:gd name="connsiteX2" fmla="*/ 0 w 12689"/>
                <a:gd name="connsiteY2" fmla="*/ 29413 h 34791"/>
                <a:gd name="connsiteX3" fmla="*/ 6345 w 12689"/>
                <a:gd name="connsiteY3" fmla="*/ 34792 h 34791"/>
                <a:gd name="connsiteX4" fmla="*/ 12690 w 12689"/>
                <a:gd name="connsiteY4" fmla="*/ 29413 h 34791"/>
                <a:gd name="connsiteX5" fmla="*/ 12690 w 12689"/>
                <a:gd name="connsiteY5" fmla="*/ 6345 h 34791"/>
                <a:gd name="connsiteX6" fmla="*/ 6345 w 12689"/>
                <a:gd name="connsiteY6" fmla="*/ 0 h 3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89" h="34791">
                  <a:moveTo>
                    <a:pt x="6345" y="0"/>
                  </a:moveTo>
                  <a:cubicBezTo>
                    <a:pt x="2858" y="0"/>
                    <a:pt x="0" y="2815"/>
                    <a:pt x="0" y="6345"/>
                  </a:cubicBezTo>
                  <a:lnTo>
                    <a:pt x="0" y="29413"/>
                  </a:lnTo>
                  <a:cubicBezTo>
                    <a:pt x="0" y="32397"/>
                    <a:pt x="2815" y="34792"/>
                    <a:pt x="6345" y="34792"/>
                  </a:cubicBezTo>
                  <a:cubicBezTo>
                    <a:pt x="9875" y="34792"/>
                    <a:pt x="12690" y="32397"/>
                    <a:pt x="12690" y="29413"/>
                  </a:cubicBezTo>
                  <a:lnTo>
                    <a:pt x="12690" y="6345"/>
                  </a:lnTo>
                  <a:cubicBezTo>
                    <a:pt x="12690" y="2857"/>
                    <a:pt x="9875" y="0"/>
                    <a:pt x="6345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777" name="Forma Livre: Forma 1776">
              <a:extLst>
                <a:ext uri="{FF2B5EF4-FFF2-40B4-BE49-F238E27FC236}">
                  <a16:creationId xmlns:a16="http://schemas.microsoft.com/office/drawing/2014/main" id="{A446F73F-D5E1-2EEC-3121-589DFADDDFB4}"/>
                </a:ext>
              </a:extLst>
            </p:cNvPr>
            <p:cNvSpPr/>
            <p:nvPr/>
          </p:nvSpPr>
          <p:spPr>
            <a:xfrm>
              <a:off x="4102294" y="2546135"/>
              <a:ext cx="12689" cy="53405"/>
            </a:xfrm>
            <a:custGeom>
              <a:avLst/>
              <a:gdLst>
                <a:gd name="connsiteX0" fmla="*/ 6345 w 12689"/>
                <a:gd name="connsiteY0" fmla="*/ 0 h 53405"/>
                <a:gd name="connsiteX1" fmla="*/ 0 w 12689"/>
                <a:gd name="connsiteY1" fmla="*/ 6345 h 53405"/>
                <a:gd name="connsiteX2" fmla="*/ 0 w 12689"/>
                <a:gd name="connsiteY2" fmla="*/ 48027 h 53405"/>
                <a:gd name="connsiteX3" fmla="*/ 6345 w 12689"/>
                <a:gd name="connsiteY3" fmla="*/ 53406 h 53405"/>
                <a:gd name="connsiteX4" fmla="*/ 12689 w 12689"/>
                <a:gd name="connsiteY4" fmla="*/ 48027 h 53405"/>
                <a:gd name="connsiteX5" fmla="*/ 12689 w 12689"/>
                <a:gd name="connsiteY5" fmla="*/ 6345 h 53405"/>
                <a:gd name="connsiteX6" fmla="*/ 6345 w 12689"/>
                <a:gd name="connsiteY6" fmla="*/ 0 h 53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89" h="53405">
                  <a:moveTo>
                    <a:pt x="6345" y="0"/>
                  </a:moveTo>
                  <a:cubicBezTo>
                    <a:pt x="2857" y="0"/>
                    <a:pt x="0" y="2815"/>
                    <a:pt x="0" y="6345"/>
                  </a:cubicBezTo>
                  <a:lnTo>
                    <a:pt x="0" y="48027"/>
                  </a:lnTo>
                  <a:cubicBezTo>
                    <a:pt x="0" y="51011"/>
                    <a:pt x="2815" y="53406"/>
                    <a:pt x="6345" y="53406"/>
                  </a:cubicBezTo>
                  <a:cubicBezTo>
                    <a:pt x="9874" y="53406"/>
                    <a:pt x="12689" y="51011"/>
                    <a:pt x="12689" y="48027"/>
                  </a:cubicBezTo>
                  <a:lnTo>
                    <a:pt x="12689" y="6345"/>
                  </a:lnTo>
                  <a:cubicBezTo>
                    <a:pt x="12689" y="2857"/>
                    <a:pt x="9874" y="0"/>
                    <a:pt x="6345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778" name="Forma Livre: Forma 1777">
              <a:extLst>
                <a:ext uri="{FF2B5EF4-FFF2-40B4-BE49-F238E27FC236}">
                  <a16:creationId xmlns:a16="http://schemas.microsoft.com/office/drawing/2014/main" id="{3D1F5E27-566A-7AFF-2C7C-F66A6DE980EC}"/>
                </a:ext>
              </a:extLst>
            </p:cNvPr>
            <p:cNvSpPr/>
            <p:nvPr/>
          </p:nvSpPr>
          <p:spPr>
            <a:xfrm>
              <a:off x="4126119" y="2522058"/>
              <a:ext cx="12689" cy="97945"/>
            </a:xfrm>
            <a:custGeom>
              <a:avLst/>
              <a:gdLst>
                <a:gd name="connsiteX0" fmla="*/ 6345 w 12689"/>
                <a:gd name="connsiteY0" fmla="*/ 0 h 97945"/>
                <a:gd name="connsiteX1" fmla="*/ 0 w 12689"/>
                <a:gd name="connsiteY1" fmla="*/ 6345 h 97945"/>
                <a:gd name="connsiteX2" fmla="*/ 0 w 12689"/>
                <a:gd name="connsiteY2" fmla="*/ 92567 h 97945"/>
                <a:gd name="connsiteX3" fmla="*/ 6345 w 12689"/>
                <a:gd name="connsiteY3" fmla="*/ 97946 h 97945"/>
                <a:gd name="connsiteX4" fmla="*/ 12690 w 12689"/>
                <a:gd name="connsiteY4" fmla="*/ 92567 h 97945"/>
                <a:gd name="connsiteX5" fmla="*/ 12690 w 12689"/>
                <a:gd name="connsiteY5" fmla="*/ 6345 h 97945"/>
                <a:gd name="connsiteX6" fmla="*/ 6345 w 12689"/>
                <a:gd name="connsiteY6" fmla="*/ 0 h 97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89" h="97945">
                  <a:moveTo>
                    <a:pt x="6345" y="0"/>
                  </a:moveTo>
                  <a:cubicBezTo>
                    <a:pt x="2857" y="0"/>
                    <a:pt x="0" y="2815"/>
                    <a:pt x="0" y="6345"/>
                  </a:cubicBezTo>
                  <a:lnTo>
                    <a:pt x="0" y="92567"/>
                  </a:lnTo>
                  <a:cubicBezTo>
                    <a:pt x="0" y="95551"/>
                    <a:pt x="2815" y="97946"/>
                    <a:pt x="6345" y="97946"/>
                  </a:cubicBezTo>
                  <a:cubicBezTo>
                    <a:pt x="9874" y="97946"/>
                    <a:pt x="12690" y="95551"/>
                    <a:pt x="12690" y="92567"/>
                  </a:cubicBezTo>
                  <a:lnTo>
                    <a:pt x="12690" y="6345"/>
                  </a:lnTo>
                  <a:cubicBezTo>
                    <a:pt x="12690" y="2857"/>
                    <a:pt x="9874" y="0"/>
                    <a:pt x="6345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779" name="Forma Livre: Forma 1778">
              <a:extLst>
                <a:ext uri="{FF2B5EF4-FFF2-40B4-BE49-F238E27FC236}">
                  <a16:creationId xmlns:a16="http://schemas.microsoft.com/office/drawing/2014/main" id="{A78A77D2-0CCD-35EE-33D8-E00C6FBFFA43}"/>
                </a:ext>
              </a:extLst>
            </p:cNvPr>
            <p:cNvSpPr/>
            <p:nvPr/>
          </p:nvSpPr>
          <p:spPr>
            <a:xfrm>
              <a:off x="3909092" y="2516259"/>
              <a:ext cx="12689" cy="108618"/>
            </a:xfrm>
            <a:custGeom>
              <a:avLst/>
              <a:gdLst>
                <a:gd name="connsiteX0" fmla="*/ 6345 w 12689"/>
                <a:gd name="connsiteY0" fmla="*/ 0 h 108618"/>
                <a:gd name="connsiteX1" fmla="*/ 0 w 12689"/>
                <a:gd name="connsiteY1" fmla="*/ 6345 h 108618"/>
                <a:gd name="connsiteX2" fmla="*/ 0 w 12689"/>
                <a:gd name="connsiteY2" fmla="*/ 103240 h 108618"/>
                <a:gd name="connsiteX3" fmla="*/ 6345 w 12689"/>
                <a:gd name="connsiteY3" fmla="*/ 108618 h 108618"/>
                <a:gd name="connsiteX4" fmla="*/ 12690 w 12689"/>
                <a:gd name="connsiteY4" fmla="*/ 103240 h 108618"/>
                <a:gd name="connsiteX5" fmla="*/ 12690 w 12689"/>
                <a:gd name="connsiteY5" fmla="*/ 6345 h 108618"/>
                <a:gd name="connsiteX6" fmla="*/ 6345 w 12689"/>
                <a:gd name="connsiteY6" fmla="*/ 0 h 108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89" h="108618">
                  <a:moveTo>
                    <a:pt x="6345" y="0"/>
                  </a:moveTo>
                  <a:cubicBezTo>
                    <a:pt x="2857" y="0"/>
                    <a:pt x="0" y="2815"/>
                    <a:pt x="0" y="6345"/>
                  </a:cubicBezTo>
                  <a:lnTo>
                    <a:pt x="0" y="103240"/>
                  </a:lnTo>
                  <a:cubicBezTo>
                    <a:pt x="0" y="106223"/>
                    <a:pt x="2815" y="108618"/>
                    <a:pt x="6345" y="108618"/>
                  </a:cubicBezTo>
                  <a:cubicBezTo>
                    <a:pt x="9875" y="108618"/>
                    <a:pt x="12690" y="106223"/>
                    <a:pt x="12690" y="103240"/>
                  </a:cubicBezTo>
                  <a:lnTo>
                    <a:pt x="12690" y="6345"/>
                  </a:lnTo>
                  <a:cubicBezTo>
                    <a:pt x="12690" y="2857"/>
                    <a:pt x="9875" y="0"/>
                    <a:pt x="6345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780" name="Forma Livre: Forma 1779">
              <a:extLst>
                <a:ext uri="{FF2B5EF4-FFF2-40B4-BE49-F238E27FC236}">
                  <a16:creationId xmlns:a16="http://schemas.microsoft.com/office/drawing/2014/main" id="{E7CB048D-8C33-EB39-E846-8D588AECFDFF}"/>
                </a:ext>
              </a:extLst>
            </p:cNvPr>
            <p:cNvSpPr/>
            <p:nvPr/>
          </p:nvSpPr>
          <p:spPr>
            <a:xfrm>
              <a:off x="3885268" y="2541765"/>
              <a:ext cx="12689" cy="61557"/>
            </a:xfrm>
            <a:custGeom>
              <a:avLst/>
              <a:gdLst>
                <a:gd name="connsiteX0" fmla="*/ 6345 w 12689"/>
                <a:gd name="connsiteY0" fmla="*/ 0 h 61557"/>
                <a:gd name="connsiteX1" fmla="*/ 0 w 12689"/>
                <a:gd name="connsiteY1" fmla="*/ 6345 h 61557"/>
                <a:gd name="connsiteX2" fmla="*/ 0 w 12689"/>
                <a:gd name="connsiteY2" fmla="*/ 56179 h 61557"/>
                <a:gd name="connsiteX3" fmla="*/ 6345 w 12689"/>
                <a:gd name="connsiteY3" fmla="*/ 61557 h 61557"/>
                <a:gd name="connsiteX4" fmla="*/ 12690 w 12689"/>
                <a:gd name="connsiteY4" fmla="*/ 56179 h 61557"/>
                <a:gd name="connsiteX5" fmla="*/ 12690 w 12689"/>
                <a:gd name="connsiteY5" fmla="*/ 6345 h 61557"/>
                <a:gd name="connsiteX6" fmla="*/ 6345 w 12689"/>
                <a:gd name="connsiteY6" fmla="*/ 0 h 61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89" h="61557">
                  <a:moveTo>
                    <a:pt x="6345" y="0"/>
                  </a:moveTo>
                  <a:cubicBezTo>
                    <a:pt x="2857" y="0"/>
                    <a:pt x="0" y="2815"/>
                    <a:pt x="0" y="6345"/>
                  </a:cubicBezTo>
                  <a:lnTo>
                    <a:pt x="0" y="56179"/>
                  </a:lnTo>
                  <a:cubicBezTo>
                    <a:pt x="0" y="59162"/>
                    <a:pt x="2815" y="61557"/>
                    <a:pt x="6345" y="61557"/>
                  </a:cubicBezTo>
                  <a:cubicBezTo>
                    <a:pt x="9874" y="61557"/>
                    <a:pt x="12690" y="59162"/>
                    <a:pt x="12690" y="56179"/>
                  </a:cubicBezTo>
                  <a:lnTo>
                    <a:pt x="12690" y="6345"/>
                  </a:lnTo>
                  <a:cubicBezTo>
                    <a:pt x="12690" y="2857"/>
                    <a:pt x="9874" y="0"/>
                    <a:pt x="6345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1781" name="Gráfico 261">
            <a:extLst>
              <a:ext uri="{FF2B5EF4-FFF2-40B4-BE49-F238E27FC236}">
                <a16:creationId xmlns:a16="http://schemas.microsoft.com/office/drawing/2014/main" id="{D9B8C663-C550-7E95-7203-441C8E8F0DA3}"/>
              </a:ext>
            </a:extLst>
          </p:cNvPr>
          <p:cNvGrpSpPr/>
          <p:nvPr/>
        </p:nvGrpSpPr>
        <p:grpSpPr>
          <a:xfrm>
            <a:off x="3028683" y="2714787"/>
            <a:ext cx="146181" cy="146181"/>
            <a:chOff x="3725585" y="2498328"/>
            <a:chExt cx="146181" cy="146181"/>
          </a:xfrm>
        </p:grpSpPr>
        <p:sp>
          <p:nvSpPr>
            <p:cNvPr id="1782" name="Forma Livre: Forma 1781">
              <a:extLst>
                <a:ext uri="{FF2B5EF4-FFF2-40B4-BE49-F238E27FC236}">
                  <a16:creationId xmlns:a16="http://schemas.microsoft.com/office/drawing/2014/main" id="{496FC783-CEB2-9B6A-3D1A-D823B6372ECB}"/>
                </a:ext>
              </a:extLst>
            </p:cNvPr>
            <p:cNvSpPr/>
            <p:nvPr/>
          </p:nvSpPr>
          <p:spPr>
            <a:xfrm rot="-2700000">
              <a:off x="3746993" y="2519736"/>
              <a:ext cx="103366" cy="103366"/>
            </a:xfrm>
            <a:custGeom>
              <a:avLst/>
              <a:gdLst>
                <a:gd name="connsiteX0" fmla="*/ 103366 w 103366"/>
                <a:gd name="connsiteY0" fmla="*/ 51683 h 103366"/>
                <a:gd name="connsiteX1" fmla="*/ 51683 w 103366"/>
                <a:gd name="connsiteY1" fmla="*/ 103366 h 103366"/>
                <a:gd name="connsiteX2" fmla="*/ 0 w 103366"/>
                <a:gd name="connsiteY2" fmla="*/ 51683 h 103366"/>
                <a:gd name="connsiteX3" fmla="*/ 51683 w 103366"/>
                <a:gd name="connsiteY3" fmla="*/ 0 h 103366"/>
                <a:gd name="connsiteX4" fmla="*/ 103366 w 103366"/>
                <a:gd name="connsiteY4" fmla="*/ 51683 h 103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366" h="103366">
                  <a:moveTo>
                    <a:pt x="103366" y="51683"/>
                  </a:moveTo>
                  <a:cubicBezTo>
                    <a:pt x="103366" y="80227"/>
                    <a:pt x="80227" y="103366"/>
                    <a:pt x="51683" y="103366"/>
                  </a:cubicBezTo>
                  <a:cubicBezTo>
                    <a:pt x="23139" y="103366"/>
                    <a:pt x="0" y="80227"/>
                    <a:pt x="0" y="51683"/>
                  </a:cubicBezTo>
                  <a:cubicBezTo>
                    <a:pt x="0" y="23139"/>
                    <a:pt x="23139" y="0"/>
                    <a:pt x="51683" y="0"/>
                  </a:cubicBezTo>
                  <a:cubicBezTo>
                    <a:pt x="80227" y="0"/>
                    <a:pt x="103366" y="23139"/>
                    <a:pt x="103366" y="51683"/>
                  </a:cubicBezTo>
                  <a:close/>
                </a:path>
              </a:pathLst>
            </a:custGeom>
            <a:solidFill>
              <a:schemeClr val="bg1"/>
            </a:solidFill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783" name="Forma Livre: Forma 1782">
              <a:extLst>
                <a:ext uri="{FF2B5EF4-FFF2-40B4-BE49-F238E27FC236}">
                  <a16:creationId xmlns:a16="http://schemas.microsoft.com/office/drawing/2014/main" id="{0D3DB24A-58E3-46F4-4329-E70368ACE52F}"/>
                </a:ext>
              </a:extLst>
            </p:cNvPr>
            <p:cNvSpPr/>
            <p:nvPr/>
          </p:nvSpPr>
          <p:spPr>
            <a:xfrm>
              <a:off x="3786271" y="2541344"/>
              <a:ext cx="39371" cy="60170"/>
            </a:xfrm>
            <a:custGeom>
              <a:avLst/>
              <a:gdLst>
                <a:gd name="connsiteX0" fmla="*/ 0 w 39371"/>
                <a:gd name="connsiteY0" fmla="*/ 0 h 60170"/>
                <a:gd name="connsiteX1" fmla="*/ 39372 w 39371"/>
                <a:gd name="connsiteY1" fmla="*/ 30085 h 60170"/>
                <a:gd name="connsiteX2" fmla="*/ 0 w 39371"/>
                <a:gd name="connsiteY2" fmla="*/ 60171 h 60170"/>
                <a:gd name="connsiteX3" fmla="*/ 0 w 39371"/>
                <a:gd name="connsiteY3" fmla="*/ 0 h 60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371" h="60170">
                  <a:moveTo>
                    <a:pt x="0" y="0"/>
                  </a:moveTo>
                  <a:lnTo>
                    <a:pt x="39372" y="30085"/>
                  </a:lnTo>
                  <a:lnTo>
                    <a:pt x="0" y="601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C342"/>
            </a:solidFill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1804" name="Forma Livre: Forma 1803">
            <a:extLst>
              <a:ext uri="{FF2B5EF4-FFF2-40B4-BE49-F238E27FC236}">
                <a16:creationId xmlns:a16="http://schemas.microsoft.com/office/drawing/2014/main" id="{8BB875BC-AB82-FC97-705D-F2619555EA37}"/>
              </a:ext>
            </a:extLst>
          </p:cNvPr>
          <p:cNvSpPr/>
          <p:nvPr/>
        </p:nvSpPr>
        <p:spPr>
          <a:xfrm>
            <a:off x="1647665" y="4679405"/>
            <a:ext cx="1536289" cy="464727"/>
          </a:xfrm>
          <a:custGeom>
            <a:avLst/>
            <a:gdLst>
              <a:gd name="connsiteX0" fmla="*/ 1335229 w 1536289"/>
              <a:gd name="connsiteY0" fmla="*/ 0 h 464727"/>
              <a:gd name="connsiteX1" fmla="*/ 1536289 w 1536289"/>
              <a:gd name="connsiteY1" fmla="*/ 201060 h 464727"/>
              <a:gd name="connsiteX2" fmla="*/ 1536289 w 1536289"/>
              <a:gd name="connsiteY2" fmla="*/ 263668 h 464727"/>
              <a:gd name="connsiteX3" fmla="*/ 1335229 w 1536289"/>
              <a:gd name="connsiteY3" fmla="*/ 464727 h 464727"/>
              <a:gd name="connsiteX4" fmla="*/ 201059 w 1536289"/>
              <a:gd name="connsiteY4" fmla="*/ 464727 h 464727"/>
              <a:gd name="connsiteX5" fmla="*/ 0 w 1536289"/>
              <a:gd name="connsiteY5" fmla="*/ 263668 h 464727"/>
              <a:gd name="connsiteX6" fmla="*/ 0 w 1536289"/>
              <a:gd name="connsiteY6" fmla="*/ 201060 h 464727"/>
              <a:gd name="connsiteX7" fmla="*/ 201059 w 1536289"/>
              <a:gd name="connsiteY7" fmla="*/ 0 h 464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36289" h="464727">
                <a:moveTo>
                  <a:pt x="1335229" y="0"/>
                </a:moveTo>
                <a:cubicBezTo>
                  <a:pt x="1446272" y="0"/>
                  <a:pt x="1536289" y="90017"/>
                  <a:pt x="1536289" y="201060"/>
                </a:cubicBezTo>
                <a:lnTo>
                  <a:pt x="1536289" y="263668"/>
                </a:lnTo>
                <a:cubicBezTo>
                  <a:pt x="1536289" y="374710"/>
                  <a:pt x="1446272" y="464727"/>
                  <a:pt x="1335229" y="464727"/>
                </a:cubicBezTo>
                <a:lnTo>
                  <a:pt x="201059" y="464727"/>
                </a:lnTo>
                <a:cubicBezTo>
                  <a:pt x="90017" y="464727"/>
                  <a:pt x="0" y="374710"/>
                  <a:pt x="0" y="263668"/>
                </a:cubicBezTo>
                <a:lnTo>
                  <a:pt x="0" y="201060"/>
                </a:lnTo>
                <a:cubicBezTo>
                  <a:pt x="0" y="90017"/>
                  <a:pt x="90017" y="0"/>
                  <a:pt x="201059" y="0"/>
                </a:cubicBezTo>
                <a:close/>
              </a:path>
            </a:pathLst>
          </a:custGeom>
          <a:solidFill>
            <a:srgbClr val="B642E4"/>
          </a:solidFill>
          <a:ln w="4202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grpSp>
        <p:nvGrpSpPr>
          <p:cNvPr id="1805" name="Gráfico 261">
            <a:extLst>
              <a:ext uri="{FF2B5EF4-FFF2-40B4-BE49-F238E27FC236}">
                <a16:creationId xmlns:a16="http://schemas.microsoft.com/office/drawing/2014/main" id="{EE22D52C-1E72-1B06-2F58-CC0797050587}"/>
              </a:ext>
            </a:extLst>
          </p:cNvPr>
          <p:cNvGrpSpPr/>
          <p:nvPr/>
        </p:nvGrpSpPr>
        <p:grpSpPr>
          <a:xfrm>
            <a:off x="1720405" y="4818236"/>
            <a:ext cx="225273" cy="225273"/>
            <a:chOff x="2417307" y="4601777"/>
            <a:chExt cx="225273" cy="225273"/>
          </a:xfrm>
        </p:grpSpPr>
        <p:sp>
          <p:nvSpPr>
            <p:cNvPr id="1806" name="Forma Livre: Forma 1805">
              <a:extLst>
                <a:ext uri="{FF2B5EF4-FFF2-40B4-BE49-F238E27FC236}">
                  <a16:creationId xmlns:a16="http://schemas.microsoft.com/office/drawing/2014/main" id="{81A5E8F4-3DEC-5E50-E650-015B72A957D6}"/>
                </a:ext>
              </a:extLst>
            </p:cNvPr>
            <p:cNvSpPr/>
            <p:nvPr/>
          </p:nvSpPr>
          <p:spPr>
            <a:xfrm rot="-1332598">
              <a:off x="2443553" y="4628023"/>
              <a:ext cx="172781" cy="172781"/>
            </a:xfrm>
            <a:custGeom>
              <a:avLst/>
              <a:gdLst>
                <a:gd name="connsiteX0" fmla="*/ 172781 w 172781"/>
                <a:gd name="connsiteY0" fmla="*/ 86391 h 172781"/>
                <a:gd name="connsiteX1" fmla="*/ 86391 w 172781"/>
                <a:gd name="connsiteY1" fmla="*/ 172781 h 172781"/>
                <a:gd name="connsiteX2" fmla="*/ 0 w 172781"/>
                <a:gd name="connsiteY2" fmla="*/ 86391 h 172781"/>
                <a:gd name="connsiteX3" fmla="*/ 86391 w 172781"/>
                <a:gd name="connsiteY3" fmla="*/ 0 h 172781"/>
                <a:gd name="connsiteX4" fmla="*/ 172781 w 172781"/>
                <a:gd name="connsiteY4" fmla="*/ 86391 h 17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781" h="172781">
                  <a:moveTo>
                    <a:pt x="172781" y="86391"/>
                  </a:moveTo>
                  <a:cubicBezTo>
                    <a:pt x="172781" y="134103"/>
                    <a:pt x="134103" y="172781"/>
                    <a:pt x="86391" y="172781"/>
                  </a:cubicBezTo>
                  <a:cubicBezTo>
                    <a:pt x="38678" y="172781"/>
                    <a:pt x="0" y="134103"/>
                    <a:pt x="0" y="86391"/>
                  </a:cubicBezTo>
                  <a:cubicBezTo>
                    <a:pt x="0" y="38678"/>
                    <a:pt x="38678" y="0"/>
                    <a:pt x="86391" y="0"/>
                  </a:cubicBezTo>
                  <a:cubicBezTo>
                    <a:pt x="134103" y="0"/>
                    <a:pt x="172781" y="38678"/>
                    <a:pt x="172781" y="86391"/>
                  </a:cubicBezTo>
                  <a:close/>
                </a:path>
              </a:pathLst>
            </a:custGeom>
            <a:solidFill>
              <a:schemeClr val="bg1"/>
            </a:solidFill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807" name="Forma Livre: Forma 1806">
              <a:extLst>
                <a:ext uri="{FF2B5EF4-FFF2-40B4-BE49-F238E27FC236}">
                  <a16:creationId xmlns:a16="http://schemas.microsoft.com/office/drawing/2014/main" id="{9BD6A01A-2A63-8822-8D3A-D3F9B023FD13}"/>
                </a:ext>
              </a:extLst>
            </p:cNvPr>
            <p:cNvSpPr/>
            <p:nvPr/>
          </p:nvSpPr>
          <p:spPr>
            <a:xfrm>
              <a:off x="2508944" y="4664299"/>
              <a:ext cx="65843" cy="100592"/>
            </a:xfrm>
            <a:custGeom>
              <a:avLst/>
              <a:gdLst>
                <a:gd name="connsiteX0" fmla="*/ 0 w 65843"/>
                <a:gd name="connsiteY0" fmla="*/ 0 h 100592"/>
                <a:gd name="connsiteX1" fmla="*/ 65843 w 65843"/>
                <a:gd name="connsiteY1" fmla="*/ 50296 h 100592"/>
                <a:gd name="connsiteX2" fmla="*/ 0 w 65843"/>
                <a:gd name="connsiteY2" fmla="*/ 100593 h 100592"/>
                <a:gd name="connsiteX3" fmla="*/ 0 w 65843"/>
                <a:gd name="connsiteY3" fmla="*/ 0 h 100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43" h="100592">
                  <a:moveTo>
                    <a:pt x="0" y="0"/>
                  </a:moveTo>
                  <a:lnTo>
                    <a:pt x="65843" y="50296"/>
                  </a:lnTo>
                  <a:lnTo>
                    <a:pt x="0" y="1005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642E4"/>
            </a:solidFill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1808" name="Gráfico 261">
            <a:extLst>
              <a:ext uri="{FF2B5EF4-FFF2-40B4-BE49-F238E27FC236}">
                <a16:creationId xmlns:a16="http://schemas.microsoft.com/office/drawing/2014/main" id="{E7E96F98-09A4-634E-B9A6-3966E745FE78}"/>
              </a:ext>
            </a:extLst>
          </p:cNvPr>
          <p:cNvGrpSpPr/>
          <p:nvPr/>
        </p:nvGrpSpPr>
        <p:grpSpPr>
          <a:xfrm>
            <a:off x="1944695" y="4811721"/>
            <a:ext cx="1012525" cy="213077"/>
            <a:chOff x="2641597" y="4595262"/>
            <a:chExt cx="1012525" cy="213077"/>
          </a:xfrm>
          <a:solidFill>
            <a:schemeClr val="bg1"/>
          </a:solidFill>
        </p:grpSpPr>
        <p:sp>
          <p:nvSpPr>
            <p:cNvPr id="1809" name="Forma Livre: Forma 1808">
              <a:extLst>
                <a:ext uri="{FF2B5EF4-FFF2-40B4-BE49-F238E27FC236}">
                  <a16:creationId xmlns:a16="http://schemas.microsoft.com/office/drawing/2014/main" id="{5B1685A0-2725-7ECF-9B1C-019C632465B4}"/>
                </a:ext>
              </a:extLst>
            </p:cNvPr>
            <p:cNvSpPr/>
            <p:nvPr/>
          </p:nvSpPr>
          <p:spPr>
            <a:xfrm>
              <a:off x="3427642" y="4677157"/>
              <a:ext cx="15883" cy="71053"/>
            </a:xfrm>
            <a:custGeom>
              <a:avLst/>
              <a:gdLst>
                <a:gd name="connsiteX0" fmla="*/ 7942 w 15883"/>
                <a:gd name="connsiteY0" fmla="*/ 0 h 71053"/>
                <a:gd name="connsiteX1" fmla="*/ 15883 w 15883"/>
                <a:gd name="connsiteY1" fmla="*/ 7941 h 71053"/>
                <a:gd name="connsiteX2" fmla="*/ 15883 w 15883"/>
                <a:gd name="connsiteY2" fmla="*/ 65213 h 71053"/>
                <a:gd name="connsiteX3" fmla="*/ 7942 w 15883"/>
                <a:gd name="connsiteY3" fmla="*/ 71054 h 71053"/>
                <a:gd name="connsiteX4" fmla="*/ 0 w 15883"/>
                <a:gd name="connsiteY4" fmla="*/ 65213 h 71053"/>
                <a:gd name="connsiteX5" fmla="*/ 0 w 15883"/>
                <a:gd name="connsiteY5" fmla="*/ 7941 h 71053"/>
                <a:gd name="connsiteX6" fmla="*/ 7942 w 15883"/>
                <a:gd name="connsiteY6" fmla="*/ 0 h 71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883" h="71053">
                  <a:moveTo>
                    <a:pt x="7942" y="0"/>
                  </a:moveTo>
                  <a:cubicBezTo>
                    <a:pt x="12312" y="0"/>
                    <a:pt x="15883" y="3529"/>
                    <a:pt x="15883" y="7941"/>
                  </a:cubicBezTo>
                  <a:lnTo>
                    <a:pt x="15883" y="65213"/>
                  </a:lnTo>
                  <a:cubicBezTo>
                    <a:pt x="15883" y="68448"/>
                    <a:pt x="12354" y="71054"/>
                    <a:pt x="7942" y="71054"/>
                  </a:cubicBezTo>
                  <a:cubicBezTo>
                    <a:pt x="3530" y="71054"/>
                    <a:pt x="0" y="68448"/>
                    <a:pt x="0" y="65213"/>
                  </a:cubicBezTo>
                  <a:lnTo>
                    <a:pt x="0" y="7941"/>
                  </a:lnTo>
                  <a:cubicBezTo>
                    <a:pt x="0" y="3571"/>
                    <a:pt x="3530" y="0"/>
                    <a:pt x="7942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810" name="Forma Livre: Forma 1809">
              <a:extLst>
                <a:ext uri="{FF2B5EF4-FFF2-40B4-BE49-F238E27FC236}">
                  <a16:creationId xmlns:a16="http://schemas.microsoft.com/office/drawing/2014/main" id="{007DBD0B-90BF-EF48-C317-8761FB722220}"/>
                </a:ext>
              </a:extLst>
            </p:cNvPr>
            <p:cNvSpPr/>
            <p:nvPr/>
          </p:nvSpPr>
          <p:spPr>
            <a:xfrm>
              <a:off x="3397850" y="4657072"/>
              <a:ext cx="15883" cy="105845"/>
            </a:xfrm>
            <a:custGeom>
              <a:avLst/>
              <a:gdLst>
                <a:gd name="connsiteX0" fmla="*/ 7942 w 15883"/>
                <a:gd name="connsiteY0" fmla="*/ 0 h 105845"/>
                <a:gd name="connsiteX1" fmla="*/ 15883 w 15883"/>
                <a:gd name="connsiteY1" fmla="*/ 7942 h 105845"/>
                <a:gd name="connsiteX2" fmla="*/ 15883 w 15883"/>
                <a:gd name="connsiteY2" fmla="*/ 100005 h 105845"/>
                <a:gd name="connsiteX3" fmla="*/ 7942 w 15883"/>
                <a:gd name="connsiteY3" fmla="*/ 105845 h 105845"/>
                <a:gd name="connsiteX4" fmla="*/ 0 w 15883"/>
                <a:gd name="connsiteY4" fmla="*/ 100005 h 105845"/>
                <a:gd name="connsiteX5" fmla="*/ 0 w 15883"/>
                <a:gd name="connsiteY5" fmla="*/ 7942 h 105845"/>
                <a:gd name="connsiteX6" fmla="*/ 7942 w 15883"/>
                <a:gd name="connsiteY6" fmla="*/ 0 h 105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883" h="105845">
                  <a:moveTo>
                    <a:pt x="7942" y="0"/>
                  </a:moveTo>
                  <a:cubicBezTo>
                    <a:pt x="12311" y="0"/>
                    <a:pt x="15883" y="3530"/>
                    <a:pt x="15883" y="7942"/>
                  </a:cubicBezTo>
                  <a:lnTo>
                    <a:pt x="15883" y="100005"/>
                  </a:lnTo>
                  <a:cubicBezTo>
                    <a:pt x="15883" y="103198"/>
                    <a:pt x="12354" y="105845"/>
                    <a:pt x="7942" y="105845"/>
                  </a:cubicBezTo>
                  <a:cubicBezTo>
                    <a:pt x="3530" y="105845"/>
                    <a:pt x="0" y="103240"/>
                    <a:pt x="0" y="100005"/>
                  </a:cubicBezTo>
                  <a:lnTo>
                    <a:pt x="0" y="7942"/>
                  </a:lnTo>
                  <a:cubicBezTo>
                    <a:pt x="0" y="3571"/>
                    <a:pt x="3530" y="0"/>
                    <a:pt x="7942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811" name="Forma Livre: Forma 1810">
              <a:extLst>
                <a:ext uri="{FF2B5EF4-FFF2-40B4-BE49-F238E27FC236}">
                  <a16:creationId xmlns:a16="http://schemas.microsoft.com/office/drawing/2014/main" id="{A0E89FA5-DDEC-3A50-57AF-66432A88827E}"/>
                </a:ext>
              </a:extLst>
            </p:cNvPr>
            <p:cNvSpPr/>
            <p:nvPr/>
          </p:nvSpPr>
          <p:spPr>
            <a:xfrm>
              <a:off x="3368017" y="4640643"/>
              <a:ext cx="15883" cy="134375"/>
            </a:xfrm>
            <a:custGeom>
              <a:avLst/>
              <a:gdLst>
                <a:gd name="connsiteX0" fmla="*/ 7942 w 15883"/>
                <a:gd name="connsiteY0" fmla="*/ 0 h 134375"/>
                <a:gd name="connsiteX1" fmla="*/ 15883 w 15883"/>
                <a:gd name="connsiteY1" fmla="*/ 7941 h 134375"/>
                <a:gd name="connsiteX2" fmla="*/ 15883 w 15883"/>
                <a:gd name="connsiteY2" fmla="*/ 128535 h 134375"/>
                <a:gd name="connsiteX3" fmla="*/ 7942 w 15883"/>
                <a:gd name="connsiteY3" fmla="*/ 134376 h 134375"/>
                <a:gd name="connsiteX4" fmla="*/ 0 w 15883"/>
                <a:gd name="connsiteY4" fmla="*/ 128535 h 134375"/>
                <a:gd name="connsiteX5" fmla="*/ 0 w 15883"/>
                <a:gd name="connsiteY5" fmla="*/ 7941 h 134375"/>
                <a:gd name="connsiteX6" fmla="*/ 7942 w 15883"/>
                <a:gd name="connsiteY6" fmla="*/ 0 h 134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883" h="134375">
                  <a:moveTo>
                    <a:pt x="7942" y="0"/>
                  </a:moveTo>
                  <a:cubicBezTo>
                    <a:pt x="12312" y="0"/>
                    <a:pt x="15883" y="3529"/>
                    <a:pt x="15883" y="7941"/>
                  </a:cubicBezTo>
                  <a:lnTo>
                    <a:pt x="15883" y="128535"/>
                  </a:lnTo>
                  <a:cubicBezTo>
                    <a:pt x="15883" y="131729"/>
                    <a:pt x="12354" y="134376"/>
                    <a:pt x="7942" y="134376"/>
                  </a:cubicBezTo>
                  <a:cubicBezTo>
                    <a:pt x="3530" y="134376"/>
                    <a:pt x="0" y="131771"/>
                    <a:pt x="0" y="128535"/>
                  </a:cubicBezTo>
                  <a:lnTo>
                    <a:pt x="0" y="7941"/>
                  </a:lnTo>
                  <a:cubicBezTo>
                    <a:pt x="0" y="3571"/>
                    <a:pt x="3530" y="0"/>
                    <a:pt x="7942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812" name="Forma Livre: Forma 1811">
              <a:extLst>
                <a:ext uri="{FF2B5EF4-FFF2-40B4-BE49-F238E27FC236}">
                  <a16:creationId xmlns:a16="http://schemas.microsoft.com/office/drawing/2014/main" id="{D24A85C1-1DE7-5067-B60E-7890A30461F1}"/>
                </a:ext>
              </a:extLst>
            </p:cNvPr>
            <p:cNvSpPr/>
            <p:nvPr/>
          </p:nvSpPr>
          <p:spPr>
            <a:xfrm>
              <a:off x="3338226" y="4617322"/>
              <a:ext cx="15883" cy="174798"/>
            </a:xfrm>
            <a:custGeom>
              <a:avLst/>
              <a:gdLst>
                <a:gd name="connsiteX0" fmla="*/ 7942 w 15883"/>
                <a:gd name="connsiteY0" fmla="*/ 0 h 174798"/>
                <a:gd name="connsiteX1" fmla="*/ 15883 w 15883"/>
                <a:gd name="connsiteY1" fmla="*/ 7942 h 174798"/>
                <a:gd name="connsiteX2" fmla="*/ 15883 w 15883"/>
                <a:gd name="connsiteY2" fmla="*/ 168957 h 174798"/>
                <a:gd name="connsiteX3" fmla="*/ 7942 w 15883"/>
                <a:gd name="connsiteY3" fmla="*/ 174798 h 174798"/>
                <a:gd name="connsiteX4" fmla="*/ 0 w 15883"/>
                <a:gd name="connsiteY4" fmla="*/ 168957 h 174798"/>
                <a:gd name="connsiteX5" fmla="*/ 0 w 15883"/>
                <a:gd name="connsiteY5" fmla="*/ 7942 h 174798"/>
                <a:gd name="connsiteX6" fmla="*/ 7942 w 15883"/>
                <a:gd name="connsiteY6" fmla="*/ 0 h 174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883" h="174798">
                  <a:moveTo>
                    <a:pt x="7942" y="0"/>
                  </a:moveTo>
                  <a:cubicBezTo>
                    <a:pt x="12311" y="0"/>
                    <a:pt x="15883" y="3530"/>
                    <a:pt x="15883" y="7942"/>
                  </a:cubicBezTo>
                  <a:lnTo>
                    <a:pt x="15883" y="168957"/>
                  </a:lnTo>
                  <a:cubicBezTo>
                    <a:pt x="15883" y="172193"/>
                    <a:pt x="12354" y="174798"/>
                    <a:pt x="7942" y="174798"/>
                  </a:cubicBezTo>
                  <a:cubicBezTo>
                    <a:pt x="3530" y="174798"/>
                    <a:pt x="0" y="172193"/>
                    <a:pt x="0" y="168957"/>
                  </a:cubicBezTo>
                  <a:lnTo>
                    <a:pt x="0" y="7942"/>
                  </a:lnTo>
                  <a:cubicBezTo>
                    <a:pt x="0" y="3572"/>
                    <a:pt x="3530" y="0"/>
                    <a:pt x="7942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813" name="Forma Livre: Forma 1812">
              <a:extLst>
                <a:ext uri="{FF2B5EF4-FFF2-40B4-BE49-F238E27FC236}">
                  <a16:creationId xmlns:a16="http://schemas.microsoft.com/office/drawing/2014/main" id="{22AA23E5-E836-549C-EDD5-C554BD0005CC}"/>
                </a:ext>
              </a:extLst>
            </p:cNvPr>
            <p:cNvSpPr/>
            <p:nvPr/>
          </p:nvSpPr>
          <p:spPr>
            <a:xfrm>
              <a:off x="3248768" y="4677157"/>
              <a:ext cx="15883" cy="71053"/>
            </a:xfrm>
            <a:custGeom>
              <a:avLst/>
              <a:gdLst>
                <a:gd name="connsiteX0" fmla="*/ 7941 w 15883"/>
                <a:gd name="connsiteY0" fmla="*/ 0 h 71053"/>
                <a:gd name="connsiteX1" fmla="*/ 15883 w 15883"/>
                <a:gd name="connsiteY1" fmla="*/ 7941 h 71053"/>
                <a:gd name="connsiteX2" fmla="*/ 15883 w 15883"/>
                <a:gd name="connsiteY2" fmla="*/ 65213 h 71053"/>
                <a:gd name="connsiteX3" fmla="*/ 7941 w 15883"/>
                <a:gd name="connsiteY3" fmla="*/ 71054 h 71053"/>
                <a:gd name="connsiteX4" fmla="*/ 0 w 15883"/>
                <a:gd name="connsiteY4" fmla="*/ 65213 h 71053"/>
                <a:gd name="connsiteX5" fmla="*/ 0 w 15883"/>
                <a:gd name="connsiteY5" fmla="*/ 7941 h 71053"/>
                <a:gd name="connsiteX6" fmla="*/ 7941 w 15883"/>
                <a:gd name="connsiteY6" fmla="*/ 0 h 71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883" h="71053">
                  <a:moveTo>
                    <a:pt x="7941" y="0"/>
                  </a:moveTo>
                  <a:cubicBezTo>
                    <a:pt x="12311" y="0"/>
                    <a:pt x="15883" y="3529"/>
                    <a:pt x="15883" y="7941"/>
                  </a:cubicBezTo>
                  <a:lnTo>
                    <a:pt x="15883" y="65213"/>
                  </a:lnTo>
                  <a:cubicBezTo>
                    <a:pt x="15883" y="68448"/>
                    <a:pt x="12353" y="71054"/>
                    <a:pt x="7941" y="71054"/>
                  </a:cubicBezTo>
                  <a:cubicBezTo>
                    <a:pt x="3530" y="71054"/>
                    <a:pt x="0" y="68448"/>
                    <a:pt x="0" y="65213"/>
                  </a:cubicBezTo>
                  <a:lnTo>
                    <a:pt x="0" y="7941"/>
                  </a:lnTo>
                  <a:cubicBezTo>
                    <a:pt x="0" y="3571"/>
                    <a:pt x="3530" y="0"/>
                    <a:pt x="7941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814" name="Forma Livre: Forma 1813">
              <a:extLst>
                <a:ext uri="{FF2B5EF4-FFF2-40B4-BE49-F238E27FC236}">
                  <a16:creationId xmlns:a16="http://schemas.microsoft.com/office/drawing/2014/main" id="{B231B18B-DAAE-AB74-0A09-8A5E1AF51CFF}"/>
                </a:ext>
              </a:extLst>
            </p:cNvPr>
            <p:cNvSpPr/>
            <p:nvPr/>
          </p:nvSpPr>
          <p:spPr>
            <a:xfrm>
              <a:off x="3278601" y="4657072"/>
              <a:ext cx="15883" cy="105845"/>
            </a:xfrm>
            <a:custGeom>
              <a:avLst/>
              <a:gdLst>
                <a:gd name="connsiteX0" fmla="*/ 7942 w 15883"/>
                <a:gd name="connsiteY0" fmla="*/ 0 h 105845"/>
                <a:gd name="connsiteX1" fmla="*/ 15883 w 15883"/>
                <a:gd name="connsiteY1" fmla="*/ 7942 h 105845"/>
                <a:gd name="connsiteX2" fmla="*/ 15883 w 15883"/>
                <a:gd name="connsiteY2" fmla="*/ 100005 h 105845"/>
                <a:gd name="connsiteX3" fmla="*/ 7942 w 15883"/>
                <a:gd name="connsiteY3" fmla="*/ 105845 h 105845"/>
                <a:gd name="connsiteX4" fmla="*/ 0 w 15883"/>
                <a:gd name="connsiteY4" fmla="*/ 100005 h 105845"/>
                <a:gd name="connsiteX5" fmla="*/ 0 w 15883"/>
                <a:gd name="connsiteY5" fmla="*/ 7942 h 105845"/>
                <a:gd name="connsiteX6" fmla="*/ 7942 w 15883"/>
                <a:gd name="connsiteY6" fmla="*/ 0 h 105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883" h="105845">
                  <a:moveTo>
                    <a:pt x="7942" y="0"/>
                  </a:moveTo>
                  <a:cubicBezTo>
                    <a:pt x="12312" y="0"/>
                    <a:pt x="15883" y="3530"/>
                    <a:pt x="15883" y="7942"/>
                  </a:cubicBezTo>
                  <a:lnTo>
                    <a:pt x="15883" y="100005"/>
                  </a:lnTo>
                  <a:cubicBezTo>
                    <a:pt x="15883" y="103198"/>
                    <a:pt x="12354" y="105845"/>
                    <a:pt x="7942" y="105845"/>
                  </a:cubicBezTo>
                  <a:cubicBezTo>
                    <a:pt x="3530" y="105845"/>
                    <a:pt x="0" y="103240"/>
                    <a:pt x="0" y="100005"/>
                  </a:cubicBezTo>
                  <a:lnTo>
                    <a:pt x="0" y="7942"/>
                  </a:lnTo>
                  <a:cubicBezTo>
                    <a:pt x="0" y="3571"/>
                    <a:pt x="3530" y="0"/>
                    <a:pt x="7942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815" name="Forma Livre: Forma 1814">
              <a:extLst>
                <a:ext uri="{FF2B5EF4-FFF2-40B4-BE49-F238E27FC236}">
                  <a16:creationId xmlns:a16="http://schemas.microsoft.com/office/drawing/2014/main" id="{75494A13-51D1-0813-FB44-93E8A5E38BF4}"/>
                </a:ext>
              </a:extLst>
            </p:cNvPr>
            <p:cNvSpPr/>
            <p:nvPr/>
          </p:nvSpPr>
          <p:spPr>
            <a:xfrm>
              <a:off x="3308392" y="4640643"/>
              <a:ext cx="15883" cy="134375"/>
            </a:xfrm>
            <a:custGeom>
              <a:avLst/>
              <a:gdLst>
                <a:gd name="connsiteX0" fmla="*/ 7942 w 15883"/>
                <a:gd name="connsiteY0" fmla="*/ 0 h 134375"/>
                <a:gd name="connsiteX1" fmla="*/ 15883 w 15883"/>
                <a:gd name="connsiteY1" fmla="*/ 7941 h 134375"/>
                <a:gd name="connsiteX2" fmla="*/ 15883 w 15883"/>
                <a:gd name="connsiteY2" fmla="*/ 128535 h 134375"/>
                <a:gd name="connsiteX3" fmla="*/ 7942 w 15883"/>
                <a:gd name="connsiteY3" fmla="*/ 134376 h 134375"/>
                <a:gd name="connsiteX4" fmla="*/ 0 w 15883"/>
                <a:gd name="connsiteY4" fmla="*/ 128535 h 134375"/>
                <a:gd name="connsiteX5" fmla="*/ 0 w 15883"/>
                <a:gd name="connsiteY5" fmla="*/ 7941 h 134375"/>
                <a:gd name="connsiteX6" fmla="*/ 7942 w 15883"/>
                <a:gd name="connsiteY6" fmla="*/ 0 h 134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883" h="134375">
                  <a:moveTo>
                    <a:pt x="7942" y="0"/>
                  </a:moveTo>
                  <a:cubicBezTo>
                    <a:pt x="12312" y="0"/>
                    <a:pt x="15883" y="3529"/>
                    <a:pt x="15883" y="7941"/>
                  </a:cubicBezTo>
                  <a:lnTo>
                    <a:pt x="15883" y="128535"/>
                  </a:lnTo>
                  <a:cubicBezTo>
                    <a:pt x="15883" y="131729"/>
                    <a:pt x="12354" y="134376"/>
                    <a:pt x="7942" y="134376"/>
                  </a:cubicBezTo>
                  <a:cubicBezTo>
                    <a:pt x="3530" y="134376"/>
                    <a:pt x="0" y="131771"/>
                    <a:pt x="0" y="128535"/>
                  </a:cubicBezTo>
                  <a:lnTo>
                    <a:pt x="0" y="7941"/>
                  </a:lnTo>
                  <a:cubicBezTo>
                    <a:pt x="0" y="3571"/>
                    <a:pt x="3530" y="0"/>
                    <a:pt x="7942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816" name="Forma Livre: Forma 1815">
              <a:extLst>
                <a:ext uri="{FF2B5EF4-FFF2-40B4-BE49-F238E27FC236}">
                  <a16:creationId xmlns:a16="http://schemas.microsoft.com/office/drawing/2014/main" id="{2A7E4E61-C71D-F2EE-81F2-777AA67B00B7}"/>
                </a:ext>
              </a:extLst>
            </p:cNvPr>
            <p:cNvSpPr/>
            <p:nvPr/>
          </p:nvSpPr>
          <p:spPr>
            <a:xfrm>
              <a:off x="3011362" y="4691528"/>
              <a:ext cx="15883" cy="46094"/>
            </a:xfrm>
            <a:custGeom>
              <a:avLst/>
              <a:gdLst>
                <a:gd name="connsiteX0" fmla="*/ 7941 w 15883"/>
                <a:gd name="connsiteY0" fmla="*/ 0 h 46094"/>
                <a:gd name="connsiteX1" fmla="*/ 15883 w 15883"/>
                <a:gd name="connsiteY1" fmla="*/ 7942 h 46094"/>
                <a:gd name="connsiteX2" fmla="*/ 15883 w 15883"/>
                <a:gd name="connsiteY2" fmla="*/ 40254 h 46094"/>
                <a:gd name="connsiteX3" fmla="*/ 7941 w 15883"/>
                <a:gd name="connsiteY3" fmla="*/ 46094 h 46094"/>
                <a:gd name="connsiteX4" fmla="*/ 0 w 15883"/>
                <a:gd name="connsiteY4" fmla="*/ 40254 h 46094"/>
                <a:gd name="connsiteX5" fmla="*/ 0 w 15883"/>
                <a:gd name="connsiteY5" fmla="*/ 7942 h 46094"/>
                <a:gd name="connsiteX6" fmla="*/ 7941 w 15883"/>
                <a:gd name="connsiteY6" fmla="*/ 0 h 46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883" h="46094">
                  <a:moveTo>
                    <a:pt x="7941" y="0"/>
                  </a:moveTo>
                  <a:cubicBezTo>
                    <a:pt x="12311" y="0"/>
                    <a:pt x="15883" y="3529"/>
                    <a:pt x="15883" y="7942"/>
                  </a:cubicBezTo>
                  <a:lnTo>
                    <a:pt x="15883" y="40254"/>
                  </a:lnTo>
                  <a:cubicBezTo>
                    <a:pt x="15883" y="43489"/>
                    <a:pt x="12353" y="46094"/>
                    <a:pt x="7941" y="46094"/>
                  </a:cubicBezTo>
                  <a:cubicBezTo>
                    <a:pt x="3530" y="46094"/>
                    <a:pt x="0" y="43489"/>
                    <a:pt x="0" y="40254"/>
                  </a:cubicBezTo>
                  <a:lnTo>
                    <a:pt x="0" y="7942"/>
                  </a:lnTo>
                  <a:cubicBezTo>
                    <a:pt x="0" y="3571"/>
                    <a:pt x="3530" y="0"/>
                    <a:pt x="7941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817" name="Forma Livre: Forma 1816">
              <a:extLst>
                <a:ext uri="{FF2B5EF4-FFF2-40B4-BE49-F238E27FC236}">
                  <a16:creationId xmlns:a16="http://schemas.microsoft.com/office/drawing/2014/main" id="{91FD28D6-4E13-EBEA-7A3B-F77310FC52A9}"/>
                </a:ext>
              </a:extLst>
            </p:cNvPr>
            <p:cNvSpPr/>
            <p:nvPr/>
          </p:nvSpPr>
          <p:spPr>
            <a:xfrm>
              <a:off x="2981529" y="4677157"/>
              <a:ext cx="15883" cy="71053"/>
            </a:xfrm>
            <a:custGeom>
              <a:avLst/>
              <a:gdLst>
                <a:gd name="connsiteX0" fmla="*/ 7941 w 15883"/>
                <a:gd name="connsiteY0" fmla="*/ 0 h 71053"/>
                <a:gd name="connsiteX1" fmla="*/ 15883 w 15883"/>
                <a:gd name="connsiteY1" fmla="*/ 7941 h 71053"/>
                <a:gd name="connsiteX2" fmla="*/ 15883 w 15883"/>
                <a:gd name="connsiteY2" fmla="*/ 65213 h 71053"/>
                <a:gd name="connsiteX3" fmla="*/ 7941 w 15883"/>
                <a:gd name="connsiteY3" fmla="*/ 71054 h 71053"/>
                <a:gd name="connsiteX4" fmla="*/ 0 w 15883"/>
                <a:gd name="connsiteY4" fmla="*/ 65213 h 71053"/>
                <a:gd name="connsiteX5" fmla="*/ 0 w 15883"/>
                <a:gd name="connsiteY5" fmla="*/ 7941 h 71053"/>
                <a:gd name="connsiteX6" fmla="*/ 7941 w 15883"/>
                <a:gd name="connsiteY6" fmla="*/ 0 h 71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883" h="71053">
                  <a:moveTo>
                    <a:pt x="7941" y="0"/>
                  </a:moveTo>
                  <a:cubicBezTo>
                    <a:pt x="12311" y="0"/>
                    <a:pt x="15883" y="3529"/>
                    <a:pt x="15883" y="7941"/>
                  </a:cubicBezTo>
                  <a:lnTo>
                    <a:pt x="15883" y="65213"/>
                  </a:lnTo>
                  <a:cubicBezTo>
                    <a:pt x="15883" y="68448"/>
                    <a:pt x="12354" y="71054"/>
                    <a:pt x="7941" y="71054"/>
                  </a:cubicBezTo>
                  <a:cubicBezTo>
                    <a:pt x="3530" y="71054"/>
                    <a:pt x="0" y="68448"/>
                    <a:pt x="0" y="65213"/>
                  </a:cubicBezTo>
                  <a:lnTo>
                    <a:pt x="0" y="7941"/>
                  </a:lnTo>
                  <a:cubicBezTo>
                    <a:pt x="0" y="3571"/>
                    <a:pt x="3530" y="0"/>
                    <a:pt x="7941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818" name="Forma Livre: Forma 1817">
              <a:extLst>
                <a:ext uri="{FF2B5EF4-FFF2-40B4-BE49-F238E27FC236}">
                  <a16:creationId xmlns:a16="http://schemas.microsoft.com/office/drawing/2014/main" id="{2A4A8531-E70B-729B-FCBC-B964175F6003}"/>
                </a:ext>
              </a:extLst>
            </p:cNvPr>
            <p:cNvSpPr/>
            <p:nvPr/>
          </p:nvSpPr>
          <p:spPr>
            <a:xfrm>
              <a:off x="2947241" y="4647240"/>
              <a:ext cx="15883" cy="122904"/>
            </a:xfrm>
            <a:custGeom>
              <a:avLst/>
              <a:gdLst>
                <a:gd name="connsiteX0" fmla="*/ 7941 w 15883"/>
                <a:gd name="connsiteY0" fmla="*/ 0 h 122904"/>
                <a:gd name="connsiteX1" fmla="*/ 15883 w 15883"/>
                <a:gd name="connsiteY1" fmla="*/ 7942 h 122904"/>
                <a:gd name="connsiteX2" fmla="*/ 15883 w 15883"/>
                <a:gd name="connsiteY2" fmla="*/ 117064 h 122904"/>
                <a:gd name="connsiteX3" fmla="*/ 7941 w 15883"/>
                <a:gd name="connsiteY3" fmla="*/ 122905 h 122904"/>
                <a:gd name="connsiteX4" fmla="*/ 0 w 15883"/>
                <a:gd name="connsiteY4" fmla="*/ 117064 h 122904"/>
                <a:gd name="connsiteX5" fmla="*/ 0 w 15883"/>
                <a:gd name="connsiteY5" fmla="*/ 7942 h 122904"/>
                <a:gd name="connsiteX6" fmla="*/ 7941 w 15883"/>
                <a:gd name="connsiteY6" fmla="*/ 0 h 122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883" h="122904">
                  <a:moveTo>
                    <a:pt x="7941" y="0"/>
                  </a:moveTo>
                  <a:cubicBezTo>
                    <a:pt x="12311" y="0"/>
                    <a:pt x="15883" y="3530"/>
                    <a:pt x="15883" y="7942"/>
                  </a:cubicBezTo>
                  <a:lnTo>
                    <a:pt x="15883" y="117064"/>
                  </a:lnTo>
                  <a:cubicBezTo>
                    <a:pt x="15883" y="120300"/>
                    <a:pt x="12354" y="122905"/>
                    <a:pt x="7941" y="122905"/>
                  </a:cubicBezTo>
                  <a:cubicBezTo>
                    <a:pt x="3530" y="122905"/>
                    <a:pt x="0" y="120300"/>
                    <a:pt x="0" y="117064"/>
                  </a:cubicBezTo>
                  <a:lnTo>
                    <a:pt x="0" y="7942"/>
                  </a:lnTo>
                  <a:cubicBezTo>
                    <a:pt x="0" y="3572"/>
                    <a:pt x="3530" y="0"/>
                    <a:pt x="7941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819" name="Forma Livre: Forma 1818">
              <a:extLst>
                <a:ext uri="{FF2B5EF4-FFF2-40B4-BE49-F238E27FC236}">
                  <a16:creationId xmlns:a16="http://schemas.microsoft.com/office/drawing/2014/main" id="{91B37FC6-5D54-6C95-F0E7-A11F7045528E}"/>
                </a:ext>
              </a:extLst>
            </p:cNvPr>
            <p:cNvSpPr/>
            <p:nvPr/>
          </p:nvSpPr>
          <p:spPr>
            <a:xfrm>
              <a:off x="2857825" y="4691528"/>
              <a:ext cx="15883" cy="46094"/>
            </a:xfrm>
            <a:custGeom>
              <a:avLst/>
              <a:gdLst>
                <a:gd name="connsiteX0" fmla="*/ 7941 w 15883"/>
                <a:gd name="connsiteY0" fmla="*/ 0 h 46094"/>
                <a:gd name="connsiteX1" fmla="*/ 15883 w 15883"/>
                <a:gd name="connsiteY1" fmla="*/ 7942 h 46094"/>
                <a:gd name="connsiteX2" fmla="*/ 15883 w 15883"/>
                <a:gd name="connsiteY2" fmla="*/ 40254 h 46094"/>
                <a:gd name="connsiteX3" fmla="*/ 7941 w 15883"/>
                <a:gd name="connsiteY3" fmla="*/ 46094 h 46094"/>
                <a:gd name="connsiteX4" fmla="*/ 0 w 15883"/>
                <a:gd name="connsiteY4" fmla="*/ 40254 h 46094"/>
                <a:gd name="connsiteX5" fmla="*/ 0 w 15883"/>
                <a:gd name="connsiteY5" fmla="*/ 7942 h 46094"/>
                <a:gd name="connsiteX6" fmla="*/ 7941 w 15883"/>
                <a:gd name="connsiteY6" fmla="*/ 0 h 46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883" h="46094">
                  <a:moveTo>
                    <a:pt x="7941" y="0"/>
                  </a:moveTo>
                  <a:cubicBezTo>
                    <a:pt x="12311" y="0"/>
                    <a:pt x="15883" y="3529"/>
                    <a:pt x="15883" y="7942"/>
                  </a:cubicBezTo>
                  <a:lnTo>
                    <a:pt x="15883" y="40254"/>
                  </a:lnTo>
                  <a:cubicBezTo>
                    <a:pt x="15883" y="43489"/>
                    <a:pt x="12354" y="46094"/>
                    <a:pt x="7941" y="46094"/>
                  </a:cubicBezTo>
                  <a:cubicBezTo>
                    <a:pt x="3530" y="46094"/>
                    <a:pt x="0" y="43489"/>
                    <a:pt x="0" y="40254"/>
                  </a:cubicBezTo>
                  <a:lnTo>
                    <a:pt x="0" y="7942"/>
                  </a:lnTo>
                  <a:cubicBezTo>
                    <a:pt x="0" y="3571"/>
                    <a:pt x="3530" y="0"/>
                    <a:pt x="7941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820" name="Forma Livre: Forma 1819">
              <a:extLst>
                <a:ext uri="{FF2B5EF4-FFF2-40B4-BE49-F238E27FC236}">
                  <a16:creationId xmlns:a16="http://schemas.microsoft.com/office/drawing/2014/main" id="{332C42BC-6EA4-0669-1D5A-E72D86ED631D}"/>
                </a:ext>
              </a:extLst>
            </p:cNvPr>
            <p:cNvSpPr/>
            <p:nvPr/>
          </p:nvSpPr>
          <p:spPr>
            <a:xfrm>
              <a:off x="2887617" y="4677157"/>
              <a:ext cx="15883" cy="71053"/>
            </a:xfrm>
            <a:custGeom>
              <a:avLst/>
              <a:gdLst>
                <a:gd name="connsiteX0" fmla="*/ 7941 w 15883"/>
                <a:gd name="connsiteY0" fmla="*/ 0 h 71053"/>
                <a:gd name="connsiteX1" fmla="*/ 15883 w 15883"/>
                <a:gd name="connsiteY1" fmla="*/ 7941 h 71053"/>
                <a:gd name="connsiteX2" fmla="*/ 15883 w 15883"/>
                <a:gd name="connsiteY2" fmla="*/ 65213 h 71053"/>
                <a:gd name="connsiteX3" fmla="*/ 7941 w 15883"/>
                <a:gd name="connsiteY3" fmla="*/ 71054 h 71053"/>
                <a:gd name="connsiteX4" fmla="*/ 0 w 15883"/>
                <a:gd name="connsiteY4" fmla="*/ 65213 h 71053"/>
                <a:gd name="connsiteX5" fmla="*/ 0 w 15883"/>
                <a:gd name="connsiteY5" fmla="*/ 7941 h 71053"/>
                <a:gd name="connsiteX6" fmla="*/ 7941 w 15883"/>
                <a:gd name="connsiteY6" fmla="*/ 0 h 71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883" h="71053">
                  <a:moveTo>
                    <a:pt x="7941" y="0"/>
                  </a:moveTo>
                  <a:cubicBezTo>
                    <a:pt x="12311" y="0"/>
                    <a:pt x="15883" y="3529"/>
                    <a:pt x="15883" y="7941"/>
                  </a:cubicBezTo>
                  <a:lnTo>
                    <a:pt x="15883" y="65213"/>
                  </a:lnTo>
                  <a:cubicBezTo>
                    <a:pt x="15883" y="68448"/>
                    <a:pt x="12354" y="71054"/>
                    <a:pt x="7941" y="71054"/>
                  </a:cubicBezTo>
                  <a:cubicBezTo>
                    <a:pt x="3530" y="71054"/>
                    <a:pt x="0" y="68448"/>
                    <a:pt x="0" y="65213"/>
                  </a:cubicBezTo>
                  <a:lnTo>
                    <a:pt x="0" y="7941"/>
                  </a:lnTo>
                  <a:cubicBezTo>
                    <a:pt x="0" y="3571"/>
                    <a:pt x="3530" y="0"/>
                    <a:pt x="7941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821" name="Forma Livre: Forma 1820">
              <a:extLst>
                <a:ext uri="{FF2B5EF4-FFF2-40B4-BE49-F238E27FC236}">
                  <a16:creationId xmlns:a16="http://schemas.microsoft.com/office/drawing/2014/main" id="{C6E20420-A717-5B2E-3D10-3FCBA26FAE95}"/>
                </a:ext>
              </a:extLst>
            </p:cNvPr>
            <p:cNvSpPr/>
            <p:nvPr/>
          </p:nvSpPr>
          <p:spPr>
            <a:xfrm>
              <a:off x="2917450" y="4665350"/>
              <a:ext cx="15883" cy="91516"/>
            </a:xfrm>
            <a:custGeom>
              <a:avLst/>
              <a:gdLst>
                <a:gd name="connsiteX0" fmla="*/ 7941 w 15883"/>
                <a:gd name="connsiteY0" fmla="*/ 0 h 91516"/>
                <a:gd name="connsiteX1" fmla="*/ 15883 w 15883"/>
                <a:gd name="connsiteY1" fmla="*/ 7941 h 91516"/>
                <a:gd name="connsiteX2" fmla="*/ 15883 w 15883"/>
                <a:gd name="connsiteY2" fmla="*/ 85676 h 91516"/>
                <a:gd name="connsiteX3" fmla="*/ 7941 w 15883"/>
                <a:gd name="connsiteY3" fmla="*/ 91517 h 91516"/>
                <a:gd name="connsiteX4" fmla="*/ 0 w 15883"/>
                <a:gd name="connsiteY4" fmla="*/ 85676 h 91516"/>
                <a:gd name="connsiteX5" fmla="*/ 0 w 15883"/>
                <a:gd name="connsiteY5" fmla="*/ 7941 h 91516"/>
                <a:gd name="connsiteX6" fmla="*/ 7941 w 15883"/>
                <a:gd name="connsiteY6" fmla="*/ 0 h 91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883" h="91516">
                  <a:moveTo>
                    <a:pt x="7941" y="0"/>
                  </a:moveTo>
                  <a:cubicBezTo>
                    <a:pt x="12311" y="0"/>
                    <a:pt x="15883" y="3529"/>
                    <a:pt x="15883" y="7941"/>
                  </a:cubicBezTo>
                  <a:lnTo>
                    <a:pt x="15883" y="85676"/>
                  </a:lnTo>
                  <a:cubicBezTo>
                    <a:pt x="15883" y="88869"/>
                    <a:pt x="12354" y="91517"/>
                    <a:pt x="7941" y="91517"/>
                  </a:cubicBezTo>
                  <a:cubicBezTo>
                    <a:pt x="3530" y="91517"/>
                    <a:pt x="0" y="88912"/>
                    <a:pt x="0" y="85676"/>
                  </a:cubicBezTo>
                  <a:lnTo>
                    <a:pt x="0" y="7941"/>
                  </a:lnTo>
                  <a:cubicBezTo>
                    <a:pt x="0" y="3571"/>
                    <a:pt x="3530" y="0"/>
                    <a:pt x="7941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822" name="Forma Livre: Forma 1821">
              <a:extLst>
                <a:ext uri="{FF2B5EF4-FFF2-40B4-BE49-F238E27FC236}">
                  <a16:creationId xmlns:a16="http://schemas.microsoft.com/office/drawing/2014/main" id="{E55EE335-5ED8-4151-846A-609EB29C3531}"/>
                </a:ext>
              </a:extLst>
            </p:cNvPr>
            <p:cNvSpPr/>
            <p:nvPr/>
          </p:nvSpPr>
          <p:spPr>
            <a:xfrm>
              <a:off x="3638240" y="4694511"/>
              <a:ext cx="15882" cy="40884"/>
            </a:xfrm>
            <a:custGeom>
              <a:avLst/>
              <a:gdLst>
                <a:gd name="connsiteX0" fmla="*/ 7941 w 15882"/>
                <a:gd name="connsiteY0" fmla="*/ 0 h 40884"/>
                <a:gd name="connsiteX1" fmla="*/ 7941 w 15882"/>
                <a:gd name="connsiteY1" fmla="*/ 0 h 40884"/>
                <a:gd name="connsiteX2" fmla="*/ 15883 w 15882"/>
                <a:gd name="connsiteY2" fmla="*/ 7942 h 40884"/>
                <a:gd name="connsiteX3" fmla="*/ 15883 w 15882"/>
                <a:gd name="connsiteY3" fmla="*/ 35044 h 40884"/>
                <a:gd name="connsiteX4" fmla="*/ 7941 w 15882"/>
                <a:gd name="connsiteY4" fmla="*/ 40884 h 40884"/>
                <a:gd name="connsiteX5" fmla="*/ 7941 w 15882"/>
                <a:gd name="connsiteY5" fmla="*/ 40884 h 40884"/>
                <a:gd name="connsiteX6" fmla="*/ 0 w 15882"/>
                <a:gd name="connsiteY6" fmla="*/ 35044 h 40884"/>
                <a:gd name="connsiteX7" fmla="*/ 0 w 15882"/>
                <a:gd name="connsiteY7" fmla="*/ 7942 h 40884"/>
                <a:gd name="connsiteX8" fmla="*/ 7941 w 15882"/>
                <a:gd name="connsiteY8" fmla="*/ 0 h 40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882" h="40884">
                  <a:moveTo>
                    <a:pt x="7941" y="0"/>
                  </a:moveTo>
                  <a:lnTo>
                    <a:pt x="7941" y="0"/>
                  </a:lnTo>
                  <a:cubicBezTo>
                    <a:pt x="12311" y="0"/>
                    <a:pt x="15883" y="3530"/>
                    <a:pt x="15883" y="7942"/>
                  </a:cubicBezTo>
                  <a:lnTo>
                    <a:pt x="15883" y="35044"/>
                  </a:lnTo>
                  <a:cubicBezTo>
                    <a:pt x="15883" y="38279"/>
                    <a:pt x="12354" y="40884"/>
                    <a:pt x="7941" y="40884"/>
                  </a:cubicBezTo>
                  <a:lnTo>
                    <a:pt x="7941" y="40884"/>
                  </a:lnTo>
                  <a:cubicBezTo>
                    <a:pt x="3571" y="40884"/>
                    <a:pt x="0" y="38279"/>
                    <a:pt x="0" y="35044"/>
                  </a:cubicBezTo>
                  <a:lnTo>
                    <a:pt x="0" y="7942"/>
                  </a:lnTo>
                  <a:cubicBezTo>
                    <a:pt x="0" y="3572"/>
                    <a:pt x="3529" y="0"/>
                    <a:pt x="7941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823" name="Forma Livre: Forma 1822">
              <a:extLst>
                <a:ext uri="{FF2B5EF4-FFF2-40B4-BE49-F238E27FC236}">
                  <a16:creationId xmlns:a16="http://schemas.microsoft.com/office/drawing/2014/main" id="{E33E6FFB-7726-9145-913A-A701267C8C08}"/>
                </a:ext>
              </a:extLst>
            </p:cNvPr>
            <p:cNvSpPr/>
            <p:nvPr/>
          </p:nvSpPr>
          <p:spPr>
            <a:xfrm>
              <a:off x="3608406" y="4683880"/>
              <a:ext cx="15883" cy="59372"/>
            </a:xfrm>
            <a:custGeom>
              <a:avLst/>
              <a:gdLst>
                <a:gd name="connsiteX0" fmla="*/ 7942 w 15883"/>
                <a:gd name="connsiteY0" fmla="*/ 0 h 59372"/>
                <a:gd name="connsiteX1" fmla="*/ 15883 w 15883"/>
                <a:gd name="connsiteY1" fmla="*/ 7942 h 59372"/>
                <a:gd name="connsiteX2" fmla="*/ 15883 w 15883"/>
                <a:gd name="connsiteY2" fmla="*/ 53532 h 59372"/>
                <a:gd name="connsiteX3" fmla="*/ 7942 w 15883"/>
                <a:gd name="connsiteY3" fmla="*/ 59373 h 59372"/>
                <a:gd name="connsiteX4" fmla="*/ 0 w 15883"/>
                <a:gd name="connsiteY4" fmla="*/ 53532 h 59372"/>
                <a:gd name="connsiteX5" fmla="*/ 0 w 15883"/>
                <a:gd name="connsiteY5" fmla="*/ 7942 h 59372"/>
                <a:gd name="connsiteX6" fmla="*/ 7942 w 15883"/>
                <a:gd name="connsiteY6" fmla="*/ 0 h 59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883" h="59372">
                  <a:moveTo>
                    <a:pt x="7942" y="0"/>
                  </a:moveTo>
                  <a:cubicBezTo>
                    <a:pt x="12311" y="0"/>
                    <a:pt x="15883" y="3530"/>
                    <a:pt x="15883" y="7942"/>
                  </a:cubicBezTo>
                  <a:lnTo>
                    <a:pt x="15883" y="53532"/>
                  </a:lnTo>
                  <a:cubicBezTo>
                    <a:pt x="15883" y="56767"/>
                    <a:pt x="12354" y="59373"/>
                    <a:pt x="7942" y="59373"/>
                  </a:cubicBezTo>
                  <a:cubicBezTo>
                    <a:pt x="3530" y="59373"/>
                    <a:pt x="0" y="56767"/>
                    <a:pt x="0" y="53532"/>
                  </a:cubicBezTo>
                  <a:lnTo>
                    <a:pt x="0" y="7942"/>
                  </a:lnTo>
                  <a:cubicBezTo>
                    <a:pt x="0" y="3571"/>
                    <a:pt x="3530" y="0"/>
                    <a:pt x="7942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824" name="Forma Livre: Forma 1823">
              <a:extLst>
                <a:ext uri="{FF2B5EF4-FFF2-40B4-BE49-F238E27FC236}">
                  <a16:creationId xmlns:a16="http://schemas.microsoft.com/office/drawing/2014/main" id="{65C58B43-434D-37D8-F0AB-1D45340ECFE0}"/>
                </a:ext>
              </a:extLst>
            </p:cNvPr>
            <p:cNvSpPr/>
            <p:nvPr/>
          </p:nvSpPr>
          <p:spPr>
            <a:xfrm>
              <a:off x="3578573" y="4638122"/>
              <a:ext cx="15882" cy="138745"/>
            </a:xfrm>
            <a:custGeom>
              <a:avLst/>
              <a:gdLst>
                <a:gd name="connsiteX0" fmla="*/ 7942 w 15882"/>
                <a:gd name="connsiteY0" fmla="*/ 0 h 138745"/>
                <a:gd name="connsiteX1" fmla="*/ 15883 w 15882"/>
                <a:gd name="connsiteY1" fmla="*/ 7942 h 138745"/>
                <a:gd name="connsiteX2" fmla="*/ 15883 w 15882"/>
                <a:gd name="connsiteY2" fmla="*/ 132905 h 138745"/>
                <a:gd name="connsiteX3" fmla="*/ 7942 w 15882"/>
                <a:gd name="connsiteY3" fmla="*/ 138746 h 138745"/>
                <a:gd name="connsiteX4" fmla="*/ 0 w 15882"/>
                <a:gd name="connsiteY4" fmla="*/ 132905 h 138745"/>
                <a:gd name="connsiteX5" fmla="*/ 0 w 15882"/>
                <a:gd name="connsiteY5" fmla="*/ 7942 h 138745"/>
                <a:gd name="connsiteX6" fmla="*/ 7942 w 15882"/>
                <a:gd name="connsiteY6" fmla="*/ 0 h 138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882" h="138745">
                  <a:moveTo>
                    <a:pt x="7942" y="0"/>
                  </a:moveTo>
                  <a:cubicBezTo>
                    <a:pt x="12311" y="0"/>
                    <a:pt x="15883" y="3530"/>
                    <a:pt x="15883" y="7942"/>
                  </a:cubicBezTo>
                  <a:lnTo>
                    <a:pt x="15883" y="132905"/>
                  </a:lnTo>
                  <a:cubicBezTo>
                    <a:pt x="15883" y="136141"/>
                    <a:pt x="12354" y="138746"/>
                    <a:pt x="7942" y="138746"/>
                  </a:cubicBezTo>
                  <a:cubicBezTo>
                    <a:pt x="3529" y="138746"/>
                    <a:pt x="0" y="136141"/>
                    <a:pt x="0" y="132905"/>
                  </a:cubicBezTo>
                  <a:lnTo>
                    <a:pt x="0" y="7942"/>
                  </a:lnTo>
                  <a:cubicBezTo>
                    <a:pt x="0" y="3572"/>
                    <a:pt x="3529" y="0"/>
                    <a:pt x="7942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825" name="Forma Livre: Forma 1824">
              <a:extLst>
                <a:ext uri="{FF2B5EF4-FFF2-40B4-BE49-F238E27FC236}">
                  <a16:creationId xmlns:a16="http://schemas.microsoft.com/office/drawing/2014/main" id="{9A6C8FCD-C452-3526-040D-070060932CC2}"/>
                </a:ext>
              </a:extLst>
            </p:cNvPr>
            <p:cNvSpPr/>
            <p:nvPr/>
          </p:nvSpPr>
          <p:spPr>
            <a:xfrm>
              <a:off x="3548781" y="4673417"/>
              <a:ext cx="15883" cy="77482"/>
            </a:xfrm>
            <a:custGeom>
              <a:avLst/>
              <a:gdLst>
                <a:gd name="connsiteX0" fmla="*/ 7942 w 15883"/>
                <a:gd name="connsiteY0" fmla="*/ 0 h 77482"/>
                <a:gd name="connsiteX1" fmla="*/ 15883 w 15883"/>
                <a:gd name="connsiteY1" fmla="*/ 7942 h 77482"/>
                <a:gd name="connsiteX2" fmla="*/ 15883 w 15883"/>
                <a:gd name="connsiteY2" fmla="*/ 71642 h 77482"/>
                <a:gd name="connsiteX3" fmla="*/ 7942 w 15883"/>
                <a:gd name="connsiteY3" fmla="*/ 77483 h 77482"/>
                <a:gd name="connsiteX4" fmla="*/ 0 w 15883"/>
                <a:gd name="connsiteY4" fmla="*/ 71642 h 77482"/>
                <a:gd name="connsiteX5" fmla="*/ 0 w 15883"/>
                <a:gd name="connsiteY5" fmla="*/ 7942 h 77482"/>
                <a:gd name="connsiteX6" fmla="*/ 7942 w 15883"/>
                <a:gd name="connsiteY6" fmla="*/ 0 h 77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883" h="77482">
                  <a:moveTo>
                    <a:pt x="7942" y="0"/>
                  </a:moveTo>
                  <a:cubicBezTo>
                    <a:pt x="12311" y="0"/>
                    <a:pt x="15883" y="3529"/>
                    <a:pt x="15883" y="7942"/>
                  </a:cubicBezTo>
                  <a:lnTo>
                    <a:pt x="15883" y="71642"/>
                  </a:lnTo>
                  <a:cubicBezTo>
                    <a:pt x="15883" y="74877"/>
                    <a:pt x="12354" y="77483"/>
                    <a:pt x="7942" y="77483"/>
                  </a:cubicBezTo>
                  <a:cubicBezTo>
                    <a:pt x="3530" y="77483"/>
                    <a:pt x="0" y="74877"/>
                    <a:pt x="0" y="71642"/>
                  </a:cubicBezTo>
                  <a:lnTo>
                    <a:pt x="0" y="7942"/>
                  </a:lnTo>
                  <a:cubicBezTo>
                    <a:pt x="0" y="3571"/>
                    <a:pt x="3530" y="0"/>
                    <a:pt x="7942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826" name="Forma Livre: Forma 1825">
              <a:extLst>
                <a:ext uri="{FF2B5EF4-FFF2-40B4-BE49-F238E27FC236}">
                  <a16:creationId xmlns:a16="http://schemas.microsoft.com/office/drawing/2014/main" id="{A9FEAEB7-302E-2D34-0CE9-D6EB9DBCB4A2}"/>
                </a:ext>
              </a:extLst>
            </p:cNvPr>
            <p:cNvSpPr/>
            <p:nvPr/>
          </p:nvSpPr>
          <p:spPr>
            <a:xfrm>
              <a:off x="3459324" y="4694511"/>
              <a:ext cx="15883" cy="40884"/>
            </a:xfrm>
            <a:custGeom>
              <a:avLst/>
              <a:gdLst>
                <a:gd name="connsiteX0" fmla="*/ 7942 w 15883"/>
                <a:gd name="connsiteY0" fmla="*/ 0 h 40884"/>
                <a:gd name="connsiteX1" fmla="*/ 15883 w 15883"/>
                <a:gd name="connsiteY1" fmla="*/ 7942 h 40884"/>
                <a:gd name="connsiteX2" fmla="*/ 15883 w 15883"/>
                <a:gd name="connsiteY2" fmla="*/ 35044 h 40884"/>
                <a:gd name="connsiteX3" fmla="*/ 7942 w 15883"/>
                <a:gd name="connsiteY3" fmla="*/ 40884 h 40884"/>
                <a:gd name="connsiteX4" fmla="*/ 0 w 15883"/>
                <a:gd name="connsiteY4" fmla="*/ 35044 h 40884"/>
                <a:gd name="connsiteX5" fmla="*/ 0 w 15883"/>
                <a:gd name="connsiteY5" fmla="*/ 7942 h 40884"/>
                <a:gd name="connsiteX6" fmla="*/ 7942 w 15883"/>
                <a:gd name="connsiteY6" fmla="*/ 0 h 40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883" h="40884">
                  <a:moveTo>
                    <a:pt x="7942" y="0"/>
                  </a:moveTo>
                  <a:cubicBezTo>
                    <a:pt x="12311" y="0"/>
                    <a:pt x="15883" y="3530"/>
                    <a:pt x="15883" y="7942"/>
                  </a:cubicBezTo>
                  <a:lnTo>
                    <a:pt x="15883" y="35044"/>
                  </a:lnTo>
                  <a:cubicBezTo>
                    <a:pt x="15883" y="38279"/>
                    <a:pt x="12354" y="40884"/>
                    <a:pt x="7942" y="40884"/>
                  </a:cubicBezTo>
                  <a:cubicBezTo>
                    <a:pt x="3530" y="40884"/>
                    <a:pt x="0" y="38279"/>
                    <a:pt x="0" y="35044"/>
                  </a:cubicBezTo>
                  <a:lnTo>
                    <a:pt x="0" y="7942"/>
                  </a:lnTo>
                  <a:cubicBezTo>
                    <a:pt x="0" y="3572"/>
                    <a:pt x="3530" y="0"/>
                    <a:pt x="7942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827" name="Forma Livre: Forma 1826">
              <a:extLst>
                <a:ext uri="{FF2B5EF4-FFF2-40B4-BE49-F238E27FC236}">
                  <a16:creationId xmlns:a16="http://schemas.microsoft.com/office/drawing/2014/main" id="{1C79835C-EB7E-BC0F-A7A5-4E5B2A5BF7AA}"/>
                </a:ext>
              </a:extLst>
            </p:cNvPr>
            <p:cNvSpPr/>
            <p:nvPr/>
          </p:nvSpPr>
          <p:spPr>
            <a:xfrm>
              <a:off x="3489157" y="4683880"/>
              <a:ext cx="15883" cy="59372"/>
            </a:xfrm>
            <a:custGeom>
              <a:avLst/>
              <a:gdLst>
                <a:gd name="connsiteX0" fmla="*/ 7941 w 15883"/>
                <a:gd name="connsiteY0" fmla="*/ 0 h 59372"/>
                <a:gd name="connsiteX1" fmla="*/ 15883 w 15883"/>
                <a:gd name="connsiteY1" fmla="*/ 7942 h 59372"/>
                <a:gd name="connsiteX2" fmla="*/ 15883 w 15883"/>
                <a:gd name="connsiteY2" fmla="*/ 53532 h 59372"/>
                <a:gd name="connsiteX3" fmla="*/ 7941 w 15883"/>
                <a:gd name="connsiteY3" fmla="*/ 59373 h 59372"/>
                <a:gd name="connsiteX4" fmla="*/ 0 w 15883"/>
                <a:gd name="connsiteY4" fmla="*/ 53532 h 59372"/>
                <a:gd name="connsiteX5" fmla="*/ 0 w 15883"/>
                <a:gd name="connsiteY5" fmla="*/ 7942 h 59372"/>
                <a:gd name="connsiteX6" fmla="*/ 7941 w 15883"/>
                <a:gd name="connsiteY6" fmla="*/ 0 h 59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883" h="59372">
                  <a:moveTo>
                    <a:pt x="7941" y="0"/>
                  </a:moveTo>
                  <a:cubicBezTo>
                    <a:pt x="12311" y="0"/>
                    <a:pt x="15883" y="3530"/>
                    <a:pt x="15883" y="7942"/>
                  </a:cubicBezTo>
                  <a:lnTo>
                    <a:pt x="15883" y="53532"/>
                  </a:lnTo>
                  <a:cubicBezTo>
                    <a:pt x="15883" y="56767"/>
                    <a:pt x="12354" y="59373"/>
                    <a:pt x="7941" y="59373"/>
                  </a:cubicBezTo>
                  <a:cubicBezTo>
                    <a:pt x="3530" y="59373"/>
                    <a:pt x="0" y="56767"/>
                    <a:pt x="0" y="53532"/>
                  </a:cubicBezTo>
                  <a:lnTo>
                    <a:pt x="0" y="7942"/>
                  </a:lnTo>
                  <a:cubicBezTo>
                    <a:pt x="0" y="3571"/>
                    <a:pt x="3530" y="0"/>
                    <a:pt x="7941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828" name="Forma Livre: Forma 1827">
              <a:extLst>
                <a:ext uri="{FF2B5EF4-FFF2-40B4-BE49-F238E27FC236}">
                  <a16:creationId xmlns:a16="http://schemas.microsoft.com/office/drawing/2014/main" id="{C975DE69-1B3E-A527-3EBB-9CB6F8AAF5BE}"/>
                </a:ext>
              </a:extLst>
            </p:cNvPr>
            <p:cNvSpPr/>
            <p:nvPr/>
          </p:nvSpPr>
          <p:spPr>
            <a:xfrm>
              <a:off x="3518948" y="4634214"/>
              <a:ext cx="15882" cy="145468"/>
            </a:xfrm>
            <a:custGeom>
              <a:avLst/>
              <a:gdLst>
                <a:gd name="connsiteX0" fmla="*/ 7942 w 15882"/>
                <a:gd name="connsiteY0" fmla="*/ 0 h 145468"/>
                <a:gd name="connsiteX1" fmla="*/ 15883 w 15882"/>
                <a:gd name="connsiteY1" fmla="*/ 7942 h 145468"/>
                <a:gd name="connsiteX2" fmla="*/ 15883 w 15882"/>
                <a:gd name="connsiteY2" fmla="*/ 139628 h 145468"/>
                <a:gd name="connsiteX3" fmla="*/ 7942 w 15882"/>
                <a:gd name="connsiteY3" fmla="*/ 145469 h 145468"/>
                <a:gd name="connsiteX4" fmla="*/ 0 w 15882"/>
                <a:gd name="connsiteY4" fmla="*/ 139628 h 145468"/>
                <a:gd name="connsiteX5" fmla="*/ 0 w 15882"/>
                <a:gd name="connsiteY5" fmla="*/ 7942 h 145468"/>
                <a:gd name="connsiteX6" fmla="*/ 7942 w 15882"/>
                <a:gd name="connsiteY6" fmla="*/ 0 h 145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882" h="145468">
                  <a:moveTo>
                    <a:pt x="7942" y="0"/>
                  </a:moveTo>
                  <a:cubicBezTo>
                    <a:pt x="12311" y="0"/>
                    <a:pt x="15883" y="3530"/>
                    <a:pt x="15883" y="7942"/>
                  </a:cubicBezTo>
                  <a:lnTo>
                    <a:pt x="15883" y="139628"/>
                  </a:lnTo>
                  <a:cubicBezTo>
                    <a:pt x="15883" y="142864"/>
                    <a:pt x="12354" y="145469"/>
                    <a:pt x="7942" y="145469"/>
                  </a:cubicBezTo>
                  <a:cubicBezTo>
                    <a:pt x="3530" y="145469"/>
                    <a:pt x="0" y="142864"/>
                    <a:pt x="0" y="139628"/>
                  </a:cubicBezTo>
                  <a:lnTo>
                    <a:pt x="0" y="7942"/>
                  </a:lnTo>
                  <a:cubicBezTo>
                    <a:pt x="0" y="3571"/>
                    <a:pt x="3530" y="0"/>
                    <a:pt x="7942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829" name="Forma Livre: Forma 1828">
              <a:extLst>
                <a:ext uri="{FF2B5EF4-FFF2-40B4-BE49-F238E27FC236}">
                  <a16:creationId xmlns:a16="http://schemas.microsoft.com/office/drawing/2014/main" id="{8E7DAC5B-6938-D1CE-3630-D5AAA9C1F581}"/>
                </a:ext>
              </a:extLst>
            </p:cNvPr>
            <p:cNvSpPr/>
            <p:nvPr/>
          </p:nvSpPr>
          <p:spPr>
            <a:xfrm>
              <a:off x="2820471" y="4708251"/>
              <a:ext cx="15883" cy="17101"/>
            </a:xfrm>
            <a:custGeom>
              <a:avLst/>
              <a:gdLst>
                <a:gd name="connsiteX0" fmla="*/ 7942 w 15883"/>
                <a:gd name="connsiteY0" fmla="*/ 0 h 17101"/>
                <a:gd name="connsiteX1" fmla="*/ 15883 w 15883"/>
                <a:gd name="connsiteY1" fmla="*/ 7942 h 17101"/>
                <a:gd name="connsiteX2" fmla="*/ 15883 w 15883"/>
                <a:gd name="connsiteY2" fmla="*/ 11261 h 17101"/>
                <a:gd name="connsiteX3" fmla="*/ 7942 w 15883"/>
                <a:gd name="connsiteY3" fmla="*/ 17102 h 17101"/>
                <a:gd name="connsiteX4" fmla="*/ 0 w 15883"/>
                <a:gd name="connsiteY4" fmla="*/ 11261 h 17101"/>
                <a:gd name="connsiteX5" fmla="*/ 0 w 15883"/>
                <a:gd name="connsiteY5" fmla="*/ 7942 h 17101"/>
                <a:gd name="connsiteX6" fmla="*/ 7942 w 15883"/>
                <a:gd name="connsiteY6" fmla="*/ 0 h 17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883" h="17101">
                  <a:moveTo>
                    <a:pt x="7942" y="0"/>
                  </a:moveTo>
                  <a:cubicBezTo>
                    <a:pt x="12312" y="0"/>
                    <a:pt x="15883" y="3530"/>
                    <a:pt x="15883" y="7942"/>
                  </a:cubicBezTo>
                  <a:lnTo>
                    <a:pt x="15883" y="11261"/>
                  </a:lnTo>
                  <a:cubicBezTo>
                    <a:pt x="15883" y="14497"/>
                    <a:pt x="12354" y="17102"/>
                    <a:pt x="7942" y="17102"/>
                  </a:cubicBezTo>
                  <a:cubicBezTo>
                    <a:pt x="3530" y="17102"/>
                    <a:pt x="0" y="14497"/>
                    <a:pt x="0" y="11261"/>
                  </a:cubicBezTo>
                  <a:lnTo>
                    <a:pt x="0" y="7942"/>
                  </a:lnTo>
                  <a:cubicBezTo>
                    <a:pt x="0" y="3572"/>
                    <a:pt x="3530" y="0"/>
                    <a:pt x="7942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830" name="Forma Livre: Forma 1829">
              <a:extLst>
                <a:ext uri="{FF2B5EF4-FFF2-40B4-BE49-F238E27FC236}">
                  <a16:creationId xmlns:a16="http://schemas.microsoft.com/office/drawing/2014/main" id="{11A24A35-95E6-9961-B370-F989CAEC8F97}"/>
                </a:ext>
              </a:extLst>
            </p:cNvPr>
            <p:cNvSpPr/>
            <p:nvPr/>
          </p:nvSpPr>
          <p:spPr>
            <a:xfrm>
              <a:off x="2790679" y="4702914"/>
              <a:ext cx="15883" cy="26345"/>
            </a:xfrm>
            <a:custGeom>
              <a:avLst/>
              <a:gdLst>
                <a:gd name="connsiteX0" fmla="*/ 7942 w 15883"/>
                <a:gd name="connsiteY0" fmla="*/ 0 h 26345"/>
                <a:gd name="connsiteX1" fmla="*/ 15883 w 15883"/>
                <a:gd name="connsiteY1" fmla="*/ 7942 h 26345"/>
                <a:gd name="connsiteX2" fmla="*/ 15883 w 15883"/>
                <a:gd name="connsiteY2" fmla="*/ 20505 h 26345"/>
                <a:gd name="connsiteX3" fmla="*/ 7942 w 15883"/>
                <a:gd name="connsiteY3" fmla="*/ 26346 h 26345"/>
                <a:gd name="connsiteX4" fmla="*/ 0 w 15883"/>
                <a:gd name="connsiteY4" fmla="*/ 20505 h 26345"/>
                <a:gd name="connsiteX5" fmla="*/ 0 w 15883"/>
                <a:gd name="connsiteY5" fmla="*/ 7942 h 26345"/>
                <a:gd name="connsiteX6" fmla="*/ 7942 w 15883"/>
                <a:gd name="connsiteY6" fmla="*/ 0 h 26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883" h="26345">
                  <a:moveTo>
                    <a:pt x="7942" y="0"/>
                  </a:moveTo>
                  <a:cubicBezTo>
                    <a:pt x="12311" y="0"/>
                    <a:pt x="15883" y="3530"/>
                    <a:pt x="15883" y="7942"/>
                  </a:cubicBezTo>
                  <a:lnTo>
                    <a:pt x="15883" y="20505"/>
                  </a:lnTo>
                  <a:cubicBezTo>
                    <a:pt x="15883" y="23741"/>
                    <a:pt x="12354" y="26346"/>
                    <a:pt x="7942" y="26346"/>
                  </a:cubicBezTo>
                  <a:cubicBezTo>
                    <a:pt x="3530" y="26346"/>
                    <a:pt x="0" y="23741"/>
                    <a:pt x="0" y="20505"/>
                  </a:cubicBezTo>
                  <a:lnTo>
                    <a:pt x="0" y="7942"/>
                  </a:lnTo>
                  <a:cubicBezTo>
                    <a:pt x="0" y="3572"/>
                    <a:pt x="3530" y="0"/>
                    <a:pt x="7942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831" name="Forma Livre: Forma 1830">
              <a:extLst>
                <a:ext uri="{FF2B5EF4-FFF2-40B4-BE49-F238E27FC236}">
                  <a16:creationId xmlns:a16="http://schemas.microsoft.com/office/drawing/2014/main" id="{3DA4F132-C4F6-2637-D026-FF7BB3C96826}"/>
                </a:ext>
              </a:extLst>
            </p:cNvPr>
            <p:cNvSpPr/>
            <p:nvPr/>
          </p:nvSpPr>
          <p:spPr>
            <a:xfrm>
              <a:off x="2760846" y="4698545"/>
              <a:ext cx="15883" cy="33909"/>
            </a:xfrm>
            <a:custGeom>
              <a:avLst/>
              <a:gdLst>
                <a:gd name="connsiteX0" fmla="*/ 7942 w 15883"/>
                <a:gd name="connsiteY0" fmla="*/ 0 h 33909"/>
                <a:gd name="connsiteX1" fmla="*/ 15883 w 15883"/>
                <a:gd name="connsiteY1" fmla="*/ 7942 h 33909"/>
                <a:gd name="connsiteX2" fmla="*/ 15883 w 15883"/>
                <a:gd name="connsiteY2" fmla="*/ 28068 h 33909"/>
                <a:gd name="connsiteX3" fmla="*/ 7942 w 15883"/>
                <a:gd name="connsiteY3" fmla="*/ 33909 h 33909"/>
                <a:gd name="connsiteX4" fmla="*/ 0 w 15883"/>
                <a:gd name="connsiteY4" fmla="*/ 28068 h 33909"/>
                <a:gd name="connsiteX5" fmla="*/ 0 w 15883"/>
                <a:gd name="connsiteY5" fmla="*/ 7942 h 33909"/>
                <a:gd name="connsiteX6" fmla="*/ 7942 w 15883"/>
                <a:gd name="connsiteY6" fmla="*/ 0 h 33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883" h="33909">
                  <a:moveTo>
                    <a:pt x="7942" y="0"/>
                  </a:moveTo>
                  <a:cubicBezTo>
                    <a:pt x="12312" y="0"/>
                    <a:pt x="15883" y="3530"/>
                    <a:pt x="15883" y="7942"/>
                  </a:cubicBezTo>
                  <a:lnTo>
                    <a:pt x="15883" y="28068"/>
                  </a:lnTo>
                  <a:cubicBezTo>
                    <a:pt x="15883" y="31304"/>
                    <a:pt x="12354" y="33909"/>
                    <a:pt x="7942" y="33909"/>
                  </a:cubicBezTo>
                  <a:cubicBezTo>
                    <a:pt x="3530" y="33909"/>
                    <a:pt x="0" y="31304"/>
                    <a:pt x="0" y="28068"/>
                  </a:cubicBezTo>
                  <a:lnTo>
                    <a:pt x="0" y="7942"/>
                  </a:lnTo>
                  <a:cubicBezTo>
                    <a:pt x="0" y="3572"/>
                    <a:pt x="3530" y="0"/>
                    <a:pt x="7942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832" name="Forma Livre: Forma 1831">
              <a:extLst>
                <a:ext uri="{FF2B5EF4-FFF2-40B4-BE49-F238E27FC236}">
                  <a16:creationId xmlns:a16="http://schemas.microsoft.com/office/drawing/2014/main" id="{CB95B79A-6AC3-63C4-C0CD-6275E7B90C67}"/>
                </a:ext>
              </a:extLst>
            </p:cNvPr>
            <p:cNvSpPr/>
            <p:nvPr/>
          </p:nvSpPr>
          <p:spPr>
            <a:xfrm>
              <a:off x="2731055" y="4691864"/>
              <a:ext cx="15883" cy="45548"/>
            </a:xfrm>
            <a:custGeom>
              <a:avLst/>
              <a:gdLst>
                <a:gd name="connsiteX0" fmla="*/ 7942 w 15883"/>
                <a:gd name="connsiteY0" fmla="*/ 0 h 45548"/>
                <a:gd name="connsiteX1" fmla="*/ 15883 w 15883"/>
                <a:gd name="connsiteY1" fmla="*/ 7941 h 45548"/>
                <a:gd name="connsiteX2" fmla="*/ 15883 w 15883"/>
                <a:gd name="connsiteY2" fmla="*/ 39708 h 45548"/>
                <a:gd name="connsiteX3" fmla="*/ 7942 w 15883"/>
                <a:gd name="connsiteY3" fmla="*/ 45548 h 45548"/>
                <a:gd name="connsiteX4" fmla="*/ 0 w 15883"/>
                <a:gd name="connsiteY4" fmla="*/ 39708 h 45548"/>
                <a:gd name="connsiteX5" fmla="*/ 0 w 15883"/>
                <a:gd name="connsiteY5" fmla="*/ 7941 h 45548"/>
                <a:gd name="connsiteX6" fmla="*/ 7942 w 15883"/>
                <a:gd name="connsiteY6" fmla="*/ 0 h 45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883" h="45548">
                  <a:moveTo>
                    <a:pt x="7942" y="0"/>
                  </a:moveTo>
                  <a:cubicBezTo>
                    <a:pt x="12311" y="0"/>
                    <a:pt x="15883" y="3529"/>
                    <a:pt x="15883" y="7941"/>
                  </a:cubicBezTo>
                  <a:lnTo>
                    <a:pt x="15883" y="39708"/>
                  </a:lnTo>
                  <a:cubicBezTo>
                    <a:pt x="15883" y="42943"/>
                    <a:pt x="12354" y="45548"/>
                    <a:pt x="7942" y="45548"/>
                  </a:cubicBezTo>
                  <a:cubicBezTo>
                    <a:pt x="3530" y="45548"/>
                    <a:pt x="0" y="42943"/>
                    <a:pt x="0" y="39708"/>
                  </a:cubicBezTo>
                  <a:lnTo>
                    <a:pt x="0" y="7941"/>
                  </a:lnTo>
                  <a:cubicBezTo>
                    <a:pt x="0" y="3571"/>
                    <a:pt x="3530" y="0"/>
                    <a:pt x="7942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833" name="Forma Livre: Forma 1832">
              <a:extLst>
                <a:ext uri="{FF2B5EF4-FFF2-40B4-BE49-F238E27FC236}">
                  <a16:creationId xmlns:a16="http://schemas.microsoft.com/office/drawing/2014/main" id="{F088B411-1137-969A-358E-D04FFA522B43}"/>
                </a:ext>
              </a:extLst>
            </p:cNvPr>
            <p:cNvSpPr/>
            <p:nvPr/>
          </p:nvSpPr>
          <p:spPr>
            <a:xfrm>
              <a:off x="2641597" y="4708251"/>
              <a:ext cx="15883" cy="17101"/>
            </a:xfrm>
            <a:custGeom>
              <a:avLst/>
              <a:gdLst>
                <a:gd name="connsiteX0" fmla="*/ 7941 w 15883"/>
                <a:gd name="connsiteY0" fmla="*/ 0 h 17101"/>
                <a:gd name="connsiteX1" fmla="*/ 15883 w 15883"/>
                <a:gd name="connsiteY1" fmla="*/ 7942 h 17101"/>
                <a:gd name="connsiteX2" fmla="*/ 15883 w 15883"/>
                <a:gd name="connsiteY2" fmla="*/ 11261 h 17101"/>
                <a:gd name="connsiteX3" fmla="*/ 7941 w 15883"/>
                <a:gd name="connsiteY3" fmla="*/ 17102 h 17101"/>
                <a:gd name="connsiteX4" fmla="*/ 0 w 15883"/>
                <a:gd name="connsiteY4" fmla="*/ 11261 h 17101"/>
                <a:gd name="connsiteX5" fmla="*/ 0 w 15883"/>
                <a:gd name="connsiteY5" fmla="*/ 7942 h 17101"/>
                <a:gd name="connsiteX6" fmla="*/ 7941 w 15883"/>
                <a:gd name="connsiteY6" fmla="*/ 0 h 17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883" h="17101">
                  <a:moveTo>
                    <a:pt x="7941" y="0"/>
                  </a:moveTo>
                  <a:cubicBezTo>
                    <a:pt x="12311" y="0"/>
                    <a:pt x="15883" y="3530"/>
                    <a:pt x="15883" y="7942"/>
                  </a:cubicBezTo>
                  <a:lnTo>
                    <a:pt x="15883" y="11261"/>
                  </a:lnTo>
                  <a:cubicBezTo>
                    <a:pt x="15883" y="14497"/>
                    <a:pt x="12353" y="17102"/>
                    <a:pt x="7941" y="17102"/>
                  </a:cubicBezTo>
                  <a:cubicBezTo>
                    <a:pt x="3530" y="17102"/>
                    <a:pt x="0" y="14497"/>
                    <a:pt x="0" y="11261"/>
                  </a:cubicBezTo>
                  <a:lnTo>
                    <a:pt x="0" y="7942"/>
                  </a:lnTo>
                  <a:cubicBezTo>
                    <a:pt x="0" y="3572"/>
                    <a:pt x="3530" y="0"/>
                    <a:pt x="7941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834" name="Forma Livre: Forma 1833">
              <a:extLst>
                <a:ext uri="{FF2B5EF4-FFF2-40B4-BE49-F238E27FC236}">
                  <a16:creationId xmlns:a16="http://schemas.microsoft.com/office/drawing/2014/main" id="{6D61D373-A1BD-B6CE-E2FD-6A8AD4B38331}"/>
                </a:ext>
              </a:extLst>
            </p:cNvPr>
            <p:cNvSpPr/>
            <p:nvPr/>
          </p:nvSpPr>
          <p:spPr>
            <a:xfrm>
              <a:off x="2671430" y="4702914"/>
              <a:ext cx="15883" cy="26345"/>
            </a:xfrm>
            <a:custGeom>
              <a:avLst/>
              <a:gdLst>
                <a:gd name="connsiteX0" fmla="*/ 7942 w 15883"/>
                <a:gd name="connsiteY0" fmla="*/ 0 h 26345"/>
                <a:gd name="connsiteX1" fmla="*/ 15883 w 15883"/>
                <a:gd name="connsiteY1" fmla="*/ 7942 h 26345"/>
                <a:gd name="connsiteX2" fmla="*/ 15883 w 15883"/>
                <a:gd name="connsiteY2" fmla="*/ 20505 h 26345"/>
                <a:gd name="connsiteX3" fmla="*/ 7942 w 15883"/>
                <a:gd name="connsiteY3" fmla="*/ 26346 h 26345"/>
                <a:gd name="connsiteX4" fmla="*/ 0 w 15883"/>
                <a:gd name="connsiteY4" fmla="*/ 20505 h 26345"/>
                <a:gd name="connsiteX5" fmla="*/ 0 w 15883"/>
                <a:gd name="connsiteY5" fmla="*/ 7942 h 26345"/>
                <a:gd name="connsiteX6" fmla="*/ 7942 w 15883"/>
                <a:gd name="connsiteY6" fmla="*/ 0 h 26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883" h="26345">
                  <a:moveTo>
                    <a:pt x="7942" y="0"/>
                  </a:moveTo>
                  <a:cubicBezTo>
                    <a:pt x="12312" y="0"/>
                    <a:pt x="15883" y="3530"/>
                    <a:pt x="15883" y="7942"/>
                  </a:cubicBezTo>
                  <a:lnTo>
                    <a:pt x="15883" y="20505"/>
                  </a:lnTo>
                  <a:cubicBezTo>
                    <a:pt x="15883" y="23741"/>
                    <a:pt x="12354" y="26346"/>
                    <a:pt x="7942" y="26346"/>
                  </a:cubicBezTo>
                  <a:cubicBezTo>
                    <a:pt x="3530" y="26346"/>
                    <a:pt x="0" y="23741"/>
                    <a:pt x="0" y="20505"/>
                  </a:cubicBezTo>
                  <a:lnTo>
                    <a:pt x="0" y="7942"/>
                  </a:lnTo>
                  <a:cubicBezTo>
                    <a:pt x="0" y="3572"/>
                    <a:pt x="3530" y="0"/>
                    <a:pt x="7942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835" name="Forma Livre: Forma 1834">
              <a:extLst>
                <a:ext uri="{FF2B5EF4-FFF2-40B4-BE49-F238E27FC236}">
                  <a16:creationId xmlns:a16="http://schemas.microsoft.com/office/drawing/2014/main" id="{C8E7A2CB-DBEF-514B-FB79-60AAABBD0AE2}"/>
                </a:ext>
              </a:extLst>
            </p:cNvPr>
            <p:cNvSpPr/>
            <p:nvPr/>
          </p:nvSpPr>
          <p:spPr>
            <a:xfrm>
              <a:off x="2701222" y="4698545"/>
              <a:ext cx="15883" cy="33909"/>
            </a:xfrm>
            <a:custGeom>
              <a:avLst/>
              <a:gdLst>
                <a:gd name="connsiteX0" fmla="*/ 7942 w 15883"/>
                <a:gd name="connsiteY0" fmla="*/ 0 h 33909"/>
                <a:gd name="connsiteX1" fmla="*/ 15883 w 15883"/>
                <a:gd name="connsiteY1" fmla="*/ 7942 h 33909"/>
                <a:gd name="connsiteX2" fmla="*/ 15883 w 15883"/>
                <a:gd name="connsiteY2" fmla="*/ 28068 h 33909"/>
                <a:gd name="connsiteX3" fmla="*/ 7942 w 15883"/>
                <a:gd name="connsiteY3" fmla="*/ 33909 h 33909"/>
                <a:gd name="connsiteX4" fmla="*/ 0 w 15883"/>
                <a:gd name="connsiteY4" fmla="*/ 28068 h 33909"/>
                <a:gd name="connsiteX5" fmla="*/ 0 w 15883"/>
                <a:gd name="connsiteY5" fmla="*/ 7942 h 33909"/>
                <a:gd name="connsiteX6" fmla="*/ 7942 w 15883"/>
                <a:gd name="connsiteY6" fmla="*/ 0 h 33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883" h="33909">
                  <a:moveTo>
                    <a:pt x="7942" y="0"/>
                  </a:moveTo>
                  <a:cubicBezTo>
                    <a:pt x="12312" y="0"/>
                    <a:pt x="15883" y="3530"/>
                    <a:pt x="15883" y="7942"/>
                  </a:cubicBezTo>
                  <a:lnTo>
                    <a:pt x="15883" y="28068"/>
                  </a:lnTo>
                  <a:cubicBezTo>
                    <a:pt x="15883" y="31304"/>
                    <a:pt x="12354" y="33909"/>
                    <a:pt x="7942" y="33909"/>
                  </a:cubicBezTo>
                  <a:cubicBezTo>
                    <a:pt x="3530" y="33909"/>
                    <a:pt x="0" y="31304"/>
                    <a:pt x="0" y="28068"/>
                  </a:cubicBezTo>
                  <a:lnTo>
                    <a:pt x="0" y="7942"/>
                  </a:lnTo>
                  <a:cubicBezTo>
                    <a:pt x="0" y="3572"/>
                    <a:pt x="3530" y="0"/>
                    <a:pt x="7942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836" name="Forma Livre: Forma 1835">
              <a:extLst>
                <a:ext uri="{FF2B5EF4-FFF2-40B4-BE49-F238E27FC236}">
                  <a16:creationId xmlns:a16="http://schemas.microsoft.com/office/drawing/2014/main" id="{751EB532-B2F6-5648-7DEB-810AD1A8BD9E}"/>
                </a:ext>
              </a:extLst>
            </p:cNvPr>
            <p:cNvSpPr/>
            <p:nvPr/>
          </p:nvSpPr>
          <p:spPr>
            <a:xfrm>
              <a:off x="3218850" y="4654299"/>
              <a:ext cx="15883" cy="110719"/>
            </a:xfrm>
            <a:custGeom>
              <a:avLst/>
              <a:gdLst>
                <a:gd name="connsiteX0" fmla="*/ 7942 w 15883"/>
                <a:gd name="connsiteY0" fmla="*/ 0 h 110719"/>
                <a:gd name="connsiteX1" fmla="*/ 15883 w 15883"/>
                <a:gd name="connsiteY1" fmla="*/ 7941 h 110719"/>
                <a:gd name="connsiteX2" fmla="*/ 15883 w 15883"/>
                <a:gd name="connsiteY2" fmla="*/ 104879 h 110719"/>
                <a:gd name="connsiteX3" fmla="*/ 7942 w 15883"/>
                <a:gd name="connsiteY3" fmla="*/ 110719 h 110719"/>
                <a:gd name="connsiteX4" fmla="*/ 0 w 15883"/>
                <a:gd name="connsiteY4" fmla="*/ 104879 h 110719"/>
                <a:gd name="connsiteX5" fmla="*/ 0 w 15883"/>
                <a:gd name="connsiteY5" fmla="*/ 7941 h 110719"/>
                <a:gd name="connsiteX6" fmla="*/ 7942 w 15883"/>
                <a:gd name="connsiteY6" fmla="*/ 0 h 110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883" h="110719">
                  <a:moveTo>
                    <a:pt x="7942" y="0"/>
                  </a:moveTo>
                  <a:cubicBezTo>
                    <a:pt x="12312" y="0"/>
                    <a:pt x="15883" y="3529"/>
                    <a:pt x="15883" y="7941"/>
                  </a:cubicBezTo>
                  <a:lnTo>
                    <a:pt x="15883" y="104879"/>
                  </a:lnTo>
                  <a:cubicBezTo>
                    <a:pt x="15883" y="108114"/>
                    <a:pt x="12354" y="110719"/>
                    <a:pt x="7942" y="110719"/>
                  </a:cubicBezTo>
                  <a:cubicBezTo>
                    <a:pt x="3530" y="110719"/>
                    <a:pt x="0" y="108114"/>
                    <a:pt x="0" y="104879"/>
                  </a:cubicBezTo>
                  <a:lnTo>
                    <a:pt x="0" y="7941"/>
                  </a:lnTo>
                  <a:cubicBezTo>
                    <a:pt x="0" y="3571"/>
                    <a:pt x="3530" y="0"/>
                    <a:pt x="7942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837" name="Forma Livre: Forma 1836">
              <a:extLst>
                <a:ext uri="{FF2B5EF4-FFF2-40B4-BE49-F238E27FC236}">
                  <a16:creationId xmlns:a16="http://schemas.microsoft.com/office/drawing/2014/main" id="{67585433-AAC7-BE5E-9CBF-F4C34D080C42}"/>
                </a:ext>
              </a:extLst>
            </p:cNvPr>
            <p:cNvSpPr/>
            <p:nvPr/>
          </p:nvSpPr>
          <p:spPr>
            <a:xfrm>
              <a:off x="3189017" y="4621860"/>
              <a:ext cx="15883" cy="166940"/>
            </a:xfrm>
            <a:custGeom>
              <a:avLst/>
              <a:gdLst>
                <a:gd name="connsiteX0" fmla="*/ 7941 w 15883"/>
                <a:gd name="connsiteY0" fmla="*/ 0 h 166940"/>
                <a:gd name="connsiteX1" fmla="*/ 15883 w 15883"/>
                <a:gd name="connsiteY1" fmla="*/ 7942 h 166940"/>
                <a:gd name="connsiteX2" fmla="*/ 15883 w 15883"/>
                <a:gd name="connsiteY2" fmla="*/ 161100 h 166940"/>
                <a:gd name="connsiteX3" fmla="*/ 7941 w 15883"/>
                <a:gd name="connsiteY3" fmla="*/ 166940 h 166940"/>
                <a:gd name="connsiteX4" fmla="*/ 0 w 15883"/>
                <a:gd name="connsiteY4" fmla="*/ 161100 h 166940"/>
                <a:gd name="connsiteX5" fmla="*/ 0 w 15883"/>
                <a:gd name="connsiteY5" fmla="*/ 7942 h 166940"/>
                <a:gd name="connsiteX6" fmla="*/ 7941 w 15883"/>
                <a:gd name="connsiteY6" fmla="*/ 0 h 166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883" h="166940">
                  <a:moveTo>
                    <a:pt x="7941" y="0"/>
                  </a:moveTo>
                  <a:cubicBezTo>
                    <a:pt x="12311" y="0"/>
                    <a:pt x="15883" y="3530"/>
                    <a:pt x="15883" y="7942"/>
                  </a:cubicBezTo>
                  <a:lnTo>
                    <a:pt x="15883" y="161100"/>
                  </a:lnTo>
                  <a:cubicBezTo>
                    <a:pt x="15883" y="164335"/>
                    <a:pt x="12353" y="166940"/>
                    <a:pt x="7941" y="166940"/>
                  </a:cubicBezTo>
                  <a:cubicBezTo>
                    <a:pt x="3530" y="166940"/>
                    <a:pt x="0" y="164335"/>
                    <a:pt x="0" y="161100"/>
                  </a:cubicBezTo>
                  <a:lnTo>
                    <a:pt x="0" y="7942"/>
                  </a:lnTo>
                  <a:cubicBezTo>
                    <a:pt x="0" y="3572"/>
                    <a:pt x="3530" y="0"/>
                    <a:pt x="7941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838" name="Forma Livre: Forma 1837">
              <a:extLst>
                <a:ext uri="{FF2B5EF4-FFF2-40B4-BE49-F238E27FC236}">
                  <a16:creationId xmlns:a16="http://schemas.microsoft.com/office/drawing/2014/main" id="{09509419-293D-3E9E-9292-94476411B594}"/>
                </a:ext>
              </a:extLst>
            </p:cNvPr>
            <p:cNvSpPr/>
            <p:nvPr/>
          </p:nvSpPr>
          <p:spPr>
            <a:xfrm>
              <a:off x="3159226" y="4595262"/>
              <a:ext cx="15883" cy="213077"/>
            </a:xfrm>
            <a:custGeom>
              <a:avLst/>
              <a:gdLst>
                <a:gd name="connsiteX0" fmla="*/ 7942 w 15883"/>
                <a:gd name="connsiteY0" fmla="*/ 0 h 213077"/>
                <a:gd name="connsiteX1" fmla="*/ 15883 w 15883"/>
                <a:gd name="connsiteY1" fmla="*/ 7942 h 213077"/>
                <a:gd name="connsiteX2" fmla="*/ 15883 w 15883"/>
                <a:gd name="connsiteY2" fmla="*/ 207236 h 213077"/>
                <a:gd name="connsiteX3" fmla="*/ 7942 w 15883"/>
                <a:gd name="connsiteY3" fmla="*/ 213077 h 213077"/>
                <a:gd name="connsiteX4" fmla="*/ 0 w 15883"/>
                <a:gd name="connsiteY4" fmla="*/ 207236 h 213077"/>
                <a:gd name="connsiteX5" fmla="*/ 0 w 15883"/>
                <a:gd name="connsiteY5" fmla="*/ 7942 h 213077"/>
                <a:gd name="connsiteX6" fmla="*/ 7942 w 15883"/>
                <a:gd name="connsiteY6" fmla="*/ 0 h 213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883" h="213077">
                  <a:moveTo>
                    <a:pt x="7942" y="0"/>
                  </a:moveTo>
                  <a:cubicBezTo>
                    <a:pt x="12312" y="0"/>
                    <a:pt x="15883" y="3530"/>
                    <a:pt x="15883" y="7942"/>
                  </a:cubicBezTo>
                  <a:lnTo>
                    <a:pt x="15883" y="207236"/>
                  </a:lnTo>
                  <a:cubicBezTo>
                    <a:pt x="15883" y="210472"/>
                    <a:pt x="12354" y="213077"/>
                    <a:pt x="7942" y="213077"/>
                  </a:cubicBezTo>
                  <a:cubicBezTo>
                    <a:pt x="3530" y="213077"/>
                    <a:pt x="0" y="210472"/>
                    <a:pt x="0" y="207236"/>
                  </a:cubicBezTo>
                  <a:lnTo>
                    <a:pt x="0" y="7942"/>
                  </a:lnTo>
                  <a:cubicBezTo>
                    <a:pt x="0" y="3572"/>
                    <a:pt x="3530" y="0"/>
                    <a:pt x="7942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839" name="Forma Livre: Forma 1838">
              <a:extLst>
                <a:ext uri="{FF2B5EF4-FFF2-40B4-BE49-F238E27FC236}">
                  <a16:creationId xmlns:a16="http://schemas.microsoft.com/office/drawing/2014/main" id="{13D603B3-2CF6-26E3-039A-92EC078FF8D9}"/>
                </a:ext>
              </a:extLst>
            </p:cNvPr>
            <p:cNvSpPr/>
            <p:nvPr/>
          </p:nvSpPr>
          <p:spPr>
            <a:xfrm>
              <a:off x="3129393" y="4649887"/>
              <a:ext cx="15883" cy="118324"/>
            </a:xfrm>
            <a:custGeom>
              <a:avLst/>
              <a:gdLst>
                <a:gd name="connsiteX0" fmla="*/ 7941 w 15883"/>
                <a:gd name="connsiteY0" fmla="*/ 0 h 118324"/>
                <a:gd name="connsiteX1" fmla="*/ 15883 w 15883"/>
                <a:gd name="connsiteY1" fmla="*/ 7942 h 118324"/>
                <a:gd name="connsiteX2" fmla="*/ 15883 w 15883"/>
                <a:gd name="connsiteY2" fmla="*/ 112484 h 118324"/>
                <a:gd name="connsiteX3" fmla="*/ 7941 w 15883"/>
                <a:gd name="connsiteY3" fmla="*/ 118325 h 118324"/>
                <a:gd name="connsiteX4" fmla="*/ 0 w 15883"/>
                <a:gd name="connsiteY4" fmla="*/ 112484 h 118324"/>
                <a:gd name="connsiteX5" fmla="*/ 0 w 15883"/>
                <a:gd name="connsiteY5" fmla="*/ 7942 h 118324"/>
                <a:gd name="connsiteX6" fmla="*/ 7941 w 15883"/>
                <a:gd name="connsiteY6" fmla="*/ 0 h 118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883" h="118324">
                  <a:moveTo>
                    <a:pt x="7941" y="0"/>
                  </a:moveTo>
                  <a:cubicBezTo>
                    <a:pt x="12311" y="0"/>
                    <a:pt x="15883" y="3530"/>
                    <a:pt x="15883" y="7942"/>
                  </a:cubicBezTo>
                  <a:lnTo>
                    <a:pt x="15883" y="112484"/>
                  </a:lnTo>
                  <a:cubicBezTo>
                    <a:pt x="15883" y="115720"/>
                    <a:pt x="12354" y="118325"/>
                    <a:pt x="7941" y="118325"/>
                  </a:cubicBezTo>
                  <a:cubicBezTo>
                    <a:pt x="3530" y="118325"/>
                    <a:pt x="0" y="115720"/>
                    <a:pt x="0" y="112484"/>
                  </a:cubicBezTo>
                  <a:lnTo>
                    <a:pt x="0" y="7942"/>
                  </a:lnTo>
                  <a:cubicBezTo>
                    <a:pt x="0" y="3572"/>
                    <a:pt x="3530" y="0"/>
                    <a:pt x="7941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840" name="Forma Livre: Forma 1839">
              <a:extLst>
                <a:ext uri="{FF2B5EF4-FFF2-40B4-BE49-F238E27FC236}">
                  <a16:creationId xmlns:a16="http://schemas.microsoft.com/office/drawing/2014/main" id="{46AF6C47-F558-00E0-38ED-B1F85F95ADC8}"/>
                </a:ext>
              </a:extLst>
            </p:cNvPr>
            <p:cNvSpPr/>
            <p:nvPr/>
          </p:nvSpPr>
          <p:spPr>
            <a:xfrm>
              <a:off x="3039977" y="4654299"/>
              <a:ext cx="15883" cy="110719"/>
            </a:xfrm>
            <a:custGeom>
              <a:avLst/>
              <a:gdLst>
                <a:gd name="connsiteX0" fmla="*/ 7941 w 15883"/>
                <a:gd name="connsiteY0" fmla="*/ 0 h 110719"/>
                <a:gd name="connsiteX1" fmla="*/ 15883 w 15883"/>
                <a:gd name="connsiteY1" fmla="*/ 7941 h 110719"/>
                <a:gd name="connsiteX2" fmla="*/ 15883 w 15883"/>
                <a:gd name="connsiteY2" fmla="*/ 104879 h 110719"/>
                <a:gd name="connsiteX3" fmla="*/ 7941 w 15883"/>
                <a:gd name="connsiteY3" fmla="*/ 110719 h 110719"/>
                <a:gd name="connsiteX4" fmla="*/ 0 w 15883"/>
                <a:gd name="connsiteY4" fmla="*/ 104879 h 110719"/>
                <a:gd name="connsiteX5" fmla="*/ 0 w 15883"/>
                <a:gd name="connsiteY5" fmla="*/ 7941 h 110719"/>
                <a:gd name="connsiteX6" fmla="*/ 7941 w 15883"/>
                <a:gd name="connsiteY6" fmla="*/ 0 h 110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883" h="110719">
                  <a:moveTo>
                    <a:pt x="7941" y="0"/>
                  </a:moveTo>
                  <a:cubicBezTo>
                    <a:pt x="12311" y="0"/>
                    <a:pt x="15883" y="3529"/>
                    <a:pt x="15883" y="7941"/>
                  </a:cubicBezTo>
                  <a:lnTo>
                    <a:pt x="15883" y="104879"/>
                  </a:lnTo>
                  <a:cubicBezTo>
                    <a:pt x="15883" y="108114"/>
                    <a:pt x="12354" y="110719"/>
                    <a:pt x="7941" y="110719"/>
                  </a:cubicBezTo>
                  <a:cubicBezTo>
                    <a:pt x="3530" y="110719"/>
                    <a:pt x="0" y="108114"/>
                    <a:pt x="0" y="104879"/>
                  </a:cubicBezTo>
                  <a:lnTo>
                    <a:pt x="0" y="7941"/>
                  </a:lnTo>
                  <a:cubicBezTo>
                    <a:pt x="0" y="3571"/>
                    <a:pt x="3530" y="0"/>
                    <a:pt x="7941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841" name="Forma Livre: Forma 1840">
              <a:extLst>
                <a:ext uri="{FF2B5EF4-FFF2-40B4-BE49-F238E27FC236}">
                  <a16:creationId xmlns:a16="http://schemas.microsoft.com/office/drawing/2014/main" id="{FD9BF2AE-EBBE-8046-CAE4-8D2D017F6711}"/>
                </a:ext>
              </a:extLst>
            </p:cNvPr>
            <p:cNvSpPr/>
            <p:nvPr/>
          </p:nvSpPr>
          <p:spPr>
            <a:xfrm>
              <a:off x="3069768" y="4621860"/>
              <a:ext cx="15883" cy="166940"/>
            </a:xfrm>
            <a:custGeom>
              <a:avLst/>
              <a:gdLst>
                <a:gd name="connsiteX0" fmla="*/ 7941 w 15883"/>
                <a:gd name="connsiteY0" fmla="*/ 0 h 166940"/>
                <a:gd name="connsiteX1" fmla="*/ 7941 w 15883"/>
                <a:gd name="connsiteY1" fmla="*/ 0 h 166940"/>
                <a:gd name="connsiteX2" fmla="*/ 15883 w 15883"/>
                <a:gd name="connsiteY2" fmla="*/ 7942 h 166940"/>
                <a:gd name="connsiteX3" fmla="*/ 15883 w 15883"/>
                <a:gd name="connsiteY3" fmla="*/ 161100 h 166940"/>
                <a:gd name="connsiteX4" fmla="*/ 7941 w 15883"/>
                <a:gd name="connsiteY4" fmla="*/ 166940 h 166940"/>
                <a:gd name="connsiteX5" fmla="*/ 7941 w 15883"/>
                <a:gd name="connsiteY5" fmla="*/ 166940 h 166940"/>
                <a:gd name="connsiteX6" fmla="*/ 0 w 15883"/>
                <a:gd name="connsiteY6" fmla="*/ 161100 h 166940"/>
                <a:gd name="connsiteX7" fmla="*/ 0 w 15883"/>
                <a:gd name="connsiteY7" fmla="*/ 7942 h 166940"/>
                <a:gd name="connsiteX8" fmla="*/ 7941 w 15883"/>
                <a:gd name="connsiteY8" fmla="*/ 0 h 166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883" h="166940">
                  <a:moveTo>
                    <a:pt x="7941" y="0"/>
                  </a:moveTo>
                  <a:lnTo>
                    <a:pt x="7941" y="0"/>
                  </a:lnTo>
                  <a:cubicBezTo>
                    <a:pt x="12311" y="0"/>
                    <a:pt x="15883" y="3530"/>
                    <a:pt x="15883" y="7942"/>
                  </a:cubicBezTo>
                  <a:lnTo>
                    <a:pt x="15883" y="161100"/>
                  </a:lnTo>
                  <a:cubicBezTo>
                    <a:pt x="15883" y="164335"/>
                    <a:pt x="12354" y="166940"/>
                    <a:pt x="7941" y="166940"/>
                  </a:cubicBezTo>
                  <a:lnTo>
                    <a:pt x="7941" y="166940"/>
                  </a:lnTo>
                  <a:cubicBezTo>
                    <a:pt x="3572" y="166940"/>
                    <a:pt x="0" y="164335"/>
                    <a:pt x="0" y="161100"/>
                  </a:cubicBezTo>
                  <a:lnTo>
                    <a:pt x="0" y="7942"/>
                  </a:lnTo>
                  <a:cubicBezTo>
                    <a:pt x="0" y="3572"/>
                    <a:pt x="3530" y="0"/>
                    <a:pt x="7941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842" name="Forma Livre: Forma 1841">
              <a:extLst>
                <a:ext uri="{FF2B5EF4-FFF2-40B4-BE49-F238E27FC236}">
                  <a16:creationId xmlns:a16="http://schemas.microsoft.com/office/drawing/2014/main" id="{11889FDC-9A7D-51F4-101F-63630BC26F24}"/>
                </a:ext>
              </a:extLst>
            </p:cNvPr>
            <p:cNvSpPr/>
            <p:nvPr/>
          </p:nvSpPr>
          <p:spPr>
            <a:xfrm>
              <a:off x="3099601" y="4595262"/>
              <a:ext cx="15883" cy="213077"/>
            </a:xfrm>
            <a:custGeom>
              <a:avLst/>
              <a:gdLst>
                <a:gd name="connsiteX0" fmla="*/ 7941 w 15883"/>
                <a:gd name="connsiteY0" fmla="*/ 0 h 213077"/>
                <a:gd name="connsiteX1" fmla="*/ 15883 w 15883"/>
                <a:gd name="connsiteY1" fmla="*/ 7942 h 213077"/>
                <a:gd name="connsiteX2" fmla="*/ 15883 w 15883"/>
                <a:gd name="connsiteY2" fmla="*/ 207236 h 213077"/>
                <a:gd name="connsiteX3" fmla="*/ 7941 w 15883"/>
                <a:gd name="connsiteY3" fmla="*/ 213077 h 213077"/>
                <a:gd name="connsiteX4" fmla="*/ 0 w 15883"/>
                <a:gd name="connsiteY4" fmla="*/ 207236 h 213077"/>
                <a:gd name="connsiteX5" fmla="*/ 0 w 15883"/>
                <a:gd name="connsiteY5" fmla="*/ 7942 h 213077"/>
                <a:gd name="connsiteX6" fmla="*/ 7941 w 15883"/>
                <a:gd name="connsiteY6" fmla="*/ 0 h 213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883" h="213077">
                  <a:moveTo>
                    <a:pt x="7941" y="0"/>
                  </a:moveTo>
                  <a:cubicBezTo>
                    <a:pt x="12311" y="0"/>
                    <a:pt x="15883" y="3530"/>
                    <a:pt x="15883" y="7942"/>
                  </a:cubicBezTo>
                  <a:lnTo>
                    <a:pt x="15883" y="207236"/>
                  </a:lnTo>
                  <a:cubicBezTo>
                    <a:pt x="15883" y="210472"/>
                    <a:pt x="12353" y="213077"/>
                    <a:pt x="7941" y="213077"/>
                  </a:cubicBezTo>
                  <a:cubicBezTo>
                    <a:pt x="3530" y="213077"/>
                    <a:pt x="0" y="210472"/>
                    <a:pt x="0" y="207236"/>
                  </a:cubicBezTo>
                  <a:lnTo>
                    <a:pt x="0" y="7942"/>
                  </a:lnTo>
                  <a:cubicBezTo>
                    <a:pt x="0" y="3572"/>
                    <a:pt x="3530" y="0"/>
                    <a:pt x="7941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1902" name="Forma Livre: Forma 1901">
            <a:extLst>
              <a:ext uri="{FF2B5EF4-FFF2-40B4-BE49-F238E27FC236}">
                <a16:creationId xmlns:a16="http://schemas.microsoft.com/office/drawing/2014/main" id="{00B80B6C-4E3F-6E72-F2CC-C0A58E2E1A2C}"/>
              </a:ext>
            </a:extLst>
          </p:cNvPr>
          <p:cNvSpPr/>
          <p:nvPr/>
        </p:nvSpPr>
        <p:spPr>
          <a:xfrm>
            <a:off x="2398497" y="3214253"/>
            <a:ext cx="909915" cy="214841"/>
          </a:xfrm>
          <a:custGeom>
            <a:avLst/>
            <a:gdLst>
              <a:gd name="connsiteX0" fmla="*/ 802516 w 909915"/>
              <a:gd name="connsiteY0" fmla="*/ 0 h 214841"/>
              <a:gd name="connsiteX1" fmla="*/ 909916 w 909915"/>
              <a:gd name="connsiteY1" fmla="*/ 107400 h 214841"/>
              <a:gd name="connsiteX2" fmla="*/ 909916 w 909915"/>
              <a:gd name="connsiteY2" fmla="*/ 107442 h 214841"/>
              <a:gd name="connsiteX3" fmla="*/ 802516 w 909915"/>
              <a:gd name="connsiteY3" fmla="*/ 214842 h 214841"/>
              <a:gd name="connsiteX4" fmla="*/ 107400 w 909915"/>
              <a:gd name="connsiteY4" fmla="*/ 214842 h 214841"/>
              <a:gd name="connsiteX5" fmla="*/ 0 w 909915"/>
              <a:gd name="connsiteY5" fmla="*/ 107442 h 214841"/>
              <a:gd name="connsiteX6" fmla="*/ 0 w 909915"/>
              <a:gd name="connsiteY6" fmla="*/ 107400 h 214841"/>
              <a:gd name="connsiteX7" fmla="*/ 107400 w 909915"/>
              <a:gd name="connsiteY7" fmla="*/ 0 h 214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9915" h="214841">
                <a:moveTo>
                  <a:pt x="802516" y="0"/>
                </a:moveTo>
                <a:cubicBezTo>
                  <a:pt x="861831" y="0"/>
                  <a:pt x="909916" y="48085"/>
                  <a:pt x="909916" y="107400"/>
                </a:cubicBezTo>
                <a:lnTo>
                  <a:pt x="909916" y="107442"/>
                </a:lnTo>
                <a:cubicBezTo>
                  <a:pt x="909916" y="166757"/>
                  <a:pt x="861831" y="214842"/>
                  <a:pt x="802516" y="214842"/>
                </a:cubicBezTo>
                <a:lnTo>
                  <a:pt x="107400" y="214842"/>
                </a:lnTo>
                <a:cubicBezTo>
                  <a:pt x="48085" y="214842"/>
                  <a:pt x="0" y="166757"/>
                  <a:pt x="0" y="107442"/>
                </a:cubicBezTo>
                <a:lnTo>
                  <a:pt x="0" y="107400"/>
                </a:lnTo>
                <a:cubicBezTo>
                  <a:pt x="0" y="48085"/>
                  <a:pt x="48085" y="0"/>
                  <a:pt x="107400" y="0"/>
                </a:cubicBezTo>
                <a:close/>
              </a:path>
            </a:pathLst>
          </a:custGeom>
          <a:solidFill>
            <a:srgbClr val="B642E4"/>
          </a:solidFill>
          <a:ln w="4202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grpSp>
        <p:nvGrpSpPr>
          <p:cNvPr id="1903" name="Gráfico 261">
            <a:extLst>
              <a:ext uri="{FF2B5EF4-FFF2-40B4-BE49-F238E27FC236}">
                <a16:creationId xmlns:a16="http://schemas.microsoft.com/office/drawing/2014/main" id="{9EEE997F-8477-46BE-91DF-358FE6C85C68}"/>
              </a:ext>
            </a:extLst>
          </p:cNvPr>
          <p:cNvGrpSpPr/>
          <p:nvPr/>
        </p:nvGrpSpPr>
        <p:grpSpPr>
          <a:xfrm>
            <a:off x="2581279" y="3266314"/>
            <a:ext cx="636121" cy="112190"/>
            <a:chOff x="3278181" y="3049855"/>
            <a:chExt cx="636121" cy="112190"/>
          </a:xfrm>
          <a:solidFill>
            <a:schemeClr val="bg1"/>
          </a:solidFill>
        </p:grpSpPr>
        <p:sp>
          <p:nvSpPr>
            <p:cNvPr id="1904" name="Forma Livre: Forma 1903">
              <a:extLst>
                <a:ext uri="{FF2B5EF4-FFF2-40B4-BE49-F238E27FC236}">
                  <a16:creationId xmlns:a16="http://schemas.microsoft.com/office/drawing/2014/main" id="{2DE943F5-B613-BEA2-D2F2-0DF5A58DA873}"/>
                </a:ext>
              </a:extLst>
            </p:cNvPr>
            <p:cNvSpPr/>
            <p:nvPr/>
          </p:nvSpPr>
          <p:spPr>
            <a:xfrm>
              <a:off x="3713075" y="3081958"/>
              <a:ext cx="9832" cy="48951"/>
            </a:xfrm>
            <a:custGeom>
              <a:avLst/>
              <a:gdLst>
                <a:gd name="connsiteX0" fmla="*/ 4916 w 9832"/>
                <a:gd name="connsiteY0" fmla="*/ 0 h 48951"/>
                <a:gd name="connsiteX1" fmla="*/ 0 w 9832"/>
                <a:gd name="connsiteY1" fmla="*/ 4916 h 48951"/>
                <a:gd name="connsiteX2" fmla="*/ 0 w 9832"/>
                <a:gd name="connsiteY2" fmla="*/ 44204 h 48951"/>
                <a:gd name="connsiteX3" fmla="*/ 4916 w 9832"/>
                <a:gd name="connsiteY3" fmla="*/ 48952 h 48951"/>
                <a:gd name="connsiteX4" fmla="*/ 9832 w 9832"/>
                <a:gd name="connsiteY4" fmla="*/ 44204 h 48951"/>
                <a:gd name="connsiteX5" fmla="*/ 9832 w 9832"/>
                <a:gd name="connsiteY5" fmla="*/ 4916 h 48951"/>
                <a:gd name="connsiteX6" fmla="*/ 4916 w 9832"/>
                <a:gd name="connsiteY6" fmla="*/ 0 h 48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32" h="48951">
                  <a:moveTo>
                    <a:pt x="4916" y="0"/>
                  </a:moveTo>
                  <a:cubicBezTo>
                    <a:pt x="2227" y="0"/>
                    <a:pt x="0" y="2185"/>
                    <a:pt x="0" y="4916"/>
                  </a:cubicBezTo>
                  <a:lnTo>
                    <a:pt x="0" y="44204"/>
                  </a:lnTo>
                  <a:cubicBezTo>
                    <a:pt x="0" y="46851"/>
                    <a:pt x="2185" y="48952"/>
                    <a:pt x="4916" y="48952"/>
                  </a:cubicBezTo>
                  <a:cubicBezTo>
                    <a:pt x="7647" y="48952"/>
                    <a:pt x="9832" y="46809"/>
                    <a:pt x="9832" y="44204"/>
                  </a:cubicBezTo>
                  <a:lnTo>
                    <a:pt x="9832" y="4916"/>
                  </a:lnTo>
                  <a:cubicBezTo>
                    <a:pt x="9832" y="2227"/>
                    <a:pt x="7647" y="0"/>
                    <a:pt x="4916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05" name="Forma Livre: Forma 1904">
              <a:extLst>
                <a:ext uri="{FF2B5EF4-FFF2-40B4-BE49-F238E27FC236}">
                  <a16:creationId xmlns:a16="http://schemas.microsoft.com/office/drawing/2014/main" id="{6739B515-4692-1EAE-12A1-CDC84ADFD590}"/>
                </a:ext>
              </a:extLst>
            </p:cNvPr>
            <p:cNvSpPr/>
            <p:nvPr/>
          </p:nvSpPr>
          <p:spPr>
            <a:xfrm>
              <a:off x="3694629" y="3082840"/>
              <a:ext cx="9832" cy="47271"/>
            </a:xfrm>
            <a:custGeom>
              <a:avLst/>
              <a:gdLst>
                <a:gd name="connsiteX0" fmla="*/ 4916 w 9832"/>
                <a:gd name="connsiteY0" fmla="*/ 0 h 47271"/>
                <a:gd name="connsiteX1" fmla="*/ 0 w 9832"/>
                <a:gd name="connsiteY1" fmla="*/ 4916 h 47271"/>
                <a:gd name="connsiteX2" fmla="*/ 0 w 9832"/>
                <a:gd name="connsiteY2" fmla="*/ 42523 h 47271"/>
                <a:gd name="connsiteX3" fmla="*/ 4916 w 9832"/>
                <a:gd name="connsiteY3" fmla="*/ 47271 h 47271"/>
                <a:gd name="connsiteX4" fmla="*/ 9832 w 9832"/>
                <a:gd name="connsiteY4" fmla="*/ 42523 h 47271"/>
                <a:gd name="connsiteX5" fmla="*/ 9832 w 9832"/>
                <a:gd name="connsiteY5" fmla="*/ 4916 h 47271"/>
                <a:gd name="connsiteX6" fmla="*/ 4916 w 9832"/>
                <a:gd name="connsiteY6" fmla="*/ 0 h 47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32" h="47271">
                  <a:moveTo>
                    <a:pt x="4916" y="0"/>
                  </a:moveTo>
                  <a:cubicBezTo>
                    <a:pt x="2227" y="0"/>
                    <a:pt x="0" y="2185"/>
                    <a:pt x="0" y="4916"/>
                  </a:cubicBezTo>
                  <a:lnTo>
                    <a:pt x="0" y="42523"/>
                  </a:lnTo>
                  <a:cubicBezTo>
                    <a:pt x="0" y="45170"/>
                    <a:pt x="2185" y="47271"/>
                    <a:pt x="4916" y="47271"/>
                  </a:cubicBezTo>
                  <a:cubicBezTo>
                    <a:pt x="7647" y="47271"/>
                    <a:pt x="9832" y="45128"/>
                    <a:pt x="9832" y="42523"/>
                  </a:cubicBezTo>
                  <a:lnTo>
                    <a:pt x="9832" y="4916"/>
                  </a:lnTo>
                  <a:cubicBezTo>
                    <a:pt x="9832" y="2227"/>
                    <a:pt x="7647" y="0"/>
                    <a:pt x="4916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06" name="Forma Livre: Forma 1905">
              <a:extLst>
                <a:ext uri="{FF2B5EF4-FFF2-40B4-BE49-F238E27FC236}">
                  <a16:creationId xmlns:a16="http://schemas.microsoft.com/office/drawing/2014/main" id="{966ADC28-B0CB-83AC-E9B6-C74E6EFD0CB3}"/>
                </a:ext>
              </a:extLst>
            </p:cNvPr>
            <p:cNvSpPr/>
            <p:nvPr/>
          </p:nvSpPr>
          <p:spPr>
            <a:xfrm>
              <a:off x="3676140" y="3060570"/>
              <a:ext cx="9832" cy="91096"/>
            </a:xfrm>
            <a:custGeom>
              <a:avLst/>
              <a:gdLst>
                <a:gd name="connsiteX0" fmla="*/ 4916 w 9832"/>
                <a:gd name="connsiteY0" fmla="*/ 0 h 91096"/>
                <a:gd name="connsiteX1" fmla="*/ 0 w 9832"/>
                <a:gd name="connsiteY1" fmla="*/ 4916 h 91096"/>
                <a:gd name="connsiteX2" fmla="*/ 0 w 9832"/>
                <a:gd name="connsiteY2" fmla="*/ 86349 h 91096"/>
                <a:gd name="connsiteX3" fmla="*/ 4916 w 9832"/>
                <a:gd name="connsiteY3" fmla="*/ 91097 h 91096"/>
                <a:gd name="connsiteX4" fmla="*/ 9832 w 9832"/>
                <a:gd name="connsiteY4" fmla="*/ 86349 h 91096"/>
                <a:gd name="connsiteX5" fmla="*/ 9832 w 9832"/>
                <a:gd name="connsiteY5" fmla="*/ 4916 h 91096"/>
                <a:gd name="connsiteX6" fmla="*/ 4916 w 9832"/>
                <a:gd name="connsiteY6" fmla="*/ 0 h 91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32" h="91096">
                  <a:moveTo>
                    <a:pt x="4916" y="0"/>
                  </a:moveTo>
                  <a:cubicBezTo>
                    <a:pt x="2185" y="0"/>
                    <a:pt x="0" y="2185"/>
                    <a:pt x="0" y="4916"/>
                  </a:cubicBezTo>
                  <a:lnTo>
                    <a:pt x="0" y="86349"/>
                  </a:lnTo>
                  <a:cubicBezTo>
                    <a:pt x="0" y="88996"/>
                    <a:pt x="2185" y="91097"/>
                    <a:pt x="4916" y="91097"/>
                  </a:cubicBezTo>
                  <a:cubicBezTo>
                    <a:pt x="7647" y="91097"/>
                    <a:pt x="9832" y="88954"/>
                    <a:pt x="9832" y="86349"/>
                  </a:cubicBezTo>
                  <a:lnTo>
                    <a:pt x="9832" y="4916"/>
                  </a:lnTo>
                  <a:cubicBezTo>
                    <a:pt x="9832" y="2185"/>
                    <a:pt x="7647" y="0"/>
                    <a:pt x="4916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07" name="Forma Livre: Forma 1906">
              <a:extLst>
                <a:ext uri="{FF2B5EF4-FFF2-40B4-BE49-F238E27FC236}">
                  <a16:creationId xmlns:a16="http://schemas.microsoft.com/office/drawing/2014/main" id="{CFDE1ADA-D03D-C393-085F-C8B175E326CA}"/>
                </a:ext>
              </a:extLst>
            </p:cNvPr>
            <p:cNvSpPr/>
            <p:nvPr/>
          </p:nvSpPr>
          <p:spPr>
            <a:xfrm>
              <a:off x="3657694" y="3092000"/>
              <a:ext cx="9832" cy="29203"/>
            </a:xfrm>
            <a:custGeom>
              <a:avLst/>
              <a:gdLst>
                <a:gd name="connsiteX0" fmla="*/ 4916 w 9832"/>
                <a:gd name="connsiteY0" fmla="*/ 0 h 29203"/>
                <a:gd name="connsiteX1" fmla="*/ 0 w 9832"/>
                <a:gd name="connsiteY1" fmla="*/ 4916 h 29203"/>
                <a:gd name="connsiteX2" fmla="*/ 0 w 9832"/>
                <a:gd name="connsiteY2" fmla="*/ 24455 h 29203"/>
                <a:gd name="connsiteX3" fmla="*/ 4916 w 9832"/>
                <a:gd name="connsiteY3" fmla="*/ 29203 h 29203"/>
                <a:gd name="connsiteX4" fmla="*/ 9832 w 9832"/>
                <a:gd name="connsiteY4" fmla="*/ 24455 h 29203"/>
                <a:gd name="connsiteX5" fmla="*/ 9832 w 9832"/>
                <a:gd name="connsiteY5" fmla="*/ 4916 h 29203"/>
                <a:gd name="connsiteX6" fmla="*/ 4916 w 9832"/>
                <a:gd name="connsiteY6" fmla="*/ 0 h 29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32" h="29203">
                  <a:moveTo>
                    <a:pt x="4916" y="0"/>
                  </a:moveTo>
                  <a:cubicBezTo>
                    <a:pt x="2227" y="0"/>
                    <a:pt x="0" y="2185"/>
                    <a:pt x="0" y="4916"/>
                  </a:cubicBezTo>
                  <a:lnTo>
                    <a:pt x="0" y="24455"/>
                  </a:lnTo>
                  <a:cubicBezTo>
                    <a:pt x="0" y="27102"/>
                    <a:pt x="2185" y="29203"/>
                    <a:pt x="4916" y="29203"/>
                  </a:cubicBezTo>
                  <a:cubicBezTo>
                    <a:pt x="7647" y="29203"/>
                    <a:pt x="9832" y="27060"/>
                    <a:pt x="9832" y="24455"/>
                  </a:cubicBezTo>
                  <a:lnTo>
                    <a:pt x="9832" y="4916"/>
                  </a:lnTo>
                  <a:cubicBezTo>
                    <a:pt x="9832" y="2227"/>
                    <a:pt x="7647" y="0"/>
                    <a:pt x="4916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08" name="Forma Livre: Forma 1907">
              <a:extLst>
                <a:ext uri="{FF2B5EF4-FFF2-40B4-BE49-F238E27FC236}">
                  <a16:creationId xmlns:a16="http://schemas.microsoft.com/office/drawing/2014/main" id="{AA87A46C-4AAC-EB03-D1EE-492667495FDC}"/>
                </a:ext>
              </a:extLst>
            </p:cNvPr>
            <p:cNvSpPr/>
            <p:nvPr/>
          </p:nvSpPr>
          <p:spPr>
            <a:xfrm>
              <a:off x="3602314" y="3083176"/>
              <a:ext cx="9832" cy="46556"/>
            </a:xfrm>
            <a:custGeom>
              <a:avLst/>
              <a:gdLst>
                <a:gd name="connsiteX0" fmla="*/ 4916 w 9832"/>
                <a:gd name="connsiteY0" fmla="*/ 0 h 46556"/>
                <a:gd name="connsiteX1" fmla="*/ 0 w 9832"/>
                <a:gd name="connsiteY1" fmla="*/ 4916 h 46556"/>
                <a:gd name="connsiteX2" fmla="*/ 0 w 9832"/>
                <a:gd name="connsiteY2" fmla="*/ 41809 h 46556"/>
                <a:gd name="connsiteX3" fmla="*/ 4916 w 9832"/>
                <a:gd name="connsiteY3" fmla="*/ 46557 h 46556"/>
                <a:gd name="connsiteX4" fmla="*/ 9832 w 9832"/>
                <a:gd name="connsiteY4" fmla="*/ 41809 h 46556"/>
                <a:gd name="connsiteX5" fmla="*/ 9832 w 9832"/>
                <a:gd name="connsiteY5" fmla="*/ 4916 h 46556"/>
                <a:gd name="connsiteX6" fmla="*/ 4916 w 9832"/>
                <a:gd name="connsiteY6" fmla="*/ 0 h 46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32" h="46556">
                  <a:moveTo>
                    <a:pt x="4916" y="0"/>
                  </a:moveTo>
                  <a:cubicBezTo>
                    <a:pt x="2227" y="0"/>
                    <a:pt x="0" y="2185"/>
                    <a:pt x="0" y="4916"/>
                  </a:cubicBezTo>
                  <a:lnTo>
                    <a:pt x="0" y="41809"/>
                  </a:lnTo>
                  <a:cubicBezTo>
                    <a:pt x="0" y="44456"/>
                    <a:pt x="2185" y="46557"/>
                    <a:pt x="4916" y="46557"/>
                  </a:cubicBezTo>
                  <a:cubicBezTo>
                    <a:pt x="7647" y="46557"/>
                    <a:pt x="9832" y="44414"/>
                    <a:pt x="9832" y="41809"/>
                  </a:cubicBezTo>
                  <a:lnTo>
                    <a:pt x="9832" y="4916"/>
                  </a:lnTo>
                  <a:cubicBezTo>
                    <a:pt x="9832" y="2227"/>
                    <a:pt x="7647" y="0"/>
                    <a:pt x="4916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09" name="Forma Livre: Forma 1908">
              <a:extLst>
                <a:ext uri="{FF2B5EF4-FFF2-40B4-BE49-F238E27FC236}">
                  <a16:creationId xmlns:a16="http://schemas.microsoft.com/office/drawing/2014/main" id="{59DB2620-1160-3E47-5E1B-1BDDCF584960}"/>
                </a:ext>
              </a:extLst>
            </p:cNvPr>
            <p:cNvSpPr/>
            <p:nvPr/>
          </p:nvSpPr>
          <p:spPr>
            <a:xfrm>
              <a:off x="3620760" y="3070739"/>
              <a:ext cx="9832" cy="71011"/>
            </a:xfrm>
            <a:custGeom>
              <a:avLst/>
              <a:gdLst>
                <a:gd name="connsiteX0" fmla="*/ 4916 w 9832"/>
                <a:gd name="connsiteY0" fmla="*/ 0 h 71011"/>
                <a:gd name="connsiteX1" fmla="*/ 0 w 9832"/>
                <a:gd name="connsiteY1" fmla="*/ 4916 h 71011"/>
                <a:gd name="connsiteX2" fmla="*/ 0 w 9832"/>
                <a:gd name="connsiteY2" fmla="*/ 66264 h 71011"/>
                <a:gd name="connsiteX3" fmla="*/ 4916 w 9832"/>
                <a:gd name="connsiteY3" fmla="*/ 71012 h 71011"/>
                <a:gd name="connsiteX4" fmla="*/ 9832 w 9832"/>
                <a:gd name="connsiteY4" fmla="*/ 66264 h 71011"/>
                <a:gd name="connsiteX5" fmla="*/ 9832 w 9832"/>
                <a:gd name="connsiteY5" fmla="*/ 4916 h 71011"/>
                <a:gd name="connsiteX6" fmla="*/ 4916 w 9832"/>
                <a:gd name="connsiteY6" fmla="*/ 0 h 71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32" h="71011">
                  <a:moveTo>
                    <a:pt x="4916" y="0"/>
                  </a:moveTo>
                  <a:cubicBezTo>
                    <a:pt x="2185" y="0"/>
                    <a:pt x="0" y="2185"/>
                    <a:pt x="0" y="4916"/>
                  </a:cubicBezTo>
                  <a:lnTo>
                    <a:pt x="0" y="66264"/>
                  </a:lnTo>
                  <a:cubicBezTo>
                    <a:pt x="0" y="68911"/>
                    <a:pt x="2185" y="71012"/>
                    <a:pt x="4916" y="71012"/>
                  </a:cubicBezTo>
                  <a:cubicBezTo>
                    <a:pt x="7647" y="71012"/>
                    <a:pt x="9832" y="68869"/>
                    <a:pt x="9832" y="66264"/>
                  </a:cubicBezTo>
                  <a:lnTo>
                    <a:pt x="9832" y="4916"/>
                  </a:lnTo>
                  <a:cubicBezTo>
                    <a:pt x="9832" y="2185"/>
                    <a:pt x="7647" y="0"/>
                    <a:pt x="4916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10" name="Forma Livre: Forma 1909">
              <a:extLst>
                <a:ext uri="{FF2B5EF4-FFF2-40B4-BE49-F238E27FC236}">
                  <a16:creationId xmlns:a16="http://schemas.microsoft.com/office/drawing/2014/main" id="{1F8963CE-FEA5-0DE7-616A-2A85D6380893}"/>
                </a:ext>
              </a:extLst>
            </p:cNvPr>
            <p:cNvSpPr/>
            <p:nvPr/>
          </p:nvSpPr>
          <p:spPr>
            <a:xfrm>
              <a:off x="3639248" y="3078680"/>
              <a:ext cx="9832" cy="55422"/>
            </a:xfrm>
            <a:custGeom>
              <a:avLst/>
              <a:gdLst>
                <a:gd name="connsiteX0" fmla="*/ 4916 w 9832"/>
                <a:gd name="connsiteY0" fmla="*/ 0 h 55422"/>
                <a:gd name="connsiteX1" fmla="*/ 0 w 9832"/>
                <a:gd name="connsiteY1" fmla="*/ 4916 h 55422"/>
                <a:gd name="connsiteX2" fmla="*/ 0 w 9832"/>
                <a:gd name="connsiteY2" fmla="*/ 50675 h 55422"/>
                <a:gd name="connsiteX3" fmla="*/ 4916 w 9832"/>
                <a:gd name="connsiteY3" fmla="*/ 55423 h 55422"/>
                <a:gd name="connsiteX4" fmla="*/ 9832 w 9832"/>
                <a:gd name="connsiteY4" fmla="*/ 50675 h 55422"/>
                <a:gd name="connsiteX5" fmla="*/ 9832 w 9832"/>
                <a:gd name="connsiteY5" fmla="*/ 4916 h 55422"/>
                <a:gd name="connsiteX6" fmla="*/ 4916 w 9832"/>
                <a:gd name="connsiteY6" fmla="*/ 0 h 55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32" h="55422">
                  <a:moveTo>
                    <a:pt x="4916" y="0"/>
                  </a:moveTo>
                  <a:cubicBezTo>
                    <a:pt x="2227" y="0"/>
                    <a:pt x="0" y="2185"/>
                    <a:pt x="0" y="4916"/>
                  </a:cubicBezTo>
                  <a:lnTo>
                    <a:pt x="0" y="50675"/>
                  </a:lnTo>
                  <a:cubicBezTo>
                    <a:pt x="0" y="53322"/>
                    <a:pt x="2185" y="55423"/>
                    <a:pt x="4916" y="55423"/>
                  </a:cubicBezTo>
                  <a:cubicBezTo>
                    <a:pt x="7647" y="55423"/>
                    <a:pt x="9832" y="53280"/>
                    <a:pt x="9832" y="50675"/>
                  </a:cubicBezTo>
                  <a:lnTo>
                    <a:pt x="9832" y="4916"/>
                  </a:lnTo>
                  <a:cubicBezTo>
                    <a:pt x="9832" y="2227"/>
                    <a:pt x="7647" y="0"/>
                    <a:pt x="4916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11" name="Forma Livre: Forma 1910">
              <a:extLst>
                <a:ext uri="{FF2B5EF4-FFF2-40B4-BE49-F238E27FC236}">
                  <a16:creationId xmlns:a16="http://schemas.microsoft.com/office/drawing/2014/main" id="{AA1F594E-3979-3F45-1265-4F1EF814334E}"/>
                </a:ext>
              </a:extLst>
            </p:cNvPr>
            <p:cNvSpPr/>
            <p:nvPr/>
          </p:nvSpPr>
          <p:spPr>
            <a:xfrm>
              <a:off x="3455290" y="3049855"/>
              <a:ext cx="9832" cy="112190"/>
            </a:xfrm>
            <a:custGeom>
              <a:avLst/>
              <a:gdLst>
                <a:gd name="connsiteX0" fmla="*/ 4916 w 9832"/>
                <a:gd name="connsiteY0" fmla="*/ 0 h 112190"/>
                <a:gd name="connsiteX1" fmla="*/ 0 w 9832"/>
                <a:gd name="connsiteY1" fmla="*/ 4916 h 112190"/>
                <a:gd name="connsiteX2" fmla="*/ 0 w 9832"/>
                <a:gd name="connsiteY2" fmla="*/ 107442 h 112190"/>
                <a:gd name="connsiteX3" fmla="*/ 4916 w 9832"/>
                <a:gd name="connsiteY3" fmla="*/ 112190 h 112190"/>
                <a:gd name="connsiteX4" fmla="*/ 9832 w 9832"/>
                <a:gd name="connsiteY4" fmla="*/ 107442 h 112190"/>
                <a:gd name="connsiteX5" fmla="*/ 9832 w 9832"/>
                <a:gd name="connsiteY5" fmla="*/ 4916 h 112190"/>
                <a:gd name="connsiteX6" fmla="*/ 4916 w 9832"/>
                <a:gd name="connsiteY6" fmla="*/ 0 h 112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32" h="112190">
                  <a:moveTo>
                    <a:pt x="4916" y="0"/>
                  </a:moveTo>
                  <a:cubicBezTo>
                    <a:pt x="2227" y="0"/>
                    <a:pt x="0" y="2185"/>
                    <a:pt x="0" y="4916"/>
                  </a:cubicBezTo>
                  <a:lnTo>
                    <a:pt x="0" y="107442"/>
                  </a:lnTo>
                  <a:cubicBezTo>
                    <a:pt x="0" y="110089"/>
                    <a:pt x="2185" y="112190"/>
                    <a:pt x="4916" y="112190"/>
                  </a:cubicBezTo>
                  <a:cubicBezTo>
                    <a:pt x="7647" y="112190"/>
                    <a:pt x="9832" y="110047"/>
                    <a:pt x="9832" y="107442"/>
                  </a:cubicBezTo>
                  <a:lnTo>
                    <a:pt x="9832" y="4916"/>
                  </a:lnTo>
                  <a:cubicBezTo>
                    <a:pt x="9832" y="2185"/>
                    <a:pt x="7647" y="0"/>
                    <a:pt x="4916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12" name="Forma Livre: Forma 1911">
              <a:extLst>
                <a:ext uri="{FF2B5EF4-FFF2-40B4-BE49-F238E27FC236}">
                  <a16:creationId xmlns:a16="http://schemas.microsoft.com/office/drawing/2014/main" id="{F2923A92-88F5-92E7-90C1-7CC9033B3899}"/>
                </a:ext>
              </a:extLst>
            </p:cNvPr>
            <p:cNvSpPr/>
            <p:nvPr/>
          </p:nvSpPr>
          <p:spPr>
            <a:xfrm>
              <a:off x="3354193" y="3095698"/>
              <a:ext cx="9832" cy="21891"/>
            </a:xfrm>
            <a:custGeom>
              <a:avLst/>
              <a:gdLst>
                <a:gd name="connsiteX0" fmla="*/ 4916 w 9832"/>
                <a:gd name="connsiteY0" fmla="*/ 0 h 21891"/>
                <a:gd name="connsiteX1" fmla="*/ 0 w 9832"/>
                <a:gd name="connsiteY1" fmla="*/ 4916 h 21891"/>
                <a:gd name="connsiteX2" fmla="*/ 0 w 9832"/>
                <a:gd name="connsiteY2" fmla="*/ 17144 h 21891"/>
                <a:gd name="connsiteX3" fmla="*/ 4916 w 9832"/>
                <a:gd name="connsiteY3" fmla="*/ 21892 h 21891"/>
                <a:gd name="connsiteX4" fmla="*/ 9832 w 9832"/>
                <a:gd name="connsiteY4" fmla="*/ 17144 h 21891"/>
                <a:gd name="connsiteX5" fmla="*/ 9832 w 9832"/>
                <a:gd name="connsiteY5" fmla="*/ 4916 h 21891"/>
                <a:gd name="connsiteX6" fmla="*/ 4916 w 9832"/>
                <a:gd name="connsiteY6" fmla="*/ 0 h 21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32" h="21891">
                  <a:moveTo>
                    <a:pt x="4916" y="0"/>
                  </a:moveTo>
                  <a:cubicBezTo>
                    <a:pt x="2227" y="0"/>
                    <a:pt x="0" y="2185"/>
                    <a:pt x="0" y="4916"/>
                  </a:cubicBezTo>
                  <a:lnTo>
                    <a:pt x="0" y="17144"/>
                  </a:lnTo>
                  <a:cubicBezTo>
                    <a:pt x="0" y="19791"/>
                    <a:pt x="2185" y="21892"/>
                    <a:pt x="4916" y="21892"/>
                  </a:cubicBezTo>
                  <a:cubicBezTo>
                    <a:pt x="7647" y="21892"/>
                    <a:pt x="9832" y="19749"/>
                    <a:pt x="9832" y="17144"/>
                  </a:cubicBezTo>
                  <a:lnTo>
                    <a:pt x="9832" y="4916"/>
                  </a:lnTo>
                  <a:cubicBezTo>
                    <a:pt x="9832" y="2227"/>
                    <a:pt x="7647" y="0"/>
                    <a:pt x="4916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13" name="Forma Livre: Forma 1912">
              <a:extLst>
                <a:ext uri="{FF2B5EF4-FFF2-40B4-BE49-F238E27FC236}">
                  <a16:creationId xmlns:a16="http://schemas.microsoft.com/office/drawing/2014/main" id="{0E33192F-D350-E374-B6C1-B0BAE08803FF}"/>
                </a:ext>
              </a:extLst>
            </p:cNvPr>
            <p:cNvSpPr/>
            <p:nvPr/>
          </p:nvSpPr>
          <p:spPr>
            <a:xfrm>
              <a:off x="3374152" y="3089773"/>
              <a:ext cx="9832" cy="32396"/>
            </a:xfrm>
            <a:custGeom>
              <a:avLst/>
              <a:gdLst>
                <a:gd name="connsiteX0" fmla="*/ 4916 w 9832"/>
                <a:gd name="connsiteY0" fmla="*/ 0 h 32396"/>
                <a:gd name="connsiteX1" fmla="*/ 0 w 9832"/>
                <a:gd name="connsiteY1" fmla="*/ 4916 h 32396"/>
                <a:gd name="connsiteX2" fmla="*/ 0 w 9832"/>
                <a:gd name="connsiteY2" fmla="*/ 27648 h 32396"/>
                <a:gd name="connsiteX3" fmla="*/ 4916 w 9832"/>
                <a:gd name="connsiteY3" fmla="*/ 32396 h 32396"/>
                <a:gd name="connsiteX4" fmla="*/ 9832 w 9832"/>
                <a:gd name="connsiteY4" fmla="*/ 27648 h 32396"/>
                <a:gd name="connsiteX5" fmla="*/ 9832 w 9832"/>
                <a:gd name="connsiteY5" fmla="*/ 4916 h 32396"/>
                <a:gd name="connsiteX6" fmla="*/ 4916 w 9832"/>
                <a:gd name="connsiteY6" fmla="*/ 0 h 32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32" h="32396">
                  <a:moveTo>
                    <a:pt x="4916" y="0"/>
                  </a:moveTo>
                  <a:cubicBezTo>
                    <a:pt x="2227" y="0"/>
                    <a:pt x="0" y="2185"/>
                    <a:pt x="0" y="4916"/>
                  </a:cubicBezTo>
                  <a:lnTo>
                    <a:pt x="0" y="27648"/>
                  </a:lnTo>
                  <a:cubicBezTo>
                    <a:pt x="0" y="30295"/>
                    <a:pt x="2185" y="32396"/>
                    <a:pt x="4916" y="32396"/>
                  </a:cubicBezTo>
                  <a:cubicBezTo>
                    <a:pt x="7647" y="32396"/>
                    <a:pt x="9832" y="30254"/>
                    <a:pt x="9832" y="27648"/>
                  </a:cubicBezTo>
                  <a:lnTo>
                    <a:pt x="9832" y="4916"/>
                  </a:lnTo>
                  <a:cubicBezTo>
                    <a:pt x="9832" y="2227"/>
                    <a:pt x="7647" y="0"/>
                    <a:pt x="4916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14" name="Forma Livre: Forma 1913">
              <a:extLst>
                <a:ext uri="{FF2B5EF4-FFF2-40B4-BE49-F238E27FC236}">
                  <a16:creationId xmlns:a16="http://schemas.microsoft.com/office/drawing/2014/main" id="{2CD3AC2A-5B96-0600-164B-80E6176E1903}"/>
                </a:ext>
              </a:extLst>
            </p:cNvPr>
            <p:cNvSpPr/>
            <p:nvPr/>
          </p:nvSpPr>
          <p:spPr>
            <a:xfrm>
              <a:off x="3397262" y="3101328"/>
              <a:ext cx="9832" cy="12017"/>
            </a:xfrm>
            <a:custGeom>
              <a:avLst/>
              <a:gdLst>
                <a:gd name="connsiteX0" fmla="*/ 4916 w 9832"/>
                <a:gd name="connsiteY0" fmla="*/ 0 h 12017"/>
                <a:gd name="connsiteX1" fmla="*/ 0 w 9832"/>
                <a:gd name="connsiteY1" fmla="*/ 4916 h 12017"/>
                <a:gd name="connsiteX2" fmla="*/ 0 w 9832"/>
                <a:gd name="connsiteY2" fmla="*/ 7269 h 12017"/>
                <a:gd name="connsiteX3" fmla="*/ 4916 w 9832"/>
                <a:gd name="connsiteY3" fmla="*/ 12017 h 12017"/>
                <a:gd name="connsiteX4" fmla="*/ 9832 w 9832"/>
                <a:gd name="connsiteY4" fmla="*/ 7269 h 12017"/>
                <a:gd name="connsiteX5" fmla="*/ 9832 w 9832"/>
                <a:gd name="connsiteY5" fmla="*/ 4916 h 12017"/>
                <a:gd name="connsiteX6" fmla="*/ 4916 w 9832"/>
                <a:gd name="connsiteY6" fmla="*/ 0 h 12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32" h="12017">
                  <a:moveTo>
                    <a:pt x="4916" y="0"/>
                  </a:moveTo>
                  <a:cubicBezTo>
                    <a:pt x="2227" y="0"/>
                    <a:pt x="0" y="2185"/>
                    <a:pt x="0" y="4916"/>
                  </a:cubicBezTo>
                  <a:lnTo>
                    <a:pt x="0" y="7269"/>
                  </a:lnTo>
                  <a:cubicBezTo>
                    <a:pt x="0" y="9916"/>
                    <a:pt x="2185" y="12017"/>
                    <a:pt x="4916" y="12017"/>
                  </a:cubicBezTo>
                  <a:cubicBezTo>
                    <a:pt x="7647" y="12017"/>
                    <a:pt x="9832" y="9874"/>
                    <a:pt x="9832" y="7269"/>
                  </a:cubicBezTo>
                  <a:lnTo>
                    <a:pt x="9832" y="4916"/>
                  </a:lnTo>
                  <a:cubicBezTo>
                    <a:pt x="9832" y="2227"/>
                    <a:pt x="7647" y="0"/>
                    <a:pt x="4916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15" name="Forma Livre: Forma 1914">
              <a:extLst>
                <a:ext uri="{FF2B5EF4-FFF2-40B4-BE49-F238E27FC236}">
                  <a16:creationId xmlns:a16="http://schemas.microsoft.com/office/drawing/2014/main" id="{3F7B3AE6-FF18-3962-918D-354CEEA88A2F}"/>
                </a:ext>
              </a:extLst>
            </p:cNvPr>
            <p:cNvSpPr/>
            <p:nvPr/>
          </p:nvSpPr>
          <p:spPr>
            <a:xfrm>
              <a:off x="3415750" y="3098051"/>
              <a:ext cx="9832" cy="18488"/>
            </a:xfrm>
            <a:custGeom>
              <a:avLst/>
              <a:gdLst>
                <a:gd name="connsiteX0" fmla="*/ 4916 w 9832"/>
                <a:gd name="connsiteY0" fmla="*/ 0 h 18488"/>
                <a:gd name="connsiteX1" fmla="*/ 0 w 9832"/>
                <a:gd name="connsiteY1" fmla="*/ 4916 h 18488"/>
                <a:gd name="connsiteX2" fmla="*/ 0 w 9832"/>
                <a:gd name="connsiteY2" fmla="*/ 13740 h 18488"/>
                <a:gd name="connsiteX3" fmla="*/ 4916 w 9832"/>
                <a:gd name="connsiteY3" fmla="*/ 18488 h 18488"/>
                <a:gd name="connsiteX4" fmla="*/ 9832 w 9832"/>
                <a:gd name="connsiteY4" fmla="*/ 13740 h 18488"/>
                <a:gd name="connsiteX5" fmla="*/ 9832 w 9832"/>
                <a:gd name="connsiteY5" fmla="*/ 4916 h 18488"/>
                <a:gd name="connsiteX6" fmla="*/ 4916 w 9832"/>
                <a:gd name="connsiteY6" fmla="*/ 0 h 1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32" h="18488">
                  <a:moveTo>
                    <a:pt x="4916" y="0"/>
                  </a:moveTo>
                  <a:cubicBezTo>
                    <a:pt x="2227" y="0"/>
                    <a:pt x="0" y="2185"/>
                    <a:pt x="0" y="4916"/>
                  </a:cubicBezTo>
                  <a:lnTo>
                    <a:pt x="0" y="13740"/>
                  </a:lnTo>
                  <a:cubicBezTo>
                    <a:pt x="0" y="16387"/>
                    <a:pt x="2185" y="18488"/>
                    <a:pt x="4916" y="18488"/>
                  </a:cubicBezTo>
                  <a:cubicBezTo>
                    <a:pt x="7647" y="18488"/>
                    <a:pt x="9832" y="16345"/>
                    <a:pt x="9832" y="13740"/>
                  </a:cubicBezTo>
                  <a:lnTo>
                    <a:pt x="9832" y="4916"/>
                  </a:lnTo>
                  <a:cubicBezTo>
                    <a:pt x="9832" y="2227"/>
                    <a:pt x="7647" y="0"/>
                    <a:pt x="4916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16" name="Forma Livre: Forma 1915">
              <a:extLst>
                <a:ext uri="{FF2B5EF4-FFF2-40B4-BE49-F238E27FC236}">
                  <a16:creationId xmlns:a16="http://schemas.microsoft.com/office/drawing/2014/main" id="{51330C2A-B154-7003-C225-A4AEAF86758E}"/>
                </a:ext>
              </a:extLst>
            </p:cNvPr>
            <p:cNvSpPr/>
            <p:nvPr/>
          </p:nvSpPr>
          <p:spPr>
            <a:xfrm>
              <a:off x="3434196" y="3095320"/>
              <a:ext cx="9832" cy="23824"/>
            </a:xfrm>
            <a:custGeom>
              <a:avLst/>
              <a:gdLst>
                <a:gd name="connsiteX0" fmla="*/ 4916 w 9832"/>
                <a:gd name="connsiteY0" fmla="*/ 0 h 23824"/>
                <a:gd name="connsiteX1" fmla="*/ 0 w 9832"/>
                <a:gd name="connsiteY1" fmla="*/ 4916 h 23824"/>
                <a:gd name="connsiteX2" fmla="*/ 0 w 9832"/>
                <a:gd name="connsiteY2" fmla="*/ 19077 h 23824"/>
                <a:gd name="connsiteX3" fmla="*/ 4916 w 9832"/>
                <a:gd name="connsiteY3" fmla="*/ 23825 h 23824"/>
                <a:gd name="connsiteX4" fmla="*/ 9832 w 9832"/>
                <a:gd name="connsiteY4" fmla="*/ 19077 h 23824"/>
                <a:gd name="connsiteX5" fmla="*/ 9832 w 9832"/>
                <a:gd name="connsiteY5" fmla="*/ 4916 h 23824"/>
                <a:gd name="connsiteX6" fmla="*/ 4916 w 9832"/>
                <a:gd name="connsiteY6" fmla="*/ 0 h 23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32" h="23824">
                  <a:moveTo>
                    <a:pt x="4916" y="0"/>
                  </a:moveTo>
                  <a:cubicBezTo>
                    <a:pt x="2227" y="0"/>
                    <a:pt x="0" y="2185"/>
                    <a:pt x="0" y="4916"/>
                  </a:cubicBezTo>
                  <a:lnTo>
                    <a:pt x="0" y="19077"/>
                  </a:lnTo>
                  <a:cubicBezTo>
                    <a:pt x="0" y="21724"/>
                    <a:pt x="2185" y="23825"/>
                    <a:pt x="4916" y="23825"/>
                  </a:cubicBezTo>
                  <a:cubicBezTo>
                    <a:pt x="7647" y="23825"/>
                    <a:pt x="9832" y="21682"/>
                    <a:pt x="9832" y="19077"/>
                  </a:cubicBezTo>
                  <a:lnTo>
                    <a:pt x="9832" y="4916"/>
                  </a:lnTo>
                  <a:cubicBezTo>
                    <a:pt x="9832" y="2227"/>
                    <a:pt x="7647" y="0"/>
                    <a:pt x="4916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17" name="Forma Livre: Forma 1916">
              <a:extLst>
                <a:ext uri="{FF2B5EF4-FFF2-40B4-BE49-F238E27FC236}">
                  <a16:creationId xmlns:a16="http://schemas.microsoft.com/office/drawing/2014/main" id="{FEC01D6A-91AD-B74D-AC39-D2FB79B055FF}"/>
                </a:ext>
              </a:extLst>
            </p:cNvPr>
            <p:cNvSpPr/>
            <p:nvPr/>
          </p:nvSpPr>
          <p:spPr>
            <a:xfrm>
              <a:off x="3788078" y="3092924"/>
              <a:ext cx="9832" cy="27312"/>
            </a:xfrm>
            <a:custGeom>
              <a:avLst/>
              <a:gdLst>
                <a:gd name="connsiteX0" fmla="*/ 4916 w 9832"/>
                <a:gd name="connsiteY0" fmla="*/ 0 h 27312"/>
                <a:gd name="connsiteX1" fmla="*/ 0 w 9832"/>
                <a:gd name="connsiteY1" fmla="*/ 4916 h 27312"/>
                <a:gd name="connsiteX2" fmla="*/ 0 w 9832"/>
                <a:gd name="connsiteY2" fmla="*/ 22564 h 27312"/>
                <a:gd name="connsiteX3" fmla="*/ 4916 w 9832"/>
                <a:gd name="connsiteY3" fmla="*/ 27312 h 27312"/>
                <a:gd name="connsiteX4" fmla="*/ 9832 w 9832"/>
                <a:gd name="connsiteY4" fmla="*/ 22564 h 27312"/>
                <a:gd name="connsiteX5" fmla="*/ 9832 w 9832"/>
                <a:gd name="connsiteY5" fmla="*/ 4916 h 27312"/>
                <a:gd name="connsiteX6" fmla="*/ 4916 w 9832"/>
                <a:gd name="connsiteY6" fmla="*/ 0 h 27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32" h="27312">
                  <a:moveTo>
                    <a:pt x="4916" y="0"/>
                  </a:moveTo>
                  <a:cubicBezTo>
                    <a:pt x="2227" y="0"/>
                    <a:pt x="0" y="2185"/>
                    <a:pt x="0" y="4916"/>
                  </a:cubicBezTo>
                  <a:lnTo>
                    <a:pt x="0" y="22564"/>
                  </a:lnTo>
                  <a:cubicBezTo>
                    <a:pt x="0" y="25211"/>
                    <a:pt x="2185" y="27312"/>
                    <a:pt x="4916" y="27312"/>
                  </a:cubicBezTo>
                  <a:cubicBezTo>
                    <a:pt x="7647" y="27312"/>
                    <a:pt x="9832" y="25169"/>
                    <a:pt x="9832" y="22564"/>
                  </a:cubicBezTo>
                  <a:lnTo>
                    <a:pt x="9832" y="4916"/>
                  </a:lnTo>
                  <a:cubicBezTo>
                    <a:pt x="9832" y="2227"/>
                    <a:pt x="7647" y="0"/>
                    <a:pt x="4916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18" name="Forma Livre: Forma 1917">
              <a:extLst>
                <a:ext uri="{FF2B5EF4-FFF2-40B4-BE49-F238E27FC236}">
                  <a16:creationId xmlns:a16="http://schemas.microsoft.com/office/drawing/2014/main" id="{542C1464-11A9-13E4-A24C-BCF4E442BF11}"/>
                </a:ext>
              </a:extLst>
            </p:cNvPr>
            <p:cNvSpPr/>
            <p:nvPr/>
          </p:nvSpPr>
          <p:spPr>
            <a:xfrm>
              <a:off x="3732698" y="3092714"/>
              <a:ext cx="9832" cy="27732"/>
            </a:xfrm>
            <a:custGeom>
              <a:avLst/>
              <a:gdLst>
                <a:gd name="connsiteX0" fmla="*/ 4916 w 9832"/>
                <a:gd name="connsiteY0" fmla="*/ 0 h 27732"/>
                <a:gd name="connsiteX1" fmla="*/ 0 w 9832"/>
                <a:gd name="connsiteY1" fmla="*/ 4916 h 27732"/>
                <a:gd name="connsiteX2" fmla="*/ 0 w 9832"/>
                <a:gd name="connsiteY2" fmla="*/ 22984 h 27732"/>
                <a:gd name="connsiteX3" fmla="*/ 4916 w 9832"/>
                <a:gd name="connsiteY3" fmla="*/ 27732 h 27732"/>
                <a:gd name="connsiteX4" fmla="*/ 9832 w 9832"/>
                <a:gd name="connsiteY4" fmla="*/ 22984 h 27732"/>
                <a:gd name="connsiteX5" fmla="*/ 9832 w 9832"/>
                <a:gd name="connsiteY5" fmla="*/ 4916 h 27732"/>
                <a:gd name="connsiteX6" fmla="*/ 4916 w 9832"/>
                <a:gd name="connsiteY6" fmla="*/ 0 h 27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32" h="27732">
                  <a:moveTo>
                    <a:pt x="4916" y="0"/>
                  </a:moveTo>
                  <a:cubicBezTo>
                    <a:pt x="2227" y="0"/>
                    <a:pt x="0" y="2185"/>
                    <a:pt x="0" y="4916"/>
                  </a:cubicBezTo>
                  <a:lnTo>
                    <a:pt x="0" y="22984"/>
                  </a:lnTo>
                  <a:cubicBezTo>
                    <a:pt x="0" y="25631"/>
                    <a:pt x="2185" y="27732"/>
                    <a:pt x="4916" y="27732"/>
                  </a:cubicBezTo>
                  <a:cubicBezTo>
                    <a:pt x="7647" y="27732"/>
                    <a:pt x="9832" y="25589"/>
                    <a:pt x="9832" y="22984"/>
                  </a:cubicBezTo>
                  <a:lnTo>
                    <a:pt x="9832" y="4916"/>
                  </a:lnTo>
                  <a:cubicBezTo>
                    <a:pt x="9832" y="2227"/>
                    <a:pt x="7647" y="0"/>
                    <a:pt x="4916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19" name="Forma Livre: Forma 1918">
              <a:extLst>
                <a:ext uri="{FF2B5EF4-FFF2-40B4-BE49-F238E27FC236}">
                  <a16:creationId xmlns:a16="http://schemas.microsoft.com/office/drawing/2014/main" id="{28842D49-E69A-373B-B728-EB7AEEC0D997}"/>
                </a:ext>
              </a:extLst>
            </p:cNvPr>
            <p:cNvSpPr/>
            <p:nvPr/>
          </p:nvSpPr>
          <p:spPr>
            <a:xfrm>
              <a:off x="3751144" y="3084941"/>
              <a:ext cx="9832" cy="43111"/>
            </a:xfrm>
            <a:custGeom>
              <a:avLst/>
              <a:gdLst>
                <a:gd name="connsiteX0" fmla="*/ 4916 w 9832"/>
                <a:gd name="connsiteY0" fmla="*/ 0 h 43111"/>
                <a:gd name="connsiteX1" fmla="*/ 0 w 9832"/>
                <a:gd name="connsiteY1" fmla="*/ 4916 h 43111"/>
                <a:gd name="connsiteX2" fmla="*/ 0 w 9832"/>
                <a:gd name="connsiteY2" fmla="*/ 38363 h 43111"/>
                <a:gd name="connsiteX3" fmla="*/ 4916 w 9832"/>
                <a:gd name="connsiteY3" fmla="*/ 43111 h 43111"/>
                <a:gd name="connsiteX4" fmla="*/ 9832 w 9832"/>
                <a:gd name="connsiteY4" fmla="*/ 38363 h 43111"/>
                <a:gd name="connsiteX5" fmla="*/ 9832 w 9832"/>
                <a:gd name="connsiteY5" fmla="*/ 4916 h 43111"/>
                <a:gd name="connsiteX6" fmla="*/ 4916 w 9832"/>
                <a:gd name="connsiteY6" fmla="*/ 0 h 43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32" h="43111">
                  <a:moveTo>
                    <a:pt x="4916" y="0"/>
                  </a:moveTo>
                  <a:cubicBezTo>
                    <a:pt x="2227" y="0"/>
                    <a:pt x="0" y="2185"/>
                    <a:pt x="0" y="4916"/>
                  </a:cubicBezTo>
                  <a:lnTo>
                    <a:pt x="0" y="38363"/>
                  </a:lnTo>
                  <a:cubicBezTo>
                    <a:pt x="0" y="41010"/>
                    <a:pt x="2185" y="43111"/>
                    <a:pt x="4916" y="43111"/>
                  </a:cubicBezTo>
                  <a:cubicBezTo>
                    <a:pt x="7647" y="43111"/>
                    <a:pt x="9832" y="40968"/>
                    <a:pt x="9832" y="38363"/>
                  </a:cubicBezTo>
                  <a:lnTo>
                    <a:pt x="9832" y="4916"/>
                  </a:lnTo>
                  <a:cubicBezTo>
                    <a:pt x="9832" y="2227"/>
                    <a:pt x="7647" y="0"/>
                    <a:pt x="4916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20" name="Forma Livre: Forma 1919">
              <a:extLst>
                <a:ext uri="{FF2B5EF4-FFF2-40B4-BE49-F238E27FC236}">
                  <a16:creationId xmlns:a16="http://schemas.microsoft.com/office/drawing/2014/main" id="{9D2091EC-C2D1-C003-8FBF-18CCC0272D06}"/>
                </a:ext>
              </a:extLst>
            </p:cNvPr>
            <p:cNvSpPr/>
            <p:nvPr/>
          </p:nvSpPr>
          <p:spPr>
            <a:xfrm>
              <a:off x="3769632" y="3066243"/>
              <a:ext cx="9832" cy="79877"/>
            </a:xfrm>
            <a:custGeom>
              <a:avLst/>
              <a:gdLst>
                <a:gd name="connsiteX0" fmla="*/ 4916 w 9832"/>
                <a:gd name="connsiteY0" fmla="*/ 0 h 79877"/>
                <a:gd name="connsiteX1" fmla="*/ 0 w 9832"/>
                <a:gd name="connsiteY1" fmla="*/ 4916 h 79877"/>
                <a:gd name="connsiteX2" fmla="*/ 0 w 9832"/>
                <a:gd name="connsiteY2" fmla="*/ 75130 h 79877"/>
                <a:gd name="connsiteX3" fmla="*/ 4916 w 9832"/>
                <a:gd name="connsiteY3" fmla="*/ 79878 h 79877"/>
                <a:gd name="connsiteX4" fmla="*/ 9832 w 9832"/>
                <a:gd name="connsiteY4" fmla="*/ 75130 h 79877"/>
                <a:gd name="connsiteX5" fmla="*/ 9832 w 9832"/>
                <a:gd name="connsiteY5" fmla="*/ 4916 h 79877"/>
                <a:gd name="connsiteX6" fmla="*/ 4916 w 9832"/>
                <a:gd name="connsiteY6" fmla="*/ 0 h 79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32" h="79877">
                  <a:moveTo>
                    <a:pt x="4916" y="0"/>
                  </a:moveTo>
                  <a:cubicBezTo>
                    <a:pt x="2227" y="0"/>
                    <a:pt x="0" y="2185"/>
                    <a:pt x="0" y="4916"/>
                  </a:cubicBezTo>
                  <a:lnTo>
                    <a:pt x="0" y="75130"/>
                  </a:lnTo>
                  <a:cubicBezTo>
                    <a:pt x="0" y="77777"/>
                    <a:pt x="2185" y="79878"/>
                    <a:pt x="4916" y="79878"/>
                  </a:cubicBezTo>
                  <a:cubicBezTo>
                    <a:pt x="7647" y="79878"/>
                    <a:pt x="9832" y="77735"/>
                    <a:pt x="9832" y="75130"/>
                  </a:cubicBezTo>
                  <a:lnTo>
                    <a:pt x="9832" y="4916"/>
                  </a:lnTo>
                  <a:cubicBezTo>
                    <a:pt x="9832" y="2227"/>
                    <a:pt x="7647" y="0"/>
                    <a:pt x="4916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21" name="Forma Livre: Forma 1920">
              <a:extLst>
                <a:ext uri="{FF2B5EF4-FFF2-40B4-BE49-F238E27FC236}">
                  <a16:creationId xmlns:a16="http://schemas.microsoft.com/office/drawing/2014/main" id="{79D3CEC4-5A22-DC67-7D3B-2EBA13932835}"/>
                </a:ext>
              </a:extLst>
            </p:cNvPr>
            <p:cNvSpPr/>
            <p:nvPr/>
          </p:nvSpPr>
          <p:spPr>
            <a:xfrm>
              <a:off x="3333562" y="3091076"/>
              <a:ext cx="9832" cy="31009"/>
            </a:xfrm>
            <a:custGeom>
              <a:avLst/>
              <a:gdLst>
                <a:gd name="connsiteX0" fmla="*/ 4916 w 9832"/>
                <a:gd name="connsiteY0" fmla="*/ 0 h 31009"/>
                <a:gd name="connsiteX1" fmla="*/ 0 w 9832"/>
                <a:gd name="connsiteY1" fmla="*/ 4916 h 31009"/>
                <a:gd name="connsiteX2" fmla="*/ 0 w 9832"/>
                <a:gd name="connsiteY2" fmla="*/ 26262 h 31009"/>
                <a:gd name="connsiteX3" fmla="*/ 4916 w 9832"/>
                <a:gd name="connsiteY3" fmla="*/ 31010 h 31009"/>
                <a:gd name="connsiteX4" fmla="*/ 9832 w 9832"/>
                <a:gd name="connsiteY4" fmla="*/ 26262 h 31009"/>
                <a:gd name="connsiteX5" fmla="*/ 9832 w 9832"/>
                <a:gd name="connsiteY5" fmla="*/ 4916 h 31009"/>
                <a:gd name="connsiteX6" fmla="*/ 4916 w 9832"/>
                <a:gd name="connsiteY6" fmla="*/ 0 h 31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32" h="31009">
                  <a:moveTo>
                    <a:pt x="4916" y="0"/>
                  </a:moveTo>
                  <a:cubicBezTo>
                    <a:pt x="2227" y="0"/>
                    <a:pt x="0" y="2185"/>
                    <a:pt x="0" y="4916"/>
                  </a:cubicBezTo>
                  <a:lnTo>
                    <a:pt x="0" y="26262"/>
                  </a:lnTo>
                  <a:cubicBezTo>
                    <a:pt x="0" y="28909"/>
                    <a:pt x="2185" y="31010"/>
                    <a:pt x="4916" y="31010"/>
                  </a:cubicBezTo>
                  <a:cubicBezTo>
                    <a:pt x="7647" y="31010"/>
                    <a:pt x="9832" y="28867"/>
                    <a:pt x="9832" y="26262"/>
                  </a:cubicBezTo>
                  <a:lnTo>
                    <a:pt x="9832" y="4916"/>
                  </a:lnTo>
                  <a:cubicBezTo>
                    <a:pt x="9832" y="2227"/>
                    <a:pt x="7647" y="0"/>
                    <a:pt x="4916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22" name="Forma Livre: Forma 1921">
              <a:extLst>
                <a:ext uri="{FF2B5EF4-FFF2-40B4-BE49-F238E27FC236}">
                  <a16:creationId xmlns:a16="http://schemas.microsoft.com/office/drawing/2014/main" id="{DBDDCA81-7037-B536-1984-9F95D2B13E5B}"/>
                </a:ext>
              </a:extLst>
            </p:cNvPr>
            <p:cNvSpPr/>
            <p:nvPr/>
          </p:nvSpPr>
          <p:spPr>
            <a:xfrm>
              <a:off x="3278181" y="3101244"/>
              <a:ext cx="9832" cy="11008"/>
            </a:xfrm>
            <a:custGeom>
              <a:avLst/>
              <a:gdLst>
                <a:gd name="connsiteX0" fmla="*/ 4916 w 9832"/>
                <a:gd name="connsiteY0" fmla="*/ 0 h 11008"/>
                <a:gd name="connsiteX1" fmla="*/ 0 w 9832"/>
                <a:gd name="connsiteY1" fmla="*/ 4916 h 11008"/>
                <a:gd name="connsiteX2" fmla="*/ 0 w 9832"/>
                <a:gd name="connsiteY2" fmla="*/ 6261 h 11008"/>
                <a:gd name="connsiteX3" fmla="*/ 4916 w 9832"/>
                <a:gd name="connsiteY3" fmla="*/ 11009 h 11008"/>
                <a:gd name="connsiteX4" fmla="*/ 9832 w 9832"/>
                <a:gd name="connsiteY4" fmla="*/ 6261 h 11008"/>
                <a:gd name="connsiteX5" fmla="*/ 9832 w 9832"/>
                <a:gd name="connsiteY5" fmla="*/ 4916 h 11008"/>
                <a:gd name="connsiteX6" fmla="*/ 4916 w 9832"/>
                <a:gd name="connsiteY6" fmla="*/ 0 h 11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32" h="11008">
                  <a:moveTo>
                    <a:pt x="4916" y="0"/>
                  </a:moveTo>
                  <a:cubicBezTo>
                    <a:pt x="2227" y="0"/>
                    <a:pt x="0" y="2185"/>
                    <a:pt x="0" y="4916"/>
                  </a:cubicBezTo>
                  <a:lnTo>
                    <a:pt x="0" y="6261"/>
                  </a:lnTo>
                  <a:cubicBezTo>
                    <a:pt x="0" y="8908"/>
                    <a:pt x="2185" y="11009"/>
                    <a:pt x="4916" y="11009"/>
                  </a:cubicBezTo>
                  <a:cubicBezTo>
                    <a:pt x="7647" y="11009"/>
                    <a:pt x="9832" y="8866"/>
                    <a:pt x="9832" y="6261"/>
                  </a:cubicBezTo>
                  <a:lnTo>
                    <a:pt x="9832" y="4916"/>
                  </a:lnTo>
                  <a:cubicBezTo>
                    <a:pt x="9832" y="2227"/>
                    <a:pt x="7647" y="0"/>
                    <a:pt x="4916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23" name="Forma Livre: Forma 1922">
              <a:extLst>
                <a:ext uri="{FF2B5EF4-FFF2-40B4-BE49-F238E27FC236}">
                  <a16:creationId xmlns:a16="http://schemas.microsoft.com/office/drawing/2014/main" id="{D55C3F92-2C69-E8E1-3FE7-21FF61A85AE1}"/>
                </a:ext>
              </a:extLst>
            </p:cNvPr>
            <p:cNvSpPr/>
            <p:nvPr/>
          </p:nvSpPr>
          <p:spPr>
            <a:xfrm>
              <a:off x="3296669" y="3097925"/>
              <a:ext cx="9832" cy="17479"/>
            </a:xfrm>
            <a:custGeom>
              <a:avLst/>
              <a:gdLst>
                <a:gd name="connsiteX0" fmla="*/ 4916 w 9832"/>
                <a:gd name="connsiteY0" fmla="*/ 0 h 17479"/>
                <a:gd name="connsiteX1" fmla="*/ 0 w 9832"/>
                <a:gd name="connsiteY1" fmla="*/ 4916 h 17479"/>
                <a:gd name="connsiteX2" fmla="*/ 0 w 9832"/>
                <a:gd name="connsiteY2" fmla="*/ 12732 h 17479"/>
                <a:gd name="connsiteX3" fmla="*/ 4916 w 9832"/>
                <a:gd name="connsiteY3" fmla="*/ 17480 h 17479"/>
                <a:gd name="connsiteX4" fmla="*/ 9832 w 9832"/>
                <a:gd name="connsiteY4" fmla="*/ 12732 h 17479"/>
                <a:gd name="connsiteX5" fmla="*/ 9832 w 9832"/>
                <a:gd name="connsiteY5" fmla="*/ 4916 h 17479"/>
                <a:gd name="connsiteX6" fmla="*/ 4916 w 9832"/>
                <a:gd name="connsiteY6" fmla="*/ 0 h 17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32" h="17479">
                  <a:moveTo>
                    <a:pt x="4916" y="0"/>
                  </a:moveTo>
                  <a:cubicBezTo>
                    <a:pt x="2227" y="0"/>
                    <a:pt x="0" y="2185"/>
                    <a:pt x="0" y="4916"/>
                  </a:cubicBezTo>
                  <a:lnTo>
                    <a:pt x="0" y="12732"/>
                  </a:lnTo>
                  <a:cubicBezTo>
                    <a:pt x="0" y="15379"/>
                    <a:pt x="2185" y="17480"/>
                    <a:pt x="4916" y="17480"/>
                  </a:cubicBezTo>
                  <a:cubicBezTo>
                    <a:pt x="7647" y="17480"/>
                    <a:pt x="9832" y="15337"/>
                    <a:pt x="9832" y="12732"/>
                  </a:cubicBezTo>
                  <a:lnTo>
                    <a:pt x="9832" y="4916"/>
                  </a:lnTo>
                  <a:cubicBezTo>
                    <a:pt x="9832" y="2227"/>
                    <a:pt x="7647" y="0"/>
                    <a:pt x="4916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24" name="Forma Livre: Forma 1923">
              <a:extLst>
                <a:ext uri="{FF2B5EF4-FFF2-40B4-BE49-F238E27FC236}">
                  <a16:creationId xmlns:a16="http://schemas.microsoft.com/office/drawing/2014/main" id="{48D8A302-42FE-B034-7A34-8ACE979E5CFA}"/>
                </a:ext>
              </a:extLst>
            </p:cNvPr>
            <p:cNvSpPr/>
            <p:nvPr/>
          </p:nvSpPr>
          <p:spPr>
            <a:xfrm>
              <a:off x="3315115" y="3095235"/>
              <a:ext cx="9832" cy="22816"/>
            </a:xfrm>
            <a:custGeom>
              <a:avLst/>
              <a:gdLst>
                <a:gd name="connsiteX0" fmla="*/ 4916 w 9832"/>
                <a:gd name="connsiteY0" fmla="*/ 0 h 22816"/>
                <a:gd name="connsiteX1" fmla="*/ 0 w 9832"/>
                <a:gd name="connsiteY1" fmla="*/ 4916 h 22816"/>
                <a:gd name="connsiteX2" fmla="*/ 0 w 9832"/>
                <a:gd name="connsiteY2" fmla="*/ 18068 h 22816"/>
                <a:gd name="connsiteX3" fmla="*/ 4916 w 9832"/>
                <a:gd name="connsiteY3" fmla="*/ 22816 h 22816"/>
                <a:gd name="connsiteX4" fmla="*/ 9832 w 9832"/>
                <a:gd name="connsiteY4" fmla="*/ 18068 h 22816"/>
                <a:gd name="connsiteX5" fmla="*/ 9832 w 9832"/>
                <a:gd name="connsiteY5" fmla="*/ 4916 h 22816"/>
                <a:gd name="connsiteX6" fmla="*/ 4916 w 9832"/>
                <a:gd name="connsiteY6" fmla="*/ 0 h 22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32" h="22816">
                  <a:moveTo>
                    <a:pt x="4916" y="0"/>
                  </a:moveTo>
                  <a:cubicBezTo>
                    <a:pt x="2227" y="0"/>
                    <a:pt x="0" y="2185"/>
                    <a:pt x="0" y="4916"/>
                  </a:cubicBezTo>
                  <a:lnTo>
                    <a:pt x="0" y="18068"/>
                  </a:lnTo>
                  <a:cubicBezTo>
                    <a:pt x="0" y="20715"/>
                    <a:pt x="2185" y="22816"/>
                    <a:pt x="4916" y="22816"/>
                  </a:cubicBezTo>
                  <a:cubicBezTo>
                    <a:pt x="7647" y="22816"/>
                    <a:pt x="9832" y="20673"/>
                    <a:pt x="9832" y="18068"/>
                  </a:cubicBezTo>
                  <a:lnTo>
                    <a:pt x="9832" y="4916"/>
                  </a:lnTo>
                  <a:cubicBezTo>
                    <a:pt x="9832" y="2185"/>
                    <a:pt x="7647" y="0"/>
                    <a:pt x="4916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25" name="Forma Livre: Forma 1924">
              <a:extLst>
                <a:ext uri="{FF2B5EF4-FFF2-40B4-BE49-F238E27FC236}">
                  <a16:creationId xmlns:a16="http://schemas.microsoft.com/office/drawing/2014/main" id="{E91B2A17-C671-E08F-8063-FB050146A282}"/>
                </a:ext>
              </a:extLst>
            </p:cNvPr>
            <p:cNvSpPr/>
            <p:nvPr/>
          </p:nvSpPr>
          <p:spPr>
            <a:xfrm>
              <a:off x="3828500" y="3097042"/>
              <a:ext cx="9832" cy="21891"/>
            </a:xfrm>
            <a:custGeom>
              <a:avLst/>
              <a:gdLst>
                <a:gd name="connsiteX0" fmla="*/ 4916 w 9832"/>
                <a:gd name="connsiteY0" fmla="*/ 0 h 21891"/>
                <a:gd name="connsiteX1" fmla="*/ 9832 w 9832"/>
                <a:gd name="connsiteY1" fmla="*/ 4916 h 21891"/>
                <a:gd name="connsiteX2" fmla="*/ 9832 w 9832"/>
                <a:gd name="connsiteY2" fmla="*/ 17144 h 21891"/>
                <a:gd name="connsiteX3" fmla="*/ 4916 w 9832"/>
                <a:gd name="connsiteY3" fmla="*/ 21892 h 21891"/>
                <a:gd name="connsiteX4" fmla="*/ 0 w 9832"/>
                <a:gd name="connsiteY4" fmla="*/ 17144 h 21891"/>
                <a:gd name="connsiteX5" fmla="*/ 0 w 9832"/>
                <a:gd name="connsiteY5" fmla="*/ 4916 h 21891"/>
                <a:gd name="connsiteX6" fmla="*/ 4916 w 9832"/>
                <a:gd name="connsiteY6" fmla="*/ 0 h 21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32" h="21891">
                  <a:moveTo>
                    <a:pt x="4916" y="0"/>
                  </a:moveTo>
                  <a:cubicBezTo>
                    <a:pt x="7605" y="0"/>
                    <a:pt x="9832" y="2185"/>
                    <a:pt x="9832" y="4916"/>
                  </a:cubicBezTo>
                  <a:lnTo>
                    <a:pt x="9832" y="17144"/>
                  </a:lnTo>
                  <a:cubicBezTo>
                    <a:pt x="9832" y="19791"/>
                    <a:pt x="7647" y="21892"/>
                    <a:pt x="4916" y="21892"/>
                  </a:cubicBezTo>
                  <a:cubicBezTo>
                    <a:pt x="2185" y="21892"/>
                    <a:pt x="0" y="19749"/>
                    <a:pt x="0" y="17144"/>
                  </a:cubicBezTo>
                  <a:lnTo>
                    <a:pt x="0" y="4916"/>
                  </a:lnTo>
                  <a:cubicBezTo>
                    <a:pt x="0" y="2227"/>
                    <a:pt x="2185" y="0"/>
                    <a:pt x="4916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26" name="Forma Livre: Forma 1925">
              <a:extLst>
                <a:ext uri="{FF2B5EF4-FFF2-40B4-BE49-F238E27FC236}">
                  <a16:creationId xmlns:a16="http://schemas.microsoft.com/office/drawing/2014/main" id="{F6461221-2192-B5A0-59FC-4E912741BA90}"/>
                </a:ext>
              </a:extLst>
            </p:cNvPr>
            <p:cNvSpPr/>
            <p:nvPr/>
          </p:nvSpPr>
          <p:spPr>
            <a:xfrm>
              <a:off x="3808541" y="3080949"/>
              <a:ext cx="9832" cy="52733"/>
            </a:xfrm>
            <a:custGeom>
              <a:avLst/>
              <a:gdLst>
                <a:gd name="connsiteX0" fmla="*/ 4916 w 9832"/>
                <a:gd name="connsiteY0" fmla="*/ 0 h 52733"/>
                <a:gd name="connsiteX1" fmla="*/ 9832 w 9832"/>
                <a:gd name="connsiteY1" fmla="*/ 4916 h 52733"/>
                <a:gd name="connsiteX2" fmla="*/ 9832 w 9832"/>
                <a:gd name="connsiteY2" fmla="*/ 47985 h 52733"/>
                <a:gd name="connsiteX3" fmla="*/ 4916 w 9832"/>
                <a:gd name="connsiteY3" fmla="*/ 52734 h 52733"/>
                <a:gd name="connsiteX4" fmla="*/ 0 w 9832"/>
                <a:gd name="connsiteY4" fmla="*/ 47985 h 52733"/>
                <a:gd name="connsiteX5" fmla="*/ 0 w 9832"/>
                <a:gd name="connsiteY5" fmla="*/ 4916 h 52733"/>
                <a:gd name="connsiteX6" fmla="*/ 4916 w 9832"/>
                <a:gd name="connsiteY6" fmla="*/ 0 h 52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32" h="52733">
                  <a:moveTo>
                    <a:pt x="4916" y="0"/>
                  </a:moveTo>
                  <a:cubicBezTo>
                    <a:pt x="7605" y="0"/>
                    <a:pt x="9832" y="2185"/>
                    <a:pt x="9832" y="4916"/>
                  </a:cubicBezTo>
                  <a:lnTo>
                    <a:pt x="9832" y="47985"/>
                  </a:lnTo>
                  <a:cubicBezTo>
                    <a:pt x="9832" y="50633"/>
                    <a:pt x="7647" y="52734"/>
                    <a:pt x="4916" y="52734"/>
                  </a:cubicBezTo>
                  <a:cubicBezTo>
                    <a:pt x="2185" y="52734"/>
                    <a:pt x="0" y="50591"/>
                    <a:pt x="0" y="47985"/>
                  </a:cubicBezTo>
                  <a:lnTo>
                    <a:pt x="0" y="4916"/>
                  </a:lnTo>
                  <a:cubicBezTo>
                    <a:pt x="0" y="2227"/>
                    <a:pt x="2185" y="0"/>
                    <a:pt x="4916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27" name="Forma Livre: Forma 1926">
              <a:extLst>
                <a:ext uri="{FF2B5EF4-FFF2-40B4-BE49-F238E27FC236}">
                  <a16:creationId xmlns:a16="http://schemas.microsoft.com/office/drawing/2014/main" id="{C44A42F0-B14F-5482-1F67-8CACE5CE0A25}"/>
                </a:ext>
              </a:extLst>
            </p:cNvPr>
            <p:cNvSpPr/>
            <p:nvPr/>
          </p:nvSpPr>
          <p:spPr>
            <a:xfrm>
              <a:off x="3849090" y="3092420"/>
              <a:ext cx="9832" cy="31009"/>
            </a:xfrm>
            <a:custGeom>
              <a:avLst/>
              <a:gdLst>
                <a:gd name="connsiteX0" fmla="*/ 4916 w 9832"/>
                <a:gd name="connsiteY0" fmla="*/ 0 h 31009"/>
                <a:gd name="connsiteX1" fmla="*/ 9832 w 9832"/>
                <a:gd name="connsiteY1" fmla="*/ 4916 h 31009"/>
                <a:gd name="connsiteX2" fmla="*/ 9832 w 9832"/>
                <a:gd name="connsiteY2" fmla="*/ 26262 h 31009"/>
                <a:gd name="connsiteX3" fmla="*/ 4916 w 9832"/>
                <a:gd name="connsiteY3" fmla="*/ 31010 h 31009"/>
                <a:gd name="connsiteX4" fmla="*/ 0 w 9832"/>
                <a:gd name="connsiteY4" fmla="*/ 26262 h 31009"/>
                <a:gd name="connsiteX5" fmla="*/ 0 w 9832"/>
                <a:gd name="connsiteY5" fmla="*/ 4916 h 31009"/>
                <a:gd name="connsiteX6" fmla="*/ 4916 w 9832"/>
                <a:gd name="connsiteY6" fmla="*/ 0 h 31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32" h="31009">
                  <a:moveTo>
                    <a:pt x="4916" y="0"/>
                  </a:moveTo>
                  <a:cubicBezTo>
                    <a:pt x="7605" y="0"/>
                    <a:pt x="9832" y="2185"/>
                    <a:pt x="9832" y="4916"/>
                  </a:cubicBezTo>
                  <a:lnTo>
                    <a:pt x="9832" y="26262"/>
                  </a:lnTo>
                  <a:cubicBezTo>
                    <a:pt x="9832" y="28909"/>
                    <a:pt x="7647" y="31010"/>
                    <a:pt x="4916" y="31010"/>
                  </a:cubicBezTo>
                  <a:cubicBezTo>
                    <a:pt x="2185" y="31010"/>
                    <a:pt x="0" y="28867"/>
                    <a:pt x="0" y="26262"/>
                  </a:cubicBezTo>
                  <a:lnTo>
                    <a:pt x="0" y="4916"/>
                  </a:lnTo>
                  <a:cubicBezTo>
                    <a:pt x="0" y="2227"/>
                    <a:pt x="2185" y="0"/>
                    <a:pt x="4916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28" name="Forma Livre: Forma 1927">
              <a:extLst>
                <a:ext uri="{FF2B5EF4-FFF2-40B4-BE49-F238E27FC236}">
                  <a16:creationId xmlns:a16="http://schemas.microsoft.com/office/drawing/2014/main" id="{CA86CD72-456D-7BF4-57BA-C398520CDAFA}"/>
                </a:ext>
              </a:extLst>
            </p:cNvPr>
            <p:cNvSpPr/>
            <p:nvPr/>
          </p:nvSpPr>
          <p:spPr>
            <a:xfrm>
              <a:off x="3904470" y="3102589"/>
              <a:ext cx="9832" cy="11009"/>
            </a:xfrm>
            <a:custGeom>
              <a:avLst/>
              <a:gdLst>
                <a:gd name="connsiteX0" fmla="*/ 4916 w 9832"/>
                <a:gd name="connsiteY0" fmla="*/ 0 h 11009"/>
                <a:gd name="connsiteX1" fmla="*/ 9832 w 9832"/>
                <a:gd name="connsiteY1" fmla="*/ 4916 h 11009"/>
                <a:gd name="connsiteX2" fmla="*/ 9832 w 9832"/>
                <a:gd name="connsiteY2" fmla="*/ 6261 h 11009"/>
                <a:gd name="connsiteX3" fmla="*/ 4916 w 9832"/>
                <a:gd name="connsiteY3" fmla="*/ 11009 h 11009"/>
                <a:gd name="connsiteX4" fmla="*/ 0 w 9832"/>
                <a:gd name="connsiteY4" fmla="*/ 6261 h 11009"/>
                <a:gd name="connsiteX5" fmla="*/ 0 w 9832"/>
                <a:gd name="connsiteY5" fmla="*/ 4916 h 11009"/>
                <a:gd name="connsiteX6" fmla="*/ 4916 w 9832"/>
                <a:gd name="connsiteY6" fmla="*/ 0 h 11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32" h="11009">
                  <a:moveTo>
                    <a:pt x="4916" y="0"/>
                  </a:moveTo>
                  <a:cubicBezTo>
                    <a:pt x="7605" y="0"/>
                    <a:pt x="9832" y="2185"/>
                    <a:pt x="9832" y="4916"/>
                  </a:cubicBezTo>
                  <a:lnTo>
                    <a:pt x="9832" y="6261"/>
                  </a:lnTo>
                  <a:cubicBezTo>
                    <a:pt x="9832" y="8908"/>
                    <a:pt x="7647" y="11009"/>
                    <a:pt x="4916" y="11009"/>
                  </a:cubicBezTo>
                  <a:cubicBezTo>
                    <a:pt x="2185" y="11009"/>
                    <a:pt x="0" y="8866"/>
                    <a:pt x="0" y="6261"/>
                  </a:cubicBezTo>
                  <a:lnTo>
                    <a:pt x="0" y="4916"/>
                  </a:lnTo>
                  <a:cubicBezTo>
                    <a:pt x="0" y="2227"/>
                    <a:pt x="2185" y="0"/>
                    <a:pt x="4916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29" name="Forma Livre: Forma 1928">
              <a:extLst>
                <a:ext uri="{FF2B5EF4-FFF2-40B4-BE49-F238E27FC236}">
                  <a16:creationId xmlns:a16="http://schemas.microsoft.com/office/drawing/2014/main" id="{F2C08052-C409-91FF-19EF-608CBA418A48}"/>
                </a:ext>
              </a:extLst>
            </p:cNvPr>
            <p:cNvSpPr/>
            <p:nvPr/>
          </p:nvSpPr>
          <p:spPr>
            <a:xfrm>
              <a:off x="3886024" y="3099311"/>
              <a:ext cx="9832" cy="17479"/>
            </a:xfrm>
            <a:custGeom>
              <a:avLst/>
              <a:gdLst>
                <a:gd name="connsiteX0" fmla="*/ 4916 w 9832"/>
                <a:gd name="connsiteY0" fmla="*/ 0 h 17479"/>
                <a:gd name="connsiteX1" fmla="*/ 9832 w 9832"/>
                <a:gd name="connsiteY1" fmla="*/ 4916 h 17479"/>
                <a:gd name="connsiteX2" fmla="*/ 9832 w 9832"/>
                <a:gd name="connsiteY2" fmla="*/ 12732 h 17479"/>
                <a:gd name="connsiteX3" fmla="*/ 4916 w 9832"/>
                <a:gd name="connsiteY3" fmla="*/ 17480 h 17479"/>
                <a:gd name="connsiteX4" fmla="*/ 0 w 9832"/>
                <a:gd name="connsiteY4" fmla="*/ 12732 h 17479"/>
                <a:gd name="connsiteX5" fmla="*/ 0 w 9832"/>
                <a:gd name="connsiteY5" fmla="*/ 4916 h 17479"/>
                <a:gd name="connsiteX6" fmla="*/ 4916 w 9832"/>
                <a:gd name="connsiteY6" fmla="*/ 0 h 17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32" h="17479">
                  <a:moveTo>
                    <a:pt x="4916" y="0"/>
                  </a:moveTo>
                  <a:cubicBezTo>
                    <a:pt x="7605" y="0"/>
                    <a:pt x="9832" y="2185"/>
                    <a:pt x="9832" y="4916"/>
                  </a:cubicBezTo>
                  <a:lnTo>
                    <a:pt x="9832" y="12732"/>
                  </a:lnTo>
                  <a:cubicBezTo>
                    <a:pt x="9832" y="15379"/>
                    <a:pt x="7647" y="17480"/>
                    <a:pt x="4916" y="17480"/>
                  </a:cubicBezTo>
                  <a:cubicBezTo>
                    <a:pt x="2185" y="17480"/>
                    <a:pt x="0" y="15337"/>
                    <a:pt x="0" y="12732"/>
                  </a:cubicBezTo>
                  <a:lnTo>
                    <a:pt x="0" y="4916"/>
                  </a:lnTo>
                  <a:cubicBezTo>
                    <a:pt x="0" y="2227"/>
                    <a:pt x="2185" y="0"/>
                    <a:pt x="4916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30" name="Forma Livre: Forma 1929">
              <a:extLst>
                <a:ext uri="{FF2B5EF4-FFF2-40B4-BE49-F238E27FC236}">
                  <a16:creationId xmlns:a16="http://schemas.microsoft.com/office/drawing/2014/main" id="{EF2C2B3D-901C-9837-7F0F-5449A4CFE0EE}"/>
                </a:ext>
              </a:extLst>
            </p:cNvPr>
            <p:cNvSpPr/>
            <p:nvPr/>
          </p:nvSpPr>
          <p:spPr>
            <a:xfrm>
              <a:off x="3867578" y="3096580"/>
              <a:ext cx="9832" cy="22816"/>
            </a:xfrm>
            <a:custGeom>
              <a:avLst/>
              <a:gdLst>
                <a:gd name="connsiteX0" fmla="*/ 4916 w 9832"/>
                <a:gd name="connsiteY0" fmla="*/ 0 h 22816"/>
                <a:gd name="connsiteX1" fmla="*/ 9832 w 9832"/>
                <a:gd name="connsiteY1" fmla="*/ 4916 h 22816"/>
                <a:gd name="connsiteX2" fmla="*/ 9832 w 9832"/>
                <a:gd name="connsiteY2" fmla="*/ 18068 h 22816"/>
                <a:gd name="connsiteX3" fmla="*/ 4916 w 9832"/>
                <a:gd name="connsiteY3" fmla="*/ 22816 h 22816"/>
                <a:gd name="connsiteX4" fmla="*/ 0 w 9832"/>
                <a:gd name="connsiteY4" fmla="*/ 18068 h 22816"/>
                <a:gd name="connsiteX5" fmla="*/ 0 w 9832"/>
                <a:gd name="connsiteY5" fmla="*/ 4916 h 22816"/>
                <a:gd name="connsiteX6" fmla="*/ 4916 w 9832"/>
                <a:gd name="connsiteY6" fmla="*/ 0 h 22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32" h="22816">
                  <a:moveTo>
                    <a:pt x="4916" y="0"/>
                  </a:moveTo>
                  <a:cubicBezTo>
                    <a:pt x="7605" y="0"/>
                    <a:pt x="9832" y="2185"/>
                    <a:pt x="9832" y="4916"/>
                  </a:cubicBezTo>
                  <a:lnTo>
                    <a:pt x="9832" y="18068"/>
                  </a:lnTo>
                  <a:cubicBezTo>
                    <a:pt x="9832" y="20715"/>
                    <a:pt x="7647" y="22816"/>
                    <a:pt x="4916" y="22816"/>
                  </a:cubicBezTo>
                  <a:cubicBezTo>
                    <a:pt x="2185" y="22816"/>
                    <a:pt x="0" y="20673"/>
                    <a:pt x="0" y="18068"/>
                  </a:cubicBezTo>
                  <a:lnTo>
                    <a:pt x="0" y="4916"/>
                  </a:lnTo>
                  <a:cubicBezTo>
                    <a:pt x="0" y="2227"/>
                    <a:pt x="2185" y="0"/>
                    <a:pt x="4916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31" name="Forma Livre: Forma 1930">
              <a:extLst>
                <a:ext uri="{FF2B5EF4-FFF2-40B4-BE49-F238E27FC236}">
                  <a16:creationId xmlns:a16="http://schemas.microsoft.com/office/drawing/2014/main" id="{123D8C7B-B3CB-792A-930E-07C2A764593B}"/>
                </a:ext>
              </a:extLst>
            </p:cNvPr>
            <p:cNvSpPr/>
            <p:nvPr/>
          </p:nvSpPr>
          <p:spPr>
            <a:xfrm>
              <a:off x="3583783" y="3061789"/>
              <a:ext cx="9832" cy="88701"/>
            </a:xfrm>
            <a:custGeom>
              <a:avLst/>
              <a:gdLst>
                <a:gd name="connsiteX0" fmla="*/ 4916 w 9832"/>
                <a:gd name="connsiteY0" fmla="*/ 0 h 88701"/>
                <a:gd name="connsiteX1" fmla="*/ 0 w 9832"/>
                <a:gd name="connsiteY1" fmla="*/ 4916 h 88701"/>
                <a:gd name="connsiteX2" fmla="*/ 0 w 9832"/>
                <a:gd name="connsiteY2" fmla="*/ 83953 h 88701"/>
                <a:gd name="connsiteX3" fmla="*/ 4916 w 9832"/>
                <a:gd name="connsiteY3" fmla="*/ 88702 h 88701"/>
                <a:gd name="connsiteX4" fmla="*/ 9832 w 9832"/>
                <a:gd name="connsiteY4" fmla="*/ 83953 h 88701"/>
                <a:gd name="connsiteX5" fmla="*/ 9832 w 9832"/>
                <a:gd name="connsiteY5" fmla="*/ 4916 h 88701"/>
                <a:gd name="connsiteX6" fmla="*/ 4916 w 9832"/>
                <a:gd name="connsiteY6" fmla="*/ 0 h 88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32" h="88701">
                  <a:moveTo>
                    <a:pt x="4916" y="0"/>
                  </a:moveTo>
                  <a:cubicBezTo>
                    <a:pt x="2227" y="0"/>
                    <a:pt x="0" y="2185"/>
                    <a:pt x="0" y="4916"/>
                  </a:cubicBezTo>
                  <a:lnTo>
                    <a:pt x="0" y="83953"/>
                  </a:lnTo>
                  <a:cubicBezTo>
                    <a:pt x="0" y="86601"/>
                    <a:pt x="2185" y="88702"/>
                    <a:pt x="4916" y="88702"/>
                  </a:cubicBezTo>
                  <a:cubicBezTo>
                    <a:pt x="7647" y="88702"/>
                    <a:pt x="9832" y="86559"/>
                    <a:pt x="9832" y="83953"/>
                  </a:cubicBezTo>
                  <a:lnTo>
                    <a:pt x="9832" y="4916"/>
                  </a:lnTo>
                  <a:cubicBezTo>
                    <a:pt x="9832" y="2185"/>
                    <a:pt x="7647" y="0"/>
                    <a:pt x="4916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32" name="Forma Livre: Forma 1931">
              <a:extLst>
                <a:ext uri="{FF2B5EF4-FFF2-40B4-BE49-F238E27FC236}">
                  <a16:creationId xmlns:a16="http://schemas.microsoft.com/office/drawing/2014/main" id="{D72A2724-2EAB-119F-1A33-6C4912E2DF06}"/>
                </a:ext>
              </a:extLst>
            </p:cNvPr>
            <p:cNvSpPr/>
            <p:nvPr/>
          </p:nvSpPr>
          <p:spPr>
            <a:xfrm>
              <a:off x="3565295" y="3081495"/>
              <a:ext cx="9832" cy="49834"/>
            </a:xfrm>
            <a:custGeom>
              <a:avLst/>
              <a:gdLst>
                <a:gd name="connsiteX0" fmla="*/ 4916 w 9832"/>
                <a:gd name="connsiteY0" fmla="*/ 0 h 49834"/>
                <a:gd name="connsiteX1" fmla="*/ 0 w 9832"/>
                <a:gd name="connsiteY1" fmla="*/ 4916 h 49834"/>
                <a:gd name="connsiteX2" fmla="*/ 0 w 9832"/>
                <a:gd name="connsiteY2" fmla="*/ 45086 h 49834"/>
                <a:gd name="connsiteX3" fmla="*/ 4916 w 9832"/>
                <a:gd name="connsiteY3" fmla="*/ 49834 h 49834"/>
                <a:gd name="connsiteX4" fmla="*/ 9832 w 9832"/>
                <a:gd name="connsiteY4" fmla="*/ 45086 h 49834"/>
                <a:gd name="connsiteX5" fmla="*/ 9832 w 9832"/>
                <a:gd name="connsiteY5" fmla="*/ 4916 h 49834"/>
                <a:gd name="connsiteX6" fmla="*/ 4916 w 9832"/>
                <a:gd name="connsiteY6" fmla="*/ 0 h 49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32" h="49834">
                  <a:moveTo>
                    <a:pt x="4916" y="0"/>
                  </a:moveTo>
                  <a:cubicBezTo>
                    <a:pt x="2227" y="0"/>
                    <a:pt x="0" y="2185"/>
                    <a:pt x="0" y="4916"/>
                  </a:cubicBezTo>
                  <a:lnTo>
                    <a:pt x="0" y="45086"/>
                  </a:lnTo>
                  <a:cubicBezTo>
                    <a:pt x="0" y="47733"/>
                    <a:pt x="2185" y="49834"/>
                    <a:pt x="4916" y="49834"/>
                  </a:cubicBezTo>
                  <a:cubicBezTo>
                    <a:pt x="7647" y="49834"/>
                    <a:pt x="9832" y="47691"/>
                    <a:pt x="9832" y="45086"/>
                  </a:cubicBezTo>
                  <a:lnTo>
                    <a:pt x="9832" y="4916"/>
                  </a:lnTo>
                  <a:cubicBezTo>
                    <a:pt x="9832" y="2227"/>
                    <a:pt x="7647" y="0"/>
                    <a:pt x="4916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33" name="Forma Livre: Forma 1932">
              <a:extLst>
                <a:ext uri="{FF2B5EF4-FFF2-40B4-BE49-F238E27FC236}">
                  <a16:creationId xmlns:a16="http://schemas.microsoft.com/office/drawing/2014/main" id="{5DB723F5-46D2-185C-53A3-B208E303B3E0}"/>
                </a:ext>
              </a:extLst>
            </p:cNvPr>
            <p:cNvSpPr/>
            <p:nvPr/>
          </p:nvSpPr>
          <p:spPr>
            <a:xfrm>
              <a:off x="3546849" y="3052965"/>
              <a:ext cx="9832" cy="106013"/>
            </a:xfrm>
            <a:custGeom>
              <a:avLst/>
              <a:gdLst>
                <a:gd name="connsiteX0" fmla="*/ 4916 w 9832"/>
                <a:gd name="connsiteY0" fmla="*/ 0 h 106013"/>
                <a:gd name="connsiteX1" fmla="*/ 0 w 9832"/>
                <a:gd name="connsiteY1" fmla="*/ 4916 h 106013"/>
                <a:gd name="connsiteX2" fmla="*/ 0 w 9832"/>
                <a:gd name="connsiteY2" fmla="*/ 101265 h 106013"/>
                <a:gd name="connsiteX3" fmla="*/ 4916 w 9832"/>
                <a:gd name="connsiteY3" fmla="*/ 106013 h 106013"/>
                <a:gd name="connsiteX4" fmla="*/ 9832 w 9832"/>
                <a:gd name="connsiteY4" fmla="*/ 101265 h 106013"/>
                <a:gd name="connsiteX5" fmla="*/ 9832 w 9832"/>
                <a:gd name="connsiteY5" fmla="*/ 4916 h 106013"/>
                <a:gd name="connsiteX6" fmla="*/ 4916 w 9832"/>
                <a:gd name="connsiteY6" fmla="*/ 0 h 106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32" h="106013">
                  <a:moveTo>
                    <a:pt x="4916" y="0"/>
                  </a:moveTo>
                  <a:cubicBezTo>
                    <a:pt x="2227" y="0"/>
                    <a:pt x="0" y="2185"/>
                    <a:pt x="0" y="4916"/>
                  </a:cubicBezTo>
                  <a:lnTo>
                    <a:pt x="0" y="101265"/>
                  </a:lnTo>
                  <a:cubicBezTo>
                    <a:pt x="0" y="103912"/>
                    <a:pt x="2185" y="106013"/>
                    <a:pt x="4916" y="106013"/>
                  </a:cubicBezTo>
                  <a:cubicBezTo>
                    <a:pt x="7647" y="106013"/>
                    <a:pt x="9832" y="103870"/>
                    <a:pt x="9832" y="101265"/>
                  </a:cubicBezTo>
                  <a:lnTo>
                    <a:pt x="9832" y="4916"/>
                  </a:lnTo>
                  <a:cubicBezTo>
                    <a:pt x="9832" y="2185"/>
                    <a:pt x="7647" y="0"/>
                    <a:pt x="4916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34" name="Forma Livre: Forma 1933">
              <a:extLst>
                <a:ext uri="{FF2B5EF4-FFF2-40B4-BE49-F238E27FC236}">
                  <a16:creationId xmlns:a16="http://schemas.microsoft.com/office/drawing/2014/main" id="{57ECB7C8-DC0C-E2B2-1760-2AE5640FDE87}"/>
                </a:ext>
              </a:extLst>
            </p:cNvPr>
            <p:cNvSpPr/>
            <p:nvPr/>
          </p:nvSpPr>
          <p:spPr>
            <a:xfrm>
              <a:off x="3528402" y="3086790"/>
              <a:ext cx="9832" cy="39413"/>
            </a:xfrm>
            <a:custGeom>
              <a:avLst/>
              <a:gdLst>
                <a:gd name="connsiteX0" fmla="*/ 4916 w 9832"/>
                <a:gd name="connsiteY0" fmla="*/ 0 h 39413"/>
                <a:gd name="connsiteX1" fmla="*/ 0 w 9832"/>
                <a:gd name="connsiteY1" fmla="*/ 4916 h 39413"/>
                <a:gd name="connsiteX2" fmla="*/ 0 w 9832"/>
                <a:gd name="connsiteY2" fmla="*/ 34665 h 39413"/>
                <a:gd name="connsiteX3" fmla="*/ 4916 w 9832"/>
                <a:gd name="connsiteY3" fmla="*/ 39414 h 39413"/>
                <a:gd name="connsiteX4" fmla="*/ 9832 w 9832"/>
                <a:gd name="connsiteY4" fmla="*/ 34665 h 39413"/>
                <a:gd name="connsiteX5" fmla="*/ 9832 w 9832"/>
                <a:gd name="connsiteY5" fmla="*/ 4916 h 39413"/>
                <a:gd name="connsiteX6" fmla="*/ 4916 w 9832"/>
                <a:gd name="connsiteY6" fmla="*/ 0 h 39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32" h="39413">
                  <a:moveTo>
                    <a:pt x="4916" y="0"/>
                  </a:moveTo>
                  <a:cubicBezTo>
                    <a:pt x="2227" y="0"/>
                    <a:pt x="0" y="2185"/>
                    <a:pt x="0" y="4916"/>
                  </a:cubicBezTo>
                  <a:lnTo>
                    <a:pt x="0" y="34665"/>
                  </a:lnTo>
                  <a:cubicBezTo>
                    <a:pt x="0" y="37313"/>
                    <a:pt x="2185" y="39414"/>
                    <a:pt x="4916" y="39414"/>
                  </a:cubicBezTo>
                  <a:cubicBezTo>
                    <a:pt x="7647" y="39414"/>
                    <a:pt x="9832" y="37271"/>
                    <a:pt x="9832" y="34665"/>
                  </a:cubicBezTo>
                  <a:lnTo>
                    <a:pt x="9832" y="4916"/>
                  </a:lnTo>
                  <a:cubicBezTo>
                    <a:pt x="9832" y="2227"/>
                    <a:pt x="7647" y="0"/>
                    <a:pt x="4916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35" name="Forma Livre: Forma 1934">
              <a:extLst>
                <a:ext uri="{FF2B5EF4-FFF2-40B4-BE49-F238E27FC236}">
                  <a16:creationId xmlns:a16="http://schemas.microsoft.com/office/drawing/2014/main" id="{D65C9A9F-CBA7-03F4-67F5-2B7E069A56BB}"/>
                </a:ext>
              </a:extLst>
            </p:cNvPr>
            <p:cNvSpPr/>
            <p:nvPr/>
          </p:nvSpPr>
          <p:spPr>
            <a:xfrm>
              <a:off x="3473022" y="3091958"/>
              <a:ext cx="9832" cy="29287"/>
            </a:xfrm>
            <a:custGeom>
              <a:avLst/>
              <a:gdLst>
                <a:gd name="connsiteX0" fmla="*/ 4916 w 9832"/>
                <a:gd name="connsiteY0" fmla="*/ 0 h 29287"/>
                <a:gd name="connsiteX1" fmla="*/ 0 w 9832"/>
                <a:gd name="connsiteY1" fmla="*/ 4916 h 29287"/>
                <a:gd name="connsiteX2" fmla="*/ 0 w 9832"/>
                <a:gd name="connsiteY2" fmla="*/ 24539 h 29287"/>
                <a:gd name="connsiteX3" fmla="*/ 4916 w 9832"/>
                <a:gd name="connsiteY3" fmla="*/ 29287 h 29287"/>
                <a:gd name="connsiteX4" fmla="*/ 9832 w 9832"/>
                <a:gd name="connsiteY4" fmla="*/ 24539 h 29287"/>
                <a:gd name="connsiteX5" fmla="*/ 9832 w 9832"/>
                <a:gd name="connsiteY5" fmla="*/ 4916 h 29287"/>
                <a:gd name="connsiteX6" fmla="*/ 4916 w 9832"/>
                <a:gd name="connsiteY6" fmla="*/ 0 h 29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32" h="29287">
                  <a:moveTo>
                    <a:pt x="4916" y="0"/>
                  </a:moveTo>
                  <a:cubicBezTo>
                    <a:pt x="2227" y="0"/>
                    <a:pt x="0" y="2185"/>
                    <a:pt x="0" y="4916"/>
                  </a:cubicBezTo>
                  <a:lnTo>
                    <a:pt x="0" y="24539"/>
                  </a:lnTo>
                  <a:cubicBezTo>
                    <a:pt x="0" y="27186"/>
                    <a:pt x="2185" y="29287"/>
                    <a:pt x="4916" y="29287"/>
                  </a:cubicBezTo>
                  <a:cubicBezTo>
                    <a:pt x="7647" y="29287"/>
                    <a:pt x="9832" y="27144"/>
                    <a:pt x="9832" y="24539"/>
                  </a:cubicBezTo>
                  <a:lnTo>
                    <a:pt x="9832" y="4916"/>
                  </a:lnTo>
                  <a:cubicBezTo>
                    <a:pt x="9832" y="2227"/>
                    <a:pt x="7647" y="0"/>
                    <a:pt x="4916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36" name="Forma Livre: Forma 1935">
              <a:extLst>
                <a:ext uri="{FF2B5EF4-FFF2-40B4-BE49-F238E27FC236}">
                  <a16:creationId xmlns:a16="http://schemas.microsoft.com/office/drawing/2014/main" id="{C632B27E-DDC7-0996-91A3-F024CCC688C3}"/>
                </a:ext>
              </a:extLst>
            </p:cNvPr>
            <p:cNvSpPr/>
            <p:nvPr/>
          </p:nvSpPr>
          <p:spPr>
            <a:xfrm>
              <a:off x="3491468" y="3093597"/>
              <a:ext cx="9832" cy="26051"/>
            </a:xfrm>
            <a:custGeom>
              <a:avLst/>
              <a:gdLst>
                <a:gd name="connsiteX0" fmla="*/ 4916 w 9832"/>
                <a:gd name="connsiteY0" fmla="*/ 0 h 26051"/>
                <a:gd name="connsiteX1" fmla="*/ 0 w 9832"/>
                <a:gd name="connsiteY1" fmla="*/ 4916 h 26051"/>
                <a:gd name="connsiteX2" fmla="*/ 0 w 9832"/>
                <a:gd name="connsiteY2" fmla="*/ 21304 h 26051"/>
                <a:gd name="connsiteX3" fmla="*/ 4916 w 9832"/>
                <a:gd name="connsiteY3" fmla="*/ 26052 h 26051"/>
                <a:gd name="connsiteX4" fmla="*/ 9832 w 9832"/>
                <a:gd name="connsiteY4" fmla="*/ 21304 h 26051"/>
                <a:gd name="connsiteX5" fmla="*/ 9832 w 9832"/>
                <a:gd name="connsiteY5" fmla="*/ 4916 h 26051"/>
                <a:gd name="connsiteX6" fmla="*/ 4916 w 9832"/>
                <a:gd name="connsiteY6" fmla="*/ 0 h 2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32" h="26051">
                  <a:moveTo>
                    <a:pt x="4916" y="0"/>
                  </a:moveTo>
                  <a:cubicBezTo>
                    <a:pt x="2227" y="0"/>
                    <a:pt x="0" y="2185"/>
                    <a:pt x="0" y="4916"/>
                  </a:cubicBezTo>
                  <a:lnTo>
                    <a:pt x="0" y="21304"/>
                  </a:lnTo>
                  <a:cubicBezTo>
                    <a:pt x="0" y="23951"/>
                    <a:pt x="2185" y="26052"/>
                    <a:pt x="4916" y="26052"/>
                  </a:cubicBezTo>
                  <a:cubicBezTo>
                    <a:pt x="7647" y="26052"/>
                    <a:pt x="9832" y="23909"/>
                    <a:pt x="9832" y="21304"/>
                  </a:cubicBezTo>
                  <a:lnTo>
                    <a:pt x="9832" y="4916"/>
                  </a:lnTo>
                  <a:cubicBezTo>
                    <a:pt x="9832" y="2227"/>
                    <a:pt x="7647" y="0"/>
                    <a:pt x="4916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37" name="Forma Livre: Forma 1936">
              <a:extLst>
                <a:ext uri="{FF2B5EF4-FFF2-40B4-BE49-F238E27FC236}">
                  <a16:creationId xmlns:a16="http://schemas.microsoft.com/office/drawing/2014/main" id="{E496EC58-1E29-F7CB-D3FC-8400EEFFC34E}"/>
                </a:ext>
              </a:extLst>
            </p:cNvPr>
            <p:cNvSpPr/>
            <p:nvPr/>
          </p:nvSpPr>
          <p:spPr>
            <a:xfrm>
              <a:off x="3509914" y="3071075"/>
              <a:ext cx="9832" cy="70381"/>
            </a:xfrm>
            <a:custGeom>
              <a:avLst/>
              <a:gdLst>
                <a:gd name="connsiteX0" fmla="*/ 4916 w 9832"/>
                <a:gd name="connsiteY0" fmla="*/ 0 h 70381"/>
                <a:gd name="connsiteX1" fmla="*/ 0 w 9832"/>
                <a:gd name="connsiteY1" fmla="*/ 4916 h 70381"/>
                <a:gd name="connsiteX2" fmla="*/ 0 w 9832"/>
                <a:gd name="connsiteY2" fmla="*/ 65633 h 70381"/>
                <a:gd name="connsiteX3" fmla="*/ 4916 w 9832"/>
                <a:gd name="connsiteY3" fmla="*/ 70381 h 70381"/>
                <a:gd name="connsiteX4" fmla="*/ 9832 w 9832"/>
                <a:gd name="connsiteY4" fmla="*/ 65633 h 70381"/>
                <a:gd name="connsiteX5" fmla="*/ 9832 w 9832"/>
                <a:gd name="connsiteY5" fmla="*/ 4916 h 70381"/>
                <a:gd name="connsiteX6" fmla="*/ 4916 w 9832"/>
                <a:gd name="connsiteY6" fmla="*/ 0 h 70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32" h="70381">
                  <a:moveTo>
                    <a:pt x="4916" y="0"/>
                  </a:moveTo>
                  <a:cubicBezTo>
                    <a:pt x="2227" y="0"/>
                    <a:pt x="0" y="2185"/>
                    <a:pt x="0" y="4916"/>
                  </a:cubicBezTo>
                  <a:lnTo>
                    <a:pt x="0" y="65633"/>
                  </a:lnTo>
                  <a:cubicBezTo>
                    <a:pt x="0" y="68280"/>
                    <a:pt x="2185" y="70381"/>
                    <a:pt x="4916" y="70381"/>
                  </a:cubicBezTo>
                  <a:cubicBezTo>
                    <a:pt x="7647" y="70381"/>
                    <a:pt x="9832" y="68239"/>
                    <a:pt x="9832" y="65633"/>
                  </a:cubicBezTo>
                  <a:lnTo>
                    <a:pt x="9832" y="4916"/>
                  </a:lnTo>
                  <a:cubicBezTo>
                    <a:pt x="9832" y="2227"/>
                    <a:pt x="7647" y="0"/>
                    <a:pt x="4916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1938" name="Gráfico 261">
            <a:extLst>
              <a:ext uri="{FF2B5EF4-FFF2-40B4-BE49-F238E27FC236}">
                <a16:creationId xmlns:a16="http://schemas.microsoft.com/office/drawing/2014/main" id="{58D493D9-F3F6-1C7B-B914-749E4C403194}"/>
              </a:ext>
            </a:extLst>
          </p:cNvPr>
          <p:cNvGrpSpPr/>
          <p:nvPr/>
        </p:nvGrpSpPr>
        <p:grpSpPr>
          <a:xfrm>
            <a:off x="2433181" y="3256367"/>
            <a:ext cx="130612" cy="130612"/>
            <a:chOff x="3130083" y="3039908"/>
            <a:chExt cx="130612" cy="130612"/>
          </a:xfrm>
        </p:grpSpPr>
        <p:sp>
          <p:nvSpPr>
            <p:cNvPr id="1939" name="Forma Livre: Forma 1938">
              <a:extLst>
                <a:ext uri="{FF2B5EF4-FFF2-40B4-BE49-F238E27FC236}">
                  <a16:creationId xmlns:a16="http://schemas.microsoft.com/office/drawing/2014/main" id="{7F89CEF6-BB9D-C949-4781-0EA1666F45E4}"/>
                </a:ext>
              </a:extLst>
            </p:cNvPr>
            <p:cNvSpPr/>
            <p:nvPr/>
          </p:nvSpPr>
          <p:spPr>
            <a:xfrm rot="-2700000">
              <a:off x="3149211" y="3059035"/>
              <a:ext cx="92357" cy="92357"/>
            </a:xfrm>
            <a:custGeom>
              <a:avLst/>
              <a:gdLst>
                <a:gd name="connsiteX0" fmla="*/ 92357 w 92357"/>
                <a:gd name="connsiteY0" fmla="*/ 46179 h 92357"/>
                <a:gd name="connsiteX1" fmla="*/ 46179 w 92357"/>
                <a:gd name="connsiteY1" fmla="*/ 92357 h 92357"/>
                <a:gd name="connsiteX2" fmla="*/ 0 w 92357"/>
                <a:gd name="connsiteY2" fmla="*/ 46179 h 92357"/>
                <a:gd name="connsiteX3" fmla="*/ 46179 w 92357"/>
                <a:gd name="connsiteY3" fmla="*/ 0 h 92357"/>
                <a:gd name="connsiteX4" fmla="*/ 92357 w 92357"/>
                <a:gd name="connsiteY4" fmla="*/ 46179 h 92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57" h="92357">
                  <a:moveTo>
                    <a:pt x="92357" y="46179"/>
                  </a:moveTo>
                  <a:cubicBezTo>
                    <a:pt x="92357" y="71682"/>
                    <a:pt x="71682" y="92357"/>
                    <a:pt x="46179" y="92357"/>
                  </a:cubicBezTo>
                  <a:cubicBezTo>
                    <a:pt x="20675" y="92357"/>
                    <a:pt x="0" y="71682"/>
                    <a:pt x="0" y="46179"/>
                  </a:cubicBezTo>
                  <a:cubicBezTo>
                    <a:pt x="0" y="20675"/>
                    <a:pt x="20675" y="0"/>
                    <a:pt x="46179" y="0"/>
                  </a:cubicBezTo>
                  <a:cubicBezTo>
                    <a:pt x="71682" y="0"/>
                    <a:pt x="92357" y="20675"/>
                    <a:pt x="92357" y="46179"/>
                  </a:cubicBezTo>
                  <a:close/>
                </a:path>
              </a:pathLst>
            </a:custGeom>
            <a:solidFill>
              <a:schemeClr val="bg1"/>
            </a:solidFill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40" name="Forma Livre: Forma 1939">
              <a:extLst>
                <a:ext uri="{FF2B5EF4-FFF2-40B4-BE49-F238E27FC236}">
                  <a16:creationId xmlns:a16="http://schemas.microsoft.com/office/drawing/2014/main" id="{066FC27B-9803-4BE1-81D9-7E99CDEB6E2D}"/>
                </a:ext>
              </a:extLst>
            </p:cNvPr>
            <p:cNvSpPr/>
            <p:nvPr/>
          </p:nvSpPr>
          <p:spPr>
            <a:xfrm>
              <a:off x="3184311" y="3078344"/>
              <a:ext cx="35169" cy="53784"/>
            </a:xfrm>
            <a:custGeom>
              <a:avLst/>
              <a:gdLst>
                <a:gd name="connsiteX0" fmla="*/ 0 w 35169"/>
                <a:gd name="connsiteY0" fmla="*/ 0 h 53784"/>
                <a:gd name="connsiteX1" fmla="*/ 35170 w 35169"/>
                <a:gd name="connsiteY1" fmla="*/ 26892 h 53784"/>
                <a:gd name="connsiteX2" fmla="*/ 0 w 35169"/>
                <a:gd name="connsiteY2" fmla="*/ 53784 h 53784"/>
                <a:gd name="connsiteX3" fmla="*/ 0 w 35169"/>
                <a:gd name="connsiteY3" fmla="*/ 0 h 53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169" h="53784">
                  <a:moveTo>
                    <a:pt x="0" y="0"/>
                  </a:moveTo>
                  <a:lnTo>
                    <a:pt x="35170" y="26892"/>
                  </a:lnTo>
                  <a:lnTo>
                    <a:pt x="0" y="537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642E4"/>
            </a:solidFill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1941" name="Forma Livre: Forma 1940">
            <a:extLst>
              <a:ext uri="{FF2B5EF4-FFF2-40B4-BE49-F238E27FC236}">
                <a16:creationId xmlns:a16="http://schemas.microsoft.com/office/drawing/2014/main" id="{36AB9B97-1DF4-3A8B-44F6-E4982380845F}"/>
              </a:ext>
            </a:extLst>
          </p:cNvPr>
          <p:cNvSpPr/>
          <p:nvPr/>
        </p:nvSpPr>
        <p:spPr>
          <a:xfrm>
            <a:off x="7830596" y="3287492"/>
            <a:ext cx="666080" cy="157234"/>
          </a:xfrm>
          <a:custGeom>
            <a:avLst/>
            <a:gdLst>
              <a:gd name="connsiteX0" fmla="*/ 587464 w 666080"/>
              <a:gd name="connsiteY0" fmla="*/ 157234 h 157234"/>
              <a:gd name="connsiteX1" fmla="*/ 78617 w 666080"/>
              <a:gd name="connsiteY1" fmla="*/ 157234 h 157234"/>
              <a:gd name="connsiteX2" fmla="*/ 0 w 666080"/>
              <a:gd name="connsiteY2" fmla="*/ 78617 h 157234"/>
              <a:gd name="connsiteX3" fmla="*/ 0 w 666080"/>
              <a:gd name="connsiteY3" fmla="*/ 78617 h 157234"/>
              <a:gd name="connsiteX4" fmla="*/ 78617 w 666080"/>
              <a:gd name="connsiteY4" fmla="*/ 0 h 157234"/>
              <a:gd name="connsiteX5" fmla="*/ 587464 w 666080"/>
              <a:gd name="connsiteY5" fmla="*/ 0 h 157234"/>
              <a:gd name="connsiteX6" fmla="*/ 666081 w 666080"/>
              <a:gd name="connsiteY6" fmla="*/ 78617 h 157234"/>
              <a:gd name="connsiteX7" fmla="*/ 666081 w 666080"/>
              <a:gd name="connsiteY7" fmla="*/ 78617 h 157234"/>
              <a:gd name="connsiteX8" fmla="*/ 587464 w 666080"/>
              <a:gd name="connsiteY8" fmla="*/ 157234 h 157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6080" h="157234">
                <a:moveTo>
                  <a:pt x="587464" y="157234"/>
                </a:moveTo>
                <a:lnTo>
                  <a:pt x="78617" y="157234"/>
                </a:lnTo>
                <a:cubicBezTo>
                  <a:pt x="35170" y="157234"/>
                  <a:pt x="0" y="122022"/>
                  <a:pt x="0" y="78617"/>
                </a:cubicBezTo>
                <a:lnTo>
                  <a:pt x="0" y="78617"/>
                </a:lnTo>
                <a:cubicBezTo>
                  <a:pt x="0" y="35170"/>
                  <a:pt x="35212" y="0"/>
                  <a:pt x="78617" y="0"/>
                </a:cubicBezTo>
                <a:lnTo>
                  <a:pt x="587464" y="0"/>
                </a:lnTo>
                <a:cubicBezTo>
                  <a:pt x="630911" y="0"/>
                  <a:pt x="666081" y="35212"/>
                  <a:pt x="666081" y="78617"/>
                </a:cubicBezTo>
                <a:lnTo>
                  <a:pt x="666081" y="78617"/>
                </a:lnTo>
                <a:cubicBezTo>
                  <a:pt x="666081" y="122064"/>
                  <a:pt x="630869" y="157234"/>
                  <a:pt x="587464" y="157234"/>
                </a:cubicBezTo>
                <a:close/>
              </a:path>
            </a:pathLst>
          </a:custGeom>
          <a:solidFill>
            <a:srgbClr val="80C342"/>
          </a:solidFill>
          <a:ln w="4202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grpSp>
        <p:nvGrpSpPr>
          <p:cNvPr id="1942" name="Gráfico 261">
            <a:extLst>
              <a:ext uri="{FF2B5EF4-FFF2-40B4-BE49-F238E27FC236}">
                <a16:creationId xmlns:a16="http://schemas.microsoft.com/office/drawing/2014/main" id="{96103B94-4855-BDE6-2B02-C5B8D5A43597}"/>
              </a:ext>
            </a:extLst>
          </p:cNvPr>
          <p:cNvGrpSpPr/>
          <p:nvPr/>
        </p:nvGrpSpPr>
        <p:grpSpPr>
          <a:xfrm>
            <a:off x="7964426" y="3325561"/>
            <a:ext cx="465651" cy="82146"/>
            <a:chOff x="8661328" y="3109102"/>
            <a:chExt cx="465651" cy="82146"/>
          </a:xfrm>
          <a:solidFill>
            <a:schemeClr val="bg1"/>
          </a:solidFill>
        </p:grpSpPr>
        <p:sp>
          <p:nvSpPr>
            <p:cNvPr id="1943" name="Forma Livre: Forma 1942">
              <a:extLst>
                <a:ext uri="{FF2B5EF4-FFF2-40B4-BE49-F238E27FC236}">
                  <a16:creationId xmlns:a16="http://schemas.microsoft.com/office/drawing/2014/main" id="{801B9FFF-10EA-67D0-14BA-28C12BE463C6}"/>
                </a:ext>
              </a:extLst>
            </p:cNvPr>
            <p:cNvSpPr/>
            <p:nvPr/>
          </p:nvSpPr>
          <p:spPr>
            <a:xfrm>
              <a:off x="8979704" y="3132590"/>
              <a:ext cx="7142" cy="35799"/>
            </a:xfrm>
            <a:custGeom>
              <a:avLst/>
              <a:gdLst>
                <a:gd name="connsiteX0" fmla="*/ 3571 w 7142"/>
                <a:gd name="connsiteY0" fmla="*/ 0 h 35799"/>
                <a:gd name="connsiteX1" fmla="*/ 0 w 7142"/>
                <a:gd name="connsiteY1" fmla="*/ 3572 h 35799"/>
                <a:gd name="connsiteX2" fmla="*/ 0 w 7142"/>
                <a:gd name="connsiteY2" fmla="*/ 32312 h 35799"/>
                <a:gd name="connsiteX3" fmla="*/ 3571 w 7142"/>
                <a:gd name="connsiteY3" fmla="*/ 35800 h 35799"/>
                <a:gd name="connsiteX4" fmla="*/ 7143 w 7142"/>
                <a:gd name="connsiteY4" fmla="*/ 32312 h 35799"/>
                <a:gd name="connsiteX5" fmla="*/ 7143 w 7142"/>
                <a:gd name="connsiteY5" fmla="*/ 3572 h 35799"/>
                <a:gd name="connsiteX6" fmla="*/ 3571 w 7142"/>
                <a:gd name="connsiteY6" fmla="*/ 0 h 35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42" h="35799">
                  <a:moveTo>
                    <a:pt x="3571" y="0"/>
                  </a:moveTo>
                  <a:cubicBezTo>
                    <a:pt x="1597" y="0"/>
                    <a:pt x="0" y="1597"/>
                    <a:pt x="0" y="3572"/>
                  </a:cubicBezTo>
                  <a:lnTo>
                    <a:pt x="0" y="32312"/>
                  </a:lnTo>
                  <a:cubicBezTo>
                    <a:pt x="0" y="34245"/>
                    <a:pt x="1597" y="35800"/>
                    <a:pt x="3571" y="35800"/>
                  </a:cubicBezTo>
                  <a:cubicBezTo>
                    <a:pt x="5546" y="35800"/>
                    <a:pt x="7143" y="34245"/>
                    <a:pt x="7143" y="32312"/>
                  </a:cubicBezTo>
                  <a:lnTo>
                    <a:pt x="7143" y="3572"/>
                  </a:lnTo>
                  <a:cubicBezTo>
                    <a:pt x="7143" y="1597"/>
                    <a:pt x="5546" y="0"/>
                    <a:pt x="3571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44" name="Forma Livre: Forma 1943">
              <a:extLst>
                <a:ext uri="{FF2B5EF4-FFF2-40B4-BE49-F238E27FC236}">
                  <a16:creationId xmlns:a16="http://schemas.microsoft.com/office/drawing/2014/main" id="{8C9320D8-1E74-5316-F1C1-E4D8E7CCFA79}"/>
                </a:ext>
              </a:extLst>
            </p:cNvPr>
            <p:cNvSpPr/>
            <p:nvPr/>
          </p:nvSpPr>
          <p:spPr>
            <a:xfrm>
              <a:off x="8966173" y="3133220"/>
              <a:ext cx="7143" cy="34581"/>
            </a:xfrm>
            <a:custGeom>
              <a:avLst/>
              <a:gdLst>
                <a:gd name="connsiteX0" fmla="*/ 3572 w 7143"/>
                <a:gd name="connsiteY0" fmla="*/ 0 h 34581"/>
                <a:gd name="connsiteX1" fmla="*/ 0 w 7143"/>
                <a:gd name="connsiteY1" fmla="*/ 3572 h 34581"/>
                <a:gd name="connsiteX2" fmla="*/ 0 w 7143"/>
                <a:gd name="connsiteY2" fmla="*/ 31094 h 34581"/>
                <a:gd name="connsiteX3" fmla="*/ 3572 w 7143"/>
                <a:gd name="connsiteY3" fmla="*/ 34581 h 34581"/>
                <a:gd name="connsiteX4" fmla="*/ 7143 w 7143"/>
                <a:gd name="connsiteY4" fmla="*/ 31094 h 34581"/>
                <a:gd name="connsiteX5" fmla="*/ 7143 w 7143"/>
                <a:gd name="connsiteY5" fmla="*/ 3572 h 34581"/>
                <a:gd name="connsiteX6" fmla="*/ 3572 w 7143"/>
                <a:gd name="connsiteY6" fmla="*/ 0 h 34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43" h="34581">
                  <a:moveTo>
                    <a:pt x="3572" y="0"/>
                  </a:moveTo>
                  <a:cubicBezTo>
                    <a:pt x="1597" y="0"/>
                    <a:pt x="0" y="1597"/>
                    <a:pt x="0" y="3572"/>
                  </a:cubicBezTo>
                  <a:lnTo>
                    <a:pt x="0" y="31094"/>
                  </a:lnTo>
                  <a:cubicBezTo>
                    <a:pt x="0" y="33027"/>
                    <a:pt x="1597" y="34581"/>
                    <a:pt x="3572" y="34581"/>
                  </a:cubicBezTo>
                  <a:cubicBezTo>
                    <a:pt x="5547" y="34581"/>
                    <a:pt x="7143" y="33027"/>
                    <a:pt x="7143" y="31094"/>
                  </a:cubicBezTo>
                  <a:lnTo>
                    <a:pt x="7143" y="3572"/>
                  </a:lnTo>
                  <a:cubicBezTo>
                    <a:pt x="7143" y="1597"/>
                    <a:pt x="5547" y="0"/>
                    <a:pt x="3572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45" name="Forma Livre: Forma 1944">
              <a:extLst>
                <a:ext uri="{FF2B5EF4-FFF2-40B4-BE49-F238E27FC236}">
                  <a16:creationId xmlns:a16="http://schemas.microsoft.com/office/drawing/2014/main" id="{D6C1EBF8-319E-527D-1E2C-DC4D67D8476A}"/>
                </a:ext>
              </a:extLst>
            </p:cNvPr>
            <p:cNvSpPr/>
            <p:nvPr/>
          </p:nvSpPr>
          <p:spPr>
            <a:xfrm>
              <a:off x="8952685" y="3116959"/>
              <a:ext cx="7143" cy="66641"/>
            </a:xfrm>
            <a:custGeom>
              <a:avLst/>
              <a:gdLst>
                <a:gd name="connsiteX0" fmla="*/ 3571 w 7143"/>
                <a:gd name="connsiteY0" fmla="*/ 0 h 66641"/>
                <a:gd name="connsiteX1" fmla="*/ 0 w 7143"/>
                <a:gd name="connsiteY1" fmla="*/ 3572 h 66641"/>
                <a:gd name="connsiteX2" fmla="*/ 0 w 7143"/>
                <a:gd name="connsiteY2" fmla="*/ 63154 h 66641"/>
                <a:gd name="connsiteX3" fmla="*/ 3571 w 7143"/>
                <a:gd name="connsiteY3" fmla="*/ 66642 h 66641"/>
                <a:gd name="connsiteX4" fmla="*/ 7143 w 7143"/>
                <a:gd name="connsiteY4" fmla="*/ 63154 h 66641"/>
                <a:gd name="connsiteX5" fmla="*/ 7143 w 7143"/>
                <a:gd name="connsiteY5" fmla="*/ 3572 h 66641"/>
                <a:gd name="connsiteX6" fmla="*/ 3571 w 7143"/>
                <a:gd name="connsiteY6" fmla="*/ 0 h 66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43" h="66641">
                  <a:moveTo>
                    <a:pt x="3571" y="0"/>
                  </a:moveTo>
                  <a:cubicBezTo>
                    <a:pt x="1597" y="0"/>
                    <a:pt x="0" y="1597"/>
                    <a:pt x="0" y="3572"/>
                  </a:cubicBezTo>
                  <a:lnTo>
                    <a:pt x="0" y="63154"/>
                  </a:lnTo>
                  <a:cubicBezTo>
                    <a:pt x="0" y="65087"/>
                    <a:pt x="1597" y="66642"/>
                    <a:pt x="3571" y="66642"/>
                  </a:cubicBezTo>
                  <a:cubicBezTo>
                    <a:pt x="5547" y="66642"/>
                    <a:pt x="7143" y="65087"/>
                    <a:pt x="7143" y="63154"/>
                  </a:cubicBezTo>
                  <a:lnTo>
                    <a:pt x="7143" y="3572"/>
                  </a:lnTo>
                  <a:cubicBezTo>
                    <a:pt x="7143" y="1597"/>
                    <a:pt x="5547" y="0"/>
                    <a:pt x="3571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46" name="Forma Livre: Forma 1945">
              <a:extLst>
                <a:ext uri="{FF2B5EF4-FFF2-40B4-BE49-F238E27FC236}">
                  <a16:creationId xmlns:a16="http://schemas.microsoft.com/office/drawing/2014/main" id="{C2D07AEB-3EB0-1CB6-AB4C-DACFBF8B3F36}"/>
                </a:ext>
              </a:extLst>
            </p:cNvPr>
            <p:cNvSpPr/>
            <p:nvPr/>
          </p:nvSpPr>
          <p:spPr>
            <a:xfrm>
              <a:off x="8939155" y="3139943"/>
              <a:ext cx="7142" cy="21345"/>
            </a:xfrm>
            <a:custGeom>
              <a:avLst/>
              <a:gdLst>
                <a:gd name="connsiteX0" fmla="*/ 3571 w 7142"/>
                <a:gd name="connsiteY0" fmla="*/ 0 h 21345"/>
                <a:gd name="connsiteX1" fmla="*/ 0 w 7142"/>
                <a:gd name="connsiteY1" fmla="*/ 3572 h 21345"/>
                <a:gd name="connsiteX2" fmla="*/ 0 w 7142"/>
                <a:gd name="connsiteY2" fmla="*/ 17858 h 21345"/>
                <a:gd name="connsiteX3" fmla="*/ 3571 w 7142"/>
                <a:gd name="connsiteY3" fmla="*/ 21345 h 21345"/>
                <a:gd name="connsiteX4" fmla="*/ 7143 w 7142"/>
                <a:gd name="connsiteY4" fmla="*/ 17858 h 21345"/>
                <a:gd name="connsiteX5" fmla="*/ 7143 w 7142"/>
                <a:gd name="connsiteY5" fmla="*/ 3572 h 21345"/>
                <a:gd name="connsiteX6" fmla="*/ 3571 w 7142"/>
                <a:gd name="connsiteY6" fmla="*/ 0 h 21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42" h="21345">
                  <a:moveTo>
                    <a:pt x="3571" y="0"/>
                  </a:moveTo>
                  <a:cubicBezTo>
                    <a:pt x="1597" y="0"/>
                    <a:pt x="0" y="1597"/>
                    <a:pt x="0" y="3572"/>
                  </a:cubicBezTo>
                  <a:lnTo>
                    <a:pt x="0" y="17858"/>
                  </a:lnTo>
                  <a:cubicBezTo>
                    <a:pt x="0" y="19791"/>
                    <a:pt x="1597" y="21345"/>
                    <a:pt x="3571" y="21345"/>
                  </a:cubicBezTo>
                  <a:cubicBezTo>
                    <a:pt x="5546" y="21345"/>
                    <a:pt x="7143" y="19791"/>
                    <a:pt x="7143" y="17858"/>
                  </a:cubicBezTo>
                  <a:lnTo>
                    <a:pt x="7143" y="3572"/>
                  </a:lnTo>
                  <a:cubicBezTo>
                    <a:pt x="7143" y="1597"/>
                    <a:pt x="5546" y="0"/>
                    <a:pt x="3571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47" name="Forma Livre: Forma 1946">
              <a:extLst>
                <a:ext uri="{FF2B5EF4-FFF2-40B4-BE49-F238E27FC236}">
                  <a16:creationId xmlns:a16="http://schemas.microsoft.com/office/drawing/2014/main" id="{E1EDAD55-06FA-BED0-CBB1-4A9010FE0025}"/>
                </a:ext>
              </a:extLst>
            </p:cNvPr>
            <p:cNvSpPr/>
            <p:nvPr/>
          </p:nvSpPr>
          <p:spPr>
            <a:xfrm>
              <a:off x="8898607" y="3133473"/>
              <a:ext cx="7142" cy="34077"/>
            </a:xfrm>
            <a:custGeom>
              <a:avLst/>
              <a:gdLst>
                <a:gd name="connsiteX0" fmla="*/ 3571 w 7142"/>
                <a:gd name="connsiteY0" fmla="*/ 0 h 34077"/>
                <a:gd name="connsiteX1" fmla="*/ 0 w 7142"/>
                <a:gd name="connsiteY1" fmla="*/ 3572 h 34077"/>
                <a:gd name="connsiteX2" fmla="*/ 0 w 7142"/>
                <a:gd name="connsiteY2" fmla="*/ 30590 h 34077"/>
                <a:gd name="connsiteX3" fmla="*/ 3571 w 7142"/>
                <a:gd name="connsiteY3" fmla="*/ 34077 h 34077"/>
                <a:gd name="connsiteX4" fmla="*/ 7143 w 7142"/>
                <a:gd name="connsiteY4" fmla="*/ 30590 h 34077"/>
                <a:gd name="connsiteX5" fmla="*/ 7143 w 7142"/>
                <a:gd name="connsiteY5" fmla="*/ 3572 h 34077"/>
                <a:gd name="connsiteX6" fmla="*/ 3571 w 7142"/>
                <a:gd name="connsiteY6" fmla="*/ 0 h 34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42" h="34077">
                  <a:moveTo>
                    <a:pt x="3571" y="0"/>
                  </a:moveTo>
                  <a:cubicBezTo>
                    <a:pt x="1597" y="0"/>
                    <a:pt x="0" y="1597"/>
                    <a:pt x="0" y="3572"/>
                  </a:cubicBezTo>
                  <a:lnTo>
                    <a:pt x="0" y="30590"/>
                  </a:lnTo>
                  <a:cubicBezTo>
                    <a:pt x="0" y="32523"/>
                    <a:pt x="1597" y="34077"/>
                    <a:pt x="3571" y="34077"/>
                  </a:cubicBezTo>
                  <a:cubicBezTo>
                    <a:pt x="5547" y="34077"/>
                    <a:pt x="7143" y="32523"/>
                    <a:pt x="7143" y="30590"/>
                  </a:cubicBezTo>
                  <a:lnTo>
                    <a:pt x="7143" y="3572"/>
                  </a:lnTo>
                  <a:cubicBezTo>
                    <a:pt x="7143" y="1597"/>
                    <a:pt x="5547" y="0"/>
                    <a:pt x="3571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48" name="Forma Livre: Forma 1947">
              <a:extLst>
                <a:ext uri="{FF2B5EF4-FFF2-40B4-BE49-F238E27FC236}">
                  <a16:creationId xmlns:a16="http://schemas.microsoft.com/office/drawing/2014/main" id="{F5FF7406-5674-3B26-7BE0-FB027B9358BB}"/>
                </a:ext>
              </a:extLst>
            </p:cNvPr>
            <p:cNvSpPr/>
            <p:nvPr/>
          </p:nvSpPr>
          <p:spPr>
            <a:xfrm>
              <a:off x="8912095" y="3124396"/>
              <a:ext cx="7185" cy="51977"/>
            </a:xfrm>
            <a:custGeom>
              <a:avLst/>
              <a:gdLst>
                <a:gd name="connsiteX0" fmla="*/ 3614 w 7185"/>
                <a:gd name="connsiteY0" fmla="*/ 0 h 51977"/>
                <a:gd name="connsiteX1" fmla="*/ 0 w 7185"/>
                <a:gd name="connsiteY1" fmla="*/ 3572 h 51977"/>
                <a:gd name="connsiteX2" fmla="*/ 0 w 7185"/>
                <a:gd name="connsiteY2" fmla="*/ 48490 h 51977"/>
                <a:gd name="connsiteX3" fmla="*/ 3614 w 7185"/>
                <a:gd name="connsiteY3" fmla="*/ 51977 h 51977"/>
                <a:gd name="connsiteX4" fmla="*/ 7186 w 7185"/>
                <a:gd name="connsiteY4" fmla="*/ 48490 h 51977"/>
                <a:gd name="connsiteX5" fmla="*/ 7186 w 7185"/>
                <a:gd name="connsiteY5" fmla="*/ 3572 h 51977"/>
                <a:gd name="connsiteX6" fmla="*/ 3614 w 7185"/>
                <a:gd name="connsiteY6" fmla="*/ 0 h 51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85" h="51977">
                  <a:moveTo>
                    <a:pt x="3614" y="0"/>
                  </a:moveTo>
                  <a:cubicBezTo>
                    <a:pt x="1639" y="0"/>
                    <a:pt x="0" y="1597"/>
                    <a:pt x="0" y="3572"/>
                  </a:cubicBezTo>
                  <a:lnTo>
                    <a:pt x="0" y="48490"/>
                  </a:lnTo>
                  <a:cubicBezTo>
                    <a:pt x="0" y="50422"/>
                    <a:pt x="1597" y="51977"/>
                    <a:pt x="3614" y="51977"/>
                  </a:cubicBezTo>
                  <a:cubicBezTo>
                    <a:pt x="5631" y="51977"/>
                    <a:pt x="7186" y="50422"/>
                    <a:pt x="7186" y="48490"/>
                  </a:cubicBezTo>
                  <a:lnTo>
                    <a:pt x="7186" y="3572"/>
                  </a:lnTo>
                  <a:cubicBezTo>
                    <a:pt x="7186" y="1597"/>
                    <a:pt x="5589" y="0"/>
                    <a:pt x="3614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49" name="Forma Livre: Forma 1948">
              <a:extLst>
                <a:ext uri="{FF2B5EF4-FFF2-40B4-BE49-F238E27FC236}">
                  <a16:creationId xmlns:a16="http://schemas.microsoft.com/office/drawing/2014/main" id="{01F3C51E-421F-D5AF-4D0C-43771030B4AF}"/>
                </a:ext>
              </a:extLst>
            </p:cNvPr>
            <p:cNvSpPr/>
            <p:nvPr/>
          </p:nvSpPr>
          <p:spPr>
            <a:xfrm>
              <a:off x="8925626" y="3130195"/>
              <a:ext cx="7142" cy="40548"/>
            </a:xfrm>
            <a:custGeom>
              <a:avLst/>
              <a:gdLst>
                <a:gd name="connsiteX0" fmla="*/ 3571 w 7142"/>
                <a:gd name="connsiteY0" fmla="*/ 0 h 40548"/>
                <a:gd name="connsiteX1" fmla="*/ 0 w 7142"/>
                <a:gd name="connsiteY1" fmla="*/ 3572 h 40548"/>
                <a:gd name="connsiteX2" fmla="*/ 0 w 7142"/>
                <a:gd name="connsiteY2" fmla="*/ 37061 h 40548"/>
                <a:gd name="connsiteX3" fmla="*/ 3571 w 7142"/>
                <a:gd name="connsiteY3" fmla="*/ 40548 h 40548"/>
                <a:gd name="connsiteX4" fmla="*/ 7143 w 7142"/>
                <a:gd name="connsiteY4" fmla="*/ 37061 h 40548"/>
                <a:gd name="connsiteX5" fmla="*/ 7143 w 7142"/>
                <a:gd name="connsiteY5" fmla="*/ 3572 h 40548"/>
                <a:gd name="connsiteX6" fmla="*/ 3571 w 7142"/>
                <a:gd name="connsiteY6" fmla="*/ 0 h 40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42" h="40548">
                  <a:moveTo>
                    <a:pt x="3571" y="0"/>
                  </a:moveTo>
                  <a:cubicBezTo>
                    <a:pt x="1597" y="0"/>
                    <a:pt x="0" y="1597"/>
                    <a:pt x="0" y="3572"/>
                  </a:cubicBezTo>
                  <a:lnTo>
                    <a:pt x="0" y="37061"/>
                  </a:lnTo>
                  <a:cubicBezTo>
                    <a:pt x="0" y="38993"/>
                    <a:pt x="1597" y="40548"/>
                    <a:pt x="3571" y="40548"/>
                  </a:cubicBezTo>
                  <a:cubicBezTo>
                    <a:pt x="5546" y="40548"/>
                    <a:pt x="7143" y="38993"/>
                    <a:pt x="7143" y="37061"/>
                  </a:cubicBezTo>
                  <a:lnTo>
                    <a:pt x="7143" y="3572"/>
                  </a:lnTo>
                  <a:cubicBezTo>
                    <a:pt x="7143" y="1597"/>
                    <a:pt x="5546" y="0"/>
                    <a:pt x="3571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50" name="Forma Livre: Forma 1949">
              <a:extLst>
                <a:ext uri="{FF2B5EF4-FFF2-40B4-BE49-F238E27FC236}">
                  <a16:creationId xmlns:a16="http://schemas.microsoft.com/office/drawing/2014/main" id="{C8506275-46F1-E906-222F-77B7BF690674}"/>
                </a:ext>
              </a:extLst>
            </p:cNvPr>
            <p:cNvSpPr/>
            <p:nvPr/>
          </p:nvSpPr>
          <p:spPr>
            <a:xfrm>
              <a:off x="8790997" y="3109102"/>
              <a:ext cx="7142" cy="82146"/>
            </a:xfrm>
            <a:custGeom>
              <a:avLst/>
              <a:gdLst>
                <a:gd name="connsiteX0" fmla="*/ 3571 w 7142"/>
                <a:gd name="connsiteY0" fmla="*/ 0 h 82146"/>
                <a:gd name="connsiteX1" fmla="*/ 0 w 7142"/>
                <a:gd name="connsiteY1" fmla="*/ 3572 h 82146"/>
                <a:gd name="connsiteX2" fmla="*/ 0 w 7142"/>
                <a:gd name="connsiteY2" fmla="*/ 78659 h 82146"/>
                <a:gd name="connsiteX3" fmla="*/ 3571 w 7142"/>
                <a:gd name="connsiteY3" fmla="*/ 82147 h 82146"/>
                <a:gd name="connsiteX4" fmla="*/ 7143 w 7142"/>
                <a:gd name="connsiteY4" fmla="*/ 78659 h 82146"/>
                <a:gd name="connsiteX5" fmla="*/ 7143 w 7142"/>
                <a:gd name="connsiteY5" fmla="*/ 3572 h 82146"/>
                <a:gd name="connsiteX6" fmla="*/ 3571 w 7142"/>
                <a:gd name="connsiteY6" fmla="*/ 0 h 82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42" h="82146">
                  <a:moveTo>
                    <a:pt x="3571" y="0"/>
                  </a:moveTo>
                  <a:cubicBezTo>
                    <a:pt x="1597" y="0"/>
                    <a:pt x="0" y="1597"/>
                    <a:pt x="0" y="3572"/>
                  </a:cubicBezTo>
                  <a:lnTo>
                    <a:pt x="0" y="78659"/>
                  </a:lnTo>
                  <a:cubicBezTo>
                    <a:pt x="0" y="80592"/>
                    <a:pt x="1597" y="82147"/>
                    <a:pt x="3571" y="82147"/>
                  </a:cubicBezTo>
                  <a:cubicBezTo>
                    <a:pt x="5546" y="82147"/>
                    <a:pt x="7143" y="80592"/>
                    <a:pt x="7143" y="78659"/>
                  </a:cubicBezTo>
                  <a:lnTo>
                    <a:pt x="7143" y="3572"/>
                  </a:lnTo>
                  <a:cubicBezTo>
                    <a:pt x="7143" y="1597"/>
                    <a:pt x="5546" y="0"/>
                    <a:pt x="3571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51" name="Forma Livre: Forma 1950">
              <a:extLst>
                <a:ext uri="{FF2B5EF4-FFF2-40B4-BE49-F238E27FC236}">
                  <a16:creationId xmlns:a16="http://schemas.microsoft.com/office/drawing/2014/main" id="{6FD395A9-61F0-E0EE-693B-9912DAE5B6CC}"/>
                </a:ext>
              </a:extLst>
            </p:cNvPr>
            <p:cNvSpPr/>
            <p:nvPr/>
          </p:nvSpPr>
          <p:spPr>
            <a:xfrm>
              <a:off x="8716960" y="3142633"/>
              <a:ext cx="7142" cy="16009"/>
            </a:xfrm>
            <a:custGeom>
              <a:avLst/>
              <a:gdLst>
                <a:gd name="connsiteX0" fmla="*/ 3571 w 7142"/>
                <a:gd name="connsiteY0" fmla="*/ 0 h 16009"/>
                <a:gd name="connsiteX1" fmla="*/ 0 w 7142"/>
                <a:gd name="connsiteY1" fmla="*/ 3571 h 16009"/>
                <a:gd name="connsiteX2" fmla="*/ 0 w 7142"/>
                <a:gd name="connsiteY2" fmla="*/ 12522 h 16009"/>
                <a:gd name="connsiteX3" fmla="*/ 3571 w 7142"/>
                <a:gd name="connsiteY3" fmla="*/ 16009 h 16009"/>
                <a:gd name="connsiteX4" fmla="*/ 7143 w 7142"/>
                <a:gd name="connsiteY4" fmla="*/ 12522 h 16009"/>
                <a:gd name="connsiteX5" fmla="*/ 7143 w 7142"/>
                <a:gd name="connsiteY5" fmla="*/ 3571 h 16009"/>
                <a:gd name="connsiteX6" fmla="*/ 3571 w 7142"/>
                <a:gd name="connsiteY6" fmla="*/ 0 h 16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42" h="16009">
                  <a:moveTo>
                    <a:pt x="3571" y="0"/>
                  </a:moveTo>
                  <a:cubicBezTo>
                    <a:pt x="1597" y="0"/>
                    <a:pt x="0" y="1597"/>
                    <a:pt x="0" y="3571"/>
                  </a:cubicBezTo>
                  <a:lnTo>
                    <a:pt x="0" y="12522"/>
                  </a:lnTo>
                  <a:cubicBezTo>
                    <a:pt x="0" y="14454"/>
                    <a:pt x="1597" y="16009"/>
                    <a:pt x="3571" y="16009"/>
                  </a:cubicBezTo>
                  <a:cubicBezTo>
                    <a:pt x="5546" y="16009"/>
                    <a:pt x="7143" y="14454"/>
                    <a:pt x="7143" y="12522"/>
                  </a:cubicBezTo>
                  <a:lnTo>
                    <a:pt x="7143" y="3571"/>
                  </a:lnTo>
                  <a:cubicBezTo>
                    <a:pt x="7143" y="1597"/>
                    <a:pt x="5546" y="0"/>
                    <a:pt x="3571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52" name="Forma Livre: Forma 1951">
              <a:extLst>
                <a:ext uri="{FF2B5EF4-FFF2-40B4-BE49-F238E27FC236}">
                  <a16:creationId xmlns:a16="http://schemas.microsoft.com/office/drawing/2014/main" id="{4CA7475F-3AE3-FDF4-2BD8-DB4079575690}"/>
                </a:ext>
              </a:extLst>
            </p:cNvPr>
            <p:cNvSpPr/>
            <p:nvPr/>
          </p:nvSpPr>
          <p:spPr>
            <a:xfrm>
              <a:off x="8731583" y="3138305"/>
              <a:ext cx="7142" cy="23740"/>
            </a:xfrm>
            <a:custGeom>
              <a:avLst/>
              <a:gdLst>
                <a:gd name="connsiteX0" fmla="*/ 3571 w 7142"/>
                <a:gd name="connsiteY0" fmla="*/ 0 h 23740"/>
                <a:gd name="connsiteX1" fmla="*/ 0 w 7142"/>
                <a:gd name="connsiteY1" fmla="*/ 3614 h 23740"/>
                <a:gd name="connsiteX2" fmla="*/ 0 w 7142"/>
                <a:gd name="connsiteY2" fmla="*/ 20253 h 23740"/>
                <a:gd name="connsiteX3" fmla="*/ 3571 w 7142"/>
                <a:gd name="connsiteY3" fmla="*/ 23741 h 23740"/>
                <a:gd name="connsiteX4" fmla="*/ 7143 w 7142"/>
                <a:gd name="connsiteY4" fmla="*/ 20253 h 23740"/>
                <a:gd name="connsiteX5" fmla="*/ 7143 w 7142"/>
                <a:gd name="connsiteY5" fmla="*/ 3614 h 23740"/>
                <a:gd name="connsiteX6" fmla="*/ 3571 w 7142"/>
                <a:gd name="connsiteY6" fmla="*/ 0 h 23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42" h="23740">
                  <a:moveTo>
                    <a:pt x="3571" y="0"/>
                  </a:moveTo>
                  <a:cubicBezTo>
                    <a:pt x="1597" y="0"/>
                    <a:pt x="0" y="1597"/>
                    <a:pt x="0" y="3614"/>
                  </a:cubicBezTo>
                  <a:lnTo>
                    <a:pt x="0" y="20253"/>
                  </a:lnTo>
                  <a:cubicBezTo>
                    <a:pt x="0" y="22186"/>
                    <a:pt x="1597" y="23741"/>
                    <a:pt x="3571" y="23741"/>
                  </a:cubicBezTo>
                  <a:cubicBezTo>
                    <a:pt x="5547" y="23741"/>
                    <a:pt x="7143" y="22186"/>
                    <a:pt x="7143" y="20253"/>
                  </a:cubicBezTo>
                  <a:lnTo>
                    <a:pt x="7143" y="3614"/>
                  </a:lnTo>
                  <a:cubicBezTo>
                    <a:pt x="7143" y="1639"/>
                    <a:pt x="5547" y="0"/>
                    <a:pt x="3571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53" name="Forma Livre: Forma 1952">
              <a:extLst>
                <a:ext uri="{FF2B5EF4-FFF2-40B4-BE49-F238E27FC236}">
                  <a16:creationId xmlns:a16="http://schemas.microsoft.com/office/drawing/2014/main" id="{33863F30-495F-08D0-92CB-282439865E92}"/>
                </a:ext>
              </a:extLst>
            </p:cNvPr>
            <p:cNvSpPr/>
            <p:nvPr/>
          </p:nvSpPr>
          <p:spPr>
            <a:xfrm>
              <a:off x="8748516" y="3146792"/>
              <a:ext cx="7142" cy="8781"/>
            </a:xfrm>
            <a:custGeom>
              <a:avLst/>
              <a:gdLst>
                <a:gd name="connsiteX0" fmla="*/ 3571 w 7142"/>
                <a:gd name="connsiteY0" fmla="*/ 0 h 8781"/>
                <a:gd name="connsiteX1" fmla="*/ 0 w 7142"/>
                <a:gd name="connsiteY1" fmla="*/ 3572 h 8781"/>
                <a:gd name="connsiteX2" fmla="*/ 0 w 7142"/>
                <a:gd name="connsiteY2" fmla="*/ 5294 h 8781"/>
                <a:gd name="connsiteX3" fmla="*/ 3571 w 7142"/>
                <a:gd name="connsiteY3" fmla="*/ 8782 h 8781"/>
                <a:gd name="connsiteX4" fmla="*/ 7143 w 7142"/>
                <a:gd name="connsiteY4" fmla="*/ 5294 h 8781"/>
                <a:gd name="connsiteX5" fmla="*/ 7143 w 7142"/>
                <a:gd name="connsiteY5" fmla="*/ 3572 h 8781"/>
                <a:gd name="connsiteX6" fmla="*/ 3571 w 7142"/>
                <a:gd name="connsiteY6" fmla="*/ 0 h 8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42" h="8781">
                  <a:moveTo>
                    <a:pt x="3571" y="0"/>
                  </a:moveTo>
                  <a:cubicBezTo>
                    <a:pt x="1597" y="0"/>
                    <a:pt x="0" y="1597"/>
                    <a:pt x="0" y="3572"/>
                  </a:cubicBezTo>
                  <a:lnTo>
                    <a:pt x="0" y="5294"/>
                  </a:lnTo>
                  <a:cubicBezTo>
                    <a:pt x="0" y="7227"/>
                    <a:pt x="1597" y="8782"/>
                    <a:pt x="3571" y="8782"/>
                  </a:cubicBezTo>
                  <a:cubicBezTo>
                    <a:pt x="5546" y="8782"/>
                    <a:pt x="7143" y="7227"/>
                    <a:pt x="7143" y="5294"/>
                  </a:cubicBezTo>
                  <a:lnTo>
                    <a:pt x="7143" y="3572"/>
                  </a:lnTo>
                  <a:cubicBezTo>
                    <a:pt x="7143" y="1597"/>
                    <a:pt x="5546" y="0"/>
                    <a:pt x="3571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54" name="Forma Livre: Forma 1953">
              <a:extLst>
                <a:ext uri="{FF2B5EF4-FFF2-40B4-BE49-F238E27FC236}">
                  <a16:creationId xmlns:a16="http://schemas.microsoft.com/office/drawing/2014/main" id="{2A9C521A-77AE-99C1-D754-269711D5515F}"/>
                </a:ext>
              </a:extLst>
            </p:cNvPr>
            <p:cNvSpPr/>
            <p:nvPr/>
          </p:nvSpPr>
          <p:spPr>
            <a:xfrm>
              <a:off x="8762046" y="3144355"/>
              <a:ext cx="7142" cy="13572"/>
            </a:xfrm>
            <a:custGeom>
              <a:avLst/>
              <a:gdLst>
                <a:gd name="connsiteX0" fmla="*/ 3571 w 7142"/>
                <a:gd name="connsiteY0" fmla="*/ 0 h 13572"/>
                <a:gd name="connsiteX1" fmla="*/ 0 w 7142"/>
                <a:gd name="connsiteY1" fmla="*/ 3614 h 13572"/>
                <a:gd name="connsiteX2" fmla="*/ 0 w 7142"/>
                <a:gd name="connsiteY2" fmla="*/ 10085 h 13572"/>
                <a:gd name="connsiteX3" fmla="*/ 3571 w 7142"/>
                <a:gd name="connsiteY3" fmla="*/ 13572 h 13572"/>
                <a:gd name="connsiteX4" fmla="*/ 7143 w 7142"/>
                <a:gd name="connsiteY4" fmla="*/ 10085 h 13572"/>
                <a:gd name="connsiteX5" fmla="*/ 7143 w 7142"/>
                <a:gd name="connsiteY5" fmla="*/ 3614 h 13572"/>
                <a:gd name="connsiteX6" fmla="*/ 3571 w 7142"/>
                <a:gd name="connsiteY6" fmla="*/ 0 h 13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42" h="13572">
                  <a:moveTo>
                    <a:pt x="3571" y="0"/>
                  </a:moveTo>
                  <a:cubicBezTo>
                    <a:pt x="1597" y="0"/>
                    <a:pt x="0" y="1597"/>
                    <a:pt x="0" y="3614"/>
                  </a:cubicBezTo>
                  <a:lnTo>
                    <a:pt x="0" y="10085"/>
                  </a:lnTo>
                  <a:cubicBezTo>
                    <a:pt x="0" y="12017"/>
                    <a:pt x="1597" y="13572"/>
                    <a:pt x="3571" y="13572"/>
                  </a:cubicBezTo>
                  <a:cubicBezTo>
                    <a:pt x="5547" y="13572"/>
                    <a:pt x="7143" y="12017"/>
                    <a:pt x="7143" y="10085"/>
                  </a:cubicBezTo>
                  <a:lnTo>
                    <a:pt x="7143" y="3614"/>
                  </a:lnTo>
                  <a:cubicBezTo>
                    <a:pt x="7143" y="1639"/>
                    <a:pt x="5547" y="0"/>
                    <a:pt x="3571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55" name="Forma Livre: Forma 1954">
              <a:extLst>
                <a:ext uri="{FF2B5EF4-FFF2-40B4-BE49-F238E27FC236}">
                  <a16:creationId xmlns:a16="http://schemas.microsoft.com/office/drawing/2014/main" id="{60687A47-A1BE-53C1-0382-CCDF5D7A649D}"/>
                </a:ext>
              </a:extLst>
            </p:cNvPr>
            <p:cNvSpPr/>
            <p:nvPr/>
          </p:nvSpPr>
          <p:spPr>
            <a:xfrm>
              <a:off x="8775534" y="3142380"/>
              <a:ext cx="7143" cy="17437"/>
            </a:xfrm>
            <a:custGeom>
              <a:avLst/>
              <a:gdLst>
                <a:gd name="connsiteX0" fmla="*/ 3572 w 7143"/>
                <a:gd name="connsiteY0" fmla="*/ 0 h 17437"/>
                <a:gd name="connsiteX1" fmla="*/ 0 w 7143"/>
                <a:gd name="connsiteY1" fmla="*/ 3572 h 17437"/>
                <a:gd name="connsiteX2" fmla="*/ 0 w 7143"/>
                <a:gd name="connsiteY2" fmla="*/ 13950 h 17437"/>
                <a:gd name="connsiteX3" fmla="*/ 3572 w 7143"/>
                <a:gd name="connsiteY3" fmla="*/ 17438 h 17437"/>
                <a:gd name="connsiteX4" fmla="*/ 7143 w 7143"/>
                <a:gd name="connsiteY4" fmla="*/ 13950 h 17437"/>
                <a:gd name="connsiteX5" fmla="*/ 7143 w 7143"/>
                <a:gd name="connsiteY5" fmla="*/ 3572 h 17437"/>
                <a:gd name="connsiteX6" fmla="*/ 3572 w 7143"/>
                <a:gd name="connsiteY6" fmla="*/ 0 h 17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43" h="17437">
                  <a:moveTo>
                    <a:pt x="3572" y="0"/>
                  </a:moveTo>
                  <a:cubicBezTo>
                    <a:pt x="1597" y="0"/>
                    <a:pt x="0" y="1597"/>
                    <a:pt x="0" y="3572"/>
                  </a:cubicBezTo>
                  <a:lnTo>
                    <a:pt x="0" y="13950"/>
                  </a:lnTo>
                  <a:cubicBezTo>
                    <a:pt x="0" y="15883"/>
                    <a:pt x="1597" y="17438"/>
                    <a:pt x="3572" y="17438"/>
                  </a:cubicBezTo>
                  <a:cubicBezTo>
                    <a:pt x="5547" y="17438"/>
                    <a:pt x="7143" y="15883"/>
                    <a:pt x="7143" y="13950"/>
                  </a:cubicBezTo>
                  <a:lnTo>
                    <a:pt x="7143" y="3572"/>
                  </a:lnTo>
                  <a:cubicBezTo>
                    <a:pt x="7143" y="1597"/>
                    <a:pt x="5547" y="0"/>
                    <a:pt x="3572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56" name="Forma Livre: Forma 1955">
              <a:extLst>
                <a:ext uri="{FF2B5EF4-FFF2-40B4-BE49-F238E27FC236}">
                  <a16:creationId xmlns:a16="http://schemas.microsoft.com/office/drawing/2014/main" id="{B807F5AE-9DED-91AD-B530-E8552CFD553B}"/>
                </a:ext>
              </a:extLst>
            </p:cNvPr>
            <p:cNvSpPr/>
            <p:nvPr/>
          </p:nvSpPr>
          <p:spPr>
            <a:xfrm>
              <a:off x="9034622" y="3140616"/>
              <a:ext cx="7143" cy="20000"/>
            </a:xfrm>
            <a:custGeom>
              <a:avLst/>
              <a:gdLst>
                <a:gd name="connsiteX0" fmla="*/ 3571 w 7143"/>
                <a:gd name="connsiteY0" fmla="*/ 0 h 20000"/>
                <a:gd name="connsiteX1" fmla="*/ 0 w 7143"/>
                <a:gd name="connsiteY1" fmla="*/ 3572 h 20000"/>
                <a:gd name="connsiteX2" fmla="*/ 0 w 7143"/>
                <a:gd name="connsiteY2" fmla="*/ 16513 h 20000"/>
                <a:gd name="connsiteX3" fmla="*/ 3571 w 7143"/>
                <a:gd name="connsiteY3" fmla="*/ 20001 h 20000"/>
                <a:gd name="connsiteX4" fmla="*/ 7143 w 7143"/>
                <a:gd name="connsiteY4" fmla="*/ 16513 h 20000"/>
                <a:gd name="connsiteX5" fmla="*/ 7143 w 7143"/>
                <a:gd name="connsiteY5" fmla="*/ 3572 h 20000"/>
                <a:gd name="connsiteX6" fmla="*/ 3571 w 7143"/>
                <a:gd name="connsiteY6" fmla="*/ 0 h 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43" h="20000">
                  <a:moveTo>
                    <a:pt x="3571" y="0"/>
                  </a:moveTo>
                  <a:cubicBezTo>
                    <a:pt x="1597" y="0"/>
                    <a:pt x="0" y="1597"/>
                    <a:pt x="0" y="3572"/>
                  </a:cubicBezTo>
                  <a:lnTo>
                    <a:pt x="0" y="16513"/>
                  </a:lnTo>
                  <a:cubicBezTo>
                    <a:pt x="0" y="18446"/>
                    <a:pt x="1597" y="20001"/>
                    <a:pt x="3571" y="20001"/>
                  </a:cubicBezTo>
                  <a:cubicBezTo>
                    <a:pt x="5547" y="20001"/>
                    <a:pt x="7143" y="18446"/>
                    <a:pt x="7143" y="16513"/>
                  </a:cubicBezTo>
                  <a:lnTo>
                    <a:pt x="7143" y="3572"/>
                  </a:lnTo>
                  <a:cubicBezTo>
                    <a:pt x="7143" y="1597"/>
                    <a:pt x="5547" y="0"/>
                    <a:pt x="3571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57" name="Forma Livre: Forma 1956">
              <a:extLst>
                <a:ext uri="{FF2B5EF4-FFF2-40B4-BE49-F238E27FC236}">
                  <a16:creationId xmlns:a16="http://schemas.microsoft.com/office/drawing/2014/main" id="{059DFFF6-3021-D290-C0EB-5886471FCB66}"/>
                </a:ext>
              </a:extLst>
            </p:cNvPr>
            <p:cNvSpPr/>
            <p:nvPr/>
          </p:nvSpPr>
          <p:spPr>
            <a:xfrm>
              <a:off x="8994074" y="3140490"/>
              <a:ext cx="7143" cy="20294"/>
            </a:xfrm>
            <a:custGeom>
              <a:avLst/>
              <a:gdLst>
                <a:gd name="connsiteX0" fmla="*/ 3572 w 7143"/>
                <a:gd name="connsiteY0" fmla="*/ 0 h 20294"/>
                <a:gd name="connsiteX1" fmla="*/ 0 w 7143"/>
                <a:gd name="connsiteY1" fmla="*/ 3572 h 20294"/>
                <a:gd name="connsiteX2" fmla="*/ 0 w 7143"/>
                <a:gd name="connsiteY2" fmla="*/ 16807 h 20294"/>
                <a:gd name="connsiteX3" fmla="*/ 3572 w 7143"/>
                <a:gd name="connsiteY3" fmla="*/ 20295 h 20294"/>
                <a:gd name="connsiteX4" fmla="*/ 7143 w 7143"/>
                <a:gd name="connsiteY4" fmla="*/ 16807 h 20294"/>
                <a:gd name="connsiteX5" fmla="*/ 7143 w 7143"/>
                <a:gd name="connsiteY5" fmla="*/ 3572 h 20294"/>
                <a:gd name="connsiteX6" fmla="*/ 3572 w 7143"/>
                <a:gd name="connsiteY6" fmla="*/ 0 h 20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43" h="20294">
                  <a:moveTo>
                    <a:pt x="3572" y="0"/>
                  </a:moveTo>
                  <a:cubicBezTo>
                    <a:pt x="1597" y="0"/>
                    <a:pt x="0" y="1597"/>
                    <a:pt x="0" y="3572"/>
                  </a:cubicBezTo>
                  <a:lnTo>
                    <a:pt x="0" y="16807"/>
                  </a:lnTo>
                  <a:cubicBezTo>
                    <a:pt x="0" y="18740"/>
                    <a:pt x="1597" y="20295"/>
                    <a:pt x="3572" y="20295"/>
                  </a:cubicBezTo>
                  <a:cubicBezTo>
                    <a:pt x="5547" y="20295"/>
                    <a:pt x="7143" y="18740"/>
                    <a:pt x="7143" y="16807"/>
                  </a:cubicBezTo>
                  <a:lnTo>
                    <a:pt x="7143" y="3572"/>
                  </a:lnTo>
                  <a:cubicBezTo>
                    <a:pt x="7143" y="1597"/>
                    <a:pt x="5547" y="0"/>
                    <a:pt x="3572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58" name="Forma Livre: Forma 1957">
              <a:extLst>
                <a:ext uri="{FF2B5EF4-FFF2-40B4-BE49-F238E27FC236}">
                  <a16:creationId xmlns:a16="http://schemas.microsoft.com/office/drawing/2014/main" id="{91FC236C-BD95-FF96-302A-2F02DA6F35A8}"/>
                </a:ext>
              </a:extLst>
            </p:cNvPr>
            <p:cNvSpPr/>
            <p:nvPr/>
          </p:nvSpPr>
          <p:spPr>
            <a:xfrm>
              <a:off x="9007604" y="3134775"/>
              <a:ext cx="7185" cy="31514"/>
            </a:xfrm>
            <a:custGeom>
              <a:avLst/>
              <a:gdLst>
                <a:gd name="connsiteX0" fmla="*/ 3571 w 7185"/>
                <a:gd name="connsiteY0" fmla="*/ 0 h 31514"/>
                <a:gd name="connsiteX1" fmla="*/ 0 w 7185"/>
                <a:gd name="connsiteY1" fmla="*/ 3572 h 31514"/>
                <a:gd name="connsiteX2" fmla="*/ 0 w 7185"/>
                <a:gd name="connsiteY2" fmla="*/ 28027 h 31514"/>
                <a:gd name="connsiteX3" fmla="*/ 3571 w 7185"/>
                <a:gd name="connsiteY3" fmla="*/ 31514 h 31514"/>
                <a:gd name="connsiteX4" fmla="*/ 7185 w 7185"/>
                <a:gd name="connsiteY4" fmla="*/ 28027 h 31514"/>
                <a:gd name="connsiteX5" fmla="*/ 7185 w 7185"/>
                <a:gd name="connsiteY5" fmla="*/ 3572 h 31514"/>
                <a:gd name="connsiteX6" fmla="*/ 3571 w 7185"/>
                <a:gd name="connsiteY6" fmla="*/ 0 h 31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85" h="31514">
                  <a:moveTo>
                    <a:pt x="3571" y="0"/>
                  </a:moveTo>
                  <a:cubicBezTo>
                    <a:pt x="1597" y="0"/>
                    <a:pt x="0" y="1597"/>
                    <a:pt x="0" y="3572"/>
                  </a:cubicBezTo>
                  <a:lnTo>
                    <a:pt x="0" y="28027"/>
                  </a:lnTo>
                  <a:cubicBezTo>
                    <a:pt x="0" y="29959"/>
                    <a:pt x="1597" y="31514"/>
                    <a:pt x="3571" y="31514"/>
                  </a:cubicBezTo>
                  <a:cubicBezTo>
                    <a:pt x="5546" y="31514"/>
                    <a:pt x="7185" y="29959"/>
                    <a:pt x="7185" y="28027"/>
                  </a:cubicBezTo>
                  <a:lnTo>
                    <a:pt x="7185" y="3572"/>
                  </a:lnTo>
                  <a:cubicBezTo>
                    <a:pt x="7185" y="1597"/>
                    <a:pt x="5588" y="0"/>
                    <a:pt x="3571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59" name="Forma Livre: Forma 1958">
              <a:extLst>
                <a:ext uri="{FF2B5EF4-FFF2-40B4-BE49-F238E27FC236}">
                  <a16:creationId xmlns:a16="http://schemas.microsoft.com/office/drawing/2014/main" id="{4A8B4EBB-402C-0320-36E2-096519EEE860}"/>
                </a:ext>
              </a:extLst>
            </p:cNvPr>
            <p:cNvSpPr/>
            <p:nvPr/>
          </p:nvSpPr>
          <p:spPr>
            <a:xfrm>
              <a:off x="9021092" y="3121077"/>
              <a:ext cx="7142" cy="58532"/>
            </a:xfrm>
            <a:custGeom>
              <a:avLst/>
              <a:gdLst>
                <a:gd name="connsiteX0" fmla="*/ 3571 w 7142"/>
                <a:gd name="connsiteY0" fmla="*/ 0 h 58532"/>
                <a:gd name="connsiteX1" fmla="*/ 0 w 7142"/>
                <a:gd name="connsiteY1" fmla="*/ 3614 h 58532"/>
                <a:gd name="connsiteX2" fmla="*/ 0 w 7142"/>
                <a:gd name="connsiteY2" fmla="*/ 55044 h 58532"/>
                <a:gd name="connsiteX3" fmla="*/ 3571 w 7142"/>
                <a:gd name="connsiteY3" fmla="*/ 58532 h 58532"/>
                <a:gd name="connsiteX4" fmla="*/ 7143 w 7142"/>
                <a:gd name="connsiteY4" fmla="*/ 55044 h 58532"/>
                <a:gd name="connsiteX5" fmla="*/ 7143 w 7142"/>
                <a:gd name="connsiteY5" fmla="*/ 3614 h 58532"/>
                <a:gd name="connsiteX6" fmla="*/ 3571 w 7142"/>
                <a:gd name="connsiteY6" fmla="*/ 0 h 58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42" h="58532">
                  <a:moveTo>
                    <a:pt x="3571" y="0"/>
                  </a:moveTo>
                  <a:cubicBezTo>
                    <a:pt x="1597" y="0"/>
                    <a:pt x="0" y="1597"/>
                    <a:pt x="0" y="3614"/>
                  </a:cubicBezTo>
                  <a:lnTo>
                    <a:pt x="0" y="55044"/>
                  </a:lnTo>
                  <a:cubicBezTo>
                    <a:pt x="0" y="56977"/>
                    <a:pt x="1597" y="58532"/>
                    <a:pt x="3571" y="58532"/>
                  </a:cubicBezTo>
                  <a:cubicBezTo>
                    <a:pt x="5546" y="58532"/>
                    <a:pt x="7143" y="56977"/>
                    <a:pt x="7143" y="55044"/>
                  </a:cubicBezTo>
                  <a:lnTo>
                    <a:pt x="7143" y="3614"/>
                  </a:lnTo>
                  <a:cubicBezTo>
                    <a:pt x="7143" y="1639"/>
                    <a:pt x="5546" y="0"/>
                    <a:pt x="3571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60" name="Forma Livre: Forma 1959">
              <a:extLst>
                <a:ext uri="{FF2B5EF4-FFF2-40B4-BE49-F238E27FC236}">
                  <a16:creationId xmlns:a16="http://schemas.microsoft.com/office/drawing/2014/main" id="{6E7870C8-6B1A-6A2D-65B4-CA17ABFC5C5B}"/>
                </a:ext>
              </a:extLst>
            </p:cNvPr>
            <p:cNvSpPr/>
            <p:nvPr/>
          </p:nvSpPr>
          <p:spPr>
            <a:xfrm>
              <a:off x="8701876" y="3139271"/>
              <a:ext cx="7142" cy="22690"/>
            </a:xfrm>
            <a:custGeom>
              <a:avLst/>
              <a:gdLst>
                <a:gd name="connsiteX0" fmla="*/ 3571 w 7142"/>
                <a:gd name="connsiteY0" fmla="*/ 0 h 22690"/>
                <a:gd name="connsiteX1" fmla="*/ 0 w 7142"/>
                <a:gd name="connsiteY1" fmla="*/ 3572 h 22690"/>
                <a:gd name="connsiteX2" fmla="*/ 0 w 7142"/>
                <a:gd name="connsiteY2" fmla="*/ 19203 h 22690"/>
                <a:gd name="connsiteX3" fmla="*/ 3571 w 7142"/>
                <a:gd name="connsiteY3" fmla="*/ 22690 h 22690"/>
                <a:gd name="connsiteX4" fmla="*/ 7143 w 7142"/>
                <a:gd name="connsiteY4" fmla="*/ 19203 h 22690"/>
                <a:gd name="connsiteX5" fmla="*/ 7143 w 7142"/>
                <a:gd name="connsiteY5" fmla="*/ 3572 h 22690"/>
                <a:gd name="connsiteX6" fmla="*/ 3571 w 7142"/>
                <a:gd name="connsiteY6" fmla="*/ 0 h 22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42" h="22690">
                  <a:moveTo>
                    <a:pt x="3571" y="0"/>
                  </a:moveTo>
                  <a:cubicBezTo>
                    <a:pt x="1597" y="0"/>
                    <a:pt x="0" y="1597"/>
                    <a:pt x="0" y="3572"/>
                  </a:cubicBezTo>
                  <a:lnTo>
                    <a:pt x="0" y="19203"/>
                  </a:lnTo>
                  <a:cubicBezTo>
                    <a:pt x="0" y="21135"/>
                    <a:pt x="1597" y="22690"/>
                    <a:pt x="3571" y="22690"/>
                  </a:cubicBezTo>
                  <a:cubicBezTo>
                    <a:pt x="5546" y="22690"/>
                    <a:pt x="7143" y="21135"/>
                    <a:pt x="7143" y="19203"/>
                  </a:cubicBezTo>
                  <a:lnTo>
                    <a:pt x="7143" y="3572"/>
                  </a:lnTo>
                  <a:cubicBezTo>
                    <a:pt x="7143" y="1597"/>
                    <a:pt x="5546" y="0"/>
                    <a:pt x="3571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61" name="Forma Livre: Forma 1960">
              <a:extLst>
                <a:ext uri="{FF2B5EF4-FFF2-40B4-BE49-F238E27FC236}">
                  <a16:creationId xmlns:a16="http://schemas.microsoft.com/office/drawing/2014/main" id="{AC7A9B0B-9B4C-1F20-A531-29100E78A211}"/>
                </a:ext>
              </a:extLst>
            </p:cNvPr>
            <p:cNvSpPr/>
            <p:nvPr/>
          </p:nvSpPr>
          <p:spPr>
            <a:xfrm>
              <a:off x="8661328" y="3146708"/>
              <a:ext cx="7142" cy="8025"/>
            </a:xfrm>
            <a:custGeom>
              <a:avLst/>
              <a:gdLst>
                <a:gd name="connsiteX0" fmla="*/ 3571 w 7142"/>
                <a:gd name="connsiteY0" fmla="*/ 0 h 8025"/>
                <a:gd name="connsiteX1" fmla="*/ 0 w 7142"/>
                <a:gd name="connsiteY1" fmla="*/ 3572 h 8025"/>
                <a:gd name="connsiteX2" fmla="*/ 0 w 7142"/>
                <a:gd name="connsiteY2" fmla="*/ 4538 h 8025"/>
                <a:gd name="connsiteX3" fmla="*/ 3571 w 7142"/>
                <a:gd name="connsiteY3" fmla="*/ 8026 h 8025"/>
                <a:gd name="connsiteX4" fmla="*/ 7143 w 7142"/>
                <a:gd name="connsiteY4" fmla="*/ 4538 h 8025"/>
                <a:gd name="connsiteX5" fmla="*/ 7143 w 7142"/>
                <a:gd name="connsiteY5" fmla="*/ 3572 h 8025"/>
                <a:gd name="connsiteX6" fmla="*/ 3571 w 7142"/>
                <a:gd name="connsiteY6" fmla="*/ 0 h 8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42" h="8025">
                  <a:moveTo>
                    <a:pt x="3571" y="0"/>
                  </a:moveTo>
                  <a:cubicBezTo>
                    <a:pt x="1597" y="0"/>
                    <a:pt x="0" y="1597"/>
                    <a:pt x="0" y="3572"/>
                  </a:cubicBezTo>
                  <a:lnTo>
                    <a:pt x="0" y="4538"/>
                  </a:lnTo>
                  <a:cubicBezTo>
                    <a:pt x="0" y="6471"/>
                    <a:pt x="1597" y="8026"/>
                    <a:pt x="3571" y="8026"/>
                  </a:cubicBezTo>
                  <a:cubicBezTo>
                    <a:pt x="5546" y="8026"/>
                    <a:pt x="7143" y="6471"/>
                    <a:pt x="7143" y="4538"/>
                  </a:cubicBezTo>
                  <a:lnTo>
                    <a:pt x="7143" y="3572"/>
                  </a:lnTo>
                  <a:cubicBezTo>
                    <a:pt x="7143" y="1597"/>
                    <a:pt x="5546" y="0"/>
                    <a:pt x="3571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62" name="Forma Livre: Forma 1961">
              <a:extLst>
                <a:ext uri="{FF2B5EF4-FFF2-40B4-BE49-F238E27FC236}">
                  <a16:creationId xmlns:a16="http://schemas.microsoft.com/office/drawing/2014/main" id="{248BEE57-E462-639F-5D3B-72257387DC6B}"/>
                </a:ext>
              </a:extLst>
            </p:cNvPr>
            <p:cNvSpPr/>
            <p:nvPr/>
          </p:nvSpPr>
          <p:spPr>
            <a:xfrm>
              <a:off x="8674858" y="3144271"/>
              <a:ext cx="7142" cy="12773"/>
            </a:xfrm>
            <a:custGeom>
              <a:avLst/>
              <a:gdLst>
                <a:gd name="connsiteX0" fmla="*/ 3571 w 7142"/>
                <a:gd name="connsiteY0" fmla="*/ 0 h 12773"/>
                <a:gd name="connsiteX1" fmla="*/ 0 w 7142"/>
                <a:gd name="connsiteY1" fmla="*/ 3572 h 12773"/>
                <a:gd name="connsiteX2" fmla="*/ 0 w 7142"/>
                <a:gd name="connsiteY2" fmla="*/ 9286 h 12773"/>
                <a:gd name="connsiteX3" fmla="*/ 3571 w 7142"/>
                <a:gd name="connsiteY3" fmla="*/ 12774 h 12773"/>
                <a:gd name="connsiteX4" fmla="*/ 7143 w 7142"/>
                <a:gd name="connsiteY4" fmla="*/ 9286 h 12773"/>
                <a:gd name="connsiteX5" fmla="*/ 7143 w 7142"/>
                <a:gd name="connsiteY5" fmla="*/ 3572 h 12773"/>
                <a:gd name="connsiteX6" fmla="*/ 3571 w 7142"/>
                <a:gd name="connsiteY6" fmla="*/ 0 h 12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42" h="12773">
                  <a:moveTo>
                    <a:pt x="3571" y="0"/>
                  </a:moveTo>
                  <a:cubicBezTo>
                    <a:pt x="1597" y="0"/>
                    <a:pt x="0" y="1597"/>
                    <a:pt x="0" y="3572"/>
                  </a:cubicBezTo>
                  <a:lnTo>
                    <a:pt x="0" y="9286"/>
                  </a:lnTo>
                  <a:cubicBezTo>
                    <a:pt x="0" y="11219"/>
                    <a:pt x="1597" y="12774"/>
                    <a:pt x="3571" y="12774"/>
                  </a:cubicBezTo>
                  <a:cubicBezTo>
                    <a:pt x="5547" y="12774"/>
                    <a:pt x="7143" y="11219"/>
                    <a:pt x="7143" y="9286"/>
                  </a:cubicBezTo>
                  <a:lnTo>
                    <a:pt x="7143" y="3572"/>
                  </a:lnTo>
                  <a:cubicBezTo>
                    <a:pt x="7143" y="1597"/>
                    <a:pt x="5547" y="0"/>
                    <a:pt x="3571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63" name="Forma Livre: Forma 1962">
              <a:extLst>
                <a:ext uri="{FF2B5EF4-FFF2-40B4-BE49-F238E27FC236}">
                  <a16:creationId xmlns:a16="http://schemas.microsoft.com/office/drawing/2014/main" id="{34103B53-49FD-CBCB-2038-A2F25D4AE027}"/>
                </a:ext>
              </a:extLst>
            </p:cNvPr>
            <p:cNvSpPr/>
            <p:nvPr/>
          </p:nvSpPr>
          <p:spPr>
            <a:xfrm>
              <a:off x="8688387" y="3142296"/>
              <a:ext cx="7143" cy="16681"/>
            </a:xfrm>
            <a:custGeom>
              <a:avLst/>
              <a:gdLst>
                <a:gd name="connsiteX0" fmla="*/ 3572 w 7143"/>
                <a:gd name="connsiteY0" fmla="*/ 0 h 16681"/>
                <a:gd name="connsiteX1" fmla="*/ 0 w 7143"/>
                <a:gd name="connsiteY1" fmla="*/ 3572 h 16681"/>
                <a:gd name="connsiteX2" fmla="*/ 0 w 7143"/>
                <a:gd name="connsiteY2" fmla="*/ 13194 h 16681"/>
                <a:gd name="connsiteX3" fmla="*/ 3572 w 7143"/>
                <a:gd name="connsiteY3" fmla="*/ 16681 h 16681"/>
                <a:gd name="connsiteX4" fmla="*/ 7143 w 7143"/>
                <a:gd name="connsiteY4" fmla="*/ 13194 h 16681"/>
                <a:gd name="connsiteX5" fmla="*/ 7143 w 7143"/>
                <a:gd name="connsiteY5" fmla="*/ 3572 h 16681"/>
                <a:gd name="connsiteX6" fmla="*/ 3572 w 7143"/>
                <a:gd name="connsiteY6" fmla="*/ 0 h 16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43" h="16681">
                  <a:moveTo>
                    <a:pt x="3572" y="0"/>
                  </a:moveTo>
                  <a:cubicBezTo>
                    <a:pt x="1597" y="0"/>
                    <a:pt x="0" y="1597"/>
                    <a:pt x="0" y="3572"/>
                  </a:cubicBezTo>
                  <a:lnTo>
                    <a:pt x="0" y="13194"/>
                  </a:lnTo>
                  <a:cubicBezTo>
                    <a:pt x="0" y="15127"/>
                    <a:pt x="1597" y="16681"/>
                    <a:pt x="3572" y="16681"/>
                  </a:cubicBezTo>
                  <a:cubicBezTo>
                    <a:pt x="5547" y="16681"/>
                    <a:pt x="7143" y="15127"/>
                    <a:pt x="7143" y="13194"/>
                  </a:cubicBezTo>
                  <a:lnTo>
                    <a:pt x="7143" y="3572"/>
                  </a:lnTo>
                  <a:cubicBezTo>
                    <a:pt x="7143" y="1597"/>
                    <a:pt x="5547" y="0"/>
                    <a:pt x="3572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64" name="Forma Livre: Forma 1963">
              <a:extLst>
                <a:ext uri="{FF2B5EF4-FFF2-40B4-BE49-F238E27FC236}">
                  <a16:creationId xmlns:a16="http://schemas.microsoft.com/office/drawing/2014/main" id="{5E440CAF-7F1C-F687-F47A-56DB1FAA195F}"/>
                </a:ext>
              </a:extLst>
            </p:cNvPr>
            <p:cNvSpPr/>
            <p:nvPr/>
          </p:nvSpPr>
          <p:spPr>
            <a:xfrm>
              <a:off x="9064203" y="3143641"/>
              <a:ext cx="7142" cy="16009"/>
            </a:xfrm>
            <a:custGeom>
              <a:avLst/>
              <a:gdLst>
                <a:gd name="connsiteX0" fmla="*/ 3571 w 7142"/>
                <a:gd name="connsiteY0" fmla="*/ 0 h 16009"/>
                <a:gd name="connsiteX1" fmla="*/ 7143 w 7142"/>
                <a:gd name="connsiteY1" fmla="*/ 3572 h 16009"/>
                <a:gd name="connsiteX2" fmla="*/ 7143 w 7142"/>
                <a:gd name="connsiteY2" fmla="*/ 12522 h 16009"/>
                <a:gd name="connsiteX3" fmla="*/ 3571 w 7142"/>
                <a:gd name="connsiteY3" fmla="*/ 16009 h 16009"/>
                <a:gd name="connsiteX4" fmla="*/ 0 w 7142"/>
                <a:gd name="connsiteY4" fmla="*/ 12522 h 16009"/>
                <a:gd name="connsiteX5" fmla="*/ 0 w 7142"/>
                <a:gd name="connsiteY5" fmla="*/ 3572 h 16009"/>
                <a:gd name="connsiteX6" fmla="*/ 3571 w 7142"/>
                <a:gd name="connsiteY6" fmla="*/ 0 h 16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42" h="16009">
                  <a:moveTo>
                    <a:pt x="3571" y="0"/>
                  </a:moveTo>
                  <a:cubicBezTo>
                    <a:pt x="5546" y="0"/>
                    <a:pt x="7143" y="1597"/>
                    <a:pt x="7143" y="3572"/>
                  </a:cubicBezTo>
                  <a:lnTo>
                    <a:pt x="7143" y="12522"/>
                  </a:lnTo>
                  <a:cubicBezTo>
                    <a:pt x="7143" y="14454"/>
                    <a:pt x="5546" y="16009"/>
                    <a:pt x="3571" y="16009"/>
                  </a:cubicBezTo>
                  <a:cubicBezTo>
                    <a:pt x="1597" y="16009"/>
                    <a:pt x="0" y="14454"/>
                    <a:pt x="0" y="12522"/>
                  </a:cubicBezTo>
                  <a:lnTo>
                    <a:pt x="0" y="3572"/>
                  </a:lnTo>
                  <a:cubicBezTo>
                    <a:pt x="0" y="1597"/>
                    <a:pt x="1597" y="0"/>
                    <a:pt x="3571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65" name="Forma Livre: Forma 1964">
              <a:extLst>
                <a:ext uri="{FF2B5EF4-FFF2-40B4-BE49-F238E27FC236}">
                  <a16:creationId xmlns:a16="http://schemas.microsoft.com/office/drawing/2014/main" id="{37306936-5A96-A2CF-A0EE-5C5EF29F5374}"/>
                </a:ext>
              </a:extLst>
            </p:cNvPr>
            <p:cNvSpPr/>
            <p:nvPr/>
          </p:nvSpPr>
          <p:spPr>
            <a:xfrm>
              <a:off x="9049581" y="3131876"/>
              <a:ext cx="7142" cy="38573"/>
            </a:xfrm>
            <a:custGeom>
              <a:avLst/>
              <a:gdLst>
                <a:gd name="connsiteX0" fmla="*/ 3571 w 7142"/>
                <a:gd name="connsiteY0" fmla="*/ 0 h 38573"/>
                <a:gd name="connsiteX1" fmla="*/ 7143 w 7142"/>
                <a:gd name="connsiteY1" fmla="*/ 3572 h 38573"/>
                <a:gd name="connsiteX2" fmla="*/ 7143 w 7142"/>
                <a:gd name="connsiteY2" fmla="*/ 35086 h 38573"/>
                <a:gd name="connsiteX3" fmla="*/ 3571 w 7142"/>
                <a:gd name="connsiteY3" fmla="*/ 38573 h 38573"/>
                <a:gd name="connsiteX4" fmla="*/ 0 w 7142"/>
                <a:gd name="connsiteY4" fmla="*/ 35086 h 38573"/>
                <a:gd name="connsiteX5" fmla="*/ 0 w 7142"/>
                <a:gd name="connsiteY5" fmla="*/ 3572 h 38573"/>
                <a:gd name="connsiteX6" fmla="*/ 3571 w 7142"/>
                <a:gd name="connsiteY6" fmla="*/ 0 h 3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42" h="38573">
                  <a:moveTo>
                    <a:pt x="3571" y="0"/>
                  </a:moveTo>
                  <a:cubicBezTo>
                    <a:pt x="5546" y="0"/>
                    <a:pt x="7143" y="1597"/>
                    <a:pt x="7143" y="3572"/>
                  </a:cubicBezTo>
                  <a:lnTo>
                    <a:pt x="7143" y="35086"/>
                  </a:lnTo>
                  <a:cubicBezTo>
                    <a:pt x="7143" y="37019"/>
                    <a:pt x="5546" y="38573"/>
                    <a:pt x="3571" y="38573"/>
                  </a:cubicBezTo>
                  <a:cubicBezTo>
                    <a:pt x="1597" y="38573"/>
                    <a:pt x="0" y="37019"/>
                    <a:pt x="0" y="35086"/>
                  </a:cubicBezTo>
                  <a:lnTo>
                    <a:pt x="0" y="3572"/>
                  </a:lnTo>
                  <a:cubicBezTo>
                    <a:pt x="0" y="1597"/>
                    <a:pt x="1597" y="0"/>
                    <a:pt x="3571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66" name="Forma Livre: Forma 1965">
              <a:extLst>
                <a:ext uri="{FF2B5EF4-FFF2-40B4-BE49-F238E27FC236}">
                  <a16:creationId xmlns:a16="http://schemas.microsoft.com/office/drawing/2014/main" id="{699EA3C5-2461-0AF1-EFED-9CB6BF858A3B}"/>
                </a:ext>
              </a:extLst>
            </p:cNvPr>
            <p:cNvSpPr/>
            <p:nvPr/>
          </p:nvSpPr>
          <p:spPr>
            <a:xfrm>
              <a:off x="9079288" y="3140280"/>
              <a:ext cx="7142" cy="22690"/>
            </a:xfrm>
            <a:custGeom>
              <a:avLst/>
              <a:gdLst>
                <a:gd name="connsiteX0" fmla="*/ 3571 w 7142"/>
                <a:gd name="connsiteY0" fmla="*/ 0 h 22690"/>
                <a:gd name="connsiteX1" fmla="*/ 7143 w 7142"/>
                <a:gd name="connsiteY1" fmla="*/ 3572 h 22690"/>
                <a:gd name="connsiteX2" fmla="*/ 7143 w 7142"/>
                <a:gd name="connsiteY2" fmla="*/ 19203 h 22690"/>
                <a:gd name="connsiteX3" fmla="*/ 3571 w 7142"/>
                <a:gd name="connsiteY3" fmla="*/ 22690 h 22690"/>
                <a:gd name="connsiteX4" fmla="*/ 0 w 7142"/>
                <a:gd name="connsiteY4" fmla="*/ 19203 h 22690"/>
                <a:gd name="connsiteX5" fmla="*/ 0 w 7142"/>
                <a:gd name="connsiteY5" fmla="*/ 3572 h 22690"/>
                <a:gd name="connsiteX6" fmla="*/ 3571 w 7142"/>
                <a:gd name="connsiteY6" fmla="*/ 0 h 22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42" h="22690">
                  <a:moveTo>
                    <a:pt x="3571" y="0"/>
                  </a:moveTo>
                  <a:cubicBezTo>
                    <a:pt x="5547" y="0"/>
                    <a:pt x="7143" y="1597"/>
                    <a:pt x="7143" y="3572"/>
                  </a:cubicBezTo>
                  <a:lnTo>
                    <a:pt x="7143" y="19203"/>
                  </a:lnTo>
                  <a:cubicBezTo>
                    <a:pt x="7143" y="21135"/>
                    <a:pt x="5547" y="22690"/>
                    <a:pt x="3571" y="22690"/>
                  </a:cubicBezTo>
                  <a:cubicBezTo>
                    <a:pt x="1597" y="22690"/>
                    <a:pt x="0" y="21135"/>
                    <a:pt x="0" y="19203"/>
                  </a:cubicBezTo>
                  <a:lnTo>
                    <a:pt x="0" y="3572"/>
                  </a:lnTo>
                  <a:cubicBezTo>
                    <a:pt x="0" y="1597"/>
                    <a:pt x="1597" y="0"/>
                    <a:pt x="3571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67" name="Forma Livre: Forma 1966">
              <a:extLst>
                <a:ext uri="{FF2B5EF4-FFF2-40B4-BE49-F238E27FC236}">
                  <a16:creationId xmlns:a16="http://schemas.microsoft.com/office/drawing/2014/main" id="{195BB5E7-69B2-3D6F-FFD2-E4F78B8E8B0E}"/>
                </a:ext>
              </a:extLst>
            </p:cNvPr>
            <p:cNvSpPr/>
            <p:nvPr/>
          </p:nvSpPr>
          <p:spPr>
            <a:xfrm>
              <a:off x="9119794" y="3147717"/>
              <a:ext cx="7185" cy="8025"/>
            </a:xfrm>
            <a:custGeom>
              <a:avLst/>
              <a:gdLst>
                <a:gd name="connsiteX0" fmla="*/ 3614 w 7185"/>
                <a:gd name="connsiteY0" fmla="*/ 0 h 8025"/>
                <a:gd name="connsiteX1" fmla="*/ 7185 w 7185"/>
                <a:gd name="connsiteY1" fmla="*/ 3572 h 8025"/>
                <a:gd name="connsiteX2" fmla="*/ 7185 w 7185"/>
                <a:gd name="connsiteY2" fmla="*/ 4538 h 8025"/>
                <a:gd name="connsiteX3" fmla="*/ 3614 w 7185"/>
                <a:gd name="connsiteY3" fmla="*/ 8026 h 8025"/>
                <a:gd name="connsiteX4" fmla="*/ 0 w 7185"/>
                <a:gd name="connsiteY4" fmla="*/ 4538 h 8025"/>
                <a:gd name="connsiteX5" fmla="*/ 0 w 7185"/>
                <a:gd name="connsiteY5" fmla="*/ 3572 h 8025"/>
                <a:gd name="connsiteX6" fmla="*/ 3614 w 7185"/>
                <a:gd name="connsiteY6" fmla="*/ 0 h 8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85" h="8025">
                  <a:moveTo>
                    <a:pt x="3614" y="0"/>
                  </a:moveTo>
                  <a:cubicBezTo>
                    <a:pt x="5588" y="0"/>
                    <a:pt x="7185" y="1597"/>
                    <a:pt x="7185" y="3572"/>
                  </a:cubicBezTo>
                  <a:lnTo>
                    <a:pt x="7185" y="4538"/>
                  </a:lnTo>
                  <a:cubicBezTo>
                    <a:pt x="7185" y="6471"/>
                    <a:pt x="5588" y="8026"/>
                    <a:pt x="3614" y="8026"/>
                  </a:cubicBezTo>
                  <a:cubicBezTo>
                    <a:pt x="1639" y="8026"/>
                    <a:pt x="0" y="6471"/>
                    <a:pt x="0" y="4538"/>
                  </a:cubicBezTo>
                  <a:lnTo>
                    <a:pt x="0" y="3572"/>
                  </a:lnTo>
                  <a:cubicBezTo>
                    <a:pt x="0" y="1597"/>
                    <a:pt x="1597" y="0"/>
                    <a:pt x="3614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68" name="Forma Livre: Forma 1967">
              <a:extLst>
                <a:ext uri="{FF2B5EF4-FFF2-40B4-BE49-F238E27FC236}">
                  <a16:creationId xmlns:a16="http://schemas.microsoft.com/office/drawing/2014/main" id="{6EE56BD0-0842-2753-5B8A-E31E1BD6A669}"/>
                </a:ext>
              </a:extLst>
            </p:cNvPr>
            <p:cNvSpPr/>
            <p:nvPr/>
          </p:nvSpPr>
          <p:spPr>
            <a:xfrm>
              <a:off x="9106306" y="3145280"/>
              <a:ext cx="7142" cy="12773"/>
            </a:xfrm>
            <a:custGeom>
              <a:avLst/>
              <a:gdLst>
                <a:gd name="connsiteX0" fmla="*/ 3571 w 7142"/>
                <a:gd name="connsiteY0" fmla="*/ 0 h 12773"/>
                <a:gd name="connsiteX1" fmla="*/ 7143 w 7142"/>
                <a:gd name="connsiteY1" fmla="*/ 3572 h 12773"/>
                <a:gd name="connsiteX2" fmla="*/ 7143 w 7142"/>
                <a:gd name="connsiteY2" fmla="*/ 9286 h 12773"/>
                <a:gd name="connsiteX3" fmla="*/ 3571 w 7142"/>
                <a:gd name="connsiteY3" fmla="*/ 12774 h 12773"/>
                <a:gd name="connsiteX4" fmla="*/ 0 w 7142"/>
                <a:gd name="connsiteY4" fmla="*/ 9286 h 12773"/>
                <a:gd name="connsiteX5" fmla="*/ 0 w 7142"/>
                <a:gd name="connsiteY5" fmla="*/ 3572 h 12773"/>
                <a:gd name="connsiteX6" fmla="*/ 3571 w 7142"/>
                <a:gd name="connsiteY6" fmla="*/ 0 h 12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42" h="12773">
                  <a:moveTo>
                    <a:pt x="3571" y="0"/>
                  </a:moveTo>
                  <a:cubicBezTo>
                    <a:pt x="5546" y="0"/>
                    <a:pt x="7143" y="1597"/>
                    <a:pt x="7143" y="3572"/>
                  </a:cubicBezTo>
                  <a:lnTo>
                    <a:pt x="7143" y="9286"/>
                  </a:lnTo>
                  <a:cubicBezTo>
                    <a:pt x="7143" y="11219"/>
                    <a:pt x="5546" y="12774"/>
                    <a:pt x="3571" y="12774"/>
                  </a:cubicBezTo>
                  <a:cubicBezTo>
                    <a:pt x="1597" y="12774"/>
                    <a:pt x="0" y="11219"/>
                    <a:pt x="0" y="9286"/>
                  </a:cubicBezTo>
                  <a:lnTo>
                    <a:pt x="0" y="3572"/>
                  </a:lnTo>
                  <a:cubicBezTo>
                    <a:pt x="0" y="1597"/>
                    <a:pt x="1597" y="0"/>
                    <a:pt x="3571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69" name="Forma Livre: Forma 1968">
              <a:extLst>
                <a:ext uri="{FF2B5EF4-FFF2-40B4-BE49-F238E27FC236}">
                  <a16:creationId xmlns:a16="http://schemas.microsoft.com/office/drawing/2014/main" id="{911A308E-B1FA-D753-4038-FAC1377A51C6}"/>
                </a:ext>
              </a:extLst>
            </p:cNvPr>
            <p:cNvSpPr/>
            <p:nvPr/>
          </p:nvSpPr>
          <p:spPr>
            <a:xfrm>
              <a:off x="9092818" y="3143305"/>
              <a:ext cx="7143" cy="16681"/>
            </a:xfrm>
            <a:custGeom>
              <a:avLst/>
              <a:gdLst>
                <a:gd name="connsiteX0" fmla="*/ 3572 w 7143"/>
                <a:gd name="connsiteY0" fmla="*/ 0 h 16681"/>
                <a:gd name="connsiteX1" fmla="*/ 7143 w 7143"/>
                <a:gd name="connsiteY1" fmla="*/ 3572 h 16681"/>
                <a:gd name="connsiteX2" fmla="*/ 7143 w 7143"/>
                <a:gd name="connsiteY2" fmla="*/ 13194 h 16681"/>
                <a:gd name="connsiteX3" fmla="*/ 3572 w 7143"/>
                <a:gd name="connsiteY3" fmla="*/ 16681 h 16681"/>
                <a:gd name="connsiteX4" fmla="*/ 0 w 7143"/>
                <a:gd name="connsiteY4" fmla="*/ 13194 h 16681"/>
                <a:gd name="connsiteX5" fmla="*/ 0 w 7143"/>
                <a:gd name="connsiteY5" fmla="*/ 3572 h 16681"/>
                <a:gd name="connsiteX6" fmla="*/ 3572 w 7143"/>
                <a:gd name="connsiteY6" fmla="*/ 0 h 16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43" h="16681">
                  <a:moveTo>
                    <a:pt x="3572" y="0"/>
                  </a:moveTo>
                  <a:cubicBezTo>
                    <a:pt x="5547" y="0"/>
                    <a:pt x="7143" y="1597"/>
                    <a:pt x="7143" y="3572"/>
                  </a:cubicBezTo>
                  <a:lnTo>
                    <a:pt x="7143" y="13194"/>
                  </a:lnTo>
                  <a:cubicBezTo>
                    <a:pt x="7143" y="15127"/>
                    <a:pt x="5547" y="16681"/>
                    <a:pt x="3572" y="16681"/>
                  </a:cubicBezTo>
                  <a:cubicBezTo>
                    <a:pt x="1597" y="16681"/>
                    <a:pt x="0" y="15127"/>
                    <a:pt x="0" y="13194"/>
                  </a:cubicBezTo>
                  <a:lnTo>
                    <a:pt x="0" y="3572"/>
                  </a:lnTo>
                  <a:cubicBezTo>
                    <a:pt x="0" y="1597"/>
                    <a:pt x="1597" y="0"/>
                    <a:pt x="3572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70" name="Forma Livre: Forma 1969">
              <a:extLst>
                <a:ext uri="{FF2B5EF4-FFF2-40B4-BE49-F238E27FC236}">
                  <a16:creationId xmlns:a16="http://schemas.microsoft.com/office/drawing/2014/main" id="{A254C2EC-1C12-E5E7-3E62-DDF64AB30769}"/>
                </a:ext>
              </a:extLst>
            </p:cNvPr>
            <p:cNvSpPr/>
            <p:nvPr/>
          </p:nvSpPr>
          <p:spPr>
            <a:xfrm>
              <a:off x="8885035" y="3117842"/>
              <a:ext cx="7142" cy="64919"/>
            </a:xfrm>
            <a:custGeom>
              <a:avLst/>
              <a:gdLst>
                <a:gd name="connsiteX0" fmla="*/ 3571 w 7142"/>
                <a:gd name="connsiteY0" fmla="*/ 0 h 64919"/>
                <a:gd name="connsiteX1" fmla="*/ 0 w 7142"/>
                <a:gd name="connsiteY1" fmla="*/ 3572 h 64919"/>
                <a:gd name="connsiteX2" fmla="*/ 0 w 7142"/>
                <a:gd name="connsiteY2" fmla="*/ 61431 h 64919"/>
                <a:gd name="connsiteX3" fmla="*/ 3571 w 7142"/>
                <a:gd name="connsiteY3" fmla="*/ 64919 h 64919"/>
                <a:gd name="connsiteX4" fmla="*/ 7143 w 7142"/>
                <a:gd name="connsiteY4" fmla="*/ 61431 h 64919"/>
                <a:gd name="connsiteX5" fmla="*/ 7143 w 7142"/>
                <a:gd name="connsiteY5" fmla="*/ 3572 h 64919"/>
                <a:gd name="connsiteX6" fmla="*/ 3571 w 7142"/>
                <a:gd name="connsiteY6" fmla="*/ 0 h 64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42" h="64919">
                  <a:moveTo>
                    <a:pt x="3571" y="0"/>
                  </a:moveTo>
                  <a:cubicBezTo>
                    <a:pt x="1597" y="0"/>
                    <a:pt x="0" y="1597"/>
                    <a:pt x="0" y="3572"/>
                  </a:cubicBezTo>
                  <a:lnTo>
                    <a:pt x="0" y="61431"/>
                  </a:lnTo>
                  <a:cubicBezTo>
                    <a:pt x="0" y="63364"/>
                    <a:pt x="1597" y="64919"/>
                    <a:pt x="3571" y="64919"/>
                  </a:cubicBezTo>
                  <a:cubicBezTo>
                    <a:pt x="5546" y="64919"/>
                    <a:pt x="7143" y="63364"/>
                    <a:pt x="7143" y="61431"/>
                  </a:cubicBezTo>
                  <a:lnTo>
                    <a:pt x="7143" y="3572"/>
                  </a:lnTo>
                  <a:cubicBezTo>
                    <a:pt x="7143" y="1597"/>
                    <a:pt x="5546" y="0"/>
                    <a:pt x="3571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71" name="Forma Livre: Forma 1970">
              <a:extLst>
                <a:ext uri="{FF2B5EF4-FFF2-40B4-BE49-F238E27FC236}">
                  <a16:creationId xmlns:a16="http://schemas.microsoft.com/office/drawing/2014/main" id="{B03F353D-0891-A5D8-0E73-E52497870BFA}"/>
                </a:ext>
              </a:extLst>
            </p:cNvPr>
            <p:cNvSpPr/>
            <p:nvPr/>
          </p:nvSpPr>
          <p:spPr>
            <a:xfrm>
              <a:off x="8871547" y="3132254"/>
              <a:ext cx="7142" cy="36472"/>
            </a:xfrm>
            <a:custGeom>
              <a:avLst/>
              <a:gdLst>
                <a:gd name="connsiteX0" fmla="*/ 3571 w 7142"/>
                <a:gd name="connsiteY0" fmla="*/ 0 h 36472"/>
                <a:gd name="connsiteX1" fmla="*/ 0 w 7142"/>
                <a:gd name="connsiteY1" fmla="*/ 3571 h 36472"/>
                <a:gd name="connsiteX2" fmla="*/ 0 w 7142"/>
                <a:gd name="connsiteY2" fmla="*/ 32985 h 36472"/>
                <a:gd name="connsiteX3" fmla="*/ 3571 w 7142"/>
                <a:gd name="connsiteY3" fmla="*/ 36472 h 36472"/>
                <a:gd name="connsiteX4" fmla="*/ 7143 w 7142"/>
                <a:gd name="connsiteY4" fmla="*/ 32985 h 36472"/>
                <a:gd name="connsiteX5" fmla="*/ 7143 w 7142"/>
                <a:gd name="connsiteY5" fmla="*/ 3571 h 36472"/>
                <a:gd name="connsiteX6" fmla="*/ 3571 w 7142"/>
                <a:gd name="connsiteY6" fmla="*/ 0 h 36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42" h="36472">
                  <a:moveTo>
                    <a:pt x="3571" y="0"/>
                  </a:moveTo>
                  <a:cubicBezTo>
                    <a:pt x="1597" y="0"/>
                    <a:pt x="0" y="1597"/>
                    <a:pt x="0" y="3571"/>
                  </a:cubicBezTo>
                  <a:lnTo>
                    <a:pt x="0" y="32985"/>
                  </a:lnTo>
                  <a:cubicBezTo>
                    <a:pt x="0" y="34918"/>
                    <a:pt x="1597" y="36472"/>
                    <a:pt x="3571" y="36472"/>
                  </a:cubicBezTo>
                  <a:cubicBezTo>
                    <a:pt x="5546" y="36472"/>
                    <a:pt x="7143" y="34918"/>
                    <a:pt x="7143" y="32985"/>
                  </a:cubicBezTo>
                  <a:lnTo>
                    <a:pt x="7143" y="3571"/>
                  </a:lnTo>
                  <a:cubicBezTo>
                    <a:pt x="7143" y="1597"/>
                    <a:pt x="5546" y="0"/>
                    <a:pt x="3571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72" name="Forma Livre: Forma 1971">
              <a:extLst>
                <a:ext uri="{FF2B5EF4-FFF2-40B4-BE49-F238E27FC236}">
                  <a16:creationId xmlns:a16="http://schemas.microsoft.com/office/drawing/2014/main" id="{D0CCE93C-708C-EB79-927F-261F351EA9B1}"/>
                </a:ext>
              </a:extLst>
            </p:cNvPr>
            <p:cNvSpPr/>
            <p:nvPr/>
          </p:nvSpPr>
          <p:spPr>
            <a:xfrm>
              <a:off x="8858017" y="3111371"/>
              <a:ext cx="7143" cy="77608"/>
            </a:xfrm>
            <a:custGeom>
              <a:avLst/>
              <a:gdLst>
                <a:gd name="connsiteX0" fmla="*/ 3572 w 7143"/>
                <a:gd name="connsiteY0" fmla="*/ 0 h 77608"/>
                <a:gd name="connsiteX1" fmla="*/ 0 w 7143"/>
                <a:gd name="connsiteY1" fmla="*/ 3571 h 77608"/>
                <a:gd name="connsiteX2" fmla="*/ 0 w 7143"/>
                <a:gd name="connsiteY2" fmla="*/ 74121 h 77608"/>
                <a:gd name="connsiteX3" fmla="*/ 3572 w 7143"/>
                <a:gd name="connsiteY3" fmla="*/ 77609 h 77608"/>
                <a:gd name="connsiteX4" fmla="*/ 7143 w 7143"/>
                <a:gd name="connsiteY4" fmla="*/ 74121 h 77608"/>
                <a:gd name="connsiteX5" fmla="*/ 7143 w 7143"/>
                <a:gd name="connsiteY5" fmla="*/ 3571 h 77608"/>
                <a:gd name="connsiteX6" fmla="*/ 3572 w 7143"/>
                <a:gd name="connsiteY6" fmla="*/ 0 h 77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43" h="77608">
                  <a:moveTo>
                    <a:pt x="3572" y="0"/>
                  </a:moveTo>
                  <a:cubicBezTo>
                    <a:pt x="1597" y="0"/>
                    <a:pt x="0" y="1597"/>
                    <a:pt x="0" y="3571"/>
                  </a:cubicBezTo>
                  <a:lnTo>
                    <a:pt x="0" y="74121"/>
                  </a:lnTo>
                  <a:cubicBezTo>
                    <a:pt x="0" y="76054"/>
                    <a:pt x="1597" y="77609"/>
                    <a:pt x="3572" y="77609"/>
                  </a:cubicBezTo>
                  <a:cubicBezTo>
                    <a:pt x="5547" y="77609"/>
                    <a:pt x="7143" y="76054"/>
                    <a:pt x="7143" y="74121"/>
                  </a:cubicBezTo>
                  <a:lnTo>
                    <a:pt x="7143" y="3571"/>
                  </a:lnTo>
                  <a:cubicBezTo>
                    <a:pt x="7143" y="1597"/>
                    <a:pt x="5547" y="0"/>
                    <a:pt x="3572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73" name="Forma Livre: Forma 1972">
              <a:extLst>
                <a:ext uri="{FF2B5EF4-FFF2-40B4-BE49-F238E27FC236}">
                  <a16:creationId xmlns:a16="http://schemas.microsoft.com/office/drawing/2014/main" id="{DA3155C4-CB34-DAB7-44BF-3B107D936882}"/>
                </a:ext>
              </a:extLst>
            </p:cNvPr>
            <p:cNvSpPr/>
            <p:nvPr/>
          </p:nvSpPr>
          <p:spPr>
            <a:xfrm>
              <a:off x="8844487" y="3136162"/>
              <a:ext cx="7143" cy="28824"/>
            </a:xfrm>
            <a:custGeom>
              <a:avLst/>
              <a:gdLst>
                <a:gd name="connsiteX0" fmla="*/ 3571 w 7143"/>
                <a:gd name="connsiteY0" fmla="*/ 0 h 28824"/>
                <a:gd name="connsiteX1" fmla="*/ 0 w 7143"/>
                <a:gd name="connsiteY1" fmla="*/ 3572 h 28824"/>
                <a:gd name="connsiteX2" fmla="*/ 0 w 7143"/>
                <a:gd name="connsiteY2" fmla="*/ 25337 h 28824"/>
                <a:gd name="connsiteX3" fmla="*/ 3571 w 7143"/>
                <a:gd name="connsiteY3" fmla="*/ 28825 h 28824"/>
                <a:gd name="connsiteX4" fmla="*/ 7143 w 7143"/>
                <a:gd name="connsiteY4" fmla="*/ 25337 h 28824"/>
                <a:gd name="connsiteX5" fmla="*/ 7143 w 7143"/>
                <a:gd name="connsiteY5" fmla="*/ 3572 h 28824"/>
                <a:gd name="connsiteX6" fmla="*/ 3571 w 7143"/>
                <a:gd name="connsiteY6" fmla="*/ 0 h 28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43" h="28824">
                  <a:moveTo>
                    <a:pt x="3571" y="0"/>
                  </a:moveTo>
                  <a:cubicBezTo>
                    <a:pt x="1597" y="0"/>
                    <a:pt x="0" y="1597"/>
                    <a:pt x="0" y="3572"/>
                  </a:cubicBezTo>
                  <a:lnTo>
                    <a:pt x="0" y="25337"/>
                  </a:lnTo>
                  <a:cubicBezTo>
                    <a:pt x="0" y="27270"/>
                    <a:pt x="1597" y="28825"/>
                    <a:pt x="3571" y="28825"/>
                  </a:cubicBezTo>
                  <a:cubicBezTo>
                    <a:pt x="5547" y="28825"/>
                    <a:pt x="7143" y="27270"/>
                    <a:pt x="7143" y="25337"/>
                  </a:cubicBezTo>
                  <a:lnTo>
                    <a:pt x="7143" y="3572"/>
                  </a:lnTo>
                  <a:cubicBezTo>
                    <a:pt x="7143" y="1597"/>
                    <a:pt x="5547" y="0"/>
                    <a:pt x="3571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74" name="Forma Livre: Forma 1973">
              <a:extLst>
                <a:ext uri="{FF2B5EF4-FFF2-40B4-BE49-F238E27FC236}">
                  <a16:creationId xmlns:a16="http://schemas.microsoft.com/office/drawing/2014/main" id="{F4DAB7DB-2737-EE1D-6DDB-C32C99827D74}"/>
                </a:ext>
              </a:extLst>
            </p:cNvPr>
            <p:cNvSpPr/>
            <p:nvPr/>
          </p:nvSpPr>
          <p:spPr>
            <a:xfrm>
              <a:off x="8803939" y="3139901"/>
              <a:ext cx="7143" cy="21429"/>
            </a:xfrm>
            <a:custGeom>
              <a:avLst/>
              <a:gdLst>
                <a:gd name="connsiteX0" fmla="*/ 3572 w 7143"/>
                <a:gd name="connsiteY0" fmla="*/ 0 h 21429"/>
                <a:gd name="connsiteX1" fmla="*/ 0 w 7143"/>
                <a:gd name="connsiteY1" fmla="*/ 3572 h 21429"/>
                <a:gd name="connsiteX2" fmla="*/ 0 w 7143"/>
                <a:gd name="connsiteY2" fmla="*/ 17942 h 21429"/>
                <a:gd name="connsiteX3" fmla="*/ 3572 w 7143"/>
                <a:gd name="connsiteY3" fmla="*/ 21430 h 21429"/>
                <a:gd name="connsiteX4" fmla="*/ 7143 w 7143"/>
                <a:gd name="connsiteY4" fmla="*/ 17942 h 21429"/>
                <a:gd name="connsiteX5" fmla="*/ 7143 w 7143"/>
                <a:gd name="connsiteY5" fmla="*/ 3572 h 21429"/>
                <a:gd name="connsiteX6" fmla="*/ 3572 w 7143"/>
                <a:gd name="connsiteY6" fmla="*/ 0 h 21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43" h="21429">
                  <a:moveTo>
                    <a:pt x="3572" y="0"/>
                  </a:moveTo>
                  <a:cubicBezTo>
                    <a:pt x="1597" y="0"/>
                    <a:pt x="0" y="1597"/>
                    <a:pt x="0" y="3572"/>
                  </a:cubicBezTo>
                  <a:lnTo>
                    <a:pt x="0" y="17942"/>
                  </a:lnTo>
                  <a:cubicBezTo>
                    <a:pt x="0" y="19875"/>
                    <a:pt x="1597" y="21430"/>
                    <a:pt x="3572" y="21430"/>
                  </a:cubicBezTo>
                  <a:cubicBezTo>
                    <a:pt x="5547" y="21430"/>
                    <a:pt x="7143" y="19875"/>
                    <a:pt x="7143" y="17942"/>
                  </a:cubicBezTo>
                  <a:lnTo>
                    <a:pt x="7143" y="3572"/>
                  </a:lnTo>
                  <a:cubicBezTo>
                    <a:pt x="7143" y="1597"/>
                    <a:pt x="5547" y="0"/>
                    <a:pt x="3572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75" name="Forma Livre: Forma 1974">
              <a:extLst>
                <a:ext uri="{FF2B5EF4-FFF2-40B4-BE49-F238E27FC236}">
                  <a16:creationId xmlns:a16="http://schemas.microsoft.com/office/drawing/2014/main" id="{9D632852-6046-16B0-5429-69F8FE735FD0}"/>
                </a:ext>
              </a:extLst>
            </p:cNvPr>
            <p:cNvSpPr/>
            <p:nvPr/>
          </p:nvSpPr>
          <p:spPr>
            <a:xfrm>
              <a:off x="8817469" y="3141120"/>
              <a:ext cx="7142" cy="19076"/>
            </a:xfrm>
            <a:custGeom>
              <a:avLst/>
              <a:gdLst>
                <a:gd name="connsiteX0" fmla="*/ 3571 w 7142"/>
                <a:gd name="connsiteY0" fmla="*/ 0 h 19076"/>
                <a:gd name="connsiteX1" fmla="*/ 0 w 7142"/>
                <a:gd name="connsiteY1" fmla="*/ 3572 h 19076"/>
                <a:gd name="connsiteX2" fmla="*/ 0 w 7142"/>
                <a:gd name="connsiteY2" fmla="*/ 15589 h 19076"/>
                <a:gd name="connsiteX3" fmla="*/ 3571 w 7142"/>
                <a:gd name="connsiteY3" fmla="*/ 19077 h 19076"/>
                <a:gd name="connsiteX4" fmla="*/ 7143 w 7142"/>
                <a:gd name="connsiteY4" fmla="*/ 15589 h 19076"/>
                <a:gd name="connsiteX5" fmla="*/ 7143 w 7142"/>
                <a:gd name="connsiteY5" fmla="*/ 3572 h 19076"/>
                <a:gd name="connsiteX6" fmla="*/ 3571 w 7142"/>
                <a:gd name="connsiteY6" fmla="*/ 0 h 19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42" h="19076">
                  <a:moveTo>
                    <a:pt x="3571" y="0"/>
                  </a:moveTo>
                  <a:cubicBezTo>
                    <a:pt x="1597" y="0"/>
                    <a:pt x="0" y="1597"/>
                    <a:pt x="0" y="3572"/>
                  </a:cubicBezTo>
                  <a:lnTo>
                    <a:pt x="0" y="15589"/>
                  </a:lnTo>
                  <a:cubicBezTo>
                    <a:pt x="0" y="17522"/>
                    <a:pt x="1597" y="19077"/>
                    <a:pt x="3571" y="19077"/>
                  </a:cubicBezTo>
                  <a:cubicBezTo>
                    <a:pt x="5546" y="19077"/>
                    <a:pt x="7143" y="17522"/>
                    <a:pt x="7143" y="15589"/>
                  </a:cubicBezTo>
                  <a:lnTo>
                    <a:pt x="7143" y="3572"/>
                  </a:lnTo>
                  <a:cubicBezTo>
                    <a:pt x="7143" y="1597"/>
                    <a:pt x="5546" y="0"/>
                    <a:pt x="3571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76" name="Forma Livre: Forma 1975">
              <a:extLst>
                <a:ext uri="{FF2B5EF4-FFF2-40B4-BE49-F238E27FC236}">
                  <a16:creationId xmlns:a16="http://schemas.microsoft.com/office/drawing/2014/main" id="{066D32D7-40FE-B6DB-DA3E-AD42FBB39B74}"/>
                </a:ext>
              </a:extLst>
            </p:cNvPr>
            <p:cNvSpPr/>
            <p:nvPr/>
          </p:nvSpPr>
          <p:spPr>
            <a:xfrm>
              <a:off x="8830999" y="3124649"/>
              <a:ext cx="7185" cy="51515"/>
            </a:xfrm>
            <a:custGeom>
              <a:avLst/>
              <a:gdLst>
                <a:gd name="connsiteX0" fmla="*/ 3571 w 7185"/>
                <a:gd name="connsiteY0" fmla="*/ 0 h 51515"/>
                <a:gd name="connsiteX1" fmla="*/ 0 w 7185"/>
                <a:gd name="connsiteY1" fmla="*/ 3572 h 51515"/>
                <a:gd name="connsiteX2" fmla="*/ 0 w 7185"/>
                <a:gd name="connsiteY2" fmla="*/ 48028 h 51515"/>
                <a:gd name="connsiteX3" fmla="*/ 3571 w 7185"/>
                <a:gd name="connsiteY3" fmla="*/ 51515 h 51515"/>
                <a:gd name="connsiteX4" fmla="*/ 7185 w 7185"/>
                <a:gd name="connsiteY4" fmla="*/ 48028 h 51515"/>
                <a:gd name="connsiteX5" fmla="*/ 7185 w 7185"/>
                <a:gd name="connsiteY5" fmla="*/ 3572 h 51515"/>
                <a:gd name="connsiteX6" fmla="*/ 3571 w 7185"/>
                <a:gd name="connsiteY6" fmla="*/ 0 h 51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85" h="51515">
                  <a:moveTo>
                    <a:pt x="3571" y="0"/>
                  </a:moveTo>
                  <a:cubicBezTo>
                    <a:pt x="1597" y="0"/>
                    <a:pt x="0" y="1597"/>
                    <a:pt x="0" y="3572"/>
                  </a:cubicBezTo>
                  <a:lnTo>
                    <a:pt x="0" y="48028"/>
                  </a:lnTo>
                  <a:cubicBezTo>
                    <a:pt x="0" y="49960"/>
                    <a:pt x="1597" y="51515"/>
                    <a:pt x="3571" y="51515"/>
                  </a:cubicBezTo>
                  <a:cubicBezTo>
                    <a:pt x="5546" y="51515"/>
                    <a:pt x="7185" y="49960"/>
                    <a:pt x="7185" y="48028"/>
                  </a:cubicBezTo>
                  <a:lnTo>
                    <a:pt x="7185" y="3572"/>
                  </a:lnTo>
                  <a:cubicBezTo>
                    <a:pt x="7185" y="1597"/>
                    <a:pt x="5588" y="0"/>
                    <a:pt x="3571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1977" name="Gráfico 261">
            <a:extLst>
              <a:ext uri="{FF2B5EF4-FFF2-40B4-BE49-F238E27FC236}">
                <a16:creationId xmlns:a16="http://schemas.microsoft.com/office/drawing/2014/main" id="{AE9E7009-46C5-943D-0BD6-ACA086862E5B}"/>
              </a:ext>
            </a:extLst>
          </p:cNvPr>
          <p:cNvGrpSpPr/>
          <p:nvPr/>
        </p:nvGrpSpPr>
        <p:grpSpPr>
          <a:xfrm>
            <a:off x="7862892" y="3325300"/>
            <a:ext cx="81279" cy="81279"/>
            <a:chOff x="8559794" y="3108841"/>
            <a:chExt cx="81279" cy="81279"/>
          </a:xfrm>
        </p:grpSpPr>
        <p:sp>
          <p:nvSpPr>
            <p:cNvPr id="1978" name="Forma Livre: Forma 1977">
              <a:extLst>
                <a:ext uri="{FF2B5EF4-FFF2-40B4-BE49-F238E27FC236}">
                  <a16:creationId xmlns:a16="http://schemas.microsoft.com/office/drawing/2014/main" id="{7D3340D6-5344-EC38-201D-3F1F1D17904E}"/>
                </a:ext>
              </a:extLst>
            </p:cNvPr>
            <p:cNvSpPr/>
            <p:nvPr/>
          </p:nvSpPr>
          <p:spPr>
            <a:xfrm rot="-4603200">
              <a:off x="8566650" y="3115698"/>
              <a:ext cx="67566" cy="67566"/>
            </a:xfrm>
            <a:custGeom>
              <a:avLst/>
              <a:gdLst>
                <a:gd name="connsiteX0" fmla="*/ 67566 w 67566"/>
                <a:gd name="connsiteY0" fmla="*/ 33783 h 67566"/>
                <a:gd name="connsiteX1" fmla="*/ 33783 w 67566"/>
                <a:gd name="connsiteY1" fmla="*/ 67566 h 67566"/>
                <a:gd name="connsiteX2" fmla="*/ 0 w 67566"/>
                <a:gd name="connsiteY2" fmla="*/ 33783 h 67566"/>
                <a:gd name="connsiteX3" fmla="*/ 33783 w 67566"/>
                <a:gd name="connsiteY3" fmla="*/ 0 h 67566"/>
                <a:gd name="connsiteX4" fmla="*/ 67566 w 67566"/>
                <a:gd name="connsiteY4" fmla="*/ 33783 h 67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66" h="67566">
                  <a:moveTo>
                    <a:pt x="67566" y="33783"/>
                  </a:moveTo>
                  <a:cubicBezTo>
                    <a:pt x="67566" y="52441"/>
                    <a:pt x="52441" y="67566"/>
                    <a:pt x="33783" y="67566"/>
                  </a:cubicBezTo>
                  <a:cubicBezTo>
                    <a:pt x="15125" y="67566"/>
                    <a:pt x="0" y="52441"/>
                    <a:pt x="0" y="33783"/>
                  </a:cubicBezTo>
                  <a:cubicBezTo>
                    <a:pt x="0" y="15125"/>
                    <a:pt x="15125" y="0"/>
                    <a:pt x="33783" y="0"/>
                  </a:cubicBezTo>
                  <a:cubicBezTo>
                    <a:pt x="52441" y="0"/>
                    <a:pt x="67566" y="15125"/>
                    <a:pt x="67566" y="33783"/>
                  </a:cubicBezTo>
                  <a:close/>
                </a:path>
              </a:pathLst>
            </a:custGeom>
            <a:solidFill>
              <a:schemeClr val="bg1"/>
            </a:solidFill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  <p:sp>
          <p:nvSpPr>
            <p:cNvPr id="1979" name="Forma Livre: Forma 1978">
              <a:extLst>
                <a:ext uri="{FF2B5EF4-FFF2-40B4-BE49-F238E27FC236}">
                  <a16:creationId xmlns:a16="http://schemas.microsoft.com/office/drawing/2014/main" id="{231EEF28-BF1B-1055-4489-314ECECC1657}"/>
                </a:ext>
              </a:extLst>
            </p:cNvPr>
            <p:cNvSpPr/>
            <p:nvPr/>
          </p:nvSpPr>
          <p:spPr>
            <a:xfrm>
              <a:off x="8592585" y="3129943"/>
              <a:ext cx="25757" cy="39371"/>
            </a:xfrm>
            <a:custGeom>
              <a:avLst/>
              <a:gdLst>
                <a:gd name="connsiteX0" fmla="*/ 0 w 25757"/>
                <a:gd name="connsiteY0" fmla="*/ 0 h 39371"/>
                <a:gd name="connsiteX1" fmla="*/ 25758 w 25757"/>
                <a:gd name="connsiteY1" fmla="*/ 19707 h 39371"/>
                <a:gd name="connsiteX2" fmla="*/ 0 w 25757"/>
                <a:gd name="connsiteY2" fmla="*/ 39372 h 39371"/>
                <a:gd name="connsiteX3" fmla="*/ 0 w 25757"/>
                <a:gd name="connsiteY3" fmla="*/ 0 h 3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57" h="39371">
                  <a:moveTo>
                    <a:pt x="0" y="0"/>
                  </a:moveTo>
                  <a:lnTo>
                    <a:pt x="25758" y="19707"/>
                  </a:lnTo>
                  <a:lnTo>
                    <a:pt x="0" y="393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C342"/>
            </a:solidFill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1980" name="Forma Livre: Forma 1979">
            <a:extLst>
              <a:ext uri="{FF2B5EF4-FFF2-40B4-BE49-F238E27FC236}">
                <a16:creationId xmlns:a16="http://schemas.microsoft.com/office/drawing/2014/main" id="{25B33369-2801-24AF-135C-9B847723F00F}"/>
              </a:ext>
            </a:extLst>
          </p:cNvPr>
          <p:cNvSpPr/>
          <p:nvPr/>
        </p:nvSpPr>
        <p:spPr>
          <a:xfrm>
            <a:off x="5440192" y="4168120"/>
            <a:ext cx="939202" cy="221775"/>
          </a:xfrm>
          <a:custGeom>
            <a:avLst/>
            <a:gdLst>
              <a:gd name="connsiteX0" fmla="*/ 828315 w 939202"/>
              <a:gd name="connsiteY0" fmla="*/ 221775 h 221775"/>
              <a:gd name="connsiteX1" fmla="*/ 110888 w 939202"/>
              <a:gd name="connsiteY1" fmla="*/ 221775 h 221775"/>
              <a:gd name="connsiteX2" fmla="*/ 0 w 939202"/>
              <a:gd name="connsiteY2" fmla="*/ 110888 h 221775"/>
              <a:gd name="connsiteX3" fmla="*/ 0 w 939202"/>
              <a:gd name="connsiteY3" fmla="*/ 110888 h 221775"/>
              <a:gd name="connsiteX4" fmla="*/ 110888 w 939202"/>
              <a:gd name="connsiteY4" fmla="*/ 0 h 221775"/>
              <a:gd name="connsiteX5" fmla="*/ 828315 w 939202"/>
              <a:gd name="connsiteY5" fmla="*/ 0 h 221775"/>
              <a:gd name="connsiteX6" fmla="*/ 939203 w 939202"/>
              <a:gd name="connsiteY6" fmla="*/ 110888 h 221775"/>
              <a:gd name="connsiteX7" fmla="*/ 939203 w 939202"/>
              <a:gd name="connsiteY7" fmla="*/ 110888 h 221775"/>
              <a:gd name="connsiteX8" fmla="*/ 828315 w 939202"/>
              <a:gd name="connsiteY8" fmla="*/ 221775 h 22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39202" h="221775">
                <a:moveTo>
                  <a:pt x="828315" y="221775"/>
                </a:moveTo>
                <a:lnTo>
                  <a:pt x="110888" y="221775"/>
                </a:lnTo>
                <a:cubicBezTo>
                  <a:pt x="49666" y="221775"/>
                  <a:pt x="0" y="172151"/>
                  <a:pt x="0" y="110888"/>
                </a:cubicBezTo>
                <a:lnTo>
                  <a:pt x="0" y="110888"/>
                </a:lnTo>
                <a:cubicBezTo>
                  <a:pt x="0" y="49666"/>
                  <a:pt x="49624" y="0"/>
                  <a:pt x="110888" y="0"/>
                </a:cubicBezTo>
                <a:lnTo>
                  <a:pt x="828315" y="0"/>
                </a:lnTo>
                <a:cubicBezTo>
                  <a:pt x="889537" y="0"/>
                  <a:pt x="939203" y="49624"/>
                  <a:pt x="939203" y="110888"/>
                </a:cubicBezTo>
                <a:lnTo>
                  <a:pt x="939203" y="110888"/>
                </a:lnTo>
                <a:cubicBezTo>
                  <a:pt x="939203" y="172109"/>
                  <a:pt x="889579" y="221775"/>
                  <a:pt x="828315" y="221775"/>
                </a:cubicBezTo>
                <a:close/>
              </a:path>
            </a:pathLst>
          </a:custGeom>
          <a:solidFill>
            <a:srgbClr val="0095D9"/>
          </a:solidFill>
          <a:ln w="4202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grpSp>
        <p:nvGrpSpPr>
          <p:cNvPr id="1981" name="Gráfico 261">
            <a:extLst>
              <a:ext uri="{FF2B5EF4-FFF2-40B4-BE49-F238E27FC236}">
                <a16:creationId xmlns:a16="http://schemas.microsoft.com/office/drawing/2014/main" id="{86A77C9F-BA56-5AC0-9E8C-D9184A969368}"/>
              </a:ext>
            </a:extLst>
          </p:cNvPr>
          <p:cNvGrpSpPr/>
          <p:nvPr/>
        </p:nvGrpSpPr>
        <p:grpSpPr>
          <a:xfrm>
            <a:off x="5628856" y="4221862"/>
            <a:ext cx="656626" cy="115845"/>
            <a:chOff x="6325758" y="4005403"/>
            <a:chExt cx="656626" cy="115845"/>
          </a:xfrm>
          <a:solidFill>
            <a:schemeClr val="bg1"/>
          </a:solidFill>
        </p:grpSpPr>
        <p:sp>
          <p:nvSpPr>
            <p:cNvPr id="1982" name="Forma Livre: Forma 1981">
              <a:extLst>
                <a:ext uri="{FF2B5EF4-FFF2-40B4-BE49-F238E27FC236}">
                  <a16:creationId xmlns:a16="http://schemas.microsoft.com/office/drawing/2014/main" id="{0B0D3E5A-47BB-E4CD-0AFB-B5DECF2A0A71}"/>
                </a:ext>
              </a:extLst>
            </p:cNvPr>
            <p:cNvSpPr/>
            <p:nvPr/>
          </p:nvSpPr>
          <p:spPr>
            <a:xfrm>
              <a:off x="6774644" y="4038556"/>
              <a:ext cx="10168" cy="50548"/>
            </a:xfrm>
            <a:custGeom>
              <a:avLst/>
              <a:gdLst>
                <a:gd name="connsiteX0" fmla="*/ 5084 w 10168"/>
                <a:gd name="connsiteY0" fmla="*/ 0 h 50548"/>
                <a:gd name="connsiteX1" fmla="*/ 0 w 10168"/>
                <a:gd name="connsiteY1" fmla="*/ 5084 h 50548"/>
                <a:gd name="connsiteX2" fmla="*/ 0 w 10168"/>
                <a:gd name="connsiteY2" fmla="*/ 45632 h 50548"/>
                <a:gd name="connsiteX3" fmla="*/ 5084 w 10168"/>
                <a:gd name="connsiteY3" fmla="*/ 50549 h 50548"/>
                <a:gd name="connsiteX4" fmla="*/ 10169 w 10168"/>
                <a:gd name="connsiteY4" fmla="*/ 45632 h 50548"/>
                <a:gd name="connsiteX5" fmla="*/ 10169 w 10168"/>
                <a:gd name="connsiteY5" fmla="*/ 5084 h 50548"/>
                <a:gd name="connsiteX6" fmla="*/ 5084 w 10168"/>
                <a:gd name="connsiteY6" fmla="*/ 0 h 50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68" h="50548">
                  <a:moveTo>
                    <a:pt x="5084" y="0"/>
                  </a:moveTo>
                  <a:cubicBezTo>
                    <a:pt x="2269" y="0"/>
                    <a:pt x="0" y="2269"/>
                    <a:pt x="0" y="5084"/>
                  </a:cubicBezTo>
                  <a:lnTo>
                    <a:pt x="0" y="45632"/>
                  </a:lnTo>
                  <a:cubicBezTo>
                    <a:pt x="0" y="48364"/>
                    <a:pt x="2269" y="50549"/>
                    <a:pt x="5084" y="50549"/>
                  </a:cubicBezTo>
                  <a:cubicBezTo>
                    <a:pt x="7900" y="50549"/>
                    <a:pt x="10169" y="48364"/>
                    <a:pt x="10169" y="45632"/>
                  </a:cubicBezTo>
                  <a:lnTo>
                    <a:pt x="10169" y="5084"/>
                  </a:lnTo>
                  <a:cubicBezTo>
                    <a:pt x="10169" y="2269"/>
                    <a:pt x="7900" y="0"/>
                    <a:pt x="5084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83" name="Forma Livre: Forma 1982">
              <a:extLst>
                <a:ext uri="{FF2B5EF4-FFF2-40B4-BE49-F238E27FC236}">
                  <a16:creationId xmlns:a16="http://schemas.microsoft.com/office/drawing/2014/main" id="{A53D1D72-08B2-7FE5-99D5-19D52B8BA27E}"/>
                </a:ext>
              </a:extLst>
            </p:cNvPr>
            <p:cNvSpPr/>
            <p:nvPr/>
          </p:nvSpPr>
          <p:spPr>
            <a:xfrm>
              <a:off x="6755568" y="4039439"/>
              <a:ext cx="10168" cy="48783"/>
            </a:xfrm>
            <a:custGeom>
              <a:avLst/>
              <a:gdLst>
                <a:gd name="connsiteX0" fmla="*/ 5085 w 10168"/>
                <a:gd name="connsiteY0" fmla="*/ 0 h 48783"/>
                <a:gd name="connsiteX1" fmla="*/ 0 w 10168"/>
                <a:gd name="connsiteY1" fmla="*/ 5084 h 48783"/>
                <a:gd name="connsiteX2" fmla="*/ 0 w 10168"/>
                <a:gd name="connsiteY2" fmla="*/ 43868 h 48783"/>
                <a:gd name="connsiteX3" fmla="*/ 5085 w 10168"/>
                <a:gd name="connsiteY3" fmla="*/ 48784 h 48783"/>
                <a:gd name="connsiteX4" fmla="*/ 10169 w 10168"/>
                <a:gd name="connsiteY4" fmla="*/ 43868 h 48783"/>
                <a:gd name="connsiteX5" fmla="*/ 10169 w 10168"/>
                <a:gd name="connsiteY5" fmla="*/ 5084 h 48783"/>
                <a:gd name="connsiteX6" fmla="*/ 5085 w 10168"/>
                <a:gd name="connsiteY6" fmla="*/ 0 h 48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68" h="48783">
                  <a:moveTo>
                    <a:pt x="5085" y="0"/>
                  </a:moveTo>
                  <a:cubicBezTo>
                    <a:pt x="2269" y="0"/>
                    <a:pt x="0" y="2269"/>
                    <a:pt x="0" y="5084"/>
                  </a:cubicBezTo>
                  <a:lnTo>
                    <a:pt x="0" y="43868"/>
                  </a:lnTo>
                  <a:cubicBezTo>
                    <a:pt x="0" y="46599"/>
                    <a:pt x="2269" y="48784"/>
                    <a:pt x="5085" y="48784"/>
                  </a:cubicBezTo>
                  <a:cubicBezTo>
                    <a:pt x="7900" y="48784"/>
                    <a:pt x="10169" y="46599"/>
                    <a:pt x="10169" y="43868"/>
                  </a:cubicBezTo>
                  <a:lnTo>
                    <a:pt x="10169" y="5084"/>
                  </a:lnTo>
                  <a:cubicBezTo>
                    <a:pt x="10169" y="2269"/>
                    <a:pt x="7900" y="0"/>
                    <a:pt x="5085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84" name="Forma Livre: Forma 1983">
              <a:extLst>
                <a:ext uri="{FF2B5EF4-FFF2-40B4-BE49-F238E27FC236}">
                  <a16:creationId xmlns:a16="http://schemas.microsoft.com/office/drawing/2014/main" id="{A3785C46-06D9-89FF-CF94-11466B99A594}"/>
                </a:ext>
              </a:extLst>
            </p:cNvPr>
            <p:cNvSpPr/>
            <p:nvPr/>
          </p:nvSpPr>
          <p:spPr>
            <a:xfrm>
              <a:off x="6736533" y="4016496"/>
              <a:ext cx="10168" cy="94037"/>
            </a:xfrm>
            <a:custGeom>
              <a:avLst/>
              <a:gdLst>
                <a:gd name="connsiteX0" fmla="*/ 5085 w 10168"/>
                <a:gd name="connsiteY0" fmla="*/ 0 h 94037"/>
                <a:gd name="connsiteX1" fmla="*/ 0 w 10168"/>
                <a:gd name="connsiteY1" fmla="*/ 5084 h 94037"/>
                <a:gd name="connsiteX2" fmla="*/ 0 w 10168"/>
                <a:gd name="connsiteY2" fmla="*/ 89122 h 94037"/>
                <a:gd name="connsiteX3" fmla="*/ 5085 w 10168"/>
                <a:gd name="connsiteY3" fmla="*/ 94038 h 94037"/>
                <a:gd name="connsiteX4" fmla="*/ 10169 w 10168"/>
                <a:gd name="connsiteY4" fmla="*/ 89122 h 94037"/>
                <a:gd name="connsiteX5" fmla="*/ 10169 w 10168"/>
                <a:gd name="connsiteY5" fmla="*/ 5084 h 94037"/>
                <a:gd name="connsiteX6" fmla="*/ 5085 w 10168"/>
                <a:gd name="connsiteY6" fmla="*/ 0 h 94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68" h="94037">
                  <a:moveTo>
                    <a:pt x="5085" y="0"/>
                  </a:moveTo>
                  <a:cubicBezTo>
                    <a:pt x="2269" y="0"/>
                    <a:pt x="0" y="2269"/>
                    <a:pt x="0" y="5084"/>
                  </a:cubicBezTo>
                  <a:lnTo>
                    <a:pt x="0" y="89122"/>
                  </a:lnTo>
                  <a:cubicBezTo>
                    <a:pt x="0" y="91853"/>
                    <a:pt x="2269" y="94038"/>
                    <a:pt x="5085" y="94038"/>
                  </a:cubicBezTo>
                  <a:cubicBezTo>
                    <a:pt x="7900" y="94038"/>
                    <a:pt x="10169" y="91853"/>
                    <a:pt x="10169" y="89122"/>
                  </a:cubicBezTo>
                  <a:lnTo>
                    <a:pt x="10169" y="5084"/>
                  </a:lnTo>
                  <a:cubicBezTo>
                    <a:pt x="10169" y="2269"/>
                    <a:pt x="7900" y="0"/>
                    <a:pt x="5085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85" name="Forma Livre: Forma 1984">
              <a:extLst>
                <a:ext uri="{FF2B5EF4-FFF2-40B4-BE49-F238E27FC236}">
                  <a16:creationId xmlns:a16="http://schemas.microsoft.com/office/drawing/2014/main" id="{B2DA4D4B-3291-D529-30F8-80EC931B5CCB}"/>
                </a:ext>
              </a:extLst>
            </p:cNvPr>
            <p:cNvSpPr/>
            <p:nvPr/>
          </p:nvSpPr>
          <p:spPr>
            <a:xfrm>
              <a:off x="6717457" y="4048893"/>
              <a:ext cx="10168" cy="30169"/>
            </a:xfrm>
            <a:custGeom>
              <a:avLst/>
              <a:gdLst>
                <a:gd name="connsiteX0" fmla="*/ 5084 w 10168"/>
                <a:gd name="connsiteY0" fmla="*/ 0 h 30169"/>
                <a:gd name="connsiteX1" fmla="*/ 0 w 10168"/>
                <a:gd name="connsiteY1" fmla="*/ 5084 h 30169"/>
                <a:gd name="connsiteX2" fmla="*/ 0 w 10168"/>
                <a:gd name="connsiteY2" fmla="*/ 25253 h 30169"/>
                <a:gd name="connsiteX3" fmla="*/ 5084 w 10168"/>
                <a:gd name="connsiteY3" fmla="*/ 30169 h 30169"/>
                <a:gd name="connsiteX4" fmla="*/ 10168 w 10168"/>
                <a:gd name="connsiteY4" fmla="*/ 25253 h 30169"/>
                <a:gd name="connsiteX5" fmla="*/ 10168 w 10168"/>
                <a:gd name="connsiteY5" fmla="*/ 5084 h 30169"/>
                <a:gd name="connsiteX6" fmla="*/ 5084 w 10168"/>
                <a:gd name="connsiteY6" fmla="*/ 0 h 30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68" h="30169">
                  <a:moveTo>
                    <a:pt x="5084" y="0"/>
                  </a:moveTo>
                  <a:cubicBezTo>
                    <a:pt x="2269" y="0"/>
                    <a:pt x="0" y="2269"/>
                    <a:pt x="0" y="5084"/>
                  </a:cubicBezTo>
                  <a:lnTo>
                    <a:pt x="0" y="25253"/>
                  </a:lnTo>
                  <a:cubicBezTo>
                    <a:pt x="0" y="27984"/>
                    <a:pt x="2269" y="30169"/>
                    <a:pt x="5084" y="30169"/>
                  </a:cubicBezTo>
                  <a:cubicBezTo>
                    <a:pt x="7900" y="30169"/>
                    <a:pt x="10168" y="27984"/>
                    <a:pt x="10168" y="25253"/>
                  </a:cubicBezTo>
                  <a:lnTo>
                    <a:pt x="10168" y="5084"/>
                  </a:lnTo>
                  <a:cubicBezTo>
                    <a:pt x="10168" y="2269"/>
                    <a:pt x="7900" y="0"/>
                    <a:pt x="5084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86" name="Forma Livre: Forma 1985">
              <a:extLst>
                <a:ext uri="{FF2B5EF4-FFF2-40B4-BE49-F238E27FC236}">
                  <a16:creationId xmlns:a16="http://schemas.microsoft.com/office/drawing/2014/main" id="{711701E2-72E8-D473-008C-8EDFE64E82F2}"/>
                </a:ext>
              </a:extLst>
            </p:cNvPr>
            <p:cNvSpPr/>
            <p:nvPr/>
          </p:nvSpPr>
          <p:spPr>
            <a:xfrm>
              <a:off x="6660311" y="4039817"/>
              <a:ext cx="10168" cy="48069"/>
            </a:xfrm>
            <a:custGeom>
              <a:avLst/>
              <a:gdLst>
                <a:gd name="connsiteX0" fmla="*/ 5084 w 10168"/>
                <a:gd name="connsiteY0" fmla="*/ 0 h 48069"/>
                <a:gd name="connsiteX1" fmla="*/ 0 w 10168"/>
                <a:gd name="connsiteY1" fmla="*/ 5084 h 48069"/>
                <a:gd name="connsiteX2" fmla="*/ 0 w 10168"/>
                <a:gd name="connsiteY2" fmla="*/ 43153 h 48069"/>
                <a:gd name="connsiteX3" fmla="*/ 5084 w 10168"/>
                <a:gd name="connsiteY3" fmla="*/ 48069 h 48069"/>
                <a:gd name="connsiteX4" fmla="*/ 10168 w 10168"/>
                <a:gd name="connsiteY4" fmla="*/ 43153 h 48069"/>
                <a:gd name="connsiteX5" fmla="*/ 10168 w 10168"/>
                <a:gd name="connsiteY5" fmla="*/ 5084 h 48069"/>
                <a:gd name="connsiteX6" fmla="*/ 5084 w 10168"/>
                <a:gd name="connsiteY6" fmla="*/ 0 h 48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68" h="48069">
                  <a:moveTo>
                    <a:pt x="5084" y="0"/>
                  </a:moveTo>
                  <a:cubicBezTo>
                    <a:pt x="2269" y="0"/>
                    <a:pt x="0" y="2269"/>
                    <a:pt x="0" y="5084"/>
                  </a:cubicBezTo>
                  <a:lnTo>
                    <a:pt x="0" y="43153"/>
                  </a:lnTo>
                  <a:cubicBezTo>
                    <a:pt x="0" y="45885"/>
                    <a:pt x="2269" y="48069"/>
                    <a:pt x="5084" y="48069"/>
                  </a:cubicBezTo>
                  <a:cubicBezTo>
                    <a:pt x="7900" y="48069"/>
                    <a:pt x="10168" y="45885"/>
                    <a:pt x="10168" y="43153"/>
                  </a:cubicBezTo>
                  <a:lnTo>
                    <a:pt x="10168" y="5084"/>
                  </a:lnTo>
                  <a:cubicBezTo>
                    <a:pt x="10168" y="2269"/>
                    <a:pt x="7900" y="0"/>
                    <a:pt x="5084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87" name="Forma Livre: Forma 1986">
              <a:extLst>
                <a:ext uri="{FF2B5EF4-FFF2-40B4-BE49-F238E27FC236}">
                  <a16:creationId xmlns:a16="http://schemas.microsoft.com/office/drawing/2014/main" id="{7558B2A3-4C01-F72E-0751-A1A226517211}"/>
                </a:ext>
              </a:extLst>
            </p:cNvPr>
            <p:cNvSpPr/>
            <p:nvPr/>
          </p:nvSpPr>
          <p:spPr>
            <a:xfrm>
              <a:off x="6679345" y="4027001"/>
              <a:ext cx="10168" cy="73322"/>
            </a:xfrm>
            <a:custGeom>
              <a:avLst/>
              <a:gdLst>
                <a:gd name="connsiteX0" fmla="*/ 5085 w 10168"/>
                <a:gd name="connsiteY0" fmla="*/ 0 h 73322"/>
                <a:gd name="connsiteX1" fmla="*/ 0 w 10168"/>
                <a:gd name="connsiteY1" fmla="*/ 5084 h 73322"/>
                <a:gd name="connsiteX2" fmla="*/ 0 w 10168"/>
                <a:gd name="connsiteY2" fmla="*/ 68407 h 73322"/>
                <a:gd name="connsiteX3" fmla="*/ 5085 w 10168"/>
                <a:gd name="connsiteY3" fmla="*/ 73323 h 73322"/>
                <a:gd name="connsiteX4" fmla="*/ 10169 w 10168"/>
                <a:gd name="connsiteY4" fmla="*/ 68407 h 73322"/>
                <a:gd name="connsiteX5" fmla="*/ 10169 w 10168"/>
                <a:gd name="connsiteY5" fmla="*/ 5084 h 73322"/>
                <a:gd name="connsiteX6" fmla="*/ 5085 w 10168"/>
                <a:gd name="connsiteY6" fmla="*/ 0 h 73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68" h="73322">
                  <a:moveTo>
                    <a:pt x="5085" y="0"/>
                  </a:moveTo>
                  <a:cubicBezTo>
                    <a:pt x="2269" y="0"/>
                    <a:pt x="0" y="2269"/>
                    <a:pt x="0" y="5084"/>
                  </a:cubicBezTo>
                  <a:lnTo>
                    <a:pt x="0" y="68407"/>
                  </a:lnTo>
                  <a:cubicBezTo>
                    <a:pt x="0" y="71138"/>
                    <a:pt x="2269" y="73323"/>
                    <a:pt x="5085" y="73323"/>
                  </a:cubicBezTo>
                  <a:cubicBezTo>
                    <a:pt x="7900" y="73323"/>
                    <a:pt x="10169" y="71138"/>
                    <a:pt x="10169" y="68407"/>
                  </a:cubicBezTo>
                  <a:lnTo>
                    <a:pt x="10169" y="5084"/>
                  </a:lnTo>
                  <a:cubicBezTo>
                    <a:pt x="10169" y="2269"/>
                    <a:pt x="7900" y="0"/>
                    <a:pt x="5085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88" name="Forma Livre: Forma 1987">
              <a:extLst>
                <a:ext uri="{FF2B5EF4-FFF2-40B4-BE49-F238E27FC236}">
                  <a16:creationId xmlns:a16="http://schemas.microsoft.com/office/drawing/2014/main" id="{CE3DDAA0-1967-D25B-0741-705AA4BA6559}"/>
                </a:ext>
              </a:extLst>
            </p:cNvPr>
            <p:cNvSpPr/>
            <p:nvPr/>
          </p:nvSpPr>
          <p:spPr>
            <a:xfrm>
              <a:off x="6698422" y="4035153"/>
              <a:ext cx="10168" cy="57229"/>
            </a:xfrm>
            <a:custGeom>
              <a:avLst/>
              <a:gdLst>
                <a:gd name="connsiteX0" fmla="*/ 5084 w 10168"/>
                <a:gd name="connsiteY0" fmla="*/ 0 h 57229"/>
                <a:gd name="connsiteX1" fmla="*/ 0 w 10168"/>
                <a:gd name="connsiteY1" fmla="*/ 5084 h 57229"/>
                <a:gd name="connsiteX2" fmla="*/ 0 w 10168"/>
                <a:gd name="connsiteY2" fmla="*/ 52313 h 57229"/>
                <a:gd name="connsiteX3" fmla="*/ 5084 w 10168"/>
                <a:gd name="connsiteY3" fmla="*/ 57230 h 57229"/>
                <a:gd name="connsiteX4" fmla="*/ 10169 w 10168"/>
                <a:gd name="connsiteY4" fmla="*/ 52313 h 57229"/>
                <a:gd name="connsiteX5" fmla="*/ 10169 w 10168"/>
                <a:gd name="connsiteY5" fmla="*/ 5084 h 57229"/>
                <a:gd name="connsiteX6" fmla="*/ 5084 w 10168"/>
                <a:gd name="connsiteY6" fmla="*/ 0 h 57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68" h="57229">
                  <a:moveTo>
                    <a:pt x="5084" y="0"/>
                  </a:moveTo>
                  <a:cubicBezTo>
                    <a:pt x="2269" y="0"/>
                    <a:pt x="0" y="2269"/>
                    <a:pt x="0" y="5084"/>
                  </a:cubicBezTo>
                  <a:lnTo>
                    <a:pt x="0" y="52313"/>
                  </a:lnTo>
                  <a:cubicBezTo>
                    <a:pt x="0" y="55045"/>
                    <a:pt x="2269" y="57230"/>
                    <a:pt x="5084" y="57230"/>
                  </a:cubicBezTo>
                  <a:cubicBezTo>
                    <a:pt x="7900" y="57230"/>
                    <a:pt x="10169" y="55045"/>
                    <a:pt x="10169" y="52313"/>
                  </a:cubicBezTo>
                  <a:lnTo>
                    <a:pt x="10169" y="5084"/>
                  </a:lnTo>
                  <a:cubicBezTo>
                    <a:pt x="10169" y="2269"/>
                    <a:pt x="7900" y="0"/>
                    <a:pt x="5084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89" name="Forma Livre: Forma 1988">
              <a:extLst>
                <a:ext uri="{FF2B5EF4-FFF2-40B4-BE49-F238E27FC236}">
                  <a16:creationId xmlns:a16="http://schemas.microsoft.com/office/drawing/2014/main" id="{6B943376-22C1-AA24-0E62-A56BA5F3E181}"/>
                </a:ext>
              </a:extLst>
            </p:cNvPr>
            <p:cNvSpPr/>
            <p:nvPr/>
          </p:nvSpPr>
          <p:spPr>
            <a:xfrm>
              <a:off x="6508581" y="4005403"/>
              <a:ext cx="10168" cy="115845"/>
            </a:xfrm>
            <a:custGeom>
              <a:avLst/>
              <a:gdLst>
                <a:gd name="connsiteX0" fmla="*/ 5085 w 10168"/>
                <a:gd name="connsiteY0" fmla="*/ 0 h 115845"/>
                <a:gd name="connsiteX1" fmla="*/ 0 w 10168"/>
                <a:gd name="connsiteY1" fmla="*/ 5084 h 115845"/>
                <a:gd name="connsiteX2" fmla="*/ 0 w 10168"/>
                <a:gd name="connsiteY2" fmla="*/ 110930 h 115845"/>
                <a:gd name="connsiteX3" fmla="*/ 5085 w 10168"/>
                <a:gd name="connsiteY3" fmla="*/ 115846 h 115845"/>
                <a:gd name="connsiteX4" fmla="*/ 10169 w 10168"/>
                <a:gd name="connsiteY4" fmla="*/ 110930 h 115845"/>
                <a:gd name="connsiteX5" fmla="*/ 10169 w 10168"/>
                <a:gd name="connsiteY5" fmla="*/ 5084 h 115845"/>
                <a:gd name="connsiteX6" fmla="*/ 5085 w 10168"/>
                <a:gd name="connsiteY6" fmla="*/ 0 h 115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68" h="115845">
                  <a:moveTo>
                    <a:pt x="5085" y="0"/>
                  </a:moveTo>
                  <a:cubicBezTo>
                    <a:pt x="2269" y="0"/>
                    <a:pt x="0" y="2269"/>
                    <a:pt x="0" y="5084"/>
                  </a:cubicBezTo>
                  <a:lnTo>
                    <a:pt x="0" y="110930"/>
                  </a:lnTo>
                  <a:cubicBezTo>
                    <a:pt x="0" y="113661"/>
                    <a:pt x="2269" y="115846"/>
                    <a:pt x="5085" y="115846"/>
                  </a:cubicBezTo>
                  <a:cubicBezTo>
                    <a:pt x="7900" y="115846"/>
                    <a:pt x="10169" y="113661"/>
                    <a:pt x="10169" y="110930"/>
                  </a:cubicBezTo>
                  <a:lnTo>
                    <a:pt x="10169" y="5084"/>
                  </a:lnTo>
                  <a:cubicBezTo>
                    <a:pt x="10169" y="2269"/>
                    <a:pt x="7900" y="0"/>
                    <a:pt x="5085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90" name="Forma Livre: Forma 1989">
              <a:extLst>
                <a:ext uri="{FF2B5EF4-FFF2-40B4-BE49-F238E27FC236}">
                  <a16:creationId xmlns:a16="http://schemas.microsoft.com/office/drawing/2014/main" id="{F41B1006-1D30-A504-1D32-33FD5F5D2D3B}"/>
                </a:ext>
              </a:extLst>
            </p:cNvPr>
            <p:cNvSpPr/>
            <p:nvPr/>
          </p:nvSpPr>
          <p:spPr>
            <a:xfrm>
              <a:off x="6404207" y="4052759"/>
              <a:ext cx="10168" cy="22606"/>
            </a:xfrm>
            <a:custGeom>
              <a:avLst/>
              <a:gdLst>
                <a:gd name="connsiteX0" fmla="*/ 5085 w 10168"/>
                <a:gd name="connsiteY0" fmla="*/ 0 h 22606"/>
                <a:gd name="connsiteX1" fmla="*/ 0 w 10168"/>
                <a:gd name="connsiteY1" fmla="*/ 5084 h 22606"/>
                <a:gd name="connsiteX2" fmla="*/ 0 w 10168"/>
                <a:gd name="connsiteY2" fmla="*/ 17690 h 22606"/>
                <a:gd name="connsiteX3" fmla="*/ 5085 w 10168"/>
                <a:gd name="connsiteY3" fmla="*/ 22606 h 22606"/>
                <a:gd name="connsiteX4" fmla="*/ 10169 w 10168"/>
                <a:gd name="connsiteY4" fmla="*/ 17690 h 22606"/>
                <a:gd name="connsiteX5" fmla="*/ 10169 w 10168"/>
                <a:gd name="connsiteY5" fmla="*/ 5084 h 22606"/>
                <a:gd name="connsiteX6" fmla="*/ 5085 w 10168"/>
                <a:gd name="connsiteY6" fmla="*/ 0 h 22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68" h="22606">
                  <a:moveTo>
                    <a:pt x="5085" y="0"/>
                  </a:moveTo>
                  <a:cubicBezTo>
                    <a:pt x="2269" y="0"/>
                    <a:pt x="0" y="2269"/>
                    <a:pt x="0" y="5084"/>
                  </a:cubicBezTo>
                  <a:lnTo>
                    <a:pt x="0" y="17690"/>
                  </a:lnTo>
                  <a:cubicBezTo>
                    <a:pt x="0" y="20421"/>
                    <a:pt x="2269" y="22606"/>
                    <a:pt x="5085" y="22606"/>
                  </a:cubicBezTo>
                  <a:cubicBezTo>
                    <a:pt x="7900" y="22606"/>
                    <a:pt x="10169" y="20421"/>
                    <a:pt x="10169" y="17690"/>
                  </a:cubicBezTo>
                  <a:lnTo>
                    <a:pt x="10169" y="5084"/>
                  </a:lnTo>
                  <a:cubicBezTo>
                    <a:pt x="10169" y="2269"/>
                    <a:pt x="7900" y="0"/>
                    <a:pt x="5085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91" name="Forma Livre: Forma 1990">
              <a:extLst>
                <a:ext uri="{FF2B5EF4-FFF2-40B4-BE49-F238E27FC236}">
                  <a16:creationId xmlns:a16="http://schemas.microsoft.com/office/drawing/2014/main" id="{ACA65543-9024-42EA-B1CE-FE718543CBD0}"/>
                </a:ext>
              </a:extLst>
            </p:cNvPr>
            <p:cNvSpPr/>
            <p:nvPr/>
          </p:nvSpPr>
          <p:spPr>
            <a:xfrm>
              <a:off x="6424838" y="4046624"/>
              <a:ext cx="10168" cy="33488"/>
            </a:xfrm>
            <a:custGeom>
              <a:avLst/>
              <a:gdLst>
                <a:gd name="connsiteX0" fmla="*/ 5084 w 10168"/>
                <a:gd name="connsiteY0" fmla="*/ 0 h 33488"/>
                <a:gd name="connsiteX1" fmla="*/ 0 w 10168"/>
                <a:gd name="connsiteY1" fmla="*/ 5084 h 33488"/>
                <a:gd name="connsiteX2" fmla="*/ 0 w 10168"/>
                <a:gd name="connsiteY2" fmla="*/ 28573 h 33488"/>
                <a:gd name="connsiteX3" fmla="*/ 5084 w 10168"/>
                <a:gd name="connsiteY3" fmla="*/ 33489 h 33488"/>
                <a:gd name="connsiteX4" fmla="*/ 10169 w 10168"/>
                <a:gd name="connsiteY4" fmla="*/ 28573 h 33488"/>
                <a:gd name="connsiteX5" fmla="*/ 10169 w 10168"/>
                <a:gd name="connsiteY5" fmla="*/ 5084 h 33488"/>
                <a:gd name="connsiteX6" fmla="*/ 5084 w 10168"/>
                <a:gd name="connsiteY6" fmla="*/ 0 h 33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68" h="33488">
                  <a:moveTo>
                    <a:pt x="5084" y="0"/>
                  </a:moveTo>
                  <a:cubicBezTo>
                    <a:pt x="2269" y="0"/>
                    <a:pt x="0" y="2269"/>
                    <a:pt x="0" y="5084"/>
                  </a:cubicBezTo>
                  <a:lnTo>
                    <a:pt x="0" y="28573"/>
                  </a:lnTo>
                  <a:cubicBezTo>
                    <a:pt x="0" y="31304"/>
                    <a:pt x="2269" y="33489"/>
                    <a:pt x="5084" y="33489"/>
                  </a:cubicBezTo>
                  <a:cubicBezTo>
                    <a:pt x="7900" y="33489"/>
                    <a:pt x="10169" y="31304"/>
                    <a:pt x="10169" y="28573"/>
                  </a:cubicBezTo>
                  <a:lnTo>
                    <a:pt x="10169" y="5084"/>
                  </a:lnTo>
                  <a:cubicBezTo>
                    <a:pt x="10169" y="2269"/>
                    <a:pt x="7900" y="0"/>
                    <a:pt x="5084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92" name="Forma Livre: Forma 1991">
              <a:extLst>
                <a:ext uri="{FF2B5EF4-FFF2-40B4-BE49-F238E27FC236}">
                  <a16:creationId xmlns:a16="http://schemas.microsoft.com/office/drawing/2014/main" id="{A17F01F3-FCF1-37B6-B864-C39B3FEFF119}"/>
                </a:ext>
              </a:extLst>
            </p:cNvPr>
            <p:cNvSpPr/>
            <p:nvPr/>
          </p:nvSpPr>
          <p:spPr>
            <a:xfrm>
              <a:off x="6448663" y="4058557"/>
              <a:ext cx="10168" cy="12395"/>
            </a:xfrm>
            <a:custGeom>
              <a:avLst/>
              <a:gdLst>
                <a:gd name="connsiteX0" fmla="*/ 5084 w 10168"/>
                <a:gd name="connsiteY0" fmla="*/ 0 h 12395"/>
                <a:gd name="connsiteX1" fmla="*/ 0 w 10168"/>
                <a:gd name="connsiteY1" fmla="*/ 5084 h 12395"/>
                <a:gd name="connsiteX2" fmla="*/ 0 w 10168"/>
                <a:gd name="connsiteY2" fmla="*/ 7479 h 12395"/>
                <a:gd name="connsiteX3" fmla="*/ 5084 w 10168"/>
                <a:gd name="connsiteY3" fmla="*/ 12396 h 12395"/>
                <a:gd name="connsiteX4" fmla="*/ 10168 w 10168"/>
                <a:gd name="connsiteY4" fmla="*/ 7479 h 12395"/>
                <a:gd name="connsiteX5" fmla="*/ 10168 w 10168"/>
                <a:gd name="connsiteY5" fmla="*/ 5084 h 12395"/>
                <a:gd name="connsiteX6" fmla="*/ 5084 w 10168"/>
                <a:gd name="connsiteY6" fmla="*/ 0 h 12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68" h="12395">
                  <a:moveTo>
                    <a:pt x="5084" y="0"/>
                  </a:moveTo>
                  <a:cubicBezTo>
                    <a:pt x="2269" y="0"/>
                    <a:pt x="0" y="2269"/>
                    <a:pt x="0" y="5084"/>
                  </a:cubicBezTo>
                  <a:lnTo>
                    <a:pt x="0" y="7479"/>
                  </a:lnTo>
                  <a:cubicBezTo>
                    <a:pt x="0" y="10211"/>
                    <a:pt x="2269" y="12396"/>
                    <a:pt x="5084" y="12396"/>
                  </a:cubicBezTo>
                  <a:cubicBezTo>
                    <a:pt x="7900" y="12396"/>
                    <a:pt x="10168" y="10211"/>
                    <a:pt x="10168" y="7479"/>
                  </a:cubicBezTo>
                  <a:lnTo>
                    <a:pt x="10168" y="5084"/>
                  </a:lnTo>
                  <a:cubicBezTo>
                    <a:pt x="10168" y="2269"/>
                    <a:pt x="7900" y="0"/>
                    <a:pt x="5084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93" name="Forma Livre: Forma 1992">
              <a:extLst>
                <a:ext uri="{FF2B5EF4-FFF2-40B4-BE49-F238E27FC236}">
                  <a16:creationId xmlns:a16="http://schemas.microsoft.com/office/drawing/2014/main" id="{D2E95413-4824-CC6E-E8C0-B888F28BF4BF}"/>
                </a:ext>
              </a:extLst>
            </p:cNvPr>
            <p:cNvSpPr/>
            <p:nvPr/>
          </p:nvSpPr>
          <p:spPr>
            <a:xfrm>
              <a:off x="6467739" y="4055154"/>
              <a:ext cx="10168" cy="19118"/>
            </a:xfrm>
            <a:custGeom>
              <a:avLst/>
              <a:gdLst>
                <a:gd name="connsiteX0" fmla="*/ 5085 w 10168"/>
                <a:gd name="connsiteY0" fmla="*/ 0 h 19118"/>
                <a:gd name="connsiteX1" fmla="*/ 0 w 10168"/>
                <a:gd name="connsiteY1" fmla="*/ 5084 h 19118"/>
                <a:gd name="connsiteX2" fmla="*/ 0 w 10168"/>
                <a:gd name="connsiteY2" fmla="*/ 14202 h 19118"/>
                <a:gd name="connsiteX3" fmla="*/ 5085 w 10168"/>
                <a:gd name="connsiteY3" fmla="*/ 19118 h 19118"/>
                <a:gd name="connsiteX4" fmla="*/ 10169 w 10168"/>
                <a:gd name="connsiteY4" fmla="*/ 14202 h 19118"/>
                <a:gd name="connsiteX5" fmla="*/ 10169 w 10168"/>
                <a:gd name="connsiteY5" fmla="*/ 5084 h 19118"/>
                <a:gd name="connsiteX6" fmla="*/ 5085 w 10168"/>
                <a:gd name="connsiteY6" fmla="*/ 0 h 19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68" h="19118">
                  <a:moveTo>
                    <a:pt x="5085" y="0"/>
                  </a:moveTo>
                  <a:cubicBezTo>
                    <a:pt x="2269" y="0"/>
                    <a:pt x="0" y="2269"/>
                    <a:pt x="0" y="5084"/>
                  </a:cubicBezTo>
                  <a:lnTo>
                    <a:pt x="0" y="14202"/>
                  </a:lnTo>
                  <a:cubicBezTo>
                    <a:pt x="0" y="16934"/>
                    <a:pt x="2269" y="19118"/>
                    <a:pt x="5085" y="19118"/>
                  </a:cubicBezTo>
                  <a:cubicBezTo>
                    <a:pt x="7900" y="19118"/>
                    <a:pt x="10169" y="16934"/>
                    <a:pt x="10169" y="14202"/>
                  </a:cubicBezTo>
                  <a:lnTo>
                    <a:pt x="10169" y="5084"/>
                  </a:lnTo>
                  <a:cubicBezTo>
                    <a:pt x="10169" y="2269"/>
                    <a:pt x="7900" y="0"/>
                    <a:pt x="5085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94" name="Forma Livre: Forma 1993">
              <a:extLst>
                <a:ext uri="{FF2B5EF4-FFF2-40B4-BE49-F238E27FC236}">
                  <a16:creationId xmlns:a16="http://schemas.microsoft.com/office/drawing/2014/main" id="{E255AEF2-1F85-E187-790E-8F4B00311F06}"/>
                </a:ext>
              </a:extLst>
            </p:cNvPr>
            <p:cNvSpPr/>
            <p:nvPr/>
          </p:nvSpPr>
          <p:spPr>
            <a:xfrm>
              <a:off x="6486774" y="4052381"/>
              <a:ext cx="10168" cy="24622"/>
            </a:xfrm>
            <a:custGeom>
              <a:avLst/>
              <a:gdLst>
                <a:gd name="connsiteX0" fmla="*/ 5084 w 10168"/>
                <a:gd name="connsiteY0" fmla="*/ 0 h 24622"/>
                <a:gd name="connsiteX1" fmla="*/ 0 w 10168"/>
                <a:gd name="connsiteY1" fmla="*/ 5084 h 24622"/>
                <a:gd name="connsiteX2" fmla="*/ 0 w 10168"/>
                <a:gd name="connsiteY2" fmla="*/ 19707 h 24622"/>
                <a:gd name="connsiteX3" fmla="*/ 5084 w 10168"/>
                <a:gd name="connsiteY3" fmla="*/ 24623 h 24622"/>
                <a:gd name="connsiteX4" fmla="*/ 10169 w 10168"/>
                <a:gd name="connsiteY4" fmla="*/ 19707 h 24622"/>
                <a:gd name="connsiteX5" fmla="*/ 10169 w 10168"/>
                <a:gd name="connsiteY5" fmla="*/ 5084 h 24622"/>
                <a:gd name="connsiteX6" fmla="*/ 5084 w 10168"/>
                <a:gd name="connsiteY6" fmla="*/ 0 h 24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68" h="24622">
                  <a:moveTo>
                    <a:pt x="5084" y="0"/>
                  </a:moveTo>
                  <a:cubicBezTo>
                    <a:pt x="2269" y="0"/>
                    <a:pt x="0" y="2269"/>
                    <a:pt x="0" y="5084"/>
                  </a:cubicBezTo>
                  <a:lnTo>
                    <a:pt x="0" y="19707"/>
                  </a:lnTo>
                  <a:cubicBezTo>
                    <a:pt x="0" y="22438"/>
                    <a:pt x="2269" y="24623"/>
                    <a:pt x="5084" y="24623"/>
                  </a:cubicBezTo>
                  <a:cubicBezTo>
                    <a:pt x="7900" y="24623"/>
                    <a:pt x="10169" y="22438"/>
                    <a:pt x="10169" y="19707"/>
                  </a:cubicBezTo>
                  <a:lnTo>
                    <a:pt x="10169" y="5084"/>
                  </a:lnTo>
                  <a:cubicBezTo>
                    <a:pt x="10169" y="2269"/>
                    <a:pt x="7900" y="0"/>
                    <a:pt x="5084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95" name="Forma Livre: Forma 1994">
              <a:extLst>
                <a:ext uri="{FF2B5EF4-FFF2-40B4-BE49-F238E27FC236}">
                  <a16:creationId xmlns:a16="http://schemas.microsoft.com/office/drawing/2014/main" id="{FB646F18-5AE6-952C-6229-64877C1418F2}"/>
                </a:ext>
              </a:extLst>
            </p:cNvPr>
            <p:cNvSpPr/>
            <p:nvPr/>
          </p:nvSpPr>
          <p:spPr>
            <a:xfrm>
              <a:off x="6852043" y="4049901"/>
              <a:ext cx="10168" cy="28236"/>
            </a:xfrm>
            <a:custGeom>
              <a:avLst/>
              <a:gdLst>
                <a:gd name="connsiteX0" fmla="*/ 5084 w 10168"/>
                <a:gd name="connsiteY0" fmla="*/ 0 h 28236"/>
                <a:gd name="connsiteX1" fmla="*/ 0 w 10168"/>
                <a:gd name="connsiteY1" fmla="*/ 5084 h 28236"/>
                <a:gd name="connsiteX2" fmla="*/ 0 w 10168"/>
                <a:gd name="connsiteY2" fmla="*/ 23320 h 28236"/>
                <a:gd name="connsiteX3" fmla="*/ 5084 w 10168"/>
                <a:gd name="connsiteY3" fmla="*/ 28237 h 28236"/>
                <a:gd name="connsiteX4" fmla="*/ 10168 w 10168"/>
                <a:gd name="connsiteY4" fmla="*/ 23320 h 28236"/>
                <a:gd name="connsiteX5" fmla="*/ 10168 w 10168"/>
                <a:gd name="connsiteY5" fmla="*/ 5084 h 28236"/>
                <a:gd name="connsiteX6" fmla="*/ 5084 w 10168"/>
                <a:gd name="connsiteY6" fmla="*/ 0 h 2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68" h="28236">
                  <a:moveTo>
                    <a:pt x="5084" y="0"/>
                  </a:moveTo>
                  <a:cubicBezTo>
                    <a:pt x="2269" y="0"/>
                    <a:pt x="0" y="2269"/>
                    <a:pt x="0" y="5084"/>
                  </a:cubicBezTo>
                  <a:lnTo>
                    <a:pt x="0" y="23320"/>
                  </a:lnTo>
                  <a:cubicBezTo>
                    <a:pt x="0" y="26052"/>
                    <a:pt x="2269" y="28237"/>
                    <a:pt x="5084" y="28237"/>
                  </a:cubicBezTo>
                  <a:cubicBezTo>
                    <a:pt x="7900" y="28237"/>
                    <a:pt x="10168" y="26052"/>
                    <a:pt x="10168" y="23320"/>
                  </a:cubicBezTo>
                  <a:lnTo>
                    <a:pt x="10168" y="5084"/>
                  </a:lnTo>
                  <a:cubicBezTo>
                    <a:pt x="10168" y="2269"/>
                    <a:pt x="7900" y="0"/>
                    <a:pt x="5084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96" name="Forma Livre: Forma 1995">
              <a:extLst>
                <a:ext uri="{FF2B5EF4-FFF2-40B4-BE49-F238E27FC236}">
                  <a16:creationId xmlns:a16="http://schemas.microsoft.com/office/drawing/2014/main" id="{DB452FFB-35CD-15BE-D6B1-8C9149CB2758}"/>
                </a:ext>
              </a:extLst>
            </p:cNvPr>
            <p:cNvSpPr/>
            <p:nvPr/>
          </p:nvSpPr>
          <p:spPr>
            <a:xfrm>
              <a:off x="6794897" y="4049691"/>
              <a:ext cx="10168" cy="28656"/>
            </a:xfrm>
            <a:custGeom>
              <a:avLst/>
              <a:gdLst>
                <a:gd name="connsiteX0" fmla="*/ 5085 w 10168"/>
                <a:gd name="connsiteY0" fmla="*/ 0 h 28656"/>
                <a:gd name="connsiteX1" fmla="*/ 0 w 10168"/>
                <a:gd name="connsiteY1" fmla="*/ 5084 h 28656"/>
                <a:gd name="connsiteX2" fmla="*/ 0 w 10168"/>
                <a:gd name="connsiteY2" fmla="*/ 23740 h 28656"/>
                <a:gd name="connsiteX3" fmla="*/ 5085 w 10168"/>
                <a:gd name="connsiteY3" fmla="*/ 28657 h 28656"/>
                <a:gd name="connsiteX4" fmla="*/ 10169 w 10168"/>
                <a:gd name="connsiteY4" fmla="*/ 23740 h 28656"/>
                <a:gd name="connsiteX5" fmla="*/ 10169 w 10168"/>
                <a:gd name="connsiteY5" fmla="*/ 5084 h 28656"/>
                <a:gd name="connsiteX6" fmla="*/ 5085 w 10168"/>
                <a:gd name="connsiteY6" fmla="*/ 0 h 28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68" h="28656">
                  <a:moveTo>
                    <a:pt x="5085" y="0"/>
                  </a:moveTo>
                  <a:cubicBezTo>
                    <a:pt x="2269" y="0"/>
                    <a:pt x="0" y="2269"/>
                    <a:pt x="0" y="5084"/>
                  </a:cubicBezTo>
                  <a:lnTo>
                    <a:pt x="0" y="23740"/>
                  </a:lnTo>
                  <a:cubicBezTo>
                    <a:pt x="0" y="26472"/>
                    <a:pt x="2269" y="28657"/>
                    <a:pt x="5085" y="28657"/>
                  </a:cubicBezTo>
                  <a:cubicBezTo>
                    <a:pt x="7900" y="28657"/>
                    <a:pt x="10169" y="26472"/>
                    <a:pt x="10169" y="23740"/>
                  </a:cubicBezTo>
                  <a:lnTo>
                    <a:pt x="10169" y="5084"/>
                  </a:lnTo>
                  <a:cubicBezTo>
                    <a:pt x="10169" y="2269"/>
                    <a:pt x="7900" y="0"/>
                    <a:pt x="5085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97" name="Forma Livre: Forma 1996">
              <a:extLst>
                <a:ext uri="{FF2B5EF4-FFF2-40B4-BE49-F238E27FC236}">
                  <a16:creationId xmlns:a16="http://schemas.microsoft.com/office/drawing/2014/main" id="{9C5001DC-6693-B36B-4944-B873CB7C65DB}"/>
                </a:ext>
              </a:extLst>
            </p:cNvPr>
            <p:cNvSpPr/>
            <p:nvPr/>
          </p:nvSpPr>
          <p:spPr>
            <a:xfrm>
              <a:off x="6813932" y="4041624"/>
              <a:ext cx="10168" cy="44497"/>
            </a:xfrm>
            <a:custGeom>
              <a:avLst/>
              <a:gdLst>
                <a:gd name="connsiteX0" fmla="*/ 5084 w 10168"/>
                <a:gd name="connsiteY0" fmla="*/ 0 h 44497"/>
                <a:gd name="connsiteX1" fmla="*/ 0 w 10168"/>
                <a:gd name="connsiteY1" fmla="*/ 5084 h 44497"/>
                <a:gd name="connsiteX2" fmla="*/ 0 w 10168"/>
                <a:gd name="connsiteY2" fmla="*/ 39582 h 44497"/>
                <a:gd name="connsiteX3" fmla="*/ 5084 w 10168"/>
                <a:gd name="connsiteY3" fmla="*/ 44498 h 44497"/>
                <a:gd name="connsiteX4" fmla="*/ 10169 w 10168"/>
                <a:gd name="connsiteY4" fmla="*/ 39582 h 44497"/>
                <a:gd name="connsiteX5" fmla="*/ 10169 w 10168"/>
                <a:gd name="connsiteY5" fmla="*/ 5084 h 44497"/>
                <a:gd name="connsiteX6" fmla="*/ 5084 w 10168"/>
                <a:gd name="connsiteY6" fmla="*/ 0 h 44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68" h="44497">
                  <a:moveTo>
                    <a:pt x="5084" y="0"/>
                  </a:moveTo>
                  <a:cubicBezTo>
                    <a:pt x="2269" y="0"/>
                    <a:pt x="0" y="2269"/>
                    <a:pt x="0" y="5084"/>
                  </a:cubicBezTo>
                  <a:lnTo>
                    <a:pt x="0" y="39582"/>
                  </a:lnTo>
                  <a:cubicBezTo>
                    <a:pt x="0" y="42313"/>
                    <a:pt x="2269" y="44498"/>
                    <a:pt x="5084" y="44498"/>
                  </a:cubicBezTo>
                  <a:cubicBezTo>
                    <a:pt x="7900" y="44498"/>
                    <a:pt x="10169" y="42313"/>
                    <a:pt x="10169" y="39582"/>
                  </a:cubicBezTo>
                  <a:lnTo>
                    <a:pt x="10169" y="5084"/>
                  </a:lnTo>
                  <a:cubicBezTo>
                    <a:pt x="10169" y="2269"/>
                    <a:pt x="7900" y="0"/>
                    <a:pt x="5084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98" name="Forma Livre: Forma 1997">
              <a:extLst>
                <a:ext uri="{FF2B5EF4-FFF2-40B4-BE49-F238E27FC236}">
                  <a16:creationId xmlns:a16="http://schemas.microsoft.com/office/drawing/2014/main" id="{895547A9-C9E5-AB9E-7D8F-D44EB074D3FA}"/>
                </a:ext>
              </a:extLst>
            </p:cNvPr>
            <p:cNvSpPr/>
            <p:nvPr/>
          </p:nvSpPr>
          <p:spPr>
            <a:xfrm>
              <a:off x="6833008" y="4022337"/>
              <a:ext cx="10168" cy="82482"/>
            </a:xfrm>
            <a:custGeom>
              <a:avLst/>
              <a:gdLst>
                <a:gd name="connsiteX0" fmla="*/ 5084 w 10168"/>
                <a:gd name="connsiteY0" fmla="*/ 0 h 82482"/>
                <a:gd name="connsiteX1" fmla="*/ 0 w 10168"/>
                <a:gd name="connsiteY1" fmla="*/ 5084 h 82482"/>
                <a:gd name="connsiteX2" fmla="*/ 0 w 10168"/>
                <a:gd name="connsiteY2" fmla="*/ 77567 h 82482"/>
                <a:gd name="connsiteX3" fmla="*/ 5084 w 10168"/>
                <a:gd name="connsiteY3" fmla="*/ 82483 h 82482"/>
                <a:gd name="connsiteX4" fmla="*/ 10168 w 10168"/>
                <a:gd name="connsiteY4" fmla="*/ 77567 h 82482"/>
                <a:gd name="connsiteX5" fmla="*/ 10168 w 10168"/>
                <a:gd name="connsiteY5" fmla="*/ 5084 h 82482"/>
                <a:gd name="connsiteX6" fmla="*/ 5084 w 10168"/>
                <a:gd name="connsiteY6" fmla="*/ 0 h 82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68" h="82482">
                  <a:moveTo>
                    <a:pt x="5084" y="0"/>
                  </a:moveTo>
                  <a:cubicBezTo>
                    <a:pt x="2269" y="0"/>
                    <a:pt x="0" y="2269"/>
                    <a:pt x="0" y="5084"/>
                  </a:cubicBezTo>
                  <a:lnTo>
                    <a:pt x="0" y="77567"/>
                  </a:lnTo>
                  <a:cubicBezTo>
                    <a:pt x="0" y="80298"/>
                    <a:pt x="2269" y="82483"/>
                    <a:pt x="5084" y="82483"/>
                  </a:cubicBezTo>
                  <a:cubicBezTo>
                    <a:pt x="7900" y="82483"/>
                    <a:pt x="10168" y="80298"/>
                    <a:pt x="10168" y="77567"/>
                  </a:cubicBezTo>
                  <a:lnTo>
                    <a:pt x="10168" y="5084"/>
                  </a:lnTo>
                  <a:cubicBezTo>
                    <a:pt x="10168" y="2269"/>
                    <a:pt x="7900" y="0"/>
                    <a:pt x="5084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99" name="Forma Livre: Forma 1998">
              <a:extLst>
                <a:ext uri="{FF2B5EF4-FFF2-40B4-BE49-F238E27FC236}">
                  <a16:creationId xmlns:a16="http://schemas.microsoft.com/office/drawing/2014/main" id="{C080184C-3A09-D533-3A0F-F86FE9C213C0}"/>
                </a:ext>
              </a:extLst>
            </p:cNvPr>
            <p:cNvSpPr/>
            <p:nvPr/>
          </p:nvSpPr>
          <p:spPr>
            <a:xfrm>
              <a:off x="6382946" y="4047968"/>
              <a:ext cx="10168" cy="32018"/>
            </a:xfrm>
            <a:custGeom>
              <a:avLst/>
              <a:gdLst>
                <a:gd name="connsiteX0" fmla="*/ 5084 w 10168"/>
                <a:gd name="connsiteY0" fmla="*/ 0 h 32018"/>
                <a:gd name="connsiteX1" fmla="*/ 0 w 10168"/>
                <a:gd name="connsiteY1" fmla="*/ 5084 h 32018"/>
                <a:gd name="connsiteX2" fmla="*/ 0 w 10168"/>
                <a:gd name="connsiteY2" fmla="*/ 27102 h 32018"/>
                <a:gd name="connsiteX3" fmla="*/ 5084 w 10168"/>
                <a:gd name="connsiteY3" fmla="*/ 32018 h 32018"/>
                <a:gd name="connsiteX4" fmla="*/ 10168 w 10168"/>
                <a:gd name="connsiteY4" fmla="*/ 27102 h 32018"/>
                <a:gd name="connsiteX5" fmla="*/ 10168 w 10168"/>
                <a:gd name="connsiteY5" fmla="*/ 5084 h 32018"/>
                <a:gd name="connsiteX6" fmla="*/ 5084 w 10168"/>
                <a:gd name="connsiteY6" fmla="*/ 0 h 3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68" h="32018">
                  <a:moveTo>
                    <a:pt x="5084" y="0"/>
                  </a:moveTo>
                  <a:cubicBezTo>
                    <a:pt x="2269" y="0"/>
                    <a:pt x="0" y="2269"/>
                    <a:pt x="0" y="5084"/>
                  </a:cubicBezTo>
                  <a:lnTo>
                    <a:pt x="0" y="27102"/>
                  </a:lnTo>
                  <a:cubicBezTo>
                    <a:pt x="0" y="29833"/>
                    <a:pt x="2269" y="32018"/>
                    <a:pt x="5084" y="32018"/>
                  </a:cubicBezTo>
                  <a:cubicBezTo>
                    <a:pt x="7900" y="32018"/>
                    <a:pt x="10168" y="29833"/>
                    <a:pt x="10168" y="27102"/>
                  </a:cubicBezTo>
                  <a:lnTo>
                    <a:pt x="10168" y="5084"/>
                  </a:lnTo>
                  <a:cubicBezTo>
                    <a:pt x="10168" y="2269"/>
                    <a:pt x="7900" y="0"/>
                    <a:pt x="5084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00" name="Forma Livre: Forma 1999">
              <a:extLst>
                <a:ext uri="{FF2B5EF4-FFF2-40B4-BE49-F238E27FC236}">
                  <a16:creationId xmlns:a16="http://schemas.microsoft.com/office/drawing/2014/main" id="{76C64571-71F8-B32B-C426-858F10BEC789}"/>
                </a:ext>
              </a:extLst>
            </p:cNvPr>
            <p:cNvSpPr/>
            <p:nvPr/>
          </p:nvSpPr>
          <p:spPr>
            <a:xfrm>
              <a:off x="6325758" y="4058431"/>
              <a:ext cx="10168" cy="11386"/>
            </a:xfrm>
            <a:custGeom>
              <a:avLst/>
              <a:gdLst>
                <a:gd name="connsiteX0" fmla="*/ 5084 w 10168"/>
                <a:gd name="connsiteY0" fmla="*/ 0 h 11386"/>
                <a:gd name="connsiteX1" fmla="*/ 0 w 10168"/>
                <a:gd name="connsiteY1" fmla="*/ 5084 h 11386"/>
                <a:gd name="connsiteX2" fmla="*/ 0 w 10168"/>
                <a:gd name="connsiteY2" fmla="*/ 6471 h 11386"/>
                <a:gd name="connsiteX3" fmla="*/ 5084 w 10168"/>
                <a:gd name="connsiteY3" fmla="*/ 11387 h 11386"/>
                <a:gd name="connsiteX4" fmla="*/ 10168 w 10168"/>
                <a:gd name="connsiteY4" fmla="*/ 6471 h 11386"/>
                <a:gd name="connsiteX5" fmla="*/ 10168 w 10168"/>
                <a:gd name="connsiteY5" fmla="*/ 5084 h 11386"/>
                <a:gd name="connsiteX6" fmla="*/ 5084 w 10168"/>
                <a:gd name="connsiteY6" fmla="*/ 0 h 1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68" h="11386">
                  <a:moveTo>
                    <a:pt x="5084" y="0"/>
                  </a:moveTo>
                  <a:cubicBezTo>
                    <a:pt x="2269" y="0"/>
                    <a:pt x="0" y="2269"/>
                    <a:pt x="0" y="5084"/>
                  </a:cubicBezTo>
                  <a:lnTo>
                    <a:pt x="0" y="6471"/>
                  </a:lnTo>
                  <a:cubicBezTo>
                    <a:pt x="0" y="9202"/>
                    <a:pt x="2269" y="11387"/>
                    <a:pt x="5084" y="11387"/>
                  </a:cubicBezTo>
                  <a:cubicBezTo>
                    <a:pt x="7900" y="11387"/>
                    <a:pt x="10168" y="9202"/>
                    <a:pt x="10168" y="6471"/>
                  </a:cubicBezTo>
                  <a:lnTo>
                    <a:pt x="10168" y="5084"/>
                  </a:lnTo>
                  <a:cubicBezTo>
                    <a:pt x="10168" y="2269"/>
                    <a:pt x="7900" y="0"/>
                    <a:pt x="5084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01" name="Forma Livre: Forma 2000">
              <a:extLst>
                <a:ext uri="{FF2B5EF4-FFF2-40B4-BE49-F238E27FC236}">
                  <a16:creationId xmlns:a16="http://schemas.microsoft.com/office/drawing/2014/main" id="{0FBCB1FA-C0B7-CE46-77BF-121C3EB491E3}"/>
                </a:ext>
              </a:extLst>
            </p:cNvPr>
            <p:cNvSpPr/>
            <p:nvPr/>
          </p:nvSpPr>
          <p:spPr>
            <a:xfrm>
              <a:off x="6344834" y="4055028"/>
              <a:ext cx="10168" cy="18068"/>
            </a:xfrm>
            <a:custGeom>
              <a:avLst/>
              <a:gdLst>
                <a:gd name="connsiteX0" fmla="*/ 5085 w 10168"/>
                <a:gd name="connsiteY0" fmla="*/ 0 h 18068"/>
                <a:gd name="connsiteX1" fmla="*/ 0 w 10168"/>
                <a:gd name="connsiteY1" fmla="*/ 5084 h 18068"/>
                <a:gd name="connsiteX2" fmla="*/ 0 w 10168"/>
                <a:gd name="connsiteY2" fmla="*/ 13152 h 18068"/>
                <a:gd name="connsiteX3" fmla="*/ 5085 w 10168"/>
                <a:gd name="connsiteY3" fmla="*/ 18068 h 18068"/>
                <a:gd name="connsiteX4" fmla="*/ 10169 w 10168"/>
                <a:gd name="connsiteY4" fmla="*/ 13152 h 18068"/>
                <a:gd name="connsiteX5" fmla="*/ 10169 w 10168"/>
                <a:gd name="connsiteY5" fmla="*/ 5084 h 18068"/>
                <a:gd name="connsiteX6" fmla="*/ 5085 w 10168"/>
                <a:gd name="connsiteY6" fmla="*/ 0 h 18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68" h="18068">
                  <a:moveTo>
                    <a:pt x="5085" y="0"/>
                  </a:moveTo>
                  <a:cubicBezTo>
                    <a:pt x="2269" y="0"/>
                    <a:pt x="0" y="2269"/>
                    <a:pt x="0" y="5084"/>
                  </a:cubicBezTo>
                  <a:lnTo>
                    <a:pt x="0" y="13152"/>
                  </a:lnTo>
                  <a:cubicBezTo>
                    <a:pt x="0" y="15883"/>
                    <a:pt x="2269" y="18068"/>
                    <a:pt x="5085" y="18068"/>
                  </a:cubicBezTo>
                  <a:cubicBezTo>
                    <a:pt x="7900" y="18068"/>
                    <a:pt x="10169" y="15883"/>
                    <a:pt x="10169" y="13152"/>
                  </a:cubicBezTo>
                  <a:lnTo>
                    <a:pt x="10169" y="5084"/>
                  </a:lnTo>
                  <a:cubicBezTo>
                    <a:pt x="10169" y="2269"/>
                    <a:pt x="7900" y="0"/>
                    <a:pt x="5085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02" name="Forma Livre: Forma 2001">
              <a:extLst>
                <a:ext uri="{FF2B5EF4-FFF2-40B4-BE49-F238E27FC236}">
                  <a16:creationId xmlns:a16="http://schemas.microsoft.com/office/drawing/2014/main" id="{BC031649-93AF-87F7-B930-D92A0FF8A312}"/>
                </a:ext>
              </a:extLst>
            </p:cNvPr>
            <p:cNvSpPr/>
            <p:nvPr/>
          </p:nvSpPr>
          <p:spPr>
            <a:xfrm>
              <a:off x="6363869" y="4052254"/>
              <a:ext cx="10168" cy="23572"/>
            </a:xfrm>
            <a:custGeom>
              <a:avLst/>
              <a:gdLst>
                <a:gd name="connsiteX0" fmla="*/ 5084 w 10168"/>
                <a:gd name="connsiteY0" fmla="*/ 0 h 23572"/>
                <a:gd name="connsiteX1" fmla="*/ 0 w 10168"/>
                <a:gd name="connsiteY1" fmla="*/ 5084 h 23572"/>
                <a:gd name="connsiteX2" fmla="*/ 0 w 10168"/>
                <a:gd name="connsiteY2" fmla="*/ 18656 h 23572"/>
                <a:gd name="connsiteX3" fmla="*/ 5084 w 10168"/>
                <a:gd name="connsiteY3" fmla="*/ 23572 h 23572"/>
                <a:gd name="connsiteX4" fmla="*/ 10169 w 10168"/>
                <a:gd name="connsiteY4" fmla="*/ 18656 h 23572"/>
                <a:gd name="connsiteX5" fmla="*/ 10169 w 10168"/>
                <a:gd name="connsiteY5" fmla="*/ 5084 h 23572"/>
                <a:gd name="connsiteX6" fmla="*/ 5084 w 10168"/>
                <a:gd name="connsiteY6" fmla="*/ 0 h 23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68" h="23572">
                  <a:moveTo>
                    <a:pt x="5084" y="0"/>
                  </a:moveTo>
                  <a:cubicBezTo>
                    <a:pt x="2269" y="0"/>
                    <a:pt x="0" y="2269"/>
                    <a:pt x="0" y="5084"/>
                  </a:cubicBezTo>
                  <a:lnTo>
                    <a:pt x="0" y="18656"/>
                  </a:lnTo>
                  <a:cubicBezTo>
                    <a:pt x="0" y="21388"/>
                    <a:pt x="2269" y="23572"/>
                    <a:pt x="5084" y="23572"/>
                  </a:cubicBezTo>
                  <a:cubicBezTo>
                    <a:pt x="7900" y="23572"/>
                    <a:pt x="10169" y="21388"/>
                    <a:pt x="10169" y="18656"/>
                  </a:cubicBezTo>
                  <a:lnTo>
                    <a:pt x="10169" y="5084"/>
                  </a:lnTo>
                  <a:cubicBezTo>
                    <a:pt x="10169" y="2269"/>
                    <a:pt x="7900" y="0"/>
                    <a:pt x="5084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03" name="Forma Livre: Forma 2002">
              <a:extLst>
                <a:ext uri="{FF2B5EF4-FFF2-40B4-BE49-F238E27FC236}">
                  <a16:creationId xmlns:a16="http://schemas.microsoft.com/office/drawing/2014/main" id="{0F5943B0-AC2C-84F1-1C72-C20ED3E5CD2A}"/>
                </a:ext>
              </a:extLst>
            </p:cNvPr>
            <p:cNvSpPr/>
            <p:nvPr/>
          </p:nvSpPr>
          <p:spPr>
            <a:xfrm>
              <a:off x="6893767" y="4054145"/>
              <a:ext cx="10168" cy="22606"/>
            </a:xfrm>
            <a:custGeom>
              <a:avLst/>
              <a:gdLst>
                <a:gd name="connsiteX0" fmla="*/ 5084 w 10168"/>
                <a:gd name="connsiteY0" fmla="*/ 0 h 22606"/>
                <a:gd name="connsiteX1" fmla="*/ 10169 w 10168"/>
                <a:gd name="connsiteY1" fmla="*/ 5084 h 22606"/>
                <a:gd name="connsiteX2" fmla="*/ 10169 w 10168"/>
                <a:gd name="connsiteY2" fmla="*/ 17690 h 22606"/>
                <a:gd name="connsiteX3" fmla="*/ 5084 w 10168"/>
                <a:gd name="connsiteY3" fmla="*/ 22606 h 22606"/>
                <a:gd name="connsiteX4" fmla="*/ 0 w 10168"/>
                <a:gd name="connsiteY4" fmla="*/ 17690 h 22606"/>
                <a:gd name="connsiteX5" fmla="*/ 0 w 10168"/>
                <a:gd name="connsiteY5" fmla="*/ 5084 h 22606"/>
                <a:gd name="connsiteX6" fmla="*/ 5084 w 10168"/>
                <a:gd name="connsiteY6" fmla="*/ 0 h 22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68" h="22606">
                  <a:moveTo>
                    <a:pt x="5084" y="0"/>
                  </a:moveTo>
                  <a:cubicBezTo>
                    <a:pt x="7900" y="0"/>
                    <a:pt x="10169" y="2269"/>
                    <a:pt x="10169" y="5084"/>
                  </a:cubicBezTo>
                  <a:lnTo>
                    <a:pt x="10169" y="17690"/>
                  </a:lnTo>
                  <a:cubicBezTo>
                    <a:pt x="10169" y="20421"/>
                    <a:pt x="7900" y="22606"/>
                    <a:pt x="5084" y="22606"/>
                  </a:cubicBezTo>
                  <a:cubicBezTo>
                    <a:pt x="2269" y="22606"/>
                    <a:pt x="0" y="20421"/>
                    <a:pt x="0" y="17690"/>
                  </a:cubicBezTo>
                  <a:lnTo>
                    <a:pt x="0" y="5084"/>
                  </a:lnTo>
                  <a:cubicBezTo>
                    <a:pt x="0" y="2269"/>
                    <a:pt x="2269" y="0"/>
                    <a:pt x="5084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04" name="Forma Livre: Forma 2003">
              <a:extLst>
                <a:ext uri="{FF2B5EF4-FFF2-40B4-BE49-F238E27FC236}">
                  <a16:creationId xmlns:a16="http://schemas.microsoft.com/office/drawing/2014/main" id="{4C5953F5-1DC3-387B-780A-C4FF70A100E1}"/>
                </a:ext>
              </a:extLst>
            </p:cNvPr>
            <p:cNvSpPr/>
            <p:nvPr/>
          </p:nvSpPr>
          <p:spPr>
            <a:xfrm>
              <a:off x="6873178" y="4037548"/>
              <a:ext cx="10168" cy="54456"/>
            </a:xfrm>
            <a:custGeom>
              <a:avLst/>
              <a:gdLst>
                <a:gd name="connsiteX0" fmla="*/ 5085 w 10168"/>
                <a:gd name="connsiteY0" fmla="*/ 0 h 54456"/>
                <a:gd name="connsiteX1" fmla="*/ 10169 w 10168"/>
                <a:gd name="connsiteY1" fmla="*/ 5084 h 54456"/>
                <a:gd name="connsiteX2" fmla="*/ 10169 w 10168"/>
                <a:gd name="connsiteY2" fmla="*/ 49540 h 54456"/>
                <a:gd name="connsiteX3" fmla="*/ 5085 w 10168"/>
                <a:gd name="connsiteY3" fmla="*/ 54456 h 54456"/>
                <a:gd name="connsiteX4" fmla="*/ 0 w 10168"/>
                <a:gd name="connsiteY4" fmla="*/ 49540 h 54456"/>
                <a:gd name="connsiteX5" fmla="*/ 0 w 10168"/>
                <a:gd name="connsiteY5" fmla="*/ 5084 h 54456"/>
                <a:gd name="connsiteX6" fmla="*/ 5085 w 10168"/>
                <a:gd name="connsiteY6" fmla="*/ 0 h 54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68" h="54456">
                  <a:moveTo>
                    <a:pt x="5085" y="0"/>
                  </a:moveTo>
                  <a:cubicBezTo>
                    <a:pt x="7900" y="0"/>
                    <a:pt x="10169" y="2269"/>
                    <a:pt x="10169" y="5084"/>
                  </a:cubicBezTo>
                  <a:lnTo>
                    <a:pt x="10169" y="49540"/>
                  </a:lnTo>
                  <a:cubicBezTo>
                    <a:pt x="10169" y="52271"/>
                    <a:pt x="7900" y="54456"/>
                    <a:pt x="5085" y="54456"/>
                  </a:cubicBezTo>
                  <a:cubicBezTo>
                    <a:pt x="2269" y="54456"/>
                    <a:pt x="0" y="52271"/>
                    <a:pt x="0" y="49540"/>
                  </a:cubicBezTo>
                  <a:lnTo>
                    <a:pt x="0" y="5084"/>
                  </a:lnTo>
                  <a:cubicBezTo>
                    <a:pt x="0" y="2269"/>
                    <a:pt x="2269" y="0"/>
                    <a:pt x="5085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05" name="Forma Livre: Forma 2004">
              <a:extLst>
                <a:ext uri="{FF2B5EF4-FFF2-40B4-BE49-F238E27FC236}">
                  <a16:creationId xmlns:a16="http://schemas.microsoft.com/office/drawing/2014/main" id="{4384CB2B-2052-E8D9-04DB-84C1866220DD}"/>
                </a:ext>
              </a:extLst>
            </p:cNvPr>
            <p:cNvSpPr/>
            <p:nvPr/>
          </p:nvSpPr>
          <p:spPr>
            <a:xfrm>
              <a:off x="6915029" y="4049397"/>
              <a:ext cx="10168" cy="32018"/>
            </a:xfrm>
            <a:custGeom>
              <a:avLst/>
              <a:gdLst>
                <a:gd name="connsiteX0" fmla="*/ 5084 w 10168"/>
                <a:gd name="connsiteY0" fmla="*/ 0 h 32018"/>
                <a:gd name="connsiteX1" fmla="*/ 10168 w 10168"/>
                <a:gd name="connsiteY1" fmla="*/ 5084 h 32018"/>
                <a:gd name="connsiteX2" fmla="*/ 10168 w 10168"/>
                <a:gd name="connsiteY2" fmla="*/ 27102 h 32018"/>
                <a:gd name="connsiteX3" fmla="*/ 5084 w 10168"/>
                <a:gd name="connsiteY3" fmla="*/ 32018 h 32018"/>
                <a:gd name="connsiteX4" fmla="*/ 0 w 10168"/>
                <a:gd name="connsiteY4" fmla="*/ 27102 h 32018"/>
                <a:gd name="connsiteX5" fmla="*/ 0 w 10168"/>
                <a:gd name="connsiteY5" fmla="*/ 5084 h 32018"/>
                <a:gd name="connsiteX6" fmla="*/ 5084 w 10168"/>
                <a:gd name="connsiteY6" fmla="*/ 0 h 3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68" h="32018">
                  <a:moveTo>
                    <a:pt x="5084" y="0"/>
                  </a:moveTo>
                  <a:cubicBezTo>
                    <a:pt x="7900" y="0"/>
                    <a:pt x="10168" y="2269"/>
                    <a:pt x="10168" y="5084"/>
                  </a:cubicBezTo>
                  <a:lnTo>
                    <a:pt x="10168" y="27102"/>
                  </a:lnTo>
                  <a:cubicBezTo>
                    <a:pt x="10168" y="29833"/>
                    <a:pt x="7900" y="32018"/>
                    <a:pt x="5084" y="32018"/>
                  </a:cubicBezTo>
                  <a:cubicBezTo>
                    <a:pt x="2269" y="32018"/>
                    <a:pt x="0" y="29833"/>
                    <a:pt x="0" y="27102"/>
                  </a:cubicBezTo>
                  <a:lnTo>
                    <a:pt x="0" y="5084"/>
                  </a:lnTo>
                  <a:cubicBezTo>
                    <a:pt x="0" y="2269"/>
                    <a:pt x="2269" y="0"/>
                    <a:pt x="5084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06" name="Forma Livre: Forma 2005">
              <a:extLst>
                <a:ext uri="{FF2B5EF4-FFF2-40B4-BE49-F238E27FC236}">
                  <a16:creationId xmlns:a16="http://schemas.microsoft.com/office/drawing/2014/main" id="{1CFAF286-3B6F-8AE2-AA5F-F8DC4B18AAD6}"/>
                </a:ext>
              </a:extLst>
            </p:cNvPr>
            <p:cNvSpPr/>
            <p:nvPr/>
          </p:nvSpPr>
          <p:spPr>
            <a:xfrm>
              <a:off x="6972216" y="4059860"/>
              <a:ext cx="10168" cy="11387"/>
            </a:xfrm>
            <a:custGeom>
              <a:avLst/>
              <a:gdLst>
                <a:gd name="connsiteX0" fmla="*/ 5084 w 10168"/>
                <a:gd name="connsiteY0" fmla="*/ 0 h 11387"/>
                <a:gd name="connsiteX1" fmla="*/ 10168 w 10168"/>
                <a:gd name="connsiteY1" fmla="*/ 5084 h 11387"/>
                <a:gd name="connsiteX2" fmla="*/ 10168 w 10168"/>
                <a:gd name="connsiteY2" fmla="*/ 6471 h 11387"/>
                <a:gd name="connsiteX3" fmla="*/ 5084 w 10168"/>
                <a:gd name="connsiteY3" fmla="*/ 11387 h 11387"/>
                <a:gd name="connsiteX4" fmla="*/ 0 w 10168"/>
                <a:gd name="connsiteY4" fmla="*/ 6471 h 11387"/>
                <a:gd name="connsiteX5" fmla="*/ 0 w 10168"/>
                <a:gd name="connsiteY5" fmla="*/ 5084 h 11387"/>
                <a:gd name="connsiteX6" fmla="*/ 5084 w 10168"/>
                <a:gd name="connsiteY6" fmla="*/ 0 h 11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68" h="11387">
                  <a:moveTo>
                    <a:pt x="5084" y="0"/>
                  </a:moveTo>
                  <a:cubicBezTo>
                    <a:pt x="7900" y="0"/>
                    <a:pt x="10168" y="2269"/>
                    <a:pt x="10168" y="5084"/>
                  </a:cubicBezTo>
                  <a:lnTo>
                    <a:pt x="10168" y="6471"/>
                  </a:lnTo>
                  <a:cubicBezTo>
                    <a:pt x="10168" y="9202"/>
                    <a:pt x="7900" y="11387"/>
                    <a:pt x="5084" y="11387"/>
                  </a:cubicBezTo>
                  <a:cubicBezTo>
                    <a:pt x="2269" y="11387"/>
                    <a:pt x="0" y="9202"/>
                    <a:pt x="0" y="6471"/>
                  </a:cubicBezTo>
                  <a:lnTo>
                    <a:pt x="0" y="5084"/>
                  </a:lnTo>
                  <a:cubicBezTo>
                    <a:pt x="0" y="2269"/>
                    <a:pt x="2269" y="0"/>
                    <a:pt x="5084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07" name="Forma Livre: Forma 2006">
              <a:extLst>
                <a:ext uri="{FF2B5EF4-FFF2-40B4-BE49-F238E27FC236}">
                  <a16:creationId xmlns:a16="http://schemas.microsoft.com/office/drawing/2014/main" id="{200CCF02-7A73-65A4-1799-1B8A96496E98}"/>
                </a:ext>
              </a:extLst>
            </p:cNvPr>
            <p:cNvSpPr/>
            <p:nvPr/>
          </p:nvSpPr>
          <p:spPr>
            <a:xfrm>
              <a:off x="6953140" y="4056456"/>
              <a:ext cx="10168" cy="18068"/>
            </a:xfrm>
            <a:custGeom>
              <a:avLst/>
              <a:gdLst>
                <a:gd name="connsiteX0" fmla="*/ 5084 w 10168"/>
                <a:gd name="connsiteY0" fmla="*/ 0 h 18068"/>
                <a:gd name="connsiteX1" fmla="*/ 10169 w 10168"/>
                <a:gd name="connsiteY1" fmla="*/ 5084 h 18068"/>
                <a:gd name="connsiteX2" fmla="*/ 10169 w 10168"/>
                <a:gd name="connsiteY2" fmla="*/ 13152 h 18068"/>
                <a:gd name="connsiteX3" fmla="*/ 5084 w 10168"/>
                <a:gd name="connsiteY3" fmla="*/ 18068 h 18068"/>
                <a:gd name="connsiteX4" fmla="*/ 0 w 10168"/>
                <a:gd name="connsiteY4" fmla="*/ 13152 h 18068"/>
                <a:gd name="connsiteX5" fmla="*/ 0 w 10168"/>
                <a:gd name="connsiteY5" fmla="*/ 5084 h 18068"/>
                <a:gd name="connsiteX6" fmla="*/ 5084 w 10168"/>
                <a:gd name="connsiteY6" fmla="*/ 0 h 18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68" h="18068">
                  <a:moveTo>
                    <a:pt x="5084" y="0"/>
                  </a:moveTo>
                  <a:cubicBezTo>
                    <a:pt x="7900" y="0"/>
                    <a:pt x="10169" y="2269"/>
                    <a:pt x="10169" y="5084"/>
                  </a:cubicBezTo>
                  <a:lnTo>
                    <a:pt x="10169" y="13152"/>
                  </a:lnTo>
                  <a:cubicBezTo>
                    <a:pt x="10169" y="15883"/>
                    <a:pt x="7900" y="18068"/>
                    <a:pt x="5084" y="18068"/>
                  </a:cubicBezTo>
                  <a:cubicBezTo>
                    <a:pt x="2269" y="18068"/>
                    <a:pt x="0" y="15883"/>
                    <a:pt x="0" y="13152"/>
                  </a:cubicBezTo>
                  <a:lnTo>
                    <a:pt x="0" y="5084"/>
                  </a:lnTo>
                  <a:cubicBezTo>
                    <a:pt x="0" y="2269"/>
                    <a:pt x="2269" y="0"/>
                    <a:pt x="5084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08" name="Forma Livre: Forma 2007">
              <a:extLst>
                <a:ext uri="{FF2B5EF4-FFF2-40B4-BE49-F238E27FC236}">
                  <a16:creationId xmlns:a16="http://schemas.microsoft.com/office/drawing/2014/main" id="{9E9A278A-BB0B-D2A5-D26F-4B462D28541E}"/>
                </a:ext>
              </a:extLst>
            </p:cNvPr>
            <p:cNvSpPr/>
            <p:nvPr/>
          </p:nvSpPr>
          <p:spPr>
            <a:xfrm>
              <a:off x="6934105" y="4053683"/>
              <a:ext cx="10168" cy="23572"/>
            </a:xfrm>
            <a:custGeom>
              <a:avLst/>
              <a:gdLst>
                <a:gd name="connsiteX0" fmla="*/ 5085 w 10168"/>
                <a:gd name="connsiteY0" fmla="*/ 0 h 23572"/>
                <a:gd name="connsiteX1" fmla="*/ 10169 w 10168"/>
                <a:gd name="connsiteY1" fmla="*/ 5084 h 23572"/>
                <a:gd name="connsiteX2" fmla="*/ 10169 w 10168"/>
                <a:gd name="connsiteY2" fmla="*/ 18656 h 23572"/>
                <a:gd name="connsiteX3" fmla="*/ 5085 w 10168"/>
                <a:gd name="connsiteY3" fmla="*/ 23572 h 23572"/>
                <a:gd name="connsiteX4" fmla="*/ 0 w 10168"/>
                <a:gd name="connsiteY4" fmla="*/ 18656 h 23572"/>
                <a:gd name="connsiteX5" fmla="*/ 0 w 10168"/>
                <a:gd name="connsiteY5" fmla="*/ 5084 h 23572"/>
                <a:gd name="connsiteX6" fmla="*/ 5085 w 10168"/>
                <a:gd name="connsiteY6" fmla="*/ 0 h 23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68" h="23572">
                  <a:moveTo>
                    <a:pt x="5085" y="0"/>
                  </a:moveTo>
                  <a:cubicBezTo>
                    <a:pt x="7900" y="0"/>
                    <a:pt x="10169" y="2269"/>
                    <a:pt x="10169" y="5084"/>
                  </a:cubicBezTo>
                  <a:lnTo>
                    <a:pt x="10169" y="18656"/>
                  </a:lnTo>
                  <a:cubicBezTo>
                    <a:pt x="10169" y="21387"/>
                    <a:pt x="7900" y="23572"/>
                    <a:pt x="5085" y="23572"/>
                  </a:cubicBezTo>
                  <a:cubicBezTo>
                    <a:pt x="2269" y="23572"/>
                    <a:pt x="0" y="21387"/>
                    <a:pt x="0" y="18656"/>
                  </a:cubicBezTo>
                  <a:lnTo>
                    <a:pt x="0" y="5084"/>
                  </a:lnTo>
                  <a:cubicBezTo>
                    <a:pt x="0" y="2269"/>
                    <a:pt x="2269" y="0"/>
                    <a:pt x="5085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09" name="Forma Livre: Forma 2008">
              <a:extLst>
                <a:ext uri="{FF2B5EF4-FFF2-40B4-BE49-F238E27FC236}">
                  <a16:creationId xmlns:a16="http://schemas.microsoft.com/office/drawing/2014/main" id="{AA1620F8-9A6A-DC1D-ED56-DEB5CD52A3E4}"/>
                </a:ext>
              </a:extLst>
            </p:cNvPr>
            <p:cNvSpPr/>
            <p:nvPr/>
          </p:nvSpPr>
          <p:spPr>
            <a:xfrm>
              <a:off x="6641193" y="4017715"/>
              <a:ext cx="10168" cy="91600"/>
            </a:xfrm>
            <a:custGeom>
              <a:avLst/>
              <a:gdLst>
                <a:gd name="connsiteX0" fmla="*/ 5084 w 10168"/>
                <a:gd name="connsiteY0" fmla="*/ 0 h 91600"/>
                <a:gd name="connsiteX1" fmla="*/ 0 w 10168"/>
                <a:gd name="connsiteY1" fmla="*/ 5084 h 91600"/>
                <a:gd name="connsiteX2" fmla="*/ 0 w 10168"/>
                <a:gd name="connsiteY2" fmla="*/ 86685 h 91600"/>
                <a:gd name="connsiteX3" fmla="*/ 5084 w 10168"/>
                <a:gd name="connsiteY3" fmla="*/ 91601 h 91600"/>
                <a:gd name="connsiteX4" fmla="*/ 10169 w 10168"/>
                <a:gd name="connsiteY4" fmla="*/ 86685 h 91600"/>
                <a:gd name="connsiteX5" fmla="*/ 10169 w 10168"/>
                <a:gd name="connsiteY5" fmla="*/ 5084 h 91600"/>
                <a:gd name="connsiteX6" fmla="*/ 5084 w 10168"/>
                <a:gd name="connsiteY6" fmla="*/ 0 h 9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68" h="91600">
                  <a:moveTo>
                    <a:pt x="5084" y="0"/>
                  </a:moveTo>
                  <a:cubicBezTo>
                    <a:pt x="2269" y="0"/>
                    <a:pt x="0" y="2269"/>
                    <a:pt x="0" y="5084"/>
                  </a:cubicBezTo>
                  <a:lnTo>
                    <a:pt x="0" y="86685"/>
                  </a:lnTo>
                  <a:cubicBezTo>
                    <a:pt x="0" y="89416"/>
                    <a:pt x="2269" y="91601"/>
                    <a:pt x="5084" y="91601"/>
                  </a:cubicBezTo>
                  <a:cubicBezTo>
                    <a:pt x="7900" y="91601"/>
                    <a:pt x="10169" y="89416"/>
                    <a:pt x="10169" y="86685"/>
                  </a:cubicBezTo>
                  <a:lnTo>
                    <a:pt x="10169" y="5084"/>
                  </a:lnTo>
                  <a:cubicBezTo>
                    <a:pt x="10169" y="2269"/>
                    <a:pt x="7900" y="0"/>
                    <a:pt x="5084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10" name="Forma Livre: Forma 2009">
              <a:extLst>
                <a:ext uri="{FF2B5EF4-FFF2-40B4-BE49-F238E27FC236}">
                  <a16:creationId xmlns:a16="http://schemas.microsoft.com/office/drawing/2014/main" id="{C739C31E-5373-1AFD-FADC-CA0CD76011FF}"/>
                </a:ext>
              </a:extLst>
            </p:cNvPr>
            <p:cNvSpPr/>
            <p:nvPr/>
          </p:nvSpPr>
          <p:spPr>
            <a:xfrm>
              <a:off x="6622116" y="4038094"/>
              <a:ext cx="10168" cy="51430"/>
            </a:xfrm>
            <a:custGeom>
              <a:avLst/>
              <a:gdLst>
                <a:gd name="connsiteX0" fmla="*/ 5085 w 10168"/>
                <a:gd name="connsiteY0" fmla="*/ 0 h 51430"/>
                <a:gd name="connsiteX1" fmla="*/ 0 w 10168"/>
                <a:gd name="connsiteY1" fmla="*/ 5084 h 51430"/>
                <a:gd name="connsiteX2" fmla="*/ 0 w 10168"/>
                <a:gd name="connsiteY2" fmla="*/ 46515 h 51430"/>
                <a:gd name="connsiteX3" fmla="*/ 5085 w 10168"/>
                <a:gd name="connsiteY3" fmla="*/ 51431 h 51430"/>
                <a:gd name="connsiteX4" fmla="*/ 10169 w 10168"/>
                <a:gd name="connsiteY4" fmla="*/ 46515 h 51430"/>
                <a:gd name="connsiteX5" fmla="*/ 10169 w 10168"/>
                <a:gd name="connsiteY5" fmla="*/ 5084 h 51430"/>
                <a:gd name="connsiteX6" fmla="*/ 5085 w 10168"/>
                <a:gd name="connsiteY6" fmla="*/ 0 h 51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68" h="51430">
                  <a:moveTo>
                    <a:pt x="5085" y="0"/>
                  </a:moveTo>
                  <a:cubicBezTo>
                    <a:pt x="2269" y="0"/>
                    <a:pt x="0" y="2269"/>
                    <a:pt x="0" y="5084"/>
                  </a:cubicBezTo>
                  <a:lnTo>
                    <a:pt x="0" y="46515"/>
                  </a:lnTo>
                  <a:cubicBezTo>
                    <a:pt x="0" y="49246"/>
                    <a:pt x="2269" y="51431"/>
                    <a:pt x="5085" y="51431"/>
                  </a:cubicBezTo>
                  <a:cubicBezTo>
                    <a:pt x="7900" y="51431"/>
                    <a:pt x="10169" y="49246"/>
                    <a:pt x="10169" y="46515"/>
                  </a:cubicBezTo>
                  <a:lnTo>
                    <a:pt x="10169" y="5084"/>
                  </a:lnTo>
                  <a:cubicBezTo>
                    <a:pt x="10169" y="2269"/>
                    <a:pt x="7900" y="0"/>
                    <a:pt x="5085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11" name="Forma Livre: Forma 2010">
              <a:extLst>
                <a:ext uri="{FF2B5EF4-FFF2-40B4-BE49-F238E27FC236}">
                  <a16:creationId xmlns:a16="http://schemas.microsoft.com/office/drawing/2014/main" id="{75B63832-AAA7-5D00-15AE-C6E4A46D2410}"/>
                </a:ext>
              </a:extLst>
            </p:cNvPr>
            <p:cNvSpPr/>
            <p:nvPr/>
          </p:nvSpPr>
          <p:spPr>
            <a:xfrm>
              <a:off x="6603082" y="4008639"/>
              <a:ext cx="10168" cy="109458"/>
            </a:xfrm>
            <a:custGeom>
              <a:avLst/>
              <a:gdLst>
                <a:gd name="connsiteX0" fmla="*/ 5084 w 10168"/>
                <a:gd name="connsiteY0" fmla="*/ 0 h 109458"/>
                <a:gd name="connsiteX1" fmla="*/ 0 w 10168"/>
                <a:gd name="connsiteY1" fmla="*/ 5084 h 109458"/>
                <a:gd name="connsiteX2" fmla="*/ 0 w 10168"/>
                <a:gd name="connsiteY2" fmla="*/ 104543 h 109458"/>
                <a:gd name="connsiteX3" fmla="*/ 5084 w 10168"/>
                <a:gd name="connsiteY3" fmla="*/ 109459 h 109458"/>
                <a:gd name="connsiteX4" fmla="*/ 10168 w 10168"/>
                <a:gd name="connsiteY4" fmla="*/ 104543 h 109458"/>
                <a:gd name="connsiteX5" fmla="*/ 10168 w 10168"/>
                <a:gd name="connsiteY5" fmla="*/ 5084 h 109458"/>
                <a:gd name="connsiteX6" fmla="*/ 5084 w 10168"/>
                <a:gd name="connsiteY6" fmla="*/ 0 h 109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68" h="109458">
                  <a:moveTo>
                    <a:pt x="5084" y="0"/>
                  </a:moveTo>
                  <a:cubicBezTo>
                    <a:pt x="2269" y="0"/>
                    <a:pt x="0" y="2269"/>
                    <a:pt x="0" y="5084"/>
                  </a:cubicBezTo>
                  <a:lnTo>
                    <a:pt x="0" y="104543"/>
                  </a:lnTo>
                  <a:cubicBezTo>
                    <a:pt x="0" y="107274"/>
                    <a:pt x="2269" y="109459"/>
                    <a:pt x="5084" y="109459"/>
                  </a:cubicBezTo>
                  <a:cubicBezTo>
                    <a:pt x="7900" y="109459"/>
                    <a:pt x="10168" y="107274"/>
                    <a:pt x="10168" y="104543"/>
                  </a:cubicBezTo>
                  <a:lnTo>
                    <a:pt x="10168" y="5084"/>
                  </a:lnTo>
                  <a:cubicBezTo>
                    <a:pt x="10168" y="2269"/>
                    <a:pt x="7900" y="0"/>
                    <a:pt x="5084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12" name="Forma Livre: Forma 2011">
              <a:extLst>
                <a:ext uri="{FF2B5EF4-FFF2-40B4-BE49-F238E27FC236}">
                  <a16:creationId xmlns:a16="http://schemas.microsoft.com/office/drawing/2014/main" id="{CC99FFFC-D713-19C9-61E8-A0264D87DB9C}"/>
                </a:ext>
              </a:extLst>
            </p:cNvPr>
            <p:cNvSpPr/>
            <p:nvPr/>
          </p:nvSpPr>
          <p:spPr>
            <a:xfrm>
              <a:off x="6584005" y="4043556"/>
              <a:ext cx="10168" cy="40674"/>
            </a:xfrm>
            <a:custGeom>
              <a:avLst/>
              <a:gdLst>
                <a:gd name="connsiteX0" fmla="*/ 5084 w 10168"/>
                <a:gd name="connsiteY0" fmla="*/ 0 h 40674"/>
                <a:gd name="connsiteX1" fmla="*/ 0 w 10168"/>
                <a:gd name="connsiteY1" fmla="*/ 5084 h 40674"/>
                <a:gd name="connsiteX2" fmla="*/ 0 w 10168"/>
                <a:gd name="connsiteY2" fmla="*/ 35758 h 40674"/>
                <a:gd name="connsiteX3" fmla="*/ 5084 w 10168"/>
                <a:gd name="connsiteY3" fmla="*/ 40674 h 40674"/>
                <a:gd name="connsiteX4" fmla="*/ 10169 w 10168"/>
                <a:gd name="connsiteY4" fmla="*/ 35758 h 40674"/>
                <a:gd name="connsiteX5" fmla="*/ 10169 w 10168"/>
                <a:gd name="connsiteY5" fmla="*/ 5084 h 40674"/>
                <a:gd name="connsiteX6" fmla="*/ 5084 w 10168"/>
                <a:gd name="connsiteY6" fmla="*/ 0 h 40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68" h="40674">
                  <a:moveTo>
                    <a:pt x="5084" y="0"/>
                  </a:moveTo>
                  <a:cubicBezTo>
                    <a:pt x="2269" y="0"/>
                    <a:pt x="0" y="2269"/>
                    <a:pt x="0" y="5084"/>
                  </a:cubicBezTo>
                  <a:lnTo>
                    <a:pt x="0" y="35758"/>
                  </a:lnTo>
                  <a:cubicBezTo>
                    <a:pt x="0" y="38489"/>
                    <a:pt x="2269" y="40674"/>
                    <a:pt x="5084" y="40674"/>
                  </a:cubicBezTo>
                  <a:cubicBezTo>
                    <a:pt x="7900" y="40674"/>
                    <a:pt x="10169" y="38489"/>
                    <a:pt x="10169" y="35758"/>
                  </a:cubicBezTo>
                  <a:lnTo>
                    <a:pt x="10169" y="5084"/>
                  </a:lnTo>
                  <a:cubicBezTo>
                    <a:pt x="10169" y="2269"/>
                    <a:pt x="7900" y="0"/>
                    <a:pt x="5084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13" name="Forma Livre: Forma 2012">
              <a:extLst>
                <a:ext uri="{FF2B5EF4-FFF2-40B4-BE49-F238E27FC236}">
                  <a16:creationId xmlns:a16="http://schemas.microsoft.com/office/drawing/2014/main" id="{658A0804-87F7-C937-031F-2321CB4ADD98}"/>
                </a:ext>
              </a:extLst>
            </p:cNvPr>
            <p:cNvSpPr/>
            <p:nvPr/>
          </p:nvSpPr>
          <p:spPr>
            <a:xfrm>
              <a:off x="6526860" y="4048851"/>
              <a:ext cx="10168" cy="30253"/>
            </a:xfrm>
            <a:custGeom>
              <a:avLst/>
              <a:gdLst>
                <a:gd name="connsiteX0" fmla="*/ 5084 w 10168"/>
                <a:gd name="connsiteY0" fmla="*/ 0 h 30253"/>
                <a:gd name="connsiteX1" fmla="*/ 0 w 10168"/>
                <a:gd name="connsiteY1" fmla="*/ 5084 h 30253"/>
                <a:gd name="connsiteX2" fmla="*/ 0 w 10168"/>
                <a:gd name="connsiteY2" fmla="*/ 25337 h 30253"/>
                <a:gd name="connsiteX3" fmla="*/ 5084 w 10168"/>
                <a:gd name="connsiteY3" fmla="*/ 30254 h 30253"/>
                <a:gd name="connsiteX4" fmla="*/ 10168 w 10168"/>
                <a:gd name="connsiteY4" fmla="*/ 25337 h 30253"/>
                <a:gd name="connsiteX5" fmla="*/ 10168 w 10168"/>
                <a:gd name="connsiteY5" fmla="*/ 5084 h 30253"/>
                <a:gd name="connsiteX6" fmla="*/ 5084 w 10168"/>
                <a:gd name="connsiteY6" fmla="*/ 0 h 30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68" h="30253">
                  <a:moveTo>
                    <a:pt x="5084" y="0"/>
                  </a:moveTo>
                  <a:cubicBezTo>
                    <a:pt x="2269" y="0"/>
                    <a:pt x="0" y="2269"/>
                    <a:pt x="0" y="5084"/>
                  </a:cubicBezTo>
                  <a:lnTo>
                    <a:pt x="0" y="25337"/>
                  </a:lnTo>
                  <a:cubicBezTo>
                    <a:pt x="0" y="28068"/>
                    <a:pt x="2269" y="30254"/>
                    <a:pt x="5084" y="30254"/>
                  </a:cubicBezTo>
                  <a:cubicBezTo>
                    <a:pt x="7900" y="30254"/>
                    <a:pt x="10168" y="28068"/>
                    <a:pt x="10168" y="25337"/>
                  </a:cubicBezTo>
                  <a:lnTo>
                    <a:pt x="10168" y="5084"/>
                  </a:lnTo>
                  <a:cubicBezTo>
                    <a:pt x="10168" y="2269"/>
                    <a:pt x="7900" y="0"/>
                    <a:pt x="5084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14" name="Forma Livre: Forma 2013">
              <a:extLst>
                <a:ext uri="{FF2B5EF4-FFF2-40B4-BE49-F238E27FC236}">
                  <a16:creationId xmlns:a16="http://schemas.microsoft.com/office/drawing/2014/main" id="{7F915DD6-58B0-920F-E4D7-07E9CDF25D02}"/>
                </a:ext>
              </a:extLst>
            </p:cNvPr>
            <p:cNvSpPr/>
            <p:nvPr/>
          </p:nvSpPr>
          <p:spPr>
            <a:xfrm>
              <a:off x="6545894" y="4050573"/>
              <a:ext cx="10168" cy="26934"/>
            </a:xfrm>
            <a:custGeom>
              <a:avLst/>
              <a:gdLst>
                <a:gd name="connsiteX0" fmla="*/ 5085 w 10168"/>
                <a:gd name="connsiteY0" fmla="*/ 0 h 26934"/>
                <a:gd name="connsiteX1" fmla="*/ 0 w 10168"/>
                <a:gd name="connsiteY1" fmla="*/ 5084 h 26934"/>
                <a:gd name="connsiteX2" fmla="*/ 0 w 10168"/>
                <a:gd name="connsiteY2" fmla="*/ 22018 h 26934"/>
                <a:gd name="connsiteX3" fmla="*/ 5085 w 10168"/>
                <a:gd name="connsiteY3" fmla="*/ 26934 h 26934"/>
                <a:gd name="connsiteX4" fmla="*/ 10169 w 10168"/>
                <a:gd name="connsiteY4" fmla="*/ 22018 h 26934"/>
                <a:gd name="connsiteX5" fmla="*/ 10169 w 10168"/>
                <a:gd name="connsiteY5" fmla="*/ 5084 h 26934"/>
                <a:gd name="connsiteX6" fmla="*/ 5085 w 10168"/>
                <a:gd name="connsiteY6" fmla="*/ 0 h 26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68" h="26934">
                  <a:moveTo>
                    <a:pt x="5085" y="0"/>
                  </a:moveTo>
                  <a:cubicBezTo>
                    <a:pt x="2269" y="0"/>
                    <a:pt x="0" y="2269"/>
                    <a:pt x="0" y="5084"/>
                  </a:cubicBezTo>
                  <a:lnTo>
                    <a:pt x="0" y="22018"/>
                  </a:lnTo>
                  <a:cubicBezTo>
                    <a:pt x="0" y="24749"/>
                    <a:pt x="2269" y="26934"/>
                    <a:pt x="5085" y="26934"/>
                  </a:cubicBezTo>
                  <a:cubicBezTo>
                    <a:pt x="7900" y="26934"/>
                    <a:pt x="10169" y="24749"/>
                    <a:pt x="10169" y="22018"/>
                  </a:cubicBezTo>
                  <a:lnTo>
                    <a:pt x="10169" y="5084"/>
                  </a:lnTo>
                  <a:cubicBezTo>
                    <a:pt x="10169" y="2269"/>
                    <a:pt x="7900" y="0"/>
                    <a:pt x="5085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15" name="Forma Livre: Forma 2014">
              <a:extLst>
                <a:ext uri="{FF2B5EF4-FFF2-40B4-BE49-F238E27FC236}">
                  <a16:creationId xmlns:a16="http://schemas.microsoft.com/office/drawing/2014/main" id="{804B7E67-09BD-01A2-61AA-65CA9B933DE0}"/>
                </a:ext>
              </a:extLst>
            </p:cNvPr>
            <p:cNvSpPr/>
            <p:nvPr/>
          </p:nvSpPr>
          <p:spPr>
            <a:xfrm>
              <a:off x="6564971" y="4027337"/>
              <a:ext cx="10168" cy="72650"/>
            </a:xfrm>
            <a:custGeom>
              <a:avLst/>
              <a:gdLst>
                <a:gd name="connsiteX0" fmla="*/ 5084 w 10168"/>
                <a:gd name="connsiteY0" fmla="*/ 0 h 72650"/>
                <a:gd name="connsiteX1" fmla="*/ 0 w 10168"/>
                <a:gd name="connsiteY1" fmla="*/ 5084 h 72650"/>
                <a:gd name="connsiteX2" fmla="*/ 0 w 10168"/>
                <a:gd name="connsiteY2" fmla="*/ 67734 h 72650"/>
                <a:gd name="connsiteX3" fmla="*/ 5084 w 10168"/>
                <a:gd name="connsiteY3" fmla="*/ 72650 h 72650"/>
                <a:gd name="connsiteX4" fmla="*/ 10169 w 10168"/>
                <a:gd name="connsiteY4" fmla="*/ 67734 h 72650"/>
                <a:gd name="connsiteX5" fmla="*/ 10169 w 10168"/>
                <a:gd name="connsiteY5" fmla="*/ 5084 h 72650"/>
                <a:gd name="connsiteX6" fmla="*/ 5084 w 10168"/>
                <a:gd name="connsiteY6" fmla="*/ 0 h 72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68" h="72650">
                  <a:moveTo>
                    <a:pt x="5084" y="0"/>
                  </a:moveTo>
                  <a:cubicBezTo>
                    <a:pt x="2269" y="0"/>
                    <a:pt x="0" y="2269"/>
                    <a:pt x="0" y="5084"/>
                  </a:cubicBezTo>
                  <a:lnTo>
                    <a:pt x="0" y="67734"/>
                  </a:lnTo>
                  <a:cubicBezTo>
                    <a:pt x="0" y="70466"/>
                    <a:pt x="2269" y="72650"/>
                    <a:pt x="5084" y="72650"/>
                  </a:cubicBezTo>
                  <a:cubicBezTo>
                    <a:pt x="7900" y="72650"/>
                    <a:pt x="10169" y="70466"/>
                    <a:pt x="10169" y="67734"/>
                  </a:cubicBezTo>
                  <a:lnTo>
                    <a:pt x="10169" y="5084"/>
                  </a:lnTo>
                  <a:cubicBezTo>
                    <a:pt x="10169" y="2269"/>
                    <a:pt x="7900" y="0"/>
                    <a:pt x="5084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2016" name="Gráfico 261">
            <a:extLst>
              <a:ext uri="{FF2B5EF4-FFF2-40B4-BE49-F238E27FC236}">
                <a16:creationId xmlns:a16="http://schemas.microsoft.com/office/drawing/2014/main" id="{88740405-98E9-71A9-79E5-B0EB84D67785}"/>
              </a:ext>
            </a:extLst>
          </p:cNvPr>
          <p:cNvGrpSpPr/>
          <p:nvPr/>
        </p:nvGrpSpPr>
        <p:grpSpPr>
          <a:xfrm>
            <a:off x="5485946" y="4221550"/>
            <a:ext cx="114641" cy="114641"/>
            <a:chOff x="6182848" y="4005091"/>
            <a:chExt cx="114641" cy="114641"/>
          </a:xfrm>
        </p:grpSpPr>
        <p:sp>
          <p:nvSpPr>
            <p:cNvPr id="2017" name="Forma Livre: Forma 2016">
              <a:extLst>
                <a:ext uri="{FF2B5EF4-FFF2-40B4-BE49-F238E27FC236}">
                  <a16:creationId xmlns:a16="http://schemas.microsoft.com/office/drawing/2014/main" id="{28D9691F-7E07-DD81-0DA4-31894250658C}"/>
                </a:ext>
              </a:extLst>
            </p:cNvPr>
            <p:cNvSpPr/>
            <p:nvPr/>
          </p:nvSpPr>
          <p:spPr>
            <a:xfrm rot="-4603200">
              <a:off x="6192519" y="4014762"/>
              <a:ext cx="95298" cy="95298"/>
            </a:xfrm>
            <a:custGeom>
              <a:avLst/>
              <a:gdLst>
                <a:gd name="connsiteX0" fmla="*/ 95298 w 95298"/>
                <a:gd name="connsiteY0" fmla="*/ 47649 h 95298"/>
                <a:gd name="connsiteX1" fmla="*/ 47649 w 95298"/>
                <a:gd name="connsiteY1" fmla="*/ 95299 h 95298"/>
                <a:gd name="connsiteX2" fmla="*/ 0 w 95298"/>
                <a:gd name="connsiteY2" fmla="*/ 47649 h 95298"/>
                <a:gd name="connsiteX3" fmla="*/ 47649 w 95298"/>
                <a:gd name="connsiteY3" fmla="*/ 0 h 95298"/>
                <a:gd name="connsiteX4" fmla="*/ 95298 w 95298"/>
                <a:gd name="connsiteY4" fmla="*/ 47649 h 9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98" h="95298">
                  <a:moveTo>
                    <a:pt x="95298" y="47649"/>
                  </a:moveTo>
                  <a:cubicBezTo>
                    <a:pt x="95298" y="73965"/>
                    <a:pt x="73965" y="95299"/>
                    <a:pt x="47649" y="95299"/>
                  </a:cubicBezTo>
                  <a:cubicBezTo>
                    <a:pt x="21333" y="95299"/>
                    <a:pt x="0" y="73965"/>
                    <a:pt x="0" y="47649"/>
                  </a:cubicBezTo>
                  <a:cubicBezTo>
                    <a:pt x="0" y="21333"/>
                    <a:pt x="21334" y="0"/>
                    <a:pt x="47649" y="0"/>
                  </a:cubicBezTo>
                  <a:cubicBezTo>
                    <a:pt x="73965" y="0"/>
                    <a:pt x="95298" y="21333"/>
                    <a:pt x="95298" y="47649"/>
                  </a:cubicBezTo>
                  <a:close/>
                </a:path>
              </a:pathLst>
            </a:custGeom>
            <a:solidFill>
              <a:schemeClr val="bg1"/>
            </a:solidFill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18" name="Forma Livre: Forma 2017">
              <a:extLst>
                <a:ext uri="{FF2B5EF4-FFF2-40B4-BE49-F238E27FC236}">
                  <a16:creationId xmlns:a16="http://schemas.microsoft.com/office/drawing/2014/main" id="{D59392C8-2A32-A6CE-FD74-CC293C55EBDB}"/>
                </a:ext>
              </a:extLst>
            </p:cNvPr>
            <p:cNvSpPr/>
            <p:nvPr/>
          </p:nvSpPr>
          <p:spPr>
            <a:xfrm>
              <a:off x="6228863" y="4034859"/>
              <a:ext cx="36304" cy="55464"/>
            </a:xfrm>
            <a:custGeom>
              <a:avLst/>
              <a:gdLst>
                <a:gd name="connsiteX0" fmla="*/ 0 w 36304"/>
                <a:gd name="connsiteY0" fmla="*/ 0 h 55464"/>
                <a:gd name="connsiteX1" fmla="*/ 36304 w 36304"/>
                <a:gd name="connsiteY1" fmla="*/ 27733 h 55464"/>
                <a:gd name="connsiteX2" fmla="*/ 0 w 36304"/>
                <a:gd name="connsiteY2" fmla="*/ 55465 h 55464"/>
                <a:gd name="connsiteX3" fmla="*/ 0 w 36304"/>
                <a:gd name="connsiteY3" fmla="*/ 0 h 55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304" h="55464">
                  <a:moveTo>
                    <a:pt x="0" y="0"/>
                  </a:moveTo>
                  <a:lnTo>
                    <a:pt x="36304" y="27733"/>
                  </a:lnTo>
                  <a:lnTo>
                    <a:pt x="0" y="554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5D9"/>
            </a:solidFill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2019" name="Forma Livre: Forma 2018">
            <a:extLst>
              <a:ext uri="{FF2B5EF4-FFF2-40B4-BE49-F238E27FC236}">
                <a16:creationId xmlns:a16="http://schemas.microsoft.com/office/drawing/2014/main" id="{7BFA4F49-6DC4-3B52-BCE1-E041F80090FC}"/>
              </a:ext>
            </a:extLst>
          </p:cNvPr>
          <p:cNvSpPr/>
          <p:nvPr/>
        </p:nvSpPr>
        <p:spPr>
          <a:xfrm>
            <a:off x="5312035" y="3453592"/>
            <a:ext cx="1567929" cy="619230"/>
          </a:xfrm>
          <a:custGeom>
            <a:avLst/>
            <a:gdLst>
              <a:gd name="connsiteX0" fmla="*/ 1258293 w 1567929"/>
              <a:gd name="connsiteY0" fmla="*/ 0 h 619230"/>
              <a:gd name="connsiteX1" fmla="*/ 1567929 w 1567929"/>
              <a:gd name="connsiteY1" fmla="*/ 309636 h 619230"/>
              <a:gd name="connsiteX2" fmla="*/ 1567929 w 1567929"/>
              <a:gd name="connsiteY2" fmla="*/ 309594 h 619230"/>
              <a:gd name="connsiteX3" fmla="*/ 1258293 w 1567929"/>
              <a:gd name="connsiteY3" fmla="*/ 619230 h 619230"/>
              <a:gd name="connsiteX4" fmla="*/ 309636 w 1567929"/>
              <a:gd name="connsiteY4" fmla="*/ 619230 h 619230"/>
              <a:gd name="connsiteX5" fmla="*/ 0 w 1567929"/>
              <a:gd name="connsiteY5" fmla="*/ 309594 h 619230"/>
              <a:gd name="connsiteX6" fmla="*/ 0 w 1567929"/>
              <a:gd name="connsiteY6" fmla="*/ 309636 h 619230"/>
              <a:gd name="connsiteX7" fmla="*/ 309636 w 1567929"/>
              <a:gd name="connsiteY7" fmla="*/ 0 h 619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67929" h="619230">
                <a:moveTo>
                  <a:pt x="1258293" y="0"/>
                </a:moveTo>
                <a:cubicBezTo>
                  <a:pt x="1429300" y="0"/>
                  <a:pt x="1567929" y="138629"/>
                  <a:pt x="1567929" y="309636"/>
                </a:cubicBezTo>
                <a:lnTo>
                  <a:pt x="1567929" y="309594"/>
                </a:lnTo>
                <a:cubicBezTo>
                  <a:pt x="1567929" y="480601"/>
                  <a:pt x="1429300" y="619230"/>
                  <a:pt x="1258293" y="619230"/>
                </a:cubicBezTo>
                <a:lnTo>
                  <a:pt x="309636" y="619230"/>
                </a:lnTo>
                <a:cubicBezTo>
                  <a:pt x="138629" y="619230"/>
                  <a:pt x="0" y="480601"/>
                  <a:pt x="0" y="309594"/>
                </a:cubicBezTo>
                <a:lnTo>
                  <a:pt x="0" y="309636"/>
                </a:lnTo>
                <a:cubicBezTo>
                  <a:pt x="0" y="138629"/>
                  <a:pt x="138629" y="0"/>
                  <a:pt x="309636" y="0"/>
                </a:cubicBezTo>
                <a:close/>
              </a:path>
            </a:pathLst>
          </a:custGeom>
          <a:solidFill>
            <a:srgbClr val="80C342"/>
          </a:solidFill>
          <a:ln w="4202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grpSp>
        <p:nvGrpSpPr>
          <p:cNvPr id="2020" name="Gráfico 261">
            <a:extLst>
              <a:ext uri="{FF2B5EF4-FFF2-40B4-BE49-F238E27FC236}">
                <a16:creationId xmlns:a16="http://schemas.microsoft.com/office/drawing/2014/main" id="{7499A746-32CA-DD6F-C04B-86721A91984D}"/>
              </a:ext>
            </a:extLst>
          </p:cNvPr>
          <p:cNvGrpSpPr/>
          <p:nvPr/>
        </p:nvGrpSpPr>
        <p:grpSpPr>
          <a:xfrm>
            <a:off x="5816764" y="3631415"/>
            <a:ext cx="919790" cy="231565"/>
            <a:chOff x="6513666" y="3414956"/>
            <a:chExt cx="919790" cy="231565"/>
          </a:xfrm>
          <a:solidFill>
            <a:schemeClr val="bg1"/>
          </a:solidFill>
        </p:grpSpPr>
        <p:sp>
          <p:nvSpPr>
            <p:cNvPr id="2021" name="Forma Livre: Forma 2020">
              <a:extLst>
                <a:ext uri="{FF2B5EF4-FFF2-40B4-BE49-F238E27FC236}">
                  <a16:creationId xmlns:a16="http://schemas.microsoft.com/office/drawing/2014/main" id="{8DA5340C-EAFF-692F-A855-C3A82F0127FE}"/>
                </a:ext>
              </a:extLst>
            </p:cNvPr>
            <p:cNvSpPr/>
            <p:nvPr/>
          </p:nvSpPr>
          <p:spPr>
            <a:xfrm>
              <a:off x="6513666" y="3483993"/>
              <a:ext cx="24707" cy="86810"/>
            </a:xfrm>
            <a:custGeom>
              <a:avLst/>
              <a:gdLst>
                <a:gd name="connsiteX0" fmla="*/ 12353 w 24707"/>
                <a:gd name="connsiteY0" fmla="*/ 0 h 86810"/>
                <a:gd name="connsiteX1" fmla="*/ 0 w 24707"/>
                <a:gd name="connsiteY1" fmla="*/ 12354 h 86810"/>
                <a:gd name="connsiteX2" fmla="*/ 0 w 24707"/>
                <a:gd name="connsiteY2" fmla="*/ 73281 h 86810"/>
                <a:gd name="connsiteX3" fmla="*/ 12353 w 24707"/>
                <a:gd name="connsiteY3" fmla="*/ 86811 h 86810"/>
                <a:gd name="connsiteX4" fmla="*/ 24707 w 24707"/>
                <a:gd name="connsiteY4" fmla="*/ 73281 h 86810"/>
                <a:gd name="connsiteX5" fmla="*/ 24707 w 24707"/>
                <a:gd name="connsiteY5" fmla="*/ 12354 h 86810"/>
                <a:gd name="connsiteX6" fmla="*/ 12353 w 24707"/>
                <a:gd name="connsiteY6" fmla="*/ 0 h 86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07" h="86810">
                  <a:moveTo>
                    <a:pt x="12353" y="0"/>
                  </a:moveTo>
                  <a:cubicBezTo>
                    <a:pt x="5546" y="0"/>
                    <a:pt x="0" y="5547"/>
                    <a:pt x="0" y="12354"/>
                  </a:cubicBezTo>
                  <a:lnTo>
                    <a:pt x="0" y="73281"/>
                  </a:lnTo>
                  <a:cubicBezTo>
                    <a:pt x="0" y="80760"/>
                    <a:pt x="5546" y="86811"/>
                    <a:pt x="12353" y="86811"/>
                  </a:cubicBezTo>
                  <a:cubicBezTo>
                    <a:pt x="19160" y="86811"/>
                    <a:pt x="24707" y="80760"/>
                    <a:pt x="24707" y="73281"/>
                  </a:cubicBezTo>
                  <a:lnTo>
                    <a:pt x="24707" y="12354"/>
                  </a:lnTo>
                  <a:cubicBezTo>
                    <a:pt x="24707" y="5547"/>
                    <a:pt x="19160" y="0"/>
                    <a:pt x="12353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22" name="Forma Livre: Forma 2021">
              <a:extLst>
                <a:ext uri="{FF2B5EF4-FFF2-40B4-BE49-F238E27FC236}">
                  <a16:creationId xmlns:a16="http://schemas.microsoft.com/office/drawing/2014/main" id="{11699E13-9B12-C09C-4987-1AD3C5BE8BD9}"/>
                </a:ext>
              </a:extLst>
            </p:cNvPr>
            <p:cNvSpPr/>
            <p:nvPr/>
          </p:nvSpPr>
          <p:spPr>
            <a:xfrm>
              <a:off x="6560180" y="3461597"/>
              <a:ext cx="24707" cy="133829"/>
            </a:xfrm>
            <a:custGeom>
              <a:avLst/>
              <a:gdLst>
                <a:gd name="connsiteX0" fmla="*/ 12354 w 24707"/>
                <a:gd name="connsiteY0" fmla="*/ 0 h 133829"/>
                <a:gd name="connsiteX1" fmla="*/ 0 w 24707"/>
                <a:gd name="connsiteY1" fmla="*/ 12354 h 133829"/>
                <a:gd name="connsiteX2" fmla="*/ 0 w 24707"/>
                <a:gd name="connsiteY2" fmla="*/ 120300 h 133829"/>
                <a:gd name="connsiteX3" fmla="*/ 12354 w 24707"/>
                <a:gd name="connsiteY3" fmla="*/ 133830 h 133829"/>
                <a:gd name="connsiteX4" fmla="*/ 24707 w 24707"/>
                <a:gd name="connsiteY4" fmla="*/ 120300 h 133829"/>
                <a:gd name="connsiteX5" fmla="*/ 24707 w 24707"/>
                <a:gd name="connsiteY5" fmla="*/ 12354 h 133829"/>
                <a:gd name="connsiteX6" fmla="*/ 12354 w 24707"/>
                <a:gd name="connsiteY6" fmla="*/ 0 h 133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07" h="133829">
                  <a:moveTo>
                    <a:pt x="12354" y="0"/>
                  </a:moveTo>
                  <a:cubicBezTo>
                    <a:pt x="5547" y="0"/>
                    <a:pt x="0" y="5547"/>
                    <a:pt x="0" y="12354"/>
                  </a:cubicBezTo>
                  <a:lnTo>
                    <a:pt x="0" y="120300"/>
                  </a:lnTo>
                  <a:cubicBezTo>
                    <a:pt x="0" y="127779"/>
                    <a:pt x="5547" y="133830"/>
                    <a:pt x="12354" y="133830"/>
                  </a:cubicBezTo>
                  <a:cubicBezTo>
                    <a:pt x="19161" y="133830"/>
                    <a:pt x="24707" y="127779"/>
                    <a:pt x="24707" y="120300"/>
                  </a:cubicBezTo>
                  <a:lnTo>
                    <a:pt x="24707" y="12354"/>
                  </a:lnTo>
                  <a:cubicBezTo>
                    <a:pt x="24707" y="5547"/>
                    <a:pt x="19161" y="0"/>
                    <a:pt x="12354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23" name="Forma Livre: Forma 2022">
              <a:extLst>
                <a:ext uri="{FF2B5EF4-FFF2-40B4-BE49-F238E27FC236}">
                  <a16:creationId xmlns:a16="http://schemas.microsoft.com/office/drawing/2014/main" id="{C2AA5D53-A2D7-08BD-A295-99F2B079DE73}"/>
                </a:ext>
              </a:extLst>
            </p:cNvPr>
            <p:cNvSpPr/>
            <p:nvPr/>
          </p:nvSpPr>
          <p:spPr>
            <a:xfrm>
              <a:off x="6606695" y="3443193"/>
              <a:ext cx="24707" cy="172360"/>
            </a:xfrm>
            <a:custGeom>
              <a:avLst/>
              <a:gdLst>
                <a:gd name="connsiteX0" fmla="*/ 12353 w 24707"/>
                <a:gd name="connsiteY0" fmla="*/ 0 h 172360"/>
                <a:gd name="connsiteX1" fmla="*/ 0 w 24707"/>
                <a:gd name="connsiteY1" fmla="*/ 12354 h 172360"/>
                <a:gd name="connsiteX2" fmla="*/ 0 w 24707"/>
                <a:gd name="connsiteY2" fmla="*/ 158831 h 172360"/>
                <a:gd name="connsiteX3" fmla="*/ 12353 w 24707"/>
                <a:gd name="connsiteY3" fmla="*/ 172361 h 172360"/>
                <a:gd name="connsiteX4" fmla="*/ 24707 w 24707"/>
                <a:gd name="connsiteY4" fmla="*/ 158831 h 172360"/>
                <a:gd name="connsiteX5" fmla="*/ 24707 w 24707"/>
                <a:gd name="connsiteY5" fmla="*/ 12354 h 172360"/>
                <a:gd name="connsiteX6" fmla="*/ 12353 w 24707"/>
                <a:gd name="connsiteY6" fmla="*/ 0 h 172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07" h="172360">
                  <a:moveTo>
                    <a:pt x="12353" y="0"/>
                  </a:moveTo>
                  <a:cubicBezTo>
                    <a:pt x="5546" y="0"/>
                    <a:pt x="0" y="5547"/>
                    <a:pt x="0" y="12354"/>
                  </a:cubicBezTo>
                  <a:lnTo>
                    <a:pt x="0" y="158831"/>
                  </a:lnTo>
                  <a:cubicBezTo>
                    <a:pt x="0" y="166310"/>
                    <a:pt x="5546" y="172361"/>
                    <a:pt x="12353" y="172361"/>
                  </a:cubicBezTo>
                  <a:cubicBezTo>
                    <a:pt x="19160" y="172361"/>
                    <a:pt x="24707" y="166310"/>
                    <a:pt x="24707" y="158831"/>
                  </a:cubicBezTo>
                  <a:lnTo>
                    <a:pt x="24707" y="12354"/>
                  </a:lnTo>
                  <a:cubicBezTo>
                    <a:pt x="24707" y="5547"/>
                    <a:pt x="19160" y="0"/>
                    <a:pt x="12353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24" name="Forma Livre: Forma 2023">
              <a:extLst>
                <a:ext uri="{FF2B5EF4-FFF2-40B4-BE49-F238E27FC236}">
                  <a16:creationId xmlns:a16="http://schemas.microsoft.com/office/drawing/2014/main" id="{89F99784-A984-EBD0-2FE2-27E2242FAF8C}"/>
                </a:ext>
              </a:extLst>
            </p:cNvPr>
            <p:cNvSpPr/>
            <p:nvPr/>
          </p:nvSpPr>
          <p:spPr>
            <a:xfrm>
              <a:off x="6653210" y="3414956"/>
              <a:ext cx="24707" cy="231565"/>
            </a:xfrm>
            <a:custGeom>
              <a:avLst/>
              <a:gdLst>
                <a:gd name="connsiteX0" fmla="*/ 12354 w 24707"/>
                <a:gd name="connsiteY0" fmla="*/ 0 h 231565"/>
                <a:gd name="connsiteX1" fmla="*/ 0 w 24707"/>
                <a:gd name="connsiteY1" fmla="*/ 12354 h 231565"/>
                <a:gd name="connsiteX2" fmla="*/ 0 w 24707"/>
                <a:gd name="connsiteY2" fmla="*/ 218035 h 231565"/>
                <a:gd name="connsiteX3" fmla="*/ 12354 w 24707"/>
                <a:gd name="connsiteY3" fmla="*/ 231565 h 231565"/>
                <a:gd name="connsiteX4" fmla="*/ 24707 w 24707"/>
                <a:gd name="connsiteY4" fmla="*/ 218035 h 231565"/>
                <a:gd name="connsiteX5" fmla="*/ 24707 w 24707"/>
                <a:gd name="connsiteY5" fmla="*/ 12354 h 231565"/>
                <a:gd name="connsiteX6" fmla="*/ 12354 w 24707"/>
                <a:gd name="connsiteY6" fmla="*/ 0 h 231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07" h="231565">
                  <a:moveTo>
                    <a:pt x="12354" y="0"/>
                  </a:moveTo>
                  <a:cubicBezTo>
                    <a:pt x="5547" y="0"/>
                    <a:pt x="0" y="5547"/>
                    <a:pt x="0" y="12354"/>
                  </a:cubicBezTo>
                  <a:lnTo>
                    <a:pt x="0" y="218035"/>
                  </a:lnTo>
                  <a:cubicBezTo>
                    <a:pt x="0" y="225515"/>
                    <a:pt x="5547" y="231565"/>
                    <a:pt x="12354" y="231565"/>
                  </a:cubicBezTo>
                  <a:cubicBezTo>
                    <a:pt x="19161" y="231565"/>
                    <a:pt x="24707" y="225515"/>
                    <a:pt x="24707" y="218035"/>
                  </a:cubicBezTo>
                  <a:lnTo>
                    <a:pt x="24707" y="12354"/>
                  </a:lnTo>
                  <a:cubicBezTo>
                    <a:pt x="24707" y="5547"/>
                    <a:pt x="19161" y="0"/>
                    <a:pt x="12354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25" name="Forma Livre: Forma 2024">
              <a:extLst>
                <a:ext uri="{FF2B5EF4-FFF2-40B4-BE49-F238E27FC236}">
                  <a16:creationId xmlns:a16="http://schemas.microsoft.com/office/drawing/2014/main" id="{12D83039-5265-1504-C2BA-FD0D42BA4B9C}"/>
                </a:ext>
              </a:extLst>
            </p:cNvPr>
            <p:cNvSpPr/>
            <p:nvPr/>
          </p:nvSpPr>
          <p:spPr>
            <a:xfrm>
              <a:off x="6792712" y="3483993"/>
              <a:ext cx="24706" cy="86810"/>
            </a:xfrm>
            <a:custGeom>
              <a:avLst/>
              <a:gdLst>
                <a:gd name="connsiteX0" fmla="*/ 12353 w 24706"/>
                <a:gd name="connsiteY0" fmla="*/ 0 h 86810"/>
                <a:gd name="connsiteX1" fmla="*/ 0 w 24706"/>
                <a:gd name="connsiteY1" fmla="*/ 12354 h 86810"/>
                <a:gd name="connsiteX2" fmla="*/ 0 w 24706"/>
                <a:gd name="connsiteY2" fmla="*/ 73281 h 86810"/>
                <a:gd name="connsiteX3" fmla="*/ 12353 w 24706"/>
                <a:gd name="connsiteY3" fmla="*/ 86811 h 86810"/>
                <a:gd name="connsiteX4" fmla="*/ 24707 w 24706"/>
                <a:gd name="connsiteY4" fmla="*/ 73281 h 86810"/>
                <a:gd name="connsiteX5" fmla="*/ 24707 w 24706"/>
                <a:gd name="connsiteY5" fmla="*/ 12354 h 86810"/>
                <a:gd name="connsiteX6" fmla="*/ 12353 w 24706"/>
                <a:gd name="connsiteY6" fmla="*/ 0 h 86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06" h="86810">
                  <a:moveTo>
                    <a:pt x="12353" y="0"/>
                  </a:moveTo>
                  <a:cubicBezTo>
                    <a:pt x="5546" y="0"/>
                    <a:pt x="0" y="5547"/>
                    <a:pt x="0" y="12354"/>
                  </a:cubicBezTo>
                  <a:lnTo>
                    <a:pt x="0" y="73281"/>
                  </a:lnTo>
                  <a:cubicBezTo>
                    <a:pt x="0" y="80760"/>
                    <a:pt x="5546" y="86811"/>
                    <a:pt x="12353" y="86811"/>
                  </a:cubicBezTo>
                  <a:cubicBezTo>
                    <a:pt x="19160" y="86811"/>
                    <a:pt x="24707" y="80760"/>
                    <a:pt x="24707" y="73281"/>
                  </a:cubicBezTo>
                  <a:lnTo>
                    <a:pt x="24707" y="12354"/>
                  </a:lnTo>
                  <a:cubicBezTo>
                    <a:pt x="24707" y="5547"/>
                    <a:pt x="19160" y="0"/>
                    <a:pt x="12353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26" name="Forma Livre: Forma 2025">
              <a:extLst>
                <a:ext uri="{FF2B5EF4-FFF2-40B4-BE49-F238E27FC236}">
                  <a16:creationId xmlns:a16="http://schemas.microsoft.com/office/drawing/2014/main" id="{42C54401-236B-341B-4B1E-AEEE71A50811}"/>
                </a:ext>
              </a:extLst>
            </p:cNvPr>
            <p:cNvSpPr/>
            <p:nvPr/>
          </p:nvSpPr>
          <p:spPr>
            <a:xfrm>
              <a:off x="6746197" y="3461597"/>
              <a:ext cx="24707" cy="133829"/>
            </a:xfrm>
            <a:custGeom>
              <a:avLst/>
              <a:gdLst>
                <a:gd name="connsiteX0" fmla="*/ 12354 w 24707"/>
                <a:gd name="connsiteY0" fmla="*/ 0 h 133829"/>
                <a:gd name="connsiteX1" fmla="*/ 0 w 24707"/>
                <a:gd name="connsiteY1" fmla="*/ 12354 h 133829"/>
                <a:gd name="connsiteX2" fmla="*/ 0 w 24707"/>
                <a:gd name="connsiteY2" fmla="*/ 120300 h 133829"/>
                <a:gd name="connsiteX3" fmla="*/ 12354 w 24707"/>
                <a:gd name="connsiteY3" fmla="*/ 133830 h 133829"/>
                <a:gd name="connsiteX4" fmla="*/ 24707 w 24707"/>
                <a:gd name="connsiteY4" fmla="*/ 120300 h 133829"/>
                <a:gd name="connsiteX5" fmla="*/ 24707 w 24707"/>
                <a:gd name="connsiteY5" fmla="*/ 12354 h 133829"/>
                <a:gd name="connsiteX6" fmla="*/ 12354 w 24707"/>
                <a:gd name="connsiteY6" fmla="*/ 0 h 133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07" h="133829">
                  <a:moveTo>
                    <a:pt x="12354" y="0"/>
                  </a:moveTo>
                  <a:cubicBezTo>
                    <a:pt x="5547" y="0"/>
                    <a:pt x="0" y="5547"/>
                    <a:pt x="0" y="12354"/>
                  </a:cubicBezTo>
                  <a:lnTo>
                    <a:pt x="0" y="120300"/>
                  </a:lnTo>
                  <a:cubicBezTo>
                    <a:pt x="0" y="127779"/>
                    <a:pt x="5547" y="133830"/>
                    <a:pt x="12354" y="133830"/>
                  </a:cubicBezTo>
                  <a:cubicBezTo>
                    <a:pt x="19161" y="133830"/>
                    <a:pt x="24707" y="127779"/>
                    <a:pt x="24707" y="120300"/>
                  </a:cubicBezTo>
                  <a:lnTo>
                    <a:pt x="24707" y="12354"/>
                  </a:lnTo>
                  <a:cubicBezTo>
                    <a:pt x="24707" y="5547"/>
                    <a:pt x="19161" y="0"/>
                    <a:pt x="12354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27" name="Forma Livre: Forma 2026">
              <a:extLst>
                <a:ext uri="{FF2B5EF4-FFF2-40B4-BE49-F238E27FC236}">
                  <a16:creationId xmlns:a16="http://schemas.microsoft.com/office/drawing/2014/main" id="{CA5180AA-B3D1-D97B-0605-DCA7C4CDD45C}"/>
                </a:ext>
              </a:extLst>
            </p:cNvPr>
            <p:cNvSpPr/>
            <p:nvPr/>
          </p:nvSpPr>
          <p:spPr>
            <a:xfrm>
              <a:off x="6699725" y="3443193"/>
              <a:ext cx="24707" cy="172360"/>
            </a:xfrm>
            <a:custGeom>
              <a:avLst/>
              <a:gdLst>
                <a:gd name="connsiteX0" fmla="*/ 12353 w 24707"/>
                <a:gd name="connsiteY0" fmla="*/ 0 h 172360"/>
                <a:gd name="connsiteX1" fmla="*/ 0 w 24707"/>
                <a:gd name="connsiteY1" fmla="*/ 12354 h 172360"/>
                <a:gd name="connsiteX2" fmla="*/ 0 w 24707"/>
                <a:gd name="connsiteY2" fmla="*/ 158831 h 172360"/>
                <a:gd name="connsiteX3" fmla="*/ 12353 w 24707"/>
                <a:gd name="connsiteY3" fmla="*/ 172361 h 172360"/>
                <a:gd name="connsiteX4" fmla="*/ 24707 w 24707"/>
                <a:gd name="connsiteY4" fmla="*/ 158831 h 172360"/>
                <a:gd name="connsiteX5" fmla="*/ 24707 w 24707"/>
                <a:gd name="connsiteY5" fmla="*/ 12354 h 172360"/>
                <a:gd name="connsiteX6" fmla="*/ 12353 w 24707"/>
                <a:gd name="connsiteY6" fmla="*/ 0 h 172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07" h="172360">
                  <a:moveTo>
                    <a:pt x="12353" y="0"/>
                  </a:moveTo>
                  <a:cubicBezTo>
                    <a:pt x="5546" y="0"/>
                    <a:pt x="0" y="5547"/>
                    <a:pt x="0" y="12354"/>
                  </a:cubicBezTo>
                  <a:lnTo>
                    <a:pt x="0" y="158831"/>
                  </a:lnTo>
                  <a:cubicBezTo>
                    <a:pt x="0" y="166310"/>
                    <a:pt x="5546" y="172361"/>
                    <a:pt x="12353" y="172361"/>
                  </a:cubicBezTo>
                  <a:cubicBezTo>
                    <a:pt x="19160" y="172361"/>
                    <a:pt x="24707" y="166310"/>
                    <a:pt x="24707" y="158831"/>
                  </a:cubicBezTo>
                  <a:lnTo>
                    <a:pt x="24707" y="12354"/>
                  </a:lnTo>
                  <a:cubicBezTo>
                    <a:pt x="24707" y="5547"/>
                    <a:pt x="19160" y="0"/>
                    <a:pt x="12353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28" name="Forma Livre: Forma 2027">
              <a:extLst>
                <a:ext uri="{FF2B5EF4-FFF2-40B4-BE49-F238E27FC236}">
                  <a16:creationId xmlns:a16="http://schemas.microsoft.com/office/drawing/2014/main" id="{7EA3865C-3D51-DB01-0C02-8E3EB796C614}"/>
                </a:ext>
              </a:extLst>
            </p:cNvPr>
            <p:cNvSpPr/>
            <p:nvPr/>
          </p:nvSpPr>
          <p:spPr>
            <a:xfrm>
              <a:off x="7176217" y="3477312"/>
              <a:ext cx="24707" cy="100803"/>
            </a:xfrm>
            <a:custGeom>
              <a:avLst/>
              <a:gdLst>
                <a:gd name="connsiteX0" fmla="*/ 12354 w 24707"/>
                <a:gd name="connsiteY0" fmla="*/ 0 h 100803"/>
                <a:gd name="connsiteX1" fmla="*/ 0 w 24707"/>
                <a:gd name="connsiteY1" fmla="*/ 12354 h 100803"/>
                <a:gd name="connsiteX2" fmla="*/ 0 w 24707"/>
                <a:gd name="connsiteY2" fmla="*/ 87273 h 100803"/>
                <a:gd name="connsiteX3" fmla="*/ 12354 w 24707"/>
                <a:gd name="connsiteY3" fmla="*/ 100803 h 100803"/>
                <a:gd name="connsiteX4" fmla="*/ 24707 w 24707"/>
                <a:gd name="connsiteY4" fmla="*/ 87273 h 100803"/>
                <a:gd name="connsiteX5" fmla="*/ 24707 w 24707"/>
                <a:gd name="connsiteY5" fmla="*/ 12354 h 100803"/>
                <a:gd name="connsiteX6" fmla="*/ 12354 w 24707"/>
                <a:gd name="connsiteY6" fmla="*/ 0 h 100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07" h="100803">
                  <a:moveTo>
                    <a:pt x="12354" y="0"/>
                  </a:moveTo>
                  <a:cubicBezTo>
                    <a:pt x="5547" y="0"/>
                    <a:pt x="0" y="5547"/>
                    <a:pt x="0" y="12354"/>
                  </a:cubicBezTo>
                  <a:lnTo>
                    <a:pt x="0" y="87273"/>
                  </a:lnTo>
                  <a:cubicBezTo>
                    <a:pt x="0" y="94752"/>
                    <a:pt x="5547" y="100803"/>
                    <a:pt x="12354" y="100803"/>
                  </a:cubicBezTo>
                  <a:cubicBezTo>
                    <a:pt x="19161" y="100803"/>
                    <a:pt x="24707" y="94752"/>
                    <a:pt x="24707" y="87273"/>
                  </a:cubicBezTo>
                  <a:lnTo>
                    <a:pt x="24707" y="12354"/>
                  </a:lnTo>
                  <a:cubicBezTo>
                    <a:pt x="24707" y="5547"/>
                    <a:pt x="19161" y="0"/>
                    <a:pt x="12354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29" name="Forma Livre: Forma 2028">
              <a:extLst>
                <a:ext uri="{FF2B5EF4-FFF2-40B4-BE49-F238E27FC236}">
                  <a16:creationId xmlns:a16="http://schemas.microsoft.com/office/drawing/2014/main" id="{3D565046-BE78-132A-7032-311D97698EB1}"/>
                </a:ext>
              </a:extLst>
            </p:cNvPr>
            <p:cNvSpPr/>
            <p:nvPr/>
          </p:nvSpPr>
          <p:spPr>
            <a:xfrm>
              <a:off x="7222732" y="3458950"/>
              <a:ext cx="24707" cy="139334"/>
            </a:xfrm>
            <a:custGeom>
              <a:avLst/>
              <a:gdLst>
                <a:gd name="connsiteX0" fmla="*/ 12353 w 24707"/>
                <a:gd name="connsiteY0" fmla="*/ 0 h 139334"/>
                <a:gd name="connsiteX1" fmla="*/ 0 w 24707"/>
                <a:gd name="connsiteY1" fmla="*/ 12354 h 139334"/>
                <a:gd name="connsiteX2" fmla="*/ 0 w 24707"/>
                <a:gd name="connsiteY2" fmla="*/ 125804 h 139334"/>
                <a:gd name="connsiteX3" fmla="*/ 12353 w 24707"/>
                <a:gd name="connsiteY3" fmla="*/ 139334 h 139334"/>
                <a:gd name="connsiteX4" fmla="*/ 24707 w 24707"/>
                <a:gd name="connsiteY4" fmla="*/ 125804 h 139334"/>
                <a:gd name="connsiteX5" fmla="*/ 24707 w 24707"/>
                <a:gd name="connsiteY5" fmla="*/ 12354 h 139334"/>
                <a:gd name="connsiteX6" fmla="*/ 12353 w 24707"/>
                <a:gd name="connsiteY6" fmla="*/ 0 h 139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07" h="139334">
                  <a:moveTo>
                    <a:pt x="12353" y="0"/>
                  </a:moveTo>
                  <a:cubicBezTo>
                    <a:pt x="5546" y="0"/>
                    <a:pt x="0" y="5547"/>
                    <a:pt x="0" y="12354"/>
                  </a:cubicBezTo>
                  <a:lnTo>
                    <a:pt x="0" y="125804"/>
                  </a:lnTo>
                  <a:cubicBezTo>
                    <a:pt x="0" y="133284"/>
                    <a:pt x="5546" y="139334"/>
                    <a:pt x="12353" y="139334"/>
                  </a:cubicBezTo>
                  <a:cubicBezTo>
                    <a:pt x="19160" y="139334"/>
                    <a:pt x="24707" y="133284"/>
                    <a:pt x="24707" y="125804"/>
                  </a:cubicBezTo>
                  <a:lnTo>
                    <a:pt x="24707" y="12354"/>
                  </a:lnTo>
                  <a:cubicBezTo>
                    <a:pt x="24707" y="5547"/>
                    <a:pt x="19160" y="0"/>
                    <a:pt x="12353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30" name="Forma Livre: Forma 2029">
              <a:extLst>
                <a:ext uri="{FF2B5EF4-FFF2-40B4-BE49-F238E27FC236}">
                  <a16:creationId xmlns:a16="http://schemas.microsoft.com/office/drawing/2014/main" id="{1F81C0A3-FBBC-EDBC-843F-013F1D4A5FE9}"/>
                </a:ext>
              </a:extLst>
            </p:cNvPr>
            <p:cNvSpPr/>
            <p:nvPr/>
          </p:nvSpPr>
          <p:spPr>
            <a:xfrm>
              <a:off x="7269247" y="3430671"/>
              <a:ext cx="24707" cy="198538"/>
            </a:xfrm>
            <a:custGeom>
              <a:avLst/>
              <a:gdLst>
                <a:gd name="connsiteX0" fmla="*/ 12354 w 24707"/>
                <a:gd name="connsiteY0" fmla="*/ 0 h 198538"/>
                <a:gd name="connsiteX1" fmla="*/ 0 w 24707"/>
                <a:gd name="connsiteY1" fmla="*/ 12354 h 198538"/>
                <a:gd name="connsiteX2" fmla="*/ 0 w 24707"/>
                <a:gd name="connsiteY2" fmla="*/ 185008 h 198538"/>
                <a:gd name="connsiteX3" fmla="*/ 12354 w 24707"/>
                <a:gd name="connsiteY3" fmla="*/ 198539 h 198538"/>
                <a:gd name="connsiteX4" fmla="*/ 24707 w 24707"/>
                <a:gd name="connsiteY4" fmla="*/ 185008 h 198538"/>
                <a:gd name="connsiteX5" fmla="*/ 24707 w 24707"/>
                <a:gd name="connsiteY5" fmla="*/ 12354 h 198538"/>
                <a:gd name="connsiteX6" fmla="*/ 12354 w 24707"/>
                <a:gd name="connsiteY6" fmla="*/ 0 h 198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07" h="198538">
                  <a:moveTo>
                    <a:pt x="12354" y="0"/>
                  </a:moveTo>
                  <a:cubicBezTo>
                    <a:pt x="5547" y="0"/>
                    <a:pt x="0" y="5547"/>
                    <a:pt x="0" y="12354"/>
                  </a:cubicBezTo>
                  <a:lnTo>
                    <a:pt x="0" y="185008"/>
                  </a:lnTo>
                  <a:cubicBezTo>
                    <a:pt x="0" y="192488"/>
                    <a:pt x="5547" y="198539"/>
                    <a:pt x="12354" y="198539"/>
                  </a:cubicBezTo>
                  <a:cubicBezTo>
                    <a:pt x="19161" y="198539"/>
                    <a:pt x="24707" y="192488"/>
                    <a:pt x="24707" y="185008"/>
                  </a:cubicBezTo>
                  <a:lnTo>
                    <a:pt x="24707" y="12354"/>
                  </a:lnTo>
                  <a:cubicBezTo>
                    <a:pt x="24707" y="5547"/>
                    <a:pt x="19161" y="0"/>
                    <a:pt x="12354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31" name="Forma Livre: Forma 2030">
              <a:extLst>
                <a:ext uri="{FF2B5EF4-FFF2-40B4-BE49-F238E27FC236}">
                  <a16:creationId xmlns:a16="http://schemas.microsoft.com/office/drawing/2014/main" id="{1C1ED74D-2183-189E-7584-02C8090C1FAA}"/>
                </a:ext>
              </a:extLst>
            </p:cNvPr>
            <p:cNvSpPr/>
            <p:nvPr/>
          </p:nvSpPr>
          <p:spPr>
            <a:xfrm>
              <a:off x="7408749" y="3499750"/>
              <a:ext cx="24707" cy="53825"/>
            </a:xfrm>
            <a:custGeom>
              <a:avLst/>
              <a:gdLst>
                <a:gd name="connsiteX0" fmla="*/ 12353 w 24707"/>
                <a:gd name="connsiteY0" fmla="*/ 0 h 53825"/>
                <a:gd name="connsiteX1" fmla="*/ 0 w 24707"/>
                <a:gd name="connsiteY1" fmla="*/ 12354 h 53825"/>
                <a:gd name="connsiteX2" fmla="*/ 0 w 24707"/>
                <a:gd name="connsiteY2" fmla="*/ 40296 h 53825"/>
                <a:gd name="connsiteX3" fmla="*/ 12353 w 24707"/>
                <a:gd name="connsiteY3" fmla="*/ 53826 h 53825"/>
                <a:gd name="connsiteX4" fmla="*/ 24707 w 24707"/>
                <a:gd name="connsiteY4" fmla="*/ 40296 h 53825"/>
                <a:gd name="connsiteX5" fmla="*/ 24707 w 24707"/>
                <a:gd name="connsiteY5" fmla="*/ 12354 h 53825"/>
                <a:gd name="connsiteX6" fmla="*/ 12353 w 24707"/>
                <a:gd name="connsiteY6" fmla="*/ 0 h 5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07" h="53825">
                  <a:moveTo>
                    <a:pt x="12353" y="0"/>
                  </a:moveTo>
                  <a:cubicBezTo>
                    <a:pt x="5546" y="0"/>
                    <a:pt x="0" y="5547"/>
                    <a:pt x="0" y="12354"/>
                  </a:cubicBezTo>
                  <a:lnTo>
                    <a:pt x="0" y="40296"/>
                  </a:lnTo>
                  <a:cubicBezTo>
                    <a:pt x="0" y="47775"/>
                    <a:pt x="5546" y="53826"/>
                    <a:pt x="12353" y="53826"/>
                  </a:cubicBezTo>
                  <a:cubicBezTo>
                    <a:pt x="19160" y="53826"/>
                    <a:pt x="24707" y="47775"/>
                    <a:pt x="24707" y="40296"/>
                  </a:cubicBezTo>
                  <a:lnTo>
                    <a:pt x="24707" y="12354"/>
                  </a:lnTo>
                  <a:cubicBezTo>
                    <a:pt x="24707" y="5547"/>
                    <a:pt x="19160" y="0"/>
                    <a:pt x="12353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32" name="Forma Livre: Forma 2031">
              <a:extLst>
                <a:ext uri="{FF2B5EF4-FFF2-40B4-BE49-F238E27FC236}">
                  <a16:creationId xmlns:a16="http://schemas.microsoft.com/office/drawing/2014/main" id="{2ADFE952-612B-657B-7103-3A162A4708E4}"/>
                </a:ext>
              </a:extLst>
            </p:cNvPr>
            <p:cNvSpPr/>
            <p:nvPr/>
          </p:nvSpPr>
          <p:spPr>
            <a:xfrm>
              <a:off x="7362234" y="3477312"/>
              <a:ext cx="24707" cy="100803"/>
            </a:xfrm>
            <a:custGeom>
              <a:avLst/>
              <a:gdLst>
                <a:gd name="connsiteX0" fmla="*/ 12354 w 24707"/>
                <a:gd name="connsiteY0" fmla="*/ 0 h 100803"/>
                <a:gd name="connsiteX1" fmla="*/ 0 w 24707"/>
                <a:gd name="connsiteY1" fmla="*/ 12354 h 100803"/>
                <a:gd name="connsiteX2" fmla="*/ 0 w 24707"/>
                <a:gd name="connsiteY2" fmla="*/ 87273 h 100803"/>
                <a:gd name="connsiteX3" fmla="*/ 12354 w 24707"/>
                <a:gd name="connsiteY3" fmla="*/ 100803 h 100803"/>
                <a:gd name="connsiteX4" fmla="*/ 24707 w 24707"/>
                <a:gd name="connsiteY4" fmla="*/ 87273 h 100803"/>
                <a:gd name="connsiteX5" fmla="*/ 24707 w 24707"/>
                <a:gd name="connsiteY5" fmla="*/ 12354 h 100803"/>
                <a:gd name="connsiteX6" fmla="*/ 12354 w 24707"/>
                <a:gd name="connsiteY6" fmla="*/ 0 h 100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07" h="100803">
                  <a:moveTo>
                    <a:pt x="12354" y="0"/>
                  </a:moveTo>
                  <a:cubicBezTo>
                    <a:pt x="5547" y="0"/>
                    <a:pt x="0" y="5547"/>
                    <a:pt x="0" y="12354"/>
                  </a:cubicBezTo>
                  <a:lnTo>
                    <a:pt x="0" y="87273"/>
                  </a:lnTo>
                  <a:cubicBezTo>
                    <a:pt x="0" y="94752"/>
                    <a:pt x="5547" y="100803"/>
                    <a:pt x="12354" y="100803"/>
                  </a:cubicBezTo>
                  <a:cubicBezTo>
                    <a:pt x="19161" y="100803"/>
                    <a:pt x="24707" y="94752"/>
                    <a:pt x="24707" y="87273"/>
                  </a:cubicBezTo>
                  <a:lnTo>
                    <a:pt x="24707" y="12354"/>
                  </a:lnTo>
                  <a:cubicBezTo>
                    <a:pt x="24707" y="5547"/>
                    <a:pt x="19161" y="0"/>
                    <a:pt x="12354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33" name="Forma Livre: Forma 2032">
              <a:extLst>
                <a:ext uri="{FF2B5EF4-FFF2-40B4-BE49-F238E27FC236}">
                  <a16:creationId xmlns:a16="http://schemas.microsoft.com/office/drawing/2014/main" id="{4C2D4536-B048-14B2-7155-EE26640EBD36}"/>
                </a:ext>
              </a:extLst>
            </p:cNvPr>
            <p:cNvSpPr/>
            <p:nvPr/>
          </p:nvSpPr>
          <p:spPr>
            <a:xfrm>
              <a:off x="7315762" y="3458950"/>
              <a:ext cx="24707" cy="139334"/>
            </a:xfrm>
            <a:custGeom>
              <a:avLst/>
              <a:gdLst>
                <a:gd name="connsiteX0" fmla="*/ 12353 w 24707"/>
                <a:gd name="connsiteY0" fmla="*/ 0 h 139334"/>
                <a:gd name="connsiteX1" fmla="*/ 0 w 24707"/>
                <a:gd name="connsiteY1" fmla="*/ 12354 h 139334"/>
                <a:gd name="connsiteX2" fmla="*/ 0 w 24707"/>
                <a:gd name="connsiteY2" fmla="*/ 125804 h 139334"/>
                <a:gd name="connsiteX3" fmla="*/ 12353 w 24707"/>
                <a:gd name="connsiteY3" fmla="*/ 139334 h 139334"/>
                <a:gd name="connsiteX4" fmla="*/ 24707 w 24707"/>
                <a:gd name="connsiteY4" fmla="*/ 125804 h 139334"/>
                <a:gd name="connsiteX5" fmla="*/ 24707 w 24707"/>
                <a:gd name="connsiteY5" fmla="*/ 12354 h 139334"/>
                <a:gd name="connsiteX6" fmla="*/ 12353 w 24707"/>
                <a:gd name="connsiteY6" fmla="*/ 0 h 139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07" h="139334">
                  <a:moveTo>
                    <a:pt x="12353" y="0"/>
                  </a:moveTo>
                  <a:cubicBezTo>
                    <a:pt x="5546" y="0"/>
                    <a:pt x="0" y="5547"/>
                    <a:pt x="0" y="12354"/>
                  </a:cubicBezTo>
                  <a:lnTo>
                    <a:pt x="0" y="125804"/>
                  </a:lnTo>
                  <a:cubicBezTo>
                    <a:pt x="0" y="133284"/>
                    <a:pt x="5546" y="139334"/>
                    <a:pt x="12353" y="139334"/>
                  </a:cubicBezTo>
                  <a:cubicBezTo>
                    <a:pt x="19160" y="139334"/>
                    <a:pt x="24707" y="133284"/>
                    <a:pt x="24707" y="125804"/>
                  </a:cubicBezTo>
                  <a:lnTo>
                    <a:pt x="24707" y="12354"/>
                  </a:lnTo>
                  <a:cubicBezTo>
                    <a:pt x="24707" y="5547"/>
                    <a:pt x="19160" y="0"/>
                    <a:pt x="12353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34" name="Forma Livre: Forma 2033">
              <a:extLst>
                <a:ext uri="{FF2B5EF4-FFF2-40B4-BE49-F238E27FC236}">
                  <a16:creationId xmlns:a16="http://schemas.microsoft.com/office/drawing/2014/main" id="{30C057C5-8E89-3C9C-4DFC-E6A1B0E74C3E}"/>
                </a:ext>
              </a:extLst>
            </p:cNvPr>
            <p:cNvSpPr/>
            <p:nvPr/>
          </p:nvSpPr>
          <p:spPr>
            <a:xfrm>
              <a:off x="6850950" y="3510087"/>
              <a:ext cx="24707" cy="32144"/>
            </a:xfrm>
            <a:custGeom>
              <a:avLst/>
              <a:gdLst>
                <a:gd name="connsiteX0" fmla="*/ 12353 w 24707"/>
                <a:gd name="connsiteY0" fmla="*/ 0 h 32144"/>
                <a:gd name="connsiteX1" fmla="*/ 0 w 24707"/>
                <a:gd name="connsiteY1" fmla="*/ 12354 h 32144"/>
                <a:gd name="connsiteX2" fmla="*/ 0 w 24707"/>
                <a:gd name="connsiteY2" fmla="*/ 18614 h 32144"/>
                <a:gd name="connsiteX3" fmla="*/ 12353 w 24707"/>
                <a:gd name="connsiteY3" fmla="*/ 32144 h 32144"/>
                <a:gd name="connsiteX4" fmla="*/ 24707 w 24707"/>
                <a:gd name="connsiteY4" fmla="*/ 18614 h 32144"/>
                <a:gd name="connsiteX5" fmla="*/ 24707 w 24707"/>
                <a:gd name="connsiteY5" fmla="*/ 12354 h 32144"/>
                <a:gd name="connsiteX6" fmla="*/ 12353 w 24707"/>
                <a:gd name="connsiteY6" fmla="*/ 0 h 32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07" h="32144">
                  <a:moveTo>
                    <a:pt x="12353" y="0"/>
                  </a:moveTo>
                  <a:cubicBezTo>
                    <a:pt x="5546" y="0"/>
                    <a:pt x="0" y="5546"/>
                    <a:pt x="0" y="12354"/>
                  </a:cubicBezTo>
                  <a:lnTo>
                    <a:pt x="0" y="18614"/>
                  </a:lnTo>
                  <a:cubicBezTo>
                    <a:pt x="0" y="26093"/>
                    <a:pt x="5546" y="32144"/>
                    <a:pt x="12353" y="32144"/>
                  </a:cubicBezTo>
                  <a:cubicBezTo>
                    <a:pt x="19160" y="32144"/>
                    <a:pt x="24707" y="26093"/>
                    <a:pt x="24707" y="18614"/>
                  </a:cubicBezTo>
                  <a:lnTo>
                    <a:pt x="24707" y="12354"/>
                  </a:lnTo>
                  <a:cubicBezTo>
                    <a:pt x="24707" y="5546"/>
                    <a:pt x="19160" y="0"/>
                    <a:pt x="12353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35" name="Forma Livre: Forma 2034">
              <a:extLst>
                <a:ext uri="{FF2B5EF4-FFF2-40B4-BE49-F238E27FC236}">
                  <a16:creationId xmlns:a16="http://schemas.microsoft.com/office/drawing/2014/main" id="{0DAB57B3-B22F-E1EE-B39F-7F6DC999D84C}"/>
                </a:ext>
              </a:extLst>
            </p:cNvPr>
            <p:cNvSpPr/>
            <p:nvPr/>
          </p:nvSpPr>
          <p:spPr>
            <a:xfrm>
              <a:off x="6897465" y="3501809"/>
              <a:ext cx="24707" cy="49540"/>
            </a:xfrm>
            <a:custGeom>
              <a:avLst/>
              <a:gdLst>
                <a:gd name="connsiteX0" fmla="*/ 12354 w 24707"/>
                <a:gd name="connsiteY0" fmla="*/ 0 h 49540"/>
                <a:gd name="connsiteX1" fmla="*/ 0 w 24707"/>
                <a:gd name="connsiteY1" fmla="*/ 12354 h 49540"/>
                <a:gd name="connsiteX2" fmla="*/ 0 w 24707"/>
                <a:gd name="connsiteY2" fmla="*/ 36010 h 49540"/>
                <a:gd name="connsiteX3" fmla="*/ 12354 w 24707"/>
                <a:gd name="connsiteY3" fmla="*/ 49540 h 49540"/>
                <a:gd name="connsiteX4" fmla="*/ 24707 w 24707"/>
                <a:gd name="connsiteY4" fmla="*/ 36010 h 49540"/>
                <a:gd name="connsiteX5" fmla="*/ 24707 w 24707"/>
                <a:gd name="connsiteY5" fmla="*/ 12354 h 49540"/>
                <a:gd name="connsiteX6" fmla="*/ 12354 w 24707"/>
                <a:gd name="connsiteY6" fmla="*/ 0 h 49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07" h="49540">
                  <a:moveTo>
                    <a:pt x="12354" y="0"/>
                  </a:moveTo>
                  <a:cubicBezTo>
                    <a:pt x="5547" y="0"/>
                    <a:pt x="0" y="5547"/>
                    <a:pt x="0" y="12354"/>
                  </a:cubicBezTo>
                  <a:lnTo>
                    <a:pt x="0" y="36010"/>
                  </a:lnTo>
                  <a:cubicBezTo>
                    <a:pt x="0" y="43489"/>
                    <a:pt x="5547" y="49540"/>
                    <a:pt x="12354" y="49540"/>
                  </a:cubicBezTo>
                  <a:cubicBezTo>
                    <a:pt x="19161" y="49540"/>
                    <a:pt x="24707" y="43489"/>
                    <a:pt x="24707" y="36010"/>
                  </a:cubicBezTo>
                  <a:lnTo>
                    <a:pt x="24707" y="12354"/>
                  </a:lnTo>
                  <a:cubicBezTo>
                    <a:pt x="24707" y="5547"/>
                    <a:pt x="19161" y="0"/>
                    <a:pt x="12354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36" name="Forma Livre: Forma 2035">
              <a:extLst>
                <a:ext uri="{FF2B5EF4-FFF2-40B4-BE49-F238E27FC236}">
                  <a16:creationId xmlns:a16="http://schemas.microsoft.com/office/drawing/2014/main" id="{6A5FB123-9AD6-275D-B99E-C604B1EC6BBA}"/>
                </a:ext>
              </a:extLst>
            </p:cNvPr>
            <p:cNvSpPr/>
            <p:nvPr/>
          </p:nvSpPr>
          <p:spPr>
            <a:xfrm>
              <a:off x="6943980" y="3495002"/>
              <a:ext cx="24706" cy="63784"/>
            </a:xfrm>
            <a:custGeom>
              <a:avLst/>
              <a:gdLst>
                <a:gd name="connsiteX0" fmla="*/ 12353 w 24706"/>
                <a:gd name="connsiteY0" fmla="*/ 0 h 63784"/>
                <a:gd name="connsiteX1" fmla="*/ 0 w 24706"/>
                <a:gd name="connsiteY1" fmla="*/ 12354 h 63784"/>
                <a:gd name="connsiteX2" fmla="*/ 0 w 24706"/>
                <a:gd name="connsiteY2" fmla="*/ 50255 h 63784"/>
                <a:gd name="connsiteX3" fmla="*/ 12353 w 24706"/>
                <a:gd name="connsiteY3" fmla="*/ 63784 h 63784"/>
                <a:gd name="connsiteX4" fmla="*/ 24707 w 24706"/>
                <a:gd name="connsiteY4" fmla="*/ 50255 h 63784"/>
                <a:gd name="connsiteX5" fmla="*/ 24707 w 24706"/>
                <a:gd name="connsiteY5" fmla="*/ 12354 h 63784"/>
                <a:gd name="connsiteX6" fmla="*/ 12353 w 24706"/>
                <a:gd name="connsiteY6" fmla="*/ 0 h 63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06" h="63784">
                  <a:moveTo>
                    <a:pt x="12353" y="0"/>
                  </a:moveTo>
                  <a:cubicBezTo>
                    <a:pt x="5546" y="0"/>
                    <a:pt x="0" y="5547"/>
                    <a:pt x="0" y="12354"/>
                  </a:cubicBezTo>
                  <a:lnTo>
                    <a:pt x="0" y="50255"/>
                  </a:lnTo>
                  <a:cubicBezTo>
                    <a:pt x="0" y="57734"/>
                    <a:pt x="5546" y="63784"/>
                    <a:pt x="12353" y="63784"/>
                  </a:cubicBezTo>
                  <a:cubicBezTo>
                    <a:pt x="19160" y="63784"/>
                    <a:pt x="24707" y="57734"/>
                    <a:pt x="24707" y="50255"/>
                  </a:cubicBezTo>
                  <a:lnTo>
                    <a:pt x="24707" y="12354"/>
                  </a:lnTo>
                  <a:cubicBezTo>
                    <a:pt x="24707" y="5547"/>
                    <a:pt x="19160" y="0"/>
                    <a:pt x="12353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37" name="Forma Livre: Forma 2036">
              <a:extLst>
                <a:ext uri="{FF2B5EF4-FFF2-40B4-BE49-F238E27FC236}">
                  <a16:creationId xmlns:a16="http://schemas.microsoft.com/office/drawing/2014/main" id="{54A08516-E74C-3BE0-2534-9259D99FB74A}"/>
                </a:ext>
              </a:extLst>
            </p:cNvPr>
            <p:cNvSpPr/>
            <p:nvPr/>
          </p:nvSpPr>
          <p:spPr>
            <a:xfrm>
              <a:off x="6990494" y="3484539"/>
              <a:ext cx="24707" cy="85718"/>
            </a:xfrm>
            <a:custGeom>
              <a:avLst/>
              <a:gdLst>
                <a:gd name="connsiteX0" fmla="*/ 12353 w 24707"/>
                <a:gd name="connsiteY0" fmla="*/ 0 h 85718"/>
                <a:gd name="connsiteX1" fmla="*/ 0 w 24707"/>
                <a:gd name="connsiteY1" fmla="*/ 12354 h 85718"/>
                <a:gd name="connsiteX2" fmla="*/ 0 w 24707"/>
                <a:gd name="connsiteY2" fmla="*/ 72188 h 85718"/>
                <a:gd name="connsiteX3" fmla="*/ 12353 w 24707"/>
                <a:gd name="connsiteY3" fmla="*/ 85718 h 85718"/>
                <a:gd name="connsiteX4" fmla="*/ 24707 w 24707"/>
                <a:gd name="connsiteY4" fmla="*/ 72188 h 85718"/>
                <a:gd name="connsiteX5" fmla="*/ 24707 w 24707"/>
                <a:gd name="connsiteY5" fmla="*/ 12354 h 85718"/>
                <a:gd name="connsiteX6" fmla="*/ 12353 w 24707"/>
                <a:gd name="connsiteY6" fmla="*/ 0 h 85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07" h="85718">
                  <a:moveTo>
                    <a:pt x="12353" y="0"/>
                  </a:moveTo>
                  <a:cubicBezTo>
                    <a:pt x="5546" y="0"/>
                    <a:pt x="0" y="5547"/>
                    <a:pt x="0" y="12354"/>
                  </a:cubicBezTo>
                  <a:lnTo>
                    <a:pt x="0" y="72188"/>
                  </a:lnTo>
                  <a:cubicBezTo>
                    <a:pt x="0" y="79667"/>
                    <a:pt x="5546" y="85718"/>
                    <a:pt x="12353" y="85718"/>
                  </a:cubicBezTo>
                  <a:cubicBezTo>
                    <a:pt x="19160" y="85718"/>
                    <a:pt x="24707" y="79667"/>
                    <a:pt x="24707" y="72188"/>
                  </a:cubicBezTo>
                  <a:lnTo>
                    <a:pt x="24707" y="12354"/>
                  </a:lnTo>
                  <a:cubicBezTo>
                    <a:pt x="24707" y="5547"/>
                    <a:pt x="19160" y="0"/>
                    <a:pt x="12353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38" name="Forma Livre: Forma 2037">
              <a:extLst>
                <a:ext uri="{FF2B5EF4-FFF2-40B4-BE49-F238E27FC236}">
                  <a16:creationId xmlns:a16="http://schemas.microsoft.com/office/drawing/2014/main" id="{9218615A-59B1-E888-CE3C-49A36F093DDB}"/>
                </a:ext>
              </a:extLst>
            </p:cNvPr>
            <p:cNvSpPr/>
            <p:nvPr/>
          </p:nvSpPr>
          <p:spPr>
            <a:xfrm>
              <a:off x="7129996" y="3510087"/>
              <a:ext cx="24707" cy="32144"/>
            </a:xfrm>
            <a:custGeom>
              <a:avLst/>
              <a:gdLst>
                <a:gd name="connsiteX0" fmla="*/ 12354 w 24707"/>
                <a:gd name="connsiteY0" fmla="*/ 0 h 32144"/>
                <a:gd name="connsiteX1" fmla="*/ 0 w 24707"/>
                <a:gd name="connsiteY1" fmla="*/ 12354 h 32144"/>
                <a:gd name="connsiteX2" fmla="*/ 0 w 24707"/>
                <a:gd name="connsiteY2" fmla="*/ 18614 h 32144"/>
                <a:gd name="connsiteX3" fmla="*/ 12354 w 24707"/>
                <a:gd name="connsiteY3" fmla="*/ 32144 h 32144"/>
                <a:gd name="connsiteX4" fmla="*/ 24707 w 24707"/>
                <a:gd name="connsiteY4" fmla="*/ 18614 h 32144"/>
                <a:gd name="connsiteX5" fmla="*/ 24707 w 24707"/>
                <a:gd name="connsiteY5" fmla="*/ 12354 h 32144"/>
                <a:gd name="connsiteX6" fmla="*/ 12354 w 24707"/>
                <a:gd name="connsiteY6" fmla="*/ 0 h 32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07" h="32144">
                  <a:moveTo>
                    <a:pt x="12354" y="0"/>
                  </a:moveTo>
                  <a:cubicBezTo>
                    <a:pt x="5547" y="0"/>
                    <a:pt x="0" y="5546"/>
                    <a:pt x="0" y="12354"/>
                  </a:cubicBezTo>
                  <a:lnTo>
                    <a:pt x="0" y="18614"/>
                  </a:lnTo>
                  <a:cubicBezTo>
                    <a:pt x="0" y="26093"/>
                    <a:pt x="5547" y="32144"/>
                    <a:pt x="12354" y="32144"/>
                  </a:cubicBezTo>
                  <a:cubicBezTo>
                    <a:pt x="19161" y="32144"/>
                    <a:pt x="24707" y="26093"/>
                    <a:pt x="24707" y="18614"/>
                  </a:cubicBezTo>
                  <a:lnTo>
                    <a:pt x="24707" y="12354"/>
                  </a:lnTo>
                  <a:cubicBezTo>
                    <a:pt x="24707" y="5546"/>
                    <a:pt x="19161" y="0"/>
                    <a:pt x="12354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39" name="Forma Livre: Forma 2038">
              <a:extLst>
                <a:ext uri="{FF2B5EF4-FFF2-40B4-BE49-F238E27FC236}">
                  <a16:creationId xmlns:a16="http://schemas.microsoft.com/office/drawing/2014/main" id="{96F40822-BBD1-FFC4-DA97-4323892E149F}"/>
                </a:ext>
              </a:extLst>
            </p:cNvPr>
            <p:cNvSpPr/>
            <p:nvPr/>
          </p:nvSpPr>
          <p:spPr>
            <a:xfrm>
              <a:off x="7083482" y="3501809"/>
              <a:ext cx="24707" cy="49540"/>
            </a:xfrm>
            <a:custGeom>
              <a:avLst/>
              <a:gdLst>
                <a:gd name="connsiteX0" fmla="*/ 12353 w 24707"/>
                <a:gd name="connsiteY0" fmla="*/ 0 h 49540"/>
                <a:gd name="connsiteX1" fmla="*/ 0 w 24707"/>
                <a:gd name="connsiteY1" fmla="*/ 12354 h 49540"/>
                <a:gd name="connsiteX2" fmla="*/ 0 w 24707"/>
                <a:gd name="connsiteY2" fmla="*/ 36010 h 49540"/>
                <a:gd name="connsiteX3" fmla="*/ 12353 w 24707"/>
                <a:gd name="connsiteY3" fmla="*/ 49540 h 49540"/>
                <a:gd name="connsiteX4" fmla="*/ 24707 w 24707"/>
                <a:gd name="connsiteY4" fmla="*/ 36010 h 49540"/>
                <a:gd name="connsiteX5" fmla="*/ 24707 w 24707"/>
                <a:gd name="connsiteY5" fmla="*/ 12354 h 49540"/>
                <a:gd name="connsiteX6" fmla="*/ 12353 w 24707"/>
                <a:gd name="connsiteY6" fmla="*/ 0 h 49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07" h="49540">
                  <a:moveTo>
                    <a:pt x="12353" y="0"/>
                  </a:moveTo>
                  <a:cubicBezTo>
                    <a:pt x="5546" y="0"/>
                    <a:pt x="0" y="5547"/>
                    <a:pt x="0" y="12354"/>
                  </a:cubicBezTo>
                  <a:lnTo>
                    <a:pt x="0" y="36010"/>
                  </a:lnTo>
                  <a:cubicBezTo>
                    <a:pt x="0" y="43489"/>
                    <a:pt x="5546" y="49540"/>
                    <a:pt x="12353" y="49540"/>
                  </a:cubicBezTo>
                  <a:cubicBezTo>
                    <a:pt x="19160" y="49540"/>
                    <a:pt x="24707" y="43489"/>
                    <a:pt x="24707" y="36010"/>
                  </a:cubicBezTo>
                  <a:lnTo>
                    <a:pt x="24707" y="12354"/>
                  </a:lnTo>
                  <a:cubicBezTo>
                    <a:pt x="24707" y="5547"/>
                    <a:pt x="19160" y="0"/>
                    <a:pt x="12353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40" name="Forma Livre: Forma 2039">
              <a:extLst>
                <a:ext uri="{FF2B5EF4-FFF2-40B4-BE49-F238E27FC236}">
                  <a16:creationId xmlns:a16="http://schemas.microsoft.com/office/drawing/2014/main" id="{7AEAF773-9328-CF21-CE2E-2E7FEC9FBE7C}"/>
                </a:ext>
              </a:extLst>
            </p:cNvPr>
            <p:cNvSpPr/>
            <p:nvPr/>
          </p:nvSpPr>
          <p:spPr>
            <a:xfrm>
              <a:off x="7036967" y="3495002"/>
              <a:ext cx="24707" cy="63784"/>
            </a:xfrm>
            <a:custGeom>
              <a:avLst/>
              <a:gdLst>
                <a:gd name="connsiteX0" fmla="*/ 12354 w 24707"/>
                <a:gd name="connsiteY0" fmla="*/ 0 h 63784"/>
                <a:gd name="connsiteX1" fmla="*/ 0 w 24707"/>
                <a:gd name="connsiteY1" fmla="*/ 12354 h 63784"/>
                <a:gd name="connsiteX2" fmla="*/ 0 w 24707"/>
                <a:gd name="connsiteY2" fmla="*/ 50255 h 63784"/>
                <a:gd name="connsiteX3" fmla="*/ 12354 w 24707"/>
                <a:gd name="connsiteY3" fmla="*/ 63784 h 63784"/>
                <a:gd name="connsiteX4" fmla="*/ 24707 w 24707"/>
                <a:gd name="connsiteY4" fmla="*/ 50255 h 63784"/>
                <a:gd name="connsiteX5" fmla="*/ 24707 w 24707"/>
                <a:gd name="connsiteY5" fmla="*/ 12354 h 63784"/>
                <a:gd name="connsiteX6" fmla="*/ 12354 w 24707"/>
                <a:gd name="connsiteY6" fmla="*/ 0 h 63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07" h="63784">
                  <a:moveTo>
                    <a:pt x="12354" y="0"/>
                  </a:moveTo>
                  <a:cubicBezTo>
                    <a:pt x="5547" y="0"/>
                    <a:pt x="0" y="5547"/>
                    <a:pt x="0" y="12354"/>
                  </a:cubicBezTo>
                  <a:lnTo>
                    <a:pt x="0" y="50255"/>
                  </a:lnTo>
                  <a:cubicBezTo>
                    <a:pt x="0" y="57734"/>
                    <a:pt x="5547" y="63784"/>
                    <a:pt x="12354" y="63784"/>
                  </a:cubicBezTo>
                  <a:cubicBezTo>
                    <a:pt x="19161" y="63784"/>
                    <a:pt x="24707" y="57734"/>
                    <a:pt x="24707" y="50255"/>
                  </a:cubicBezTo>
                  <a:lnTo>
                    <a:pt x="24707" y="12354"/>
                  </a:lnTo>
                  <a:cubicBezTo>
                    <a:pt x="24707" y="5547"/>
                    <a:pt x="19161" y="0"/>
                    <a:pt x="12354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2041" name="Gráfico 261">
            <a:extLst>
              <a:ext uri="{FF2B5EF4-FFF2-40B4-BE49-F238E27FC236}">
                <a16:creationId xmlns:a16="http://schemas.microsoft.com/office/drawing/2014/main" id="{D32A1CA3-67AC-2BAE-1EEC-AAD45C056DD6}"/>
              </a:ext>
            </a:extLst>
          </p:cNvPr>
          <p:cNvGrpSpPr/>
          <p:nvPr/>
        </p:nvGrpSpPr>
        <p:grpSpPr>
          <a:xfrm>
            <a:off x="5444184" y="3617591"/>
            <a:ext cx="266146" cy="266146"/>
            <a:chOff x="6141086" y="3401132"/>
            <a:chExt cx="266146" cy="266146"/>
          </a:xfrm>
        </p:grpSpPr>
        <p:sp>
          <p:nvSpPr>
            <p:cNvPr id="2042" name="Forma Livre: Forma 2041">
              <a:extLst>
                <a:ext uri="{FF2B5EF4-FFF2-40B4-BE49-F238E27FC236}">
                  <a16:creationId xmlns:a16="http://schemas.microsoft.com/office/drawing/2014/main" id="{3EB7B68A-3C4F-4A81-8D7B-A01503F75ACE}"/>
                </a:ext>
              </a:extLst>
            </p:cNvPr>
            <p:cNvSpPr/>
            <p:nvPr/>
          </p:nvSpPr>
          <p:spPr>
            <a:xfrm>
              <a:off x="6141086" y="3401132"/>
              <a:ext cx="266146" cy="266146"/>
            </a:xfrm>
            <a:custGeom>
              <a:avLst/>
              <a:gdLst>
                <a:gd name="connsiteX0" fmla="*/ 266146 w 266146"/>
                <a:gd name="connsiteY0" fmla="*/ 133073 h 266146"/>
                <a:gd name="connsiteX1" fmla="*/ 133073 w 266146"/>
                <a:gd name="connsiteY1" fmla="*/ 266147 h 266146"/>
                <a:gd name="connsiteX2" fmla="*/ -1 w 266146"/>
                <a:gd name="connsiteY2" fmla="*/ 133073 h 266146"/>
                <a:gd name="connsiteX3" fmla="*/ 133073 w 266146"/>
                <a:gd name="connsiteY3" fmla="*/ 0 h 266146"/>
                <a:gd name="connsiteX4" fmla="*/ 266146 w 266146"/>
                <a:gd name="connsiteY4" fmla="*/ 133073 h 266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6146" h="266146">
                  <a:moveTo>
                    <a:pt x="266146" y="133073"/>
                  </a:moveTo>
                  <a:cubicBezTo>
                    <a:pt x="266146" y="206568"/>
                    <a:pt x="206567" y="266147"/>
                    <a:pt x="133073" y="266147"/>
                  </a:cubicBezTo>
                  <a:cubicBezTo>
                    <a:pt x="59579" y="266147"/>
                    <a:pt x="-1" y="206568"/>
                    <a:pt x="-1" y="133073"/>
                  </a:cubicBezTo>
                  <a:cubicBezTo>
                    <a:pt x="-1" y="59579"/>
                    <a:pt x="59579" y="0"/>
                    <a:pt x="133073" y="0"/>
                  </a:cubicBezTo>
                  <a:cubicBezTo>
                    <a:pt x="206567" y="0"/>
                    <a:pt x="266146" y="59579"/>
                    <a:pt x="266146" y="133073"/>
                  </a:cubicBezTo>
                  <a:close/>
                </a:path>
              </a:pathLst>
            </a:custGeom>
            <a:solidFill>
              <a:schemeClr val="bg1"/>
            </a:solidFill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43" name="Forma Livre: Forma 2042">
              <a:extLst>
                <a:ext uri="{FF2B5EF4-FFF2-40B4-BE49-F238E27FC236}">
                  <a16:creationId xmlns:a16="http://schemas.microsoft.com/office/drawing/2014/main" id="{CD2ED6D6-4FD2-9439-7604-8CB54B7F9A35}"/>
                </a:ext>
              </a:extLst>
            </p:cNvPr>
            <p:cNvSpPr/>
            <p:nvPr/>
          </p:nvSpPr>
          <p:spPr>
            <a:xfrm>
              <a:off x="6242141" y="3456765"/>
              <a:ext cx="101391" cy="154923"/>
            </a:xfrm>
            <a:custGeom>
              <a:avLst/>
              <a:gdLst>
                <a:gd name="connsiteX0" fmla="*/ 0 w 101391"/>
                <a:gd name="connsiteY0" fmla="*/ 0 h 154923"/>
                <a:gd name="connsiteX1" fmla="*/ 101391 w 101391"/>
                <a:gd name="connsiteY1" fmla="*/ 77441 h 154923"/>
                <a:gd name="connsiteX2" fmla="*/ 0 w 101391"/>
                <a:gd name="connsiteY2" fmla="*/ 154923 h 154923"/>
                <a:gd name="connsiteX3" fmla="*/ 0 w 101391"/>
                <a:gd name="connsiteY3" fmla="*/ 0 h 154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1391" h="154923">
                  <a:moveTo>
                    <a:pt x="0" y="0"/>
                  </a:moveTo>
                  <a:lnTo>
                    <a:pt x="101391" y="77441"/>
                  </a:lnTo>
                  <a:lnTo>
                    <a:pt x="0" y="1549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C342"/>
            </a:solidFill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2044" name="Forma Livre: Forma 2043">
            <a:extLst>
              <a:ext uri="{FF2B5EF4-FFF2-40B4-BE49-F238E27FC236}">
                <a16:creationId xmlns:a16="http://schemas.microsoft.com/office/drawing/2014/main" id="{5D66106B-2D02-895B-A6E5-86C69B7CF9FC}"/>
              </a:ext>
            </a:extLst>
          </p:cNvPr>
          <p:cNvSpPr/>
          <p:nvPr/>
        </p:nvSpPr>
        <p:spPr>
          <a:xfrm>
            <a:off x="5956308" y="5048833"/>
            <a:ext cx="726293" cy="286861"/>
          </a:xfrm>
          <a:custGeom>
            <a:avLst/>
            <a:gdLst>
              <a:gd name="connsiteX0" fmla="*/ 582884 w 726293"/>
              <a:gd name="connsiteY0" fmla="*/ 0 h 286861"/>
              <a:gd name="connsiteX1" fmla="*/ 726294 w 726293"/>
              <a:gd name="connsiteY1" fmla="*/ 143410 h 286861"/>
              <a:gd name="connsiteX2" fmla="*/ 726294 w 726293"/>
              <a:gd name="connsiteY2" fmla="*/ 143452 h 286861"/>
              <a:gd name="connsiteX3" fmla="*/ 582884 w 726293"/>
              <a:gd name="connsiteY3" fmla="*/ 286862 h 286861"/>
              <a:gd name="connsiteX4" fmla="*/ 143410 w 726293"/>
              <a:gd name="connsiteY4" fmla="*/ 286862 h 286861"/>
              <a:gd name="connsiteX5" fmla="*/ 0 w 726293"/>
              <a:gd name="connsiteY5" fmla="*/ 143452 h 286861"/>
              <a:gd name="connsiteX6" fmla="*/ 0 w 726293"/>
              <a:gd name="connsiteY6" fmla="*/ 143410 h 286861"/>
              <a:gd name="connsiteX7" fmla="*/ 143410 w 726293"/>
              <a:gd name="connsiteY7" fmla="*/ 0 h 286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6293" h="286861">
                <a:moveTo>
                  <a:pt x="582884" y="0"/>
                </a:moveTo>
                <a:cubicBezTo>
                  <a:pt x="662087" y="0"/>
                  <a:pt x="726294" y="64207"/>
                  <a:pt x="726294" y="143410"/>
                </a:cubicBezTo>
                <a:lnTo>
                  <a:pt x="726294" y="143452"/>
                </a:lnTo>
                <a:cubicBezTo>
                  <a:pt x="726294" y="222655"/>
                  <a:pt x="662087" y="286862"/>
                  <a:pt x="582884" y="286862"/>
                </a:cubicBezTo>
                <a:lnTo>
                  <a:pt x="143410" y="286862"/>
                </a:lnTo>
                <a:cubicBezTo>
                  <a:pt x="64207" y="286862"/>
                  <a:pt x="0" y="222655"/>
                  <a:pt x="0" y="143452"/>
                </a:cubicBezTo>
                <a:lnTo>
                  <a:pt x="0" y="143410"/>
                </a:lnTo>
                <a:cubicBezTo>
                  <a:pt x="0" y="64207"/>
                  <a:pt x="64207" y="0"/>
                  <a:pt x="143410" y="0"/>
                </a:cubicBezTo>
                <a:close/>
              </a:path>
            </a:pathLst>
          </a:custGeom>
          <a:solidFill>
            <a:srgbClr val="B642E4"/>
          </a:solidFill>
          <a:ln w="4202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grpSp>
        <p:nvGrpSpPr>
          <p:cNvPr id="2045" name="Gráfico 261">
            <a:extLst>
              <a:ext uri="{FF2B5EF4-FFF2-40B4-BE49-F238E27FC236}">
                <a16:creationId xmlns:a16="http://schemas.microsoft.com/office/drawing/2014/main" id="{6528B16B-3DC6-73C5-6AEB-8B3063FE97C8}"/>
              </a:ext>
            </a:extLst>
          </p:cNvPr>
          <p:cNvGrpSpPr/>
          <p:nvPr/>
        </p:nvGrpSpPr>
        <p:grpSpPr>
          <a:xfrm>
            <a:off x="6190100" y="5131190"/>
            <a:ext cx="426070" cy="107231"/>
            <a:chOff x="6887002" y="4914731"/>
            <a:chExt cx="426070" cy="107231"/>
          </a:xfrm>
          <a:solidFill>
            <a:schemeClr val="bg1"/>
          </a:solidFill>
        </p:grpSpPr>
        <p:sp>
          <p:nvSpPr>
            <p:cNvPr id="2046" name="Forma Livre: Forma 2045">
              <a:extLst>
                <a:ext uri="{FF2B5EF4-FFF2-40B4-BE49-F238E27FC236}">
                  <a16:creationId xmlns:a16="http://schemas.microsoft.com/office/drawing/2014/main" id="{5DE9419E-E23D-285F-4983-3CDEAE62CE4E}"/>
                </a:ext>
              </a:extLst>
            </p:cNvPr>
            <p:cNvSpPr/>
            <p:nvPr/>
          </p:nvSpPr>
          <p:spPr>
            <a:xfrm>
              <a:off x="6887002" y="4946707"/>
              <a:ext cx="11428" cy="40211"/>
            </a:xfrm>
            <a:custGeom>
              <a:avLst/>
              <a:gdLst>
                <a:gd name="connsiteX0" fmla="*/ 5714 w 11428"/>
                <a:gd name="connsiteY0" fmla="*/ 0 h 40211"/>
                <a:gd name="connsiteX1" fmla="*/ 0 w 11428"/>
                <a:gd name="connsiteY1" fmla="*/ 5714 h 40211"/>
                <a:gd name="connsiteX2" fmla="*/ 0 w 11428"/>
                <a:gd name="connsiteY2" fmla="*/ 33951 h 40211"/>
                <a:gd name="connsiteX3" fmla="*/ 5714 w 11428"/>
                <a:gd name="connsiteY3" fmla="*/ 40212 h 40211"/>
                <a:gd name="connsiteX4" fmla="*/ 11429 w 11428"/>
                <a:gd name="connsiteY4" fmla="*/ 33951 h 40211"/>
                <a:gd name="connsiteX5" fmla="*/ 11429 w 11428"/>
                <a:gd name="connsiteY5" fmla="*/ 5714 h 40211"/>
                <a:gd name="connsiteX6" fmla="*/ 5714 w 11428"/>
                <a:gd name="connsiteY6" fmla="*/ 0 h 40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28" h="40211">
                  <a:moveTo>
                    <a:pt x="5714" y="0"/>
                  </a:moveTo>
                  <a:cubicBezTo>
                    <a:pt x="2563" y="0"/>
                    <a:pt x="0" y="2563"/>
                    <a:pt x="0" y="5714"/>
                  </a:cubicBezTo>
                  <a:lnTo>
                    <a:pt x="0" y="33951"/>
                  </a:lnTo>
                  <a:cubicBezTo>
                    <a:pt x="0" y="37397"/>
                    <a:pt x="2563" y="40212"/>
                    <a:pt x="5714" y="40212"/>
                  </a:cubicBezTo>
                  <a:cubicBezTo>
                    <a:pt x="8866" y="40212"/>
                    <a:pt x="11429" y="37397"/>
                    <a:pt x="11429" y="33951"/>
                  </a:cubicBezTo>
                  <a:lnTo>
                    <a:pt x="11429" y="5714"/>
                  </a:lnTo>
                  <a:cubicBezTo>
                    <a:pt x="11429" y="2563"/>
                    <a:pt x="8866" y="0"/>
                    <a:pt x="5714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47" name="Forma Livre: Forma 2046">
              <a:extLst>
                <a:ext uri="{FF2B5EF4-FFF2-40B4-BE49-F238E27FC236}">
                  <a16:creationId xmlns:a16="http://schemas.microsoft.com/office/drawing/2014/main" id="{6097FE6C-3575-2BD8-8C9E-0513C4418CC6}"/>
                </a:ext>
              </a:extLst>
            </p:cNvPr>
            <p:cNvSpPr/>
            <p:nvPr/>
          </p:nvSpPr>
          <p:spPr>
            <a:xfrm>
              <a:off x="6908558" y="4936329"/>
              <a:ext cx="11428" cy="61977"/>
            </a:xfrm>
            <a:custGeom>
              <a:avLst/>
              <a:gdLst>
                <a:gd name="connsiteX0" fmla="*/ 5714 w 11428"/>
                <a:gd name="connsiteY0" fmla="*/ 0 h 61977"/>
                <a:gd name="connsiteX1" fmla="*/ 0 w 11428"/>
                <a:gd name="connsiteY1" fmla="*/ 5714 h 61977"/>
                <a:gd name="connsiteX2" fmla="*/ 0 w 11428"/>
                <a:gd name="connsiteY2" fmla="*/ 55717 h 61977"/>
                <a:gd name="connsiteX3" fmla="*/ 5714 w 11428"/>
                <a:gd name="connsiteY3" fmla="*/ 61978 h 61977"/>
                <a:gd name="connsiteX4" fmla="*/ 11429 w 11428"/>
                <a:gd name="connsiteY4" fmla="*/ 55717 h 61977"/>
                <a:gd name="connsiteX5" fmla="*/ 11429 w 11428"/>
                <a:gd name="connsiteY5" fmla="*/ 5714 h 61977"/>
                <a:gd name="connsiteX6" fmla="*/ 5714 w 11428"/>
                <a:gd name="connsiteY6" fmla="*/ 0 h 61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28" h="61977">
                  <a:moveTo>
                    <a:pt x="5714" y="0"/>
                  </a:moveTo>
                  <a:cubicBezTo>
                    <a:pt x="2563" y="0"/>
                    <a:pt x="0" y="2563"/>
                    <a:pt x="0" y="5714"/>
                  </a:cubicBezTo>
                  <a:lnTo>
                    <a:pt x="0" y="55717"/>
                  </a:lnTo>
                  <a:cubicBezTo>
                    <a:pt x="0" y="59162"/>
                    <a:pt x="2563" y="61978"/>
                    <a:pt x="5714" y="61978"/>
                  </a:cubicBezTo>
                  <a:cubicBezTo>
                    <a:pt x="8866" y="61978"/>
                    <a:pt x="11429" y="59162"/>
                    <a:pt x="11429" y="55717"/>
                  </a:cubicBezTo>
                  <a:lnTo>
                    <a:pt x="11429" y="5714"/>
                  </a:lnTo>
                  <a:cubicBezTo>
                    <a:pt x="11429" y="2563"/>
                    <a:pt x="8866" y="0"/>
                    <a:pt x="5714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48" name="Forma Livre: Forma 2047">
              <a:extLst>
                <a:ext uri="{FF2B5EF4-FFF2-40B4-BE49-F238E27FC236}">
                  <a16:creationId xmlns:a16="http://schemas.microsoft.com/office/drawing/2014/main" id="{5365982D-FBE6-1EA8-AC87-C4AA963A4EE1}"/>
                </a:ext>
              </a:extLst>
            </p:cNvPr>
            <p:cNvSpPr/>
            <p:nvPr/>
          </p:nvSpPr>
          <p:spPr>
            <a:xfrm>
              <a:off x="6930071" y="4927841"/>
              <a:ext cx="11428" cy="79835"/>
            </a:xfrm>
            <a:custGeom>
              <a:avLst/>
              <a:gdLst>
                <a:gd name="connsiteX0" fmla="*/ 5714 w 11428"/>
                <a:gd name="connsiteY0" fmla="*/ 0 h 79835"/>
                <a:gd name="connsiteX1" fmla="*/ 0 w 11428"/>
                <a:gd name="connsiteY1" fmla="*/ 5714 h 79835"/>
                <a:gd name="connsiteX2" fmla="*/ 0 w 11428"/>
                <a:gd name="connsiteY2" fmla="*/ 73575 h 79835"/>
                <a:gd name="connsiteX3" fmla="*/ 5714 w 11428"/>
                <a:gd name="connsiteY3" fmla="*/ 79836 h 79835"/>
                <a:gd name="connsiteX4" fmla="*/ 11429 w 11428"/>
                <a:gd name="connsiteY4" fmla="*/ 73575 h 79835"/>
                <a:gd name="connsiteX5" fmla="*/ 11429 w 11428"/>
                <a:gd name="connsiteY5" fmla="*/ 5714 h 79835"/>
                <a:gd name="connsiteX6" fmla="*/ 5714 w 11428"/>
                <a:gd name="connsiteY6" fmla="*/ 0 h 79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28" h="79835">
                  <a:moveTo>
                    <a:pt x="5714" y="0"/>
                  </a:moveTo>
                  <a:cubicBezTo>
                    <a:pt x="2563" y="0"/>
                    <a:pt x="0" y="2563"/>
                    <a:pt x="0" y="5714"/>
                  </a:cubicBezTo>
                  <a:lnTo>
                    <a:pt x="0" y="73575"/>
                  </a:lnTo>
                  <a:cubicBezTo>
                    <a:pt x="0" y="77020"/>
                    <a:pt x="2563" y="79836"/>
                    <a:pt x="5714" y="79836"/>
                  </a:cubicBezTo>
                  <a:cubicBezTo>
                    <a:pt x="8866" y="79836"/>
                    <a:pt x="11429" y="77020"/>
                    <a:pt x="11429" y="73575"/>
                  </a:cubicBezTo>
                  <a:lnTo>
                    <a:pt x="11429" y="5714"/>
                  </a:lnTo>
                  <a:cubicBezTo>
                    <a:pt x="11429" y="2563"/>
                    <a:pt x="8866" y="0"/>
                    <a:pt x="5714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49" name="Forma Livre: Forma 2048">
              <a:extLst>
                <a:ext uri="{FF2B5EF4-FFF2-40B4-BE49-F238E27FC236}">
                  <a16:creationId xmlns:a16="http://schemas.microsoft.com/office/drawing/2014/main" id="{1FCC3037-FCEF-B073-4755-3A0F71812B4B}"/>
                </a:ext>
              </a:extLst>
            </p:cNvPr>
            <p:cNvSpPr/>
            <p:nvPr/>
          </p:nvSpPr>
          <p:spPr>
            <a:xfrm>
              <a:off x="6951627" y="4914731"/>
              <a:ext cx="11428" cy="107231"/>
            </a:xfrm>
            <a:custGeom>
              <a:avLst/>
              <a:gdLst>
                <a:gd name="connsiteX0" fmla="*/ 5714 w 11428"/>
                <a:gd name="connsiteY0" fmla="*/ 0 h 107231"/>
                <a:gd name="connsiteX1" fmla="*/ 0 w 11428"/>
                <a:gd name="connsiteY1" fmla="*/ 5714 h 107231"/>
                <a:gd name="connsiteX2" fmla="*/ 0 w 11428"/>
                <a:gd name="connsiteY2" fmla="*/ 100971 h 107231"/>
                <a:gd name="connsiteX3" fmla="*/ 5714 w 11428"/>
                <a:gd name="connsiteY3" fmla="*/ 107232 h 107231"/>
                <a:gd name="connsiteX4" fmla="*/ 11429 w 11428"/>
                <a:gd name="connsiteY4" fmla="*/ 100971 h 107231"/>
                <a:gd name="connsiteX5" fmla="*/ 11429 w 11428"/>
                <a:gd name="connsiteY5" fmla="*/ 5714 h 107231"/>
                <a:gd name="connsiteX6" fmla="*/ 5714 w 11428"/>
                <a:gd name="connsiteY6" fmla="*/ 0 h 107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28" h="107231">
                  <a:moveTo>
                    <a:pt x="5714" y="0"/>
                  </a:moveTo>
                  <a:cubicBezTo>
                    <a:pt x="2563" y="0"/>
                    <a:pt x="0" y="2563"/>
                    <a:pt x="0" y="5714"/>
                  </a:cubicBezTo>
                  <a:lnTo>
                    <a:pt x="0" y="100971"/>
                  </a:lnTo>
                  <a:cubicBezTo>
                    <a:pt x="0" y="104416"/>
                    <a:pt x="2563" y="107232"/>
                    <a:pt x="5714" y="107232"/>
                  </a:cubicBezTo>
                  <a:cubicBezTo>
                    <a:pt x="8866" y="107232"/>
                    <a:pt x="11429" y="104416"/>
                    <a:pt x="11429" y="100971"/>
                  </a:cubicBezTo>
                  <a:lnTo>
                    <a:pt x="11429" y="5714"/>
                  </a:lnTo>
                  <a:cubicBezTo>
                    <a:pt x="11429" y="2563"/>
                    <a:pt x="8866" y="0"/>
                    <a:pt x="5714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50" name="Forma Livre: Forma 2049">
              <a:extLst>
                <a:ext uri="{FF2B5EF4-FFF2-40B4-BE49-F238E27FC236}">
                  <a16:creationId xmlns:a16="http://schemas.microsoft.com/office/drawing/2014/main" id="{C83B949B-CF89-2DA2-C209-0CA33FF09A1F}"/>
                </a:ext>
              </a:extLst>
            </p:cNvPr>
            <p:cNvSpPr/>
            <p:nvPr/>
          </p:nvSpPr>
          <p:spPr>
            <a:xfrm>
              <a:off x="7016252" y="4946707"/>
              <a:ext cx="11428" cy="40211"/>
            </a:xfrm>
            <a:custGeom>
              <a:avLst/>
              <a:gdLst>
                <a:gd name="connsiteX0" fmla="*/ 5714 w 11428"/>
                <a:gd name="connsiteY0" fmla="*/ 0 h 40211"/>
                <a:gd name="connsiteX1" fmla="*/ 0 w 11428"/>
                <a:gd name="connsiteY1" fmla="*/ 5714 h 40211"/>
                <a:gd name="connsiteX2" fmla="*/ 0 w 11428"/>
                <a:gd name="connsiteY2" fmla="*/ 33951 h 40211"/>
                <a:gd name="connsiteX3" fmla="*/ 5714 w 11428"/>
                <a:gd name="connsiteY3" fmla="*/ 40212 h 40211"/>
                <a:gd name="connsiteX4" fmla="*/ 11429 w 11428"/>
                <a:gd name="connsiteY4" fmla="*/ 33951 h 40211"/>
                <a:gd name="connsiteX5" fmla="*/ 11429 w 11428"/>
                <a:gd name="connsiteY5" fmla="*/ 5714 h 40211"/>
                <a:gd name="connsiteX6" fmla="*/ 5714 w 11428"/>
                <a:gd name="connsiteY6" fmla="*/ 0 h 40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28" h="40211">
                  <a:moveTo>
                    <a:pt x="5714" y="0"/>
                  </a:moveTo>
                  <a:cubicBezTo>
                    <a:pt x="2563" y="0"/>
                    <a:pt x="0" y="2563"/>
                    <a:pt x="0" y="5714"/>
                  </a:cubicBezTo>
                  <a:lnTo>
                    <a:pt x="0" y="33951"/>
                  </a:lnTo>
                  <a:cubicBezTo>
                    <a:pt x="0" y="37397"/>
                    <a:pt x="2563" y="40212"/>
                    <a:pt x="5714" y="40212"/>
                  </a:cubicBezTo>
                  <a:cubicBezTo>
                    <a:pt x="8866" y="40212"/>
                    <a:pt x="11429" y="37397"/>
                    <a:pt x="11429" y="33951"/>
                  </a:cubicBezTo>
                  <a:lnTo>
                    <a:pt x="11429" y="5714"/>
                  </a:lnTo>
                  <a:cubicBezTo>
                    <a:pt x="11429" y="2563"/>
                    <a:pt x="8866" y="0"/>
                    <a:pt x="5714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51" name="Forma Livre: Forma 2050">
              <a:extLst>
                <a:ext uri="{FF2B5EF4-FFF2-40B4-BE49-F238E27FC236}">
                  <a16:creationId xmlns:a16="http://schemas.microsoft.com/office/drawing/2014/main" id="{4D34103D-BA80-B02A-B73D-C0B58A0F696A}"/>
                </a:ext>
              </a:extLst>
            </p:cNvPr>
            <p:cNvSpPr/>
            <p:nvPr/>
          </p:nvSpPr>
          <p:spPr>
            <a:xfrm>
              <a:off x="6994738" y="4936329"/>
              <a:ext cx="11428" cy="61977"/>
            </a:xfrm>
            <a:custGeom>
              <a:avLst/>
              <a:gdLst>
                <a:gd name="connsiteX0" fmla="*/ 5714 w 11428"/>
                <a:gd name="connsiteY0" fmla="*/ 0 h 61977"/>
                <a:gd name="connsiteX1" fmla="*/ 0 w 11428"/>
                <a:gd name="connsiteY1" fmla="*/ 5714 h 61977"/>
                <a:gd name="connsiteX2" fmla="*/ 0 w 11428"/>
                <a:gd name="connsiteY2" fmla="*/ 55717 h 61977"/>
                <a:gd name="connsiteX3" fmla="*/ 5714 w 11428"/>
                <a:gd name="connsiteY3" fmla="*/ 61978 h 61977"/>
                <a:gd name="connsiteX4" fmla="*/ 11429 w 11428"/>
                <a:gd name="connsiteY4" fmla="*/ 55717 h 61977"/>
                <a:gd name="connsiteX5" fmla="*/ 11429 w 11428"/>
                <a:gd name="connsiteY5" fmla="*/ 5714 h 61977"/>
                <a:gd name="connsiteX6" fmla="*/ 5714 w 11428"/>
                <a:gd name="connsiteY6" fmla="*/ 0 h 61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28" h="61977">
                  <a:moveTo>
                    <a:pt x="5714" y="0"/>
                  </a:moveTo>
                  <a:cubicBezTo>
                    <a:pt x="2563" y="0"/>
                    <a:pt x="0" y="2563"/>
                    <a:pt x="0" y="5714"/>
                  </a:cubicBezTo>
                  <a:lnTo>
                    <a:pt x="0" y="55717"/>
                  </a:lnTo>
                  <a:cubicBezTo>
                    <a:pt x="0" y="59162"/>
                    <a:pt x="2563" y="61978"/>
                    <a:pt x="5714" y="61978"/>
                  </a:cubicBezTo>
                  <a:cubicBezTo>
                    <a:pt x="8866" y="61978"/>
                    <a:pt x="11429" y="59162"/>
                    <a:pt x="11429" y="55717"/>
                  </a:cubicBezTo>
                  <a:lnTo>
                    <a:pt x="11429" y="5714"/>
                  </a:lnTo>
                  <a:cubicBezTo>
                    <a:pt x="11429" y="2563"/>
                    <a:pt x="8866" y="0"/>
                    <a:pt x="5714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52" name="Forma Livre: Forma 2051">
              <a:extLst>
                <a:ext uri="{FF2B5EF4-FFF2-40B4-BE49-F238E27FC236}">
                  <a16:creationId xmlns:a16="http://schemas.microsoft.com/office/drawing/2014/main" id="{9E93264C-A057-7E5B-C8FA-E29392588C02}"/>
                </a:ext>
              </a:extLst>
            </p:cNvPr>
            <p:cNvSpPr/>
            <p:nvPr/>
          </p:nvSpPr>
          <p:spPr>
            <a:xfrm>
              <a:off x="6973183" y="4927841"/>
              <a:ext cx="11428" cy="79835"/>
            </a:xfrm>
            <a:custGeom>
              <a:avLst/>
              <a:gdLst>
                <a:gd name="connsiteX0" fmla="*/ 5714 w 11428"/>
                <a:gd name="connsiteY0" fmla="*/ 0 h 79835"/>
                <a:gd name="connsiteX1" fmla="*/ 0 w 11428"/>
                <a:gd name="connsiteY1" fmla="*/ 5714 h 79835"/>
                <a:gd name="connsiteX2" fmla="*/ 0 w 11428"/>
                <a:gd name="connsiteY2" fmla="*/ 73575 h 79835"/>
                <a:gd name="connsiteX3" fmla="*/ 5714 w 11428"/>
                <a:gd name="connsiteY3" fmla="*/ 79836 h 79835"/>
                <a:gd name="connsiteX4" fmla="*/ 11429 w 11428"/>
                <a:gd name="connsiteY4" fmla="*/ 73575 h 79835"/>
                <a:gd name="connsiteX5" fmla="*/ 11429 w 11428"/>
                <a:gd name="connsiteY5" fmla="*/ 5714 h 79835"/>
                <a:gd name="connsiteX6" fmla="*/ 5714 w 11428"/>
                <a:gd name="connsiteY6" fmla="*/ 0 h 79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28" h="79835">
                  <a:moveTo>
                    <a:pt x="5714" y="0"/>
                  </a:moveTo>
                  <a:cubicBezTo>
                    <a:pt x="2563" y="0"/>
                    <a:pt x="0" y="2563"/>
                    <a:pt x="0" y="5714"/>
                  </a:cubicBezTo>
                  <a:lnTo>
                    <a:pt x="0" y="73575"/>
                  </a:lnTo>
                  <a:cubicBezTo>
                    <a:pt x="0" y="77020"/>
                    <a:pt x="2563" y="79836"/>
                    <a:pt x="5714" y="79836"/>
                  </a:cubicBezTo>
                  <a:cubicBezTo>
                    <a:pt x="8866" y="79836"/>
                    <a:pt x="11429" y="77020"/>
                    <a:pt x="11429" y="73575"/>
                  </a:cubicBezTo>
                  <a:lnTo>
                    <a:pt x="11429" y="5714"/>
                  </a:lnTo>
                  <a:cubicBezTo>
                    <a:pt x="11429" y="2563"/>
                    <a:pt x="8866" y="0"/>
                    <a:pt x="5714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53" name="Forma Livre: Forma 2052">
              <a:extLst>
                <a:ext uri="{FF2B5EF4-FFF2-40B4-BE49-F238E27FC236}">
                  <a16:creationId xmlns:a16="http://schemas.microsoft.com/office/drawing/2014/main" id="{EE54C3CE-12F3-3E70-942F-E24C8B3446F9}"/>
                </a:ext>
              </a:extLst>
            </p:cNvPr>
            <p:cNvSpPr/>
            <p:nvPr/>
          </p:nvSpPr>
          <p:spPr>
            <a:xfrm>
              <a:off x="7193907" y="4943640"/>
              <a:ext cx="11428" cy="46682"/>
            </a:xfrm>
            <a:custGeom>
              <a:avLst/>
              <a:gdLst>
                <a:gd name="connsiteX0" fmla="*/ 5714 w 11428"/>
                <a:gd name="connsiteY0" fmla="*/ 0 h 46682"/>
                <a:gd name="connsiteX1" fmla="*/ 0 w 11428"/>
                <a:gd name="connsiteY1" fmla="*/ 5714 h 46682"/>
                <a:gd name="connsiteX2" fmla="*/ 0 w 11428"/>
                <a:gd name="connsiteY2" fmla="*/ 40422 h 46682"/>
                <a:gd name="connsiteX3" fmla="*/ 5714 w 11428"/>
                <a:gd name="connsiteY3" fmla="*/ 46683 h 46682"/>
                <a:gd name="connsiteX4" fmla="*/ 11429 w 11428"/>
                <a:gd name="connsiteY4" fmla="*/ 40422 h 46682"/>
                <a:gd name="connsiteX5" fmla="*/ 11429 w 11428"/>
                <a:gd name="connsiteY5" fmla="*/ 5714 h 46682"/>
                <a:gd name="connsiteX6" fmla="*/ 5714 w 11428"/>
                <a:gd name="connsiteY6" fmla="*/ 0 h 46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28" h="46682">
                  <a:moveTo>
                    <a:pt x="5714" y="0"/>
                  </a:moveTo>
                  <a:cubicBezTo>
                    <a:pt x="2563" y="0"/>
                    <a:pt x="0" y="2563"/>
                    <a:pt x="0" y="5714"/>
                  </a:cubicBezTo>
                  <a:lnTo>
                    <a:pt x="0" y="40422"/>
                  </a:lnTo>
                  <a:cubicBezTo>
                    <a:pt x="0" y="43868"/>
                    <a:pt x="2563" y="46683"/>
                    <a:pt x="5714" y="46683"/>
                  </a:cubicBezTo>
                  <a:cubicBezTo>
                    <a:pt x="8866" y="46683"/>
                    <a:pt x="11429" y="43868"/>
                    <a:pt x="11429" y="40422"/>
                  </a:cubicBezTo>
                  <a:lnTo>
                    <a:pt x="11429" y="5714"/>
                  </a:lnTo>
                  <a:cubicBezTo>
                    <a:pt x="11429" y="2563"/>
                    <a:pt x="8866" y="0"/>
                    <a:pt x="5714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54" name="Forma Livre: Forma 2053">
              <a:extLst>
                <a:ext uri="{FF2B5EF4-FFF2-40B4-BE49-F238E27FC236}">
                  <a16:creationId xmlns:a16="http://schemas.microsoft.com/office/drawing/2014/main" id="{FA5F4E87-117B-FA6B-1937-C65D551113F5}"/>
                </a:ext>
              </a:extLst>
            </p:cNvPr>
            <p:cNvSpPr/>
            <p:nvPr/>
          </p:nvSpPr>
          <p:spPr>
            <a:xfrm>
              <a:off x="7215463" y="4935110"/>
              <a:ext cx="11428" cy="64540"/>
            </a:xfrm>
            <a:custGeom>
              <a:avLst/>
              <a:gdLst>
                <a:gd name="connsiteX0" fmla="*/ 5714 w 11428"/>
                <a:gd name="connsiteY0" fmla="*/ 0 h 64540"/>
                <a:gd name="connsiteX1" fmla="*/ 0 w 11428"/>
                <a:gd name="connsiteY1" fmla="*/ 5715 h 64540"/>
                <a:gd name="connsiteX2" fmla="*/ 0 w 11428"/>
                <a:gd name="connsiteY2" fmla="*/ 58280 h 64540"/>
                <a:gd name="connsiteX3" fmla="*/ 5714 w 11428"/>
                <a:gd name="connsiteY3" fmla="*/ 64541 h 64540"/>
                <a:gd name="connsiteX4" fmla="*/ 11429 w 11428"/>
                <a:gd name="connsiteY4" fmla="*/ 58280 h 64540"/>
                <a:gd name="connsiteX5" fmla="*/ 11429 w 11428"/>
                <a:gd name="connsiteY5" fmla="*/ 5715 h 64540"/>
                <a:gd name="connsiteX6" fmla="*/ 5714 w 11428"/>
                <a:gd name="connsiteY6" fmla="*/ 0 h 64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28" h="64540">
                  <a:moveTo>
                    <a:pt x="5714" y="0"/>
                  </a:moveTo>
                  <a:cubicBezTo>
                    <a:pt x="2563" y="0"/>
                    <a:pt x="0" y="2563"/>
                    <a:pt x="0" y="5715"/>
                  </a:cubicBezTo>
                  <a:lnTo>
                    <a:pt x="0" y="58280"/>
                  </a:lnTo>
                  <a:cubicBezTo>
                    <a:pt x="0" y="61726"/>
                    <a:pt x="2563" y="64541"/>
                    <a:pt x="5714" y="64541"/>
                  </a:cubicBezTo>
                  <a:cubicBezTo>
                    <a:pt x="8866" y="64541"/>
                    <a:pt x="11429" y="61726"/>
                    <a:pt x="11429" y="58280"/>
                  </a:cubicBezTo>
                  <a:lnTo>
                    <a:pt x="11429" y="5715"/>
                  </a:lnTo>
                  <a:cubicBezTo>
                    <a:pt x="11429" y="2563"/>
                    <a:pt x="8866" y="0"/>
                    <a:pt x="5714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55" name="Forma Livre: Forma 2054">
              <a:extLst>
                <a:ext uri="{FF2B5EF4-FFF2-40B4-BE49-F238E27FC236}">
                  <a16:creationId xmlns:a16="http://schemas.microsoft.com/office/drawing/2014/main" id="{7A6CE5C5-4EFE-7E3E-667A-767055B9EAEA}"/>
                </a:ext>
              </a:extLst>
            </p:cNvPr>
            <p:cNvSpPr/>
            <p:nvPr/>
          </p:nvSpPr>
          <p:spPr>
            <a:xfrm>
              <a:off x="7236976" y="4922042"/>
              <a:ext cx="11428" cy="91979"/>
            </a:xfrm>
            <a:custGeom>
              <a:avLst/>
              <a:gdLst>
                <a:gd name="connsiteX0" fmla="*/ 5714 w 11428"/>
                <a:gd name="connsiteY0" fmla="*/ 0 h 91979"/>
                <a:gd name="connsiteX1" fmla="*/ 0 w 11428"/>
                <a:gd name="connsiteY1" fmla="*/ 5714 h 91979"/>
                <a:gd name="connsiteX2" fmla="*/ 0 w 11428"/>
                <a:gd name="connsiteY2" fmla="*/ 85718 h 91979"/>
                <a:gd name="connsiteX3" fmla="*/ 5714 w 11428"/>
                <a:gd name="connsiteY3" fmla="*/ 91979 h 91979"/>
                <a:gd name="connsiteX4" fmla="*/ 11429 w 11428"/>
                <a:gd name="connsiteY4" fmla="*/ 85718 h 91979"/>
                <a:gd name="connsiteX5" fmla="*/ 11429 w 11428"/>
                <a:gd name="connsiteY5" fmla="*/ 5714 h 91979"/>
                <a:gd name="connsiteX6" fmla="*/ 5714 w 11428"/>
                <a:gd name="connsiteY6" fmla="*/ 0 h 91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28" h="91979">
                  <a:moveTo>
                    <a:pt x="5714" y="0"/>
                  </a:moveTo>
                  <a:cubicBezTo>
                    <a:pt x="2563" y="0"/>
                    <a:pt x="0" y="2563"/>
                    <a:pt x="0" y="5714"/>
                  </a:cubicBezTo>
                  <a:lnTo>
                    <a:pt x="0" y="85718"/>
                  </a:lnTo>
                  <a:cubicBezTo>
                    <a:pt x="0" y="89164"/>
                    <a:pt x="2563" y="91979"/>
                    <a:pt x="5714" y="91979"/>
                  </a:cubicBezTo>
                  <a:cubicBezTo>
                    <a:pt x="8866" y="91979"/>
                    <a:pt x="11429" y="89164"/>
                    <a:pt x="11429" y="85718"/>
                  </a:cubicBezTo>
                  <a:lnTo>
                    <a:pt x="11429" y="5714"/>
                  </a:lnTo>
                  <a:cubicBezTo>
                    <a:pt x="11429" y="2563"/>
                    <a:pt x="8866" y="0"/>
                    <a:pt x="5714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56" name="Forma Livre: Forma 2055">
              <a:extLst>
                <a:ext uri="{FF2B5EF4-FFF2-40B4-BE49-F238E27FC236}">
                  <a16:creationId xmlns:a16="http://schemas.microsoft.com/office/drawing/2014/main" id="{8E079F3E-4EC4-F850-46BE-4122F8724E49}"/>
                </a:ext>
              </a:extLst>
            </p:cNvPr>
            <p:cNvSpPr/>
            <p:nvPr/>
          </p:nvSpPr>
          <p:spPr>
            <a:xfrm>
              <a:off x="7301643" y="4954018"/>
              <a:ext cx="11428" cy="24917"/>
            </a:xfrm>
            <a:custGeom>
              <a:avLst/>
              <a:gdLst>
                <a:gd name="connsiteX0" fmla="*/ 5714 w 11428"/>
                <a:gd name="connsiteY0" fmla="*/ 0 h 24917"/>
                <a:gd name="connsiteX1" fmla="*/ 0 w 11428"/>
                <a:gd name="connsiteY1" fmla="*/ 5715 h 24917"/>
                <a:gd name="connsiteX2" fmla="*/ 0 w 11428"/>
                <a:gd name="connsiteY2" fmla="*/ 18656 h 24917"/>
                <a:gd name="connsiteX3" fmla="*/ 5714 w 11428"/>
                <a:gd name="connsiteY3" fmla="*/ 24917 h 24917"/>
                <a:gd name="connsiteX4" fmla="*/ 11429 w 11428"/>
                <a:gd name="connsiteY4" fmla="*/ 18656 h 24917"/>
                <a:gd name="connsiteX5" fmla="*/ 11429 w 11428"/>
                <a:gd name="connsiteY5" fmla="*/ 5715 h 24917"/>
                <a:gd name="connsiteX6" fmla="*/ 5714 w 11428"/>
                <a:gd name="connsiteY6" fmla="*/ 0 h 24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28" h="24917">
                  <a:moveTo>
                    <a:pt x="5714" y="0"/>
                  </a:moveTo>
                  <a:cubicBezTo>
                    <a:pt x="2563" y="0"/>
                    <a:pt x="0" y="2563"/>
                    <a:pt x="0" y="5715"/>
                  </a:cubicBezTo>
                  <a:lnTo>
                    <a:pt x="0" y="18656"/>
                  </a:lnTo>
                  <a:cubicBezTo>
                    <a:pt x="0" y="22102"/>
                    <a:pt x="2563" y="24917"/>
                    <a:pt x="5714" y="24917"/>
                  </a:cubicBezTo>
                  <a:cubicBezTo>
                    <a:pt x="8866" y="24917"/>
                    <a:pt x="11429" y="22102"/>
                    <a:pt x="11429" y="18656"/>
                  </a:cubicBezTo>
                  <a:lnTo>
                    <a:pt x="11429" y="5715"/>
                  </a:lnTo>
                  <a:cubicBezTo>
                    <a:pt x="11429" y="2563"/>
                    <a:pt x="8866" y="0"/>
                    <a:pt x="5714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57" name="Forma Livre: Forma 2056">
              <a:extLst>
                <a:ext uri="{FF2B5EF4-FFF2-40B4-BE49-F238E27FC236}">
                  <a16:creationId xmlns:a16="http://schemas.microsoft.com/office/drawing/2014/main" id="{1481FADD-3833-6D54-8B6C-9B23536A0177}"/>
                </a:ext>
              </a:extLst>
            </p:cNvPr>
            <p:cNvSpPr/>
            <p:nvPr/>
          </p:nvSpPr>
          <p:spPr>
            <a:xfrm>
              <a:off x="7280088" y="4943640"/>
              <a:ext cx="11428" cy="46682"/>
            </a:xfrm>
            <a:custGeom>
              <a:avLst/>
              <a:gdLst>
                <a:gd name="connsiteX0" fmla="*/ 5714 w 11428"/>
                <a:gd name="connsiteY0" fmla="*/ 0 h 46682"/>
                <a:gd name="connsiteX1" fmla="*/ 0 w 11428"/>
                <a:gd name="connsiteY1" fmla="*/ 5714 h 46682"/>
                <a:gd name="connsiteX2" fmla="*/ 0 w 11428"/>
                <a:gd name="connsiteY2" fmla="*/ 40422 h 46682"/>
                <a:gd name="connsiteX3" fmla="*/ 5714 w 11428"/>
                <a:gd name="connsiteY3" fmla="*/ 46683 h 46682"/>
                <a:gd name="connsiteX4" fmla="*/ 11429 w 11428"/>
                <a:gd name="connsiteY4" fmla="*/ 40422 h 46682"/>
                <a:gd name="connsiteX5" fmla="*/ 11429 w 11428"/>
                <a:gd name="connsiteY5" fmla="*/ 5714 h 46682"/>
                <a:gd name="connsiteX6" fmla="*/ 5714 w 11428"/>
                <a:gd name="connsiteY6" fmla="*/ 0 h 46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28" h="46682">
                  <a:moveTo>
                    <a:pt x="5714" y="0"/>
                  </a:moveTo>
                  <a:cubicBezTo>
                    <a:pt x="2563" y="0"/>
                    <a:pt x="0" y="2563"/>
                    <a:pt x="0" y="5714"/>
                  </a:cubicBezTo>
                  <a:lnTo>
                    <a:pt x="0" y="40422"/>
                  </a:lnTo>
                  <a:cubicBezTo>
                    <a:pt x="0" y="43868"/>
                    <a:pt x="2563" y="46683"/>
                    <a:pt x="5714" y="46683"/>
                  </a:cubicBezTo>
                  <a:cubicBezTo>
                    <a:pt x="8866" y="46683"/>
                    <a:pt x="11429" y="43868"/>
                    <a:pt x="11429" y="40422"/>
                  </a:cubicBezTo>
                  <a:lnTo>
                    <a:pt x="11429" y="5714"/>
                  </a:lnTo>
                  <a:cubicBezTo>
                    <a:pt x="11429" y="2563"/>
                    <a:pt x="8866" y="0"/>
                    <a:pt x="5714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58" name="Forma Livre: Forma 2057">
              <a:extLst>
                <a:ext uri="{FF2B5EF4-FFF2-40B4-BE49-F238E27FC236}">
                  <a16:creationId xmlns:a16="http://schemas.microsoft.com/office/drawing/2014/main" id="{BB5C20F0-54C1-31E8-705E-FB3EB359BF1A}"/>
                </a:ext>
              </a:extLst>
            </p:cNvPr>
            <p:cNvSpPr/>
            <p:nvPr/>
          </p:nvSpPr>
          <p:spPr>
            <a:xfrm>
              <a:off x="7258532" y="4935110"/>
              <a:ext cx="11428" cy="64540"/>
            </a:xfrm>
            <a:custGeom>
              <a:avLst/>
              <a:gdLst>
                <a:gd name="connsiteX0" fmla="*/ 5714 w 11428"/>
                <a:gd name="connsiteY0" fmla="*/ 0 h 64540"/>
                <a:gd name="connsiteX1" fmla="*/ 0 w 11428"/>
                <a:gd name="connsiteY1" fmla="*/ 5715 h 64540"/>
                <a:gd name="connsiteX2" fmla="*/ 0 w 11428"/>
                <a:gd name="connsiteY2" fmla="*/ 58280 h 64540"/>
                <a:gd name="connsiteX3" fmla="*/ 5714 w 11428"/>
                <a:gd name="connsiteY3" fmla="*/ 64541 h 64540"/>
                <a:gd name="connsiteX4" fmla="*/ 11429 w 11428"/>
                <a:gd name="connsiteY4" fmla="*/ 58280 h 64540"/>
                <a:gd name="connsiteX5" fmla="*/ 11429 w 11428"/>
                <a:gd name="connsiteY5" fmla="*/ 5715 h 64540"/>
                <a:gd name="connsiteX6" fmla="*/ 5714 w 11428"/>
                <a:gd name="connsiteY6" fmla="*/ 0 h 64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28" h="64540">
                  <a:moveTo>
                    <a:pt x="5714" y="0"/>
                  </a:moveTo>
                  <a:cubicBezTo>
                    <a:pt x="2563" y="0"/>
                    <a:pt x="0" y="2563"/>
                    <a:pt x="0" y="5715"/>
                  </a:cubicBezTo>
                  <a:lnTo>
                    <a:pt x="0" y="58280"/>
                  </a:lnTo>
                  <a:cubicBezTo>
                    <a:pt x="0" y="61726"/>
                    <a:pt x="2563" y="64541"/>
                    <a:pt x="5714" y="64541"/>
                  </a:cubicBezTo>
                  <a:cubicBezTo>
                    <a:pt x="8866" y="64541"/>
                    <a:pt x="11429" y="61726"/>
                    <a:pt x="11429" y="58280"/>
                  </a:cubicBezTo>
                  <a:lnTo>
                    <a:pt x="11429" y="5715"/>
                  </a:lnTo>
                  <a:cubicBezTo>
                    <a:pt x="11429" y="2563"/>
                    <a:pt x="8866" y="0"/>
                    <a:pt x="5714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59" name="Forma Livre: Forma 2058">
              <a:extLst>
                <a:ext uri="{FF2B5EF4-FFF2-40B4-BE49-F238E27FC236}">
                  <a16:creationId xmlns:a16="http://schemas.microsoft.com/office/drawing/2014/main" id="{B0CDBCE9-D6E6-E1F7-4218-68935669D5BF}"/>
                </a:ext>
              </a:extLst>
            </p:cNvPr>
            <p:cNvSpPr/>
            <p:nvPr/>
          </p:nvSpPr>
          <p:spPr>
            <a:xfrm>
              <a:off x="7043228" y="4958809"/>
              <a:ext cx="11428" cy="14874"/>
            </a:xfrm>
            <a:custGeom>
              <a:avLst/>
              <a:gdLst>
                <a:gd name="connsiteX0" fmla="*/ 5714 w 11428"/>
                <a:gd name="connsiteY0" fmla="*/ 0 h 14874"/>
                <a:gd name="connsiteX1" fmla="*/ 0 w 11428"/>
                <a:gd name="connsiteY1" fmla="*/ 5714 h 14874"/>
                <a:gd name="connsiteX2" fmla="*/ 0 w 11428"/>
                <a:gd name="connsiteY2" fmla="*/ 8614 h 14874"/>
                <a:gd name="connsiteX3" fmla="*/ 5714 w 11428"/>
                <a:gd name="connsiteY3" fmla="*/ 14875 h 14874"/>
                <a:gd name="connsiteX4" fmla="*/ 11429 w 11428"/>
                <a:gd name="connsiteY4" fmla="*/ 8614 h 14874"/>
                <a:gd name="connsiteX5" fmla="*/ 11429 w 11428"/>
                <a:gd name="connsiteY5" fmla="*/ 5714 h 14874"/>
                <a:gd name="connsiteX6" fmla="*/ 5714 w 11428"/>
                <a:gd name="connsiteY6" fmla="*/ 0 h 14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28" h="14874">
                  <a:moveTo>
                    <a:pt x="5714" y="0"/>
                  </a:moveTo>
                  <a:cubicBezTo>
                    <a:pt x="2563" y="0"/>
                    <a:pt x="0" y="2563"/>
                    <a:pt x="0" y="5714"/>
                  </a:cubicBezTo>
                  <a:lnTo>
                    <a:pt x="0" y="8614"/>
                  </a:lnTo>
                  <a:cubicBezTo>
                    <a:pt x="0" y="12059"/>
                    <a:pt x="2563" y="14875"/>
                    <a:pt x="5714" y="14875"/>
                  </a:cubicBezTo>
                  <a:cubicBezTo>
                    <a:pt x="8866" y="14875"/>
                    <a:pt x="11429" y="12059"/>
                    <a:pt x="11429" y="8614"/>
                  </a:cubicBezTo>
                  <a:lnTo>
                    <a:pt x="11429" y="5714"/>
                  </a:lnTo>
                  <a:cubicBezTo>
                    <a:pt x="11429" y="2563"/>
                    <a:pt x="8866" y="0"/>
                    <a:pt x="5714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60" name="Forma Livre: Forma 2059">
              <a:extLst>
                <a:ext uri="{FF2B5EF4-FFF2-40B4-BE49-F238E27FC236}">
                  <a16:creationId xmlns:a16="http://schemas.microsoft.com/office/drawing/2014/main" id="{9AF8AE62-D238-A72C-ACCB-9E86E68A4054}"/>
                </a:ext>
              </a:extLst>
            </p:cNvPr>
            <p:cNvSpPr/>
            <p:nvPr/>
          </p:nvSpPr>
          <p:spPr>
            <a:xfrm>
              <a:off x="7064784" y="4954985"/>
              <a:ext cx="11428" cy="22942"/>
            </a:xfrm>
            <a:custGeom>
              <a:avLst/>
              <a:gdLst>
                <a:gd name="connsiteX0" fmla="*/ 5714 w 11428"/>
                <a:gd name="connsiteY0" fmla="*/ 0 h 22942"/>
                <a:gd name="connsiteX1" fmla="*/ 0 w 11428"/>
                <a:gd name="connsiteY1" fmla="*/ 5714 h 22942"/>
                <a:gd name="connsiteX2" fmla="*/ 0 w 11428"/>
                <a:gd name="connsiteY2" fmla="*/ 16681 h 22942"/>
                <a:gd name="connsiteX3" fmla="*/ 5714 w 11428"/>
                <a:gd name="connsiteY3" fmla="*/ 22942 h 22942"/>
                <a:gd name="connsiteX4" fmla="*/ 11429 w 11428"/>
                <a:gd name="connsiteY4" fmla="*/ 16681 h 22942"/>
                <a:gd name="connsiteX5" fmla="*/ 11429 w 11428"/>
                <a:gd name="connsiteY5" fmla="*/ 5714 h 22942"/>
                <a:gd name="connsiteX6" fmla="*/ 5714 w 11428"/>
                <a:gd name="connsiteY6" fmla="*/ 0 h 22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28" h="22942">
                  <a:moveTo>
                    <a:pt x="5714" y="0"/>
                  </a:moveTo>
                  <a:cubicBezTo>
                    <a:pt x="2563" y="0"/>
                    <a:pt x="0" y="2563"/>
                    <a:pt x="0" y="5714"/>
                  </a:cubicBezTo>
                  <a:lnTo>
                    <a:pt x="0" y="16681"/>
                  </a:lnTo>
                  <a:cubicBezTo>
                    <a:pt x="0" y="20127"/>
                    <a:pt x="2563" y="22942"/>
                    <a:pt x="5714" y="22942"/>
                  </a:cubicBezTo>
                  <a:cubicBezTo>
                    <a:pt x="8866" y="22942"/>
                    <a:pt x="11429" y="20127"/>
                    <a:pt x="11429" y="16681"/>
                  </a:cubicBezTo>
                  <a:lnTo>
                    <a:pt x="11429" y="5714"/>
                  </a:lnTo>
                  <a:cubicBezTo>
                    <a:pt x="11429" y="2563"/>
                    <a:pt x="8866" y="0"/>
                    <a:pt x="5714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61" name="Forma Livre: Forma 2060">
              <a:extLst>
                <a:ext uri="{FF2B5EF4-FFF2-40B4-BE49-F238E27FC236}">
                  <a16:creationId xmlns:a16="http://schemas.microsoft.com/office/drawing/2014/main" id="{E5B74CB0-6141-7CCE-1CE3-D226F3F23F3F}"/>
                </a:ext>
              </a:extLst>
            </p:cNvPr>
            <p:cNvSpPr/>
            <p:nvPr/>
          </p:nvSpPr>
          <p:spPr>
            <a:xfrm>
              <a:off x="7086339" y="4951834"/>
              <a:ext cx="11429" cy="29539"/>
            </a:xfrm>
            <a:custGeom>
              <a:avLst/>
              <a:gdLst>
                <a:gd name="connsiteX0" fmla="*/ 5715 w 11429"/>
                <a:gd name="connsiteY0" fmla="*/ 0 h 29539"/>
                <a:gd name="connsiteX1" fmla="*/ 0 w 11429"/>
                <a:gd name="connsiteY1" fmla="*/ 5714 h 29539"/>
                <a:gd name="connsiteX2" fmla="*/ 0 w 11429"/>
                <a:gd name="connsiteY2" fmla="*/ 23278 h 29539"/>
                <a:gd name="connsiteX3" fmla="*/ 5715 w 11429"/>
                <a:gd name="connsiteY3" fmla="*/ 29539 h 29539"/>
                <a:gd name="connsiteX4" fmla="*/ 11429 w 11429"/>
                <a:gd name="connsiteY4" fmla="*/ 23278 h 29539"/>
                <a:gd name="connsiteX5" fmla="*/ 11429 w 11429"/>
                <a:gd name="connsiteY5" fmla="*/ 5714 h 29539"/>
                <a:gd name="connsiteX6" fmla="*/ 5715 w 11429"/>
                <a:gd name="connsiteY6" fmla="*/ 0 h 29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29" h="29539">
                  <a:moveTo>
                    <a:pt x="5715" y="0"/>
                  </a:moveTo>
                  <a:cubicBezTo>
                    <a:pt x="2564" y="0"/>
                    <a:pt x="0" y="2563"/>
                    <a:pt x="0" y="5714"/>
                  </a:cubicBezTo>
                  <a:lnTo>
                    <a:pt x="0" y="23278"/>
                  </a:lnTo>
                  <a:cubicBezTo>
                    <a:pt x="0" y="26724"/>
                    <a:pt x="2564" y="29539"/>
                    <a:pt x="5715" y="29539"/>
                  </a:cubicBezTo>
                  <a:cubicBezTo>
                    <a:pt x="8866" y="29539"/>
                    <a:pt x="11429" y="26724"/>
                    <a:pt x="11429" y="23278"/>
                  </a:cubicBezTo>
                  <a:lnTo>
                    <a:pt x="11429" y="5714"/>
                  </a:lnTo>
                  <a:cubicBezTo>
                    <a:pt x="11429" y="2563"/>
                    <a:pt x="8866" y="0"/>
                    <a:pt x="5715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62" name="Forma Livre: Forma 2061">
              <a:extLst>
                <a:ext uri="{FF2B5EF4-FFF2-40B4-BE49-F238E27FC236}">
                  <a16:creationId xmlns:a16="http://schemas.microsoft.com/office/drawing/2014/main" id="{09619B5F-E216-ECEF-8F14-204C4D8AC64D}"/>
                </a:ext>
              </a:extLst>
            </p:cNvPr>
            <p:cNvSpPr/>
            <p:nvPr/>
          </p:nvSpPr>
          <p:spPr>
            <a:xfrm>
              <a:off x="7107853" y="4946959"/>
              <a:ext cx="11428" cy="39707"/>
            </a:xfrm>
            <a:custGeom>
              <a:avLst/>
              <a:gdLst>
                <a:gd name="connsiteX0" fmla="*/ 5714 w 11428"/>
                <a:gd name="connsiteY0" fmla="*/ 0 h 39707"/>
                <a:gd name="connsiteX1" fmla="*/ 0 w 11428"/>
                <a:gd name="connsiteY1" fmla="*/ 5714 h 39707"/>
                <a:gd name="connsiteX2" fmla="*/ 0 w 11428"/>
                <a:gd name="connsiteY2" fmla="*/ 33447 h 39707"/>
                <a:gd name="connsiteX3" fmla="*/ 5714 w 11428"/>
                <a:gd name="connsiteY3" fmla="*/ 39708 h 39707"/>
                <a:gd name="connsiteX4" fmla="*/ 11429 w 11428"/>
                <a:gd name="connsiteY4" fmla="*/ 33447 h 39707"/>
                <a:gd name="connsiteX5" fmla="*/ 11429 w 11428"/>
                <a:gd name="connsiteY5" fmla="*/ 5714 h 39707"/>
                <a:gd name="connsiteX6" fmla="*/ 5714 w 11428"/>
                <a:gd name="connsiteY6" fmla="*/ 0 h 39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28" h="39707">
                  <a:moveTo>
                    <a:pt x="5714" y="0"/>
                  </a:moveTo>
                  <a:cubicBezTo>
                    <a:pt x="2563" y="0"/>
                    <a:pt x="0" y="2563"/>
                    <a:pt x="0" y="5714"/>
                  </a:cubicBezTo>
                  <a:lnTo>
                    <a:pt x="0" y="33447"/>
                  </a:lnTo>
                  <a:cubicBezTo>
                    <a:pt x="0" y="36893"/>
                    <a:pt x="2563" y="39708"/>
                    <a:pt x="5714" y="39708"/>
                  </a:cubicBezTo>
                  <a:cubicBezTo>
                    <a:pt x="8866" y="39708"/>
                    <a:pt x="11429" y="36893"/>
                    <a:pt x="11429" y="33447"/>
                  </a:cubicBezTo>
                  <a:lnTo>
                    <a:pt x="11429" y="5714"/>
                  </a:lnTo>
                  <a:cubicBezTo>
                    <a:pt x="11429" y="2563"/>
                    <a:pt x="8866" y="0"/>
                    <a:pt x="5714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63" name="Forma Livre: Forma 2062">
              <a:extLst>
                <a:ext uri="{FF2B5EF4-FFF2-40B4-BE49-F238E27FC236}">
                  <a16:creationId xmlns:a16="http://schemas.microsoft.com/office/drawing/2014/main" id="{7F5772DB-4E26-38F5-E433-28DB311B00CC}"/>
                </a:ext>
              </a:extLst>
            </p:cNvPr>
            <p:cNvSpPr/>
            <p:nvPr/>
          </p:nvSpPr>
          <p:spPr>
            <a:xfrm>
              <a:off x="7172519" y="4958809"/>
              <a:ext cx="11429" cy="14874"/>
            </a:xfrm>
            <a:custGeom>
              <a:avLst/>
              <a:gdLst>
                <a:gd name="connsiteX0" fmla="*/ 5715 w 11429"/>
                <a:gd name="connsiteY0" fmla="*/ 0 h 14874"/>
                <a:gd name="connsiteX1" fmla="*/ 0 w 11429"/>
                <a:gd name="connsiteY1" fmla="*/ 5714 h 14874"/>
                <a:gd name="connsiteX2" fmla="*/ 0 w 11429"/>
                <a:gd name="connsiteY2" fmla="*/ 8614 h 14874"/>
                <a:gd name="connsiteX3" fmla="*/ 5715 w 11429"/>
                <a:gd name="connsiteY3" fmla="*/ 14875 h 14874"/>
                <a:gd name="connsiteX4" fmla="*/ 11429 w 11429"/>
                <a:gd name="connsiteY4" fmla="*/ 8614 h 14874"/>
                <a:gd name="connsiteX5" fmla="*/ 11429 w 11429"/>
                <a:gd name="connsiteY5" fmla="*/ 5714 h 14874"/>
                <a:gd name="connsiteX6" fmla="*/ 5715 w 11429"/>
                <a:gd name="connsiteY6" fmla="*/ 0 h 14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29" h="14874">
                  <a:moveTo>
                    <a:pt x="5715" y="0"/>
                  </a:moveTo>
                  <a:cubicBezTo>
                    <a:pt x="2564" y="0"/>
                    <a:pt x="0" y="2563"/>
                    <a:pt x="0" y="5714"/>
                  </a:cubicBezTo>
                  <a:lnTo>
                    <a:pt x="0" y="8614"/>
                  </a:lnTo>
                  <a:cubicBezTo>
                    <a:pt x="0" y="12059"/>
                    <a:pt x="2564" y="14875"/>
                    <a:pt x="5715" y="14875"/>
                  </a:cubicBezTo>
                  <a:cubicBezTo>
                    <a:pt x="8866" y="14875"/>
                    <a:pt x="11429" y="12059"/>
                    <a:pt x="11429" y="8614"/>
                  </a:cubicBezTo>
                  <a:lnTo>
                    <a:pt x="11429" y="5714"/>
                  </a:lnTo>
                  <a:cubicBezTo>
                    <a:pt x="11429" y="2563"/>
                    <a:pt x="8866" y="0"/>
                    <a:pt x="5715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64" name="Forma Livre: Forma 2063">
              <a:extLst>
                <a:ext uri="{FF2B5EF4-FFF2-40B4-BE49-F238E27FC236}">
                  <a16:creationId xmlns:a16="http://schemas.microsoft.com/office/drawing/2014/main" id="{91EECEDB-3281-55E5-5088-59D48DD953AA}"/>
                </a:ext>
              </a:extLst>
            </p:cNvPr>
            <p:cNvSpPr/>
            <p:nvPr/>
          </p:nvSpPr>
          <p:spPr>
            <a:xfrm>
              <a:off x="7150964" y="4954985"/>
              <a:ext cx="11429" cy="22942"/>
            </a:xfrm>
            <a:custGeom>
              <a:avLst/>
              <a:gdLst>
                <a:gd name="connsiteX0" fmla="*/ 5715 w 11429"/>
                <a:gd name="connsiteY0" fmla="*/ 0 h 22942"/>
                <a:gd name="connsiteX1" fmla="*/ 0 w 11429"/>
                <a:gd name="connsiteY1" fmla="*/ 5714 h 22942"/>
                <a:gd name="connsiteX2" fmla="*/ 0 w 11429"/>
                <a:gd name="connsiteY2" fmla="*/ 16681 h 22942"/>
                <a:gd name="connsiteX3" fmla="*/ 5715 w 11429"/>
                <a:gd name="connsiteY3" fmla="*/ 22942 h 22942"/>
                <a:gd name="connsiteX4" fmla="*/ 11429 w 11429"/>
                <a:gd name="connsiteY4" fmla="*/ 16681 h 22942"/>
                <a:gd name="connsiteX5" fmla="*/ 11429 w 11429"/>
                <a:gd name="connsiteY5" fmla="*/ 5714 h 22942"/>
                <a:gd name="connsiteX6" fmla="*/ 5715 w 11429"/>
                <a:gd name="connsiteY6" fmla="*/ 0 h 22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29" h="22942">
                  <a:moveTo>
                    <a:pt x="5715" y="0"/>
                  </a:moveTo>
                  <a:cubicBezTo>
                    <a:pt x="2564" y="0"/>
                    <a:pt x="0" y="2563"/>
                    <a:pt x="0" y="5714"/>
                  </a:cubicBezTo>
                  <a:lnTo>
                    <a:pt x="0" y="16681"/>
                  </a:lnTo>
                  <a:cubicBezTo>
                    <a:pt x="0" y="20127"/>
                    <a:pt x="2564" y="22942"/>
                    <a:pt x="5715" y="22942"/>
                  </a:cubicBezTo>
                  <a:cubicBezTo>
                    <a:pt x="8866" y="22942"/>
                    <a:pt x="11429" y="20127"/>
                    <a:pt x="11429" y="16681"/>
                  </a:cubicBezTo>
                  <a:lnTo>
                    <a:pt x="11429" y="5714"/>
                  </a:lnTo>
                  <a:cubicBezTo>
                    <a:pt x="11429" y="2563"/>
                    <a:pt x="8866" y="0"/>
                    <a:pt x="5715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65" name="Forma Livre: Forma 2064">
              <a:extLst>
                <a:ext uri="{FF2B5EF4-FFF2-40B4-BE49-F238E27FC236}">
                  <a16:creationId xmlns:a16="http://schemas.microsoft.com/office/drawing/2014/main" id="{262A07AC-1C51-B188-0080-8DD826CF7BAE}"/>
                </a:ext>
              </a:extLst>
            </p:cNvPr>
            <p:cNvSpPr/>
            <p:nvPr/>
          </p:nvSpPr>
          <p:spPr>
            <a:xfrm>
              <a:off x="7129408" y="4951834"/>
              <a:ext cx="11429" cy="29539"/>
            </a:xfrm>
            <a:custGeom>
              <a:avLst/>
              <a:gdLst>
                <a:gd name="connsiteX0" fmla="*/ 5715 w 11429"/>
                <a:gd name="connsiteY0" fmla="*/ 0 h 29539"/>
                <a:gd name="connsiteX1" fmla="*/ 0 w 11429"/>
                <a:gd name="connsiteY1" fmla="*/ 5714 h 29539"/>
                <a:gd name="connsiteX2" fmla="*/ 0 w 11429"/>
                <a:gd name="connsiteY2" fmla="*/ 23278 h 29539"/>
                <a:gd name="connsiteX3" fmla="*/ 5715 w 11429"/>
                <a:gd name="connsiteY3" fmla="*/ 29539 h 29539"/>
                <a:gd name="connsiteX4" fmla="*/ 11429 w 11429"/>
                <a:gd name="connsiteY4" fmla="*/ 23278 h 29539"/>
                <a:gd name="connsiteX5" fmla="*/ 11429 w 11429"/>
                <a:gd name="connsiteY5" fmla="*/ 5714 h 29539"/>
                <a:gd name="connsiteX6" fmla="*/ 5715 w 11429"/>
                <a:gd name="connsiteY6" fmla="*/ 0 h 29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29" h="29539">
                  <a:moveTo>
                    <a:pt x="5715" y="0"/>
                  </a:moveTo>
                  <a:cubicBezTo>
                    <a:pt x="2564" y="0"/>
                    <a:pt x="0" y="2563"/>
                    <a:pt x="0" y="5714"/>
                  </a:cubicBezTo>
                  <a:lnTo>
                    <a:pt x="0" y="23278"/>
                  </a:lnTo>
                  <a:cubicBezTo>
                    <a:pt x="0" y="26724"/>
                    <a:pt x="2564" y="29539"/>
                    <a:pt x="5715" y="29539"/>
                  </a:cubicBezTo>
                  <a:cubicBezTo>
                    <a:pt x="8866" y="29539"/>
                    <a:pt x="11429" y="26724"/>
                    <a:pt x="11429" y="23278"/>
                  </a:cubicBezTo>
                  <a:lnTo>
                    <a:pt x="11429" y="5714"/>
                  </a:lnTo>
                  <a:cubicBezTo>
                    <a:pt x="11429" y="2563"/>
                    <a:pt x="8866" y="0"/>
                    <a:pt x="5715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2066" name="Gráfico 261">
            <a:extLst>
              <a:ext uri="{FF2B5EF4-FFF2-40B4-BE49-F238E27FC236}">
                <a16:creationId xmlns:a16="http://schemas.microsoft.com/office/drawing/2014/main" id="{A15B25D5-91B5-54E2-F09A-50FDABD85772}"/>
              </a:ext>
            </a:extLst>
          </p:cNvPr>
          <p:cNvGrpSpPr/>
          <p:nvPr/>
        </p:nvGrpSpPr>
        <p:grpSpPr>
          <a:xfrm>
            <a:off x="6017487" y="5124803"/>
            <a:ext cx="123282" cy="123282"/>
            <a:chOff x="6714389" y="4908344"/>
            <a:chExt cx="123282" cy="123282"/>
          </a:xfrm>
        </p:grpSpPr>
        <p:sp>
          <p:nvSpPr>
            <p:cNvPr id="2067" name="Forma Livre: Forma 2066">
              <a:extLst>
                <a:ext uri="{FF2B5EF4-FFF2-40B4-BE49-F238E27FC236}">
                  <a16:creationId xmlns:a16="http://schemas.microsoft.com/office/drawing/2014/main" id="{68108351-ED3A-03A0-D18F-0379C6E6826A}"/>
                </a:ext>
              </a:extLst>
            </p:cNvPr>
            <p:cNvSpPr/>
            <p:nvPr/>
          </p:nvSpPr>
          <p:spPr>
            <a:xfrm>
              <a:off x="6714389" y="4908344"/>
              <a:ext cx="123282" cy="123282"/>
            </a:xfrm>
            <a:custGeom>
              <a:avLst/>
              <a:gdLst>
                <a:gd name="connsiteX0" fmla="*/ 123283 w 123282"/>
                <a:gd name="connsiteY0" fmla="*/ 61642 h 123282"/>
                <a:gd name="connsiteX1" fmla="*/ 61641 w 123282"/>
                <a:gd name="connsiteY1" fmla="*/ 123283 h 123282"/>
                <a:gd name="connsiteX2" fmla="*/ 0 w 123282"/>
                <a:gd name="connsiteY2" fmla="*/ 61642 h 123282"/>
                <a:gd name="connsiteX3" fmla="*/ 61641 w 123282"/>
                <a:gd name="connsiteY3" fmla="*/ 0 h 123282"/>
                <a:gd name="connsiteX4" fmla="*/ 123283 w 123282"/>
                <a:gd name="connsiteY4" fmla="*/ 61642 h 123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282" h="123282">
                  <a:moveTo>
                    <a:pt x="123283" y="61642"/>
                  </a:moveTo>
                  <a:cubicBezTo>
                    <a:pt x="123283" y="95685"/>
                    <a:pt x="95685" y="123283"/>
                    <a:pt x="61641" y="123283"/>
                  </a:cubicBezTo>
                  <a:cubicBezTo>
                    <a:pt x="27598" y="123283"/>
                    <a:pt x="0" y="95685"/>
                    <a:pt x="0" y="61642"/>
                  </a:cubicBezTo>
                  <a:cubicBezTo>
                    <a:pt x="0" y="27598"/>
                    <a:pt x="27598" y="0"/>
                    <a:pt x="61641" y="0"/>
                  </a:cubicBezTo>
                  <a:cubicBezTo>
                    <a:pt x="95685" y="0"/>
                    <a:pt x="123283" y="27598"/>
                    <a:pt x="123283" y="61642"/>
                  </a:cubicBezTo>
                  <a:close/>
                </a:path>
              </a:pathLst>
            </a:custGeom>
            <a:solidFill>
              <a:schemeClr val="bg1"/>
            </a:solidFill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68" name="Forma Livre: Forma 2067">
              <a:extLst>
                <a:ext uri="{FF2B5EF4-FFF2-40B4-BE49-F238E27FC236}">
                  <a16:creationId xmlns:a16="http://schemas.microsoft.com/office/drawing/2014/main" id="{E181394F-1BD3-6944-C866-C8921048C2FA}"/>
                </a:ext>
              </a:extLst>
            </p:cNvPr>
            <p:cNvSpPr/>
            <p:nvPr/>
          </p:nvSpPr>
          <p:spPr>
            <a:xfrm>
              <a:off x="6761198" y="4934102"/>
              <a:ext cx="46976" cy="71768"/>
            </a:xfrm>
            <a:custGeom>
              <a:avLst/>
              <a:gdLst>
                <a:gd name="connsiteX0" fmla="*/ 0 w 46976"/>
                <a:gd name="connsiteY0" fmla="*/ 0 h 71768"/>
                <a:gd name="connsiteX1" fmla="*/ 46977 w 46976"/>
                <a:gd name="connsiteY1" fmla="*/ 35884 h 71768"/>
                <a:gd name="connsiteX2" fmla="*/ 0 w 46976"/>
                <a:gd name="connsiteY2" fmla="*/ 71768 h 71768"/>
                <a:gd name="connsiteX3" fmla="*/ 0 w 46976"/>
                <a:gd name="connsiteY3" fmla="*/ 0 h 71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976" h="71768">
                  <a:moveTo>
                    <a:pt x="0" y="0"/>
                  </a:moveTo>
                  <a:lnTo>
                    <a:pt x="46977" y="35884"/>
                  </a:lnTo>
                  <a:lnTo>
                    <a:pt x="0" y="717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642E4"/>
            </a:solidFill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2069" name="Forma Livre: Forma 2068">
            <a:extLst>
              <a:ext uri="{FF2B5EF4-FFF2-40B4-BE49-F238E27FC236}">
                <a16:creationId xmlns:a16="http://schemas.microsoft.com/office/drawing/2014/main" id="{FD246B1C-8780-7941-E852-41C8F1163C24}"/>
              </a:ext>
            </a:extLst>
          </p:cNvPr>
          <p:cNvSpPr/>
          <p:nvPr/>
        </p:nvSpPr>
        <p:spPr>
          <a:xfrm>
            <a:off x="8037748" y="4468639"/>
            <a:ext cx="1214593" cy="353503"/>
          </a:xfrm>
          <a:custGeom>
            <a:avLst/>
            <a:gdLst>
              <a:gd name="connsiteX0" fmla="*/ 1042359 w 1214593"/>
              <a:gd name="connsiteY0" fmla="*/ 0 h 353503"/>
              <a:gd name="connsiteX1" fmla="*/ 1214594 w 1214593"/>
              <a:gd name="connsiteY1" fmla="*/ 172235 h 353503"/>
              <a:gd name="connsiteX2" fmla="*/ 1214594 w 1214593"/>
              <a:gd name="connsiteY2" fmla="*/ 181269 h 353503"/>
              <a:gd name="connsiteX3" fmla="*/ 1042359 w 1214593"/>
              <a:gd name="connsiteY3" fmla="*/ 353504 h 353503"/>
              <a:gd name="connsiteX4" fmla="*/ 172235 w 1214593"/>
              <a:gd name="connsiteY4" fmla="*/ 353504 h 353503"/>
              <a:gd name="connsiteX5" fmla="*/ 0 w 1214593"/>
              <a:gd name="connsiteY5" fmla="*/ 181269 h 353503"/>
              <a:gd name="connsiteX6" fmla="*/ 0 w 1214593"/>
              <a:gd name="connsiteY6" fmla="*/ 172235 h 353503"/>
              <a:gd name="connsiteX7" fmla="*/ 172235 w 1214593"/>
              <a:gd name="connsiteY7" fmla="*/ 0 h 353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4593" h="353503">
                <a:moveTo>
                  <a:pt x="1042359" y="0"/>
                </a:moveTo>
                <a:cubicBezTo>
                  <a:pt x="1137482" y="0"/>
                  <a:pt x="1214594" y="77112"/>
                  <a:pt x="1214594" y="172235"/>
                </a:cubicBezTo>
                <a:lnTo>
                  <a:pt x="1214594" y="181269"/>
                </a:lnTo>
                <a:cubicBezTo>
                  <a:pt x="1214594" y="276392"/>
                  <a:pt x="1137482" y="353504"/>
                  <a:pt x="1042359" y="353504"/>
                </a:cubicBezTo>
                <a:lnTo>
                  <a:pt x="172235" y="353504"/>
                </a:lnTo>
                <a:cubicBezTo>
                  <a:pt x="77112" y="353504"/>
                  <a:pt x="0" y="276392"/>
                  <a:pt x="0" y="181269"/>
                </a:cubicBezTo>
                <a:lnTo>
                  <a:pt x="0" y="172235"/>
                </a:lnTo>
                <a:cubicBezTo>
                  <a:pt x="0" y="77112"/>
                  <a:pt x="77112" y="0"/>
                  <a:pt x="172235" y="0"/>
                </a:cubicBezTo>
                <a:close/>
              </a:path>
            </a:pathLst>
          </a:custGeom>
          <a:solidFill>
            <a:srgbClr val="B642E4"/>
          </a:solidFill>
          <a:ln w="4202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grpSp>
        <p:nvGrpSpPr>
          <p:cNvPr id="2070" name="Gráfico 261">
            <a:extLst>
              <a:ext uri="{FF2B5EF4-FFF2-40B4-BE49-F238E27FC236}">
                <a16:creationId xmlns:a16="http://schemas.microsoft.com/office/drawing/2014/main" id="{B1CC8D80-1C89-2F35-5108-1A1B8DD6DEE2}"/>
              </a:ext>
            </a:extLst>
          </p:cNvPr>
          <p:cNvGrpSpPr/>
          <p:nvPr/>
        </p:nvGrpSpPr>
        <p:grpSpPr>
          <a:xfrm>
            <a:off x="8329989" y="4557760"/>
            <a:ext cx="838904" cy="171772"/>
            <a:chOff x="9026891" y="4341301"/>
            <a:chExt cx="838904" cy="171772"/>
          </a:xfrm>
          <a:solidFill>
            <a:schemeClr val="bg1"/>
          </a:solidFill>
        </p:grpSpPr>
        <p:sp>
          <p:nvSpPr>
            <p:cNvPr id="2071" name="Forma Livre: Forma 2070">
              <a:extLst>
                <a:ext uri="{FF2B5EF4-FFF2-40B4-BE49-F238E27FC236}">
                  <a16:creationId xmlns:a16="http://schemas.microsoft.com/office/drawing/2014/main" id="{E2EF3F5A-6700-3AC3-6039-E0D3FEC21772}"/>
                </a:ext>
              </a:extLst>
            </p:cNvPr>
            <p:cNvSpPr/>
            <p:nvPr/>
          </p:nvSpPr>
          <p:spPr>
            <a:xfrm>
              <a:off x="9184166" y="4409288"/>
              <a:ext cx="11849" cy="53279"/>
            </a:xfrm>
            <a:custGeom>
              <a:avLst/>
              <a:gdLst>
                <a:gd name="connsiteX0" fmla="*/ 5925 w 11849"/>
                <a:gd name="connsiteY0" fmla="*/ 0 h 53279"/>
                <a:gd name="connsiteX1" fmla="*/ 0 w 11849"/>
                <a:gd name="connsiteY1" fmla="*/ 5925 h 53279"/>
                <a:gd name="connsiteX2" fmla="*/ 0 w 11849"/>
                <a:gd name="connsiteY2" fmla="*/ 48868 h 53279"/>
                <a:gd name="connsiteX3" fmla="*/ 5925 w 11849"/>
                <a:gd name="connsiteY3" fmla="*/ 53280 h 53279"/>
                <a:gd name="connsiteX4" fmla="*/ 11850 w 11849"/>
                <a:gd name="connsiteY4" fmla="*/ 48868 h 53279"/>
                <a:gd name="connsiteX5" fmla="*/ 11850 w 11849"/>
                <a:gd name="connsiteY5" fmla="*/ 5925 h 53279"/>
                <a:gd name="connsiteX6" fmla="*/ 5925 w 11849"/>
                <a:gd name="connsiteY6" fmla="*/ 0 h 53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849" h="53279">
                  <a:moveTo>
                    <a:pt x="5925" y="0"/>
                  </a:moveTo>
                  <a:cubicBezTo>
                    <a:pt x="2647" y="0"/>
                    <a:pt x="0" y="2647"/>
                    <a:pt x="0" y="5925"/>
                  </a:cubicBezTo>
                  <a:lnTo>
                    <a:pt x="0" y="48868"/>
                  </a:lnTo>
                  <a:cubicBezTo>
                    <a:pt x="0" y="51305"/>
                    <a:pt x="2647" y="53280"/>
                    <a:pt x="5925" y="53280"/>
                  </a:cubicBezTo>
                  <a:cubicBezTo>
                    <a:pt x="9202" y="53280"/>
                    <a:pt x="11850" y="51305"/>
                    <a:pt x="11850" y="48868"/>
                  </a:cubicBezTo>
                  <a:lnTo>
                    <a:pt x="11850" y="5925"/>
                  </a:lnTo>
                  <a:cubicBezTo>
                    <a:pt x="11850" y="2647"/>
                    <a:pt x="9202" y="0"/>
                    <a:pt x="5925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72" name="Forma Livre: Forma 2071">
              <a:extLst>
                <a:ext uri="{FF2B5EF4-FFF2-40B4-BE49-F238E27FC236}">
                  <a16:creationId xmlns:a16="http://schemas.microsoft.com/office/drawing/2014/main" id="{C55C9F30-81BE-F514-A502-5AA535050B1F}"/>
                </a:ext>
              </a:extLst>
            </p:cNvPr>
            <p:cNvSpPr/>
            <p:nvPr/>
          </p:nvSpPr>
          <p:spPr>
            <a:xfrm>
              <a:off x="9206437" y="4410338"/>
              <a:ext cx="11849" cy="51514"/>
            </a:xfrm>
            <a:custGeom>
              <a:avLst/>
              <a:gdLst>
                <a:gd name="connsiteX0" fmla="*/ 5925 w 11849"/>
                <a:gd name="connsiteY0" fmla="*/ 0 h 51514"/>
                <a:gd name="connsiteX1" fmla="*/ 0 w 11849"/>
                <a:gd name="connsiteY1" fmla="*/ 5925 h 51514"/>
                <a:gd name="connsiteX2" fmla="*/ 0 w 11849"/>
                <a:gd name="connsiteY2" fmla="*/ 47103 h 51514"/>
                <a:gd name="connsiteX3" fmla="*/ 5925 w 11849"/>
                <a:gd name="connsiteY3" fmla="*/ 51515 h 51514"/>
                <a:gd name="connsiteX4" fmla="*/ 11849 w 11849"/>
                <a:gd name="connsiteY4" fmla="*/ 47103 h 51514"/>
                <a:gd name="connsiteX5" fmla="*/ 11849 w 11849"/>
                <a:gd name="connsiteY5" fmla="*/ 5925 h 51514"/>
                <a:gd name="connsiteX6" fmla="*/ 5925 w 11849"/>
                <a:gd name="connsiteY6" fmla="*/ 0 h 51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849" h="51514">
                  <a:moveTo>
                    <a:pt x="5925" y="0"/>
                  </a:moveTo>
                  <a:cubicBezTo>
                    <a:pt x="2647" y="0"/>
                    <a:pt x="0" y="2647"/>
                    <a:pt x="0" y="5925"/>
                  </a:cubicBezTo>
                  <a:lnTo>
                    <a:pt x="0" y="47103"/>
                  </a:lnTo>
                  <a:cubicBezTo>
                    <a:pt x="0" y="49540"/>
                    <a:pt x="2647" y="51515"/>
                    <a:pt x="5925" y="51515"/>
                  </a:cubicBezTo>
                  <a:cubicBezTo>
                    <a:pt x="9202" y="51515"/>
                    <a:pt x="11849" y="49540"/>
                    <a:pt x="11849" y="47103"/>
                  </a:cubicBezTo>
                  <a:lnTo>
                    <a:pt x="11849" y="5925"/>
                  </a:lnTo>
                  <a:cubicBezTo>
                    <a:pt x="11849" y="2647"/>
                    <a:pt x="9202" y="0"/>
                    <a:pt x="5925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73" name="Forma Livre: Forma 2072">
              <a:extLst>
                <a:ext uri="{FF2B5EF4-FFF2-40B4-BE49-F238E27FC236}">
                  <a16:creationId xmlns:a16="http://schemas.microsoft.com/office/drawing/2014/main" id="{5A978C22-C3A3-65C0-EF2E-0268052F1226}"/>
                </a:ext>
              </a:extLst>
            </p:cNvPr>
            <p:cNvSpPr/>
            <p:nvPr/>
          </p:nvSpPr>
          <p:spPr>
            <a:xfrm>
              <a:off x="9228707" y="4341301"/>
              <a:ext cx="11849" cy="171772"/>
            </a:xfrm>
            <a:custGeom>
              <a:avLst/>
              <a:gdLst>
                <a:gd name="connsiteX0" fmla="*/ 5924 w 11849"/>
                <a:gd name="connsiteY0" fmla="*/ 0 h 171772"/>
                <a:gd name="connsiteX1" fmla="*/ 0 w 11849"/>
                <a:gd name="connsiteY1" fmla="*/ 5925 h 171772"/>
                <a:gd name="connsiteX2" fmla="*/ 0 w 11849"/>
                <a:gd name="connsiteY2" fmla="*/ 167361 h 171772"/>
                <a:gd name="connsiteX3" fmla="*/ 5924 w 11849"/>
                <a:gd name="connsiteY3" fmla="*/ 171773 h 171772"/>
                <a:gd name="connsiteX4" fmla="*/ 11849 w 11849"/>
                <a:gd name="connsiteY4" fmla="*/ 167361 h 171772"/>
                <a:gd name="connsiteX5" fmla="*/ 11849 w 11849"/>
                <a:gd name="connsiteY5" fmla="*/ 5925 h 171772"/>
                <a:gd name="connsiteX6" fmla="*/ 5924 w 11849"/>
                <a:gd name="connsiteY6" fmla="*/ 0 h 171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849" h="171772">
                  <a:moveTo>
                    <a:pt x="5924" y="0"/>
                  </a:moveTo>
                  <a:cubicBezTo>
                    <a:pt x="2647" y="0"/>
                    <a:pt x="0" y="2647"/>
                    <a:pt x="0" y="5925"/>
                  </a:cubicBezTo>
                  <a:lnTo>
                    <a:pt x="0" y="167361"/>
                  </a:lnTo>
                  <a:cubicBezTo>
                    <a:pt x="0" y="169798"/>
                    <a:pt x="2647" y="171773"/>
                    <a:pt x="5924" y="171773"/>
                  </a:cubicBezTo>
                  <a:cubicBezTo>
                    <a:pt x="9202" y="171773"/>
                    <a:pt x="11849" y="169798"/>
                    <a:pt x="11849" y="167361"/>
                  </a:cubicBezTo>
                  <a:lnTo>
                    <a:pt x="11849" y="5925"/>
                  </a:lnTo>
                  <a:cubicBezTo>
                    <a:pt x="11849" y="2647"/>
                    <a:pt x="9202" y="0"/>
                    <a:pt x="5924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74" name="Forma Livre: Forma 2073">
              <a:extLst>
                <a:ext uri="{FF2B5EF4-FFF2-40B4-BE49-F238E27FC236}">
                  <a16:creationId xmlns:a16="http://schemas.microsoft.com/office/drawing/2014/main" id="{92FE77C1-137B-13F8-1804-94A660C60001}"/>
                </a:ext>
              </a:extLst>
            </p:cNvPr>
            <p:cNvSpPr/>
            <p:nvPr/>
          </p:nvSpPr>
          <p:spPr>
            <a:xfrm>
              <a:off x="9250976" y="4363151"/>
              <a:ext cx="11849" cy="133661"/>
            </a:xfrm>
            <a:custGeom>
              <a:avLst/>
              <a:gdLst>
                <a:gd name="connsiteX0" fmla="*/ 5925 w 11849"/>
                <a:gd name="connsiteY0" fmla="*/ 0 h 133661"/>
                <a:gd name="connsiteX1" fmla="*/ 0 w 11849"/>
                <a:gd name="connsiteY1" fmla="*/ 5925 h 133661"/>
                <a:gd name="connsiteX2" fmla="*/ 0 w 11849"/>
                <a:gd name="connsiteY2" fmla="*/ 129250 h 133661"/>
                <a:gd name="connsiteX3" fmla="*/ 5925 w 11849"/>
                <a:gd name="connsiteY3" fmla="*/ 133662 h 133661"/>
                <a:gd name="connsiteX4" fmla="*/ 11850 w 11849"/>
                <a:gd name="connsiteY4" fmla="*/ 129250 h 133661"/>
                <a:gd name="connsiteX5" fmla="*/ 11850 w 11849"/>
                <a:gd name="connsiteY5" fmla="*/ 5925 h 133661"/>
                <a:gd name="connsiteX6" fmla="*/ 5925 w 11849"/>
                <a:gd name="connsiteY6" fmla="*/ 0 h 13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849" h="133661">
                  <a:moveTo>
                    <a:pt x="5925" y="0"/>
                  </a:moveTo>
                  <a:cubicBezTo>
                    <a:pt x="2647" y="0"/>
                    <a:pt x="0" y="2647"/>
                    <a:pt x="0" y="5925"/>
                  </a:cubicBezTo>
                  <a:lnTo>
                    <a:pt x="0" y="129250"/>
                  </a:lnTo>
                  <a:cubicBezTo>
                    <a:pt x="0" y="131687"/>
                    <a:pt x="2647" y="133662"/>
                    <a:pt x="5925" y="133662"/>
                  </a:cubicBezTo>
                  <a:cubicBezTo>
                    <a:pt x="9202" y="133662"/>
                    <a:pt x="11850" y="131687"/>
                    <a:pt x="11850" y="129250"/>
                  </a:cubicBezTo>
                  <a:lnTo>
                    <a:pt x="11850" y="5925"/>
                  </a:lnTo>
                  <a:cubicBezTo>
                    <a:pt x="11850" y="2647"/>
                    <a:pt x="9202" y="0"/>
                    <a:pt x="5925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75" name="Forma Livre: Forma 2074">
              <a:extLst>
                <a:ext uri="{FF2B5EF4-FFF2-40B4-BE49-F238E27FC236}">
                  <a16:creationId xmlns:a16="http://schemas.microsoft.com/office/drawing/2014/main" id="{F7343932-C9B6-D4E6-7A2B-E0F535A0E4B6}"/>
                </a:ext>
              </a:extLst>
            </p:cNvPr>
            <p:cNvSpPr/>
            <p:nvPr/>
          </p:nvSpPr>
          <p:spPr>
            <a:xfrm>
              <a:off x="9317828" y="4409288"/>
              <a:ext cx="11849" cy="53279"/>
            </a:xfrm>
            <a:custGeom>
              <a:avLst/>
              <a:gdLst>
                <a:gd name="connsiteX0" fmla="*/ 5925 w 11849"/>
                <a:gd name="connsiteY0" fmla="*/ 0 h 53279"/>
                <a:gd name="connsiteX1" fmla="*/ 0 w 11849"/>
                <a:gd name="connsiteY1" fmla="*/ 5925 h 53279"/>
                <a:gd name="connsiteX2" fmla="*/ 0 w 11849"/>
                <a:gd name="connsiteY2" fmla="*/ 48868 h 53279"/>
                <a:gd name="connsiteX3" fmla="*/ 5925 w 11849"/>
                <a:gd name="connsiteY3" fmla="*/ 53280 h 53279"/>
                <a:gd name="connsiteX4" fmla="*/ 11849 w 11849"/>
                <a:gd name="connsiteY4" fmla="*/ 48868 h 53279"/>
                <a:gd name="connsiteX5" fmla="*/ 11849 w 11849"/>
                <a:gd name="connsiteY5" fmla="*/ 5925 h 53279"/>
                <a:gd name="connsiteX6" fmla="*/ 5925 w 11849"/>
                <a:gd name="connsiteY6" fmla="*/ 0 h 53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849" h="53279">
                  <a:moveTo>
                    <a:pt x="5925" y="0"/>
                  </a:moveTo>
                  <a:cubicBezTo>
                    <a:pt x="2647" y="0"/>
                    <a:pt x="0" y="2647"/>
                    <a:pt x="0" y="5925"/>
                  </a:cubicBezTo>
                  <a:lnTo>
                    <a:pt x="0" y="48868"/>
                  </a:lnTo>
                  <a:cubicBezTo>
                    <a:pt x="0" y="51305"/>
                    <a:pt x="2647" y="53280"/>
                    <a:pt x="5925" y="53280"/>
                  </a:cubicBezTo>
                  <a:cubicBezTo>
                    <a:pt x="9202" y="53280"/>
                    <a:pt x="11849" y="51305"/>
                    <a:pt x="11849" y="48868"/>
                  </a:cubicBezTo>
                  <a:lnTo>
                    <a:pt x="11849" y="5925"/>
                  </a:lnTo>
                  <a:cubicBezTo>
                    <a:pt x="11849" y="2647"/>
                    <a:pt x="9202" y="0"/>
                    <a:pt x="5925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76" name="Forma Livre: Forma 2075">
              <a:extLst>
                <a:ext uri="{FF2B5EF4-FFF2-40B4-BE49-F238E27FC236}">
                  <a16:creationId xmlns:a16="http://schemas.microsoft.com/office/drawing/2014/main" id="{E848526B-3F79-DE9B-3DF7-102EC71AE4C4}"/>
                </a:ext>
              </a:extLst>
            </p:cNvPr>
            <p:cNvSpPr/>
            <p:nvPr/>
          </p:nvSpPr>
          <p:spPr>
            <a:xfrm>
              <a:off x="9295516" y="4394329"/>
              <a:ext cx="11849" cy="79373"/>
            </a:xfrm>
            <a:custGeom>
              <a:avLst/>
              <a:gdLst>
                <a:gd name="connsiteX0" fmla="*/ 5925 w 11849"/>
                <a:gd name="connsiteY0" fmla="*/ 0 h 79373"/>
                <a:gd name="connsiteX1" fmla="*/ 0 w 11849"/>
                <a:gd name="connsiteY1" fmla="*/ 5925 h 79373"/>
                <a:gd name="connsiteX2" fmla="*/ 0 w 11849"/>
                <a:gd name="connsiteY2" fmla="*/ 74961 h 79373"/>
                <a:gd name="connsiteX3" fmla="*/ 5925 w 11849"/>
                <a:gd name="connsiteY3" fmla="*/ 79373 h 79373"/>
                <a:gd name="connsiteX4" fmla="*/ 11850 w 11849"/>
                <a:gd name="connsiteY4" fmla="*/ 74961 h 79373"/>
                <a:gd name="connsiteX5" fmla="*/ 11850 w 11849"/>
                <a:gd name="connsiteY5" fmla="*/ 5925 h 79373"/>
                <a:gd name="connsiteX6" fmla="*/ 5925 w 11849"/>
                <a:gd name="connsiteY6" fmla="*/ 0 h 7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849" h="79373">
                  <a:moveTo>
                    <a:pt x="5925" y="0"/>
                  </a:moveTo>
                  <a:cubicBezTo>
                    <a:pt x="2647" y="0"/>
                    <a:pt x="0" y="2647"/>
                    <a:pt x="0" y="5925"/>
                  </a:cubicBezTo>
                  <a:lnTo>
                    <a:pt x="0" y="74961"/>
                  </a:lnTo>
                  <a:cubicBezTo>
                    <a:pt x="0" y="77398"/>
                    <a:pt x="2647" y="79373"/>
                    <a:pt x="5925" y="79373"/>
                  </a:cubicBezTo>
                  <a:cubicBezTo>
                    <a:pt x="9202" y="79373"/>
                    <a:pt x="11850" y="77398"/>
                    <a:pt x="11850" y="74961"/>
                  </a:cubicBezTo>
                  <a:lnTo>
                    <a:pt x="11850" y="5925"/>
                  </a:lnTo>
                  <a:cubicBezTo>
                    <a:pt x="11850" y="2647"/>
                    <a:pt x="9202" y="0"/>
                    <a:pt x="5925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77" name="Forma Livre: Forma 2076">
              <a:extLst>
                <a:ext uri="{FF2B5EF4-FFF2-40B4-BE49-F238E27FC236}">
                  <a16:creationId xmlns:a16="http://schemas.microsoft.com/office/drawing/2014/main" id="{8A9E1DE1-C21E-D04B-ACEA-3AC6F93EE9A0}"/>
                </a:ext>
              </a:extLst>
            </p:cNvPr>
            <p:cNvSpPr/>
            <p:nvPr/>
          </p:nvSpPr>
          <p:spPr>
            <a:xfrm>
              <a:off x="9273247" y="4403867"/>
              <a:ext cx="11849" cy="62776"/>
            </a:xfrm>
            <a:custGeom>
              <a:avLst/>
              <a:gdLst>
                <a:gd name="connsiteX0" fmla="*/ 5925 w 11849"/>
                <a:gd name="connsiteY0" fmla="*/ 0 h 62776"/>
                <a:gd name="connsiteX1" fmla="*/ 0 w 11849"/>
                <a:gd name="connsiteY1" fmla="*/ 5925 h 62776"/>
                <a:gd name="connsiteX2" fmla="*/ 0 w 11849"/>
                <a:gd name="connsiteY2" fmla="*/ 58364 h 62776"/>
                <a:gd name="connsiteX3" fmla="*/ 5925 w 11849"/>
                <a:gd name="connsiteY3" fmla="*/ 62776 h 62776"/>
                <a:gd name="connsiteX4" fmla="*/ 11849 w 11849"/>
                <a:gd name="connsiteY4" fmla="*/ 58364 h 62776"/>
                <a:gd name="connsiteX5" fmla="*/ 11849 w 11849"/>
                <a:gd name="connsiteY5" fmla="*/ 5925 h 62776"/>
                <a:gd name="connsiteX6" fmla="*/ 5925 w 11849"/>
                <a:gd name="connsiteY6" fmla="*/ 0 h 62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849" h="62776">
                  <a:moveTo>
                    <a:pt x="5925" y="0"/>
                  </a:moveTo>
                  <a:cubicBezTo>
                    <a:pt x="2647" y="0"/>
                    <a:pt x="0" y="2647"/>
                    <a:pt x="0" y="5925"/>
                  </a:cubicBezTo>
                  <a:lnTo>
                    <a:pt x="0" y="58364"/>
                  </a:lnTo>
                  <a:cubicBezTo>
                    <a:pt x="0" y="60801"/>
                    <a:pt x="2647" y="62776"/>
                    <a:pt x="5925" y="62776"/>
                  </a:cubicBezTo>
                  <a:cubicBezTo>
                    <a:pt x="9202" y="62776"/>
                    <a:pt x="11849" y="60801"/>
                    <a:pt x="11849" y="58364"/>
                  </a:cubicBezTo>
                  <a:lnTo>
                    <a:pt x="11849" y="5925"/>
                  </a:lnTo>
                  <a:cubicBezTo>
                    <a:pt x="11849" y="2647"/>
                    <a:pt x="9202" y="0"/>
                    <a:pt x="5925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78" name="Forma Livre: Forma 2077">
              <a:extLst>
                <a:ext uri="{FF2B5EF4-FFF2-40B4-BE49-F238E27FC236}">
                  <a16:creationId xmlns:a16="http://schemas.microsoft.com/office/drawing/2014/main" id="{431A77F9-0CB1-76FB-EB54-98CC0338FF4A}"/>
                </a:ext>
              </a:extLst>
            </p:cNvPr>
            <p:cNvSpPr/>
            <p:nvPr/>
          </p:nvSpPr>
          <p:spPr>
            <a:xfrm>
              <a:off x="9495147" y="4390925"/>
              <a:ext cx="11849" cy="85298"/>
            </a:xfrm>
            <a:custGeom>
              <a:avLst/>
              <a:gdLst>
                <a:gd name="connsiteX0" fmla="*/ 5925 w 11849"/>
                <a:gd name="connsiteY0" fmla="*/ 0 h 85298"/>
                <a:gd name="connsiteX1" fmla="*/ 0 w 11849"/>
                <a:gd name="connsiteY1" fmla="*/ 5925 h 85298"/>
                <a:gd name="connsiteX2" fmla="*/ 0 w 11849"/>
                <a:gd name="connsiteY2" fmla="*/ 80886 h 85298"/>
                <a:gd name="connsiteX3" fmla="*/ 5925 w 11849"/>
                <a:gd name="connsiteY3" fmla="*/ 85298 h 85298"/>
                <a:gd name="connsiteX4" fmla="*/ 11850 w 11849"/>
                <a:gd name="connsiteY4" fmla="*/ 80886 h 85298"/>
                <a:gd name="connsiteX5" fmla="*/ 11850 w 11849"/>
                <a:gd name="connsiteY5" fmla="*/ 5925 h 85298"/>
                <a:gd name="connsiteX6" fmla="*/ 5925 w 11849"/>
                <a:gd name="connsiteY6" fmla="*/ 0 h 8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849" h="85298">
                  <a:moveTo>
                    <a:pt x="5925" y="0"/>
                  </a:moveTo>
                  <a:cubicBezTo>
                    <a:pt x="2647" y="0"/>
                    <a:pt x="0" y="2647"/>
                    <a:pt x="0" y="5925"/>
                  </a:cubicBezTo>
                  <a:lnTo>
                    <a:pt x="0" y="80886"/>
                  </a:lnTo>
                  <a:cubicBezTo>
                    <a:pt x="0" y="83323"/>
                    <a:pt x="2647" y="85298"/>
                    <a:pt x="5925" y="85298"/>
                  </a:cubicBezTo>
                  <a:cubicBezTo>
                    <a:pt x="9202" y="85298"/>
                    <a:pt x="11850" y="83323"/>
                    <a:pt x="11850" y="80886"/>
                  </a:cubicBezTo>
                  <a:lnTo>
                    <a:pt x="11850" y="5925"/>
                  </a:lnTo>
                  <a:cubicBezTo>
                    <a:pt x="11850" y="2647"/>
                    <a:pt x="9202" y="0"/>
                    <a:pt x="5925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79" name="Forma Livre: Forma 2078">
              <a:extLst>
                <a:ext uri="{FF2B5EF4-FFF2-40B4-BE49-F238E27FC236}">
                  <a16:creationId xmlns:a16="http://schemas.microsoft.com/office/drawing/2014/main" id="{30826575-92A4-CF38-CE4F-15F7BD6FB0B3}"/>
                </a:ext>
              </a:extLst>
            </p:cNvPr>
            <p:cNvSpPr/>
            <p:nvPr/>
          </p:nvSpPr>
          <p:spPr>
            <a:xfrm>
              <a:off x="9517417" y="4409330"/>
              <a:ext cx="11849" cy="53279"/>
            </a:xfrm>
            <a:custGeom>
              <a:avLst/>
              <a:gdLst>
                <a:gd name="connsiteX0" fmla="*/ 5925 w 11849"/>
                <a:gd name="connsiteY0" fmla="*/ 0 h 53279"/>
                <a:gd name="connsiteX1" fmla="*/ 0 w 11849"/>
                <a:gd name="connsiteY1" fmla="*/ 5925 h 53279"/>
                <a:gd name="connsiteX2" fmla="*/ 0 w 11849"/>
                <a:gd name="connsiteY2" fmla="*/ 48868 h 53279"/>
                <a:gd name="connsiteX3" fmla="*/ 5925 w 11849"/>
                <a:gd name="connsiteY3" fmla="*/ 53280 h 53279"/>
                <a:gd name="connsiteX4" fmla="*/ 11849 w 11849"/>
                <a:gd name="connsiteY4" fmla="*/ 48868 h 53279"/>
                <a:gd name="connsiteX5" fmla="*/ 11849 w 11849"/>
                <a:gd name="connsiteY5" fmla="*/ 5925 h 53279"/>
                <a:gd name="connsiteX6" fmla="*/ 5925 w 11849"/>
                <a:gd name="connsiteY6" fmla="*/ 0 h 53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849" h="53279">
                  <a:moveTo>
                    <a:pt x="5925" y="0"/>
                  </a:moveTo>
                  <a:cubicBezTo>
                    <a:pt x="2647" y="0"/>
                    <a:pt x="0" y="2647"/>
                    <a:pt x="0" y="5925"/>
                  </a:cubicBezTo>
                  <a:lnTo>
                    <a:pt x="0" y="48868"/>
                  </a:lnTo>
                  <a:cubicBezTo>
                    <a:pt x="0" y="51305"/>
                    <a:pt x="2647" y="53280"/>
                    <a:pt x="5925" y="53280"/>
                  </a:cubicBezTo>
                  <a:cubicBezTo>
                    <a:pt x="9202" y="53280"/>
                    <a:pt x="11849" y="51305"/>
                    <a:pt x="11849" y="48868"/>
                  </a:cubicBezTo>
                  <a:lnTo>
                    <a:pt x="11849" y="5925"/>
                  </a:lnTo>
                  <a:cubicBezTo>
                    <a:pt x="11849" y="2647"/>
                    <a:pt x="9202" y="0"/>
                    <a:pt x="5925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80" name="Forma Livre: Forma 2079">
              <a:extLst>
                <a:ext uri="{FF2B5EF4-FFF2-40B4-BE49-F238E27FC236}">
                  <a16:creationId xmlns:a16="http://schemas.microsoft.com/office/drawing/2014/main" id="{68ADE567-E283-68D4-B27F-D95C0F124548}"/>
                </a:ext>
              </a:extLst>
            </p:cNvPr>
            <p:cNvSpPr/>
            <p:nvPr/>
          </p:nvSpPr>
          <p:spPr>
            <a:xfrm>
              <a:off x="9539687" y="4400506"/>
              <a:ext cx="11849" cy="68616"/>
            </a:xfrm>
            <a:custGeom>
              <a:avLst/>
              <a:gdLst>
                <a:gd name="connsiteX0" fmla="*/ 5924 w 11849"/>
                <a:gd name="connsiteY0" fmla="*/ 0 h 68616"/>
                <a:gd name="connsiteX1" fmla="*/ 0 w 11849"/>
                <a:gd name="connsiteY1" fmla="*/ 5925 h 68616"/>
                <a:gd name="connsiteX2" fmla="*/ 0 w 11849"/>
                <a:gd name="connsiteY2" fmla="*/ 64205 h 68616"/>
                <a:gd name="connsiteX3" fmla="*/ 5924 w 11849"/>
                <a:gd name="connsiteY3" fmla="*/ 68617 h 68616"/>
                <a:gd name="connsiteX4" fmla="*/ 11849 w 11849"/>
                <a:gd name="connsiteY4" fmla="*/ 64205 h 68616"/>
                <a:gd name="connsiteX5" fmla="*/ 11849 w 11849"/>
                <a:gd name="connsiteY5" fmla="*/ 5925 h 68616"/>
                <a:gd name="connsiteX6" fmla="*/ 5924 w 11849"/>
                <a:gd name="connsiteY6" fmla="*/ 0 h 68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849" h="68616">
                  <a:moveTo>
                    <a:pt x="5924" y="0"/>
                  </a:moveTo>
                  <a:cubicBezTo>
                    <a:pt x="2647" y="0"/>
                    <a:pt x="0" y="2647"/>
                    <a:pt x="0" y="5925"/>
                  </a:cubicBezTo>
                  <a:lnTo>
                    <a:pt x="0" y="64205"/>
                  </a:lnTo>
                  <a:cubicBezTo>
                    <a:pt x="0" y="66642"/>
                    <a:pt x="2647" y="68617"/>
                    <a:pt x="5924" y="68617"/>
                  </a:cubicBezTo>
                  <a:cubicBezTo>
                    <a:pt x="9202" y="68617"/>
                    <a:pt x="11849" y="66642"/>
                    <a:pt x="11849" y="64205"/>
                  </a:cubicBezTo>
                  <a:lnTo>
                    <a:pt x="11849" y="5925"/>
                  </a:lnTo>
                  <a:cubicBezTo>
                    <a:pt x="11849" y="2647"/>
                    <a:pt x="9202" y="0"/>
                    <a:pt x="5924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81" name="Forma Livre: Forma 2080">
              <a:extLst>
                <a:ext uri="{FF2B5EF4-FFF2-40B4-BE49-F238E27FC236}">
                  <a16:creationId xmlns:a16="http://schemas.microsoft.com/office/drawing/2014/main" id="{C717DDC9-ADD5-C04C-330C-D1DCCE0A90BE}"/>
                </a:ext>
              </a:extLst>
            </p:cNvPr>
            <p:cNvSpPr/>
            <p:nvPr/>
          </p:nvSpPr>
          <p:spPr>
            <a:xfrm>
              <a:off x="9561957" y="4386976"/>
              <a:ext cx="11849" cy="92188"/>
            </a:xfrm>
            <a:custGeom>
              <a:avLst/>
              <a:gdLst>
                <a:gd name="connsiteX0" fmla="*/ 5925 w 11849"/>
                <a:gd name="connsiteY0" fmla="*/ 0 h 92188"/>
                <a:gd name="connsiteX1" fmla="*/ 0 w 11849"/>
                <a:gd name="connsiteY1" fmla="*/ 5925 h 92188"/>
                <a:gd name="connsiteX2" fmla="*/ 0 w 11849"/>
                <a:gd name="connsiteY2" fmla="*/ 87777 h 92188"/>
                <a:gd name="connsiteX3" fmla="*/ 5925 w 11849"/>
                <a:gd name="connsiteY3" fmla="*/ 92189 h 92188"/>
                <a:gd name="connsiteX4" fmla="*/ 11850 w 11849"/>
                <a:gd name="connsiteY4" fmla="*/ 87777 h 92188"/>
                <a:gd name="connsiteX5" fmla="*/ 11850 w 11849"/>
                <a:gd name="connsiteY5" fmla="*/ 5925 h 92188"/>
                <a:gd name="connsiteX6" fmla="*/ 5925 w 11849"/>
                <a:gd name="connsiteY6" fmla="*/ 0 h 92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849" h="92188">
                  <a:moveTo>
                    <a:pt x="5925" y="0"/>
                  </a:moveTo>
                  <a:cubicBezTo>
                    <a:pt x="2647" y="0"/>
                    <a:pt x="0" y="2647"/>
                    <a:pt x="0" y="5925"/>
                  </a:cubicBezTo>
                  <a:lnTo>
                    <a:pt x="0" y="87777"/>
                  </a:lnTo>
                  <a:cubicBezTo>
                    <a:pt x="0" y="90214"/>
                    <a:pt x="2647" y="92189"/>
                    <a:pt x="5925" y="92189"/>
                  </a:cubicBezTo>
                  <a:cubicBezTo>
                    <a:pt x="9202" y="92189"/>
                    <a:pt x="11850" y="90214"/>
                    <a:pt x="11850" y="87777"/>
                  </a:cubicBezTo>
                  <a:lnTo>
                    <a:pt x="11850" y="5925"/>
                  </a:lnTo>
                  <a:cubicBezTo>
                    <a:pt x="11850" y="2647"/>
                    <a:pt x="9202" y="0"/>
                    <a:pt x="5925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82" name="Forma Livre: Forma 2081">
              <a:extLst>
                <a:ext uri="{FF2B5EF4-FFF2-40B4-BE49-F238E27FC236}">
                  <a16:creationId xmlns:a16="http://schemas.microsoft.com/office/drawing/2014/main" id="{351737F4-780E-9CE1-2618-317A041DAF3E}"/>
                </a:ext>
              </a:extLst>
            </p:cNvPr>
            <p:cNvSpPr/>
            <p:nvPr/>
          </p:nvSpPr>
          <p:spPr>
            <a:xfrm>
              <a:off x="9628809" y="4425885"/>
              <a:ext cx="11849" cy="24454"/>
            </a:xfrm>
            <a:custGeom>
              <a:avLst/>
              <a:gdLst>
                <a:gd name="connsiteX0" fmla="*/ 5925 w 11849"/>
                <a:gd name="connsiteY0" fmla="*/ 0 h 24454"/>
                <a:gd name="connsiteX1" fmla="*/ 0 w 11849"/>
                <a:gd name="connsiteY1" fmla="*/ 5925 h 24454"/>
                <a:gd name="connsiteX2" fmla="*/ 0 w 11849"/>
                <a:gd name="connsiteY2" fmla="*/ 20043 h 24454"/>
                <a:gd name="connsiteX3" fmla="*/ 5925 w 11849"/>
                <a:gd name="connsiteY3" fmla="*/ 24455 h 24454"/>
                <a:gd name="connsiteX4" fmla="*/ 11849 w 11849"/>
                <a:gd name="connsiteY4" fmla="*/ 20043 h 24454"/>
                <a:gd name="connsiteX5" fmla="*/ 11849 w 11849"/>
                <a:gd name="connsiteY5" fmla="*/ 5925 h 24454"/>
                <a:gd name="connsiteX6" fmla="*/ 5925 w 11849"/>
                <a:gd name="connsiteY6" fmla="*/ 0 h 24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849" h="24454">
                  <a:moveTo>
                    <a:pt x="5925" y="0"/>
                  </a:moveTo>
                  <a:cubicBezTo>
                    <a:pt x="2647" y="0"/>
                    <a:pt x="0" y="2647"/>
                    <a:pt x="0" y="5925"/>
                  </a:cubicBezTo>
                  <a:lnTo>
                    <a:pt x="0" y="20043"/>
                  </a:lnTo>
                  <a:cubicBezTo>
                    <a:pt x="0" y="22480"/>
                    <a:pt x="2647" y="24455"/>
                    <a:pt x="5925" y="24455"/>
                  </a:cubicBezTo>
                  <a:cubicBezTo>
                    <a:pt x="9202" y="24455"/>
                    <a:pt x="11849" y="22480"/>
                    <a:pt x="11849" y="20043"/>
                  </a:cubicBezTo>
                  <a:lnTo>
                    <a:pt x="11849" y="5925"/>
                  </a:lnTo>
                  <a:cubicBezTo>
                    <a:pt x="11849" y="2647"/>
                    <a:pt x="9202" y="0"/>
                    <a:pt x="5925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83" name="Forma Livre: Forma 2082">
              <a:extLst>
                <a:ext uri="{FF2B5EF4-FFF2-40B4-BE49-F238E27FC236}">
                  <a16:creationId xmlns:a16="http://schemas.microsoft.com/office/drawing/2014/main" id="{19B68489-1325-007E-103F-F91783B8F6F2}"/>
                </a:ext>
              </a:extLst>
            </p:cNvPr>
            <p:cNvSpPr/>
            <p:nvPr/>
          </p:nvSpPr>
          <p:spPr>
            <a:xfrm>
              <a:off x="9606539" y="4386009"/>
              <a:ext cx="11849" cy="93869"/>
            </a:xfrm>
            <a:custGeom>
              <a:avLst/>
              <a:gdLst>
                <a:gd name="connsiteX0" fmla="*/ 5925 w 11849"/>
                <a:gd name="connsiteY0" fmla="*/ 0 h 93869"/>
                <a:gd name="connsiteX1" fmla="*/ 0 w 11849"/>
                <a:gd name="connsiteY1" fmla="*/ 5925 h 93869"/>
                <a:gd name="connsiteX2" fmla="*/ 0 w 11849"/>
                <a:gd name="connsiteY2" fmla="*/ 89458 h 93869"/>
                <a:gd name="connsiteX3" fmla="*/ 5925 w 11849"/>
                <a:gd name="connsiteY3" fmla="*/ 93870 h 93869"/>
                <a:gd name="connsiteX4" fmla="*/ 11850 w 11849"/>
                <a:gd name="connsiteY4" fmla="*/ 89458 h 93869"/>
                <a:gd name="connsiteX5" fmla="*/ 11850 w 11849"/>
                <a:gd name="connsiteY5" fmla="*/ 5925 h 93869"/>
                <a:gd name="connsiteX6" fmla="*/ 5925 w 11849"/>
                <a:gd name="connsiteY6" fmla="*/ 0 h 9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849" h="93869">
                  <a:moveTo>
                    <a:pt x="5925" y="0"/>
                  </a:moveTo>
                  <a:cubicBezTo>
                    <a:pt x="2647" y="0"/>
                    <a:pt x="0" y="2647"/>
                    <a:pt x="0" y="5925"/>
                  </a:cubicBezTo>
                  <a:lnTo>
                    <a:pt x="0" y="89458"/>
                  </a:lnTo>
                  <a:cubicBezTo>
                    <a:pt x="0" y="91895"/>
                    <a:pt x="2647" y="93870"/>
                    <a:pt x="5925" y="93870"/>
                  </a:cubicBezTo>
                  <a:cubicBezTo>
                    <a:pt x="9202" y="93870"/>
                    <a:pt x="11850" y="91895"/>
                    <a:pt x="11850" y="89458"/>
                  </a:cubicBezTo>
                  <a:lnTo>
                    <a:pt x="11850" y="5925"/>
                  </a:lnTo>
                  <a:cubicBezTo>
                    <a:pt x="11850" y="2647"/>
                    <a:pt x="9202" y="0"/>
                    <a:pt x="5925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84" name="Forma Livre: Forma 2083">
              <a:extLst>
                <a:ext uri="{FF2B5EF4-FFF2-40B4-BE49-F238E27FC236}">
                  <a16:creationId xmlns:a16="http://schemas.microsoft.com/office/drawing/2014/main" id="{448D79B5-5A83-B42D-9253-24C426A9BDED}"/>
                </a:ext>
              </a:extLst>
            </p:cNvPr>
            <p:cNvSpPr/>
            <p:nvPr/>
          </p:nvSpPr>
          <p:spPr>
            <a:xfrm>
              <a:off x="9584227" y="4400506"/>
              <a:ext cx="11849" cy="68616"/>
            </a:xfrm>
            <a:custGeom>
              <a:avLst/>
              <a:gdLst>
                <a:gd name="connsiteX0" fmla="*/ 5924 w 11849"/>
                <a:gd name="connsiteY0" fmla="*/ 0 h 68616"/>
                <a:gd name="connsiteX1" fmla="*/ 0 w 11849"/>
                <a:gd name="connsiteY1" fmla="*/ 5925 h 68616"/>
                <a:gd name="connsiteX2" fmla="*/ 0 w 11849"/>
                <a:gd name="connsiteY2" fmla="*/ 64205 h 68616"/>
                <a:gd name="connsiteX3" fmla="*/ 5924 w 11849"/>
                <a:gd name="connsiteY3" fmla="*/ 68617 h 68616"/>
                <a:gd name="connsiteX4" fmla="*/ 11849 w 11849"/>
                <a:gd name="connsiteY4" fmla="*/ 64205 h 68616"/>
                <a:gd name="connsiteX5" fmla="*/ 11849 w 11849"/>
                <a:gd name="connsiteY5" fmla="*/ 5925 h 68616"/>
                <a:gd name="connsiteX6" fmla="*/ 5924 w 11849"/>
                <a:gd name="connsiteY6" fmla="*/ 0 h 68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849" h="68616">
                  <a:moveTo>
                    <a:pt x="5924" y="0"/>
                  </a:moveTo>
                  <a:cubicBezTo>
                    <a:pt x="2647" y="0"/>
                    <a:pt x="0" y="2647"/>
                    <a:pt x="0" y="5925"/>
                  </a:cubicBezTo>
                  <a:lnTo>
                    <a:pt x="0" y="64205"/>
                  </a:lnTo>
                  <a:cubicBezTo>
                    <a:pt x="0" y="66642"/>
                    <a:pt x="2647" y="68617"/>
                    <a:pt x="5924" y="68617"/>
                  </a:cubicBezTo>
                  <a:cubicBezTo>
                    <a:pt x="9202" y="68617"/>
                    <a:pt x="11849" y="66642"/>
                    <a:pt x="11849" y="64205"/>
                  </a:cubicBezTo>
                  <a:lnTo>
                    <a:pt x="11849" y="5925"/>
                  </a:lnTo>
                  <a:cubicBezTo>
                    <a:pt x="11849" y="2647"/>
                    <a:pt x="9202" y="0"/>
                    <a:pt x="5924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85" name="Forma Livre: Forma 2084">
              <a:extLst>
                <a:ext uri="{FF2B5EF4-FFF2-40B4-BE49-F238E27FC236}">
                  <a16:creationId xmlns:a16="http://schemas.microsoft.com/office/drawing/2014/main" id="{ECA02756-C1FA-8520-37AE-EAEB04DC4CFE}"/>
                </a:ext>
              </a:extLst>
            </p:cNvPr>
            <p:cNvSpPr/>
            <p:nvPr/>
          </p:nvSpPr>
          <p:spPr>
            <a:xfrm>
              <a:off x="9742596" y="4416851"/>
              <a:ext cx="11849" cy="40169"/>
            </a:xfrm>
            <a:custGeom>
              <a:avLst/>
              <a:gdLst>
                <a:gd name="connsiteX0" fmla="*/ 5925 w 11849"/>
                <a:gd name="connsiteY0" fmla="*/ 0 h 40169"/>
                <a:gd name="connsiteX1" fmla="*/ 0 w 11849"/>
                <a:gd name="connsiteY1" fmla="*/ 5925 h 40169"/>
                <a:gd name="connsiteX2" fmla="*/ 0 w 11849"/>
                <a:gd name="connsiteY2" fmla="*/ 35758 h 40169"/>
                <a:gd name="connsiteX3" fmla="*/ 5925 w 11849"/>
                <a:gd name="connsiteY3" fmla="*/ 40170 h 40169"/>
                <a:gd name="connsiteX4" fmla="*/ 11850 w 11849"/>
                <a:gd name="connsiteY4" fmla="*/ 35758 h 40169"/>
                <a:gd name="connsiteX5" fmla="*/ 11850 w 11849"/>
                <a:gd name="connsiteY5" fmla="*/ 5925 h 40169"/>
                <a:gd name="connsiteX6" fmla="*/ 5925 w 11849"/>
                <a:gd name="connsiteY6" fmla="*/ 0 h 40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849" h="40169">
                  <a:moveTo>
                    <a:pt x="5925" y="0"/>
                  </a:moveTo>
                  <a:cubicBezTo>
                    <a:pt x="2647" y="0"/>
                    <a:pt x="0" y="2647"/>
                    <a:pt x="0" y="5925"/>
                  </a:cubicBezTo>
                  <a:lnTo>
                    <a:pt x="0" y="35758"/>
                  </a:lnTo>
                  <a:cubicBezTo>
                    <a:pt x="0" y="38195"/>
                    <a:pt x="2647" y="40170"/>
                    <a:pt x="5925" y="40170"/>
                  </a:cubicBezTo>
                  <a:cubicBezTo>
                    <a:pt x="9202" y="40170"/>
                    <a:pt x="11850" y="38195"/>
                    <a:pt x="11850" y="35758"/>
                  </a:cubicBezTo>
                  <a:lnTo>
                    <a:pt x="11850" y="5925"/>
                  </a:lnTo>
                  <a:cubicBezTo>
                    <a:pt x="11850" y="2647"/>
                    <a:pt x="9202" y="0"/>
                    <a:pt x="5925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86" name="Forma Livre: Forma 2085">
              <a:extLst>
                <a:ext uri="{FF2B5EF4-FFF2-40B4-BE49-F238E27FC236}">
                  <a16:creationId xmlns:a16="http://schemas.microsoft.com/office/drawing/2014/main" id="{54BB8BAC-3F11-04F2-F3F8-E22D75665C3E}"/>
                </a:ext>
              </a:extLst>
            </p:cNvPr>
            <p:cNvSpPr/>
            <p:nvPr/>
          </p:nvSpPr>
          <p:spPr>
            <a:xfrm>
              <a:off x="9764866" y="4408027"/>
              <a:ext cx="11849" cy="55506"/>
            </a:xfrm>
            <a:custGeom>
              <a:avLst/>
              <a:gdLst>
                <a:gd name="connsiteX0" fmla="*/ 5925 w 11849"/>
                <a:gd name="connsiteY0" fmla="*/ 0 h 55506"/>
                <a:gd name="connsiteX1" fmla="*/ 0 w 11849"/>
                <a:gd name="connsiteY1" fmla="*/ 5925 h 55506"/>
                <a:gd name="connsiteX2" fmla="*/ 0 w 11849"/>
                <a:gd name="connsiteY2" fmla="*/ 51095 h 55506"/>
                <a:gd name="connsiteX3" fmla="*/ 5925 w 11849"/>
                <a:gd name="connsiteY3" fmla="*/ 55507 h 55506"/>
                <a:gd name="connsiteX4" fmla="*/ 11849 w 11849"/>
                <a:gd name="connsiteY4" fmla="*/ 51095 h 55506"/>
                <a:gd name="connsiteX5" fmla="*/ 11849 w 11849"/>
                <a:gd name="connsiteY5" fmla="*/ 5925 h 55506"/>
                <a:gd name="connsiteX6" fmla="*/ 5925 w 11849"/>
                <a:gd name="connsiteY6" fmla="*/ 0 h 55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849" h="55506">
                  <a:moveTo>
                    <a:pt x="5925" y="0"/>
                  </a:moveTo>
                  <a:cubicBezTo>
                    <a:pt x="2647" y="0"/>
                    <a:pt x="0" y="2647"/>
                    <a:pt x="0" y="5925"/>
                  </a:cubicBezTo>
                  <a:lnTo>
                    <a:pt x="0" y="51095"/>
                  </a:lnTo>
                  <a:cubicBezTo>
                    <a:pt x="0" y="53532"/>
                    <a:pt x="2647" y="55507"/>
                    <a:pt x="5925" y="55507"/>
                  </a:cubicBezTo>
                  <a:cubicBezTo>
                    <a:pt x="9202" y="55507"/>
                    <a:pt x="11849" y="53532"/>
                    <a:pt x="11849" y="51095"/>
                  </a:cubicBezTo>
                  <a:lnTo>
                    <a:pt x="11849" y="5925"/>
                  </a:lnTo>
                  <a:cubicBezTo>
                    <a:pt x="11849" y="2647"/>
                    <a:pt x="9202" y="0"/>
                    <a:pt x="5925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87" name="Forma Livre: Forma 2086">
              <a:extLst>
                <a:ext uri="{FF2B5EF4-FFF2-40B4-BE49-F238E27FC236}">
                  <a16:creationId xmlns:a16="http://schemas.microsoft.com/office/drawing/2014/main" id="{AB9149ED-620B-62DF-C34B-A1EBFCDF2A48}"/>
                </a:ext>
              </a:extLst>
            </p:cNvPr>
            <p:cNvSpPr/>
            <p:nvPr/>
          </p:nvSpPr>
          <p:spPr>
            <a:xfrm>
              <a:off x="9787135" y="4394497"/>
              <a:ext cx="11849" cy="79079"/>
            </a:xfrm>
            <a:custGeom>
              <a:avLst/>
              <a:gdLst>
                <a:gd name="connsiteX0" fmla="*/ 5925 w 11849"/>
                <a:gd name="connsiteY0" fmla="*/ 0 h 79079"/>
                <a:gd name="connsiteX1" fmla="*/ 0 w 11849"/>
                <a:gd name="connsiteY1" fmla="*/ 5925 h 79079"/>
                <a:gd name="connsiteX2" fmla="*/ 0 w 11849"/>
                <a:gd name="connsiteY2" fmla="*/ 74667 h 79079"/>
                <a:gd name="connsiteX3" fmla="*/ 5925 w 11849"/>
                <a:gd name="connsiteY3" fmla="*/ 79079 h 79079"/>
                <a:gd name="connsiteX4" fmla="*/ 11850 w 11849"/>
                <a:gd name="connsiteY4" fmla="*/ 74667 h 79079"/>
                <a:gd name="connsiteX5" fmla="*/ 11850 w 11849"/>
                <a:gd name="connsiteY5" fmla="*/ 5925 h 79079"/>
                <a:gd name="connsiteX6" fmla="*/ 5925 w 11849"/>
                <a:gd name="connsiteY6" fmla="*/ 0 h 79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849" h="79079">
                  <a:moveTo>
                    <a:pt x="5925" y="0"/>
                  </a:moveTo>
                  <a:cubicBezTo>
                    <a:pt x="2647" y="0"/>
                    <a:pt x="0" y="2647"/>
                    <a:pt x="0" y="5925"/>
                  </a:cubicBezTo>
                  <a:lnTo>
                    <a:pt x="0" y="74667"/>
                  </a:lnTo>
                  <a:cubicBezTo>
                    <a:pt x="0" y="77104"/>
                    <a:pt x="2647" y="79079"/>
                    <a:pt x="5925" y="79079"/>
                  </a:cubicBezTo>
                  <a:cubicBezTo>
                    <a:pt x="9202" y="79079"/>
                    <a:pt x="11850" y="77104"/>
                    <a:pt x="11850" y="74667"/>
                  </a:cubicBezTo>
                  <a:lnTo>
                    <a:pt x="11850" y="5925"/>
                  </a:lnTo>
                  <a:cubicBezTo>
                    <a:pt x="11850" y="2647"/>
                    <a:pt x="9202" y="0"/>
                    <a:pt x="5925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88" name="Forma Livre: Forma 2087">
              <a:extLst>
                <a:ext uri="{FF2B5EF4-FFF2-40B4-BE49-F238E27FC236}">
                  <a16:creationId xmlns:a16="http://schemas.microsoft.com/office/drawing/2014/main" id="{BF18603E-DFA2-9965-0218-27F8606D235B}"/>
                </a:ext>
              </a:extLst>
            </p:cNvPr>
            <p:cNvSpPr/>
            <p:nvPr/>
          </p:nvSpPr>
          <p:spPr>
            <a:xfrm>
              <a:off x="9853945" y="4427608"/>
              <a:ext cx="11849" cy="21471"/>
            </a:xfrm>
            <a:custGeom>
              <a:avLst/>
              <a:gdLst>
                <a:gd name="connsiteX0" fmla="*/ 5925 w 11849"/>
                <a:gd name="connsiteY0" fmla="*/ 0 h 21471"/>
                <a:gd name="connsiteX1" fmla="*/ 0 w 11849"/>
                <a:gd name="connsiteY1" fmla="*/ 5925 h 21471"/>
                <a:gd name="connsiteX2" fmla="*/ 0 w 11849"/>
                <a:gd name="connsiteY2" fmla="*/ 17060 h 21471"/>
                <a:gd name="connsiteX3" fmla="*/ 5925 w 11849"/>
                <a:gd name="connsiteY3" fmla="*/ 21472 h 21471"/>
                <a:gd name="connsiteX4" fmla="*/ 11850 w 11849"/>
                <a:gd name="connsiteY4" fmla="*/ 17060 h 21471"/>
                <a:gd name="connsiteX5" fmla="*/ 11850 w 11849"/>
                <a:gd name="connsiteY5" fmla="*/ 5925 h 21471"/>
                <a:gd name="connsiteX6" fmla="*/ 5925 w 11849"/>
                <a:gd name="connsiteY6" fmla="*/ 0 h 2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849" h="21471">
                  <a:moveTo>
                    <a:pt x="5925" y="0"/>
                  </a:moveTo>
                  <a:cubicBezTo>
                    <a:pt x="2647" y="0"/>
                    <a:pt x="0" y="2647"/>
                    <a:pt x="0" y="5925"/>
                  </a:cubicBezTo>
                  <a:lnTo>
                    <a:pt x="0" y="17060"/>
                  </a:lnTo>
                  <a:cubicBezTo>
                    <a:pt x="0" y="19497"/>
                    <a:pt x="2647" y="21472"/>
                    <a:pt x="5925" y="21472"/>
                  </a:cubicBezTo>
                  <a:cubicBezTo>
                    <a:pt x="9202" y="21472"/>
                    <a:pt x="11850" y="19497"/>
                    <a:pt x="11850" y="17060"/>
                  </a:cubicBezTo>
                  <a:lnTo>
                    <a:pt x="11850" y="5925"/>
                  </a:lnTo>
                  <a:cubicBezTo>
                    <a:pt x="11850" y="2647"/>
                    <a:pt x="9202" y="0"/>
                    <a:pt x="5925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89" name="Forma Livre: Forma 2088">
              <a:extLst>
                <a:ext uri="{FF2B5EF4-FFF2-40B4-BE49-F238E27FC236}">
                  <a16:creationId xmlns:a16="http://schemas.microsoft.com/office/drawing/2014/main" id="{0FF9B18E-1D3E-FC2B-BCA3-E3A6EE39AEF6}"/>
                </a:ext>
              </a:extLst>
            </p:cNvPr>
            <p:cNvSpPr/>
            <p:nvPr/>
          </p:nvSpPr>
          <p:spPr>
            <a:xfrm>
              <a:off x="9831676" y="4416851"/>
              <a:ext cx="11849" cy="40169"/>
            </a:xfrm>
            <a:custGeom>
              <a:avLst/>
              <a:gdLst>
                <a:gd name="connsiteX0" fmla="*/ 5924 w 11849"/>
                <a:gd name="connsiteY0" fmla="*/ 0 h 40169"/>
                <a:gd name="connsiteX1" fmla="*/ 0 w 11849"/>
                <a:gd name="connsiteY1" fmla="*/ 5925 h 40169"/>
                <a:gd name="connsiteX2" fmla="*/ 0 w 11849"/>
                <a:gd name="connsiteY2" fmla="*/ 35758 h 40169"/>
                <a:gd name="connsiteX3" fmla="*/ 5924 w 11849"/>
                <a:gd name="connsiteY3" fmla="*/ 40170 h 40169"/>
                <a:gd name="connsiteX4" fmla="*/ 11849 w 11849"/>
                <a:gd name="connsiteY4" fmla="*/ 35758 h 40169"/>
                <a:gd name="connsiteX5" fmla="*/ 11849 w 11849"/>
                <a:gd name="connsiteY5" fmla="*/ 5925 h 40169"/>
                <a:gd name="connsiteX6" fmla="*/ 5924 w 11849"/>
                <a:gd name="connsiteY6" fmla="*/ 0 h 40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849" h="40169">
                  <a:moveTo>
                    <a:pt x="5924" y="0"/>
                  </a:moveTo>
                  <a:cubicBezTo>
                    <a:pt x="2647" y="0"/>
                    <a:pt x="0" y="2647"/>
                    <a:pt x="0" y="5925"/>
                  </a:cubicBezTo>
                  <a:lnTo>
                    <a:pt x="0" y="35758"/>
                  </a:lnTo>
                  <a:cubicBezTo>
                    <a:pt x="0" y="38195"/>
                    <a:pt x="2647" y="40170"/>
                    <a:pt x="5924" y="40170"/>
                  </a:cubicBezTo>
                  <a:cubicBezTo>
                    <a:pt x="9202" y="40170"/>
                    <a:pt x="11849" y="38195"/>
                    <a:pt x="11849" y="35758"/>
                  </a:cubicBezTo>
                  <a:lnTo>
                    <a:pt x="11849" y="5925"/>
                  </a:lnTo>
                  <a:cubicBezTo>
                    <a:pt x="11849" y="2647"/>
                    <a:pt x="9202" y="0"/>
                    <a:pt x="5924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90" name="Forma Livre: Forma 2089">
              <a:extLst>
                <a:ext uri="{FF2B5EF4-FFF2-40B4-BE49-F238E27FC236}">
                  <a16:creationId xmlns:a16="http://schemas.microsoft.com/office/drawing/2014/main" id="{718B28BA-E6EF-5941-D1EE-AE3A8676C3AC}"/>
                </a:ext>
              </a:extLst>
            </p:cNvPr>
            <p:cNvSpPr/>
            <p:nvPr/>
          </p:nvSpPr>
          <p:spPr>
            <a:xfrm>
              <a:off x="9809406" y="4408027"/>
              <a:ext cx="11849" cy="55506"/>
            </a:xfrm>
            <a:custGeom>
              <a:avLst/>
              <a:gdLst>
                <a:gd name="connsiteX0" fmla="*/ 5925 w 11849"/>
                <a:gd name="connsiteY0" fmla="*/ 0 h 55506"/>
                <a:gd name="connsiteX1" fmla="*/ 0 w 11849"/>
                <a:gd name="connsiteY1" fmla="*/ 5925 h 55506"/>
                <a:gd name="connsiteX2" fmla="*/ 0 w 11849"/>
                <a:gd name="connsiteY2" fmla="*/ 51095 h 55506"/>
                <a:gd name="connsiteX3" fmla="*/ 5925 w 11849"/>
                <a:gd name="connsiteY3" fmla="*/ 55507 h 55506"/>
                <a:gd name="connsiteX4" fmla="*/ 11849 w 11849"/>
                <a:gd name="connsiteY4" fmla="*/ 51095 h 55506"/>
                <a:gd name="connsiteX5" fmla="*/ 11849 w 11849"/>
                <a:gd name="connsiteY5" fmla="*/ 5925 h 55506"/>
                <a:gd name="connsiteX6" fmla="*/ 5925 w 11849"/>
                <a:gd name="connsiteY6" fmla="*/ 0 h 55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849" h="55506">
                  <a:moveTo>
                    <a:pt x="5925" y="0"/>
                  </a:moveTo>
                  <a:cubicBezTo>
                    <a:pt x="2647" y="0"/>
                    <a:pt x="0" y="2647"/>
                    <a:pt x="0" y="5925"/>
                  </a:cubicBezTo>
                  <a:lnTo>
                    <a:pt x="0" y="51095"/>
                  </a:lnTo>
                  <a:cubicBezTo>
                    <a:pt x="0" y="53532"/>
                    <a:pt x="2647" y="55507"/>
                    <a:pt x="5925" y="55507"/>
                  </a:cubicBezTo>
                  <a:cubicBezTo>
                    <a:pt x="9202" y="55507"/>
                    <a:pt x="11849" y="53532"/>
                    <a:pt x="11849" y="51095"/>
                  </a:cubicBezTo>
                  <a:lnTo>
                    <a:pt x="11849" y="5925"/>
                  </a:lnTo>
                  <a:cubicBezTo>
                    <a:pt x="11849" y="2647"/>
                    <a:pt x="9202" y="0"/>
                    <a:pt x="5925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91" name="Forma Livre: Forma 2090">
              <a:extLst>
                <a:ext uri="{FF2B5EF4-FFF2-40B4-BE49-F238E27FC236}">
                  <a16:creationId xmlns:a16="http://schemas.microsoft.com/office/drawing/2014/main" id="{CF9FCBA6-7DF5-63E9-1E87-AD99FB49960A}"/>
                </a:ext>
              </a:extLst>
            </p:cNvPr>
            <p:cNvSpPr/>
            <p:nvPr/>
          </p:nvSpPr>
          <p:spPr>
            <a:xfrm>
              <a:off x="9026891" y="4422271"/>
              <a:ext cx="11849" cy="30673"/>
            </a:xfrm>
            <a:custGeom>
              <a:avLst/>
              <a:gdLst>
                <a:gd name="connsiteX0" fmla="*/ 5925 w 11849"/>
                <a:gd name="connsiteY0" fmla="*/ 0 h 30673"/>
                <a:gd name="connsiteX1" fmla="*/ 5925 w 11849"/>
                <a:gd name="connsiteY1" fmla="*/ 0 h 30673"/>
                <a:gd name="connsiteX2" fmla="*/ 0 w 11849"/>
                <a:gd name="connsiteY2" fmla="*/ 5925 h 30673"/>
                <a:gd name="connsiteX3" fmla="*/ 0 w 11849"/>
                <a:gd name="connsiteY3" fmla="*/ 26262 h 30673"/>
                <a:gd name="connsiteX4" fmla="*/ 5925 w 11849"/>
                <a:gd name="connsiteY4" fmla="*/ 30674 h 30673"/>
                <a:gd name="connsiteX5" fmla="*/ 5925 w 11849"/>
                <a:gd name="connsiteY5" fmla="*/ 30674 h 30673"/>
                <a:gd name="connsiteX6" fmla="*/ 11849 w 11849"/>
                <a:gd name="connsiteY6" fmla="*/ 26262 h 30673"/>
                <a:gd name="connsiteX7" fmla="*/ 11849 w 11849"/>
                <a:gd name="connsiteY7" fmla="*/ 5925 h 30673"/>
                <a:gd name="connsiteX8" fmla="*/ 5925 w 11849"/>
                <a:gd name="connsiteY8" fmla="*/ 0 h 30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849" h="30673">
                  <a:moveTo>
                    <a:pt x="5925" y="0"/>
                  </a:moveTo>
                  <a:lnTo>
                    <a:pt x="5925" y="0"/>
                  </a:lnTo>
                  <a:cubicBezTo>
                    <a:pt x="2647" y="0"/>
                    <a:pt x="0" y="2647"/>
                    <a:pt x="0" y="5925"/>
                  </a:cubicBezTo>
                  <a:lnTo>
                    <a:pt x="0" y="26262"/>
                  </a:lnTo>
                  <a:cubicBezTo>
                    <a:pt x="0" y="28699"/>
                    <a:pt x="2647" y="30674"/>
                    <a:pt x="5925" y="30674"/>
                  </a:cubicBezTo>
                  <a:lnTo>
                    <a:pt x="5925" y="30674"/>
                  </a:lnTo>
                  <a:cubicBezTo>
                    <a:pt x="9202" y="30674"/>
                    <a:pt x="11849" y="28699"/>
                    <a:pt x="11849" y="26262"/>
                  </a:cubicBezTo>
                  <a:lnTo>
                    <a:pt x="11849" y="5925"/>
                  </a:lnTo>
                  <a:cubicBezTo>
                    <a:pt x="11849" y="2647"/>
                    <a:pt x="9202" y="0"/>
                    <a:pt x="5925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92" name="Forma Livre: Forma 2091">
              <a:extLst>
                <a:ext uri="{FF2B5EF4-FFF2-40B4-BE49-F238E27FC236}">
                  <a16:creationId xmlns:a16="http://schemas.microsoft.com/office/drawing/2014/main" id="{A4EC71F6-3968-303F-5E67-94CBD34CFB24}"/>
                </a:ext>
              </a:extLst>
            </p:cNvPr>
            <p:cNvSpPr/>
            <p:nvPr/>
          </p:nvSpPr>
          <p:spPr>
            <a:xfrm>
              <a:off x="9049160" y="4414330"/>
              <a:ext cx="11849" cy="44540"/>
            </a:xfrm>
            <a:custGeom>
              <a:avLst/>
              <a:gdLst>
                <a:gd name="connsiteX0" fmla="*/ 5925 w 11849"/>
                <a:gd name="connsiteY0" fmla="*/ 0 h 44540"/>
                <a:gd name="connsiteX1" fmla="*/ 0 w 11849"/>
                <a:gd name="connsiteY1" fmla="*/ 5925 h 44540"/>
                <a:gd name="connsiteX2" fmla="*/ 0 w 11849"/>
                <a:gd name="connsiteY2" fmla="*/ 40128 h 44540"/>
                <a:gd name="connsiteX3" fmla="*/ 5925 w 11849"/>
                <a:gd name="connsiteY3" fmla="*/ 44540 h 44540"/>
                <a:gd name="connsiteX4" fmla="*/ 11850 w 11849"/>
                <a:gd name="connsiteY4" fmla="*/ 40128 h 44540"/>
                <a:gd name="connsiteX5" fmla="*/ 11850 w 11849"/>
                <a:gd name="connsiteY5" fmla="*/ 5925 h 44540"/>
                <a:gd name="connsiteX6" fmla="*/ 5925 w 11849"/>
                <a:gd name="connsiteY6" fmla="*/ 0 h 44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849" h="44540">
                  <a:moveTo>
                    <a:pt x="5925" y="0"/>
                  </a:moveTo>
                  <a:cubicBezTo>
                    <a:pt x="2647" y="0"/>
                    <a:pt x="0" y="2647"/>
                    <a:pt x="0" y="5925"/>
                  </a:cubicBezTo>
                  <a:lnTo>
                    <a:pt x="0" y="40128"/>
                  </a:lnTo>
                  <a:cubicBezTo>
                    <a:pt x="0" y="42565"/>
                    <a:pt x="2647" y="44540"/>
                    <a:pt x="5925" y="44540"/>
                  </a:cubicBezTo>
                  <a:cubicBezTo>
                    <a:pt x="9202" y="44540"/>
                    <a:pt x="11850" y="42565"/>
                    <a:pt x="11850" y="40128"/>
                  </a:cubicBezTo>
                  <a:lnTo>
                    <a:pt x="11850" y="5925"/>
                  </a:lnTo>
                  <a:cubicBezTo>
                    <a:pt x="11850" y="2647"/>
                    <a:pt x="9202" y="0"/>
                    <a:pt x="5925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93" name="Forma Livre: Forma 2092">
              <a:extLst>
                <a:ext uri="{FF2B5EF4-FFF2-40B4-BE49-F238E27FC236}">
                  <a16:creationId xmlns:a16="http://schemas.microsoft.com/office/drawing/2014/main" id="{C66C3932-F020-5477-EE08-BE73293DAD7F}"/>
                </a:ext>
              </a:extLst>
            </p:cNvPr>
            <p:cNvSpPr/>
            <p:nvPr/>
          </p:nvSpPr>
          <p:spPr>
            <a:xfrm>
              <a:off x="9071430" y="4407817"/>
              <a:ext cx="11849" cy="55884"/>
            </a:xfrm>
            <a:custGeom>
              <a:avLst/>
              <a:gdLst>
                <a:gd name="connsiteX0" fmla="*/ 5925 w 11849"/>
                <a:gd name="connsiteY0" fmla="*/ 0 h 55884"/>
                <a:gd name="connsiteX1" fmla="*/ 0 w 11849"/>
                <a:gd name="connsiteY1" fmla="*/ 5925 h 55884"/>
                <a:gd name="connsiteX2" fmla="*/ 0 w 11849"/>
                <a:gd name="connsiteY2" fmla="*/ 51473 h 55884"/>
                <a:gd name="connsiteX3" fmla="*/ 5925 w 11849"/>
                <a:gd name="connsiteY3" fmla="*/ 55885 h 55884"/>
                <a:gd name="connsiteX4" fmla="*/ 11849 w 11849"/>
                <a:gd name="connsiteY4" fmla="*/ 51473 h 55884"/>
                <a:gd name="connsiteX5" fmla="*/ 11849 w 11849"/>
                <a:gd name="connsiteY5" fmla="*/ 5925 h 55884"/>
                <a:gd name="connsiteX6" fmla="*/ 5925 w 11849"/>
                <a:gd name="connsiteY6" fmla="*/ 0 h 55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849" h="55884">
                  <a:moveTo>
                    <a:pt x="5925" y="0"/>
                  </a:moveTo>
                  <a:cubicBezTo>
                    <a:pt x="2647" y="0"/>
                    <a:pt x="0" y="2647"/>
                    <a:pt x="0" y="5925"/>
                  </a:cubicBezTo>
                  <a:lnTo>
                    <a:pt x="0" y="51473"/>
                  </a:lnTo>
                  <a:cubicBezTo>
                    <a:pt x="0" y="53910"/>
                    <a:pt x="2647" y="55885"/>
                    <a:pt x="5925" y="55885"/>
                  </a:cubicBezTo>
                  <a:cubicBezTo>
                    <a:pt x="9202" y="55885"/>
                    <a:pt x="11849" y="53910"/>
                    <a:pt x="11849" y="51473"/>
                  </a:cubicBezTo>
                  <a:lnTo>
                    <a:pt x="11849" y="5925"/>
                  </a:lnTo>
                  <a:cubicBezTo>
                    <a:pt x="11849" y="2647"/>
                    <a:pt x="9202" y="0"/>
                    <a:pt x="5925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94" name="Forma Livre: Forma 2093">
              <a:extLst>
                <a:ext uri="{FF2B5EF4-FFF2-40B4-BE49-F238E27FC236}">
                  <a16:creationId xmlns:a16="http://schemas.microsoft.com/office/drawing/2014/main" id="{D4897761-2152-FEE1-FC02-BF97EE7FB861}"/>
                </a:ext>
              </a:extLst>
            </p:cNvPr>
            <p:cNvSpPr/>
            <p:nvPr/>
          </p:nvSpPr>
          <p:spPr>
            <a:xfrm>
              <a:off x="9093701" y="4422523"/>
              <a:ext cx="11849" cy="30253"/>
            </a:xfrm>
            <a:custGeom>
              <a:avLst/>
              <a:gdLst>
                <a:gd name="connsiteX0" fmla="*/ 5924 w 11849"/>
                <a:gd name="connsiteY0" fmla="*/ 0 h 30253"/>
                <a:gd name="connsiteX1" fmla="*/ 0 w 11849"/>
                <a:gd name="connsiteY1" fmla="*/ 5925 h 30253"/>
                <a:gd name="connsiteX2" fmla="*/ 0 w 11849"/>
                <a:gd name="connsiteY2" fmla="*/ 25842 h 30253"/>
                <a:gd name="connsiteX3" fmla="*/ 5924 w 11849"/>
                <a:gd name="connsiteY3" fmla="*/ 30254 h 30253"/>
                <a:gd name="connsiteX4" fmla="*/ 11849 w 11849"/>
                <a:gd name="connsiteY4" fmla="*/ 25842 h 30253"/>
                <a:gd name="connsiteX5" fmla="*/ 11849 w 11849"/>
                <a:gd name="connsiteY5" fmla="*/ 5925 h 30253"/>
                <a:gd name="connsiteX6" fmla="*/ 5924 w 11849"/>
                <a:gd name="connsiteY6" fmla="*/ 0 h 30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849" h="30253">
                  <a:moveTo>
                    <a:pt x="5924" y="0"/>
                  </a:moveTo>
                  <a:cubicBezTo>
                    <a:pt x="2647" y="0"/>
                    <a:pt x="0" y="2647"/>
                    <a:pt x="0" y="5925"/>
                  </a:cubicBezTo>
                  <a:lnTo>
                    <a:pt x="0" y="25842"/>
                  </a:lnTo>
                  <a:cubicBezTo>
                    <a:pt x="0" y="28279"/>
                    <a:pt x="2647" y="30254"/>
                    <a:pt x="5924" y="30254"/>
                  </a:cubicBezTo>
                  <a:cubicBezTo>
                    <a:pt x="9202" y="30254"/>
                    <a:pt x="11849" y="28279"/>
                    <a:pt x="11849" y="25842"/>
                  </a:cubicBezTo>
                  <a:lnTo>
                    <a:pt x="11849" y="5925"/>
                  </a:lnTo>
                  <a:cubicBezTo>
                    <a:pt x="11849" y="2647"/>
                    <a:pt x="9202" y="0"/>
                    <a:pt x="5924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95" name="Forma Livre: Forma 2094">
              <a:extLst>
                <a:ext uri="{FF2B5EF4-FFF2-40B4-BE49-F238E27FC236}">
                  <a16:creationId xmlns:a16="http://schemas.microsoft.com/office/drawing/2014/main" id="{7B88FDC6-4B44-4D81-6406-7B8E01DA32C2}"/>
                </a:ext>
              </a:extLst>
            </p:cNvPr>
            <p:cNvSpPr/>
            <p:nvPr/>
          </p:nvSpPr>
          <p:spPr>
            <a:xfrm>
              <a:off x="9160510" y="4422271"/>
              <a:ext cx="11849" cy="30673"/>
            </a:xfrm>
            <a:custGeom>
              <a:avLst/>
              <a:gdLst>
                <a:gd name="connsiteX0" fmla="*/ 5925 w 11849"/>
                <a:gd name="connsiteY0" fmla="*/ 0 h 30673"/>
                <a:gd name="connsiteX1" fmla="*/ 0 w 11849"/>
                <a:gd name="connsiteY1" fmla="*/ 5925 h 30673"/>
                <a:gd name="connsiteX2" fmla="*/ 0 w 11849"/>
                <a:gd name="connsiteY2" fmla="*/ 26262 h 30673"/>
                <a:gd name="connsiteX3" fmla="*/ 5925 w 11849"/>
                <a:gd name="connsiteY3" fmla="*/ 30674 h 30673"/>
                <a:gd name="connsiteX4" fmla="*/ 11850 w 11849"/>
                <a:gd name="connsiteY4" fmla="*/ 26262 h 30673"/>
                <a:gd name="connsiteX5" fmla="*/ 11850 w 11849"/>
                <a:gd name="connsiteY5" fmla="*/ 5925 h 30673"/>
                <a:gd name="connsiteX6" fmla="*/ 5925 w 11849"/>
                <a:gd name="connsiteY6" fmla="*/ 0 h 30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849" h="30673">
                  <a:moveTo>
                    <a:pt x="5925" y="0"/>
                  </a:moveTo>
                  <a:cubicBezTo>
                    <a:pt x="2647" y="0"/>
                    <a:pt x="0" y="2647"/>
                    <a:pt x="0" y="5925"/>
                  </a:cubicBezTo>
                  <a:lnTo>
                    <a:pt x="0" y="26262"/>
                  </a:lnTo>
                  <a:cubicBezTo>
                    <a:pt x="0" y="28699"/>
                    <a:pt x="2647" y="30674"/>
                    <a:pt x="5925" y="30674"/>
                  </a:cubicBezTo>
                  <a:cubicBezTo>
                    <a:pt x="9202" y="30674"/>
                    <a:pt x="11850" y="28699"/>
                    <a:pt x="11850" y="26262"/>
                  </a:cubicBezTo>
                  <a:lnTo>
                    <a:pt x="11850" y="5925"/>
                  </a:lnTo>
                  <a:cubicBezTo>
                    <a:pt x="11850" y="2647"/>
                    <a:pt x="9202" y="0"/>
                    <a:pt x="5925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96" name="Forma Livre: Forma 2095">
              <a:extLst>
                <a:ext uri="{FF2B5EF4-FFF2-40B4-BE49-F238E27FC236}">
                  <a16:creationId xmlns:a16="http://schemas.microsoft.com/office/drawing/2014/main" id="{2701B66C-60C9-490B-35A4-FACA125161F7}"/>
                </a:ext>
              </a:extLst>
            </p:cNvPr>
            <p:cNvSpPr/>
            <p:nvPr/>
          </p:nvSpPr>
          <p:spPr>
            <a:xfrm>
              <a:off x="9138240" y="4396892"/>
              <a:ext cx="11849" cy="74961"/>
            </a:xfrm>
            <a:custGeom>
              <a:avLst/>
              <a:gdLst>
                <a:gd name="connsiteX0" fmla="*/ 5925 w 11849"/>
                <a:gd name="connsiteY0" fmla="*/ 0 h 74961"/>
                <a:gd name="connsiteX1" fmla="*/ 0 w 11849"/>
                <a:gd name="connsiteY1" fmla="*/ 5925 h 74961"/>
                <a:gd name="connsiteX2" fmla="*/ 0 w 11849"/>
                <a:gd name="connsiteY2" fmla="*/ 70549 h 74961"/>
                <a:gd name="connsiteX3" fmla="*/ 5925 w 11849"/>
                <a:gd name="connsiteY3" fmla="*/ 74961 h 74961"/>
                <a:gd name="connsiteX4" fmla="*/ 11849 w 11849"/>
                <a:gd name="connsiteY4" fmla="*/ 70549 h 74961"/>
                <a:gd name="connsiteX5" fmla="*/ 11849 w 11849"/>
                <a:gd name="connsiteY5" fmla="*/ 5925 h 74961"/>
                <a:gd name="connsiteX6" fmla="*/ 5925 w 11849"/>
                <a:gd name="connsiteY6" fmla="*/ 0 h 74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849" h="74961">
                  <a:moveTo>
                    <a:pt x="5925" y="0"/>
                  </a:moveTo>
                  <a:cubicBezTo>
                    <a:pt x="2647" y="0"/>
                    <a:pt x="0" y="2647"/>
                    <a:pt x="0" y="5925"/>
                  </a:cubicBezTo>
                  <a:lnTo>
                    <a:pt x="0" y="70549"/>
                  </a:lnTo>
                  <a:cubicBezTo>
                    <a:pt x="0" y="72987"/>
                    <a:pt x="2647" y="74961"/>
                    <a:pt x="5925" y="74961"/>
                  </a:cubicBezTo>
                  <a:cubicBezTo>
                    <a:pt x="9202" y="74961"/>
                    <a:pt x="11849" y="72987"/>
                    <a:pt x="11849" y="70549"/>
                  </a:cubicBezTo>
                  <a:lnTo>
                    <a:pt x="11849" y="5925"/>
                  </a:lnTo>
                  <a:cubicBezTo>
                    <a:pt x="11849" y="2647"/>
                    <a:pt x="9202" y="0"/>
                    <a:pt x="5925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97" name="Forma Livre: Forma 2096">
              <a:extLst>
                <a:ext uri="{FF2B5EF4-FFF2-40B4-BE49-F238E27FC236}">
                  <a16:creationId xmlns:a16="http://schemas.microsoft.com/office/drawing/2014/main" id="{A288B6DB-E1AA-4EF9-B4E1-EB1EC085F1FC}"/>
                </a:ext>
              </a:extLst>
            </p:cNvPr>
            <p:cNvSpPr/>
            <p:nvPr/>
          </p:nvSpPr>
          <p:spPr>
            <a:xfrm>
              <a:off x="9115970" y="4374328"/>
              <a:ext cx="11849" cy="114206"/>
            </a:xfrm>
            <a:custGeom>
              <a:avLst/>
              <a:gdLst>
                <a:gd name="connsiteX0" fmla="*/ 5925 w 11849"/>
                <a:gd name="connsiteY0" fmla="*/ 0 h 114206"/>
                <a:gd name="connsiteX1" fmla="*/ 0 w 11849"/>
                <a:gd name="connsiteY1" fmla="*/ 5925 h 114206"/>
                <a:gd name="connsiteX2" fmla="*/ 0 w 11849"/>
                <a:gd name="connsiteY2" fmla="*/ 109795 h 114206"/>
                <a:gd name="connsiteX3" fmla="*/ 5925 w 11849"/>
                <a:gd name="connsiteY3" fmla="*/ 114207 h 114206"/>
                <a:gd name="connsiteX4" fmla="*/ 11850 w 11849"/>
                <a:gd name="connsiteY4" fmla="*/ 109795 h 114206"/>
                <a:gd name="connsiteX5" fmla="*/ 11850 w 11849"/>
                <a:gd name="connsiteY5" fmla="*/ 5925 h 114206"/>
                <a:gd name="connsiteX6" fmla="*/ 5925 w 11849"/>
                <a:gd name="connsiteY6" fmla="*/ 0 h 114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849" h="114206">
                  <a:moveTo>
                    <a:pt x="5925" y="0"/>
                  </a:moveTo>
                  <a:cubicBezTo>
                    <a:pt x="2647" y="0"/>
                    <a:pt x="0" y="2647"/>
                    <a:pt x="0" y="5925"/>
                  </a:cubicBezTo>
                  <a:lnTo>
                    <a:pt x="0" y="109795"/>
                  </a:lnTo>
                  <a:cubicBezTo>
                    <a:pt x="0" y="112232"/>
                    <a:pt x="2647" y="114207"/>
                    <a:pt x="5925" y="114207"/>
                  </a:cubicBezTo>
                  <a:cubicBezTo>
                    <a:pt x="9202" y="114207"/>
                    <a:pt x="11850" y="112232"/>
                    <a:pt x="11850" y="109795"/>
                  </a:cubicBezTo>
                  <a:lnTo>
                    <a:pt x="11850" y="5925"/>
                  </a:lnTo>
                  <a:cubicBezTo>
                    <a:pt x="11850" y="2647"/>
                    <a:pt x="9202" y="0"/>
                    <a:pt x="5925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98" name="Forma Livre: Forma 2097">
              <a:extLst>
                <a:ext uri="{FF2B5EF4-FFF2-40B4-BE49-F238E27FC236}">
                  <a16:creationId xmlns:a16="http://schemas.microsoft.com/office/drawing/2014/main" id="{FFD51371-0F1B-C80F-9281-6754AF9CFC4A}"/>
                </a:ext>
              </a:extLst>
            </p:cNvPr>
            <p:cNvSpPr/>
            <p:nvPr/>
          </p:nvSpPr>
          <p:spPr>
            <a:xfrm>
              <a:off x="9653642" y="4420297"/>
              <a:ext cx="11849" cy="34161"/>
            </a:xfrm>
            <a:custGeom>
              <a:avLst/>
              <a:gdLst>
                <a:gd name="connsiteX0" fmla="*/ 5924 w 11849"/>
                <a:gd name="connsiteY0" fmla="*/ 0 h 34161"/>
                <a:gd name="connsiteX1" fmla="*/ 0 w 11849"/>
                <a:gd name="connsiteY1" fmla="*/ 5925 h 34161"/>
                <a:gd name="connsiteX2" fmla="*/ 0 w 11849"/>
                <a:gd name="connsiteY2" fmla="*/ 29749 h 34161"/>
                <a:gd name="connsiteX3" fmla="*/ 5924 w 11849"/>
                <a:gd name="connsiteY3" fmla="*/ 34161 h 34161"/>
                <a:gd name="connsiteX4" fmla="*/ 11849 w 11849"/>
                <a:gd name="connsiteY4" fmla="*/ 29749 h 34161"/>
                <a:gd name="connsiteX5" fmla="*/ 11849 w 11849"/>
                <a:gd name="connsiteY5" fmla="*/ 5925 h 34161"/>
                <a:gd name="connsiteX6" fmla="*/ 5924 w 11849"/>
                <a:gd name="connsiteY6" fmla="*/ 0 h 34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849" h="34161">
                  <a:moveTo>
                    <a:pt x="5924" y="0"/>
                  </a:moveTo>
                  <a:cubicBezTo>
                    <a:pt x="2647" y="0"/>
                    <a:pt x="0" y="2647"/>
                    <a:pt x="0" y="5925"/>
                  </a:cubicBezTo>
                  <a:lnTo>
                    <a:pt x="0" y="29749"/>
                  </a:lnTo>
                  <a:cubicBezTo>
                    <a:pt x="0" y="32186"/>
                    <a:pt x="2647" y="34161"/>
                    <a:pt x="5924" y="34161"/>
                  </a:cubicBezTo>
                  <a:cubicBezTo>
                    <a:pt x="9202" y="34161"/>
                    <a:pt x="11849" y="32186"/>
                    <a:pt x="11849" y="29749"/>
                  </a:cubicBezTo>
                  <a:lnTo>
                    <a:pt x="11849" y="5925"/>
                  </a:lnTo>
                  <a:cubicBezTo>
                    <a:pt x="11849" y="2647"/>
                    <a:pt x="9202" y="0"/>
                    <a:pt x="5924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99" name="Forma Livre: Forma 2098">
              <a:extLst>
                <a:ext uri="{FF2B5EF4-FFF2-40B4-BE49-F238E27FC236}">
                  <a16:creationId xmlns:a16="http://schemas.microsoft.com/office/drawing/2014/main" id="{AF0B2B8E-B47C-90E4-DAF3-39B9477EFD1D}"/>
                </a:ext>
              </a:extLst>
            </p:cNvPr>
            <p:cNvSpPr/>
            <p:nvPr/>
          </p:nvSpPr>
          <p:spPr>
            <a:xfrm>
              <a:off x="9720452" y="4432524"/>
              <a:ext cx="11849" cy="12815"/>
            </a:xfrm>
            <a:custGeom>
              <a:avLst/>
              <a:gdLst>
                <a:gd name="connsiteX0" fmla="*/ 5925 w 11849"/>
                <a:gd name="connsiteY0" fmla="*/ 0 h 12815"/>
                <a:gd name="connsiteX1" fmla="*/ 0 w 11849"/>
                <a:gd name="connsiteY1" fmla="*/ 5925 h 12815"/>
                <a:gd name="connsiteX2" fmla="*/ 0 w 11849"/>
                <a:gd name="connsiteY2" fmla="*/ 8404 h 12815"/>
                <a:gd name="connsiteX3" fmla="*/ 5925 w 11849"/>
                <a:gd name="connsiteY3" fmla="*/ 12816 h 12815"/>
                <a:gd name="connsiteX4" fmla="*/ 11850 w 11849"/>
                <a:gd name="connsiteY4" fmla="*/ 8404 h 12815"/>
                <a:gd name="connsiteX5" fmla="*/ 11850 w 11849"/>
                <a:gd name="connsiteY5" fmla="*/ 5925 h 12815"/>
                <a:gd name="connsiteX6" fmla="*/ 5925 w 11849"/>
                <a:gd name="connsiteY6" fmla="*/ 0 h 12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849" h="12815">
                  <a:moveTo>
                    <a:pt x="5925" y="0"/>
                  </a:moveTo>
                  <a:cubicBezTo>
                    <a:pt x="2647" y="0"/>
                    <a:pt x="0" y="2647"/>
                    <a:pt x="0" y="5925"/>
                  </a:cubicBezTo>
                  <a:lnTo>
                    <a:pt x="0" y="8404"/>
                  </a:lnTo>
                  <a:cubicBezTo>
                    <a:pt x="0" y="10841"/>
                    <a:pt x="2647" y="12816"/>
                    <a:pt x="5925" y="12816"/>
                  </a:cubicBezTo>
                  <a:cubicBezTo>
                    <a:pt x="9202" y="12816"/>
                    <a:pt x="11850" y="10841"/>
                    <a:pt x="11850" y="8404"/>
                  </a:cubicBezTo>
                  <a:lnTo>
                    <a:pt x="11850" y="5925"/>
                  </a:lnTo>
                  <a:cubicBezTo>
                    <a:pt x="11850" y="2647"/>
                    <a:pt x="9202" y="0"/>
                    <a:pt x="5925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100" name="Forma Livre: Forma 2099">
              <a:extLst>
                <a:ext uri="{FF2B5EF4-FFF2-40B4-BE49-F238E27FC236}">
                  <a16:creationId xmlns:a16="http://schemas.microsoft.com/office/drawing/2014/main" id="{1B7365C4-5F75-0879-BD58-783DB080A278}"/>
                </a:ext>
              </a:extLst>
            </p:cNvPr>
            <p:cNvSpPr/>
            <p:nvPr/>
          </p:nvSpPr>
          <p:spPr>
            <a:xfrm>
              <a:off x="9698182" y="4428574"/>
              <a:ext cx="11849" cy="19748"/>
            </a:xfrm>
            <a:custGeom>
              <a:avLst/>
              <a:gdLst>
                <a:gd name="connsiteX0" fmla="*/ 5924 w 11849"/>
                <a:gd name="connsiteY0" fmla="*/ 0 h 19748"/>
                <a:gd name="connsiteX1" fmla="*/ 0 w 11849"/>
                <a:gd name="connsiteY1" fmla="*/ 5925 h 19748"/>
                <a:gd name="connsiteX2" fmla="*/ 0 w 11849"/>
                <a:gd name="connsiteY2" fmla="*/ 15337 h 19748"/>
                <a:gd name="connsiteX3" fmla="*/ 5924 w 11849"/>
                <a:gd name="connsiteY3" fmla="*/ 19749 h 19748"/>
                <a:gd name="connsiteX4" fmla="*/ 11849 w 11849"/>
                <a:gd name="connsiteY4" fmla="*/ 15337 h 19748"/>
                <a:gd name="connsiteX5" fmla="*/ 11849 w 11849"/>
                <a:gd name="connsiteY5" fmla="*/ 5925 h 19748"/>
                <a:gd name="connsiteX6" fmla="*/ 5924 w 11849"/>
                <a:gd name="connsiteY6" fmla="*/ 0 h 19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849" h="19748">
                  <a:moveTo>
                    <a:pt x="5924" y="0"/>
                  </a:moveTo>
                  <a:cubicBezTo>
                    <a:pt x="2647" y="0"/>
                    <a:pt x="0" y="2647"/>
                    <a:pt x="0" y="5925"/>
                  </a:cubicBezTo>
                  <a:lnTo>
                    <a:pt x="0" y="15337"/>
                  </a:lnTo>
                  <a:cubicBezTo>
                    <a:pt x="0" y="17774"/>
                    <a:pt x="2647" y="19749"/>
                    <a:pt x="5924" y="19749"/>
                  </a:cubicBezTo>
                  <a:cubicBezTo>
                    <a:pt x="9202" y="19749"/>
                    <a:pt x="11849" y="17774"/>
                    <a:pt x="11849" y="15337"/>
                  </a:cubicBezTo>
                  <a:lnTo>
                    <a:pt x="11849" y="5925"/>
                  </a:lnTo>
                  <a:cubicBezTo>
                    <a:pt x="11849" y="2647"/>
                    <a:pt x="9202" y="0"/>
                    <a:pt x="5924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101" name="Forma Livre: Forma 2100">
              <a:extLst>
                <a:ext uri="{FF2B5EF4-FFF2-40B4-BE49-F238E27FC236}">
                  <a16:creationId xmlns:a16="http://schemas.microsoft.com/office/drawing/2014/main" id="{8A06D481-971A-3773-CBBB-87CBFA2E2A7A}"/>
                </a:ext>
              </a:extLst>
            </p:cNvPr>
            <p:cNvSpPr/>
            <p:nvPr/>
          </p:nvSpPr>
          <p:spPr>
            <a:xfrm>
              <a:off x="9675912" y="4425297"/>
              <a:ext cx="11849" cy="25421"/>
            </a:xfrm>
            <a:custGeom>
              <a:avLst/>
              <a:gdLst>
                <a:gd name="connsiteX0" fmla="*/ 5925 w 11849"/>
                <a:gd name="connsiteY0" fmla="*/ 0 h 25421"/>
                <a:gd name="connsiteX1" fmla="*/ 0 w 11849"/>
                <a:gd name="connsiteY1" fmla="*/ 5925 h 25421"/>
                <a:gd name="connsiteX2" fmla="*/ 0 w 11849"/>
                <a:gd name="connsiteY2" fmla="*/ 21009 h 25421"/>
                <a:gd name="connsiteX3" fmla="*/ 5925 w 11849"/>
                <a:gd name="connsiteY3" fmla="*/ 25421 h 25421"/>
                <a:gd name="connsiteX4" fmla="*/ 11850 w 11849"/>
                <a:gd name="connsiteY4" fmla="*/ 21009 h 25421"/>
                <a:gd name="connsiteX5" fmla="*/ 11850 w 11849"/>
                <a:gd name="connsiteY5" fmla="*/ 5925 h 25421"/>
                <a:gd name="connsiteX6" fmla="*/ 5925 w 11849"/>
                <a:gd name="connsiteY6" fmla="*/ 0 h 25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849" h="25421">
                  <a:moveTo>
                    <a:pt x="5925" y="0"/>
                  </a:moveTo>
                  <a:cubicBezTo>
                    <a:pt x="2647" y="0"/>
                    <a:pt x="0" y="2647"/>
                    <a:pt x="0" y="5925"/>
                  </a:cubicBezTo>
                  <a:lnTo>
                    <a:pt x="0" y="21009"/>
                  </a:lnTo>
                  <a:cubicBezTo>
                    <a:pt x="0" y="23446"/>
                    <a:pt x="2647" y="25421"/>
                    <a:pt x="5925" y="25421"/>
                  </a:cubicBezTo>
                  <a:cubicBezTo>
                    <a:pt x="9202" y="25421"/>
                    <a:pt x="11850" y="23446"/>
                    <a:pt x="11850" y="21009"/>
                  </a:cubicBezTo>
                  <a:lnTo>
                    <a:pt x="11850" y="5925"/>
                  </a:lnTo>
                  <a:cubicBezTo>
                    <a:pt x="11850" y="2647"/>
                    <a:pt x="9202" y="0"/>
                    <a:pt x="5925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102" name="Forma Livre: Forma 2101">
              <a:extLst>
                <a:ext uri="{FF2B5EF4-FFF2-40B4-BE49-F238E27FC236}">
                  <a16:creationId xmlns:a16="http://schemas.microsoft.com/office/drawing/2014/main" id="{376D1D98-4843-3522-E9A2-6A9E13C17781}"/>
                </a:ext>
              </a:extLst>
            </p:cNvPr>
            <p:cNvSpPr/>
            <p:nvPr/>
          </p:nvSpPr>
          <p:spPr>
            <a:xfrm>
              <a:off x="9340182" y="4358739"/>
              <a:ext cx="11849" cy="141351"/>
            </a:xfrm>
            <a:custGeom>
              <a:avLst/>
              <a:gdLst>
                <a:gd name="connsiteX0" fmla="*/ 5925 w 11849"/>
                <a:gd name="connsiteY0" fmla="*/ 0 h 141351"/>
                <a:gd name="connsiteX1" fmla="*/ 0 w 11849"/>
                <a:gd name="connsiteY1" fmla="*/ 5925 h 141351"/>
                <a:gd name="connsiteX2" fmla="*/ 0 w 11849"/>
                <a:gd name="connsiteY2" fmla="*/ 136939 h 141351"/>
                <a:gd name="connsiteX3" fmla="*/ 5925 w 11849"/>
                <a:gd name="connsiteY3" fmla="*/ 141351 h 141351"/>
                <a:gd name="connsiteX4" fmla="*/ 11850 w 11849"/>
                <a:gd name="connsiteY4" fmla="*/ 136939 h 141351"/>
                <a:gd name="connsiteX5" fmla="*/ 11850 w 11849"/>
                <a:gd name="connsiteY5" fmla="*/ 5925 h 141351"/>
                <a:gd name="connsiteX6" fmla="*/ 5925 w 11849"/>
                <a:gd name="connsiteY6" fmla="*/ 0 h 141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849" h="141351">
                  <a:moveTo>
                    <a:pt x="5925" y="0"/>
                  </a:moveTo>
                  <a:cubicBezTo>
                    <a:pt x="2647" y="0"/>
                    <a:pt x="0" y="2647"/>
                    <a:pt x="0" y="5925"/>
                  </a:cubicBezTo>
                  <a:lnTo>
                    <a:pt x="0" y="136939"/>
                  </a:lnTo>
                  <a:cubicBezTo>
                    <a:pt x="0" y="139376"/>
                    <a:pt x="2647" y="141351"/>
                    <a:pt x="5925" y="141351"/>
                  </a:cubicBezTo>
                  <a:cubicBezTo>
                    <a:pt x="9202" y="141351"/>
                    <a:pt x="11850" y="139376"/>
                    <a:pt x="11850" y="136939"/>
                  </a:cubicBezTo>
                  <a:lnTo>
                    <a:pt x="11850" y="5925"/>
                  </a:lnTo>
                  <a:cubicBezTo>
                    <a:pt x="11850" y="2647"/>
                    <a:pt x="9202" y="0"/>
                    <a:pt x="5925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103" name="Forma Livre: Forma 2102">
              <a:extLst>
                <a:ext uri="{FF2B5EF4-FFF2-40B4-BE49-F238E27FC236}">
                  <a16:creationId xmlns:a16="http://schemas.microsoft.com/office/drawing/2014/main" id="{CEB38FCA-B7E5-6CB5-D224-1C1A85889E4B}"/>
                </a:ext>
              </a:extLst>
            </p:cNvPr>
            <p:cNvSpPr/>
            <p:nvPr/>
          </p:nvSpPr>
          <p:spPr>
            <a:xfrm>
              <a:off x="9362452" y="4368025"/>
              <a:ext cx="11849" cy="125215"/>
            </a:xfrm>
            <a:custGeom>
              <a:avLst/>
              <a:gdLst>
                <a:gd name="connsiteX0" fmla="*/ 5925 w 11849"/>
                <a:gd name="connsiteY0" fmla="*/ 0 h 125215"/>
                <a:gd name="connsiteX1" fmla="*/ 0 w 11849"/>
                <a:gd name="connsiteY1" fmla="*/ 5925 h 125215"/>
                <a:gd name="connsiteX2" fmla="*/ 0 w 11849"/>
                <a:gd name="connsiteY2" fmla="*/ 120804 h 125215"/>
                <a:gd name="connsiteX3" fmla="*/ 5925 w 11849"/>
                <a:gd name="connsiteY3" fmla="*/ 125216 h 125215"/>
                <a:gd name="connsiteX4" fmla="*/ 11849 w 11849"/>
                <a:gd name="connsiteY4" fmla="*/ 120804 h 125215"/>
                <a:gd name="connsiteX5" fmla="*/ 11849 w 11849"/>
                <a:gd name="connsiteY5" fmla="*/ 5925 h 125215"/>
                <a:gd name="connsiteX6" fmla="*/ 5925 w 11849"/>
                <a:gd name="connsiteY6" fmla="*/ 0 h 125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849" h="125215">
                  <a:moveTo>
                    <a:pt x="5925" y="0"/>
                  </a:moveTo>
                  <a:cubicBezTo>
                    <a:pt x="2647" y="0"/>
                    <a:pt x="0" y="2647"/>
                    <a:pt x="0" y="5925"/>
                  </a:cubicBezTo>
                  <a:lnTo>
                    <a:pt x="0" y="120804"/>
                  </a:lnTo>
                  <a:cubicBezTo>
                    <a:pt x="0" y="123241"/>
                    <a:pt x="2647" y="125216"/>
                    <a:pt x="5925" y="125216"/>
                  </a:cubicBezTo>
                  <a:cubicBezTo>
                    <a:pt x="9202" y="125216"/>
                    <a:pt x="11849" y="123241"/>
                    <a:pt x="11849" y="120804"/>
                  </a:cubicBezTo>
                  <a:lnTo>
                    <a:pt x="11849" y="5925"/>
                  </a:lnTo>
                  <a:cubicBezTo>
                    <a:pt x="11849" y="2647"/>
                    <a:pt x="9202" y="0"/>
                    <a:pt x="5925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104" name="Forma Livre: Forma 2103">
              <a:extLst>
                <a:ext uri="{FF2B5EF4-FFF2-40B4-BE49-F238E27FC236}">
                  <a16:creationId xmlns:a16="http://schemas.microsoft.com/office/drawing/2014/main" id="{30E39187-F17F-A66E-48F9-14237327811B}"/>
                </a:ext>
              </a:extLst>
            </p:cNvPr>
            <p:cNvSpPr/>
            <p:nvPr/>
          </p:nvSpPr>
          <p:spPr>
            <a:xfrm>
              <a:off x="9384722" y="4348150"/>
              <a:ext cx="11849" cy="159839"/>
            </a:xfrm>
            <a:custGeom>
              <a:avLst/>
              <a:gdLst>
                <a:gd name="connsiteX0" fmla="*/ 5924 w 11849"/>
                <a:gd name="connsiteY0" fmla="*/ 0 h 159839"/>
                <a:gd name="connsiteX1" fmla="*/ 0 w 11849"/>
                <a:gd name="connsiteY1" fmla="*/ 5925 h 159839"/>
                <a:gd name="connsiteX2" fmla="*/ 0 w 11849"/>
                <a:gd name="connsiteY2" fmla="*/ 155428 h 159839"/>
                <a:gd name="connsiteX3" fmla="*/ 5924 w 11849"/>
                <a:gd name="connsiteY3" fmla="*/ 159839 h 159839"/>
                <a:gd name="connsiteX4" fmla="*/ 11849 w 11849"/>
                <a:gd name="connsiteY4" fmla="*/ 155428 h 159839"/>
                <a:gd name="connsiteX5" fmla="*/ 11849 w 11849"/>
                <a:gd name="connsiteY5" fmla="*/ 5925 h 159839"/>
                <a:gd name="connsiteX6" fmla="*/ 5924 w 11849"/>
                <a:gd name="connsiteY6" fmla="*/ 0 h 159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849" h="159839">
                  <a:moveTo>
                    <a:pt x="5924" y="0"/>
                  </a:moveTo>
                  <a:cubicBezTo>
                    <a:pt x="2647" y="0"/>
                    <a:pt x="0" y="2647"/>
                    <a:pt x="0" y="5925"/>
                  </a:cubicBezTo>
                  <a:lnTo>
                    <a:pt x="0" y="155428"/>
                  </a:lnTo>
                  <a:cubicBezTo>
                    <a:pt x="0" y="157864"/>
                    <a:pt x="2647" y="159839"/>
                    <a:pt x="5924" y="159839"/>
                  </a:cubicBezTo>
                  <a:cubicBezTo>
                    <a:pt x="9202" y="159839"/>
                    <a:pt x="11849" y="157864"/>
                    <a:pt x="11849" y="155428"/>
                  </a:cubicBezTo>
                  <a:lnTo>
                    <a:pt x="11849" y="5925"/>
                  </a:lnTo>
                  <a:cubicBezTo>
                    <a:pt x="11849" y="2647"/>
                    <a:pt x="9202" y="0"/>
                    <a:pt x="5924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105" name="Forma Livre: Forma 2104">
              <a:extLst>
                <a:ext uri="{FF2B5EF4-FFF2-40B4-BE49-F238E27FC236}">
                  <a16:creationId xmlns:a16="http://schemas.microsoft.com/office/drawing/2014/main" id="{CB628153-4726-FE8A-2C66-90846DA69E66}"/>
                </a:ext>
              </a:extLst>
            </p:cNvPr>
            <p:cNvSpPr/>
            <p:nvPr/>
          </p:nvSpPr>
          <p:spPr>
            <a:xfrm>
              <a:off x="9406992" y="4388951"/>
              <a:ext cx="11849" cy="88743"/>
            </a:xfrm>
            <a:custGeom>
              <a:avLst/>
              <a:gdLst>
                <a:gd name="connsiteX0" fmla="*/ 5925 w 11849"/>
                <a:gd name="connsiteY0" fmla="*/ 0 h 88743"/>
                <a:gd name="connsiteX1" fmla="*/ 0 w 11849"/>
                <a:gd name="connsiteY1" fmla="*/ 5925 h 88743"/>
                <a:gd name="connsiteX2" fmla="*/ 0 w 11849"/>
                <a:gd name="connsiteY2" fmla="*/ 84332 h 88743"/>
                <a:gd name="connsiteX3" fmla="*/ 5925 w 11849"/>
                <a:gd name="connsiteY3" fmla="*/ 88744 h 88743"/>
                <a:gd name="connsiteX4" fmla="*/ 11850 w 11849"/>
                <a:gd name="connsiteY4" fmla="*/ 84332 h 88743"/>
                <a:gd name="connsiteX5" fmla="*/ 11850 w 11849"/>
                <a:gd name="connsiteY5" fmla="*/ 5925 h 88743"/>
                <a:gd name="connsiteX6" fmla="*/ 5925 w 11849"/>
                <a:gd name="connsiteY6" fmla="*/ 0 h 88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849" h="88743">
                  <a:moveTo>
                    <a:pt x="5925" y="0"/>
                  </a:moveTo>
                  <a:cubicBezTo>
                    <a:pt x="2647" y="0"/>
                    <a:pt x="0" y="2647"/>
                    <a:pt x="0" y="5925"/>
                  </a:cubicBezTo>
                  <a:lnTo>
                    <a:pt x="0" y="84332"/>
                  </a:lnTo>
                  <a:cubicBezTo>
                    <a:pt x="0" y="86769"/>
                    <a:pt x="2647" y="88744"/>
                    <a:pt x="5925" y="88744"/>
                  </a:cubicBezTo>
                  <a:cubicBezTo>
                    <a:pt x="9202" y="88744"/>
                    <a:pt x="11850" y="86769"/>
                    <a:pt x="11850" y="84332"/>
                  </a:cubicBezTo>
                  <a:lnTo>
                    <a:pt x="11850" y="5925"/>
                  </a:lnTo>
                  <a:cubicBezTo>
                    <a:pt x="11850" y="2647"/>
                    <a:pt x="9202" y="0"/>
                    <a:pt x="5925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106" name="Forma Livre: Forma 2105">
              <a:extLst>
                <a:ext uri="{FF2B5EF4-FFF2-40B4-BE49-F238E27FC236}">
                  <a16:creationId xmlns:a16="http://schemas.microsoft.com/office/drawing/2014/main" id="{A6C9C6FC-7F55-BC5A-DE43-988134F9709E}"/>
                </a:ext>
              </a:extLst>
            </p:cNvPr>
            <p:cNvSpPr/>
            <p:nvPr/>
          </p:nvSpPr>
          <p:spPr>
            <a:xfrm>
              <a:off x="9473802" y="4421347"/>
              <a:ext cx="11849" cy="32354"/>
            </a:xfrm>
            <a:custGeom>
              <a:avLst/>
              <a:gdLst>
                <a:gd name="connsiteX0" fmla="*/ 5925 w 11849"/>
                <a:gd name="connsiteY0" fmla="*/ 0 h 32354"/>
                <a:gd name="connsiteX1" fmla="*/ 0 w 11849"/>
                <a:gd name="connsiteY1" fmla="*/ 5925 h 32354"/>
                <a:gd name="connsiteX2" fmla="*/ 0 w 11849"/>
                <a:gd name="connsiteY2" fmla="*/ 27942 h 32354"/>
                <a:gd name="connsiteX3" fmla="*/ 5925 w 11849"/>
                <a:gd name="connsiteY3" fmla="*/ 32354 h 32354"/>
                <a:gd name="connsiteX4" fmla="*/ 11849 w 11849"/>
                <a:gd name="connsiteY4" fmla="*/ 27942 h 32354"/>
                <a:gd name="connsiteX5" fmla="*/ 11849 w 11849"/>
                <a:gd name="connsiteY5" fmla="*/ 5925 h 32354"/>
                <a:gd name="connsiteX6" fmla="*/ 5925 w 11849"/>
                <a:gd name="connsiteY6" fmla="*/ 0 h 32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849" h="32354">
                  <a:moveTo>
                    <a:pt x="5925" y="0"/>
                  </a:moveTo>
                  <a:cubicBezTo>
                    <a:pt x="2647" y="0"/>
                    <a:pt x="0" y="2647"/>
                    <a:pt x="0" y="5925"/>
                  </a:cubicBezTo>
                  <a:lnTo>
                    <a:pt x="0" y="27942"/>
                  </a:lnTo>
                  <a:cubicBezTo>
                    <a:pt x="0" y="30379"/>
                    <a:pt x="2647" y="32354"/>
                    <a:pt x="5925" y="32354"/>
                  </a:cubicBezTo>
                  <a:cubicBezTo>
                    <a:pt x="9202" y="32354"/>
                    <a:pt x="11849" y="30379"/>
                    <a:pt x="11849" y="27942"/>
                  </a:cubicBezTo>
                  <a:lnTo>
                    <a:pt x="11849" y="5925"/>
                  </a:lnTo>
                  <a:cubicBezTo>
                    <a:pt x="11849" y="2647"/>
                    <a:pt x="9202" y="0"/>
                    <a:pt x="5925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107" name="Forma Livre: Forma 2106">
              <a:extLst>
                <a:ext uri="{FF2B5EF4-FFF2-40B4-BE49-F238E27FC236}">
                  <a16:creationId xmlns:a16="http://schemas.microsoft.com/office/drawing/2014/main" id="{8D6A3246-067B-141D-4ED0-5FD18061C0D8}"/>
                </a:ext>
              </a:extLst>
            </p:cNvPr>
            <p:cNvSpPr/>
            <p:nvPr/>
          </p:nvSpPr>
          <p:spPr>
            <a:xfrm>
              <a:off x="9451532" y="4397102"/>
              <a:ext cx="11849" cy="74541"/>
            </a:xfrm>
            <a:custGeom>
              <a:avLst/>
              <a:gdLst>
                <a:gd name="connsiteX0" fmla="*/ 5925 w 11849"/>
                <a:gd name="connsiteY0" fmla="*/ 0 h 74541"/>
                <a:gd name="connsiteX1" fmla="*/ 5925 w 11849"/>
                <a:gd name="connsiteY1" fmla="*/ 0 h 74541"/>
                <a:gd name="connsiteX2" fmla="*/ 0 w 11849"/>
                <a:gd name="connsiteY2" fmla="*/ 5925 h 74541"/>
                <a:gd name="connsiteX3" fmla="*/ 0 w 11849"/>
                <a:gd name="connsiteY3" fmla="*/ 70129 h 74541"/>
                <a:gd name="connsiteX4" fmla="*/ 5925 w 11849"/>
                <a:gd name="connsiteY4" fmla="*/ 74541 h 74541"/>
                <a:gd name="connsiteX5" fmla="*/ 5925 w 11849"/>
                <a:gd name="connsiteY5" fmla="*/ 74541 h 74541"/>
                <a:gd name="connsiteX6" fmla="*/ 11850 w 11849"/>
                <a:gd name="connsiteY6" fmla="*/ 70129 h 74541"/>
                <a:gd name="connsiteX7" fmla="*/ 11850 w 11849"/>
                <a:gd name="connsiteY7" fmla="*/ 5925 h 74541"/>
                <a:gd name="connsiteX8" fmla="*/ 5925 w 11849"/>
                <a:gd name="connsiteY8" fmla="*/ 0 h 74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849" h="74541">
                  <a:moveTo>
                    <a:pt x="5925" y="0"/>
                  </a:moveTo>
                  <a:lnTo>
                    <a:pt x="5925" y="0"/>
                  </a:lnTo>
                  <a:cubicBezTo>
                    <a:pt x="2647" y="0"/>
                    <a:pt x="0" y="2647"/>
                    <a:pt x="0" y="5925"/>
                  </a:cubicBezTo>
                  <a:lnTo>
                    <a:pt x="0" y="70129"/>
                  </a:lnTo>
                  <a:cubicBezTo>
                    <a:pt x="0" y="72566"/>
                    <a:pt x="2647" y="74541"/>
                    <a:pt x="5925" y="74541"/>
                  </a:cubicBezTo>
                  <a:lnTo>
                    <a:pt x="5925" y="74541"/>
                  </a:lnTo>
                  <a:cubicBezTo>
                    <a:pt x="9202" y="74541"/>
                    <a:pt x="11850" y="72566"/>
                    <a:pt x="11850" y="70129"/>
                  </a:cubicBezTo>
                  <a:lnTo>
                    <a:pt x="11850" y="5925"/>
                  </a:lnTo>
                  <a:cubicBezTo>
                    <a:pt x="11850" y="2647"/>
                    <a:pt x="9202" y="0"/>
                    <a:pt x="5925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108" name="Forma Livre: Forma 2107">
              <a:extLst>
                <a:ext uri="{FF2B5EF4-FFF2-40B4-BE49-F238E27FC236}">
                  <a16:creationId xmlns:a16="http://schemas.microsoft.com/office/drawing/2014/main" id="{045FA44D-124B-568F-7B1F-774E7AF59334}"/>
                </a:ext>
              </a:extLst>
            </p:cNvPr>
            <p:cNvSpPr/>
            <p:nvPr/>
          </p:nvSpPr>
          <p:spPr>
            <a:xfrm>
              <a:off x="9429262" y="4348150"/>
              <a:ext cx="11849" cy="159839"/>
            </a:xfrm>
            <a:custGeom>
              <a:avLst/>
              <a:gdLst>
                <a:gd name="connsiteX0" fmla="*/ 5924 w 11849"/>
                <a:gd name="connsiteY0" fmla="*/ 0 h 159839"/>
                <a:gd name="connsiteX1" fmla="*/ 0 w 11849"/>
                <a:gd name="connsiteY1" fmla="*/ 5925 h 159839"/>
                <a:gd name="connsiteX2" fmla="*/ 0 w 11849"/>
                <a:gd name="connsiteY2" fmla="*/ 155428 h 159839"/>
                <a:gd name="connsiteX3" fmla="*/ 5924 w 11849"/>
                <a:gd name="connsiteY3" fmla="*/ 159839 h 159839"/>
                <a:gd name="connsiteX4" fmla="*/ 11849 w 11849"/>
                <a:gd name="connsiteY4" fmla="*/ 155428 h 159839"/>
                <a:gd name="connsiteX5" fmla="*/ 11849 w 11849"/>
                <a:gd name="connsiteY5" fmla="*/ 5925 h 159839"/>
                <a:gd name="connsiteX6" fmla="*/ 5924 w 11849"/>
                <a:gd name="connsiteY6" fmla="*/ 0 h 159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849" h="159839">
                  <a:moveTo>
                    <a:pt x="5924" y="0"/>
                  </a:moveTo>
                  <a:cubicBezTo>
                    <a:pt x="2647" y="0"/>
                    <a:pt x="0" y="2647"/>
                    <a:pt x="0" y="5925"/>
                  </a:cubicBezTo>
                  <a:lnTo>
                    <a:pt x="0" y="155428"/>
                  </a:lnTo>
                  <a:cubicBezTo>
                    <a:pt x="0" y="157864"/>
                    <a:pt x="2647" y="159839"/>
                    <a:pt x="5924" y="159839"/>
                  </a:cubicBezTo>
                  <a:cubicBezTo>
                    <a:pt x="9202" y="159839"/>
                    <a:pt x="11849" y="157864"/>
                    <a:pt x="11849" y="155428"/>
                  </a:cubicBezTo>
                  <a:lnTo>
                    <a:pt x="11849" y="5925"/>
                  </a:lnTo>
                  <a:cubicBezTo>
                    <a:pt x="11849" y="2647"/>
                    <a:pt x="9202" y="0"/>
                    <a:pt x="5924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2109" name="Gráfico 261">
            <a:extLst>
              <a:ext uri="{FF2B5EF4-FFF2-40B4-BE49-F238E27FC236}">
                <a16:creationId xmlns:a16="http://schemas.microsoft.com/office/drawing/2014/main" id="{D9F3175F-65C1-6DBF-1D0B-1029C48A43D4}"/>
              </a:ext>
            </a:extLst>
          </p:cNvPr>
          <p:cNvGrpSpPr/>
          <p:nvPr/>
        </p:nvGrpSpPr>
        <p:grpSpPr>
          <a:xfrm>
            <a:off x="8109213" y="4550710"/>
            <a:ext cx="209408" cy="209408"/>
            <a:chOff x="8806115" y="4334251"/>
            <a:chExt cx="209408" cy="209408"/>
          </a:xfrm>
        </p:grpSpPr>
        <p:sp>
          <p:nvSpPr>
            <p:cNvPr id="2110" name="Forma Livre: Forma 2109">
              <a:extLst>
                <a:ext uri="{FF2B5EF4-FFF2-40B4-BE49-F238E27FC236}">
                  <a16:creationId xmlns:a16="http://schemas.microsoft.com/office/drawing/2014/main" id="{4F69644E-090D-F3BA-501F-893338AB6BE5}"/>
                </a:ext>
              </a:extLst>
            </p:cNvPr>
            <p:cNvSpPr/>
            <p:nvPr/>
          </p:nvSpPr>
          <p:spPr>
            <a:xfrm rot="-2700000">
              <a:off x="8836782" y="4364919"/>
              <a:ext cx="148074" cy="148074"/>
            </a:xfrm>
            <a:custGeom>
              <a:avLst/>
              <a:gdLst>
                <a:gd name="connsiteX0" fmla="*/ 148074 w 148074"/>
                <a:gd name="connsiteY0" fmla="*/ 74037 h 148074"/>
                <a:gd name="connsiteX1" fmla="*/ 74037 w 148074"/>
                <a:gd name="connsiteY1" fmla="*/ 148074 h 148074"/>
                <a:gd name="connsiteX2" fmla="*/ 0 w 148074"/>
                <a:gd name="connsiteY2" fmla="*/ 74037 h 148074"/>
                <a:gd name="connsiteX3" fmla="*/ 74037 w 148074"/>
                <a:gd name="connsiteY3" fmla="*/ 0 h 148074"/>
                <a:gd name="connsiteX4" fmla="*/ 148074 w 148074"/>
                <a:gd name="connsiteY4" fmla="*/ 74037 h 148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074" h="148074">
                  <a:moveTo>
                    <a:pt x="148074" y="74037"/>
                  </a:moveTo>
                  <a:cubicBezTo>
                    <a:pt x="148074" y="114927"/>
                    <a:pt x="114926" y="148074"/>
                    <a:pt x="74037" y="148074"/>
                  </a:cubicBezTo>
                  <a:cubicBezTo>
                    <a:pt x="33148" y="148074"/>
                    <a:pt x="0" y="114927"/>
                    <a:pt x="0" y="74037"/>
                  </a:cubicBezTo>
                  <a:cubicBezTo>
                    <a:pt x="0" y="33148"/>
                    <a:pt x="33148" y="0"/>
                    <a:pt x="74037" y="0"/>
                  </a:cubicBezTo>
                  <a:cubicBezTo>
                    <a:pt x="114926" y="0"/>
                    <a:pt x="148074" y="33148"/>
                    <a:pt x="148074" y="74037"/>
                  </a:cubicBezTo>
                  <a:close/>
                </a:path>
              </a:pathLst>
            </a:custGeom>
            <a:solidFill>
              <a:schemeClr val="bg1"/>
            </a:solidFill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111" name="Forma Livre: Forma 2110">
              <a:extLst>
                <a:ext uri="{FF2B5EF4-FFF2-40B4-BE49-F238E27FC236}">
                  <a16:creationId xmlns:a16="http://schemas.microsoft.com/office/drawing/2014/main" id="{68AE21E4-D4D4-9021-F51E-1BFEACD0BBD2}"/>
                </a:ext>
              </a:extLst>
            </p:cNvPr>
            <p:cNvSpPr/>
            <p:nvPr/>
          </p:nvSpPr>
          <p:spPr>
            <a:xfrm>
              <a:off x="8892977" y="4395842"/>
              <a:ext cx="56430" cy="86222"/>
            </a:xfrm>
            <a:custGeom>
              <a:avLst/>
              <a:gdLst>
                <a:gd name="connsiteX0" fmla="*/ 0 w 56430"/>
                <a:gd name="connsiteY0" fmla="*/ 0 h 86222"/>
                <a:gd name="connsiteX1" fmla="*/ 56431 w 56430"/>
                <a:gd name="connsiteY1" fmla="*/ 43111 h 86222"/>
                <a:gd name="connsiteX2" fmla="*/ 0 w 56430"/>
                <a:gd name="connsiteY2" fmla="*/ 86222 h 86222"/>
                <a:gd name="connsiteX3" fmla="*/ 0 w 56430"/>
                <a:gd name="connsiteY3" fmla="*/ 0 h 86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430" h="86222">
                  <a:moveTo>
                    <a:pt x="0" y="0"/>
                  </a:moveTo>
                  <a:lnTo>
                    <a:pt x="56431" y="43111"/>
                  </a:lnTo>
                  <a:lnTo>
                    <a:pt x="0" y="862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642E4"/>
            </a:solidFill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2112" name="Forma Livre: Forma 2111">
            <a:extLst>
              <a:ext uri="{FF2B5EF4-FFF2-40B4-BE49-F238E27FC236}">
                <a16:creationId xmlns:a16="http://schemas.microsoft.com/office/drawing/2014/main" id="{797D406D-5B69-3962-B83A-AC95D8481CAF}"/>
              </a:ext>
            </a:extLst>
          </p:cNvPr>
          <p:cNvSpPr/>
          <p:nvPr/>
        </p:nvSpPr>
        <p:spPr>
          <a:xfrm>
            <a:off x="1325045" y="4151481"/>
            <a:ext cx="773733" cy="336906"/>
          </a:xfrm>
          <a:custGeom>
            <a:avLst/>
            <a:gdLst>
              <a:gd name="connsiteX0" fmla="*/ 627970 w 773733"/>
              <a:gd name="connsiteY0" fmla="*/ 0 h 336906"/>
              <a:gd name="connsiteX1" fmla="*/ 773733 w 773733"/>
              <a:gd name="connsiteY1" fmla="*/ 145763 h 336906"/>
              <a:gd name="connsiteX2" fmla="*/ 773733 w 773733"/>
              <a:gd name="connsiteY2" fmla="*/ 191143 h 336906"/>
              <a:gd name="connsiteX3" fmla="*/ 627970 w 773733"/>
              <a:gd name="connsiteY3" fmla="*/ 336906 h 336906"/>
              <a:gd name="connsiteX4" fmla="*/ 145763 w 773733"/>
              <a:gd name="connsiteY4" fmla="*/ 336906 h 336906"/>
              <a:gd name="connsiteX5" fmla="*/ 0 w 773733"/>
              <a:gd name="connsiteY5" fmla="*/ 191143 h 336906"/>
              <a:gd name="connsiteX6" fmla="*/ 0 w 773733"/>
              <a:gd name="connsiteY6" fmla="*/ 145763 h 336906"/>
              <a:gd name="connsiteX7" fmla="*/ 145763 w 773733"/>
              <a:gd name="connsiteY7" fmla="*/ 0 h 336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3733" h="336906">
                <a:moveTo>
                  <a:pt x="627970" y="0"/>
                </a:moveTo>
                <a:cubicBezTo>
                  <a:pt x="708473" y="0"/>
                  <a:pt x="773733" y="65260"/>
                  <a:pt x="773733" y="145763"/>
                </a:cubicBezTo>
                <a:lnTo>
                  <a:pt x="773733" y="191143"/>
                </a:lnTo>
                <a:cubicBezTo>
                  <a:pt x="773733" y="271646"/>
                  <a:pt x="708473" y="336906"/>
                  <a:pt x="627970" y="336906"/>
                </a:cubicBezTo>
                <a:lnTo>
                  <a:pt x="145763" y="336906"/>
                </a:lnTo>
                <a:cubicBezTo>
                  <a:pt x="65260" y="336906"/>
                  <a:pt x="0" y="271646"/>
                  <a:pt x="0" y="191143"/>
                </a:cubicBezTo>
                <a:lnTo>
                  <a:pt x="0" y="145763"/>
                </a:lnTo>
                <a:cubicBezTo>
                  <a:pt x="0" y="65260"/>
                  <a:pt x="65260" y="0"/>
                  <a:pt x="145763" y="0"/>
                </a:cubicBezTo>
                <a:close/>
              </a:path>
            </a:pathLst>
          </a:custGeom>
          <a:solidFill>
            <a:srgbClr val="80C342"/>
          </a:solidFill>
          <a:ln w="4202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grpSp>
        <p:nvGrpSpPr>
          <p:cNvPr id="2113" name="Gráfico 261">
            <a:extLst>
              <a:ext uri="{FF2B5EF4-FFF2-40B4-BE49-F238E27FC236}">
                <a16:creationId xmlns:a16="http://schemas.microsoft.com/office/drawing/2014/main" id="{5BEC6817-1FD3-8DEC-2C0B-78E4CA752ED6}"/>
              </a:ext>
            </a:extLst>
          </p:cNvPr>
          <p:cNvGrpSpPr/>
          <p:nvPr/>
        </p:nvGrpSpPr>
        <p:grpSpPr>
          <a:xfrm>
            <a:off x="1586485" y="4252368"/>
            <a:ext cx="422834" cy="135132"/>
            <a:chOff x="2283387" y="4035909"/>
            <a:chExt cx="422834" cy="135132"/>
          </a:xfrm>
          <a:solidFill>
            <a:schemeClr val="bg1"/>
          </a:solidFill>
        </p:grpSpPr>
        <p:sp>
          <p:nvSpPr>
            <p:cNvPr id="2114" name="Forma Livre: Forma 2113">
              <a:extLst>
                <a:ext uri="{FF2B5EF4-FFF2-40B4-BE49-F238E27FC236}">
                  <a16:creationId xmlns:a16="http://schemas.microsoft.com/office/drawing/2014/main" id="{DF30BD25-EBFE-6050-DF23-C5BF56084F43}"/>
                </a:ext>
              </a:extLst>
            </p:cNvPr>
            <p:cNvSpPr/>
            <p:nvPr/>
          </p:nvSpPr>
          <p:spPr>
            <a:xfrm>
              <a:off x="2486884" y="4069356"/>
              <a:ext cx="15378" cy="73280"/>
            </a:xfrm>
            <a:custGeom>
              <a:avLst/>
              <a:gdLst>
                <a:gd name="connsiteX0" fmla="*/ 7689 w 15378"/>
                <a:gd name="connsiteY0" fmla="*/ 0 h 73280"/>
                <a:gd name="connsiteX1" fmla="*/ 0 w 15378"/>
                <a:gd name="connsiteY1" fmla="*/ 7690 h 73280"/>
                <a:gd name="connsiteX2" fmla="*/ 0 w 15378"/>
                <a:gd name="connsiteY2" fmla="*/ 66768 h 73280"/>
                <a:gd name="connsiteX3" fmla="*/ 7689 w 15378"/>
                <a:gd name="connsiteY3" fmla="*/ 73281 h 73280"/>
                <a:gd name="connsiteX4" fmla="*/ 15379 w 15378"/>
                <a:gd name="connsiteY4" fmla="*/ 66768 h 73280"/>
                <a:gd name="connsiteX5" fmla="*/ 15379 w 15378"/>
                <a:gd name="connsiteY5" fmla="*/ 7690 h 73280"/>
                <a:gd name="connsiteX6" fmla="*/ 7689 w 15378"/>
                <a:gd name="connsiteY6" fmla="*/ 0 h 73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378" h="73280">
                  <a:moveTo>
                    <a:pt x="7689" y="0"/>
                  </a:moveTo>
                  <a:cubicBezTo>
                    <a:pt x="3446" y="0"/>
                    <a:pt x="0" y="3446"/>
                    <a:pt x="0" y="7690"/>
                  </a:cubicBezTo>
                  <a:lnTo>
                    <a:pt x="0" y="66768"/>
                  </a:lnTo>
                  <a:cubicBezTo>
                    <a:pt x="0" y="70381"/>
                    <a:pt x="3446" y="73281"/>
                    <a:pt x="7689" y="73281"/>
                  </a:cubicBezTo>
                  <a:cubicBezTo>
                    <a:pt x="11933" y="73281"/>
                    <a:pt x="15379" y="70381"/>
                    <a:pt x="15379" y="66768"/>
                  </a:cubicBezTo>
                  <a:lnTo>
                    <a:pt x="15379" y="7690"/>
                  </a:lnTo>
                  <a:cubicBezTo>
                    <a:pt x="15379" y="3446"/>
                    <a:pt x="11933" y="0"/>
                    <a:pt x="7689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115" name="Forma Livre: Forma 2114">
              <a:extLst>
                <a:ext uri="{FF2B5EF4-FFF2-40B4-BE49-F238E27FC236}">
                  <a16:creationId xmlns:a16="http://schemas.microsoft.com/office/drawing/2014/main" id="{CEC982B7-8EEE-9A06-4F05-8F4AF90E7DD6}"/>
                </a:ext>
              </a:extLst>
            </p:cNvPr>
            <p:cNvSpPr/>
            <p:nvPr/>
          </p:nvSpPr>
          <p:spPr>
            <a:xfrm>
              <a:off x="2456757" y="4035909"/>
              <a:ext cx="15378" cy="135132"/>
            </a:xfrm>
            <a:custGeom>
              <a:avLst/>
              <a:gdLst>
                <a:gd name="connsiteX0" fmla="*/ 7690 w 15378"/>
                <a:gd name="connsiteY0" fmla="*/ 0 h 135132"/>
                <a:gd name="connsiteX1" fmla="*/ 0 w 15378"/>
                <a:gd name="connsiteY1" fmla="*/ 7690 h 135132"/>
                <a:gd name="connsiteX2" fmla="*/ 0 w 15378"/>
                <a:gd name="connsiteY2" fmla="*/ 128620 h 135132"/>
                <a:gd name="connsiteX3" fmla="*/ 7690 w 15378"/>
                <a:gd name="connsiteY3" fmla="*/ 135132 h 135132"/>
                <a:gd name="connsiteX4" fmla="*/ 15379 w 15378"/>
                <a:gd name="connsiteY4" fmla="*/ 128620 h 135132"/>
                <a:gd name="connsiteX5" fmla="*/ 15379 w 15378"/>
                <a:gd name="connsiteY5" fmla="*/ 7690 h 135132"/>
                <a:gd name="connsiteX6" fmla="*/ 7690 w 15378"/>
                <a:gd name="connsiteY6" fmla="*/ 0 h 135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378" h="135132">
                  <a:moveTo>
                    <a:pt x="7690" y="0"/>
                  </a:moveTo>
                  <a:cubicBezTo>
                    <a:pt x="3446" y="0"/>
                    <a:pt x="0" y="3446"/>
                    <a:pt x="0" y="7690"/>
                  </a:cubicBezTo>
                  <a:lnTo>
                    <a:pt x="0" y="128620"/>
                  </a:lnTo>
                  <a:cubicBezTo>
                    <a:pt x="0" y="132233"/>
                    <a:pt x="3446" y="135132"/>
                    <a:pt x="7690" y="135132"/>
                  </a:cubicBezTo>
                  <a:cubicBezTo>
                    <a:pt x="11933" y="135132"/>
                    <a:pt x="15379" y="132233"/>
                    <a:pt x="15379" y="128620"/>
                  </a:cubicBezTo>
                  <a:lnTo>
                    <a:pt x="15379" y="7690"/>
                  </a:lnTo>
                  <a:cubicBezTo>
                    <a:pt x="15379" y="3446"/>
                    <a:pt x="11933" y="0"/>
                    <a:pt x="7690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116" name="Forma Livre: Forma 2115">
              <a:extLst>
                <a:ext uri="{FF2B5EF4-FFF2-40B4-BE49-F238E27FC236}">
                  <a16:creationId xmlns:a16="http://schemas.microsoft.com/office/drawing/2014/main" id="{AC463EDD-3701-1CE9-2871-22107EC59D62}"/>
                </a:ext>
              </a:extLst>
            </p:cNvPr>
            <p:cNvSpPr/>
            <p:nvPr/>
          </p:nvSpPr>
          <p:spPr>
            <a:xfrm>
              <a:off x="2427890" y="4080827"/>
              <a:ext cx="15378" cy="55086"/>
            </a:xfrm>
            <a:custGeom>
              <a:avLst/>
              <a:gdLst>
                <a:gd name="connsiteX0" fmla="*/ 7689 w 15378"/>
                <a:gd name="connsiteY0" fmla="*/ 0 h 55086"/>
                <a:gd name="connsiteX1" fmla="*/ 0 w 15378"/>
                <a:gd name="connsiteY1" fmla="*/ 7690 h 55086"/>
                <a:gd name="connsiteX2" fmla="*/ 0 w 15378"/>
                <a:gd name="connsiteY2" fmla="*/ 48574 h 55086"/>
                <a:gd name="connsiteX3" fmla="*/ 7689 w 15378"/>
                <a:gd name="connsiteY3" fmla="*/ 55087 h 55086"/>
                <a:gd name="connsiteX4" fmla="*/ 15379 w 15378"/>
                <a:gd name="connsiteY4" fmla="*/ 48574 h 55086"/>
                <a:gd name="connsiteX5" fmla="*/ 15379 w 15378"/>
                <a:gd name="connsiteY5" fmla="*/ 7690 h 55086"/>
                <a:gd name="connsiteX6" fmla="*/ 7689 w 15378"/>
                <a:gd name="connsiteY6" fmla="*/ 0 h 55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378" h="55086">
                  <a:moveTo>
                    <a:pt x="7689" y="0"/>
                  </a:moveTo>
                  <a:cubicBezTo>
                    <a:pt x="3446" y="0"/>
                    <a:pt x="0" y="3446"/>
                    <a:pt x="0" y="7690"/>
                  </a:cubicBezTo>
                  <a:lnTo>
                    <a:pt x="0" y="48574"/>
                  </a:lnTo>
                  <a:cubicBezTo>
                    <a:pt x="0" y="52187"/>
                    <a:pt x="3446" y="55087"/>
                    <a:pt x="7689" y="55087"/>
                  </a:cubicBezTo>
                  <a:cubicBezTo>
                    <a:pt x="11933" y="55087"/>
                    <a:pt x="15379" y="52187"/>
                    <a:pt x="15379" y="48574"/>
                  </a:cubicBezTo>
                  <a:lnTo>
                    <a:pt x="15379" y="7690"/>
                  </a:lnTo>
                  <a:cubicBezTo>
                    <a:pt x="15379" y="3446"/>
                    <a:pt x="11933" y="0"/>
                    <a:pt x="7689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117" name="Forma Livre: Forma 2116">
              <a:extLst>
                <a:ext uri="{FF2B5EF4-FFF2-40B4-BE49-F238E27FC236}">
                  <a16:creationId xmlns:a16="http://schemas.microsoft.com/office/drawing/2014/main" id="{CDEE365A-8321-2177-F213-89F5AEEB64CD}"/>
                </a:ext>
              </a:extLst>
            </p:cNvPr>
            <p:cNvSpPr/>
            <p:nvPr/>
          </p:nvSpPr>
          <p:spPr>
            <a:xfrm>
              <a:off x="2341247" y="4071247"/>
              <a:ext cx="15378" cy="69793"/>
            </a:xfrm>
            <a:custGeom>
              <a:avLst/>
              <a:gdLst>
                <a:gd name="connsiteX0" fmla="*/ 7689 w 15378"/>
                <a:gd name="connsiteY0" fmla="*/ 0 h 69793"/>
                <a:gd name="connsiteX1" fmla="*/ 0 w 15378"/>
                <a:gd name="connsiteY1" fmla="*/ 7689 h 69793"/>
                <a:gd name="connsiteX2" fmla="*/ 0 w 15378"/>
                <a:gd name="connsiteY2" fmla="*/ 63280 h 69793"/>
                <a:gd name="connsiteX3" fmla="*/ 7689 w 15378"/>
                <a:gd name="connsiteY3" fmla="*/ 69793 h 69793"/>
                <a:gd name="connsiteX4" fmla="*/ 15379 w 15378"/>
                <a:gd name="connsiteY4" fmla="*/ 63280 h 69793"/>
                <a:gd name="connsiteX5" fmla="*/ 15379 w 15378"/>
                <a:gd name="connsiteY5" fmla="*/ 7689 h 69793"/>
                <a:gd name="connsiteX6" fmla="*/ 7689 w 15378"/>
                <a:gd name="connsiteY6" fmla="*/ 0 h 69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378" h="69793">
                  <a:moveTo>
                    <a:pt x="7689" y="0"/>
                  </a:moveTo>
                  <a:cubicBezTo>
                    <a:pt x="3446" y="0"/>
                    <a:pt x="0" y="3446"/>
                    <a:pt x="0" y="7689"/>
                  </a:cubicBezTo>
                  <a:lnTo>
                    <a:pt x="0" y="63280"/>
                  </a:lnTo>
                  <a:cubicBezTo>
                    <a:pt x="0" y="66894"/>
                    <a:pt x="3446" y="69793"/>
                    <a:pt x="7689" y="69793"/>
                  </a:cubicBezTo>
                  <a:cubicBezTo>
                    <a:pt x="11933" y="69793"/>
                    <a:pt x="15379" y="66894"/>
                    <a:pt x="15379" y="63280"/>
                  </a:cubicBezTo>
                  <a:lnTo>
                    <a:pt x="15379" y="7689"/>
                  </a:lnTo>
                  <a:cubicBezTo>
                    <a:pt x="15379" y="3446"/>
                    <a:pt x="11933" y="0"/>
                    <a:pt x="7689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118" name="Forma Livre: Forma 2117">
              <a:extLst>
                <a:ext uri="{FF2B5EF4-FFF2-40B4-BE49-F238E27FC236}">
                  <a16:creationId xmlns:a16="http://schemas.microsoft.com/office/drawing/2014/main" id="{C9BFCA20-08A4-471E-C3E7-08D994B0D8B3}"/>
                </a:ext>
              </a:extLst>
            </p:cNvPr>
            <p:cNvSpPr/>
            <p:nvPr/>
          </p:nvSpPr>
          <p:spPr>
            <a:xfrm>
              <a:off x="2370156" y="4051834"/>
              <a:ext cx="15378" cy="105719"/>
            </a:xfrm>
            <a:custGeom>
              <a:avLst/>
              <a:gdLst>
                <a:gd name="connsiteX0" fmla="*/ 7689 w 15378"/>
                <a:gd name="connsiteY0" fmla="*/ 0 h 105719"/>
                <a:gd name="connsiteX1" fmla="*/ 0 w 15378"/>
                <a:gd name="connsiteY1" fmla="*/ 7689 h 105719"/>
                <a:gd name="connsiteX2" fmla="*/ 0 w 15378"/>
                <a:gd name="connsiteY2" fmla="*/ 99206 h 105719"/>
                <a:gd name="connsiteX3" fmla="*/ 7689 w 15378"/>
                <a:gd name="connsiteY3" fmla="*/ 105719 h 105719"/>
                <a:gd name="connsiteX4" fmla="*/ 15379 w 15378"/>
                <a:gd name="connsiteY4" fmla="*/ 99206 h 105719"/>
                <a:gd name="connsiteX5" fmla="*/ 15379 w 15378"/>
                <a:gd name="connsiteY5" fmla="*/ 7689 h 105719"/>
                <a:gd name="connsiteX6" fmla="*/ 7689 w 15378"/>
                <a:gd name="connsiteY6" fmla="*/ 0 h 105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378" h="105719">
                  <a:moveTo>
                    <a:pt x="7689" y="0"/>
                  </a:moveTo>
                  <a:cubicBezTo>
                    <a:pt x="3446" y="0"/>
                    <a:pt x="0" y="3446"/>
                    <a:pt x="0" y="7689"/>
                  </a:cubicBezTo>
                  <a:lnTo>
                    <a:pt x="0" y="99206"/>
                  </a:lnTo>
                  <a:cubicBezTo>
                    <a:pt x="0" y="102820"/>
                    <a:pt x="3446" y="105719"/>
                    <a:pt x="7689" y="105719"/>
                  </a:cubicBezTo>
                  <a:cubicBezTo>
                    <a:pt x="11933" y="105719"/>
                    <a:pt x="15379" y="102820"/>
                    <a:pt x="15379" y="99206"/>
                  </a:cubicBezTo>
                  <a:lnTo>
                    <a:pt x="15379" y="7689"/>
                  </a:lnTo>
                  <a:cubicBezTo>
                    <a:pt x="15379" y="3446"/>
                    <a:pt x="11933" y="0"/>
                    <a:pt x="7689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119" name="Forma Livre: Forma 2118">
              <a:extLst>
                <a:ext uri="{FF2B5EF4-FFF2-40B4-BE49-F238E27FC236}">
                  <a16:creationId xmlns:a16="http://schemas.microsoft.com/office/drawing/2014/main" id="{B1B7098B-86D3-21BB-5A1A-C2D27259DA43}"/>
                </a:ext>
              </a:extLst>
            </p:cNvPr>
            <p:cNvSpPr/>
            <p:nvPr/>
          </p:nvSpPr>
          <p:spPr>
            <a:xfrm>
              <a:off x="2399023" y="4064188"/>
              <a:ext cx="15378" cy="82818"/>
            </a:xfrm>
            <a:custGeom>
              <a:avLst/>
              <a:gdLst>
                <a:gd name="connsiteX0" fmla="*/ 7689 w 15378"/>
                <a:gd name="connsiteY0" fmla="*/ 0 h 82818"/>
                <a:gd name="connsiteX1" fmla="*/ 0 w 15378"/>
                <a:gd name="connsiteY1" fmla="*/ 7689 h 82818"/>
                <a:gd name="connsiteX2" fmla="*/ 0 w 15378"/>
                <a:gd name="connsiteY2" fmla="*/ 76306 h 82818"/>
                <a:gd name="connsiteX3" fmla="*/ 7689 w 15378"/>
                <a:gd name="connsiteY3" fmla="*/ 82819 h 82818"/>
                <a:gd name="connsiteX4" fmla="*/ 15379 w 15378"/>
                <a:gd name="connsiteY4" fmla="*/ 76306 h 82818"/>
                <a:gd name="connsiteX5" fmla="*/ 15379 w 15378"/>
                <a:gd name="connsiteY5" fmla="*/ 7689 h 82818"/>
                <a:gd name="connsiteX6" fmla="*/ 7689 w 15378"/>
                <a:gd name="connsiteY6" fmla="*/ 0 h 82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378" h="82818">
                  <a:moveTo>
                    <a:pt x="7689" y="0"/>
                  </a:moveTo>
                  <a:cubicBezTo>
                    <a:pt x="3446" y="0"/>
                    <a:pt x="0" y="3446"/>
                    <a:pt x="0" y="7689"/>
                  </a:cubicBezTo>
                  <a:lnTo>
                    <a:pt x="0" y="76306"/>
                  </a:lnTo>
                  <a:cubicBezTo>
                    <a:pt x="0" y="79919"/>
                    <a:pt x="3446" y="82819"/>
                    <a:pt x="7689" y="82819"/>
                  </a:cubicBezTo>
                  <a:cubicBezTo>
                    <a:pt x="11933" y="82819"/>
                    <a:pt x="15379" y="79919"/>
                    <a:pt x="15379" y="76306"/>
                  </a:cubicBezTo>
                  <a:lnTo>
                    <a:pt x="15379" y="7689"/>
                  </a:lnTo>
                  <a:cubicBezTo>
                    <a:pt x="15379" y="3446"/>
                    <a:pt x="11933" y="0"/>
                    <a:pt x="7689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120" name="Forma Livre: Forma 2119">
              <a:extLst>
                <a:ext uri="{FF2B5EF4-FFF2-40B4-BE49-F238E27FC236}">
                  <a16:creationId xmlns:a16="http://schemas.microsoft.com/office/drawing/2014/main" id="{FFB29674-747C-4061-FEAF-727FD8CE9149}"/>
                </a:ext>
              </a:extLst>
            </p:cNvPr>
            <p:cNvSpPr/>
            <p:nvPr/>
          </p:nvSpPr>
          <p:spPr>
            <a:xfrm>
              <a:off x="2690843" y="4069188"/>
              <a:ext cx="15378" cy="73574"/>
            </a:xfrm>
            <a:custGeom>
              <a:avLst/>
              <a:gdLst>
                <a:gd name="connsiteX0" fmla="*/ 7690 w 15378"/>
                <a:gd name="connsiteY0" fmla="*/ 0 h 73574"/>
                <a:gd name="connsiteX1" fmla="*/ 7690 w 15378"/>
                <a:gd name="connsiteY1" fmla="*/ 0 h 73574"/>
                <a:gd name="connsiteX2" fmla="*/ 0 w 15378"/>
                <a:gd name="connsiteY2" fmla="*/ 7689 h 73574"/>
                <a:gd name="connsiteX3" fmla="*/ 0 w 15378"/>
                <a:gd name="connsiteY3" fmla="*/ 67062 h 73574"/>
                <a:gd name="connsiteX4" fmla="*/ 7690 w 15378"/>
                <a:gd name="connsiteY4" fmla="*/ 73575 h 73574"/>
                <a:gd name="connsiteX5" fmla="*/ 7690 w 15378"/>
                <a:gd name="connsiteY5" fmla="*/ 73575 h 73574"/>
                <a:gd name="connsiteX6" fmla="*/ 15379 w 15378"/>
                <a:gd name="connsiteY6" fmla="*/ 67062 h 73574"/>
                <a:gd name="connsiteX7" fmla="*/ 15379 w 15378"/>
                <a:gd name="connsiteY7" fmla="*/ 7689 h 73574"/>
                <a:gd name="connsiteX8" fmla="*/ 7690 w 15378"/>
                <a:gd name="connsiteY8" fmla="*/ 0 h 73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78" h="73574">
                  <a:moveTo>
                    <a:pt x="7690" y="0"/>
                  </a:moveTo>
                  <a:lnTo>
                    <a:pt x="7690" y="0"/>
                  </a:lnTo>
                  <a:cubicBezTo>
                    <a:pt x="3446" y="0"/>
                    <a:pt x="0" y="3445"/>
                    <a:pt x="0" y="7689"/>
                  </a:cubicBezTo>
                  <a:lnTo>
                    <a:pt x="0" y="67062"/>
                  </a:lnTo>
                  <a:cubicBezTo>
                    <a:pt x="0" y="70675"/>
                    <a:pt x="3446" y="73575"/>
                    <a:pt x="7690" y="73575"/>
                  </a:cubicBezTo>
                  <a:lnTo>
                    <a:pt x="7690" y="73575"/>
                  </a:lnTo>
                  <a:cubicBezTo>
                    <a:pt x="11933" y="73575"/>
                    <a:pt x="15379" y="70675"/>
                    <a:pt x="15379" y="67062"/>
                  </a:cubicBezTo>
                  <a:lnTo>
                    <a:pt x="15379" y="7689"/>
                  </a:lnTo>
                  <a:cubicBezTo>
                    <a:pt x="15379" y="3445"/>
                    <a:pt x="11933" y="0"/>
                    <a:pt x="7690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121" name="Forma Livre: Forma 2120">
              <a:extLst>
                <a:ext uri="{FF2B5EF4-FFF2-40B4-BE49-F238E27FC236}">
                  <a16:creationId xmlns:a16="http://schemas.microsoft.com/office/drawing/2014/main" id="{E0A52678-1341-88B6-9D25-409F1718FE64}"/>
                </a:ext>
              </a:extLst>
            </p:cNvPr>
            <p:cNvSpPr/>
            <p:nvPr/>
          </p:nvSpPr>
          <p:spPr>
            <a:xfrm>
              <a:off x="2661976" y="4075869"/>
              <a:ext cx="15378" cy="61263"/>
            </a:xfrm>
            <a:custGeom>
              <a:avLst/>
              <a:gdLst>
                <a:gd name="connsiteX0" fmla="*/ 7690 w 15378"/>
                <a:gd name="connsiteY0" fmla="*/ 0 h 61263"/>
                <a:gd name="connsiteX1" fmla="*/ 0 w 15378"/>
                <a:gd name="connsiteY1" fmla="*/ 7690 h 61263"/>
                <a:gd name="connsiteX2" fmla="*/ 0 w 15378"/>
                <a:gd name="connsiteY2" fmla="*/ 54751 h 61263"/>
                <a:gd name="connsiteX3" fmla="*/ 7690 w 15378"/>
                <a:gd name="connsiteY3" fmla="*/ 61263 h 61263"/>
                <a:gd name="connsiteX4" fmla="*/ 15379 w 15378"/>
                <a:gd name="connsiteY4" fmla="*/ 54751 h 61263"/>
                <a:gd name="connsiteX5" fmla="*/ 15379 w 15378"/>
                <a:gd name="connsiteY5" fmla="*/ 7690 h 61263"/>
                <a:gd name="connsiteX6" fmla="*/ 7690 w 15378"/>
                <a:gd name="connsiteY6" fmla="*/ 0 h 61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378" h="61263">
                  <a:moveTo>
                    <a:pt x="7690" y="0"/>
                  </a:moveTo>
                  <a:cubicBezTo>
                    <a:pt x="3446" y="0"/>
                    <a:pt x="0" y="3446"/>
                    <a:pt x="0" y="7690"/>
                  </a:cubicBezTo>
                  <a:lnTo>
                    <a:pt x="0" y="54751"/>
                  </a:lnTo>
                  <a:cubicBezTo>
                    <a:pt x="0" y="58364"/>
                    <a:pt x="3446" y="61263"/>
                    <a:pt x="7690" y="61263"/>
                  </a:cubicBezTo>
                  <a:cubicBezTo>
                    <a:pt x="11933" y="61263"/>
                    <a:pt x="15379" y="58364"/>
                    <a:pt x="15379" y="54751"/>
                  </a:cubicBezTo>
                  <a:lnTo>
                    <a:pt x="15379" y="7690"/>
                  </a:lnTo>
                  <a:cubicBezTo>
                    <a:pt x="15379" y="3446"/>
                    <a:pt x="11933" y="0"/>
                    <a:pt x="7690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122" name="Forma Livre: Forma 2121">
              <a:extLst>
                <a:ext uri="{FF2B5EF4-FFF2-40B4-BE49-F238E27FC236}">
                  <a16:creationId xmlns:a16="http://schemas.microsoft.com/office/drawing/2014/main" id="{2576A353-1AEA-2E8F-F4FB-804F8B82D81C}"/>
                </a:ext>
              </a:extLst>
            </p:cNvPr>
            <p:cNvSpPr/>
            <p:nvPr/>
          </p:nvSpPr>
          <p:spPr>
            <a:xfrm>
              <a:off x="2633109" y="4067423"/>
              <a:ext cx="15378" cy="76852"/>
            </a:xfrm>
            <a:custGeom>
              <a:avLst/>
              <a:gdLst>
                <a:gd name="connsiteX0" fmla="*/ 7690 w 15378"/>
                <a:gd name="connsiteY0" fmla="*/ 0 h 76852"/>
                <a:gd name="connsiteX1" fmla="*/ 0 w 15378"/>
                <a:gd name="connsiteY1" fmla="*/ 7690 h 76852"/>
                <a:gd name="connsiteX2" fmla="*/ 0 w 15378"/>
                <a:gd name="connsiteY2" fmla="*/ 70339 h 76852"/>
                <a:gd name="connsiteX3" fmla="*/ 7690 w 15378"/>
                <a:gd name="connsiteY3" fmla="*/ 76852 h 76852"/>
                <a:gd name="connsiteX4" fmla="*/ 15379 w 15378"/>
                <a:gd name="connsiteY4" fmla="*/ 70339 h 76852"/>
                <a:gd name="connsiteX5" fmla="*/ 15379 w 15378"/>
                <a:gd name="connsiteY5" fmla="*/ 7690 h 76852"/>
                <a:gd name="connsiteX6" fmla="*/ 7690 w 15378"/>
                <a:gd name="connsiteY6" fmla="*/ 0 h 76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378" h="76852">
                  <a:moveTo>
                    <a:pt x="7690" y="0"/>
                  </a:moveTo>
                  <a:cubicBezTo>
                    <a:pt x="3446" y="0"/>
                    <a:pt x="0" y="3446"/>
                    <a:pt x="0" y="7690"/>
                  </a:cubicBezTo>
                  <a:lnTo>
                    <a:pt x="0" y="70339"/>
                  </a:lnTo>
                  <a:cubicBezTo>
                    <a:pt x="0" y="73953"/>
                    <a:pt x="3446" y="76852"/>
                    <a:pt x="7690" y="76852"/>
                  </a:cubicBezTo>
                  <a:cubicBezTo>
                    <a:pt x="11933" y="76852"/>
                    <a:pt x="15379" y="73953"/>
                    <a:pt x="15379" y="70339"/>
                  </a:cubicBezTo>
                  <a:lnTo>
                    <a:pt x="15379" y="7690"/>
                  </a:lnTo>
                  <a:cubicBezTo>
                    <a:pt x="15379" y="3446"/>
                    <a:pt x="11933" y="0"/>
                    <a:pt x="7690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123" name="Forma Livre: Forma 2122">
              <a:extLst>
                <a:ext uri="{FF2B5EF4-FFF2-40B4-BE49-F238E27FC236}">
                  <a16:creationId xmlns:a16="http://schemas.microsoft.com/office/drawing/2014/main" id="{F5B13E0F-2A2F-7AD5-AA27-ED6169EB4CFA}"/>
                </a:ext>
              </a:extLst>
            </p:cNvPr>
            <p:cNvSpPr/>
            <p:nvPr/>
          </p:nvSpPr>
          <p:spPr>
            <a:xfrm>
              <a:off x="2604200" y="4086500"/>
              <a:ext cx="15378" cy="41598"/>
            </a:xfrm>
            <a:custGeom>
              <a:avLst/>
              <a:gdLst>
                <a:gd name="connsiteX0" fmla="*/ 7690 w 15378"/>
                <a:gd name="connsiteY0" fmla="*/ 0 h 41598"/>
                <a:gd name="connsiteX1" fmla="*/ 0 w 15378"/>
                <a:gd name="connsiteY1" fmla="*/ 7689 h 41598"/>
                <a:gd name="connsiteX2" fmla="*/ 0 w 15378"/>
                <a:gd name="connsiteY2" fmla="*/ 35086 h 41598"/>
                <a:gd name="connsiteX3" fmla="*/ 7690 w 15378"/>
                <a:gd name="connsiteY3" fmla="*/ 41598 h 41598"/>
                <a:gd name="connsiteX4" fmla="*/ 15379 w 15378"/>
                <a:gd name="connsiteY4" fmla="*/ 35086 h 41598"/>
                <a:gd name="connsiteX5" fmla="*/ 15379 w 15378"/>
                <a:gd name="connsiteY5" fmla="*/ 7689 h 41598"/>
                <a:gd name="connsiteX6" fmla="*/ 7690 w 15378"/>
                <a:gd name="connsiteY6" fmla="*/ 0 h 41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378" h="41598">
                  <a:moveTo>
                    <a:pt x="7690" y="0"/>
                  </a:moveTo>
                  <a:cubicBezTo>
                    <a:pt x="3446" y="0"/>
                    <a:pt x="0" y="3446"/>
                    <a:pt x="0" y="7689"/>
                  </a:cubicBezTo>
                  <a:lnTo>
                    <a:pt x="0" y="35086"/>
                  </a:lnTo>
                  <a:cubicBezTo>
                    <a:pt x="0" y="38699"/>
                    <a:pt x="3446" y="41598"/>
                    <a:pt x="7690" y="41598"/>
                  </a:cubicBezTo>
                  <a:cubicBezTo>
                    <a:pt x="11933" y="41598"/>
                    <a:pt x="15379" y="38699"/>
                    <a:pt x="15379" y="35086"/>
                  </a:cubicBezTo>
                  <a:lnTo>
                    <a:pt x="15379" y="7689"/>
                  </a:lnTo>
                  <a:cubicBezTo>
                    <a:pt x="15379" y="3446"/>
                    <a:pt x="11933" y="0"/>
                    <a:pt x="7690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124" name="Forma Livre: Forma 2123">
              <a:extLst>
                <a:ext uri="{FF2B5EF4-FFF2-40B4-BE49-F238E27FC236}">
                  <a16:creationId xmlns:a16="http://schemas.microsoft.com/office/drawing/2014/main" id="{3D4CA6BD-7308-5351-C928-EE8CD07D62AB}"/>
                </a:ext>
              </a:extLst>
            </p:cNvPr>
            <p:cNvSpPr/>
            <p:nvPr/>
          </p:nvSpPr>
          <p:spPr>
            <a:xfrm>
              <a:off x="2517600" y="4086206"/>
              <a:ext cx="15378" cy="42186"/>
            </a:xfrm>
            <a:custGeom>
              <a:avLst/>
              <a:gdLst>
                <a:gd name="connsiteX0" fmla="*/ 7689 w 15378"/>
                <a:gd name="connsiteY0" fmla="*/ 0 h 42186"/>
                <a:gd name="connsiteX1" fmla="*/ 0 w 15378"/>
                <a:gd name="connsiteY1" fmla="*/ 7690 h 42186"/>
                <a:gd name="connsiteX2" fmla="*/ 0 w 15378"/>
                <a:gd name="connsiteY2" fmla="*/ 35674 h 42186"/>
                <a:gd name="connsiteX3" fmla="*/ 7689 w 15378"/>
                <a:gd name="connsiteY3" fmla="*/ 42187 h 42186"/>
                <a:gd name="connsiteX4" fmla="*/ 15379 w 15378"/>
                <a:gd name="connsiteY4" fmla="*/ 35674 h 42186"/>
                <a:gd name="connsiteX5" fmla="*/ 15379 w 15378"/>
                <a:gd name="connsiteY5" fmla="*/ 7690 h 42186"/>
                <a:gd name="connsiteX6" fmla="*/ 7689 w 15378"/>
                <a:gd name="connsiteY6" fmla="*/ 0 h 42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378" h="42186">
                  <a:moveTo>
                    <a:pt x="7689" y="0"/>
                  </a:moveTo>
                  <a:cubicBezTo>
                    <a:pt x="3446" y="0"/>
                    <a:pt x="0" y="3446"/>
                    <a:pt x="0" y="7690"/>
                  </a:cubicBezTo>
                  <a:lnTo>
                    <a:pt x="0" y="35674"/>
                  </a:lnTo>
                  <a:cubicBezTo>
                    <a:pt x="0" y="39287"/>
                    <a:pt x="3446" y="42187"/>
                    <a:pt x="7689" y="42187"/>
                  </a:cubicBezTo>
                  <a:cubicBezTo>
                    <a:pt x="11933" y="42187"/>
                    <a:pt x="15379" y="39287"/>
                    <a:pt x="15379" y="35674"/>
                  </a:cubicBezTo>
                  <a:lnTo>
                    <a:pt x="15379" y="7690"/>
                  </a:lnTo>
                  <a:cubicBezTo>
                    <a:pt x="15379" y="3446"/>
                    <a:pt x="11933" y="0"/>
                    <a:pt x="7689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125" name="Forma Livre: Forma 2124">
              <a:extLst>
                <a:ext uri="{FF2B5EF4-FFF2-40B4-BE49-F238E27FC236}">
                  <a16:creationId xmlns:a16="http://schemas.microsoft.com/office/drawing/2014/main" id="{645982F7-A5FC-2992-918A-2D397B33741B}"/>
                </a:ext>
              </a:extLst>
            </p:cNvPr>
            <p:cNvSpPr/>
            <p:nvPr/>
          </p:nvSpPr>
          <p:spPr>
            <a:xfrm>
              <a:off x="2546467" y="4073978"/>
              <a:ext cx="15378" cy="64751"/>
            </a:xfrm>
            <a:custGeom>
              <a:avLst/>
              <a:gdLst>
                <a:gd name="connsiteX0" fmla="*/ 7689 w 15378"/>
                <a:gd name="connsiteY0" fmla="*/ 0 h 64751"/>
                <a:gd name="connsiteX1" fmla="*/ 0 w 15378"/>
                <a:gd name="connsiteY1" fmla="*/ 7690 h 64751"/>
                <a:gd name="connsiteX2" fmla="*/ 0 w 15378"/>
                <a:gd name="connsiteY2" fmla="*/ 58238 h 64751"/>
                <a:gd name="connsiteX3" fmla="*/ 7689 w 15378"/>
                <a:gd name="connsiteY3" fmla="*/ 64751 h 64751"/>
                <a:gd name="connsiteX4" fmla="*/ 15379 w 15378"/>
                <a:gd name="connsiteY4" fmla="*/ 58238 h 64751"/>
                <a:gd name="connsiteX5" fmla="*/ 15379 w 15378"/>
                <a:gd name="connsiteY5" fmla="*/ 7690 h 64751"/>
                <a:gd name="connsiteX6" fmla="*/ 7689 w 15378"/>
                <a:gd name="connsiteY6" fmla="*/ 0 h 64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378" h="64751">
                  <a:moveTo>
                    <a:pt x="7689" y="0"/>
                  </a:moveTo>
                  <a:cubicBezTo>
                    <a:pt x="3446" y="0"/>
                    <a:pt x="0" y="3446"/>
                    <a:pt x="0" y="7690"/>
                  </a:cubicBezTo>
                  <a:lnTo>
                    <a:pt x="0" y="58238"/>
                  </a:lnTo>
                  <a:cubicBezTo>
                    <a:pt x="0" y="61852"/>
                    <a:pt x="3446" y="64751"/>
                    <a:pt x="7689" y="64751"/>
                  </a:cubicBezTo>
                  <a:cubicBezTo>
                    <a:pt x="11933" y="64751"/>
                    <a:pt x="15379" y="61852"/>
                    <a:pt x="15379" y="58238"/>
                  </a:cubicBezTo>
                  <a:lnTo>
                    <a:pt x="15379" y="7690"/>
                  </a:lnTo>
                  <a:cubicBezTo>
                    <a:pt x="15379" y="3446"/>
                    <a:pt x="11933" y="0"/>
                    <a:pt x="7689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126" name="Forma Livre: Forma 2125">
              <a:extLst>
                <a:ext uri="{FF2B5EF4-FFF2-40B4-BE49-F238E27FC236}">
                  <a16:creationId xmlns:a16="http://schemas.microsoft.com/office/drawing/2014/main" id="{94D25BC9-4839-6391-8CC6-AEEC948CA479}"/>
                </a:ext>
              </a:extLst>
            </p:cNvPr>
            <p:cNvSpPr/>
            <p:nvPr/>
          </p:nvSpPr>
          <p:spPr>
            <a:xfrm>
              <a:off x="2575333" y="4044775"/>
              <a:ext cx="15378" cy="118702"/>
            </a:xfrm>
            <a:custGeom>
              <a:avLst/>
              <a:gdLst>
                <a:gd name="connsiteX0" fmla="*/ 7690 w 15378"/>
                <a:gd name="connsiteY0" fmla="*/ 0 h 118702"/>
                <a:gd name="connsiteX1" fmla="*/ 0 w 15378"/>
                <a:gd name="connsiteY1" fmla="*/ 7689 h 118702"/>
                <a:gd name="connsiteX2" fmla="*/ 0 w 15378"/>
                <a:gd name="connsiteY2" fmla="*/ 112190 h 118702"/>
                <a:gd name="connsiteX3" fmla="*/ 7690 w 15378"/>
                <a:gd name="connsiteY3" fmla="*/ 118703 h 118702"/>
                <a:gd name="connsiteX4" fmla="*/ 15379 w 15378"/>
                <a:gd name="connsiteY4" fmla="*/ 112190 h 118702"/>
                <a:gd name="connsiteX5" fmla="*/ 15379 w 15378"/>
                <a:gd name="connsiteY5" fmla="*/ 7689 h 118702"/>
                <a:gd name="connsiteX6" fmla="*/ 7690 w 15378"/>
                <a:gd name="connsiteY6" fmla="*/ 0 h 118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378" h="118702">
                  <a:moveTo>
                    <a:pt x="7690" y="0"/>
                  </a:moveTo>
                  <a:cubicBezTo>
                    <a:pt x="3446" y="0"/>
                    <a:pt x="0" y="3445"/>
                    <a:pt x="0" y="7689"/>
                  </a:cubicBezTo>
                  <a:lnTo>
                    <a:pt x="0" y="112190"/>
                  </a:lnTo>
                  <a:cubicBezTo>
                    <a:pt x="0" y="115804"/>
                    <a:pt x="3446" y="118703"/>
                    <a:pt x="7690" y="118703"/>
                  </a:cubicBezTo>
                  <a:cubicBezTo>
                    <a:pt x="11933" y="118703"/>
                    <a:pt x="15379" y="115804"/>
                    <a:pt x="15379" y="112190"/>
                  </a:cubicBezTo>
                  <a:lnTo>
                    <a:pt x="15379" y="7689"/>
                  </a:lnTo>
                  <a:cubicBezTo>
                    <a:pt x="15379" y="3445"/>
                    <a:pt x="11933" y="0"/>
                    <a:pt x="7690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127" name="Forma Livre: Forma 2126">
              <a:extLst>
                <a:ext uri="{FF2B5EF4-FFF2-40B4-BE49-F238E27FC236}">
                  <a16:creationId xmlns:a16="http://schemas.microsoft.com/office/drawing/2014/main" id="{EE96D488-8E3B-E47C-C87C-BB26A59496E7}"/>
                </a:ext>
              </a:extLst>
            </p:cNvPr>
            <p:cNvSpPr/>
            <p:nvPr/>
          </p:nvSpPr>
          <p:spPr>
            <a:xfrm>
              <a:off x="2312254" y="4037800"/>
              <a:ext cx="15378" cy="131644"/>
            </a:xfrm>
            <a:custGeom>
              <a:avLst/>
              <a:gdLst>
                <a:gd name="connsiteX0" fmla="*/ 7689 w 15378"/>
                <a:gd name="connsiteY0" fmla="*/ 0 h 131644"/>
                <a:gd name="connsiteX1" fmla="*/ 0 w 15378"/>
                <a:gd name="connsiteY1" fmla="*/ 7690 h 131644"/>
                <a:gd name="connsiteX2" fmla="*/ 0 w 15378"/>
                <a:gd name="connsiteY2" fmla="*/ 125132 h 131644"/>
                <a:gd name="connsiteX3" fmla="*/ 7689 w 15378"/>
                <a:gd name="connsiteY3" fmla="*/ 131645 h 131644"/>
                <a:gd name="connsiteX4" fmla="*/ 15379 w 15378"/>
                <a:gd name="connsiteY4" fmla="*/ 125132 h 131644"/>
                <a:gd name="connsiteX5" fmla="*/ 15379 w 15378"/>
                <a:gd name="connsiteY5" fmla="*/ 7690 h 131644"/>
                <a:gd name="connsiteX6" fmla="*/ 7689 w 15378"/>
                <a:gd name="connsiteY6" fmla="*/ 0 h 131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378" h="131644">
                  <a:moveTo>
                    <a:pt x="7689" y="0"/>
                  </a:moveTo>
                  <a:cubicBezTo>
                    <a:pt x="3446" y="0"/>
                    <a:pt x="0" y="3446"/>
                    <a:pt x="0" y="7690"/>
                  </a:cubicBezTo>
                  <a:lnTo>
                    <a:pt x="0" y="125132"/>
                  </a:lnTo>
                  <a:cubicBezTo>
                    <a:pt x="0" y="128745"/>
                    <a:pt x="3446" y="131645"/>
                    <a:pt x="7689" y="131645"/>
                  </a:cubicBezTo>
                  <a:cubicBezTo>
                    <a:pt x="11933" y="131645"/>
                    <a:pt x="15379" y="128745"/>
                    <a:pt x="15379" y="125132"/>
                  </a:cubicBezTo>
                  <a:lnTo>
                    <a:pt x="15379" y="7690"/>
                  </a:lnTo>
                  <a:cubicBezTo>
                    <a:pt x="15379" y="3446"/>
                    <a:pt x="11933" y="0"/>
                    <a:pt x="7689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128" name="Forma Livre: Forma 2127">
              <a:extLst>
                <a:ext uri="{FF2B5EF4-FFF2-40B4-BE49-F238E27FC236}">
                  <a16:creationId xmlns:a16="http://schemas.microsoft.com/office/drawing/2014/main" id="{D6FD53C5-2832-B632-DBFE-0E10AD4EF6B6}"/>
                </a:ext>
              </a:extLst>
            </p:cNvPr>
            <p:cNvSpPr/>
            <p:nvPr/>
          </p:nvSpPr>
          <p:spPr>
            <a:xfrm>
              <a:off x="2283387" y="4068642"/>
              <a:ext cx="15378" cy="74583"/>
            </a:xfrm>
            <a:custGeom>
              <a:avLst/>
              <a:gdLst>
                <a:gd name="connsiteX0" fmla="*/ 7689 w 15378"/>
                <a:gd name="connsiteY0" fmla="*/ 0 h 74583"/>
                <a:gd name="connsiteX1" fmla="*/ 0 w 15378"/>
                <a:gd name="connsiteY1" fmla="*/ 7689 h 74583"/>
                <a:gd name="connsiteX2" fmla="*/ 0 w 15378"/>
                <a:gd name="connsiteY2" fmla="*/ 68070 h 74583"/>
                <a:gd name="connsiteX3" fmla="*/ 7689 w 15378"/>
                <a:gd name="connsiteY3" fmla="*/ 74583 h 74583"/>
                <a:gd name="connsiteX4" fmla="*/ 15379 w 15378"/>
                <a:gd name="connsiteY4" fmla="*/ 68070 h 74583"/>
                <a:gd name="connsiteX5" fmla="*/ 15379 w 15378"/>
                <a:gd name="connsiteY5" fmla="*/ 7689 h 74583"/>
                <a:gd name="connsiteX6" fmla="*/ 7689 w 15378"/>
                <a:gd name="connsiteY6" fmla="*/ 0 h 74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378" h="74583">
                  <a:moveTo>
                    <a:pt x="7689" y="0"/>
                  </a:moveTo>
                  <a:cubicBezTo>
                    <a:pt x="3446" y="0"/>
                    <a:pt x="0" y="3446"/>
                    <a:pt x="0" y="7689"/>
                  </a:cubicBezTo>
                  <a:lnTo>
                    <a:pt x="0" y="68070"/>
                  </a:lnTo>
                  <a:cubicBezTo>
                    <a:pt x="0" y="71684"/>
                    <a:pt x="3446" y="74583"/>
                    <a:pt x="7689" y="74583"/>
                  </a:cubicBezTo>
                  <a:cubicBezTo>
                    <a:pt x="11933" y="74583"/>
                    <a:pt x="15379" y="71684"/>
                    <a:pt x="15379" y="68070"/>
                  </a:cubicBezTo>
                  <a:lnTo>
                    <a:pt x="15379" y="7689"/>
                  </a:lnTo>
                  <a:cubicBezTo>
                    <a:pt x="15379" y="3446"/>
                    <a:pt x="11933" y="0"/>
                    <a:pt x="7689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2129" name="Gráfico 261">
            <a:extLst>
              <a:ext uri="{FF2B5EF4-FFF2-40B4-BE49-F238E27FC236}">
                <a16:creationId xmlns:a16="http://schemas.microsoft.com/office/drawing/2014/main" id="{78169E30-D9D5-69D0-C81B-BD18102026FF}"/>
              </a:ext>
            </a:extLst>
          </p:cNvPr>
          <p:cNvGrpSpPr/>
          <p:nvPr/>
        </p:nvGrpSpPr>
        <p:grpSpPr>
          <a:xfrm>
            <a:off x="1392955" y="4232528"/>
            <a:ext cx="177200" cy="177200"/>
            <a:chOff x="2089857" y="4016069"/>
            <a:chExt cx="177200" cy="177200"/>
          </a:xfrm>
        </p:grpSpPr>
        <p:sp>
          <p:nvSpPr>
            <p:cNvPr id="2130" name="Forma Livre: Forma 2129">
              <a:extLst>
                <a:ext uri="{FF2B5EF4-FFF2-40B4-BE49-F238E27FC236}">
                  <a16:creationId xmlns:a16="http://schemas.microsoft.com/office/drawing/2014/main" id="{5BF4BFA9-FCD0-8931-0D3C-267FC1DDA263}"/>
                </a:ext>
              </a:extLst>
            </p:cNvPr>
            <p:cNvSpPr/>
            <p:nvPr/>
          </p:nvSpPr>
          <p:spPr>
            <a:xfrm rot="-2700000">
              <a:off x="2115808" y="4042019"/>
              <a:ext cx="125299" cy="125299"/>
            </a:xfrm>
            <a:custGeom>
              <a:avLst/>
              <a:gdLst>
                <a:gd name="connsiteX0" fmla="*/ 125300 w 125299"/>
                <a:gd name="connsiteY0" fmla="*/ 62650 h 125299"/>
                <a:gd name="connsiteX1" fmla="*/ 62650 w 125299"/>
                <a:gd name="connsiteY1" fmla="*/ 125300 h 125299"/>
                <a:gd name="connsiteX2" fmla="*/ 0 w 125299"/>
                <a:gd name="connsiteY2" fmla="*/ 62650 h 125299"/>
                <a:gd name="connsiteX3" fmla="*/ 62650 w 125299"/>
                <a:gd name="connsiteY3" fmla="*/ 0 h 125299"/>
                <a:gd name="connsiteX4" fmla="*/ 125300 w 125299"/>
                <a:gd name="connsiteY4" fmla="*/ 62650 h 125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299" h="125299">
                  <a:moveTo>
                    <a:pt x="125300" y="62650"/>
                  </a:moveTo>
                  <a:cubicBezTo>
                    <a:pt x="125300" y="97251"/>
                    <a:pt x="97251" y="125300"/>
                    <a:pt x="62650" y="125300"/>
                  </a:cubicBezTo>
                  <a:cubicBezTo>
                    <a:pt x="28049" y="125300"/>
                    <a:pt x="0" y="97251"/>
                    <a:pt x="0" y="62650"/>
                  </a:cubicBezTo>
                  <a:cubicBezTo>
                    <a:pt x="0" y="28049"/>
                    <a:pt x="28049" y="0"/>
                    <a:pt x="62650" y="0"/>
                  </a:cubicBezTo>
                  <a:cubicBezTo>
                    <a:pt x="97251" y="0"/>
                    <a:pt x="125300" y="28049"/>
                    <a:pt x="125300" y="62650"/>
                  </a:cubicBezTo>
                  <a:close/>
                </a:path>
              </a:pathLst>
            </a:custGeom>
            <a:solidFill>
              <a:schemeClr val="bg1"/>
            </a:solidFill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131" name="Forma Livre: Forma 2130">
              <a:extLst>
                <a:ext uri="{FF2B5EF4-FFF2-40B4-BE49-F238E27FC236}">
                  <a16:creationId xmlns:a16="http://schemas.microsoft.com/office/drawing/2014/main" id="{E28D7340-FE70-8B05-E3CB-D34CF49E550F}"/>
                </a:ext>
              </a:extLst>
            </p:cNvPr>
            <p:cNvSpPr/>
            <p:nvPr/>
          </p:nvSpPr>
          <p:spPr>
            <a:xfrm>
              <a:off x="2163382" y="4068179"/>
              <a:ext cx="47733" cy="72944"/>
            </a:xfrm>
            <a:custGeom>
              <a:avLst/>
              <a:gdLst>
                <a:gd name="connsiteX0" fmla="*/ 0 w 47733"/>
                <a:gd name="connsiteY0" fmla="*/ 0 h 72944"/>
                <a:gd name="connsiteX1" fmla="*/ 47733 w 47733"/>
                <a:gd name="connsiteY1" fmla="*/ 36472 h 72944"/>
                <a:gd name="connsiteX2" fmla="*/ 0 w 47733"/>
                <a:gd name="connsiteY2" fmla="*/ 72945 h 72944"/>
                <a:gd name="connsiteX3" fmla="*/ 0 w 47733"/>
                <a:gd name="connsiteY3" fmla="*/ 0 h 72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733" h="72944">
                  <a:moveTo>
                    <a:pt x="0" y="0"/>
                  </a:moveTo>
                  <a:lnTo>
                    <a:pt x="47733" y="36472"/>
                  </a:lnTo>
                  <a:lnTo>
                    <a:pt x="0" y="729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C342"/>
            </a:solidFill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2132" name="Forma Livre: Forma 2131">
            <a:extLst>
              <a:ext uri="{FF2B5EF4-FFF2-40B4-BE49-F238E27FC236}">
                <a16:creationId xmlns:a16="http://schemas.microsoft.com/office/drawing/2014/main" id="{C02D6590-A9E4-E443-5FE4-7450743318E6}"/>
              </a:ext>
            </a:extLst>
          </p:cNvPr>
          <p:cNvSpPr/>
          <p:nvPr/>
        </p:nvSpPr>
        <p:spPr>
          <a:xfrm>
            <a:off x="6723730" y="5307829"/>
            <a:ext cx="1253208" cy="355436"/>
          </a:xfrm>
          <a:custGeom>
            <a:avLst/>
            <a:gdLst>
              <a:gd name="connsiteX0" fmla="*/ 1075470 w 1253208"/>
              <a:gd name="connsiteY0" fmla="*/ 0 h 355436"/>
              <a:gd name="connsiteX1" fmla="*/ 1253209 w 1253208"/>
              <a:gd name="connsiteY1" fmla="*/ 177739 h 355436"/>
              <a:gd name="connsiteX2" fmla="*/ 1253209 w 1253208"/>
              <a:gd name="connsiteY2" fmla="*/ 177697 h 355436"/>
              <a:gd name="connsiteX3" fmla="*/ 1075470 w 1253208"/>
              <a:gd name="connsiteY3" fmla="*/ 355437 h 355436"/>
              <a:gd name="connsiteX4" fmla="*/ 177739 w 1253208"/>
              <a:gd name="connsiteY4" fmla="*/ 355437 h 355436"/>
              <a:gd name="connsiteX5" fmla="*/ 0 w 1253208"/>
              <a:gd name="connsiteY5" fmla="*/ 177697 h 355436"/>
              <a:gd name="connsiteX6" fmla="*/ 0 w 1253208"/>
              <a:gd name="connsiteY6" fmla="*/ 177739 h 355436"/>
              <a:gd name="connsiteX7" fmla="*/ 177739 w 1253208"/>
              <a:gd name="connsiteY7" fmla="*/ 0 h 355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53208" h="355436">
                <a:moveTo>
                  <a:pt x="1075470" y="0"/>
                </a:moveTo>
                <a:cubicBezTo>
                  <a:pt x="1173633" y="0"/>
                  <a:pt x="1253209" y="79577"/>
                  <a:pt x="1253209" y="177739"/>
                </a:cubicBezTo>
                <a:lnTo>
                  <a:pt x="1253209" y="177697"/>
                </a:lnTo>
                <a:cubicBezTo>
                  <a:pt x="1253209" y="275860"/>
                  <a:pt x="1173633" y="355437"/>
                  <a:pt x="1075470" y="355437"/>
                </a:cubicBezTo>
                <a:lnTo>
                  <a:pt x="177739" y="355437"/>
                </a:lnTo>
                <a:cubicBezTo>
                  <a:pt x="79576" y="355437"/>
                  <a:pt x="0" y="275860"/>
                  <a:pt x="0" y="177697"/>
                </a:cubicBezTo>
                <a:lnTo>
                  <a:pt x="0" y="177739"/>
                </a:lnTo>
                <a:cubicBezTo>
                  <a:pt x="0" y="79577"/>
                  <a:pt x="79576" y="0"/>
                  <a:pt x="177739" y="0"/>
                </a:cubicBezTo>
                <a:close/>
              </a:path>
            </a:pathLst>
          </a:custGeom>
          <a:solidFill>
            <a:srgbClr val="80C342"/>
          </a:solidFill>
          <a:ln w="4202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grpSp>
        <p:nvGrpSpPr>
          <p:cNvPr id="2133" name="Gráfico 261">
            <a:extLst>
              <a:ext uri="{FF2B5EF4-FFF2-40B4-BE49-F238E27FC236}">
                <a16:creationId xmlns:a16="http://schemas.microsoft.com/office/drawing/2014/main" id="{A328F464-1887-4A4C-D99B-6F4367723811}"/>
              </a:ext>
            </a:extLst>
          </p:cNvPr>
          <p:cNvGrpSpPr/>
          <p:nvPr/>
        </p:nvGrpSpPr>
        <p:grpSpPr>
          <a:xfrm>
            <a:off x="6998197" y="5393926"/>
            <a:ext cx="859871" cy="185638"/>
            <a:chOff x="6897423" y="5229914"/>
            <a:chExt cx="859871" cy="185638"/>
          </a:xfrm>
          <a:solidFill>
            <a:schemeClr val="bg1"/>
          </a:solidFill>
        </p:grpSpPr>
        <p:sp>
          <p:nvSpPr>
            <p:cNvPr id="2134" name="Forma Livre: Forma 2133">
              <a:extLst>
                <a:ext uri="{FF2B5EF4-FFF2-40B4-BE49-F238E27FC236}">
                  <a16:creationId xmlns:a16="http://schemas.microsoft.com/office/drawing/2014/main" id="{9D38C5B4-2DB9-5ECD-0CCC-158C8E0E9B20}"/>
                </a:ext>
              </a:extLst>
            </p:cNvPr>
            <p:cNvSpPr/>
            <p:nvPr/>
          </p:nvSpPr>
          <p:spPr>
            <a:xfrm>
              <a:off x="7616952" y="5283025"/>
              <a:ext cx="16219" cy="80927"/>
            </a:xfrm>
            <a:custGeom>
              <a:avLst/>
              <a:gdLst>
                <a:gd name="connsiteX0" fmla="*/ 8110 w 16219"/>
                <a:gd name="connsiteY0" fmla="*/ 0 h 80927"/>
                <a:gd name="connsiteX1" fmla="*/ 0 w 16219"/>
                <a:gd name="connsiteY1" fmla="*/ 8110 h 80927"/>
                <a:gd name="connsiteX2" fmla="*/ 0 w 16219"/>
                <a:gd name="connsiteY2" fmla="*/ 73070 h 80927"/>
                <a:gd name="connsiteX3" fmla="*/ 8110 w 16219"/>
                <a:gd name="connsiteY3" fmla="*/ 80928 h 80927"/>
                <a:gd name="connsiteX4" fmla="*/ 16219 w 16219"/>
                <a:gd name="connsiteY4" fmla="*/ 73070 h 80927"/>
                <a:gd name="connsiteX5" fmla="*/ 16219 w 16219"/>
                <a:gd name="connsiteY5" fmla="*/ 8110 h 80927"/>
                <a:gd name="connsiteX6" fmla="*/ 8110 w 16219"/>
                <a:gd name="connsiteY6" fmla="*/ 0 h 80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219" h="80927">
                  <a:moveTo>
                    <a:pt x="8110" y="0"/>
                  </a:moveTo>
                  <a:cubicBezTo>
                    <a:pt x="3614" y="0"/>
                    <a:pt x="0" y="3614"/>
                    <a:pt x="0" y="8110"/>
                  </a:cubicBezTo>
                  <a:lnTo>
                    <a:pt x="0" y="73070"/>
                  </a:lnTo>
                  <a:cubicBezTo>
                    <a:pt x="0" y="77398"/>
                    <a:pt x="3656" y="80928"/>
                    <a:pt x="8110" y="80928"/>
                  </a:cubicBezTo>
                  <a:cubicBezTo>
                    <a:pt x="12564" y="80928"/>
                    <a:pt x="16219" y="77398"/>
                    <a:pt x="16219" y="73070"/>
                  </a:cubicBezTo>
                  <a:lnTo>
                    <a:pt x="16219" y="8110"/>
                  </a:lnTo>
                  <a:cubicBezTo>
                    <a:pt x="16219" y="3614"/>
                    <a:pt x="12564" y="0"/>
                    <a:pt x="8110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135" name="Forma Livre: Forma 2134">
              <a:extLst>
                <a:ext uri="{FF2B5EF4-FFF2-40B4-BE49-F238E27FC236}">
                  <a16:creationId xmlns:a16="http://schemas.microsoft.com/office/drawing/2014/main" id="{26C34142-070C-44B3-3DBC-D221A3828779}"/>
                </a:ext>
              </a:extLst>
            </p:cNvPr>
            <p:cNvSpPr/>
            <p:nvPr/>
          </p:nvSpPr>
          <p:spPr>
            <a:xfrm>
              <a:off x="7586404" y="5284454"/>
              <a:ext cx="16219" cy="78154"/>
            </a:xfrm>
            <a:custGeom>
              <a:avLst/>
              <a:gdLst>
                <a:gd name="connsiteX0" fmla="*/ 8110 w 16219"/>
                <a:gd name="connsiteY0" fmla="*/ 0 h 78154"/>
                <a:gd name="connsiteX1" fmla="*/ 0 w 16219"/>
                <a:gd name="connsiteY1" fmla="*/ 8110 h 78154"/>
                <a:gd name="connsiteX2" fmla="*/ 0 w 16219"/>
                <a:gd name="connsiteY2" fmla="*/ 70297 h 78154"/>
                <a:gd name="connsiteX3" fmla="*/ 8110 w 16219"/>
                <a:gd name="connsiteY3" fmla="*/ 78155 h 78154"/>
                <a:gd name="connsiteX4" fmla="*/ 16220 w 16219"/>
                <a:gd name="connsiteY4" fmla="*/ 70297 h 78154"/>
                <a:gd name="connsiteX5" fmla="*/ 16220 w 16219"/>
                <a:gd name="connsiteY5" fmla="*/ 8110 h 78154"/>
                <a:gd name="connsiteX6" fmla="*/ 8110 w 16219"/>
                <a:gd name="connsiteY6" fmla="*/ 0 h 78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219" h="78154">
                  <a:moveTo>
                    <a:pt x="8110" y="0"/>
                  </a:moveTo>
                  <a:cubicBezTo>
                    <a:pt x="3614" y="0"/>
                    <a:pt x="0" y="3614"/>
                    <a:pt x="0" y="8110"/>
                  </a:cubicBezTo>
                  <a:lnTo>
                    <a:pt x="0" y="70297"/>
                  </a:lnTo>
                  <a:cubicBezTo>
                    <a:pt x="0" y="74625"/>
                    <a:pt x="3614" y="78155"/>
                    <a:pt x="8110" y="78155"/>
                  </a:cubicBezTo>
                  <a:cubicBezTo>
                    <a:pt x="12606" y="78155"/>
                    <a:pt x="16220" y="74625"/>
                    <a:pt x="16220" y="70297"/>
                  </a:cubicBezTo>
                  <a:lnTo>
                    <a:pt x="16220" y="8110"/>
                  </a:lnTo>
                  <a:cubicBezTo>
                    <a:pt x="16220" y="3614"/>
                    <a:pt x="12564" y="0"/>
                    <a:pt x="8110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136" name="Forma Livre: Forma 2135">
              <a:extLst>
                <a:ext uri="{FF2B5EF4-FFF2-40B4-BE49-F238E27FC236}">
                  <a16:creationId xmlns:a16="http://schemas.microsoft.com/office/drawing/2014/main" id="{92226442-CC08-2907-144C-0E466147EAA6}"/>
                </a:ext>
              </a:extLst>
            </p:cNvPr>
            <p:cNvSpPr/>
            <p:nvPr/>
          </p:nvSpPr>
          <p:spPr>
            <a:xfrm>
              <a:off x="7555857" y="5247645"/>
              <a:ext cx="16219" cy="150679"/>
            </a:xfrm>
            <a:custGeom>
              <a:avLst/>
              <a:gdLst>
                <a:gd name="connsiteX0" fmla="*/ 8109 w 16219"/>
                <a:gd name="connsiteY0" fmla="*/ 0 h 150679"/>
                <a:gd name="connsiteX1" fmla="*/ 0 w 16219"/>
                <a:gd name="connsiteY1" fmla="*/ 8110 h 150679"/>
                <a:gd name="connsiteX2" fmla="*/ 0 w 16219"/>
                <a:gd name="connsiteY2" fmla="*/ 142822 h 150679"/>
                <a:gd name="connsiteX3" fmla="*/ 8109 w 16219"/>
                <a:gd name="connsiteY3" fmla="*/ 150679 h 150679"/>
                <a:gd name="connsiteX4" fmla="*/ 16219 w 16219"/>
                <a:gd name="connsiteY4" fmla="*/ 142822 h 150679"/>
                <a:gd name="connsiteX5" fmla="*/ 16219 w 16219"/>
                <a:gd name="connsiteY5" fmla="*/ 8110 h 150679"/>
                <a:gd name="connsiteX6" fmla="*/ 8109 w 16219"/>
                <a:gd name="connsiteY6" fmla="*/ 0 h 150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219" h="150679">
                  <a:moveTo>
                    <a:pt x="8109" y="0"/>
                  </a:moveTo>
                  <a:cubicBezTo>
                    <a:pt x="3614" y="0"/>
                    <a:pt x="0" y="3656"/>
                    <a:pt x="0" y="8110"/>
                  </a:cubicBezTo>
                  <a:lnTo>
                    <a:pt x="0" y="142822"/>
                  </a:lnTo>
                  <a:cubicBezTo>
                    <a:pt x="0" y="147150"/>
                    <a:pt x="3656" y="150679"/>
                    <a:pt x="8109" y="150679"/>
                  </a:cubicBezTo>
                  <a:cubicBezTo>
                    <a:pt x="12564" y="150679"/>
                    <a:pt x="16219" y="147150"/>
                    <a:pt x="16219" y="142822"/>
                  </a:cubicBezTo>
                  <a:lnTo>
                    <a:pt x="16219" y="8110"/>
                  </a:lnTo>
                  <a:cubicBezTo>
                    <a:pt x="16219" y="3614"/>
                    <a:pt x="12564" y="0"/>
                    <a:pt x="8109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137" name="Forma Livre: Forma 2136">
              <a:extLst>
                <a:ext uri="{FF2B5EF4-FFF2-40B4-BE49-F238E27FC236}">
                  <a16:creationId xmlns:a16="http://schemas.microsoft.com/office/drawing/2014/main" id="{3260E458-BEFA-B27E-4AF8-8B929BACE3F1}"/>
                </a:ext>
              </a:extLst>
            </p:cNvPr>
            <p:cNvSpPr/>
            <p:nvPr/>
          </p:nvSpPr>
          <p:spPr>
            <a:xfrm>
              <a:off x="7525309" y="5299623"/>
              <a:ext cx="16219" cy="48279"/>
            </a:xfrm>
            <a:custGeom>
              <a:avLst/>
              <a:gdLst>
                <a:gd name="connsiteX0" fmla="*/ 8109 w 16219"/>
                <a:gd name="connsiteY0" fmla="*/ 0 h 48279"/>
                <a:gd name="connsiteX1" fmla="*/ 0 w 16219"/>
                <a:gd name="connsiteY1" fmla="*/ 8110 h 48279"/>
                <a:gd name="connsiteX2" fmla="*/ 0 w 16219"/>
                <a:gd name="connsiteY2" fmla="*/ 40422 h 48279"/>
                <a:gd name="connsiteX3" fmla="*/ 8109 w 16219"/>
                <a:gd name="connsiteY3" fmla="*/ 48279 h 48279"/>
                <a:gd name="connsiteX4" fmla="*/ 16219 w 16219"/>
                <a:gd name="connsiteY4" fmla="*/ 40422 h 48279"/>
                <a:gd name="connsiteX5" fmla="*/ 16219 w 16219"/>
                <a:gd name="connsiteY5" fmla="*/ 8110 h 48279"/>
                <a:gd name="connsiteX6" fmla="*/ 8109 w 16219"/>
                <a:gd name="connsiteY6" fmla="*/ 0 h 48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219" h="48279">
                  <a:moveTo>
                    <a:pt x="8109" y="0"/>
                  </a:moveTo>
                  <a:cubicBezTo>
                    <a:pt x="3614" y="0"/>
                    <a:pt x="0" y="3656"/>
                    <a:pt x="0" y="8110"/>
                  </a:cubicBezTo>
                  <a:lnTo>
                    <a:pt x="0" y="40422"/>
                  </a:lnTo>
                  <a:cubicBezTo>
                    <a:pt x="0" y="44792"/>
                    <a:pt x="3614" y="48279"/>
                    <a:pt x="8109" y="48279"/>
                  </a:cubicBezTo>
                  <a:cubicBezTo>
                    <a:pt x="12606" y="48279"/>
                    <a:pt x="16219" y="44750"/>
                    <a:pt x="16219" y="40422"/>
                  </a:cubicBezTo>
                  <a:lnTo>
                    <a:pt x="16219" y="8110"/>
                  </a:lnTo>
                  <a:cubicBezTo>
                    <a:pt x="16219" y="3614"/>
                    <a:pt x="12606" y="0"/>
                    <a:pt x="8109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138" name="Forma Livre: Forma 2137">
              <a:extLst>
                <a:ext uri="{FF2B5EF4-FFF2-40B4-BE49-F238E27FC236}">
                  <a16:creationId xmlns:a16="http://schemas.microsoft.com/office/drawing/2014/main" id="{AA74F794-A82D-8916-E2A8-CBDB661F27D9}"/>
                </a:ext>
              </a:extLst>
            </p:cNvPr>
            <p:cNvSpPr/>
            <p:nvPr/>
          </p:nvSpPr>
          <p:spPr>
            <a:xfrm>
              <a:off x="7433666" y="5285042"/>
              <a:ext cx="16219" cy="77020"/>
            </a:xfrm>
            <a:custGeom>
              <a:avLst/>
              <a:gdLst>
                <a:gd name="connsiteX0" fmla="*/ 8110 w 16219"/>
                <a:gd name="connsiteY0" fmla="*/ 0 h 77020"/>
                <a:gd name="connsiteX1" fmla="*/ 0 w 16219"/>
                <a:gd name="connsiteY1" fmla="*/ 8110 h 77020"/>
                <a:gd name="connsiteX2" fmla="*/ 0 w 16219"/>
                <a:gd name="connsiteY2" fmla="*/ 69163 h 77020"/>
                <a:gd name="connsiteX3" fmla="*/ 8110 w 16219"/>
                <a:gd name="connsiteY3" fmla="*/ 77020 h 77020"/>
                <a:gd name="connsiteX4" fmla="*/ 16219 w 16219"/>
                <a:gd name="connsiteY4" fmla="*/ 69163 h 77020"/>
                <a:gd name="connsiteX5" fmla="*/ 16219 w 16219"/>
                <a:gd name="connsiteY5" fmla="*/ 8110 h 77020"/>
                <a:gd name="connsiteX6" fmla="*/ 8110 w 16219"/>
                <a:gd name="connsiteY6" fmla="*/ 0 h 77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219" h="77020">
                  <a:moveTo>
                    <a:pt x="8110" y="0"/>
                  </a:moveTo>
                  <a:cubicBezTo>
                    <a:pt x="3614" y="0"/>
                    <a:pt x="0" y="3614"/>
                    <a:pt x="0" y="8110"/>
                  </a:cubicBezTo>
                  <a:lnTo>
                    <a:pt x="0" y="69163"/>
                  </a:lnTo>
                  <a:cubicBezTo>
                    <a:pt x="0" y="73491"/>
                    <a:pt x="3656" y="77020"/>
                    <a:pt x="8110" y="77020"/>
                  </a:cubicBezTo>
                  <a:cubicBezTo>
                    <a:pt x="12564" y="77020"/>
                    <a:pt x="16219" y="73491"/>
                    <a:pt x="16219" y="69163"/>
                  </a:cubicBezTo>
                  <a:lnTo>
                    <a:pt x="16219" y="8110"/>
                  </a:lnTo>
                  <a:cubicBezTo>
                    <a:pt x="16219" y="3614"/>
                    <a:pt x="12564" y="0"/>
                    <a:pt x="8110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139" name="Forma Livre: Forma 2138">
              <a:extLst>
                <a:ext uri="{FF2B5EF4-FFF2-40B4-BE49-F238E27FC236}">
                  <a16:creationId xmlns:a16="http://schemas.microsoft.com/office/drawing/2014/main" id="{E081352B-A5F3-05F5-68EB-0412146439D6}"/>
                </a:ext>
              </a:extLst>
            </p:cNvPr>
            <p:cNvSpPr/>
            <p:nvPr/>
          </p:nvSpPr>
          <p:spPr>
            <a:xfrm>
              <a:off x="7464214" y="5264495"/>
              <a:ext cx="16219" cy="117484"/>
            </a:xfrm>
            <a:custGeom>
              <a:avLst/>
              <a:gdLst>
                <a:gd name="connsiteX0" fmla="*/ 8110 w 16219"/>
                <a:gd name="connsiteY0" fmla="*/ 0 h 117484"/>
                <a:gd name="connsiteX1" fmla="*/ 0 w 16219"/>
                <a:gd name="connsiteY1" fmla="*/ 8110 h 117484"/>
                <a:gd name="connsiteX2" fmla="*/ 0 w 16219"/>
                <a:gd name="connsiteY2" fmla="*/ 109627 h 117484"/>
                <a:gd name="connsiteX3" fmla="*/ 8110 w 16219"/>
                <a:gd name="connsiteY3" fmla="*/ 117484 h 117484"/>
                <a:gd name="connsiteX4" fmla="*/ 16219 w 16219"/>
                <a:gd name="connsiteY4" fmla="*/ 109627 h 117484"/>
                <a:gd name="connsiteX5" fmla="*/ 16219 w 16219"/>
                <a:gd name="connsiteY5" fmla="*/ 8110 h 117484"/>
                <a:gd name="connsiteX6" fmla="*/ 8110 w 16219"/>
                <a:gd name="connsiteY6" fmla="*/ 0 h 117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219" h="117484">
                  <a:moveTo>
                    <a:pt x="8110" y="0"/>
                  </a:moveTo>
                  <a:cubicBezTo>
                    <a:pt x="3614" y="0"/>
                    <a:pt x="0" y="3614"/>
                    <a:pt x="0" y="8110"/>
                  </a:cubicBezTo>
                  <a:lnTo>
                    <a:pt x="0" y="109627"/>
                  </a:lnTo>
                  <a:cubicBezTo>
                    <a:pt x="0" y="113955"/>
                    <a:pt x="3656" y="117484"/>
                    <a:pt x="8110" y="117484"/>
                  </a:cubicBezTo>
                  <a:cubicBezTo>
                    <a:pt x="12564" y="117484"/>
                    <a:pt x="16219" y="113955"/>
                    <a:pt x="16219" y="109627"/>
                  </a:cubicBezTo>
                  <a:lnTo>
                    <a:pt x="16219" y="8110"/>
                  </a:lnTo>
                  <a:cubicBezTo>
                    <a:pt x="16219" y="3614"/>
                    <a:pt x="12606" y="0"/>
                    <a:pt x="8110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140" name="Forma Livre: Forma 2139">
              <a:extLst>
                <a:ext uri="{FF2B5EF4-FFF2-40B4-BE49-F238E27FC236}">
                  <a16:creationId xmlns:a16="http://schemas.microsoft.com/office/drawing/2014/main" id="{B77CE95B-5D20-17D8-D078-055FB997A4CA}"/>
                </a:ext>
              </a:extLst>
            </p:cNvPr>
            <p:cNvSpPr/>
            <p:nvPr/>
          </p:nvSpPr>
          <p:spPr>
            <a:xfrm>
              <a:off x="7494761" y="5277605"/>
              <a:ext cx="16219" cy="91684"/>
            </a:xfrm>
            <a:custGeom>
              <a:avLst/>
              <a:gdLst>
                <a:gd name="connsiteX0" fmla="*/ 8109 w 16219"/>
                <a:gd name="connsiteY0" fmla="*/ 0 h 91684"/>
                <a:gd name="connsiteX1" fmla="*/ 0 w 16219"/>
                <a:gd name="connsiteY1" fmla="*/ 8110 h 91684"/>
                <a:gd name="connsiteX2" fmla="*/ 0 w 16219"/>
                <a:gd name="connsiteY2" fmla="*/ 83827 h 91684"/>
                <a:gd name="connsiteX3" fmla="*/ 8109 w 16219"/>
                <a:gd name="connsiteY3" fmla="*/ 91685 h 91684"/>
                <a:gd name="connsiteX4" fmla="*/ 16219 w 16219"/>
                <a:gd name="connsiteY4" fmla="*/ 83827 h 91684"/>
                <a:gd name="connsiteX5" fmla="*/ 16219 w 16219"/>
                <a:gd name="connsiteY5" fmla="*/ 8110 h 91684"/>
                <a:gd name="connsiteX6" fmla="*/ 8109 w 16219"/>
                <a:gd name="connsiteY6" fmla="*/ 0 h 91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219" h="91684">
                  <a:moveTo>
                    <a:pt x="8109" y="0"/>
                  </a:moveTo>
                  <a:cubicBezTo>
                    <a:pt x="3614" y="0"/>
                    <a:pt x="0" y="3656"/>
                    <a:pt x="0" y="8110"/>
                  </a:cubicBezTo>
                  <a:lnTo>
                    <a:pt x="0" y="83827"/>
                  </a:lnTo>
                  <a:cubicBezTo>
                    <a:pt x="0" y="88155"/>
                    <a:pt x="3656" y="91685"/>
                    <a:pt x="8109" y="91685"/>
                  </a:cubicBezTo>
                  <a:cubicBezTo>
                    <a:pt x="12564" y="91685"/>
                    <a:pt x="16219" y="88155"/>
                    <a:pt x="16219" y="83827"/>
                  </a:cubicBezTo>
                  <a:lnTo>
                    <a:pt x="16219" y="8110"/>
                  </a:lnTo>
                  <a:cubicBezTo>
                    <a:pt x="16219" y="3614"/>
                    <a:pt x="12564" y="0"/>
                    <a:pt x="8109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141" name="Forma Livre: Forma 2140">
              <a:extLst>
                <a:ext uri="{FF2B5EF4-FFF2-40B4-BE49-F238E27FC236}">
                  <a16:creationId xmlns:a16="http://schemas.microsoft.com/office/drawing/2014/main" id="{9221CF7C-D031-57DC-4793-61D70A242275}"/>
                </a:ext>
              </a:extLst>
            </p:cNvPr>
            <p:cNvSpPr/>
            <p:nvPr/>
          </p:nvSpPr>
          <p:spPr>
            <a:xfrm>
              <a:off x="7190419" y="5229914"/>
              <a:ext cx="16219" cy="185638"/>
            </a:xfrm>
            <a:custGeom>
              <a:avLst/>
              <a:gdLst>
                <a:gd name="connsiteX0" fmla="*/ 8110 w 16219"/>
                <a:gd name="connsiteY0" fmla="*/ 0 h 185638"/>
                <a:gd name="connsiteX1" fmla="*/ 0 w 16219"/>
                <a:gd name="connsiteY1" fmla="*/ 8110 h 185638"/>
                <a:gd name="connsiteX2" fmla="*/ 0 w 16219"/>
                <a:gd name="connsiteY2" fmla="*/ 177781 h 185638"/>
                <a:gd name="connsiteX3" fmla="*/ 8110 w 16219"/>
                <a:gd name="connsiteY3" fmla="*/ 185639 h 185638"/>
                <a:gd name="connsiteX4" fmla="*/ 16219 w 16219"/>
                <a:gd name="connsiteY4" fmla="*/ 177781 h 185638"/>
                <a:gd name="connsiteX5" fmla="*/ 16219 w 16219"/>
                <a:gd name="connsiteY5" fmla="*/ 8110 h 185638"/>
                <a:gd name="connsiteX6" fmla="*/ 8110 w 16219"/>
                <a:gd name="connsiteY6" fmla="*/ 0 h 18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219" h="185638">
                  <a:moveTo>
                    <a:pt x="8110" y="0"/>
                  </a:moveTo>
                  <a:cubicBezTo>
                    <a:pt x="3614" y="0"/>
                    <a:pt x="0" y="3614"/>
                    <a:pt x="0" y="8110"/>
                  </a:cubicBezTo>
                  <a:lnTo>
                    <a:pt x="0" y="177781"/>
                  </a:lnTo>
                  <a:cubicBezTo>
                    <a:pt x="0" y="182151"/>
                    <a:pt x="3614" y="185639"/>
                    <a:pt x="8110" y="185639"/>
                  </a:cubicBezTo>
                  <a:cubicBezTo>
                    <a:pt x="12606" y="185639"/>
                    <a:pt x="16219" y="182109"/>
                    <a:pt x="16219" y="177781"/>
                  </a:cubicBezTo>
                  <a:lnTo>
                    <a:pt x="16219" y="8110"/>
                  </a:lnTo>
                  <a:cubicBezTo>
                    <a:pt x="16219" y="3614"/>
                    <a:pt x="12606" y="0"/>
                    <a:pt x="8110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142" name="Forma Livre: Forma 2141">
              <a:extLst>
                <a:ext uri="{FF2B5EF4-FFF2-40B4-BE49-F238E27FC236}">
                  <a16:creationId xmlns:a16="http://schemas.microsoft.com/office/drawing/2014/main" id="{5165AC38-D031-C41D-5829-E01F4BE97555}"/>
                </a:ext>
              </a:extLst>
            </p:cNvPr>
            <p:cNvSpPr/>
            <p:nvPr/>
          </p:nvSpPr>
          <p:spPr>
            <a:xfrm>
              <a:off x="7023143" y="5305757"/>
              <a:ext cx="16219" cy="36178"/>
            </a:xfrm>
            <a:custGeom>
              <a:avLst/>
              <a:gdLst>
                <a:gd name="connsiteX0" fmla="*/ 8109 w 16219"/>
                <a:gd name="connsiteY0" fmla="*/ 0 h 36178"/>
                <a:gd name="connsiteX1" fmla="*/ 0 w 16219"/>
                <a:gd name="connsiteY1" fmla="*/ 8110 h 36178"/>
                <a:gd name="connsiteX2" fmla="*/ 0 w 16219"/>
                <a:gd name="connsiteY2" fmla="*/ 28321 h 36178"/>
                <a:gd name="connsiteX3" fmla="*/ 8109 w 16219"/>
                <a:gd name="connsiteY3" fmla="*/ 36178 h 36178"/>
                <a:gd name="connsiteX4" fmla="*/ 16219 w 16219"/>
                <a:gd name="connsiteY4" fmla="*/ 28321 h 36178"/>
                <a:gd name="connsiteX5" fmla="*/ 16219 w 16219"/>
                <a:gd name="connsiteY5" fmla="*/ 8110 h 36178"/>
                <a:gd name="connsiteX6" fmla="*/ 8109 w 16219"/>
                <a:gd name="connsiteY6" fmla="*/ 0 h 36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219" h="36178">
                  <a:moveTo>
                    <a:pt x="8109" y="0"/>
                  </a:moveTo>
                  <a:cubicBezTo>
                    <a:pt x="3614" y="0"/>
                    <a:pt x="0" y="3656"/>
                    <a:pt x="0" y="8110"/>
                  </a:cubicBezTo>
                  <a:lnTo>
                    <a:pt x="0" y="28321"/>
                  </a:lnTo>
                  <a:cubicBezTo>
                    <a:pt x="0" y="32649"/>
                    <a:pt x="3656" y="36178"/>
                    <a:pt x="8109" y="36178"/>
                  </a:cubicBezTo>
                  <a:cubicBezTo>
                    <a:pt x="12564" y="36178"/>
                    <a:pt x="16219" y="32649"/>
                    <a:pt x="16219" y="28321"/>
                  </a:cubicBezTo>
                  <a:lnTo>
                    <a:pt x="16219" y="8110"/>
                  </a:lnTo>
                  <a:cubicBezTo>
                    <a:pt x="16219" y="3614"/>
                    <a:pt x="12564" y="0"/>
                    <a:pt x="8109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143" name="Forma Livre: Forma 2142">
              <a:extLst>
                <a:ext uri="{FF2B5EF4-FFF2-40B4-BE49-F238E27FC236}">
                  <a16:creationId xmlns:a16="http://schemas.microsoft.com/office/drawing/2014/main" id="{2B9597AA-3889-D177-9F1B-55E5767F6490}"/>
                </a:ext>
              </a:extLst>
            </p:cNvPr>
            <p:cNvSpPr/>
            <p:nvPr/>
          </p:nvSpPr>
          <p:spPr>
            <a:xfrm>
              <a:off x="7056170" y="5295925"/>
              <a:ext cx="16219" cy="53573"/>
            </a:xfrm>
            <a:custGeom>
              <a:avLst/>
              <a:gdLst>
                <a:gd name="connsiteX0" fmla="*/ 8109 w 16219"/>
                <a:gd name="connsiteY0" fmla="*/ 0 h 53573"/>
                <a:gd name="connsiteX1" fmla="*/ 0 w 16219"/>
                <a:gd name="connsiteY1" fmla="*/ 8110 h 53573"/>
                <a:gd name="connsiteX2" fmla="*/ 0 w 16219"/>
                <a:gd name="connsiteY2" fmla="*/ 45716 h 53573"/>
                <a:gd name="connsiteX3" fmla="*/ 8109 w 16219"/>
                <a:gd name="connsiteY3" fmla="*/ 53574 h 53573"/>
                <a:gd name="connsiteX4" fmla="*/ 16219 w 16219"/>
                <a:gd name="connsiteY4" fmla="*/ 45716 h 53573"/>
                <a:gd name="connsiteX5" fmla="*/ 16219 w 16219"/>
                <a:gd name="connsiteY5" fmla="*/ 8110 h 53573"/>
                <a:gd name="connsiteX6" fmla="*/ 8109 w 16219"/>
                <a:gd name="connsiteY6" fmla="*/ 0 h 53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219" h="53573">
                  <a:moveTo>
                    <a:pt x="8109" y="0"/>
                  </a:moveTo>
                  <a:cubicBezTo>
                    <a:pt x="3614" y="0"/>
                    <a:pt x="0" y="3614"/>
                    <a:pt x="0" y="8110"/>
                  </a:cubicBezTo>
                  <a:lnTo>
                    <a:pt x="0" y="45716"/>
                  </a:lnTo>
                  <a:cubicBezTo>
                    <a:pt x="0" y="50044"/>
                    <a:pt x="3656" y="53574"/>
                    <a:pt x="8109" y="53574"/>
                  </a:cubicBezTo>
                  <a:cubicBezTo>
                    <a:pt x="12564" y="53574"/>
                    <a:pt x="16219" y="50044"/>
                    <a:pt x="16219" y="45716"/>
                  </a:cubicBezTo>
                  <a:lnTo>
                    <a:pt x="16219" y="8110"/>
                  </a:lnTo>
                  <a:cubicBezTo>
                    <a:pt x="16219" y="3614"/>
                    <a:pt x="12564" y="0"/>
                    <a:pt x="8109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144" name="Forma Livre: Forma 2143">
              <a:extLst>
                <a:ext uri="{FF2B5EF4-FFF2-40B4-BE49-F238E27FC236}">
                  <a16:creationId xmlns:a16="http://schemas.microsoft.com/office/drawing/2014/main" id="{3392CBB5-CB48-73BD-1E19-D09400555873}"/>
                </a:ext>
              </a:extLst>
            </p:cNvPr>
            <p:cNvSpPr/>
            <p:nvPr/>
          </p:nvSpPr>
          <p:spPr>
            <a:xfrm>
              <a:off x="7094449" y="5315086"/>
              <a:ext cx="16219" cy="19832"/>
            </a:xfrm>
            <a:custGeom>
              <a:avLst/>
              <a:gdLst>
                <a:gd name="connsiteX0" fmla="*/ 8110 w 16219"/>
                <a:gd name="connsiteY0" fmla="*/ 0 h 19832"/>
                <a:gd name="connsiteX1" fmla="*/ 0 w 16219"/>
                <a:gd name="connsiteY1" fmla="*/ 8110 h 19832"/>
                <a:gd name="connsiteX2" fmla="*/ 0 w 16219"/>
                <a:gd name="connsiteY2" fmla="*/ 11975 h 19832"/>
                <a:gd name="connsiteX3" fmla="*/ 8110 w 16219"/>
                <a:gd name="connsiteY3" fmla="*/ 19833 h 19832"/>
                <a:gd name="connsiteX4" fmla="*/ 16219 w 16219"/>
                <a:gd name="connsiteY4" fmla="*/ 11975 h 19832"/>
                <a:gd name="connsiteX5" fmla="*/ 16219 w 16219"/>
                <a:gd name="connsiteY5" fmla="*/ 8110 h 19832"/>
                <a:gd name="connsiteX6" fmla="*/ 8110 w 16219"/>
                <a:gd name="connsiteY6" fmla="*/ 0 h 19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219" h="19832">
                  <a:moveTo>
                    <a:pt x="8110" y="0"/>
                  </a:moveTo>
                  <a:cubicBezTo>
                    <a:pt x="3614" y="0"/>
                    <a:pt x="0" y="3656"/>
                    <a:pt x="0" y="8110"/>
                  </a:cubicBezTo>
                  <a:lnTo>
                    <a:pt x="0" y="11975"/>
                  </a:lnTo>
                  <a:cubicBezTo>
                    <a:pt x="0" y="16303"/>
                    <a:pt x="3656" y="19833"/>
                    <a:pt x="8110" y="19833"/>
                  </a:cubicBezTo>
                  <a:cubicBezTo>
                    <a:pt x="12564" y="19833"/>
                    <a:pt x="16219" y="16303"/>
                    <a:pt x="16219" y="11975"/>
                  </a:cubicBezTo>
                  <a:lnTo>
                    <a:pt x="16219" y="8110"/>
                  </a:lnTo>
                  <a:cubicBezTo>
                    <a:pt x="16219" y="3614"/>
                    <a:pt x="12564" y="0"/>
                    <a:pt x="8110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145" name="Forma Livre: Forma 2144">
              <a:extLst>
                <a:ext uri="{FF2B5EF4-FFF2-40B4-BE49-F238E27FC236}">
                  <a16:creationId xmlns:a16="http://schemas.microsoft.com/office/drawing/2014/main" id="{DE8EC207-48E7-C8EA-9065-E97E00F38E49}"/>
                </a:ext>
              </a:extLst>
            </p:cNvPr>
            <p:cNvSpPr/>
            <p:nvPr/>
          </p:nvSpPr>
          <p:spPr>
            <a:xfrm>
              <a:off x="7124996" y="5309623"/>
              <a:ext cx="16219" cy="30589"/>
            </a:xfrm>
            <a:custGeom>
              <a:avLst/>
              <a:gdLst>
                <a:gd name="connsiteX0" fmla="*/ 8109 w 16219"/>
                <a:gd name="connsiteY0" fmla="*/ 0 h 30589"/>
                <a:gd name="connsiteX1" fmla="*/ 0 w 16219"/>
                <a:gd name="connsiteY1" fmla="*/ 8110 h 30589"/>
                <a:gd name="connsiteX2" fmla="*/ 0 w 16219"/>
                <a:gd name="connsiteY2" fmla="*/ 22732 h 30589"/>
                <a:gd name="connsiteX3" fmla="*/ 8109 w 16219"/>
                <a:gd name="connsiteY3" fmla="*/ 30590 h 30589"/>
                <a:gd name="connsiteX4" fmla="*/ 16219 w 16219"/>
                <a:gd name="connsiteY4" fmla="*/ 22732 h 30589"/>
                <a:gd name="connsiteX5" fmla="*/ 16219 w 16219"/>
                <a:gd name="connsiteY5" fmla="*/ 8110 h 30589"/>
                <a:gd name="connsiteX6" fmla="*/ 8109 w 16219"/>
                <a:gd name="connsiteY6" fmla="*/ 0 h 30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219" h="30589">
                  <a:moveTo>
                    <a:pt x="8109" y="0"/>
                  </a:moveTo>
                  <a:cubicBezTo>
                    <a:pt x="3614" y="0"/>
                    <a:pt x="0" y="3614"/>
                    <a:pt x="0" y="8110"/>
                  </a:cubicBezTo>
                  <a:lnTo>
                    <a:pt x="0" y="22732"/>
                  </a:lnTo>
                  <a:cubicBezTo>
                    <a:pt x="0" y="27060"/>
                    <a:pt x="3656" y="30590"/>
                    <a:pt x="8109" y="30590"/>
                  </a:cubicBezTo>
                  <a:cubicBezTo>
                    <a:pt x="12564" y="30590"/>
                    <a:pt x="16219" y="27060"/>
                    <a:pt x="16219" y="22732"/>
                  </a:cubicBezTo>
                  <a:lnTo>
                    <a:pt x="16219" y="8110"/>
                  </a:lnTo>
                  <a:cubicBezTo>
                    <a:pt x="16219" y="3614"/>
                    <a:pt x="12564" y="0"/>
                    <a:pt x="8109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146" name="Forma Livre: Forma 2145">
              <a:extLst>
                <a:ext uri="{FF2B5EF4-FFF2-40B4-BE49-F238E27FC236}">
                  <a16:creationId xmlns:a16="http://schemas.microsoft.com/office/drawing/2014/main" id="{C9261E78-FB2B-6BAB-368A-13AFFDBCC1EB}"/>
                </a:ext>
              </a:extLst>
            </p:cNvPr>
            <p:cNvSpPr/>
            <p:nvPr/>
          </p:nvSpPr>
          <p:spPr>
            <a:xfrm>
              <a:off x="7155544" y="5305169"/>
              <a:ext cx="16219" cy="39371"/>
            </a:xfrm>
            <a:custGeom>
              <a:avLst/>
              <a:gdLst>
                <a:gd name="connsiteX0" fmla="*/ 8109 w 16219"/>
                <a:gd name="connsiteY0" fmla="*/ 0 h 39371"/>
                <a:gd name="connsiteX1" fmla="*/ 0 w 16219"/>
                <a:gd name="connsiteY1" fmla="*/ 8110 h 39371"/>
                <a:gd name="connsiteX2" fmla="*/ 0 w 16219"/>
                <a:gd name="connsiteY2" fmla="*/ 31514 h 39371"/>
                <a:gd name="connsiteX3" fmla="*/ 8109 w 16219"/>
                <a:gd name="connsiteY3" fmla="*/ 39372 h 39371"/>
                <a:gd name="connsiteX4" fmla="*/ 16219 w 16219"/>
                <a:gd name="connsiteY4" fmla="*/ 31514 h 39371"/>
                <a:gd name="connsiteX5" fmla="*/ 16219 w 16219"/>
                <a:gd name="connsiteY5" fmla="*/ 8110 h 39371"/>
                <a:gd name="connsiteX6" fmla="*/ 8109 w 16219"/>
                <a:gd name="connsiteY6" fmla="*/ 0 h 3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219" h="39371">
                  <a:moveTo>
                    <a:pt x="8109" y="0"/>
                  </a:moveTo>
                  <a:cubicBezTo>
                    <a:pt x="3614" y="0"/>
                    <a:pt x="0" y="3656"/>
                    <a:pt x="0" y="8110"/>
                  </a:cubicBezTo>
                  <a:lnTo>
                    <a:pt x="0" y="31514"/>
                  </a:lnTo>
                  <a:cubicBezTo>
                    <a:pt x="0" y="35842"/>
                    <a:pt x="3656" y="39372"/>
                    <a:pt x="8109" y="39372"/>
                  </a:cubicBezTo>
                  <a:cubicBezTo>
                    <a:pt x="12564" y="39372"/>
                    <a:pt x="16219" y="35842"/>
                    <a:pt x="16219" y="31514"/>
                  </a:cubicBezTo>
                  <a:lnTo>
                    <a:pt x="16219" y="8110"/>
                  </a:lnTo>
                  <a:cubicBezTo>
                    <a:pt x="16219" y="3614"/>
                    <a:pt x="12606" y="0"/>
                    <a:pt x="8109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147" name="Forma Livre: Forma 2146">
              <a:extLst>
                <a:ext uri="{FF2B5EF4-FFF2-40B4-BE49-F238E27FC236}">
                  <a16:creationId xmlns:a16="http://schemas.microsoft.com/office/drawing/2014/main" id="{BE0E1291-07F7-6B9B-AC77-1C332F3A9376}"/>
                </a:ext>
              </a:extLst>
            </p:cNvPr>
            <p:cNvSpPr/>
            <p:nvPr/>
          </p:nvSpPr>
          <p:spPr>
            <a:xfrm>
              <a:off x="7741075" y="5301177"/>
              <a:ext cx="16219" cy="45170"/>
            </a:xfrm>
            <a:custGeom>
              <a:avLst/>
              <a:gdLst>
                <a:gd name="connsiteX0" fmla="*/ 8109 w 16219"/>
                <a:gd name="connsiteY0" fmla="*/ 0 h 45170"/>
                <a:gd name="connsiteX1" fmla="*/ 0 w 16219"/>
                <a:gd name="connsiteY1" fmla="*/ 8110 h 45170"/>
                <a:gd name="connsiteX2" fmla="*/ 0 w 16219"/>
                <a:gd name="connsiteY2" fmla="*/ 37313 h 45170"/>
                <a:gd name="connsiteX3" fmla="*/ 8109 w 16219"/>
                <a:gd name="connsiteY3" fmla="*/ 45170 h 45170"/>
                <a:gd name="connsiteX4" fmla="*/ 16219 w 16219"/>
                <a:gd name="connsiteY4" fmla="*/ 37313 h 45170"/>
                <a:gd name="connsiteX5" fmla="*/ 16219 w 16219"/>
                <a:gd name="connsiteY5" fmla="*/ 8110 h 45170"/>
                <a:gd name="connsiteX6" fmla="*/ 8109 w 16219"/>
                <a:gd name="connsiteY6" fmla="*/ 0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219" h="45170">
                  <a:moveTo>
                    <a:pt x="8109" y="0"/>
                  </a:moveTo>
                  <a:cubicBezTo>
                    <a:pt x="3614" y="0"/>
                    <a:pt x="0" y="3656"/>
                    <a:pt x="0" y="8110"/>
                  </a:cubicBezTo>
                  <a:lnTo>
                    <a:pt x="0" y="37313"/>
                  </a:lnTo>
                  <a:cubicBezTo>
                    <a:pt x="0" y="41641"/>
                    <a:pt x="3656" y="45170"/>
                    <a:pt x="8109" y="45170"/>
                  </a:cubicBezTo>
                  <a:cubicBezTo>
                    <a:pt x="12564" y="45170"/>
                    <a:pt x="16219" y="41641"/>
                    <a:pt x="16219" y="37313"/>
                  </a:cubicBezTo>
                  <a:lnTo>
                    <a:pt x="16219" y="8110"/>
                  </a:lnTo>
                  <a:cubicBezTo>
                    <a:pt x="16219" y="3614"/>
                    <a:pt x="12606" y="0"/>
                    <a:pt x="8109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148" name="Forma Livre: Forma 2147">
              <a:extLst>
                <a:ext uri="{FF2B5EF4-FFF2-40B4-BE49-F238E27FC236}">
                  <a16:creationId xmlns:a16="http://schemas.microsoft.com/office/drawing/2014/main" id="{91C05D5A-A33A-7624-B876-FD7A8A523FAD}"/>
                </a:ext>
              </a:extLst>
            </p:cNvPr>
            <p:cNvSpPr/>
            <p:nvPr/>
          </p:nvSpPr>
          <p:spPr>
            <a:xfrm>
              <a:off x="7649432" y="5300841"/>
              <a:ext cx="16219" cy="45842"/>
            </a:xfrm>
            <a:custGeom>
              <a:avLst/>
              <a:gdLst>
                <a:gd name="connsiteX0" fmla="*/ 8110 w 16219"/>
                <a:gd name="connsiteY0" fmla="*/ 0 h 45842"/>
                <a:gd name="connsiteX1" fmla="*/ 0 w 16219"/>
                <a:gd name="connsiteY1" fmla="*/ 8110 h 45842"/>
                <a:gd name="connsiteX2" fmla="*/ 0 w 16219"/>
                <a:gd name="connsiteY2" fmla="*/ 37985 h 45842"/>
                <a:gd name="connsiteX3" fmla="*/ 8110 w 16219"/>
                <a:gd name="connsiteY3" fmla="*/ 45842 h 45842"/>
                <a:gd name="connsiteX4" fmla="*/ 16220 w 16219"/>
                <a:gd name="connsiteY4" fmla="*/ 37985 h 45842"/>
                <a:gd name="connsiteX5" fmla="*/ 16220 w 16219"/>
                <a:gd name="connsiteY5" fmla="*/ 8110 h 45842"/>
                <a:gd name="connsiteX6" fmla="*/ 8110 w 16219"/>
                <a:gd name="connsiteY6" fmla="*/ 0 h 45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219" h="45842">
                  <a:moveTo>
                    <a:pt x="8110" y="0"/>
                  </a:moveTo>
                  <a:cubicBezTo>
                    <a:pt x="3614" y="0"/>
                    <a:pt x="0" y="3656"/>
                    <a:pt x="0" y="8110"/>
                  </a:cubicBezTo>
                  <a:lnTo>
                    <a:pt x="0" y="37985"/>
                  </a:lnTo>
                  <a:cubicBezTo>
                    <a:pt x="0" y="42313"/>
                    <a:pt x="3614" y="45842"/>
                    <a:pt x="8110" y="45842"/>
                  </a:cubicBezTo>
                  <a:cubicBezTo>
                    <a:pt x="12606" y="45842"/>
                    <a:pt x="16220" y="42313"/>
                    <a:pt x="16220" y="37985"/>
                  </a:cubicBezTo>
                  <a:lnTo>
                    <a:pt x="16220" y="8110"/>
                  </a:lnTo>
                  <a:cubicBezTo>
                    <a:pt x="16220" y="3614"/>
                    <a:pt x="12564" y="0"/>
                    <a:pt x="8110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149" name="Forma Livre: Forma 2148">
              <a:extLst>
                <a:ext uri="{FF2B5EF4-FFF2-40B4-BE49-F238E27FC236}">
                  <a16:creationId xmlns:a16="http://schemas.microsoft.com/office/drawing/2014/main" id="{C84BBE71-E62B-628D-407D-1917F40E8A11}"/>
                </a:ext>
              </a:extLst>
            </p:cNvPr>
            <p:cNvSpPr/>
            <p:nvPr/>
          </p:nvSpPr>
          <p:spPr>
            <a:xfrm>
              <a:off x="7679980" y="5287942"/>
              <a:ext cx="16219" cy="71263"/>
            </a:xfrm>
            <a:custGeom>
              <a:avLst/>
              <a:gdLst>
                <a:gd name="connsiteX0" fmla="*/ 8110 w 16219"/>
                <a:gd name="connsiteY0" fmla="*/ 0 h 71263"/>
                <a:gd name="connsiteX1" fmla="*/ 0 w 16219"/>
                <a:gd name="connsiteY1" fmla="*/ 8110 h 71263"/>
                <a:gd name="connsiteX2" fmla="*/ 0 w 16219"/>
                <a:gd name="connsiteY2" fmla="*/ 63406 h 71263"/>
                <a:gd name="connsiteX3" fmla="*/ 8110 w 16219"/>
                <a:gd name="connsiteY3" fmla="*/ 71264 h 71263"/>
                <a:gd name="connsiteX4" fmla="*/ 16219 w 16219"/>
                <a:gd name="connsiteY4" fmla="*/ 63406 h 71263"/>
                <a:gd name="connsiteX5" fmla="*/ 16219 w 16219"/>
                <a:gd name="connsiteY5" fmla="*/ 8110 h 71263"/>
                <a:gd name="connsiteX6" fmla="*/ 8110 w 16219"/>
                <a:gd name="connsiteY6" fmla="*/ 0 h 71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219" h="71263">
                  <a:moveTo>
                    <a:pt x="8110" y="0"/>
                  </a:moveTo>
                  <a:cubicBezTo>
                    <a:pt x="3614" y="0"/>
                    <a:pt x="0" y="3614"/>
                    <a:pt x="0" y="8110"/>
                  </a:cubicBezTo>
                  <a:lnTo>
                    <a:pt x="0" y="63406"/>
                  </a:lnTo>
                  <a:cubicBezTo>
                    <a:pt x="0" y="67776"/>
                    <a:pt x="3656" y="71264"/>
                    <a:pt x="8110" y="71264"/>
                  </a:cubicBezTo>
                  <a:cubicBezTo>
                    <a:pt x="12564" y="71264"/>
                    <a:pt x="16219" y="67734"/>
                    <a:pt x="16219" y="63406"/>
                  </a:cubicBezTo>
                  <a:lnTo>
                    <a:pt x="16219" y="8110"/>
                  </a:lnTo>
                  <a:cubicBezTo>
                    <a:pt x="16219" y="3614"/>
                    <a:pt x="12606" y="0"/>
                    <a:pt x="8110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150" name="Forma Livre: Forma 2149">
              <a:extLst>
                <a:ext uri="{FF2B5EF4-FFF2-40B4-BE49-F238E27FC236}">
                  <a16:creationId xmlns:a16="http://schemas.microsoft.com/office/drawing/2014/main" id="{C3802116-4A5D-C1F9-35F7-C3368F63DE77}"/>
                </a:ext>
              </a:extLst>
            </p:cNvPr>
            <p:cNvSpPr/>
            <p:nvPr/>
          </p:nvSpPr>
          <p:spPr>
            <a:xfrm>
              <a:off x="7710527" y="5257058"/>
              <a:ext cx="16219" cy="132148"/>
            </a:xfrm>
            <a:custGeom>
              <a:avLst/>
              <a:gdLst>
                <a:gd name="connsiteX0" fmla="*/ 8110 w 16219"/>
                <a:gd name="connsiteY0" fmla="*/ 0 h 132148"/>
                <a:gd name="connsiteX1" fmla="*/ 0 w 16219"/>
                <a:gd name="connsiteY1" fmla="*/ 8110 h 132148"/>
                <a:gd name="connsiteX2" fmla="*/ 0 w 16219"/>
                <a:gd name="connsiteY2" fmla="*/ 124292 h 132148"/>
                <a:gd name="connsiteX3" fmla="*/ 8110 w 16219"/>
                <a:gd name="connsiteY3" fmla="*/ 132149 h 132148"/>
                <a:gd name="connsiteX4" fmla="*/ 16219 w 16219"/>
                <a:gd name="connsiteY4" fmla="*/ 124292 h 132148"/>
                <a:gd name="connsiteX5" fmla="*/ 16219 w 16219"/>
                <a:gd name="connsiteY5" fmla="*/ 8110 h 132148"/>
                <a:gd name="connsiteX6" fmla="*/ 8110 w 16219"/>
                <a:gd name="connsiteY6" fmla="*/ 0 h 132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219" h="132148">
                  <a:moveTo>
                    <a:pt x="8110" y="0"/>
                  </a:moveTo>
                  <a:cubicBezTo>
                    <a:pt x="3614" y="0"/>
                    <a:pt x="0" y="3656"/>
                    <a:pt x="0" y="8110"/>
                  </a:cubicBezTo>
                  <a:lnTo>
                    <a:pt x="0" y="124292"/>
                  </a:lnTo>
                  <a:cubicBezTo>
                    <a:pt x="0" y="128620"/>
                    <a:pt x="3656" y="132149"/>
                    <a:pt x="8110" y="132149"/>
                  </a:cubicBezTo>
                  <a:cubicBezTo>
                    <a:pt x="12564" y="132149"/>
                    <a:pt x="16219" y="128620"/>
                    <a:pt x="16219" y="124292"/>
                  </a:cubicBezTo>
                  <a:lnTo>
                    <a:pt x="16219" y="8110"/>
                  </a:lnTo>
                  <a:cubicBezTo>
                    <a:pt x="16219" y="3614"/>
                    <a:pt x="12564" y="0"/>
                    <a:pt x="8110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151" name="Forma Livre: Forma 2150">
              <a:extLst>
                <a:ext uri="{FF2B5EF4-FFF2-40B4-BE49-F238E27FC236}">
                  <a16:creationId xmlns:a16="http://schemas.microsoft.com/office/drawing/2014/main" id="{1710614C-800C-4A1B-C4CA-42BC736BEB9D}"/>
                </a:ext>
              </a:extLst>
            </p:cNvPr>
            <p:cNvSpPr/>
            <p:nvPr/>
          </p:nvSpPr>
          <p:spPr>
            <a:xfrm>
              <a:off x="6989066" y="5298110"/>
              <a:ext cx="16219" cy="51262"/>
            </a:xfrm>
            <a:custGeom>
              <a:avLst/>
              <a:gdLst>
                <a:gd name="connsiteX0" fmla="*/ 8109 w 16219"/>
                <a:gd name="connsiteY0" fmla="*/ 0 h 51262"/>
                <a:gd name="connsiteX1" fmla="*/ 0 w 16219"/>
                <a:gd name="connsiteY1" fmla="*/ 8110 h 51262"/>
                <a:gd name="connsiteX2" fmla="*/ 0 w 16219"/>
                <a:gd name="connsiteY2" fmla="*/ 43405 h 51262"/>
                <a:gd name="connsiteX3" fmla="*/ 8109 w 16219"/>
                <a:gd name="connsiteY3" fmla="*/ 51263 h 51262"/>
                <a:gd name="connsiteX4" fmla="*/ 16219 w 16219"/>
                <a:gd name="connsiteY4" fmla="*/ 43405 h 51262"/>
                <a:gd name="connsiteX5" fmla="*/ 16219 w 16219"/>
                <a:gd name="connsiteY5" fmla="*/ 8110 h 51262"/>
                <a:gd name="connsiteX6" fmla="*/ 8109 w 16219"/>
                <a:gd name="connsiteY6" fmla="*/ 0 h 51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219" h="51262">
                  <a:moveTo>
                    <a:pt x="8109" y="0"/>
                  </a:moveTo>
                  <a:cubicBezTo>
                    <a:pt x="3614" y="0"/>
                    <a:pt x="0" y="3614"/>
                    <a:pt x="0" y="8110"/>
                  </a:cubicBezTo>
                  <a:lnTo>
                    <a:pt x="0" y="43405"/>
                  </a:lnTo>
                  <a:cubicBezTo>
                    <a:pt x="0" y="47775"/>
                    <a:pt x="3656" y="51263"/>
                    <a:pt x="8109" y="51263"/>
                  </a:cubicBezTo>
                  <a:cubicBezTo>
                    <a:pt x="12564" y="51263"/>
                    <a:pt x="16219" y="47733"/>
                    <a:pt x="16219" y="43405"/>
                  </a:cubicBezTo>
                  <a:lnTo>
                    <a:pt x="16219" y="8110"/>
                  </a:lnTo>
                  <a:cubicBezTo>
                    <a:pt x="16219" y="3614"/>
                    <a:pt x="12564" y="0"/>
                    <a:pt x="8109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152" name="Forma Livre: Forma 2151">
              <a:extLst>
                <a:ext uri="{FF2B5EF4-FFF2-40B4-BE49-F238E27FC236}">
                  <a16:creationId xmlns:a16="http://schemas.microsoft.com/office/drawing/2014/main" id="{F4E00627-96F4-D07F-6D75-A4E456E734BC}"/>
                </a:ext>
              </a:extLst>
            </p:cNvPr>
            <p:cNvSpPr/>
            <p:nvPr/>
          </p:nvSpPr>
          <p:spPr>
            <a:xfrm>
              <a:off x="6897423" y="5314918"/>
              <a:ext cx="16219" cy="18152"/>
            </a:xfrm>
            <a:custGeom>
              <a:avLst/>
              <a:gdLst>
                <a:gd name="connsiteX0" fmla="*/ 8110 w 16219"/>
                <a:gd name="connsiteY0" fmla="*/ 0 h 18152"/>
                <a:gd name="connsiteX1" fmla="*/ 0 w 16219"/>
                <a:gd name="connsiteY1" fmla="*/ 8110 h 18152"/>
                <a:gd name="connsiteX2" fmla="*/ 0 w 16219"/>
                <a:gd name="connsiteY2" fmla="*/ 10295 h 18152"/>
                <a:gd name="connsiteX3" fmla="*/ 8110 w 16219"/>
                <a:gd name="connsiteY3" fmla="*/ 18152 h 18152"/>
                <a:gd name="connsiteX4" fmla="*/ 16219 w 16219"/>
                <a:gd name="connsiteY4" fmla="*/ 10295 h 18152"/>
                <a:gd name="connsiteX5" fmla="*/ 16219 w 16219"/>
                <a:gd name="connsiteY5" fmla="*/ 8110 h 18152"/>
                <a:gd name="connsiteX6" fmla="*/ 8110 w 16219"/>
                <a:gd name="connsiteY6" fmla="*/ 0 h 18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219" h="18152">
                  <a:moveTo>
                    <a:pt x="8110" y="0"/>
                  </a:moveTo>
                  <a:cubicBezTo>
                    <a:pt x="3614" y="0"/>
                    <a:pt x="0" y="3656"/>
                    <a:pt x="0" y="8110"/>
                  </a:cubicBezTo>
                  <a:lnTo>
                    <a:pt x="0" y="10295"/>
                  </a:lnTo>
                  <a:cubicBezTo>
                    <a:pt x="0" y="14665"/>
                    <a:pt x="3656" y="18152"/>
                    <a:pt x="8110" y="18152"/>
                  </a:cubicBezTo>
                  <a:cubicBezTo>
                    <a:pt x="12564" y="18152"/>
                    <a:pt x="16219" y="14622"/>
                    <a:pt x="16219" y="10295"/>
                  </a:cubicBezTo>
                  <a:lnTo>
                    <a:pt x="16219" y="8110"/>
                  </a:lnTo>
                  <a:cubicBezTo>
                    <a:pt x="16219" y="3614"/>
                    <a:pt x="12564" y="0"/>
                    <a:pt x="8110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153" name="Forma Livre: Forma 2152">
              <a:extLst>
                <a:ext uri="{FF2B5EF4-FFF2-40B4-BE49-F238E27FC236}">
                  <a16:creationId xmlns:a16="http://schemas.microsoft.com/office/drawing/2014/main" id="{BEA4CF61-CCCA-0EBB-E6EE-65E4729C239E}"/>
                </a:ext>
              </a:extLst>
            </p:cNvPr>
            <p:cNvSpPr/>
            <p:nvPr/>
          </p:nvSpPr>
          <p:spPr>
            <a:xfrm>
              <a:off x="6927971" y="5309455"/>
              <a:ext cx="16219" cy="28908"/>
            </a:xfrm>
            <a:custGeom>
              <a:avLst/>
              <a:gdLst>
                <a:gd name="connsiteX0" fmla="*/ 8110 w 16219"/>
                <a:gd name="connsiteY0" fmla="*/ 0 h 28908"/>
                <a:gd name="connsiteX1" fmla="*/ 0 w 16219"/>
                <a:gd name="connsiteY1" fmla="*/ 8110 h 28908"/>
                <a:gd name="connsiteX2" fmla="*/ 0 w 16219"/>
                <a:gd name="connsiteY2" fmla="*/ 21051 h 28908"/>
                <a:gd name="connsiteX3" fmla="*/ 8110 w 16219"/>
                <a:gd name="connsiteY3" fmla="*/ 28909 h 28908"/>
                <a:gd name="connsiteX4" fmla="*/ 16219 w 16219"/>
                <a:gd name="connsiteY4" fmla="*/ 21051 h 28908"/>
                <a:gd name="connsiteX5" fmla="*/ 16219 w 16219"/>
                <a:gd name="connsiteY5" fmla="*/ 8110 h 28908"/>
                <a:gd name="connsiteX6" fmla="*/ 8110 w 16219"/>
                <a:gd name="connsiteY6" fmla="*/ 0 h 28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219" h="28908">
                  <a:moveTo>
                    <a:pt x="8110" y="0"/>
                  </a:moveTo>
                  <a:cubicBezTo>
                    <a:pt x="3614" y="0"/>
                    <a:pt x="0" y="3656"/>
                    <a:pt x="0" y="8110"/>
                  </a:cubicBezTo>
                  <a:lnTo>
                    <a:pt x="0" y="21051"/>
                  </a:lnTo>
                  <a:cubicBezTo>
                    <a:pt x="0" y="25379"/>
                    <a:pt x="3614" y="28909"/>
                    <a:pt x="8110" y="28909"/>
                  </a:cubicBezTo>
                  <a:cubicBezTo>
                    <a:pt x="12606" y="28909"/>
                    <a:pt x="16219" y="25379"/>
                    <a:pt x="16219" y="21051"/>
                  </a:cubicBezTo>
                  <a:lnTo>
                    <a:pt x="16219" y="8110"/>
                  </a:lnTo>
                  <a:cubicBezTo>
                    <a:pt x="16219" y="3614"/>
                    <a:pt x="12564" y="0"/>
                    <a:pt x="8110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154" name="Forma Livre: Forma 2153">
              <a:extLst>
                <a:ext uri="{FF2B5EF4-FFF2-40B4-BE49-F238E27FC236}">
                  <a16:creationId xmlns:a16="http://schemas.microsoft.com/office/drawing/2014/main" id="{3B8C1DBF-DF56-05DF-A0F3-DAC163BD9E33}"/>
                </a:ext>
              </a:extLst>
            </p:cNvPr>
            <p:cNvSpPr/>
            <p:nvPr/>
          </p:nvSpPr>
          <p:spPr>
            <a:xfrm>
              <a:off x="6958518" y="5304959"/>
              <a:ext cx="16219" cy="37732"/>
            </a:xfrm>
            <a:custGeom>
              <a:avLst/>
              <a:gdLst>
                <a:gd name="connsiteX0" fmla="*/ 8109 w 16219"/>
                <a:gd name="connsiteY0" fmla="*/ 0 h 37732"/>
                <a:gd name="connsiteX1" fmla="*/ 0 w 16219"/>
                <a:gd name="connsiteY1" fmla="*/ 8110 h 37732"/>
                <a:gd name="connsiteX2" fmla="*/ 0 w 16219"/>
                <a:gd name="connsiteY2" fmla="*/ 29875 h 37732"/>
                <a:gd name="connsiteX3" fmla="*/ 8109 w 16219"/>
                <a:gd name="connsiteY3" fmla="*/ 37733 h 37732"/>
                <a:gd name="connsiteX4" fmla="*/ 16219 w 16219"/>
                <a:gd name="connsiteY4" fmla="*/ 29875 h 37732"/>
                <a:gd name="connsiteX5" fmla="*/ 16219 w 16219"/>
                <a:gd name="connsiteY5" fmla="*/ 8110 h 37732"/>
                <a:gd name="connsiteX6" fmla="*/ 8109 w 16219"/>
                <a:gd name="connsiteY6" fmla="*/ 0 h 37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219" h="37732">
                  <a:moveTo>
                    <a:pt x="8109" y="0"/>
                  </a:moveTo>
                  <a:cubicBezTo>
                    <a:pt x="3614" y="0"/>
                    <a:pt x="0" y="3656"/>
                    <a:pt x="0" y="8110"/>
                  </a:cubicBezTo>
                  <a:lnTo>
                    <a:pt x="0" y="29875"/>
                  </a:lnTo>
                  <a:cubicBezTo>
                    <a:pt x="0" y="34203"/>
                    <a:pt x="3656" y="37733"/>
                    <a:pt x="8109" y="37733"/>
                  </a:cubicBezTo>
                  <a:cubicBezTo>
                    <a:pt x="12564" y="37733"/>
                    <a:pt x="16219" y="34203"/>
                    <a:pt x="16219" y="29875"/>
                  </a:cubicBezTo>
                  <a:lnTo>
                    <a:pt x="16219" y="8110"/>
                  </a:lnTo>
                  <a:cubicBezTo>
                    <a:pt x="16219" y="3614"/>
                    <a:pt x="12606" y="0"/>
                    <a:pt x="8109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155" name="Forma Livre: Forma 2154">
              <a:extLst>
                <a:ext uri="{FF2B5EF4-FFF2-40B4-BE49-F238E27FC236}">
                  <a16:creationId xmlns:a16="http://schemas.microsoft.com/office/drawing/2014/main" id="{7192CA34-F4FB-2231-5DE3-067B46225C47}"/>
                </a:ext>
              </a:extLst>
            </p:cNvPr>
            <p:cNvSpPr/>
            <p:nvPr/>
          </p:nvSpPr>
          <p:spPr>
            <a:xfrm>
              <a:off x="7403035" y="5249620"/>
              <a:ext cx="16219" cy="146729"/>
            </a:xfrm>
            <a:custGeom>
              <a:avLst/>
              <a:gdLst>
                <a:gd name="connsiteX0" fmla="*/ 8109 w 16219"/>
                <a:gd name="connsiteY0" fmla="*/ 0 h 146729"/>
                <a:gd name="connsiteX1" fmla="*/ 0 w 16219"/>
                <a:gd name="connsiteY1" fmla="*/ 8110 h 146729"/>
                <a:gd name="connsiteX2" fmla="*/ 0 w 16219"/>
                <a:gd name="connsiteY2" fmla="*/ 138872 h 146729"/>
                <a:gd name="connsiteX3" fmla="*/ 8109 w 16219"/>
                <a:gd name="connsiteY3" fmla="*/ 146729 h 146729"/>
                <a:gd name="connsiteX4" fmla="*/ 16219 w 16219"/>
                <a:gd name="connsiteY4" fmla="*/ 138872 h 146729"/>
                <a:gd name="connsiteX5" fmla="*/ 16219 w 16219"/>
                <a:gd name="connsiteY5" fmla="*/ 8110 h 146729"/>
                <a:gd name="connsiteX6" fmla="*/ 8109 w 16219"/>
                <a:gd name="connsiteY6" fmla="*/ 0 h 146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219" h="146729">
                  <a:moveTo>
                    <a:pt x="8109" y="0"/>
                  </a:moveTo>
                  <a:cubicBezTo>
                    <a:pt x="3614" y="0"/>
                    <a:pt x="0" y="3656"/>
                    <a:pt x="0" y="8110"/>
                  </a:cubicBezTo>
                  <a:lnTo>
                    <a:pt x="0" y="138872"/>
                  </a:lnTo>
                  <a:cubicBezTo>
                    <a:pt x="0" y="143242"/>
                    <a:pt x="3656" y="146729"/>
                    <a:pt x="8109" y="146729"/>
                  </a:cubicBezTo>
                  <a:cubicBezTo>
                    <a:pt x="12564" y="146729"/>
                    <a:pt x="16219" y="143200"/>
                    <a:pt x="16219" y="138872"/>
                  </a:cubicBezTo>
                  <a:lnTo>
                    <a:pt x="16219" y="8110"/>
                  </a:lnTo>
                  <a:cubicBezTo>
                    <a:pt x="16219" y="3614"/>
                    <a:pt x="12564" y="0"/>
                    <a:pt x="8109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156" name="Forma Livre: Forma 2155">
              <a:extLst>
                <a:ext uri="{FF2B5EF4-FFF2-40B4-BE49-F238E27FC236}">
                  <a16:creationId xmlns:a16="http://schemas.microsoft.com/office/drawing/2014/main" id="{B19E16BF-33AF-231F-2CE0-A40F7CF11F9A}"/>
                </a:ext>
              </a:extLst>
            </p:cNvPr>
            <p:cNvSpPr/>
            <p:nvPr/>
          </p:nvSpPr>
          <p:spPr>
            <a:xfrm>
              <a:off x="7372487" y="5282311"/>
              <a:ext cx="16219" cy="82398"/>
            </a:xfrm>
            <a:custGeom>
              <a:avLst/>
              <a:gdLst>
                <a:gd name="connsiteX0" fmla="*/ 8109 w 16219"/>
                <a:gd name="connsiteY0" fmla="*/ 0 h 82398"/>
                <a:gd name="connsiteX1" fmla="*/ 0 w 16219"/>
                <a:gd name="connsiteY1" fmla="*/ 8110 h 82398"/>
                <a:gd name="connsiteX2" fmla="*/ 0 w 16219"/>
                <a:gd name="connsiteY2" fmla="*/ 74541 h 82398"/>
                <a:gd name="connsiteX3" fmla="*/ 8109 w 16219"/>
                <a:gd name="connsiteY3" fmla="*/ 82399 h 82398"/>
                <a:gd name="connsiteX4" fmla="*/ 16219 w 16219"/>
                <a:gd name="connsiteY4" fmla="*/ 74541 h 82398"/>
                <a:gd name="connsiteX5" fmla="*/ 16219 w 16219"/>
                <a:gd name="connsiteY5" fmla="*/ 8110 h 82398"/>
                <a:gd name="connsiteX6" fmla="*/ 8109 w 16219"/>
                <a:gd name="connsiteY6" fmla="*/ 0 h 82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219" h="82398">
                  <a:moveTo>
                    <a:pt x="8109" y="0"/>
                  </a:moveTo>
                  <a:cubicBezTo>
                    <a:pt x="3614" y="0"/>
                    <a:pt x="0" y="3656"/>
                    <a:pt x="0" y="8110"/>
                  </a:cubicBezTo>
                  <a:lnTo>
                    <a:pt x="0" y="74541"/>
                  </a:lnTo>
                  <a:cubicBezTo>
                    <a:pt x="0" y="78869"/>
                    <a:pt x="3614" y="82399"/>
                    <a:pt x="8109" y="82399"/>
                  </a:cubicBezTo>
                  <a:cubicBezTo>
                    <a:pt x="12606" y="82399"/>
                    <a:pt x="16219" y="78869"/>
                    <a:pt x="16219" y="74541"/>
                  </a:cubicBezTo>
                  <a:lnTo>
                    <a:pt x="16219" y="8110"/>
                  </a:lnTo>
                  <a:cubicBezTo>
                    <a:pt x="16219" y="3614"/>
                    <a:pt x="12564" y="0"/>
                    <a:pt x="8109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157" name="Forma Livre: Forma 2156">
              <a:extLst>
                <a:ext uri="{FF2B5EF4-FFF2-40B4-BE49-F238E27FC236}">
                  <a16:creationId xmlns:a16="http://schemas.microsoft.com/office/drawing/2014/main" id="{25CBC93B-2078-B021-5F28-8F8BCA5E0AEA}"/>
                </a:ext>
              </a:extLst>
            </p:cNvPr>
            <p:cNvSpPr/>
            <p:nvPr/>
          </p:nvSpPr>
          <p:spPr>
            <a:xfrm>
              <a:off x="7341939" y="5235082"/>
              <a:ext cx="16219" cy="175386"/>
            </a:xfrm>
            <a:custGeom>
              <a:avLst/>
              <a:gdLst>
                <a:gd name="connsiteX0" fmla="*/ 8109 w 16219"/>
                <a:gd name="connsiteY0" fmla="*/ 0 h 175386"/>
                <a:gd name="connsiteX1" fmla="*/ 0 w 16219"/>
                <a:gd name="connsiteY1" fmla="*/ 8110 h 175386"/>
                <a:gd name="connsiteX2" fmla="*/ 0 w 16219"/>
                <a:gd name="connsiteY2" fmla="*/ 167529 h 175386"/>
                <a:gd name="connsiteX3" fmla="*/ 8109 w 16219"/>
                <a:gd name="connsiteY3" fmla="*/ 175386 h 175386"/>
                <a:gd name="connsiteX4" fmla="*/ 16219 w 16219"/>
                <a:gd name="connsiteY4" fmla="*/ 167529 h 175386"/>
                <a:gd name="connsiteX5" fmla="*/ 16219 w 16219"/>
                <a:gd name="connsiteY5" fmla="*/ 8110 h 175386"/>
                <a:gd name="connsiteX6" fmla="*/ 8109 w 16219"/>
                <a:gd name="connsiteY6" fmla="*/ 0 h 17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219" h="175386">
                  <a:moveTo>
                    <a:pt x="8109" y="0"/>
                  </a:moveTo>
                  <a:cubicBezTo>
                    <a:pt x="3614" y="0"/>
                    <a:pt x="0" y="3656"/>
                    <a:pt x="0" y="8110"/>
                  </a:cubicBezTo>
                  <a:lnTo>
                    <a:pt x="0" y="167529"/>
                  </a:lnTo>
                  <a:cubicBezTo>
                    <a:pt x="0" y="171857"/>
                    <a:pt x="3656" y="175386"/>
                    <a:pt x="8109" y="175386"/>
                  </a:cubicBezTo>
                  <a:cubicBezTo>
                    <a:pt x="12564" y="175386"/>
                    <a:pt x="16219" y="171857"/>
                    <a:pt x="16219" y="167529"/>
                  </a:cubicBezTo>
                  <a:lnTo>
                    <a:pt x="16219" y="8110"/>
                  </a:lnTo>
                  <a:cubicBezTo>
                    <a:pt x="16219" y="3614"/>
                    <a:pt x="12564" y="0"/>
                    <a:pt x="8109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158" name="Forma Livre: Forma 2157">
              <a:extLst>
                <a:ext uri="{FF2B5EF4-FFF2-40B4-BE49-F238E27FC236}">
                  <a16:creationId xmlns:a16="http://schemas.microsoft.com/office/drawing/2014/main" id="{6CDA4ED3-6482-2E60-9339-E0C96A32C5A9}"/>
                </a:ext>
              </a:extLst>
            </p:cNvPr>
            <p:cNvSpPr/>
            <p:nvPr/>
          </p:nvSpPr>
          <p:spPr>
            <a:xfrm>
              <a:off x="7311392" y="5291051"/>
              <a:ext cx="16219" cy="65171"/>
            </a:xfrm>
            <a:custGeom>
              <a:avLst/>
              <a:gdLst>
                <a:gd name="connsiteX0" fmla="*/ 8110 w 16219"/>
                <a:gd name="connsiteY0" fmla="*/ 0 h 65171"/>
                <a:gd name="connsiteX1" fmla="*/ 0 w 16219"/>
                <a:gd name="connsiteY1" fmla="*/ 8110 h 65171"/>
                <a:gd name="connsiteX2" fmla="*/ 0 w 16219"/>
                <a:gd name="connsiteY2" fmla="*/ 57314 h 65171"/>
                <a:gd name="connsiteX3" fmla="*/ 8110 w 16219"/>
                <a:gd name="connsiteY3" fmla="*/ 65171 h 65171"/>
                <a:gd name="connsiteX4" fmla="*/ 16219 w 16219"/>
                <a:gd name="connsiteY4" fmla="*/ 57314 h 65171"/>
                <a:gd name="connsiteX5" fmla="*/ 16219 w 16219"/>
                <a:gd name="connsiteY5" fmla="*/ 8110 h 65171"/>
                <a:gd name="connsiteX6" fmla="*/ 8110 w 16219"/>
                <a:gd name="connsiteY6" fmla="*/ 0 h 65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219" h="65171">
                  <a:moveTo>
                    <a:pt x="8110" y="0"/>
                  </a:moveTo>
                  <a:cubicBezTo>
                    <a:pt x="3614" y="0"/>
                    <a:pt x="0" y="3656"/>
                    <a:pt x="0" y="8110"/>
                  </a:cubicBezTo>
                  <a:lnTo>
                    <a:pt x="0" y="57314"/>
                  </a:lnTo>
                  <a:cubicBezTo>
                    <a:pt x="0" y="61641"/>
                    <a:pt x="3614" y="65171"/>
                    <a:pt x="8110" y="65171"/>
                  </a:cubicBezTo>
                  <a:cubicBezTo>
                    <a:pt x="12606" y="65171"/>
                    <a:pt x="16219" y="61641"/>
                    <a:pt x="16219" y="57314"/>
                  </a:cubicBezTo>
                  <a:lnTo>
                    <a:pt x="16219" y="8110"/>
                  </a:lnTo>
                  <a:cubicBezTo>
                    <a:pt x="16219" y="3614"/>
                    <a:pt x="12606" y="0"/>
                    <a:pt x="8110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159" name="Forma Livre: Forma 2158">
              <a:extLst>
                <a:ext uri="{FF2B5EF4-FFF2-40B4-BE49-F238E27FC236}">
                  <a16:creationId xmlns:a16="http://schemas.microsoft.com/office/drawing/2014/main" id="{2932FA36-61C4-F68B-6543-BB29A5A6ABD5}"/>
                </a:ext>
              </a:extLst>
            </p:cNvPr>
            <p:cNvSpPr/>
            <p:nvPr/>
          </p:nvSpPr>
          <p:spPr>
            <a:xfrm>
              <a:off x="7219748" y="5299539"/>
              <a:ext cx="16219" cy="48447"/>
            </a:xfrm>
            <a:custGeom>
              <a:avLst/>
              <a:gdLst>
                <a:gd name="connsiteX0" fmla="*/ 8110 w 16219"/>
                <a:gd name="connsiteY0" fmla="*/ 0 h 48447"/>
                <a:gd name="connsiteX1" fmla="*/ 0 w 16219"/>
                <a:gd name="connsiteY1" fmla="*/ 8110 h 48447"/>
                <a:gd name="connsiteX2" fmla="*/ 0 w 16219"/>
                <a:gd name="connsiteY2" fmla="*/ 40590 h 48447"/>
                <a:gd name="connsiteX3" fmla="*/ 8110 w 16219"/>
                <a:gd name="connsiteY3" fmla="*/ 48447 h 48447"/>
                <a:gd name="connsiteX4" fmla="*/ 16220 w 16219"/>
                <a:gd name="connsiteY4" fmla="*/ 40590 h 48447"/>
                <a:gd name="connsiteX5" fmla="*/ 16220 w 16219"/>
                <a:gd name="connsiteY5" fmla="*/ 8110 h 48447"/>
                <a:gd name="connsiteX6" fmla="*/ 8110 w 16219"/>
                <a:gd name="connsiteY6" fmla="*/ 0 h 48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219" h="48447">
                  <a:moveTo>
                    <a:pt x="8110" y="0"/>
                  </a:moveTo>
                  <a:cubicBezTo>
                    <a:pt x="3614" y="0"/>
                    <a:pt x="0" y="3656"/>
                    <a:pt x="0" y="8110"/>
                  </a:cubicBezTo>
                  <a:lnTo>
                    <a:pt x="0" y="40590"/>
                  </a:lnTo>
                  <a:cubicBezTo>
                    <a:pt x="0" y="44960"/>
                    <a:pt x="3656" y="48447"/>
                    <a:pt x="8110" y="48447"/>
                  </a:cubicBezTo>
                  <a:cubicBezTo>
                    <a:pt x="12564" y="48447"/>
                    <a:pt x="16220" y="44918"/>
                    <a:pt x="16220" y="40590"/>
                  </a:cubicBezTo>
                  <a:lnTo>
                    <a:pt x="16220" y="8110"/>
                  </a:lnTo>
                  <a:cubicBezTo>
                    <a:pt x="16220" y="3614"/>
                    <a:pt x="12564" y="0"/>
                    <a:pt x="8110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160" name="Forma Livre: Forma 2159">
              <a:extLst>
                <a:ext uri="{FF2B5EF4-FFF2-40B4-BE49-F238E27FC236}">
                  <a16:creationId xmlns:a16="http://schemas.microsoft.com/office/drawing/2014/main" id="{F4619E7C-E398-15B4-241C-752C6938E1DD}"/>
                </a:ext>
              </a:extLst>
            </p:cNvPr>
            <p:cNvSpPr/>
            <p:nvPr/>
          </p:nvSpPr>
          <p:spPr>
            <a:xfrm>
              <a:off x="7250296" y="5302270"/>
              <a:ext cx="16219" cy="43069"/>
            </a:xfrm>
            <a:custGeom>
              <a:avLst/>
              <a:gdLst>
                <a:gd name="connsiteX0" fmla="*/ 8110 w 16219"/>
                <a:gd name="connsiteY0" fmla="*/ 0 h 43069"/>
                <a:gd name="connsiteX1" fmla="*/ 0 w 16219"/>
                <a:gd name="connsiteY1" fmla="*/ 8110 h 43069"/>
                <a:gd name="connsiteX2" fmla="*/ 0 w 16219"/>
                <a:gd name="connsiteY2" fmla="*/ 35212 h 43069"/>
                <a:gd name="connsiteX3" fmla="*/ 8110 w 16219"/>
                <a:gd name="connsiteY3" fmla="*/ 43069 h 43069"/>
                <a:gd name="connsiteX4" fmla="*/ 16219 w 16219"/>
                <a:gd name="connsiteY4" fmla="*/ 35212 h 43069"/>
                <a:gd name="connsiteX5" fmla="*/ 16219 w 16219"/>
                <a:gd name="connsiteY5" fmla="*/ 8110 h 43069"/>
                <a:gd name="connsiteX6" fmla="*/ 8110 w 16219"/>
                <a:gd name="connsiteY6" fmla="*/ 0 h 43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219" h="43069">
                  <a:moveTo>
                    <a:pt x="8110" y="0"/>
                  </a:moveTo>
                  <a:cubicBezTo>
                    <a:pt x="3614" y="0"/>
                    <a:pt x="0" y="3656"/>
                    <a:pt x="0" y="8110"/>
                  </a:cubicBezTo>
                  <a:lnTo>
                    <a:pt x="0" y="35212"/>
                  </a:lnTo>
                  <a:cubicBezTo>
                    <a:pt x="0" y="39540"/>
                    <a:pt x="3656" y="43069"/>
                    <a:pt x="8110" y="43069"/>
                  </a:cubicBezTo>
                  <a:cubicBezTo>
                    <a:pt x="12564" y="43069"/>
                    <a:pt x="16219" y="39540"/>
                    <a:pt x="16219" y="35212"/>
                  </a:cubicBezTo>
                  <a:lnTo>
                    <a:pt x="16219" y="8110"/>
                  </a:lnTo>
                  <a:cubicBezTo>
                    <a:pt x="16219" y="3614"/>
                    <a:pt x="12564" y="0"/>
                    <a:pt x="8110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161" name="Forma Livre: Forma 2160">
              <a:extLst>
                <a:ext uri="{FF2B5EF4-FFF2-40B4-BE49-F238E27FC236}">
                  <a16:creationId xmlns:a16="http://schemas.microsoft.com/office/drawing/2014/main" id="{369434CA-67C8-E313-7232-8DF6D585DB58}"/>
                </a:ext>
              </a:extLst>
            </p:cNvPr>
            <p:cNvSpPr/>
            <p:nvPr/>
          </p:nvSpPr>
          <p:spPr>
            <a:xfrm>
              <a:off x="7280844" y="5265041"/>
              <a:ext cx="16219" cy="116391"/>
            </a:xfrm>
            <a:custGeom>
              <a:avLst/>
              <a:gdLst>
                <a:gd name="connsiteX0" fmla="*/ 8110 w 16219"/>
                <a:gd name="connsiteY0" fmla="*/ 0 h 116391"/>
                <a:gd name="connsiteX1" fmla="*/ 0 w 16219"/>
                <a:gd name="connsiteY1" fmla="*/ 8110 h 116391"/>
                <a:gd name="connsiteX2" fmla="*/ 0 w 16219"/>
                <a:gd name="connsiteY2" fmla="*/ 108534 h 116391"/>
                <a:gd name="connsiteX3" fmla="*/ 8110 w 16219"/>
                <a:gd name="connsiteY3" fmla="*/ 116392 h 116391"/>
                <a:gd name="connsiteX4" fmla="*/ 16219 w 16219"/>
                <a:gd name="connsiteY4" fmla="*/ 108534 h 116391"/>
                <a:gd name="connsiteX5" fmla="*/ 16219 w 16219"/>
                <a:gd name="connsiteY5" fmla="*/ 8110 h 116391"/>
                <a:gd name="connsiteX6" fmla="*/ 8110 w 16219"/>
                <a:gd name="connsiteY6" fmla="*/ 0 h 116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219" h="116391">
                  <a:moveTo>
                    <a:pt x="8110" y="0"/>
                  </a:moveTo>
                  <a:cubicBezTo>
                    <a:pt x="3614" y="0"/>
                    <a:pt x="0" y="3614"/>
                    <a:pt x="0" y="8110"/>
                  </a:cubicBezTo>
                  <a:lnTo>
                    <a:pt x="0" y="108534"/>
                  </a:lnTo>
                  <a:cubicBezTo>
                    <a:pt x="0" y="112862"/>
                    <a:pt x="3656" y="116392"/>
                    <a:pt x="8110" y="116392"/>
                  </a:cubicBezTo>
                  <a:cubicBezTo>
                    <a:pt x="12564" y="116392"/>
                    <a:pt x="16219" y="112862"/>
                    <a:pt x="16219" y="108534"/>
                  </a:cubicBezTo>
                  <a:lnTo>
                    <a:pt x="16219" y="8110"/>
                  </a:lnTo>
                  <a:cubicBezTo>
                    <a:pt x="16219" y="3614"/>
                    <a:pt x="12564" y="0"/>
                    <a:pt x="8110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2162" name="Gráfico 261">
            <a:extLst>
              <a:ext uri="{FF2B5EF4-FFF2-40B4-BE49-F238E27FC236}">
                <a16:creationId xmlns:a16="http://schemas.microsoft.com/office/drawing/2014/main" id="{6BDA7FB8-11F1-6901-3FE7-F553FF34FC54}"/>
              </a:ext>
            </a:extLst>
          </p:cNvPr>
          <p:cNvGrpSpPr/>
          <p:nvPr/>
        </p:nvGrpSpPr>
        <p:grpSpPr>
          <a:xfrm>
            <a:off x="6801765" y="5398136"/>
            <a:ext cx="175285" cy="175285"/>
            <a:chOff x="6700991" y="5234124"/>
            <a:chExt cx="175285" cy="175285"/>
          </a:xfrm>
        </p:grpSpPr>
        <p:sp>
          <p:nvSpPr>
            <p:cNvPr id="2163" name="Forma Livre: Forma 2162">
              <a:extLst>
                <a:ext uri="{FF2B5EF4-FFF2-40B4-BE49-F238E27FC236}">
                  <a16:creationId xmlns:a16="http://schemas.microsoft.com/office/drawing/2014/main" id="{D0567853-1800-1E14-C434-4041B4ACF933}"/>
                </a:ext>
              </a:extLst>
            </p:cNvPr>
            <p:cNvSpPr/>
            <p:nvPr/>
          </p:nvSpPr>
          <p:spPr>
            <a:xfrm rot="-4846799">
              <a:off x="6712243" y="5245376"/>
              <a:ext cx="152780" cy="152780"/>
            </a:xfrm>
            <a:custGeom>
              <a:avLst/>
              <a:gdLst>
                <a:gd name="connsiteX0" fmla="*/ 152780 w 152780"/>
                <a:gd name="connsiteY0" fmla="*/ 76390 h 152780"/>
                <a:gd name="connsiteX1" fmla="*/ 76390 w 152780"/>
                <a:gd name="connsiteY1" fmla="*/ 152780 h 152780"/>
                <a:gd name="connsiteX2" fmla="*/ -1 w 152780"/>
                <a:gd name="connsiteY2" fmla="*/ 76390 h 152780"/>
                <a:gd name="connsiteX3" fmla="*/ 76390 w 152780"/>
                <a:gd name="connsiteY3" fmla="*/ 0 h 152780"/>
                <a:gd name="connsiteX4" fmla="*/ 152780 w 152780"/>
                <a:gd name="connsiteY4" fmla="*/ 76390 h 152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780" h="152780">
                  <a:moveTo>
                    <a:pt x="152780" y="76390"/>
                  </a:moveTo>
                  <a:cubicBezTo>
                    <a:pt x="152780" y="118579"/>
                    <a:pt x="118579" y="152780"/>
                    <a:pt x="76390" y="152780"/>
                  </a:cubicBezTo>
                  <a:cubicBezTo>
                    <a:pt x="34201" y="152780"/>
                    <a:pt x="-1" y="118579"/>
                    <a:pt x="-1" y="76390"/>
                  </a:cubicBezTo>
                  <a:cubicBezTo>
                    <a:pt x="-1" y="34201"/>
                    <a:pt x="34200" y="0"/>
                    <a:pt x="76390" y="0"/>
                  </a:cubicBezTo>
                  <a:cubicBezTo>
                    <a:pt x="118579" y="0"/>
                    <a:pt x="152780" y="34201"/>
                    <a:pt x="152780" y="76390"/>
                  </a:cubicBezTo>
                  <a:close/>
                </a:path>
              </a:pathLst>
            </a:custGeom>
            <a:solidFill>
              <a:schemeClr val="bg1"/>
            </a:solidFill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164" name="Forma Livre: Forma 2163">
              <a:extLst>
                <a:ext uri="{FF2B5EF4-FFF2-40B4-BE49-F238E27FC236}">
                  <a16:creationId xmlns:a16="http://schemas.microsoft.com/office/drawing/2014/main" id="{A806AE8D-52D8-86B5-67ED-364FF317A4BA}"/>
                </a:ext>
              </a:extLst>
            </p:cNvPr>
            <p:cNvSpPr/>
            <p:nvPr/>
          </p:nvSpPr>
          <p:spPr>
            <a:xfrm>
              <a:off x="6770064" y="5277059"/>
              <a:ext cx="58195" cy="88953"/>
            </a:xfrm>
            <a:custGeom>
              <a:avLst/>
              <a:gdLst>
                <a:gd name="connsiteX0" fmla="*/ 0 w 58195"/>
                <a:gd name="connsiteY0" fmla="*/ 0 h 88953"/>
                <a:gd name="connsiteX1" fmla="*/ 58196 w 58195"/>
                <a:gd name="connsiteY1" fmla="*/ 44456 h 88953"/>
                <a:gd name="connsiteX2" fmla="*/ 0 w 58195"/>
                <a:gd name="connsiteY2" fmla="*/ 88954 h 88953"/>
                <a:gd name="connsiteX3" fmla="*/ 0 w 58195"/>
                <a:gd name="connsiteY3" fmla="*/ 0 h 88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195" h="88953">
                  <a:moveTo>
                    <a:pt x="0" y="0"/>
                  </a:moveTo>
                  <a:lnTo>
                    <a:pt x="58196" y="44456"/>
                  </a:lnTo>
                  <a:lnTo>
                    <a:pt x="0" y="889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C342"/>
            </a:solidFill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7" name="Agrupar 6">
            <a:extLst>
              <a:ext uri="{FF2B5EF4-FFF2-40B4-BE49-F238E27FC236}">
                <a16:creationId xmlns:a16="http://schemas.microsoft.com/office/drawing/2014/main" id="{F591CA76-3533-B96D-D900-1952A8620F64}"/>
              </a:ext>
            </a:extLst>
          </p:cNvPr>
          <p:cNvGrpSpPr/>
          <p:nvPr/>
        </p:nvGrpSpPr>
        <p:grpSpPr>
          <a:xfrm>
            <a:off x="5180112" y="2079853"/>
            <a:ext cx="1233772" cy="349962"/>
            <a:chOff x="7374500" y="2291965"/>
            <a:chExt cx="716377" cy="203202"/>
          </a:xfrm>
        </p:grpSpPr>
        <p:sp>
          <p:nvSpPr>
            <p:cNvPr id="2165" name="Forma Livre: Forma 2164">
              <a:extLst>
                <a:ext uri="{FF2B5EF4-FFF2-40B4-BE49-F238E27FC236}">
                  <a16:creationId xmlns:a16="http://schemas.microsoft.com/office/drawing/2014/main" id="{10AD3619-77DC-DBD6-A336-3FE81DC0B651}"/>
                </a:ext>
              </a:extLst>
            </p:cNvPr>
            <p:cNvSpPr/>
            <p:nvPr/>
          </p:nvSpPr>
          <p:spPr>
            <a:xfrm>
              <a:off x="7374500" y="2291965"/>
              <a:ext cx="716377" cy="203202"/>
            </a:xfrm>
            <a:custGeom>
              <a:avLst/>
              <a:gdLst>
                <a:gd name="connsiteX0" fmla="*/ 614776 w 716377"/>
                <a:gd name="connsiteY0" fmla="*/ 0 h 203202"/>
                <a:gd name="connsiteX1" fmla="*/ 716378 w 716377"/>
                <a:gd name="connsiteY1" fmla="*/ 101601 h 203202"/>
                <a:gd name="connsiteX2" fmla="*/ 716378 w 716377"/>
                <a:gd name="connsiteY2" fmla="*/ 101601 h 203202"/>
                <a:gd name="connsiteX3" fmla="*/ 614776 w 716377"/>
                <a:gd name="connsiteY3" fmla="*/ 203203 h 203202"/>
                <a:gd name="connsiteX4" fmla="*/ 101601 w 716377"/>
                <a:gd name="connsiteY4" fmla="*/ 203203 h 203202"/>
                <a:gd name="connsiteX5" fmla="*/ 0 w 716377"/>
                <a:gd name="connsiteY5" fmla="*/ 101601 h 203202"/>
                <a:gd name="connsiteX6" fmla="*/ 0 w 716377"/>
                <a:gd name="connsiteY6" fmla="*/ 101601 h 203202"/>
                <a:gd name="connsiteX7" fmla="*/ 101601 w 716377"/>
                <a:gd name="connsiteY7" fmla="*/ 0 h 203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6377" h="203202">
                  <a:moveTo>
                    <a:pt x="614776" y="0"/>
                  </a:moveTo>
                  <a:cubicBezTo>
                    <a:pt x="670889" y="0"/>
                    <a:pt x="716378" y="45488"/>
                    <a:pt x="716378" y="101601"/>
                  </a:cubicBezTo>
                  <a:lnTo>
                    <a:pt x="716378" y="101601"/>
                  </a:lnTo>
                  <a:cubicBezTo>
                    <a:pt x="716378" y="157714"/>
                    <a:pt x="670889" y="203203"/>
                    <a:pt x="614776" y="203203"/>
                  </a:cubicBezTo>
                  <a:lnTo>
                    <a:pt x="101601" y="203203"/>
                  </a:lnTo>
                  <a:cubicBezTo>
                    <a:pt x="45488" y="203203"/>
                    <a:pt x="0" y="157714"/>
                    <a:pt x="0" y="101601"/>
                  </a:cubicBezTo>
                  <a:lnTo>
                    <a:pt x="0" y="101601"/>
                  </a:lnTo>
                  <a:cubicBezTo>
                    <a:pt x="0" y="45488"/>
                    <a:pt x="45488" y="0"/>
                    <a:pt x="101601" y="0"/>
                  </a:cubicBezTo>
                  <a:close/>
                </a:path>
              </a:pathLst>
            </a:custGeom>
            <a:solidFill>
              <a:srgbClr val="B642E4"/>
            </a:solidFill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grpSp>
          <p:nvGrpSpPr>
            <p:cNvPr id="3" name="Agrupar 2">
              <a:extLst>
                <a:ext uri="{FF2B5EF4-FFF2-40B4-BE49-F238E27FC236}">
                  <a16:creationId xmlns:a16="http://schemas.microsoft.com/office/drawing/2014/main" id="{F6A47325-5797-7708-7A0C-67563C04B8D4}"/>
                </a:ext>
              </a:extLst>
            </p:cNvPr>
            <p:cNvGrpSpPr/>
            <p:nvPr/>
          </p:nvGrpSpPr>
          <p:grpSpPr>
            <a:xfrm>
              <a:off x="7416332" y="2340994"/>
              <a:ext cx="606601" cy="106272"/>
              <a:chOff x="7416332" y="2340994"/>
              <a:chExt cx="606601" cy="106272"/>
            </a:xfrm>
          </p:grpSpPr>
          <p:grpSp>
            <p:nvGrpSpPr>
              <p:cNvPr id="2166" name="Gráfico 261">
                <a:extLst>
                  <a:ext uri="{FF2B5EF4-FFF2-40B4-BE49-F238E27FC236}">
                    <a16:creationId xmlns:a16="http://schemas.microsoft.com/office/drawing/2014/main" id="{A6DB536E-DBA9-A5B8-F948-378AD36215BA}"/>
                  </a:ext>
                </a:extLst>
              </p:cNvPr>
              <p:cNvGrpSpPr/>
              <p:nvPr/>
            </p:nvGrpSpPr>
            <p:grpSpPr>
              <a:xfrm>
                <a:off x="7531398" y="2341169"/>
                <a:ext cx="491535" cy="106097"/>
                <a:chOff x="7637541" y="1652060"/>
                <a:chExt cx="491535" cy="106097"/>
              </a:xfrm>
              <a:solidFill>
                <a:schemeClr val="bg1"/>
              </a:solidFill>
            </p:grpSpPr>
            <p:sp>
              <p:nvSpPr>
                <p:cNvPr id="2167" name="Forma Livre: Forma 2166">
                  <a:extLst>
                    <a:ext uri="{FF2B5EF4-FFF2-40B4-BE49-F238E27FC236}">
                      <a16:creationId xmlns:a16="http://schemas.microsoft.com/office/drawing/2014/main" id="{6F501CB6-972D-DADA-A32E-9DD79C8BEF79}"/>
                    </a:ext>
                  </a:extLst>
                </p:cNvPr>
                <p:cNvSpPr/>
                <p:nvPr/>
              </p:nvSpPr>
              <p:spPr>
                <a:xfrm>
                  <a:off x="8048904" y="1682439"/>
                  <a:ext cx="9243" cy="46262"/>
                </a:xfrm>
                <a:custGeom>
                  <a:avLst/>
                  <a:gdLst>
                    <a:gd name="connsiteX0" fmla="*/ 4622 w 9243"/>
                    <a:gd name="connsiteY0" fmla="*/ 0 h 46262"/>
                    <a:gd name="connsiteX1" fmla="*/ 0 w 9243"/>
                    <a:gd name="connsiteY1" fmla="*/ 4622 h 46262"/>
                    <a:gd name="connsiteX2" fmla="*/ 0 w 9243"/>
                    <a:gd name="connsiteY2" fmla="*/ 41767 h 46262"/>
                    <a:gd name="connsiteX3" fmla="*/ 4622 w 9243"/>
                    <a:gd name="connsiteY3" fmla="*/ 46263 h 46262"/>
                    <a:gd name="connsiteX4" fmla="*/ 9244 w 9243"/>
                    <a:gd name="connsiteY4" fmla="*/ 41767 h 46262"/>
                    <a:gd name="connsiteX5" fmla="*/ 9244 w 9243"/>
                    <a:gd name="connsiteY5" fmla="*/ 4622 h 46262"/>
                    <a:gd name="connsiteX6" fmla="*/ 4622 w 9243"/>
                    <a:gd name="connsiteY6" fmla="*/ 0 h 462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243" h="46262">
                      <a:moveTo>
                        <a:pt x="4622" y="0"/>
                      </a:moveTo>
                      <a:cubicBezTo>
                        <a:pt x="2059" y="0"/>
                        <a:pt x="0" y="2059"/>
                        <a:pt x="0" y="4622"/>
                      </a:cubicBezTo>
                      <a:lnTo>
                        <a:pt x="0" y="41767"/>
                      </a:lnTo>
                      <a:cubicBezTo>
                        <a:pt x="0" y="44246"/>
                        <a:pt x="2059" y="46263"/>
                        <a:pt x="4622" y="46263"/>
                      </a:cubicBezTo>
                      <a:cubicBezTo>
                        <a:pt x="7185" y="46263"/>
                        <a:pt x="9244" y="44246"/>
                        <a:pt x="9244" y="41767"/>
                      </a:cubicBezTo>
                      <a:lnTo>
                        <a:pt x="9244" y="4622"/>
                      </a:lnTo>
                      <a:cubicBezTo>
                        <a:pt x="9244" y="2059"/>
                        <a:pt x="7185" y="0"/>
                        <a:pt x="4622" y="0"/>
                      </a:cubicBezTo>
                      <a:close/>
                    </a:path>
                  </a:pathLst>
                </a:custGeom>
                <a:grpFill/>
                <a:ln w="4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2168" name="Forma Livre: Forma 2167">
                  <a:extLst>
                    <a:ext uri="{FF2B5EF4-FFF2-40B4-BE49-F238E27FC236}">
                      <a16:creationId xmlns:a16="http://schemas.microsoft.com/office/drawing/2014/main" id="{C773DB9E-158E-62D7-65A0-9F914491C288}"/>
                    </a:ext>
                  </a:extLst>
                </p:cNvPr>
                <p:cNvSpPr/>
                <p:nvPr/>
              </p:nvSpPr>
              <p:spPr>
                <a:xfrm>
                  <a:off x="8031425" y="1683280"/>
                  <a:ext cx="9244" cy="44665"/>
                </a:xfrm>
                <a:custGeom>
                  <a:avLst/>
                  <a:gdLst>
                    <a:gd name="connsiteX0" fmla="*/ 4622 w 9244"/>
                    <a:gd name="connsiteY0" fmla="*/ 0 h 44665"/>
                    <a:gd name="connsiteX1" fmla="*/ 0 w 9244"/>
                    <a:gd name="connsiteY1" fmla="*/ 4622 h 44665"/>
                    <a:gd name="connsiteX2" fmla="*/ 0 w 9244"/>
                    <a:gd name="connsiteY2" fmla="*/ 40170 h 44665"/>
                    <a:gd name="connsiteX3" fmla="*/ 4622 w 9244"/>
                    <a:gd name="connsiteY3" fmla="*/ 44666 h 44665"/>
                    <a:gd name="connsiteX4" fmla="*/ 9244 w 9244"/>
                    <a:gd name="connsiteY4" fmla="*/ 40170 h 44665"/>
                    <a:gd name="connsiteX5" fmla="*/ 9244 w 9244"/>
                    <a:gd name="connsiteY5" fmla="*/ 4622 h 44665"/>
                    <a:gd name="connsiteX6" fmla="*/ 4622 w 9244"/>
                    <a:gd name="connsiteY6" fmla="*/ 0 h 446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244" h="44665">
                      <a:moveTo>
                        <a:pt x="4622" y="0"/>
                      </a:moveTo>
                      <a:cubicBezTo>
                        <a:pt x="2059" y="0"/>
                        <a:pt x="0" y="2059"/>
                        <a:pt x="0" y="4622"/>
                      </a:cubicBezTo>
                      <a:lnTo>
                        <a:pt x="0" y="40170"/>
                      </a:lnTo>
                      <a:cubicBezTo>
                        <a:pt x="0" y="42649"/>
                        <a:pt x="2059" y="44666"/>
                        <a:pt x="4622" y="44666"/>
                      </a:cubicBezTo>
                      <a:cubicBezTo>
                        <a:pt x="7185" y="44666"/>
                        <a:pt x="9244" y="42649"/>
                        <a:pt x="9244" y="40170"/>
                      </a:cubicBezTo>
                      <a:lnTo>
                        <a:pt x="9244" y="4622"/>
                      </a:lnTo>
                      <a:cubicBezTo>
                        <a:pt x="9244" y="2059"/>
                        <a:pt x="7185" y="0"/>
                        <a:pt x="4622" y="0"/>
                      </a:cubicBezTo>
                      <a:close/>
                    </a:path>
                  </a:pathLst>
                </a:custGeom>
                <a:grpFill/>
                <a:ln w="4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2169" name="Forma Livre: Forma 2168">
                  <a:extLst>
                    <a:ext uri="{FF2B5EF4-FFF2-40B4-BE49-F238E27FC236}">
                      <a16:creationId xmlns:a16="http://schemas.microsoft.com/office/drawing/2014/main" id="{A1DF520B-6F64-1A06-E124-78FC984D38BB}"/>
                    </a:ext>
                  </a:extLst>
                </p:cNvPr>
                <p:cNvSpPr/>
                <p:nvPr/>
              </p:nvSpPr>
              <p:spPr>
                <a:xfrm>
                  <a:off x="8013945" y="1662228"/>
                  <a:ext cx="9244" cy="86138"/>
                </a:xfrm>
                <a:custGeom>
                  <a:avLst/>
                  <a:gdLst>
                    <a:gd name="connsiteX0" fmla="*/ 4622 w 9244"/>
                    <a:gd name="connsiteY0" fmla="*/ 0 h 86138"/>
                    <a:gd name="connsiteX1" fmla="*/ 0 w 9244"/>
                    <a:gd name="connsiteY1" fmla="*/ 4622 h 86138"/>
                    <a:gd name="connsiteX2" fmla="*/ 0 w 9244"/>
                    <a:gd name="connsiteY2" fmla="*/ 81642 h 86138"/>
                    <a:gd name="connsiteX3" fmla="*/ 4622 w 9244"/>
                    <a:gd name="connsiteY3" fmla="*/ 86138 h 86138"/>
                    <a:gd name="connsiteX4" fmla="*/ 9244 w 9244"/>
                    <a:gd name="connsiteY4" fmla="*/ 81642 h 86138"/>
                    <a:gd name="connsiteX5" fmla="*/ 9244 w 9244"/>
                    <a:gd name="connsiteY5" fmla="*/ 4622 h 86138"/>
                    <a:gd name="connsiteX6" fmla="*/ 4622 w 9244"/>
                    <a:gd name="connsiteY6" fmla="*/ 0 h 861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244" h="86138">
                      <a:moveTo>
                        <a:pt x="4622" y="0"/>
                      </a:moveTo>
                      <a:cubicBezTo>
                        <a:pt x="2059" y="0"/>
                        <a:pt x="0" y="2059"/>
                        <a:pt x="0" y="4622"/>
                      </a:cubicBezTo>
                      <a:lnTo>
                        <a:pt x="0" y="81642"/>
                      </a:lnTo>
                      <a:cubicBezTo>
                        <a:pt x="0" y="84122"/>
                        <a:pt x="2059" y="86138"/>
                        <a:pt x="4622" y="86138"/>
                      </a:cubicBezTo>
                      <a:cubicBezTo>
                        <a:pt x="7186" y="86138"/>
                        <a:pt x="9244" y="84122"/>
                        <a:pt x="9244" y="81642"/>
                      </a:cubicBezTo>
                      <a:lnTo>
                        <a:pt x="9244" y="4622"/>
                      </a:lnTo>
                      <a:cubicBezTo>
                        <a:pt x="9244" y="2059"/>
                        <a:pt x="7186" y="0"/>
                        <a:pt x="4622" y="0"/>
                      </a:cubicBezTo>
                      <a:close/>
                    </a:path>
                  </a:pathLst>
                </a:custGeom>
                <a:grpFill/>
                <a:ln w="4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2170" name="Forma Livre: Forma 2169">
                  <a:extLst>
                    <a:ext uri="{FF2B5EF4-FFF2-40B4-BE49-F238E27FC236}">
                      <a16:creationId xmlns:a16="http://schemas.microsoft.com/office/drawing/2014/main" id="{BF4767E7-F3F8-DFE2-76EB-77706BAD76E8}"/>
                    </a:ext>
                  </a:extLst>
                </p:cNvPr>
                <p:cNvSpPr/>
                <p:nvPr/>
              </p:nvSpPr>
              <p:spPr>
                <a:xfrm>
                  <a:off x="7996507" y="1691936"/>
                  <a:ext cx="9243" cy="27606"/>
                </a:xfrm>
                <a:custGeom>
                  <a:avLst/>
                  <a:gdLst>
                    <a:gd name="connsiteX0" fmla="*/ 4622 w 9243"/>
                    <a:gd name="connsiteY0" fmla="*/ 0 h 27606"/>
                    <a:gd name="connsiteX1" fmla="*/ 0 w 9243"/>
                    <a:gd name="connsiteY1" fmla="*/ 4622 h 27606"/>
                    <a:gd name="connsiteX2" fmla="*/ 0 w 9243"/>
                    <a:gd name="connsiteY2" fmla="*/ 23110 h 27606"/>
                    <a:gd name="connsiteX3" fmla="*/ 4622 w 9243"/>
                    <a:gd name="connsiteY3" fmla="*/ 27606 h 27606"/>
                    <a:gd name="connsiteX4" fmla="*/ 9244 w 9243"/>
                    <a:gd name="connsiteY4" fmla="*/ 23110 h 27606"/>
                    <a:gd name="connsiteX5" fmla="*/ 9244 w 9243"/>
                    <a:gd name="connsiteY5" fmla="*/ 4622 h 27606"/>
                    <a:gd name="connsiteX6" fmla="*/ 4622 w 9243"/>
                    <a:gd name="connsiteY6" fmla="*/ 0 h 276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243" h="27606">
                      <a:moveTo>
                        <a:pt x="4622" y="0"/>
                      </a:moveTo>
                      <a:cubicBezTo>
                        <a:pt x="2059" y="0"/>
                        <a:pt x="0" y="2059"/>
                        <a:pt x="0" y="4622"/>
                      </a:cubicBezTo>
                      <a:lnTo>
                        <a:pt x="0" y="23110"/>
                      </a:lnTo>
                      <a:cubicBezTo>
                        <a:pt x="0" y="25589"/>
                        <a:pt x="2059" y="27606"/>
                        <a:pt x="4622" y="27606"/>
                      </a:cubicBezTo>
                      <a:cubicBezTo>
                        <a:pt x="7185" y="27606"/>
                        <a:pt x="9244" y="25589"/>
                        <a:pt x="9244" y="23110"/>
                      </a:cubicBezTo>
                      <a:lnTo>
                        <a:pt x="9244" y="4622"/>
                      </a:lnTo>
                      <a:cubicBezTo>
                        <a:pt x="9244" y="2059"/>
                        <a:pt x="7185" y="0"/>
                        <a:pt x="4622" y="0"/>
                      </a:cubicBezTo>
                      <a:close/>
                    </a:path>
                  </a:pathLst>
                </a:custGeom>
                <a:grpFill/>
                <a:ln w="4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2171" name="Forma Livre: Forma 2170">
                  <a:extLst>
                    <a:ext uri="{FF2B5EF4-FFF2-40B4-BE49-F238E27FC236}">
                      <a16:creationId xmlns:a16="http://schemas.microsoft.com/office/drawing/2014/main" id="{7496E3AE-7DEC-59A6-4055-52E40B551150}"/>
                    </a:ext>
                  </a:extLst>
                </p:cNvPr>
                <p:cNvSpPr/>
                <p:nvPr/>
              </p:nvSpPr>
              <p:spPr>
                <a:xfrm>
                  <a:off x="7944109" y="1683574"/>
                  <a:ext cx="9244" cy="43993"/>
                </a:xfrm>
                <a:custGeom>
                  <a:avLst/>
                  <a:gdLst>
                    <a:gd name="connsiteX0" fmla="*/ 4622 w 9244"/>
                    <a:gd name="connsiteY0" fmla="*/ 0 h 43993"/>
                    <a:gd name="connsiteX1" fmla="*/ 0 w 9244"/>
                    <a:gd name="connsiteY1" fmla="*/ 4622 h 43993"/>
                    <a:gd name="connsiteX2" fmla="*/ 0 w 9244"/>
                    <a:gd name="connsiteY2" fmla="*/ 39498 h 43993"/>
                    <a:gd name="connsiteX3" fmla="*/ 4622 w 9244"/>
                    <a:gd name="connsiteY3" fmla="*/ 43994 h 43993"/>
                    <a:gd name="connsiteX4" fmla="*/ 9244 w 9244"/>
                    <a:gd name="connsiteY4" fmla="*/ 39498 h 43993"/>
                    <a:gd name="connsiteX5" fmla="*/ 9244 w 9244"/>
                    <a:gd name="connsiteY5" fmla="*/ 4622 h 43993"/>
                    <a:gd name="connsiteX6" fmla="*/ 4622 w 9244"/>
                    <a:gd name="connsiteY6" fmla="*/ 0 h 439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244" h="43993">
                      <a:moveTo>
                        <a:pt x="4622" y="0"/>
                      </a:moveTo>
                      <a:cubicBezTo>
                        <a:pt x="2059" y="0"/>
                        <a:pt x="0" y="2059"/>
                        <a:pt x="0" y="4622"/>
                      </a:cubicBezTo>
                      <a:lnTo>
                        <a:pt x="0" y="39498"/>
                      </a:lnTo>
                      <a:cubicBezTo>
                        <a:pt x="0" y="41977"/>
                        <a:pt x="2059" y="43994"/>
                        <a:pt x="4622" y="43994"/>
                      </a:cubicBezTo>
                      <a:cubicBezTo>
                        <a:pt x="7186" y="43994"/>
                        <a:pt x="9244" y="41977"/>
                        <a:pt x="9244" y="39498"/>
                      </a:cubicBezTo>
                      <a:lnTo>
                        <a:pt x="9244" y="4622"/>
                      </a:lnTo>
                      <a:cubicBezTo>
                        <a:pt x="9244" y="2059"/>
                        <a:pt x="7186" y="0"/>
                        <a:pt x="4622" y="0"/>
                      </a:cubicBezTo>
                      <a:close/>
                    </a:path>
                  </a:pathLst>
                </a:custGeom>
                <a:grpFill/>
                <a:ln w="4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2172" name="Forma Livre: Forma 2171">
                  <a:extLst>
                    <a:ext uri="{FF2B5EF4-FFF2-40B4-BE49-F238E27FC236}">
                      <a16:creationId xmlns:a16="http://schemas.microsoft.com/office/drawing/2014/main" id="{7B2FB3DA-3CBC-16D1-7F16-F60CE743282D}"/>
                    </a:ext>
                  </a:extLst>
                </p:cNvPr>
                <p:cNvSpPr/>
                <p:nvPr/>
              </p:nvSpPr>
              <p:spPr>
                <a:xfrm>
                  <a:off x="7961589" y="1671851"/>
                  <a:ext cx="9243" cy="67145"/>
                </a:xfrm>
                <a:custGeom>
                  <a:avLst/>
                  <a:gdLst>
                    <a:gd name="connsiteX0" fmla="*/ 4622 w 9243"/>
                    <a:gd name="connsiteY0" fmla="*/ 0 h 67145"/>
                    <a:gd name="connsiteX1" fmla="*/ 0 w 9243"/>
                    <a:gd name="connsiteY1" fmla="*/ 4622 h 67145"/>
                    <a:gd name="connsiteX2" fmla="*/ 0 w 9243"/>
                    <a:gd name="connsiteY2" fmla="*/ 62650 h 67145"/>
                    <a:gd name="connsiteX3" fmla="*/ 4622 w 9243"/>
                    <a:gd name="connsiteY3" fmla="*/ 67146 h 67145"/>
                    <a:gd name="connsiteX4" fmla="*/ 9244 w 9243"/>
                    <a:gd name="connsiteY4" fmla="*/ 62650 h 67145"/>
                    <a:gd name="connsiteX5" fmla="*/ 9244 w 9243"/>
                    <a:gd name="connsiteY5" fmla="*/ 4622 h 67145"/>
                    <a:gd name="connsiteX6" fmla="*/ 4622 w 9243"/>
                    <a:gd name="connsiteY6" fmla="*/ 0 h 671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243" h="67145">
                      <a:moveTo>
                        <a:pt x="4622" y="0"/>
                      </a:moveTo>
                      <a:cubicBezTo>
                        <a:pt x="2059" y="0"/>
                        <a:pt x="0" y="2059"/>
                        <a:pt x="0" y="4622"/>
                      </a:cubicBezTo>
                      <a:lnTo>
                        <a:pt x="0" y="62650"/>
                      </a:lnTo>
                      <a:cubicBezTo>
                        <a:pt x="0" y="65129"/>
                        <a:pt x="2059" y="67146"/>
                        <a:pt x="4622" y="67146"/>
                      </a:cubicBezTo>
                      <a:cubicBezTo>
                        <a:pt x="7185" y="67146"/>
                        <a:pt x="9244" y="65129"/>
                        <a:pt x="9244" y="62650"/>
                      </a:cubicBezTo>
                      <a:lnTo>
                        <a:pt x="9244" y="4622"/>
                      </a:lnTo>
                      <a:cubicBezTo>
                        <a:pt x="9244" y="2059"/>
                        <a:pt x="7185" y="0"/>
                        <a:pt x="4622" y="0"/>
                      </a:cubicBezTo>
                      <a:close/>
                    </a:path>
                  </a:pathLst>
                </a:custGeom>
                <a:grpFill/>
                <a:ln w="4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2173" name="Forma Livre: Forma 2172">
                  <a:extLst>
                    <a:ext uri="{FF2B5EF4-FFF2-40B4-BE49-F238E27FC236}">
                      <a16:creationId xmlns:a16="http://schemas.microsoft.com/office/drawing/2014/main" id="{F352B32D-FC75-63FC-8C66-4DB7AFA4D83F}"/>
                    </a:ext>
                  </a:extLst>
                </p:cNvPr>
                <p:cNvSpPr/>
                <p:nvPr/>
              </p:nvSpPr>
              <p:spPr>
                <a:xfrm>
                  <a:off x="7979027" y="1679330"/>
                  <a:ext cx="9243" cy="52397"/>
                </a:xfrm>
                <a:custGeom>
                  <a:avLst/>
                  <a:gdLst>
                    <a:gd name="connsiteX0" fmla="*/ 4622 w 9243"/>
                    <a:gd name="connsiteY0" fmla="*/ 0 h 52397"/>
                    <a:gd name="connsiteX1" fmla="*/ 0 w 9243"/>
                    <a:gd name="connsiteY1" fmla="*/ 4622 h 52397"/>
                    <a:gd name="connsiteX2" fmla="*/ 0 w 9243"/>
                    <a:gd name="connsiteY2" fmla="*/ 47901 h 52397"/>
                    <a:gd name="connsiteX3" fmla="*/ 4622 w 9243"/>
                    <a:gd name="connsiteY3" fmla="*/ 52397 h 52397"/>
                    <a:gd name="connsiteX4" fmla="*/ 9244 w 9243"/>
                    <a:gd name="connsiteY4" fmla="*/ 47901 h 52397"/>
                    <a:gd name="connsiteX5" fmla="*/ 9244 w 9243"/>
                    <a:gd name="connsiteY5" fmla="*/ 4622 h 52397"/>
                    <a:gd name="connsiteX6" fmla="*/ 4622 w 9243"/>
                    <a:gd name="connsiteY6" fmla="*/ 0 h 523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243" h="52397">
                      <a:moveTo>
                        <a:pt x="4622" y="0"/>
                      </a:moveTo>
                      <a:cubicBezTo>
                        <a:pt x="2059" y="0"/>
                        <a:pt x="0" y="2059"/>
                        <a:pt x="0" y="4622"/>
                      </a:cubicBezTo>
                      <a:lnTo>
                        <a:pt x="0" y="47901"/>
                      </a:lnTo>
                      <a:cubicBezTo>
                        <a:pt x="0" y="50380"/>
                        <a:pt x="2059" y="52397"/>
                        <a:pt x="4622" y="52397"/>
                      </a:cubicBezTo>
                      <a:cubicBezTo>
                        <a:pt x="7185" y="52397"/>
                        <a:pt x="9244" y="50380"/>
                        <a:pt x="9244" y="47901"/>
                      </a:cubicBezTo>
                      <a:lnTo>
                        <a:pt x="9244" y="4622"/>
                      </a:lnTo>
                      <a:cubicBezTo>
                        <a:pt x="9244" y="2059"/>
                        <a:pt x="7185" y="0"/>
                        <a:pt x="4622" y="0"/>
                      </a:cubicBezTo>
                      <a:close/>
                    </a:path>
                  </a:pathLst>
                </a:custGeom>
                <a:grpFill/>
                <a:ln w="4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2174" name="Forma Livre: Forma 2173">
                  <a:extLst>
                    <a:ext uri="{FF2B5EF4-FFF2-40B4-BE49-F238E27FC236}">
                      <a16:creationId xmlns:a16="http://schemas.microsoft.com/office/drawing/2014/main" id="{C63140B2-D128-93CA-83E2-77A27EC0D3FC}"/>
                    </a:ext>
                  </a:extLst>
                </p:cNvPr>
                <p:cNvSpPr/>
                <p:nvPr/>
              </p:nvSpPr>
              <p:spPr>
                <a:xfrm>
                  <a:off x="7805070" y="1652060"/>
                  <a:ext cx="9243" cy="106097"/>
                </a:xfrm>
                <a:custGeom>
                  <a:avLst/>
                  <a:gdLst>
                    <a:gd name="connsiteX0" fmla="*/ 4622 w 9243"/>
                    <a:gd name="connsiteY0" fmla="*/ 0 h 106097"/>
                    <a:gd name="connsiteX1" fmla="*/ 0 w 9243"/>
                    <a:gd name="connsiteY1" fmla="*/ 4622 h 106097"/>
                    <a:gd name="connsiteX2" fmla="*/ 0 w 9243"/>
                    <a:gd name="connsiteY2" fmla="*/ 101601 h 106097"/>
                    <a:gd name="connsiteX3" fmla="*/ 4622 w 9243"/>
                    <a:gd name="connsiteY3" fmla="*/ 106097 h 106097"/>
                    <a:gd name="connsiteX4" fmla="*/ 9244 w 9243"/>
                    <a:gd name="connsiteY4" fmla="*/ 101601 h 106097"/>
                    <a:gd name="connsiteX5" fmla="*/ 9244 w 9243"/>
                    <a:gd name="connsiteY5" fmla="*/ 4622 h 106097"/>
                    <a:gd name="connsiteX6" fmla="*/ 4622 w 9243"/>
                    <a:gd name="connsiteY6" fmla="*/ 0 h 1060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243" h="106097">
                      <a:moveTo>
                        <a:pt x="4622" y="0"/>
                      </a:moveTo>
                      <a:cubicBezTo>
                        <a:pt x="2059" y="0"/>
                        <a:pt x="0" y="2059"/>
                        <a:pt x="0" y="4622"/>
                      </a:cubicBezTo>
                      <a:lnTo>
                        <a:pt x="0" y="101601"/>
                      </a:lnTo>
                      <a:cubicBezTo>
                        <a:pt x="0" y="104080"/>
                        <a:pt x="2059" y="106097"/>
                        <a:pt x="4622" y="106097"/>
                      </a:cubicBezTo>
                      <a:cubicBezTo>
                        <a:pt x="7185" y="106097"/>
                        <a:pt x="9244" y="104080"/>
                        <a:pt x="9244" y="101601"/>
                      </a:cubicBezTo>
                      <a:lnTo>
                        <a:pt x="9244" y="4622"/>
                      </a:lnTo>
                      <a:cubicBezTo>
                        <a:pt x="9244" y="2059"/>
                        <a:pt x="7185" y="0"/>
                        <a:pt x="4622" y="0"/>
                      </a:cubicBezTo>
                      <a:close/>
                    </a:path>
                  </a:pathLst>
                </a:custGeom>
                <a:grpFill/>
                <a:ln w="4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2175" name="Forma Livre: Forma 2174">
                  <a:extLst>
                    <a:ext uri="{FF2B5EF4-FFF2-40B4-BE49-F238E27FC236}">
                      <a16:creationId xmlns:a16="http://schemas.microsoft.com/office/drawing/2014/main" id="{5011C4E8-A570-D0B8-09C3-8286ADF1AA5C}"/>
                    </a:ext>
                  </a:extLst>
                </p:cNvPr>
                <p:cNvSpPr/>
                <p:nvPr/>
              </p:nvSpPr>
              <p:spPr>
                <a:xfrm>
                  <a:off x="7709435" y="1695423"/>
                  <a:ext cx="9244" cy="20673"/>
                </a:xfrm>
                <a:custGeom>
                  <a:avLst/>
                  <a:gdLst>
                    <a:gd name="connsiteX0" fmla="*/ 4622 w 9244"/>
                    <a:gd name="connsiteY0" fmla="*/ 0 h 20673"/>
                    <a:gd name="connsiteX1" fmla="*/ 0 w 9244"/>
                    <a:gd name="connsiteY1" fmla="*/ 4622 h 20673"/>
                    <a:gd name="connsiteX2" fmla="*/ 0 w 9244"/>
                    <a:gd name="connsiteY2" fmla="*/ 16177 h 20673"/>
                    <a:gd name="connsiteX3" fmla="*/ 4622 w 9244"/>
                    <a:gd name="connsiteY3" fmla="*/ 20673 h 20673"/>
                    <a:gd name="connsiteX4" fmla="*/ 9244 w 9244"/>
                    <a:gd name="connsiteY4" fmla="*/ 16177 h 20673"/>
                    <a:gd name="connsiteX5" fmla="*/ 9244 w 9244"/>
                    <a:gd name="connsiteY5" fmla="*/ 4622 h 20673"/>
                    <a:gd name="connsiteX6" fmla="*/ 4622 w 9244"/>
                    <a:gd name="connsiteY6" fmla="*/ 0 h 206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244" h="20673">
                      <a:moveTo>
                        <a:pt x="4622" y="0"/>
                      </a:moveTo>
                      <a:cubicBezTo>
                        <a:pt x="2059" y="0"/>
                        <a:pt x="0" y="2059"/>
                        <a:pt x="0" y="4622"/>
                      </a:cubicBezTo>
                      <a:lnTo>
                        <a:pt x="0" y="16177"/>
                      </a:lnTo>
                      <a:cubicBezTo>
                        <a:pt x="0" y="18656"/>
                        <a:pt x="2059" y="20673"/>
                        <a:pt x="4622" y="20673"/>
                      </a:cubicBezTo>
                      <a:cubicBezTo>
                        <a:pt x="7185" y="20673"/>
                        <a:pt x="9244" y="18656"/>
                        <a:pt x="9244" y="16177"/>
                      </a:cubicBezTo>
                      <a:lnTo>
                        <a:pt x="9244" y="4622"/>
                      </a:lnTo>
                      <a:cubicBezTo>
                        <a:pt x="9244" y="2059"/>
                        <a:pt x="7185" y="0"/>
                        <a:pt x="4622" y="0"/>
                      </a:cubicBezTo>
                      <a:close/>
                    </a:path>
                  </a:pathLst>
                </a:custGeom>
                <a:grpFill/>
                <a:ln w="4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2176" name="Forma Livre: Forma 2175">
                  <a:extLst>
                    <a:ext uri="{FF2B5EF4-FFF2-40B4-BE49-F238E27FC236}">
                      <a16:creationId xmlns:a16="http://schemas.microsoft.com/office/drawing/2014/main" id="{0EBAE405-C1FE-135F-C470-02C0ECF22125}"/>
                    </a:ext>
                  </a:extLst>
                </p:cNvPr>
                <p:cNvSpPr/>
                <p:nvPr/>
              </p:nvSpPr>
              <p:spPr>
                <a:xfrm>
                  <a:off x="7728301" y="1689835"/>
                  <a:ext cx="9244" cy="30631"/>
                </a:xfrm>
                <a:custGeom>
                  <a:avLst/>
                  <a:gdLst>
                    <a:gd name="connsiteX0" fmla="*/ 4622 w 9244"/>
                    <a:gd name="connsiteY0" fmla="*/ 0 h 30631"/>
                    <a:gd name="connsiteX1" fmla="*/ 0 w 9244"/>
                    <a:gd name="connsiteY1" fmla="*/ 4622 h 30631"/>
                    <a:gd name="connsiteX2" fmla="*/ 0 w 9244"/>
                    <a:gd name="connsiteY2" fmla="*/ 26136 h 30631"/>
                    <a:gd name="connsiteX3" fmla="*/ 4622 w 9244"/>
                    <a:gd name="connsiteY3" fmla="*/ 30632 h 30631"/>
                    <a:gd name="connsiteX4" fmla="*/ 9244 w 9244"/>
                    <a:gd name="connsiteY4" fmla="*/ 26136 h 30631"/>
                    <a:gd name="connsiteX5" fmla="*/ 9244 w 9244"/>
                    <a:gd name="connsiteY5" fmla="*/ 4622 h 30631"/>
                    <a:gd name="connsiteX6" fmla="*/ 4622 w 9244"/>
                    <a:gd name="connsiteY6" fmla="*/ 0 h 306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244" h="30631">
                      <a:moveTo>
                        <a:pt x="4622" y="0"/>
                      </a:moveTo>
                      <a:cubicBezTo>
                        <a:pt x="2059" y="0"/>
                        <a:pt x="0" y="2059"/>
                        <a:pt x="0" y="4622"/>
                      </a:cubicBezTo>
                      <a:lnTo>
                        <a:pt x="0" y="26136"/>
                      </a:lnTo>
                      <a:cubicBezTo>
                        <a:pt x="0" y="28615"/>
                        <a:pt x="2059" y="30632"/>
                        <a:pt x="4622" y="30632"/>
                      </a:cubicBezTo>
                      <a:cubicBezTo>
                        <a:pt x="7186" y="30632"/>
                        <a:pt x="9244" y="28615"/>
                        <a:pt x="9244" y="26136"/>
                      </a:cubicBezTo>
                      <a:lnTo>
                        <a:pt x="9244" y="4622"/>
                      </a:lnTo>
                      <a:cubicBezTo>
                        <a:pt x="9244" y="2059"/>
                        <a:pt x="7186" y="0"/>
                        <a:pt x="4622" y="0"/>
                      </a:cubicBezTo>
                      <a:close/>
                    </a:path>
                  </a:pathLst>
                </a:custGeom>
                <a:grpFill/>
                <a:ln w="4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2177" name="Forma Livre: Forma 2176">
                  <a:extLst>
                    <a:ext uri="{FF2B5EF4-FFF2-40B4-BE49-F238E27FC236}">
                      <a16:creationId xmlns:a16="http://schemas.microsoft.com/office/drawing/2014/main" id="{7C669A6F-AA4B-AD47-538B-6338EA4489B1}"/>
                    </a:ext>
                  </a:extLst>
                </p:cNvPr>
                <p:cNvSpPr/>
                <p:nvPr/>
              </p:nvSpPr>
              <p:spPr>
                <a:xfrm>
                  <a:off x="7750193" y="1700759"/>
                  <a:ext cx="9243" cy="11303"/>
                </a:xfrm>
                <a:custGeom>
                  <a:avLst/>
                  <a:gdLst>
                    <a:gd name="connsiteX0" fmla="*/ 4622 w 9243"/>
                    <a:gd name="connsiteY0" fmla="*/ 0 h 11303"/>
                    <a:gd name="connsiteX1" fmla="*/ 0 w 9243"/>
                    <a:gd name="connsiteY1" fmla="*/ 4622 h 11303"/>
                    <a:gd name="connsiteX2" fmla="*/ 0 w 9243"/>
                    <a:gd name="connsiteY2" fmla="*/ 6807 h 11303"/>
                    <a:gd name="connsiteX3" fmla="*/ 4622 w 9243"/>
                    <a:gd name="connsiteY3" fmla="*/ 11303 h 11303"/>
                    <a:gd name="connsiteX4" fmla="*/ 9244 w 9243"/>
                    <a:gd name="connsiteY4" fmla="*/ 6807 h 11303"/>
                    <a:gd name="connsiteX5" fmla="*/ 9244 w 9243"/>
                    <a:gd name="connsiteY5" fmla="*/ 4622 h 11303"/>
                    <a:gd name="connsiteX6" fmla="*/ 4622 w 9243"/>
                    <a:gd name="connsiteY6" fmla="*/ 0 h 113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243" h="11303">
                      <a:moveTo>
                        <a:pt x="4622" y="0"/>
                      </a:moveTo>
                      <a:cubicBezTo>
                        <a:pt x="2059" y="0"/>
                        <a:pt x="0" y="2059"/>
                        <a:pt x="0" y="4622"/>
                      </a:cubicBezTo>
                      <a:lnTo>
                        <a:pt x="0" y="6807"/>
                      </a:lnTo>
                      <a:cubicBezTo>
                        <a:pt x="0" y="9286"/>
                        <a:pt x="2059" y="11303"/>
                        <a:pt x="4622" y="11303"/>
                      </a:cubicBezTo>
                      <a:cubicBezTo>
                        <a:pt x="7185" y="11303"/>
                        <a:pt x="9244" y="9286"/>
                        <a:pt x="9244" y="6807"/>
                      </a:cubicBezTo>
                      <a:lnTo>
                        <a:pt x="9244" y="4622"/>
                      </a:lnTo>
                      <a:cubicBezTo>
                        <a:pt x="9244" y="2059"/>
                        <a:pt x="7185" y="0"/>
                        <a:pt x="4622" y="0"/>
                      </a:cubicBezTo>
                      <a:close/>
                    </a:path>
                  </a:pathLst>
                </a:custGeom>
                <a:grpFill/>
                <a:ln w="4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2178" name="Forma Livre: Forma 2177">
                  <a:extLst>
                    <a:ext uri="{FF2B5EF4-FFF2-40B4-BE49-F238E27FC236}">
                      <a16:creationId xmlns:a16="http://schemas.microsoft.com/office/drawing/2014/main" id="{3E51E7E7-DF93-1FAE-37C0-AC1F1660F1EE}"/>
                    </a:ext>
                  </a:extLst>
                </p:cNvPr>
                <p:cNvSpPr/>
                <p:nvPr/>
              </p:nvSpPr>
              <p:spPr>
                <a:xfrm>
                  <a:off x="7767631" y="1697650"/>
                  <a:ext cx="9244" cy="17479"/>
                </a:xfrm>
                <a:custGeom>
                  <a:avLst/>
                  <a:gdLst>
                    <a:gd name="connsiteX0" fmla="*/ 4622 w 9244"/>
                    <a:gd name="connsiteY0" fmla="*/ 0 h 17479"/>
                    <a:gd name="connsiteX1" fmla="*/ 0 w 9244"/>
                    <a:gd name="connsiteY1" fmla="*/ 4622 h 17479"/>
                    <a:gd name="connsiteX2" fmla="*/ 0 w 9244"/>
                    <a:gd name="connsiteY2" fmla="*/ 12984 h 17479"/>
                    <a:gd name="connsiteX3" fmla="*/ 4622 w 9244"/>
                    <a:gd name="connsiteY3" fmla="*/ 17480 h 17479"/>
                    <a:gd name="connsiteX4" fmla="*/ 9244 w 9244"/>
                    <a:gd name="connsiteY4" fmla="*/ 12984 h 17479"/>
                    <a:gd name="connsiteX5" fmla="*/ 9244 w 9244"/>
                    <a:gd name="connsiteY5" fmla="*/ 4622 h 17479"/>
                    <a:gd name="connsiteX6" fmla="*/ 4622 w 9244"/>
                    <a:gd name="connsiteY6" fmla="*/ 0 h 17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244" h="17479">
                      <a:moveTo>
                        <a:pt x="4622" y="0"/>
                      </a:moveTo>
                      <a:cubicBezTo>
                        <a:pt x="2059" y="0"/>
                        <a:pt x="0" y="2059"/>
                        <a:pt x="0" y="4622"/>
                      </a:cubicBezTo>
                      <a:lnTo>
                        <a:pt x="0" y="12984"/>
                      </a:lnTo>
                      <a:cubicBezTo>
                        <a:pt x="0" y="15463"/>
                        <a:pt x="2059" y="17480"/>
                        <a:pt x="4622" y="17480"/>
                      </a:cubicBezTo>
                      <a:cubicBezTo>
                        <a:pt x="7186" y="17480"/>
                        <a:pt x="9244" y="15463"/>
                        <a:pt x="9244" y="12984"/>
                      </a:cubicBezTo>
                      <a:lnTo>
                        <a:pt x="9244" y="4622"/>
                      </a:lnTo>
                      <a:cubicBezTo>
                        <a:pt x="9244" y="2059"/>
                        <a:pt x="7186" y="0"/>
                        <a:pt x="4622" y="0"/>
                      </a:cubicBezTo>
                      <a:close/>
                    </a:path>
                  </a:pathLst>
                </a:custGeom>
                <a:grpFill/>
                <a:ln w="4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2179" name="Forma Livre: Forma 2178">
                  <a:extLst>
                    <a:ext uri="{FF2B5EF4-FFF2-40B4-BE49-F238E27FC236}">
                      <a16:creationId xmlns:a16="http://schemas.microsoft.com/office/drawing/2014/main" id="{38E44308-F076-9CE3-0FC3-F9EB521400CB}"/>
                    </a:ext>
                  </a:extLst>
                </p:cNvPr>
                <p:cNvSpPr/>
                <p:nvPr/>
              </p:nvSpPr>
              <p:spPr>
                <a:xfrm>
                  <a:off x="7785111" y="1695087"/>
                  <a:ext cx="9243" cy="22522"/>
                </a:xfrm>
                <a:custGeom>
                  <a:avLst/>
                  <a:gdLst>
                    <a:gd name="connsiteX0" fmla="*/ 4622 w 9243"/>
                    <a:gd name="connsiteY0" fmla="*/ 0 h 22522"/>
                    <a:gd name="connsiteX1" fmla="*/ 0 w 9243"/>
                    <a:gd name="connsiteY1" fmla="*/ 4622 h 22522"/>
                    <a:gd name="connsiteX2" fmla="*/ 0 w 9243"/>
                    <a:gd name="connsiteY2" fmla="*/ 18026 h 22522"/>
                    <a:gd name="connsiteX3" fmla="*/ 4622 w 9243"/>
                    <a:gd name="connsiteY3" fmla="*/ 22522 h 22522"/>
                    <a:gd name="connsiteX4" fmla="*/ 9244 w 9243"/>
                    <a:gd name="connsiteY4" fmla="*/ 18026 h 22522"/>
                    <a:gd name="connsiteX5" fmla="*/ 9244 w 9243"/>
                    <a:gd name="connsiteY5" fmla="*/ 4622 h 22522"/>
                    <a:gd name="connsiteX6" fmla="*/ 4622 w 9243"/>
                    <a:gd name="connsiteY6" fmla="*/ 0 h 225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243" h="22522">
                      <a:moveTo>
                        <a:pt x="4622" y="0"/>
                      </a:moveTo>
                      <a:cubicBezTo>
                        <a:pt x="2059" y="0"/>
                        <a:pt x="0" y="2059"/>
                        <a:pt x="0" y="4622"/>
                      </a:cubicBezTo>
                      <a:lnTo>
                        <a:pt x="0" y="18026"/>
                      </a:lnTo>
                      <a:cubicBezTo>
                        <a:pt x="0" y="20505"/>
                        <a:pt x="2059" y="22522"/>
                        <a:pt x="4622" y="22522"/>
                      </a:cubicBezTo>
                      <a:cubicBezTo>
                        <a:pt x="7185" y="22522"/>
                        <a:pt x="9244" y="20505"/>
                        <a:pt x="9244" y="18026"/>
                      </a:cubicBezTo>
                      <a:lnTo>
                        <a:pt x="9244" y="4622"/>
                      </a:lnTo>
                      <a:cubicBezTo>
                        <a:pt x="9244" y="2059"/>
                        <a:pt x="7185" y="0"/>
                        <a:pt x="4622" y="0"/>
                      </a:cubicBezTo>
                      <a:close/>
                    </a:path>
                  </a:pathLst>
                </a:custGeom>
                <a:grpFill/>
                <a:ln w="4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2180" name="Forma Livre: Forma 2179">
                  <a:extLst>
                    <a:ext uri="{FF2B5EF4-FFF2-40B4-BE49-F238E27FC236}">
                      <a16:creationId xmlns:a16="http://schemas.microsoft.com/office/drawing/2014/main" id="{0CBA2ECD-12FB-F23E-D6F5-95DF665376FB}"/>
                    </a:ext>
                  </a:extLst>
                </p:cNvPr>
                <p:cNvSpPr/>
                <p:nvPr/>
              </p:nvSpPr>
              <p:spPr>
                <a:xfrm>
                  <a:off x="8119832" y="1692818"/>
                  <a:ext cx="9243" cy="25841"/>
                </a:xfrm>
                <a:custGeom>
                  <a:avLst/>
                  <a:gdLst>
                    <a:gd name="connsiteX0" fmla="*/ 4622 w 9243"/>
                    <a:gd name="connsiteY0" fmla="*/ 0 h 25841"/>
                    <a:gd name="connsiteX1" fmla="*/ 0 w 9243"/>
                    <a:gd name="connsiteY1" fmla="*/ 4622 h 25841"/>
                    <a:gd name="connsiteX2" fmla="*/ 0 w 9243"/>
                    <a:gd name="connsiteY2" fmla="*/ 21346 h 25841"/>
                    <a:gd name="connsiteX3" fmla="*/ 4622 w 9243"/>
                    <a:gd name="connsiteY3" fmla="*/ 25842 h 25841"/>
                    <a:gd name="connsiteX4" fmla="*/ 9244 w 9243"/>
                    <a:gd name="connsiteY4" fmla="*/ 21346 h 25841"/>
                    <a:gd name="connsiteX5" fmla="*/ 9244 w 9243"/>
                    <a:gd name="connsiteY5" fmla="*/ 4622 h 25841"/>
                    <a:gd name="connsiteX6" fmla="*/ 4622 w 9243"/>
                    <a:gd name="connsiteY6" fmla="*/ 0 h 25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243" h="25841">
                      <a:moveTo>
                        <a:pt x="4622" y="0"/>
                      </a:moveTo>
                      <a:cubicBezTo>
                        <a:pt x="2059" y="0"/>
                        <a:pt x="0" y="2059"/>
                        <a:pt x="0" y="4622"/>
                      </a:cubicBezTo>
                      <a:lnTo>
                        <a:pt x="0" y="21346"/>
                      </a:lnTo>
                      <a:cubicBezTo>
                        <a:pt x="0" y="23825"/>
                        <a:pt x="2059" y="25842"/>
                        <a:pt x="4622" y="25842"/>
                      </a:cubicBezTo>
                      <a:cubicBezTo>
                        <a:pt x="7185" y="25842"/>
                        <a:pt x="9244" y="23825"/>
                        <a:pt x="9244" y="21346"/>
                      </a:cubicBezTo>
                      <a:lnTo>
                        <a:pt x="9244" y="4622"/>
                      </a:lnTo>
                      <a:cubicBezTo>
                        <a:pt x="9244" y="2059"/>
                        <a:pt x="7185" y="0"/>
                        <a:pt x="4622" y="0"/>
                      </a:cubicBezTo>
                      <a:close/>
                    </a:path>
                  </a:pathLst>
                </a:custGeom>
                <a:grpFill/>
                <a:ln w="4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2181" name="Forma Livre: Forma 2180">
                  <a:extLst>
                    <a:ext uri="{FF2B5EF4-FFF2-40B4-BE49-F238E27FC236}">
                      <a16:creationId xmlns:a16="http://schemas.microsoft.com/office/drawing/2014/main" id="{F2CAB08F-621B-661D-C9A2-8F8F3C7B42C1}"/>
                    </a:ext>
                  </a:extLst>
                </p:cNvPr>
                <p:cNvSpPr/>
                <p:nvPr/>
              </p:nvSpPr>
              <p:spPr>
                <a:xfrm>
                  <a:off x="8067435" y="1692650"/>
                  <a:ext cx="9243" cy="26219"/>
                </a:xfrm>
                <a:custGeom>
                  <a:avLst/>
                  <a:gdLst>
                    <a:gd name="connsiteX0" fmla="*/ 4622 w 9243"/>
                    <a:gd name="connsiteY0" fmla="*/ 0 h 26219"/>
                    <a:gd name="connsiteX1" fmla="*/ 0 w 9243"/>
                    <a:gd name="connsiteY1" fmla="*/ 4622 h 26219"/>
                    <a:gd name="connsiteX2" fmla="*/ 0 w 9243"/>
                    <a:gd name="connsiteY2" fmla="*/ 21724 h 26219"/>
                    <a:gd name="connsiteX3" fmla="*/ 4622 w 9243"/>
                    <a:gd name="connsiteY3" fmla="*/ 26220 h 26219"/>
                    <a:gd name="connsiteX4" fmla="*/ 9244 w 9243"/>
                    <a:gd name="connsiteY4" fmla="*/ 21724 h 26219"/>
                    <a:gd name="connsiteX5" fmla="*/ 9244 w 9243"/>
                    <a:gd name="connsiteY5" fmla="*/ 4622 h 26219"/>
                    <a:gd name="connsiteX6" fmla="*/ 4622 w 9243"/>
                    <a:gd name="connsiteY6" fmla="*/ 0 h 26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243" h="26219">
                      <a:moveTo>
                        <a:pt x="4622" y="0"/>
                      </a:moveTo>
                      <a:cubicBezTo>
                        <a:pt x="2059" y="0"/>
                        <a:pt x="0" y="2059"/>
                        <a:pt x="0" y="4622"/>
                      </a:cubicBezTo>
                      <a:lnTo>
                        <a:pt x="0" y="21724"/>
                      </a:lnTo>
                      <a:cubicBezTo>
                        <a:pt x="0" y="24203"/>
                        <a:pt x="2059" y="26220"/>
                        <a:pt x="4622" y="26220"/>
                      </a:cubicBezTo>
                      <a:cubicBezTo>
                        <a:pt x="7185" y="26220"/>
                        <a:pt x="9244" y="24203"/>
                        <a:pt x="9244" y="21724"/>
                      </a:cubicBezTo>
                      <a:lnTo>
                        <a:pt x="9244" y="4622"/>
                      </a:lnTo>
                      <a:cubicBezTo>
                        <a:pt x="9244" y="2059"/>
                        <a:pt x="7185" y="0"/>
                        <a:pt x="4622" y="0"/>
                      </a:cubicBezTo>
                      <a:close/>
                    </a:path>
                  </a:pathLst>
                </a:custGeom>
                <a:grpFill/>
                <a:ln w="4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2182" name="Forma Livre: Forma 2181">
                  <a:extLst>
                    <a:ext uri="{FF2B5EF4-FFF2-40B4-BE49-F238E27FC236}">
                      <a16:creationId xmlns:a16="http://schemas.microsoft.com/office/drawing/2014/main" id="{68533BA3-6B77-263B-9FC7-D92A1CAD493D}"/>
                    </a:ext>
                  </a:extLst>
                </p:cNvPr>
                <p:cNvSpPr/>
                <p:nvPr/>
              </p:nvSpPr>
              <p:spPr>
                <a:xfrm>
                  <a:off x="8084914" y="1685255"/>
                  <a:ext cx="9244" cy="40758"/>
                </a:xfrm>
                <a:custGeom>
                  <a:avLst/>
                  <a:gdLst>
                    <a:gd name="connsiteX0" fmla="*/ 4622 w 9244"/>
                    <a:gd name="connsiteY0" fmla="*/ 0 h 40758"/>
                    <a:gd name="connsiteX1" fmla="*/ 0 w 9244"/>
                    <a:gd name="connsiteY1" fmla="*/ 4622 h 40758"/>
                    <a:gd name="connsiteX2" fmla="*/ 0 w 9244"/>
                    <a:gd name="connsiteY2" fmla="*/ 36262 h 40758"/>
                    <a:gd name="connsiteX3" fmla="*/ 4622 w 9244"/>
                    <a:gd name="connsiteY3" fmla="*/ 40758 h 40758"/>
                    <a:gd name="connsiteX4" fmla="*/ 9244 w 9244"/>
                    <a:gd name="connsiteY4" fmla="*/ 36262 h 40758"/>
                    <a:gd name="connsiteX5" fmla="*/ 9244 w 9244"/>
                    <a:gd name="connsiteY5" fmla="*/ 4622 h 40758"/>
                    <a:gd name="connsiteX6" fmla="*/ 4622 w 9244"/>
                    <a:gd name="connsiteY6" fmla="*/ 0 h 407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244" h="40758">
                      <a:moveTo>
                        <a:pt x="4622" y="0"/>
                      </a:moveTo>
                      <a:cubicBezTo>
                        <a:pt x="2059" y="0"/>
                        <a:pt x="0" y="2059"/>
                        <a:pt x="0" y="4622"/>
                      </a:cubicBezTo>
                      <a:lnTo>
                        <a:pt x="0" y="36262"/>
                      </a:lnTo>
                      <a:cubicBezTo>
                        <a:pt x="0" y="38741"/>
                        <a:pt x="2059" y="40758"/>
                        <a:pt x="4622" y="40758"/>
                      </a:cubicBezTo>
                      <a:cubicBezTo>
                        <a:pt x="7186" y="40758"/>
                        <a:pt x="9244" y="38741"/>
                        <a:pt x="9244" y="36262"/>
                      </a:cubicBezTo>
                      <a:lnTo>
                        <a:pt x="9244" y="4622"/>
                      </a:lnTo>
                      <a:cubicBezTo>
                        <a:pt x="9244" y="2059"/>
                        <a:pt x="7186" y="0"/>
                        <a:pt x="4622" y="0"/>
                      </a:cubicBezTo>
                      <a:close/>
                    </a:path>
                  </a:pathLst>
                </a:custGeom>
                <a:grpFill/>
                <a:ln w="4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2183" name="Forma Livre: Forma 2182">
                  <a:extLst>
                    <a:ext uri="{FF2B5EF4-FFF2-40B4-BE49-F238E27FC236}">
                      <a16:creationId xmlns:a16="http://schemas.microsoft.com/office/drawing/2014/main" id="{40F3B785-5DAE-CFE6-2384-0B28C54556BF}"/>
                    </a:ext>
                  </a:extLst>
                </p:cNvPr>
                <p:cNvSpPr/>
                <p:nvPr/>
              </p:nvSpPr>
              <p:spPr>
                <a:xfrm>
                  <a:off x="8102352" y="1667607"/>
                  <a:ext cx="9243" cy="75549"/>
                </a:xfrm>
                <a:custGeom>
                  <a:avLst/>
                  <a:gdLst>
                    <a:gd name="connsiteX0" fmla="*/ 4622 w 9243"/>
                    <a:gd name="connsiteY0" fmla="*/ 0 h 75549"/>
                    <a:gd name="connsiteX1" fmla="*/ 0 w 9243"/>
                    <a:gd name="connsiteY1" fmla="*/ 4622 h 75549"/>
                    <a:gd name="connsiteX2" fmla="*/ 0 w 9243"/>
                    <a:gd name="connsiteY2" fmla="*/ 71054 h 75549"/>
                    <a:gd name="connsiteX3" fmla="*/ 4622 w 9243"/>
                    <a:gd name="connsiteY3" fmla="*/ 75550 h 75549"/>
                    <a:gd name="connsiteX4" fmla="*/ 9244 w 9243"/>
                    <a:gd name="connsiteY4" fmla="*/ 71054 h 75549"/>
                    <a:gd name="connsiteX5" fmla="*/ 9244 w 9243"/>
                    <a:gd name="connsiteY5" fmla="*/ 4622 h 75549"/>
                    <a:gd name="connsiteX6" fmla="*/ 4622 w 9243"/>
                    <a:gd name="connsiteY6" fmla="*/ 0 h 755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243" h="75549">
                      <a:moveTo>
                        <a:pt x="4622" y="0"/>
                      </a:moveTo>
                      <a:cubicBezTo>
                        <a:pt x="2059" y="0"/>
                        <a:pt x="0" y="2059"/>
                        <a:pt x="0" y="4622"/>
                      </a:cubicBezTo>
                      <a:lnTo>
                        <a:pt x="0" y="71054"/>
                      </a:lnTo>
                      <a:cubicBezTo>
                        <a:pt x="0" y="73533"/>
                        <a:pt x="2059" y="75550"/>
                        <a:pt x="4622" y="75550"/>
                      </a:cubicBezTo>
                      <a:cubicBezTo>
                        <a:pt x="7185" y="75550"/>
                        <a:pt x="9244" y="73533"/>
                        <a:pt x="9244" y="71054"/>
                      </a:cubicBezTo>
                      <a:lnTo>
                        <a:pt x="9244" y="4622"/>
                      </a:lnTo>
                      <a:cubicBezTo>
                        <a:pt x="9244" y="2059"/>
                        <a:pt x="7185" y="0"/>
                        <a:pt x="4622" y="0"/>
                      </a:cubicBezTo>
                      <a:close/>
                    </a:path>
                  </a:pathLst>
                </a:custGeom>
                <a:grpFill/>
                <a:ln w="4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2184" name="Forma Livre: Forma 2183">
                  <a:extLst>
                    <a:ext uri="{FF2B5EF4-FFF2-40B4-BE49-F238E27FC236}">
                      <a16:creationId xmlns:a16="http://schemas.microsoft.com/office/drawing/2014/main" id="{240A08AF-D22A-9BF0-EBAC-D1787549062E}"/>
                    </a:ext>
                  </a:extLst>
                </p:cNvPr>
                <p:cNvSpPr/>
                <p:nvPr/>
              </p:nvSpPr>
              <p:spPr>
                <a:xfrm>
                  <a:off x="7689938" y="1691053"/>
                  <a:ext cx="9244" cy="29287"/>
                </a:xfrm>
                <a:custGeom>
                  <a:avLst/>
                  <a:gdLst>
                    <a:gd name="connsiteX0" fmla="*/ 4622 w 9244"/>
                    <a:gd name="connsiteY0" fmla="*/ 0 h 29287"/>
                    <a:gd name="connsiteX1" fmla="*/ 0 w 9244"/>
                    <a:gd name="connsiteY1" fmla="*/ 4622 h 29287"/>
                    <a:gd name="connsiteX2" fmla="*/ 0 w 9244"/>
                    <a:gd name="connsiteY2" fmla="*/ 24791 h 29287"/>
                    <a:gd name="connsiteX3" fmla="*/ 4622 w 9244"/>
                    <a:gd name="connsiteY3" fmla="*/ 29287 h 29287"/>
                    <a:gd name="connsiteX4" fmla="*/ 9244 w 9244"/>
                    <a:gd name="connsiteY4" fmla="*/ 24791 h 29287"/>
                    <a:gd name="connsiteX5" fmla="*/ 9244 w 9244"/>
                    <a:gd name="connsiteY5" fmla="*/ 4622 h 29287"/>
                    <a:gd name="connsiteX6" fmla="*/ 4622 w 9244"/>
                    <a:gd name="connsiteY6" fmla="*/ 0 h 29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244" h="29287">
                      <a:moveTo>
                        <a:pt x="4622" y="0"/>
                      </a:moveTo>
                      <a:cubicBezTo>
                        <a:pt x="2059" y="0"/>
                        <a:pt x="0" y="2059"/>
                        <a:pt x="0" y="4622"/>
                      </a:cubicBezTo>
                      <a:lnTo>
                        <a:pt x="0" y="24791"/>
                      </a:lnTo>
                      <a:cubicBezTo>
                        <a:pt x="0" y="27270"/>
                        <a:pt x="2059" y="29287"/>
                        <a:pt x="4622" y="29287"/>
                      </a:cubicBezTo>
                      <a:cubicBezTo>
                        <a:pt x="7186" y="29287"/>
                        <a:pt x="9244" y="27270"/>
                        <a:pt x="9244" y="24791"/>
                      </a:cubicBezTo>
                      <a:lnTo>
                        <a:pt x="9244" y="4622"/>
                      </a:lnTo>
                      <a:cubicBezTo>
                        <a:pt x="9244" y="2059"/>
                        <a:pt x="7186" y="0"/>
                        <a:pt x="4622" y="0"/>
                      </a:cubicBezTo>
                      <a:close/>
                    </a:path>
                  </a:pathLst>
                </a:custGeom>
                <a:grpFill/>
                <a:ln w="4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2185" name="Forma Livre: Forma 2184">
                  <a:extLst>
                    <a:ext uri="{FF2B5EF4-FFF2-40B4-BE49-F238E27FC236}">
                      <a16:creationId xmlns:a16="http://schemas.microsoft.com/office/drawing/2014/main" id="{5C62F71F-B0E6-BDCD-5048-14CFE984BF9E}"/>
                    </a:ext>
                  </a:extLst>
                </p:cNvPr>
                <p:cNvSpPr/>
                <p:nvPr/>
              </p:nvSpPr>
              <p:spPr>
                <a:xfrm>
                  <a:off x="7637541" y="1700675"/>
                  <a:ext cx="9243" cy="10378"/>
                </a:xfrm>
                <a:custGeom>
                  <a:avLst/>
                  <a:gdLst>
                    <a:gd name="connsiteX0" fmla="*/ 4622 w 9243"/>
                    <a:gd name="connsiteY0" fmla="*/ 0 h 10378"/>
                    <a:gd name="connsiteX1" fmla="*/ 0 w 9243"/>
                    <a:gd name="connsiteY1" fmla="*/ 4622 h 10378"/>
                    <a:gd name="connsiteX2" fmla="*/ 0 w 9243"/>
                    <a:gd name="connsiteY2" fmla="*/ 5883 h 10378"/>
                    <a:gd name="connsiteX3" fmla="*/ 4622 w 9243"/>
                    <a:gd name="connsiteY3" fmla="*/ 10379 h 10378"/>
                    <a:gd name="connsiteX4" fmla="*/ 9244 w 9243"/>
                    <a:gd name="connsiteY4" fmla="*/ 5883 h 10378"/>
                    <a:gd name="connsiteX5" fmla="*/ 9244 w 9243"/>
                    <a:gd name="connsiteY5" fmla="*/ 4622 h 10378"/>
                    <a:gd name="connsiteX6" fmla="*/ 4622 w 9243"/>
                    <a:gd name="connsiteY6" fmla="*/ 0 h 10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243" h="10378">
                      <a:moveTo>
                        <a:pt x="4622" y="0"/>
                      </a:moveTo>
                      <a:cubicBezTo>
                        <a:pt x="2059" y="0"/>
                        <a:pt x="0" y="2059"/>
                        <a:pt x="0" y="4622"/>
                      </a:cubicBezTo>
                      <a:lnTo>
                        <a:pt x="0" y="5883"/>
                      </a:lnTo>
                      <a:cubicBezTo>
                        <a:pt x="0" y="8362"/>
                        <a:pt x="2059" y="10379"/>
                        <a:pt x="4622" y="10379"/>
                      </a:cubicBezTo>
                      <a:cubicBezTo>
                        <a:pt x="7185" y="10379"/>
                        <a:pt x="9244" y="8362"/>
                        <a:pt x="9244" y="5883"/>
                      </a:cubicBezTo>
                      <a:lnTo>
                        <a:pt x="9244" y="4622"/>
                      </a:lnTo>
                      <a:cubicBezTo>
                        <a:pt x="9244" y="2059"/>
                        <a:pt x="7185" y="0"/>
                        <a:pt x="4622" y="0"/>
                      </a:cubicBezTo>
                      <a:close/>
                    </a:path>
                  </a:pathLst>
                </a:custGeom>
                <a:grpFill/>
                <a:ln w="4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2186" name="Forma Livre: Forma 2185">
                  <a:extLst>
                    <a:ext uri="{FF2B5EF4-FFF2-40B4-BE49-F238E27FC236}">
                      <a16:creationId xmlns:a16="http://schemas.microsoft.com/office/drawing/2014/main" id="{BB7D1BC5-8873-9244-D2A0-DC1F3D66FB91}"/>
                    </a:ext>
                  </a:extLst>
                </p:cNvPr>
                <p:cNvSpPr/>
                <p:nvPr/>
              </p:nvSpPr>
              <p:spPr>
                <a:xfrm>
                  <a:off x="7655021" y="1697566"/>
                  <a:ext cx="9243" cy="16513"/>
                </a:xfrm>
                <a:custGeom>
                  <a:avLst/>
                  <a:gdLst>
                    <a:gd name="connsiteX0" fmla="*/ 4622 w 9243"/>
                    <a:gd name="connsiteY0" fmla="*/ 0 h 16513"/>
                    <a:gd name="connsiteX1" fmla="*/ 0 w 9243"/>
                    <a:gd name="connsiteY1" fmla="*/ 4622 h 16513"/>
                    <a:gd name="connsiteX2" fmla="*/ 0 w 9243"/>
                    <a:gd name="connsiteY2" fmla="*/ 12017 h 16513"/>
                    <a:gd name="connsiteX3" fmla="*/ 4622 w 9243"/>
                    <a:gd name="connsiteY3" fmla="*/ 16513 h 16513"/>
                    <a:gd name="connsiteX4" fmla="*/ 9244 w 9243"/>
                    <a:gd name="connsiteY4" fmla="*/ 12017 h 16513"/>
                    <a:gd name="connsiteX5" fmla="*/ 9244 w 9243"/>
                    <a:gd name="connsiteY5" fmla="*/ 4622 h 16513"/>
                    <a:gd name="connsiteX6" fmla="*/ 4622 w 9243"/>
                    <a:gd name="connsiteY6" fmla="*/ 0 h 165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243" h="16513">
                      <a:moveTo>
                        <a:pt x="4622" y="0"/>
                      </a:moveTo>
                      <a:cubicBezTo>
                        <a:pt x="2059" y="0"/>
                        <a:pt x="0" y="2059"/>
                        <a:pt x="0" y="4622"/>
                      </a:cubicBezTo>
                      <a:lnTo>
                        <a:pt x="0" y="12017"/>
                      </a:lnTo>
                      <a:cubicBezTo>
                        <a:pt x="0" y="14496"/>
                        <a:pt x="2059" y="16513"/>
                        <a:pt x="4622" y="16513"/>
                      </a:cubicBezTo>
                      <a:cubicBezTo>
                        <a:pt x="7185" y="16513"/>
                        <a:pt x="9244" y="14496"/>
                        <a:pt x="9244" y="12017"/>
                      </a:cubicBezTo>
                      <a:lnTo>
                        <a:pt x="9244" y="4622"/>
                      </a:lnTo>
                      <a:cubicBezTo>
                        <a:pt x="9244" y="2059"/>
                        <a:pt x="7185" y="0"/>
                        <a:pt x="4622" y="0"/>
                      </a:cubicBezTo>
                      <a:close/>
                    </a:path>
                  </a:pathLst>
                </a:custGeom>
                <a:grpFill/>
                <a:ln w="4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2187" name="Forma Livre: Forma 2186">
                  <a:extLst>
                    <a:ext uri="{FF2B5EF4-FFF2-40B4-BE49-F238E27FC236}">
                      <a16:creationId xmlns:a16="http://schemas.microsoft.com/office/drawing/2014/main" id="{931E2D5B-7CE1-9DFF-D117-6BFE15190514}"/>
                    </a:ext>
                  </a:extLst>
                </p:cNvPr>
                <p:cNvSpPr/>
                <p:nvPr/>
              </p:nvSpPr>
              <p:spPr>
                <a:xfrm>
                  <a:off x="7672500" y="1695003"/>
                  <a:ext cx="9244" cy="21555"/>
                </a:xfrm>
                <a:custGeom>
                  <a:avLst/>
                  <a:gdLst>
                    <a:gd name="connsiteX0" fmla="*/ 4622 w 9244"/>
                    <a:gd name="connsiteY0" fmla="*/ 0 h 21555"/>
                    <a:gd name="connsiteX1" fmla="*/ 0 w 9244"/>
                    <a:gd name="connsiteY1" fmla="*/ 4622 h 21555"/>
                    <a:gd name="connsiteX2" fmla="*/ 0 w 9244"/>
                    <a:gd name="connsiteY2" fmla="*/ 17060 h 21555"/>
                    <a:gd name="connsiteX3" fmla="*/ 4622 w 9244"/>
                    <a:gd name="connsiteY3" fmla="*/ 21556 h 21555"/>
                    <a:gd name="connsiteX4" fmla="*/ 9244 w 9244"/>
                    <a:gd name="connsiteY4" fmla="*/ 17060 h 21555"/>
                    <a:gd name="connsiteX5" fmla="*/ 9244 w 9244"/>
                    <a:gd name="connsiteY5" fmla="*/ 4622 h 21555"/>
                    <a:gd name="connsiteX6" fmla="*/ 4622 w 9244"/>
                    <a:gd name="connsiteY6" fmla="*/ 0 h 215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244" h="21555">
                      <a:moveTo>
                        <a:pt x="4622" y="0"/>
                      </a:moveTo>
                      <a:cubicBezTo>
                        <a:pt x="2059" y="0"/>
                        <a:pt x="0" y="2059"/>
                        <a:pt x="0" y="4622"/>
                      </a:cubicBezTo>
                      <a:lnTo>
                        <a:pt x="0" y="17060"/>
                      </a:lnTo>
                      <a:cubicBezTo>
                        <a:pt x="0" y="19539"/>
                        <a:pt x="2059" y="21556"/>
                        <a:pt x="4622" y="21556"/>
                      </a:cubicBezTo>
                      <a:cubicBezTo>
                        <a:pt x="7186" y="21556"/>
                        <a:pt x="9244" y="19539"/>
                        <a:pt x="9244" y="17060"/>
                      </a:cubicBezTo>
                      <a:lnTo>
                        <a:pt x="9244" y="4622"/>
                      </a:lnTo>
                      <a:cubicBezTo>
                        <a:pt x="9244" y="2059"/>
                        <a:pt x="7186" y="0"/>
                        <a:pt x="4622" y="0"/>
                      </a:cubicBezTo>
                      <a:close/>
                    </a:path>
                  </a:pathLst>
                </a:custGeom>
                <a:grpFill/>
                <a:ln w="4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2188" name="Forma Livre: Forma 2187">
                  <a:extLst>
                    <a:ext uri="{FF2B5EF4-FFF2-40B4-BE49-F238E27FC236}">
                      <a16:creationId xmlns:a16="http://schemas.microsoft.com/office/drawing/2014/main" id="{5F9C51EB-BD45-9743-6D83-71CA34337D64}"/>
                    </a:ext>
                  </a:extLst>
                </p:cNvPr>
                <p:cNvSpPr/>
                <p:nvPr/>
              </p:nvSpPr>
              <p:spPr>
                <a:xfrm>
                  <a:off x="7926588" y="1663363"/>
                  <a:ext cx="9243" cy="83869"/>
                </a:xfrm>
                <a:custGeom>
                  <a:avLst/>
                  <a:gdLst>
                    <a:gd name="connsiteX0" fmla="*/ 4622 w 9243"/>
                    <a:gd name="connsiteY0" fmla="*/ 0 h 83869"/>
                    <a:gd name="connsiteX1" fmla="*/ 0 w 9243"/>
                    <a:gd name="connsiteY1" fmla="*/ 4622 h 83869"/>
                    <a:gd name="connsiteX2" fmla="*/ 0 w 9243"/>
                    <a:gd name="connsiteY2" fmla="*/ 79373 h 83869"/>
                    <a:gd name="connsiteX3" fmla="*/ 4622 w 9243"/>
                    <a:gd name="connsiteY3" fmla="*/ 83869 h 83869"/>
                    <a:gd name="connsiteX4" fmla="*/ 9244 w 9243"/>
                    <a:gd name="connsiteY4" fmla="*/ 79373 h 83869"/>
                    <a:gd name="connsiteX5" fmla="*/ 9244 w 9243"/>
                    <a:gd name="connsiteY5" fmla="*/ 4622 h 83869"/>
                    <a:gd name="connsiteX6" fmla="*/ 4622 w 9243"/>
                    <a:gd name="connsiteY6" fmla="*/ 0 h 83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243" h="83869">
                      <a:moveTo>
                        <a:pt x="4622" y="0"/>
                      </a:moveTo>
                      <a:cubicBezTo>
                        <a:pt x="2059" y="0"/>
                        <a:pt x="0" y="2059"/>
                        <a:pt x="0" y="4622"/>
                      </a:cubicBezTo>
                      <a:lnTo>
                        <a:pt x="0" y="79373"/>
                      </a:lnTo>
                      <a:cubicBezTo>
                        <a:pt x="0" y="81853"/>
                        <a:pt x="2059" y="83869"/>
                        <a:pt x="4622" y="83869"/>
                      </a:cubicBezTo>
                      <a:cubicBezTo>
                        <a:pt x="7185" y="83869"/>
                        <a:pt x="9244" y="81853"/>
                        <a:pt x="9244" y="79373"/>
                      </a:cubicBezTo>
                      <a:lnTo>
                        <a:pt x="9244" y="4622"/>
                      </a:lnTo>
                      <a:cubicBezTo>
                        <a:pt x="9244" y="2059"/>
                        <a:pt x="7185" y="0"/>
                        <a:pt x="4622" y="0"/>
                      </a:cubicBezTo>
                      <a:close/>
                    </a:path>
                  </a:pathLst>
                </a:custGeom>
                <a:grpFill/>
                <a:ln w="4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2189" name="Forma Livre: Forma 2188">
                  <a:extLst>
                    <a:ext uri="{FF2B5EF4-FFF2-40B4-BE49-F238E27FC236}">
                      <a16:creationId xmlns:a16="http://schemas.microsoft.com/office/drawing/2014/main" id="{D4F8B326-EE3E-48AF-0B96-C8AF551F1EC7}"/>
                    </a:ext>
                  </a:extLst>
                </p:cNvPr>
                <p:cNvSpPr/>
                <p:nvPr/>
              </p:nvSpPr>
              <p:spPr>
                <a:xfrm>
                  <a:off x="7909108" y="1682019"/>
                  <a:ext cx="9243" cy="47103"/>
                </a:xfrm>
                <a:custGeom>
                  <a:avLst/>
                  <a:gdLst>
                    <a:gd name="connsiteX0" fmla="*/ 4622 w 9243"/>
                    <a:gd name="connsiteY0" fmla="*/ 0 h 47103"/>
                    <a:gd name="connsiteX1" fmla="*/ 0 w 9243"/>
                    <a:gd name="connsiteY1" fmla="*/ 4622 h 47103"/>
                    <a:gd name="connsiteX2" fmla="*/ 0 w 9243"/>
                    <a:gd name="connsiteY2" fmla="*/ 42607 h 47103"/>
                    <a:gd name="connsiteX3" fmla="*/ 4622 w 9243"/>
                    <a:gd name="connsiteY3" fmla="*/ 47103 h 47103"/>
                    <a:gd name="connsiteX4" fmla="*/ 9244 w 9243"/>
                    <a:gd name="connsiteY4" fmla="*/ 42607 h 47103"/>
                    <a:gd name="connsiteX5" fmla="*/ 9244 w 9243"/>
                    <a:gd name="connsiteY5" fmla="*/ 4622 h 47103"/>
                    <a:gd name="connsiteX6" fmla="*/ 4622 w 9243"/>
                    <a:gd name="connsiteY6" fmla="*/ 0 h 47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243" h="47103">
                      <a:moveTo>
                        <a:pt x="4622" y="0"/>
                      </a:moveTo>
                      <a:cubicBezTo>
                        <a:pt x="2059" y="0"/>
                        <a:pt x="0" y="2059"/>
                        <a:pt x="0" y="4622"/>
                      </a:cubicBezTo>
                      <a:lnTo>
                        <a:pt x="0" y="42607"/>
                      </a:lnTo>
                      <a:cubicBezTo>
                        <a:pt x="0" y="45086"/>
                        <a:pt x="2059" y="47103"/>
                        <a:pt x="4622" y="47103"/>
                      </a:cubicBezTo>
                      <a:cubicBezTo>
                        <a:pt x="7185" y="47103"/>
                        <a:pt x="9244" y="45086"/>
                        <a:pt x="9244" y="42607"/>
                      </a:cubicBezTo>
                      <a:lnTo>
                        <a:pt x="9244" y="4622"/>
                      </a:lnTo>
                      <a:cubicBezTo>
                        <a:pt x="9244" y="2059"/>
                        <a:pt x="7185" y="0"/>
                        <a:pt x="4622" y="0"/>
                      </a:cubicBezTo>
                      <a:close/>
                    </a:path>
                  </a:pathLst>
                </a:custGeom>
                <a:grpFill/>
                <a:ln w="4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2190" name="Forma Livre: Forma 2189">
                  <a:extLst>
                    <a:ext uri="{FF2B5EF4-FFF2-40B4-BE49-F238E27FC236}">
                      <a16:creationId xmlns:a16="http://schemas.microsoft.com/office/drawing/2014/main" id="{684CBAA5-3D30-6E7B-097C-BED5C312AD70}"/>
                    </a:ext>
                  </a:extLst>
                </p:cNvPr>
                <p:cNvSpPr/>
                <p:nvPr/>
              </p:nvSpPr>
              <p:spPr>
                <a:xfrm>
                  <a:off x="7891670" y="1655043"/>
                  <a:ext cx="9244" cy="100256"/>
                </a:xfrm>
                <a:custGeom>
                  <a:avLst/>
                  <a:gdLst>
                    <a:gd name="connsiteX0" fmla="*/ 4622 w 9244"/>
                    <a:gd name="connsiteY0" fmla="*/ 0 h 100256"/>
                    <a:gd name="connsiteX1" fmla="*/ 0 w 9244"/>
                    <a:gd name="connsiteY1" fmla="*/ 4622 h 100256"/>
                    <a:gd name="connsiteX2" fmla="*/ 0 w 9244"/>
                    <a:gd name="connsiteY2" fmla="*/ 95761 h 100256"/>
                    <a:gd name="connsiteX3" fmla="*/ 4622 w 9244"/>
                    <a:gd name="connsiteY3" fmla="*/ 100257 h 100256"/>
                    <a:gd name="connsiteX4" fmla="*/ 9244 w 9244"/>
                    <a:gd name="connsiteY4" fmla="*/ 95761 h 100256"/>
                    <a:gd name="connsiteX5" fmla="*/ 9244 w 9244"/>
                    <a:gd name="connsiteY5" fmla="*/ 4622 h 100256"/>
                    <a:gd name="connsiteX6" fmla="*/ 4622 w 9244"/>
                    <a:gd name="connsiteY6" fmla="*/ 0 h 1002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244" h="100256">
                      <a:moveTo>
                        <a:pt x="4622" y="0"/>
                      </a:moveTo>
                      <a:cubicBezTo>
                        <a:pt x="2059" y="0"/>
                        <a:pt x="0" y="2059"/>
                        <a:pt x="0" y="4622"/>
                      </a:cubicBezTo>
                      <a:lnTo>
                        <a:pt x="0" y="95761"/>
                      </a:lnTo>
                      <a:cubicBezTo>
                        <a:pt x="0" y="98240"/>
                        <a:pt x="2059" y="100257"/>
                        <a:pt x="4622" y="100257"/>
                      </a:cubicBezTo>
                      <a:cubicBezTo>
                        <a:pt x="7186" y="100257"/>
                        <a:pt x="9244" y="98240"/>
                        <a:pt x="9244" y="95761"/>
                      </a:cubicBezTo>
                      <a:lnTo>
                        <a:pt x="9244" y="4622"/>
                      </a:lnTo>
                      <a:cubicBezTo>
                        <a:pt x="9244" y="2059"/>
                        <a:pt x="7186" y="0"/>
                        <a:pt x="4622" y="0"/>
                      </a:cubicBezTo>
                      <a:close/>
                    </a:path>
                  </a:pathLst>
                </a:custGeom>
                <a:grpFill/>
                <a:ln w="4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2191" name="Forma Livre: Forma 2190">
                  <a:extLst>
                    <a:ext uri="{FF2B5EF4-FFF2-40B4-BE49-F238E27FC236}">
                      <a16:creationId xmlns:a16="http://schemas.microsoft.com/office/drawing/2014/main" id="{8B8296DF-FD76-501A-CBFD-46BDD07A5734}"/>
                    </a:ext>
                  </a:extLst>
                </p:cNvPr>
                <p:cNvSpPr/>
                <p:nvPr/>
              </p:nvSpPr>
              <p:spPr>
                <a:xfrm>
                  <a:off x="7874190" y="1687019"/>
                  <a:ext cx="9244" cy="37228"/>
                </a:xfrm>
                <a:custGeom>
                  <a:avLst/>
                  <a:gdLst>
                    <a:gd name="connsiteX0" fmla="*/ 4622 w 9244"/>
                    <a:gd name="connsiteY0" fmla="*/ 0 h 37228"/>
                    <a:gd name="connsiteX1" fmla="*/ 0 w 9244"/>
                    <a:gd name="connsiteY1" fmla="*/ 4622 h 37228"/>
                    <a:gd name="connsiteX2" fmla="*/ 0 w 9244"/>
                    <a:gd name="connsiteY2" fmla="*/ 32733 h 37228"/>
                    <a:gd name="connsiteX3" fmla="*/ 4622 w 9244"/>
                    <a:gd name="connsiteY3" fmla="*/ 37229 h 37228"/>
                    <a:gd name="connsiteX4" fmla="*/ 9244 w 9244"/>
                    <a:gd name="connsiteY4" fmla="*/ 32733 h 37228"/>
                    <a:gd name="connsiteX5" fmla="*/ 9244 w 9244"/>
                    <a:gd name="connsiteY5" fmla="*/ 4622 h 37228"/>
                    <a:gd name="connsiteX6" fmla="*/ 4622 w 9244"/>
                    <a:gd name="connsiteY6" fmla="*/ 0 h 372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244" h="37228">
                      <a:moveTo>
                        <a:pt x="4622" y="0"/>
                      </a:moveTo>
                      <a:cubicBezTo>
                        <a:pt x="2059" y="0"/>
                        <a:pt x="0" y="2059"/>
                        <a:pt x="0" y="4622"/>
                      </a:cubicBezTo>
                      <a:lnTo>
                        <a:pt x="0" y="32733"/>
                      </a:lnTo>
                      <a:cubicBezTo>
                        <a:pt x="0" y="35212"/>
                        <a:pt x="2059" y="37229"/>
                        <a:pt x="4622" y="37229"/>
                      </a:cubicBezTo>
                      <a:cubicBezTo>
                        <a:pt x="7186" y="37229"/>
                        <a:pt x="9244" y="35212"/>
                        <a:pt x="9244" y="32733"/>
                      </a:cubicBezTo>
                      <a:lnTo>
                        <a:pt x="9244" y="4622"/>
                      </a:lnTo>
                      <a:cubicBezTo>
                        <a:pt x="9244" y="2059"/>
                        <a:pt x="7186" y="0"/>
                        <a:pt x="4622" y="0"/>
                      </a:cubicBezTo>
                      <a:close/>
                    </a:path>
                  </a:pathLst>
                </a:custGeom>
                <a:grpFill/>
                <a:ln w="4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2192" name="Forma Livre: Forma 2191">
                  <a:extLst>
                    <a:ext uri="{FF2B5EF4-FFF2-40B4-BE49-F238E27FC236}">
                      <a16:creationId xmlns:a16="http://schemas.microsoft.com/office/drawing/2014/main" id="{4EB919BE-F2AE-F410-7165-1400611D53CB}"/>
                    </a:ext>
                  </a:extLst>
                </p:cNvPr>
                <p:cNvSpPr/>
                <p:nvPr/>
              </p:nvSpPr>
              <p:spPr>
                <a:xfrm>
                  <a:off x="7821793" y="1691894"/>
                  <a:ext cx="9244" cy="27690"/>
                </a:xfrm>
                <a:custGeom>
                  <a:avLst/>
                  <a:gdLst>
                    <a:gd name="connsiteX0" fmla="*/ 4622 w 9244"/>
                    <a:gd name="connsiteY0" fmla="*/ 0 h 27690"/>
                    <a:gd name="connsiteX1" fmla="*/ 0 w 9244"/>
                    <a:gd name="connsiteY1" fmla="*/ 4622 h 27690"/>
                    <a:gd name="connsiteX2" fmla="*/ 0 w 9244"/>
                    <a:gd name="connsiteY2" fmla="*/ 23194 h 27690"/>
                    <a:gd name="connsiteX3" fmla="*/ 4622 w 9244"/>
                    <a:gd name="connsiteY3" fmla="*/ 27690 h 27690"/>
                    <a:gd name="connsiteX4" fmla="*/ 9244 w 9244"/>
                    <a:gd name="connsiteY4" fmla="*/ 23194 h 27690"/>
                    <a:gd name="connsiteX5" fmla="*/ 9244 w 9244"/>
                    <a:gd name="connsiteY5" fmla="*/ 4622 h 27690"/>
                    <a:gd name="connsiteX6" fmla="*/ 4622 w 9244"/>
                    <a:gd name="connsiteY6" fmla="*/ 0 h 276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244" h="27690">
                      <a:moveTo>
                        <a:pt x="4622" y="0"/>
                      </a:moveTo>
                      <a:cubicBezTo>
                        <a:pt x="2059" y="0"/>
                        <a:pt x="0" y="2059"/>
                        <a:pt x="0" y="4622"/>
                      </a:cubicBezTo>
                      <a:lnTo>
                        <a:pt x="0" y="23194"/>
                      </a:lnTo>
                      <a:cubicBezTo>
                        <a:pt x="0" y="25673"/>
                        <a:pt x="2059" y="27690"/>
                        <a:pt x="4622" y="27690"/>
                      </a:cubicBezTo>
                      <a:cubicBezTo>
                        <a:pt x="7186" y="27690"/>
                        <a:pt x="9244" y="25673"/>
                        <a:pt x="9244" y="23194"/>
                      </a:cubicBezTo>
                      <a:lnTo>
                        <a:pt x="9244" y="4622"/>
                      </a:lnTo>
                      <a:cubicBezTo>
                        <a:pt x="9244" y="2059"/>
                        <a:pt x="7186" y="0"/>
                        <a:pt x="4622" y="0"/>
                      </a:cubicBezTo>
                      <a:close/>
                    </a:path>
                  </a:pathLst>
                </a:custGeom>
                <a:grpFill/>
                <a:ln w="4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2193" name="Forma Livre: Forma 2192">
                  <a:extLst>
                    <a:ext uri="{FF2B5EF4-FFF2-40B4-BE49-F238E27FC236}">
                      <a16:creationId xmlns:a16="http://schemas.microsoft.com/office/drawing/2014/main" id="{DB317C49-C18A-ED05-C25F-53CF072CEF20}"/>
                    </a:ext>
                  </a:extLst>
                </p:cNvPr>
                <p:cNvSpPr/>
                <p:nvPr/>
              </p:nvSpPr>
              <p:spPr>
                <a:xfrm>
                  <a:off x="7839273" y="1693448"/>
                  <a:ext cx="9243" cy="24622"/>
                </a:xfrm>
                <a:custGeom>
                  <a:avLst/>
                  <a:gdLst>
                    <a:gd name="connsiteX0" fmla="*/ 4622 w 9243"/>
                    <a:gd name="connsiteY0" fmla="*/ 0 h 24622"/>
                    <a:gd name="connsiteX1" fmla="*/ 0 w 9243"/>
                    <a:gd name="connsiteY1" fmla="*/ 4622 h 24622"/>
                    <a:gd name="connsiteX2" fmla="*/ 0 w 9243"/>
                    <a:gd name="connsiteY2" fmla="*/ 20127 h 24622"/>
                    <a:gd name="connsiteX3" fmla="*/ 4622 w 9243"/>
                    <a:gd name="connsiteY3" fmla="*/ 24623 h 24622"/>
                    <a:gd name="connsiteX4" fmla="*/ 9244 w 9243"/>
                    <a:gd name="connsiteY4" fmla="*/ 20127 h 24622"/>
                    <a:gd name="connsiteX5" fmla="*/ 9244 w 9243"/>
                    <a:gd name="connsiteY5" fmla="*/ 4622 h 24622"/>
                    <a:gd name="connsiteX6" fmla="*/ 4622 w 9243"/>
                    <a:gd name="connsiteY6" fmla="*/ 0 h 246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243" h="24622">
                      <a:moveTo>
                        <a:pt x="4622" y="0"/>
                      </a:moveTo>
                      <a:cubicBezTo>
                        <a:pt x="2059" y="0"/>
                        <a:pt x="0" y="2059"/>
                        <a:pt x="0" y="4622"/>
                      </a:cubicBezTo>
                      <a:lnTo>
                        <a:pt x="0" y="20127"/>
                      </a:lnTo>
                      <a:cubicBezTo>
                        <a:pt x="0" y="22606"/>
                        <a:pt x="2059" y="24623"/>
                        <a:pt x="4622" y="24623"/>
                      </a:cubicBezTo>
                      <a:cubicBezTo>
                        <a:pt x="7185" y="24623"/>
                        <a:pt x="9244" y="22606"/>
                        <a:pt x="9244" y="20127"/>
                      </a:cubicBezTo>
                      <a:lnTo>
                        <a:pt x="9244" y="4622"/>
                      </a:lnTo>
                      <a:cubicBezTo>
                        <a:pt x="9244" y="2059"/>
                        <a:pt x="7185" y="0"/>
                        <a:pt x="4622" y="0"/>
                      </a:cubicBezTo>
                      <a:close/>
                    </a:path>
                  </a:pathLst>
                </a:custGeom>
                <a:grpFill/>
                <a:ln w="4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2194" name="Forma Livre: Forma 2193">
                  <a:extLst>
                    <a:ext uri="{FF2B5EF4-FFF2-40B4-BE49-F238E27FC236}">
                      <a16:creationId xmlns:a16="http://schemas.microsoft.com/office/drawing/2014/main" id="{36A0D84F-2D2E-D72E-44EF-77C940DAC7CE}"/>
                    </a:ext>
                  </a:extLst>
                </p:cNvPr>
                <p:cNvSpPr/>
                <p:nvPr/>
              </p:nvSpPr>
              <p:spPr>
                <a:xfrm>
                  <a:off x="7856753" y="1672145"/>
                  <a:ext cx="9243" cy="66515"/>
                </a:xfrm>
                <a:custGeom>
                  <a:avLst/>
                  <a:gdLst>
                    <a:gd name="connsiteX0" fmla="*/ 4622 w 9243"/>
                    <a:gd name="connsiteY0" fmla="*/ 0 h 66515"/>
                    <a:gd name="connsiteX1" fmla="*/ 0 w 9243"/>
                    <a:gd name="connsiteY1" fmla="*/ 4622 h 66515"/>
                    <a:gd name="connsiteX2" fmla="*/ 0 w 9243"/>
                    <a:gd name="connsiteY2" fmla="*/ 62020 h 66515"/>
                    <a:gd name="connsiteX3" fmla="*/ 4622 w 9243"/>
                    <a:gd name="connsiteY3" fmla="*/ 66516 h 66515"/>
                    <a:gd name="connsiteX4" fmla="*/ 9244 w 9243"/>
                    <a:gd name="connsiteY4" fmla="*/ 62020 h 66515"/>
                    <a:gd name="connsiteX5" fmla="*/ 9244 w 9243"/>
                    <a:gd name="connsiteY5" fmla="*/ 4622 h 66515"/>
                    <a:gd name="connsiteX6" fmla="*/ 4622 w 9243"/>
                    <a:gd name="connsiteY6" fmla="*/ 0 h 665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243" h="66515">
                      <a:moveTo>
                        <a:pt x="4622" y="0"/>
                      </a:moveTo>
                      <a:cubicBezTo>
                        <a:pt x="2059" y="0"/>
                        <a:pt x="0" y="2059"/>
                        <a:pt x="0" y="4622"/>
                      </a:cubicBezTo>
                      <a:lnTo>
                        <a:pt x="0" y="62020"/>
                      </a:lnTo>
                      <a:cubicBezTo>
                        <a:pt x="0" y="64499"/>
                        <a:pt x="2059" y="66516"/>
                        <a:pt x="4622" y="66516"/>
                      </a:cubicBezTo>
                      <a:cubicBezTo>
                        <a:pt x="7185" y="66516"/>
                        <a:pt x="9244" y="64499"/>
                        <a:pt x="9244" y="62020"/>
                      </a:cubicBezTo>
                      <a:lnTo>
                        <a:pt x="9244" y="4622"/>
                      </a:lnTo>
                      <a:cubicBezTo>
                        <a:pt x="9244" y="2059"/>
                        <a:pt x="7185" y="0"/>
                        <a:pt x="4622" y="0"/>
                      </a:cubicBezTo>
                      <a:close/>
                    </a:path>
                  </a:pathLst>
                </a:custGeom>
                <a:grpFill/>
                <a:ln w="4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  <p:grpSp>
            <p:nvGrpSpPr>
              <p:cNvPr id="2195" name="Gráfico 261">
                <a:extLst>
                  <a:ext uri="{FF2B5EF4-FFF2-40B4-BE49-F238E27FC236}">
                    <a16:creationId xmlns:a16="http://schemas.microsoft.com/office/drawing/2014/main" id="{2BD81294-F236-669B-EC12-49D7573FDFAF}"/>
                  </a:ext>
                </a:extLst>
              </p:cNvPr>
              <p:cNvGrpSpPr/>
              <p:nvPr/>
            </p:nvGrpSpPr>
            <p:grpSpPr>
              <a:xfrm>
                <a:off x="7416332" y="2340994"/>
                <a:ext cx="105037" cy="105037"/>
                <a:chOff x="7522475" y="1651885"/>
                <a:chExt cx="105037" cy="105037"/>
              </a:xfrm>
            </p:grpSpPr>
            <p:sp>
              <p:nvSpPr>
                <p:cNvPr id="2196" name="Forma Livre: Forma 2195">
                  <a:extLst>
                    <a:ext uri="{FF2B5EF4-FFF2-40B4-BE49-F238E27FC236}">
                      <a16:creationId xmlns:a16="http://schemas.microsoft.com/office/drawing/2014/main" id="{EDCE4284-C967-8995-978C-A966F8B53035}"/>
                    </a:ext>
                  </a:extLst>
                </p:cNvPr>
                <p:cNvSpPr/>
                <p:nvPr/>
              </p:nvSpPr>
              <p:spPr>
                <a:xfrm rot="-4603200">
                  <a:off x="7531336" y="1660746"/>
                  <a:ext cx="87314" cy="87314"/>
                </a:xfrm>
                <a:custGeom>
                  <a:avLst/>
                  <a:gdLst>
                    <a:gd name="connsiteX0" fmla="*/ 87315 w 87314"/>
                    <a:gd name="connsiteY0" fmla="*/ 43657 h 87314"/>
                    <a:gd name="connsiteX1" fmla="*/ 43658 w 87314"/>
                    <a:gd name="connsiteY1" fmla="*/ 87315 h 87314"/>
                    <a:gd name="connsiteX2" fmla="*/ 0 w 87314"/>
                    <a:gd name="connsiteY2" fmla="*/ 43657 h 87314"/>
                    <a:gd name="connsiteX3" fmla="*/ 43658 w 87314"/>
                    <a:gd name="connsiteY3" fmla="*/ 0 h 87314"/>
                    <a:gd name="connsiteX4" fmla="*/ 87315 w 87314"/>
                    <a:gd name="connsiteY4" fmla="*/ 43657 h 873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7314" h="87314">
                      <a:moveTo>
                        <a:pt x="87315" y="43657"/>
                      </a:moveTo>
                      <a:cubicBezTo>
                        <a:pt x="87315" y="67769"/>
                        <a:pt x="67769" y="87315"/>
                        <a:pt x="43658" y="87315"/>
                      </a:cubicBezTo>
                      <a:cubicBezTo>
                        <a:pt x="19546" y="87315"/>
                        <a:pt x="0" y="67769"/>
                        <a:pt x="0" y="43657"/>
                      </a:cubicBezTo>
                      <a:cubicBezTo>
                        <a:pt x="0" y="19546"/>
                        <a:pt x="19546" y="0"/>
                        <a:pt x="43658" y="0"/>
                      </a:cubicBezTo>
                      <a:cubicBezTo>
                        <a:pt x="67769" y="0"/>
                        <a:pt x="87315" y="19546"/>
                        <a:pt x="87315" y="4365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4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2197" name="Forma Livre: Forma 2196">
                  <a:extLst>
                    <a:ext uri="{FF2B5EF4-FFF2-40B4-BE49-F238E27FC236}">
                      <a16:creationId xmlns:a16="http://schemas.microsoft.com/office/drawing/2014/main" id="{B032E612-45FF-A2F8-30B7-BDC2A3F3CEA3}"/>
                    </a:ext>
                  </a:extLst>
                </p:cNvPr>
                <p:cNvSpPr/>
                <p:nvPr/>
              </p:nvSpPr>
              <p:spPr>
                <a:xfrm>
                  <a:off x="7564723" y="1679036"/>
                  <a:ext cx="33278" cy="50842"/>
                </a:xfrm>
                <a:custGeom>
                  <a:avLst/>
                  <a:gdLst>
                    <a:gd name="connsiteX0" fmla="*/ 0 w 33278"/>
                    <a:gd name="connsiteY0" fmla="*/ 0 h 50842"/>
                    <a:gd name="connsiteX1" fmla="*/ 33279 w 33278"/>
                    <a:gd name="connsiteY1" fmla="*/ 25421 h 50842"/>
                    <a:gd name="connsiteX2" fmla="*/ 0 w 33278"/>
                    <a:gd name="connsiteY2" fmla="*/ 50843 h 50842"/>
                    <a:gd name="connsiteX3" fmla="*/ 0 w 33278"/>
                    <a:gd name="connsiteY3" fmla="*/ 0 h 508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278" h="50842">
                      <a:moveTo>
                        <a:pt x="0" y="0"/>
                      </a:moveTo>
                      <a:lnTo>
                        <a:pt x="33279" y="25421"/>
                      </a:lnTo>
                      <a:lnTo>
                        <a:pt x="0" y="5084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642E4"/>
                </a:solidFill>
                <a:ln w="4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</p:grpSp>
      </p:grpSp>
      <p:sp>
        <p:nvSpPr>
          <p:cNvPr id="2223" name="Forma Livre: Forma 2222">
            <a:extLst>
              <a:ext uri="{FF2B5EF4-FFF2-40B4-BE49-F238E27FC236}">
                <a16:creationId xmlns:a16="http://schemas.microsoft.com/office/drawing/2014/main" id="{42154886-E080-CA82-E868-34C6D42340EC}"/>
              </a:ext>
            </a:extLst>
          </p:cNvPr>
          <p:cNvSpPr/>
          <p:nvPr/>
        </p:nvSpPr>
        <p:spPr>
          <a:xfrm>
            <a:off x="2980289" y="4250015"/>
            <a:ext cx="739739" cy="322073"/>
          </a:xfrm>
          <a:custGeom>
            <a:avLst/>
            <a:gdLst>
              <a:gd name="connsiteX0" fmla="*/ 600406 w 739739"/>
              <a:gd name="connsiteY0" fmla="*/ 0 h 322073"/>
              <a:gd name="connsiteX1" fmla="*/ 739740 w 739739"/>
              <a:gd name="connsiteY1" fmla="*/ 139334 h 322073"/>
              <a:gd name="connsiteX2" fmla="*/ 739740 w 739739"/>
              <a:gd name="connsiteY2" fmla="*/ 182739 h 322073"/>
              <a:gd name="connsiteX3" fmla="*/ 600406 w 739739"/>
              <a:gd name="connsiteY3" fmla="*/ 322073 h 322073"/>
              <a:gd name="connsiteX4" fmla="*/ 139334 w 739739"/>
              <a:gd name="connsiteY4" fmla="*/ 322073 h 322073"/>
              <a:gd name="connsiteX5" fmla="*/ 0 w 739739"/>
              <a:gd name="connsiteY5" fmla="*/ 182739 h 322073"/>
              <a:gd name="connsiteX6" fmla="*/ 0 w 739739"/>
              <a:gd name="connsiteY6" fmla="*/ 139334 h 322073"/>
              <a:gd name="connsiteX7" fmla="*/ 139334 w 739739"/>
              <a:gd name="connsiteY7" fmla="*/ 0 h 322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9739" h="322073">
                <a:moveTo>
                  <a:pt x="600406" y="0"/>
                </a:moveTo>
                <a:cubicBezTo>
                  <a:pt x="677358" y="0"/>
                  <a:pt x="739740" y="62382"/>
                  <a:pt x="739740" y="139334"/>
                </a:cubicBezTo>
                <a:lnTo>
                  <a:pt x="739740" y="182739"/>
                </a:lnTo>
                <a:cubicBezTo>
                  <a:pt x="739740" y="259692"/>
                  <a:pt x="677358" y="322073"/>
                  <a:pt x="600406" y="322073"/>
                </a:cubicBezTo>
                <a:lnTo>
                  <a:pt x="139334" y="322073"/>
                </a:lnTo>
                <a:cubicBezTo>
                  <a:pt x="62382" y="322073"/>
                  <a:pt x="0" y="259691"/>
                  <a:pt x="0" y="182739"/>
                </a:cubicBezTo>
                <a:lnTo>
                  <a:pt x="0" y="139334"/>
                </a:lnTo>
                <a:cubicBezTo>
                  <a:pt x="0" y="62382"/>
                  <a:pt x="62382" y="0"/>
                  <a:pt x="139334" y="0"/>
                </a:cubicBezTo>
                <a:close/>
              </a:path>
            </a:pathLst>
          </a:custGeom>
          <a:solidFill>
            <a:srgbClr val="0095D9"/>
          </a:solidFill>
          <a:ln w="4202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grpSp>
        <p:nvGrpSpPr>
          <p:cNvPr id="2224" name="Gráfico 261">
            <a:extLst>
              <a:ext uri="{FF2B5EF4-FFF2-40B4-BE49-F238E27FC236}">
                <a16:creationId xmlns:a16="http://schemas.microsoft.com/office/drawing/2014/main" id="{D4640DCC-A253-9C72-78AF-C5B3EE2D19E1}"/>
              </a:ext>
            </a:extLst>
          </p:cNvPr>
          <p:cNvGrpSpPr/>
          <p:nvPr/>
        </p:nvGrpSpPr>
        <p:grpSpPr>
          <a:xfrm>
            <a:off x="3230258" y="4346490"/>
            <a:ext cx="404262" cy="129207"/>
            <a:chOff x="3927160" y="4130031"/>
            <a:chExt cx="404262" cy="129207"/>
          </a:xfrm>
          <a:solidFill>
            <a:schemeClr val="bg1"/>
          </a:solidFill>
        </p:grpSpPr>
        <p:sp>
          <p:nvSpPr>
            <p:cNvPr id="2225" name="Forma Livre: Forma 2224">
              <a:extLst>
                <a:ext uri="{FF2B5EF4-FFF2-40B4-BE49-F238E27FC236}">
                  <a16:creationId xmlns:a16="http://schemas.microsoft.com/office/drawing/2014/main" id="{7AC12A0F-0B4C-60B6-63EA-6728040C6C54}"/>
                </a:ext>
              </a:extLst>
            </p:cNvPr>
            <p:cNvSpPr/>
            <p:nvPr/>
          </p:nvSpPr>
          <p:spPr>
            <a:xfrm>
              <a:off x="4121707" y="4162007"/>
              <a:ext cx="14706" cy="70087"/>
            </a:xfrm>
            <a:custGeom>
              <a:avLst/>
              <a:gdLst>
                <a:gd name="connsiteX0" fmla="*/ 7353 w 14706"/>
                <a:gd name="connsiteY0" fmla="*/ 0 h 70087"/>
                <a:gd name="connsiteX1" fmla="*/ 0 w 14706"/>
                <a:gd name="connsiteY1" fmla="*/ 7353 h 70087"/>
                <a:gd name="connsiteX2" fmla="*/ 0 w 14706"/>
                <a:gd name="connsiteY2" fmla="*/ 63869 h 70087"/>
                <a:gd name="connsiteX3" fmla="*/ 7353 w 14706"/>
                <a:gd name="connsiteY3" fmla="*/ 70087 h 70087"/>
                <a:gd name="connsiteX4" fmla="*/ 14707 w 14706"/>
                <a:gd name="connsiteY4" fmla="*/ 63869 h 70087"/>
                <a:gd name="connsiteX5" fmla="*/ 14707 w 14706"/>
                <a:gd name="connsiteY5" fmla="*/ 7353 h 70087"/>
                <a:gd name="connsiteX6" fmla="*/ 7353 w 14706"/>
                <a:gd name="connsiteY6" fmla="*/ 0 h 70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706" h="70087">
                  <a:moveTo>
                    <a:pt x="7353" y="0"/>
                  </a:moveTo>
                  <a:cubicBezTo>
                    <a:pt x="3319" y="0"/>
                    <a:pt x="0" y="3278"/>
                    <a:pt x="0" y="7353"/>
                  </a:cubicBezTo>
                  <a:lnTo>
                    <a:pt x="0" y="63869"/>
                  </a:lnTo>
                  <a:cubicBezTo>
                    <a:pt x="0" y="67314"/>
                    <a:pt x="3277" y="70087"/>
                    <a:pt x="7353" y="70087"/>
                  </a:cubicBezTo>
                  <a:cubicBezTo>
                    <a:pt x="11429" y="70087"/>
                    <a:pt x="14707" y="67314"/>
                    <a:pt x="14707" y="63869"/>
                  </a:cubicBezTo>
                  <a:lnTo>
                    <a:pt x="14707" y="7353"/>
                  </a:lnTo>
                  <a:cubicBezTo>
                    <a:pt x="14707" y="3320"/>
                    <a:pt x="11429" y="0"/>
                    <a:pt x="7353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226" name="Forma Livre: Forma 2225">
              <a:extLst>
                <a:ext uri="{FF2B5EF4-FFF2-40B4-BE49-F238E27FC236}">
                  <a16:creationId xmlns:a16="http://schemas.microsoft.com/office/drawing/2014/main" id="{C139CD7E-92B0-6554-4BF5-EF40CAA13A89}"/>
                </a:ext>
              </a:extLst>
            </p:cNvPr>
            <p:cNvSpPr/>
            <p:nvPr/>
          </p:nvSpPr>
          <p:spPr>
            <a:xfrm>
              <a:off x="4092882" y="4130031"/>
              <a:ext cx="14706" cy="129207"/>
            </a:xfrm>
            <a:custGeom>
              <a:avLst/>
              <a:gdLst>
                <a:gd name="connsiteX0" fmla="*/ 7353 w 14706"/>
                <a:gd name="connsiteY0" fmla="*/ 0 h 129207"/>
                <a:gd name="connsiteX1" fmla="*/ 0 w 14706"/>
                <a:gd name="connsiteY1" fmla="*/ 7353 h 129207"/>
                <a:gd name="connsiteX2" fmla="*/ 0 w 14706"/>
                <a:gd name="connsiteY2" fmla="*/ 122989 h 129207"/>
                <a:gd name="connsiteX3" fmla="*/ 7353 w 14706"/>
                <a:gd name="connsiteY3" fmla="*/ 129208 h 129207"/>
                <a:gd name="connsiteX4" fmla="*/ 14707 w 14706"/>
                <a:gd name="connsiteY4" fmla="*/ 122989 h 129207"/>
                <a:gd name="connsiteX5" fmla="*/ 14707 w 14706"/>
                <a:gd name="connsiteY5" fmla="*/ 7353 h 129207"/>
                <a:gd name="connsiteX6" fmla="*/ 7353 w 14706"/>
                <a:gd name="connsiteY6" fmla="*/ 0 h 129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706" h="129207">
                  <a:moveTo>
                    <a:pt x="7353" y="0"/>
                  </a:moveTo>
                  <a:cubicBezTo>
                    <a:pt x="3319" y="0"/>
                    <a:pt x="0" y="3277"/>
                    <a:pt x="0" y="7353"/>
                  </a:cubicBezTo>
                  <a:lnTo>
                    <a:pt x="0" y="122989"/>
                  </a:lnTo>
                  <a:cubicBezTo>
                    <a:pt x="0" y="126434"/>
                    <a:pt x="3277" y="129208"/>
                    <a:pt x="7353" y="129208"/>
                  </a:cubicBezTo>
                  <a:cubicBezTo>
                    <a:pt x="11429" y="129208"/>
                    <a:pt x="14707" y="126434"/>
                    <a:pt x="14707" y="122989"/>
                  </a:cubicBezTo>
                  <a:lnTo>
                    <a:pt x="14707" y="7353"/>
                  </a:lnTo>
                  <a:cubicBezTo>
                    <a:pt x="14707" y="3319"/>
                    <a:pt x="11429" y="0"/>
                    <a:pt x="7353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227" name="Forma Livre: Forma 2226">
              <a:extLst>
                <a:ext uri="{FF2B5EF4-FFF2-40B4-BE49-F238E27FC236}">
                  <a16:creationId xmlns:a16="http://schemas.microsoft.com/office/drawing/2014/main" id="{F81E0429-C5AC-BFE2-ADC1-9C38611B20AE}"/>
                </a:ext>
              </a:extLst>
            </p:cNvPr>
            <p:cNvSpPr/>
            <p:nvPr/>
          </p:nvSpPr>
          <p:spPr>
            <a:xfrm>
              <a:off x="4065276" y="4172974"/>
              <a:ext cx="14706" cy="52649"/>
            </a:xfrm>
            <a:custGeom>
              <a:avLst/>
              <a:gdLst>
                <a:gd name="connsiteX0" fmla="*/ 7353 w 14706"/>
                <a:gd name="connsiteY0" fmla="*/ 0 h 52649"/>
                <a:gd name="connsiteX1" fmla="*/ 0 w 14706"/>
                <a:gd name="connsiteY1" fmla="*/ 7353 h 52649"/>
                <a:gd name="connsiteX2" fmla="*/ 0 w 14706"/>
                <a:gd name="connsiteY2" fmla="*/ 46431 h 52649"/>
                <a:gd name="connsiteX3" fmla="*/ 7353 w 14706"/>
                <a:gd name="connsiteY3" fmla="*/ 52650 h 52649"/>
                <a:gd name="connsiteX4" fmla="*/ 14707 w 14706"/>
                <a:gd name="connsiteY4" fmla="*/ 46431 h 52649"/>
                <a:gd name="connsiteX5" fmla="*/ 14707 w 14706"/>
                <a:gd name="connsiteY5" fmla="*/ 7353 h 52649"/>
                <a:gd name="connsiteX6" fmla="*/ 7353 w 14706"/>
                <a:gd name="connsiteY6" fmla="*/ 0 h 52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706" h="52649">
                  <a:moveTo>
                    <a:pt x="7353" y="0"/>
                  </a:moveTo>
                  <a:cubicBezTo>
                    <a:pt x="3319" y="0"/>
                    <a:pt x="0" y="3278"/>
                    <a:pt x="0" y="7353"/>
                  </a:cubicBezTo>
                  <a:lnTo>
                    <a:pt x="0" y="46431"/>
                  </a:lnTo>
                  <a:cubicBezTo>
                    <a:pt x="0" y="49876"/>
                    <a:pt x="3277" y="52650"/>
                    <a:pt x="7353" y="52650"/>
                  </a:cubicBezTo>
                  <a:cubicBezTo>
                    <a:pt x="11429" y="52650"/>
                    <a:pt x="14707" y="49876"/>
                    <a:pt x="14707" y="46431"/>
                  </a:cubicBezTo>
                  <a:lnTo>
                    <a:pt x="14707" y="7353"/>
                  </a:lnTo>
                  <a:cubicBezTo>
                    <a:pt x="14707" y="3320"/>
                    <a:pt x="11429" y="0"/>
                    <a:pt x="7353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228" name="Forma Livre: Forma 2227">
              <a:extLst>
                <a:ext uri="{FF2B5EF4-FFF2-40B4-BE49-F238E27FC236}">
                  <a16:creationId xmlns:a16="http://schemas.microsoft.com/office/drawing/2014/main" id="{60E91E26-EAB1-05AA-24F7-41AC54F4924D}"/>
                </a:ext>
              </a:extLst>
            </p:cNvPr>
            <p:cNvSpPr/>
            <p:nvPr/>
          </p:nvSpPr>
          <p:spPr>
            <a:xfrm>
              <a:off x="3982457" y="4163814"/>
              <a:ext cx="14706" cy="66725"/>
            </a:xfrm>
            <a:custGeom>
              <a:avLst/>
              <a:gdLst>
                <a:gd name="connsiteX0" fmla="*/ 7353 w 14706"/>
                <a:gd name="connsiteY0" fmla="*/ 0 h 66725"/>
                <a:gd name="connsiteX1" fmla="*/ 0 w 14706"/>
                <a:gd name="connsiteY1" fmla="*/ 7353 h 66725"/>
                <a:gd name="connsiteX2" fmla="*/ 0 w 14706"/>
                <a:gd name="connsiteY2" fmla="*/ 60507 h 66725"/>
                <a:gd name="connsiteX3" fmla="*/ 7353 w 14706"/>
                <a:gd name="connsiteY3" fmla="*/ 66726 h 66725"/>
                <a:gd name="connsiteX4" fmla="*/ 14707 w 14706"/>
                <a:gd name="connsiteY4" fmla="*/ 60507 h 66725"/>
                <a:gd name="connsiteX5" fmla="*/ 14707 w 14706"/>
                <a:gd name="connsiteY5" fmla="*/ 7353 h 66725"/>
                <a:gd name="connsiteX6" fmla="*/ 7353 w 14706"/>
                <a:gd name="connsiteY6" fmla="*/ 0 h 66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706" h="66725">
                  <a:moveTo>
                    <a:pt x="7353" y="0"/>
                  </a:moveTo>
                  <a:cubicBezTo>
                    <a:pt x="3319" y="0"/>
                    <a:pt x="0" y="3278"/>
                    <a:pt x="0" y="7353"/>
                  </a:cubicBezTo>
                  <a:lnTo>
                    <a:pt x="0" y="60507"/>
                  </a:lnTo>
                  <a:cubicBezTo>
                    <a:pt x="0" y="63953"/>
                    <a:pt x="3278" y="66726"/>
                    <a:pt x="7353" y="66726"/>
                  </a:cubicBezTo>
                  <a:cubicBezTo>
                    <a:pt x="11429" y="66726"/>
                    <a:pt x="14707" y="63953"/>
                    <a:pt x="14707" y="60507"/>
                  </a:cubicBezTo>
                  <a:lnTo>
                    <a:pt x="14707" y="7353"/>
                  </a:lnTo>
                  <a:cubicBezTo>
                    <a:pt x="14707" y="3320"/>
                    <a:pt x="11429" y="0"/>
                    <a:pt x="7353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229" name="Forma Livre: Forma 2228">
              <a:extLst>
                <a:ext uri="{FF2B5EF4-FFF2-40B4-BE49-F238E27FC236}">
                  <a16:creationId xmlns:a16="http://schemas.microsoft.com/office/drawing/2014/main" id="{0C06FDE9-4183-2C56-6DB4-51AE06A84B28}"/>
                </a:ext>
              </a:extLst>
            </p:cNvPr>
            <p:cNvSpPr/>
            <p:nvPr/>
          </p:nvSpPr>
          <p:spPr>
            <a:xfrm>
              <a:off x="4010063" y="4145242"/>
              <a:ext cx="14706" cy="101055"/>
            </a:xfrm>
            <a:custGeom>
              <a:avLst/>
              <a:gdLst>
                <a:gd name="connsiteX0" fmla="*/ 7353 w 14706"/>
                <a:gd name="connsiteY0" fmla="*/ 0 h 101055"/>
                <a:gd name="connsiteX1" fmla="*/ 0 w 14706"/>
                <a:gd name="connsiteY1" fmla="*/ 7353 h 101055"/>
                <a:gd name="connsiteX2" fmla="*/ 0 w 14706"/>
                <a:gd name="connsiteY2" fmla="*/ 94836 h 101055"/>
                <a:gd name="connsiteX3" fmla="*/ 7353 w 14706"/>
                <a:gd name="connsiteY3" fmla="*/ 101055 h 101055"/>
                <a:gd name="connsiteX4" fmla="*/ 14707 w 14706"/>
                <a:gd name="connsiteY4" fmla="*/ 94836 h 101055"/>
                <a:gd name="connsiteX5" fmla="*/ 14707 w 14706"/>
                <a:gd name="connsiteY5" fmla="*/ 7353 h 101055"/>
                <a:gd name="connsiteX6" fmla="*/ 7353 w 14706"/>
                <a:gd name="connsiteY6" fmla="*/ 0 h 101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706" h="101055">
                  <a:moveTo>
                    <a:pt x="7353" y="0"/>
                  </a:moveTo>
                  <a:cubicBezTo>
                    <a:pt x="3319" y="0"/>
                    <a:pt x="0" y="3278"/>
                    <a:pt x="0" y="7353"/>
                  </a:cubicBezTo>
                  <a:lnTo>
                    <a:pt x="0" y="94836"/>
                  </a:lnTo>
                  <a:cubicBezTo>
                    <a:pt x="0" y="98282"/>
                    <a:pt x="3277" y="101055"/>
                    <a:pt x="7353" y="101055"/>
                  </a:cubicBezTo>
                  <a:cubicBezTo>
                    <a:pt x="11429" y="101055"/>
                    <a:pt x="14707" y="98282"/>
                    <a:pt x="14707" y="94836"/>
                  </a:cubicBezTo>
                  <a:lnTo>
                    <a:pt x="14707" y="7353"/>
                  </a:lnTo>
                  <a:cubicBezTo>
                    <a:pt x="14707" y="3319"/>
                    <a:pt x="11429" y="0"/>
                    <a:pt x="7353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230" name="Forma Livre: Forma 2229">
              <a:extLst>
                <a:ext uri="{FF2B5EF4-FFF2-40B4-BE49-F238E27FC236}">
                  <a16:creationId xmlns:a16="http://schemas.microsoft.com/office/drawing/2014/main" id="{6E8BC582-47E2-6161-D321-E037B187BCCB}"/>
                </a:ext>
              </a:extLst>
            </p:cNvPr>
            <p:cNvSpPr/>
            <p:nvPr/>
          </p:nvSpPr>
          <p:spPr>
            <a:xfrm>
              <a:off x="4037670" y="4157091"/>
              <a:ext cx="14706" cy="79163"/>
            </a:xfrm>
            <a:custGeom>
              <a:avLst/>
              <a:gdLst>
                <a:gd name="connsiteX0" fmla="*/ 7353 w 14706"/>
                <a:gd name="connsiteY0" fmla="*/ 0 h 79163"/>
                <a:gd name="connsiteX1" fmla="*/ 0 w 14706"/>
                <a:gd name="connsiteY1" fmla="*/ 7353 h 79163"/>
                <a:gd name="connsiteX2" fmla="*/ 0 w 14706"/>
                <a:gd name="connsiteY2" fmla="*/ 72944 h 79163"/>
                <a:gd name="connsiteX3" fmla="*/ 7353 w 14706"/>
                <a:gd name="connsiteY3" fmla="*/ 79163 h 79163"/>
                <a:gd name="connsiteX4" fmla="*/ 14707 w 14706"/>
                <a:gd name="connsiteY4" fmla="*/ 72944 h 79163"/>
                <a:gd name="connsiteX5" fmla="*/ 14707 w 14706"/>
                <a:gd name="connsiteY5" fmla="*/ 7353 h 79163"/>
                <a:gd name="connsiteX6" fmla="*/ 7353 w 14706"/>
                <a:gd name="connsiteY6" fmla="*/ 0 h 79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706" h="79163">
                  <a:moveTo>
                    <a:pt x="7353" y="0"/>
                  </a:moveTo>
                  <a:cubicBezTo>
                    <a:pt x="3319" y="0"/>
                    <a:pt x="0" y="3277"/>
                    <a:pt x="0" y="7353"/>
                  </a:cubicBezTo>
                  <a:lnTo>
                    <a:pt x="0" y="72944"/>
                  </a:lnTo>
                  <a:cubicBezTo>
                    <a:pt x="0" y="76390"/>
                    <a:pt x="3277" y="79163"/>
                    <a:pt x="7353" y="79163"/>
                  </a:cubicBezTo>
                  <a:cubicBezTo>
                    <a:pt x="11429" y="79163"/>
                    <a:pt x="14707" y="76390"/>
                    <a:pt x="14707" y="72944"/>
                  </a:cubicBezTo>
                  <a:lnTo>
                    <a:pt x="14707" y="7353"/>
                  </a:lnTo>
                  <a:cubicBezTo>
                    <a:pt x="14707" y="3319"/>
                    <a:pt x="11429" y="0"/>
                    <a:pt x="7353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231" name="Forma Livre: Forma 2230">
              <a:extLst>
                <a:ext uri="{FF2B5EF4-FFF2-40B4-BE49-F238E27FC236}">
                  <a16:creationId xmlns:a16="http://schemas.microsoft.com/office/drawing/2014/main" id="{4CBC5758-0DD1-D990-DBBC-63430A23B0B1}"/>
                </a:ext>
              </a:extLst>
            </p:cNvPr>
            <p:cNvSpPr/>
            <p:nvPr/>
          </p:nvSpPr>
          <p:spPr>
            <a:xfrm>
              <a:off x="4316716" y="4161881"/>
              <a:ext cx="14706" cy="70339"/>
            </a:xfrm>
            <a:custGeom>
              <a:avLst/>
              <a:gdLst>
                <a:gd name="connsiteX0" fmla="*/ 7353 w 14706"/>
                <a:gd name="connsiteY0" fmla="*/ 0 h 70339"/>
                <a:gd name="connsiteX1" fmla="*/ 7353 w 14706"/>
                <a:gd name="connsiteY1" fmla="*/ 0 h 70339"/>
                <a:gd name="connsiteX2" fmla="*/ 0 w 14706"/>
                <a:gd name="connsiteY2" fmla="*/ 7353 h 70339"/>
                <a:gd name="connsiteX3" fmla="*/ 0 w 14706"/>
                <a:gd name="connsiteY3" fmla="*/ 64120 h 70339"/>
                <a:gd name="connsiteX4" fmla="*/ 7353 w 14706"/>
                <a:gd name="connsiteY4" fmla="*/ 70339 h 70339"/>
                <a:gd name="connsiteX5" fmla="*/ 7353 w 14706"/>
                <a:gd name="connsiteY5" fmla="*/ 70339 h 70339"/>
                <a:gd name="connsiteX6" fmla="*/ 14707 w 14706"/>
                <a:gd name="connsiteY6" fmla="*/ 64120 h 70339"/>
                <a:gd name="connsiteX7" fmla="*/ 14707 w 14706"/>
                <a:gd name="connsiteY7" fmla="*/ 7353 h 70339"/>
                <a:gd name="connsiteX8" fmla="*/ 7353 w 14706"/>
                <a:gd name="connsiteY8" fmla="*/ 0 h 70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06" h="70339">
                  <a:moveTo>
                    <a:pt x="7353" y="0"/>
                  </a:moveTo>
                  <a:lnTo>
                    <a:pt x="7353" y="0"/>
                  </a:lnTo>
                  <a:cubicBezTo>
                    <a:pt x="3320" y="0"/>
                    <a:pt x="0" y="3277"/>
                    <a:pt x="0" y="7353"/>
                  </a:cubicBezTo>
                  <a:lnTo>
                    <a:pt x="0" y="64120"/>
                  </a:lnTo>
                  <a:cubicBezTo>
                    <a:pt x="0" y="67566"/>
                    <a:pt x="3278" y="70339"/>
                    <a:pt x="7353" y="70339"/>
                  </a:cubicBezTo>
                  <a:lnTo>
                    <a:pt x="7353" y="70339"/>
                  </a:lnTo>
                  <a:cubicBezTo>
                    <a:pt x="11387" y="70339"/>
                    <a:pt x="14707" y="67566"/>
                    <a:pt x="14707" y="64120"/>
                  </a:cubicBezTo>
                  <a:lnTo>
                    <a:pt x="14707" y="7353"/>
                  </a:lnTo>
                  <a:cubicBezTo>
                    <a:pt x="14707" y="3319"/>
                    <a:pt x="11429" y="0"/>
                    <a:pt x="7353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232" name="Forma Livre: Forma 2231">
              <a:extLst>
                <a:ext uri="{FF2B5EF4-FFF2-40B4-BE49-F238E27FC236}">
                  <a16:creationId xmlns:a16="http://schemas.microsoft.com/office/drawing/2014/main" id="{6326316A-008D-451C-4F85-0FF9682CE311}"/>
                </a:ext>
              </a:extLst>
            </p:cNvPr>
            <p:cNvSpPr/>
            <p:nvPr/>
          </p:nvSpPr>
          <p:spPr>
            <a:xfrm>
              <a:off x="4289068" y="4168226"/>
              <a:ext cx="14706" cy="58532"/>
            </a:xfrm>
            <a:custGeom>
              <a:avLst/>
              <a:gdLst>
                <a:gd name="connsiteX0" fmla="*/ 7353 w 14706"/>
                <a:gd name="connsiteY0" fmla="*/ 0 h 58532"/>
                <a:gd name="connsiteX1" fmla="*/ 0 w 14706"/>
                <a:gd name="connsiteY1" fmla="*/ 7353 h 58532"/>
                <a:gd name="connsiteX2" fmla="*/ 0 w 14706"/>
                <a:gd name="connsiteY2" fmla="*/ 52313 h 58532"/>
                <a:gd name="connsiteX3" fmla="*/ 7353 w 14706"/>
                <a:gd name="connsiteY3" fmla="*/ 58532 h 58532"/>
                <a:gd name="connsiteX4" fmla="*/ 14707 w 14706"/>
                <a:gd name="connsiteY4" fmla="*/ 52313 h 58532"/>
                <a:gd name="connsiteX5" fmla="*/ 14707 w 14706"/>
                <a:gd name="connsiteY5" fmla="*/ 7353 h 58532"/>
                <a:gd name="connsiteX6" fmla="*/ 7353 w 14706"/>
                <a:gd name="connsiteY6" fmla="*/ 0 h 58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706" h="58532">
                  <a:moveTo>
                    <a:pt x="7353" y="0"/>
                  </a:moveTo>
                  <a:cubicBezTo>
                    <a:pt x="3320" y="0"/>
                    <a:pt x="0" y="3278"/>
                    <a:pt x="0" y="7353"/>
                  </a:cubicBezTo>
                  <a:lnTo>
                    <a:pt x="0" y="52313"/>
                  </a:lnTo>
                  <a:cubicBezTo>
                    <a:pt x="0" y="55759"/>
                    <a:pt x="3278" y="58532"/>
                    <a:pt x="7353" y="58532"/>
                  </a:cubicBezTo>
                  <a:cubicBezTo>
                    <a:pt x="11429" y="58532"/>
                    <a:pt x="14707" y="55759"/>
                    <a:pt x="14707" y="52313"/>
                  </a:cubicBezTo>
                  <a:lnTo>
                    <a:pt x="14707" y="7353"/>
                  </a:lnTo>
                  <a:cubicBezTo>
                    <a:pt x="14707" y="3320"/>
                    <a:pt x="11429" y="0"/>
                    <a:pt x="7353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233" name="Forma Livre: Forma 2232">
              <a:extLst>
                <a:ext uri="{FF2B5EF4-FFF2-40B4-BE49-F238E27FC236}">
                  <a16:creationId xmlns:a16="http://schemas.microsoft.com/office/drawing/2014/main" id="{DC18A5E9-ADD4-B2D5-2926-B1D5A478FECE}"/>
                </a:ext>
              </a:extLst>
            </p:cNvPr>
            <p:cNvSpPr/>
            <p:nvPr/>
          </p:nvSpPr>
          <p:spPr>
            <a:xfrm>
              <a:off x="4261461" y="4160158"/>
              <a:ext cx="14706" cy="73490"/>
            </a:xfrm>
            <a:custGeom>
              <a:avLst/>
              <a:gdLst>
                <a:gd name="connsiteX0" fmla="*/ 7353 w 14706"/>
                <a:gd name="connsiteY0" fmla="*/ 0 h 73490"/>
                <a:gd name="connsiteX1" fmla="*/ 0 w 14706"/>
                <a:gd name="connsiteY1" fmla="*/ 7353 h 73490"/>
                <a:gd name="connsiteX2" fmla="*/ 0 w 14706"/>
                <a:gd name="connsiteY2" fmla="*/ 67272 h 73490"/>
                <a:gd name="connsiteX3" fmla="*/ 7353 w 14706"/>
                <a:gd name="connsiteY3" fmla="*/ 73491 h 73490"/>
                <a:gd name="connsiteX4" fmla="*/ 14707 w 14706"/>
                <a:gd name="connsiteY4" fmla="*/ 67272 h 73490"/>
                <a:gd name="connsiteX5" fmla="*/ 14707 w 14706"/>
                <a:gd name="connsiteY5" fmla="*/ 7353 h 73490"/>
                <a:gd name="connsiteX6" fmla="*/ 7353 w 14706"/>
                <a:gd name="connsiteY6" fmla="*/ 0 h 7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706" h="73490">
                  <a:moveTo>
                    <a:pt x="7353" y="0"/>
                  </a:moveTo>
                  <a:cubicBezTo>
                    <a:pt x="3319" y="0"/>
                    <a:pt x="0" y="3278"/>
                    <a:pt x="0" y="7353"/>
                  </a:cubicBezTo>
                  <a:lnTo>
                    <a:pt x="0" y="67272"/>
                  </a:lnTo>
                  <a:cubicBezTo>
                    <a:pt x="0" y="70718"/>
                    <a:pt x="3277" y="73491"/>
                    <a:pt x="7353" y="73491"/>
                  </a:cubicBezTo>
                  <a:cubicBezTo>
                    <a:pt x="11429" y="73491"/>
                    <a:pt x="14707" y="70718"/>
                    <a:pt x="14707" y="67272"/>
                  </a:cubicBezTo>
                  <a:lnTo>
                    <a:pt x="14707" y="7353"/>
                  </a:lnTo>
                  <a:cubicBezTo>
                    <a:pt x="14707" y="3320"/>
                    <a:pt x="11429" y="0"/>
                    <a:pt x="7353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234" name="Forma Livre: Forma 2233">
              <a:extLst>
                <a:ext uri="{FF2B5EF4-FFF2-40B4-BE49-F238E27FC236}">
                  <a16:creationId xmlns:a16="http://schemas.microsoft.com/office/drawing/2014/main" id="{79B6BB0B-AFC3-D08F-8F4E-D4D86E1B8F42}"/>
                </a:ext>
              </a:extLst>
            </p:cNvPr>
            <p:cNvSpPr/>
            <p:nvPr/>
          </p:nvSpPr>
          <p:spPr>
            <a:xfrm>
              <a:off x="4233855" y="4178395"/>
              <a:ext cx="14706" cy="39749"/>
            </a:xfrm>
            <a:custGeom>
              <a:avLst/>
              <a:gdLst>
                <a:gd name="connsiteX0" fmla="*/ 7353 w 14706"/>
                <a:gd name="connsiteY0" fmla="*/ 0 h 39749"/>
                <a:gd name="connsiteX1" fmla="*/ 0 w 14706"/>
                <a:gd name="connsiteY1" fmla="*/ 7353 h 39749"/>
                <a:gd name="connsiteX2" fmla="*/ 0 w 14706"/>
                <a:gd name="connsiteY2" fmla="*/ 33531 h 39749"/>
                <a:gd name="connsiteX3" fmla="*/ 7353 w 14706"/>
                <a:gd name="connsiteY3" fmla="*/ 39750 h 39749"/>
                <a:gd name="connsiteX4" fmla="*/ 14707 w 14706"/>
                <a:gd name="connsiteY4" fmla="*/ 33531 h 39749"/>
                <a:gd name="connsiteX5" fmla="*/ 14707 w 14706"/>
                <a:gd name="connsiteY5" fmla="*/ 7353 h 39749"/>
                <a:gd name="connsiteX6" fmla="*/ 7353 w 14706"/>
                <a:gd name="connsiteY6" fmla="*/ 0 h 39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706" h="39749">
                  <a:moveTo>
                    <a:pt x="7353" y="0"/>
                  </a:moveTo>
                  <a:cubicBezTo>
                    <a:pt x="3319" y="0"/>
                    <a:pt x="0" y="3277"/>
                    <a:pt x="0" y="7353"/>
                  </a:cubicBezTo>
                  <a:lnTo>
                    <a:pt x="0" y="33531"/>
                  </a:lnTo>
                  <a:cubicBezTo>
                    <a:pt x="0" y="36976"/>
                    <a:pt x="3277" y="39750"/>
                    <a:pt x="7353" y="39750"/>
                  </a:cubicBezTo>
                  <a:cubicBezTo>
                    <a:pt x="11429" y="39750"/>
                    <a:pt x="14707" y="36976"/>
                    <a:pt x="14707" y="33531"/>
                  </a:cubicBezTo>
                  <a:lnTo>
                    <a:pt x="14707" y="7353"/>
                  </a:lnTo>
                  <a:cubicBezTo>
                    <a:pt x="14707" y="3319"/>
                    <a:pt x="11429" y="0"/>
                    <a:pt x="7353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235" name="Forma Livre: Forma 2234">
              <a:extLst>
                <a:ext uri="{FF2B5EF4-FFF2-40B4-BE49-F238E27FC236}">
                  <a16:creationId xmlns:a16="http://schemas.microsoft.com/office/drawing/2014/main" id="{029C5E74-1207-51C3-6EAC-81A1DAD809C0}"/>
                </a:ext>
              </a:extLst>
            </p:cNvPr>
            <p:cNvSpPr/>
            <p:nvPr/>
          </p:nvSpPr>
          <p:spPr>
            <a:xfrm>
              <a:off x="4151036" y="4178101"/>
              <a:ext cx="14706" cy="40337"/>
            </a:xfrm>
            <a:custGeom>
              <a:avLst/>
              <a:gdLst>
                <a:gd name="connsiteX0" fmla="*/ 7353 w 14706"/>
                <a:gd name="connsiteY0" fmla="*/ 0 h 40337"/>
                <a:gd name="connsiteX1" fmla="*/ 0 w 14706"/>
                <a:gd name="connsiteY1" fmla="*/ 7353 h 40337"/>
                <a:gd name="connsiteX2" fmla="*/ 0 w 14706"/>
                <a:gd name="connsiteY2" fmla="*/ 34119 h 40337"/>
                <a:gd name="connsiteX3" fmla="*/ 7353 w 14706"/>
                <a:gd name="connsiteY3" fmla="*/ 40338 h 40337"/>
                <a:gd name="connsiteX4" fmla="*/ 14707 w 14706"/>
                <a:gd name="connsiteY4" fmla="*/ 34119 h 40337"/>
                <a:gd name="connsiteX5" fmla="*/ 14707 w 14706"/>
                <a:gd name="connsiteY5" fmla="*/ 7353 h 40337"/>
                <a:gd name="connsiteX6" fmla="*/ 7353 w 14706"/>
                <a:gd name="connsiteY6" fmla="*/ 0 h 40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706" h="40337">
                  <a:moveTo>
                    <a:pt x="7353" y="0"/>
                  </a:moveTo>
                  <a:cubicBezTo>
                    <a:pt x="3319" y="0"/>
                    <a:pt x="0" y="3277"/>
                    <a:pt x="0" y="7353"/>
                  </a:cubicBezTo>
                  <a:lnTo>
                    <a:pt x="0" y="34119"/>
                  </a:lnTo>
                  <a:cubicBezTo>
                    <a:pt x="0" y="37565"/>
                    <a:pt x="3278" y="40338"/>
                    <a:pt x="7353" y="40338"/>
                  </a:cubicBezTo>
                  <a:cubicBezTo>
                    <a:pt x="11429" y="40338"/>
                    <a:pt x="14707" y="37565"/>
                    <a:pt x="14707" y="34119"/>
                  </a:cubicBezTo>
                  <a:lnTo>
                    <a:pt x="14707" y="7353"/>
                  </a:lnTo>
                  <a:cubicBezTo>
                    <a:pt x="14707" y="3319"/>
                    <a:pt x="11429" y="0"/>
                    <a:pt x="7353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236" name="Forma Livre: Forma 2235">
              <a:extLst>
                <a:ext uri="{FF2B5EF4-FFF2-40B4-BE49-F238E27FC236}">
                  <a16:creationId xmlns:a16="http://schemas.microsoft.com/office/drawing/2014/main" id="{6B68C207-71FF-9396-E1F6-8BEB02C09E69}"/>
                </a:ext>
              </a:extLst>
            </p:cNvPr>
            <p:cNvSpPr/>
            <p:nvPr/>
          </p:nvSpPr>
          <p:spPr>
            <a:xfrm>
              <a:off x="4178642" y="4166461"/>
              <a:ext cx="14706" cy="61893"/>
            </a:xfrm>
            <a:custGeom>
              <a:avLst/>
              <a:gdLst>
                <a:gd name="connsiteX0" fmla="*/ 7353 w 14706"/>
                <a:gd name="connsiteY0" fmla="*/ 0 h 61893"/>
                <a:gd name="connsiteX1" fmla="*/ 0 w 14706"/>
                <a:gd name="connsiteY1" fmla="*/ 7353 h 61893"/>
                <a:gd name="connsiteX2" fmla="*/ 0 w 14706"/>
                <a:gd name="connsiteY2" fmla="*/ 55675 h 61893"/>
                <a:gd name="connsiteX3" fmla="*/ 7353 w 14706"/>
                <a:gd name="connsiteY3" fmla="*/ 61894 h 61893"/>
                <a:gd name="connsiteX4" fmla="*/ 14707 w 14706"/>
                <a:gd name="connsiteY4" fmla="*/ 55675 h 61893"/>
                <a:gd name="connsiteX5" fmla="*/ 14707 w 14706"/>
                <a:gd name="connsiteY5" fmla="*/ 7353 h 61893"/>
                <a:gd name="connsiteX6" fmla="*/ 7353 w 14706"/>
                <a:gd name="connsiteY6" fmla="*/ 0 h 61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706" h="61893">
                  <a:moveTo>
                    <a:pt x="7353" y="0"/>
                  </a:moveTo>
                  <a:cubicBezTo>
                    <a:pt x="3319" y="0"/>
                    <a:pt x="0" y="3278"/>
                    <a:pt x="0" y="7353"/>
                  </a:cubicBezTo>
                  <a:lnTo>
                    <a:pt x="0" y="55675"/>
                  </a:lnTo>
                  <a:cubicBezTo>
                    <a:pt x="0" y="59120"/>
                    <a:pt x="3277" y="61894"/>
                    <a:pt x="7353" y="61894"/>
                  </a:cubicBezTo>
                  <a:cubicBezTo>
                    <a:pt x="11429" y="61894"/>
                    <a:pt x="14707" y="59120"/>
                    <a:pt x="14707" y="55675"/>
                  </a:cubicBezTo>
                  <a:lnTo>
                    <a:pt x="14707" y="7353"/>
                  </a:lnTo>
                  <a:cubicBezTo>
                    <a:pt x="14707" y="3320"/>
                    <a:pt x="11429" y="0"/>
                    <a:pt x="7353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237" name="Forma Livre: Forma 2236">
              <a:extLst>
                <a:ext uri="{FF2B5EF4-FFF2-40B4-BE49-F238E27FC236}">
                  <a16:creationId xmlns:a16="http://schemas.microsoft.com/office/drawing/2014/main" id="{106301CB-E149-B757-EDD9-89B20ACFCBF0}"/>
                </a:ext>
              </a:extLst>
            </p:cNvPr>
            <p:cNvSpPr/>
            <p:nvPr/>
          </p:nvSpPr>
          <p:spPr>
            <a:xfrm>
              <a:off x="4206249" y="4138519"/>
              <a:ext cx="14706" cy="113492"/>
            </a:xfrm>
            <a:custGeom>
              <a:avLst/>
              <a:gdLst>
                <a:gd name="connsiteX0" fmla="*/ 7353 w 14706"/>
                <a:gd name="connsiteY0" fmla="*/ 0 h 113492"/>
                <a:gd name="connsiteX1" fmla="*/ 0 w 14706"/>
                <a:gd name="connsiteY1" fmla="*/ 7353 h 113492"/>
                <a:gd name="connsiteX2" fmla="*/ 0 w 14706"/>
                <a:gd name="connsiteY2" fmla="*/ 107274 h 113492"/>
                <a:gd name="connsiteX3" fmla="*/ 7353 w 14706"/>
                <a:gd name="connsiteY3" fmla="*/ 113492 h 113492"/>
                <a:gd name="connsiteX4" fmla="*/ 14707 w 14706"/>
                <a:gd name="connsiteY4" fmla="*/ 107274 h 113492"/>
                <a:gd name="connsiteX5" fmla="*/ 14707 w 14706"/>
                <a:gd name="connsiteY5" fmla="*/ 7353 h 113492"/>
                <a:gd name="connsiteX6" fmla="*/ 7353 w 14706"/>
                <a:gd name="connsiteY6" fmla="*/ 0 h 113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706" h="113492">
                  <a:moveTo>
                    <a:pt x="7353" y="0"/>
                  </a:moveTo>
                  <a:cubicBezTo>
                    <a:pt x="3319" y="0"/>
                    <a:pt x="0" y="3277"/>
                    <a:pt x="0" y="7353"/>
                  </a:cubicBezTo>
                  <a:lnTo>
                    <a:pt x="0" y="107274"/>
                  </a:lnTo>
                  <a:cubicBezTo>
                    <a:pt x="0" y="110719"/>
                    <a:pt x="3277" y="113492"/>
                    <a:pt x="7353" y="113492"/>
                  </a:cubicBezTo>
                  <a:cubicBezTo>
                    <a:pt x="11429" y="113492"/>
                    <a:pt x="14707" y="110719"/>
                    <a:pt x="14707" y="107274"/>
                  </a:cubicBezTo>
                  <a:lnTo>
                    <a:pt x="14707" y="7353"/>
                  </a:lnTo>
                  <a:cubicBezTo>
                    <a:pt x="14707" y="3319"/>
                    <a:pt x="11429" y="0"/>
                    <a:pt x="7353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238" name="Forma Livre: Forma 2237">
              <a:extLst>
                <a:ext uri="{FF2B5EF4-FFF2-40B4-BE49-F238E27FC236}">
                  <a16:creationId xmlns:a16="http://schemas.microsoft.com/office/drawing/2014/main" id="{7EC52457-B11F-CDA6-EF82-078A8B29CE07}"/>
                </a:ext>
              </a:extLst>
            </p:cNvPr>
            <p:cNvSpPr/>
            <p:nvPr/>
          </p:nvSpPr>
          <p:spPr>
            <a:xfrm>
              <a:off x="3954767" y="4131838"/>
              <a:ext cx="14706" cy="125846"/>
            </a:xfrm>
            <a:custGeom>
              <a:avLst/>
              <a:gdLst>
                <a:gd name="connsiteX0" fmla="*/ 7353 w 14706"/>
                <a:gd name="connsiteY0" fmla="*/ 0 h 125846"/>
                <a:gd name="connsiteX1" fmla="*/ 0 w 14706"/>
                <a:gd name="connsiteY1" fmla="*/ 7353 h 125846"/>
                <a:gd name="connsiteX2" fmla="*/ 0 w 14706"/>
                <a:gd name="connsiteY2" fmla="*/ 119627 h 125846"/>
                <a:gd name="connsiteX3" fmla="*/ 7353 w 14706"/>
                <a:gd name="connsiteY3" fmla="*/ 125846 h 125846"/>
                <a:gd name="connsiteX4" fmla="*/ 14707 w 14706"/>
                <a:gd name="connsiteY4" fmla="*/ 119627 h 125846"/>
                <a:gd name="connsiteX5" fmla="*/ 14707 w 14706"/>
                <a:gd name="connsiteY5" fmla="*/ 7353 h 125846"/>
                <a:gd name="connsiteX6" fmla="*/ 7353 w 14706"/>
                <a:gd name="connsiteY6" fmla="*/ 0 h 125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706" h="125846">
                  <a:moveTo>
                    <a:pt x="7353" y="0"/>
                  </a:moveTo>
                  <a:cubicBezTo>
                    <a:pt x="3320" y="0"/>
                    <a:pt x="0" y="3278"/>
                    <a:pt x="0" y="7353"/>
                  </a:cubicBezTo>
                  <a:lnTo>
                    <a:pt x="0" y="119627"/>
                  </a:lnTo>
                  <a:cubicBezTo>
                    <a:pt x="0" y="123073"/>
                    <a:pt x="3278" y="125846"/>
                    <a:pt x="7353" y="125846"/>
                  </a:cubicBezTo>
                  <a:cubicBezTo>
                    <a:pt x="11429" y="125846"/>
                    <a:pt x="14707" y="123073"/>
                    <a:pt x="14707" y="119627"/>
                  </a:cubicBezTo>
                  <a:lnTo>
                    <a:pt x="14707" y="7353"/>
                  </a:lnTo>
                  <a:cubicBezTo>
                    <a:pt x="14707" y="3319"/>
                    <a:pt x="11429" y="0"/>
                    <a:pt x="7353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239" name="Forma Livre: Forma 2238">
              <a:extLst>
                <a:ext uri="{FF2B5EF4-FFF2-40B4-BE49-F238E27FC236}">
                  <a16:creationId xmlns:a16="http://schemas.microsoft.com/office/drawing/2014/main" id="{8BD72EE9-DCE3-B48E-57AF-83A4DA914762}"/>
                </a:ext>
              </a:extLst>
            </p:cNvPr>
            <p:cNvSpPr/>
            <p:nvPr/>
          </p:nvSpPr>
          <p:spPr>
            <a:xfrm>
              <a:off x="3927160" y="4161335"/>
              <a:ext cx="14706" cy="71305"/>
            </a:xfrm>
            <a:custGeom>
              <a:avLst/>
              <a:gdLst>
                <a:gd name="connsiteX0" fmla="*/ 7353 w 14706"/>
                <a:gd name="connsiteY0" fmla="*/ 0 h 71305"/>
                <a:gd name="connsiteX1" fmla="*/ 0 w 14706"/>
                <a:gd name="connsiteY1" fmla="*/ 7353 h 71305"/>
                <a:gd name="connsiteX2" fmla="*/ 0 w 14706"/>
                <a:gd name="connsiteY2" fmla="*/ 65087 h 71305"/>
                <a:gd name="connsiteX3" fmla="*/ 7353 w 14706"/>
                <a:gd name="connsiteY3" fmla="*/ 71306 h 71305"/>
                <a:gd name="connsiteX4" fmla="*/ 14707 w 14706"/>
                <a:gd name="connsiteY4" fmla="*/ 65087 h 71305"/>
                <a:gd name="connsiteX5" fmla="*/ 14707 w 14706"/>
                <a:gd name="connsiteY5" fmla="*/ 7353 h 71305"/>
                <a:gd name="connsiteX6" fmla="*/ 7353 w 14706"/>
                <a:gd name="connsiteY6" fmla="*/ 0 h 7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706" h="71305">
                  <a:moveTo>
                    <a:pt x="7353" y="0"/>
                  </a:moveTo>
                  <a:cubicBezTo>
                    <a:pt x="3319" y="0"/>
                    <a:pt x="0" y="3277"/>
                    <a:pt x="0" y="7353"/>
                  </a:cubicBezTo>
                  <a:lnTo>
                    <a:pt x="0" y="65087"/>
                  </a:lnTo>
                  <a:cubicBezTo>
                    <a:pt x="0" y="68533"/>
                    <a:pt x="3277" y="71306"/>
                    <a:pt x="7353" y="71306"/>
                  </a:cubicBezTo>
                  <a:cubicBezTo>
                    <a:pt x="11429" y="71306"/>
                    <a:pt x="14707" y="68533"/>
                    <a:pt x="14707" y="65087"/>
                  </a:cubicBezTo>
                  <a:lnTo>
                    <a:pt x="14707" y="7353"/>
                  </a:lnTo>
                  <a:cubicBezTo>
                    <a:pt x="14707" y="3319"/>
                    <a:pt x="11429" y="0"/>
                    <a:pt x="7353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2240" name="Gráfico 261">
            <a:extLst>
              <a:ext uri="{FF2B5EF4-FFF2-40B4-BE49-F238E27FC236}">
                <a16:creationId xmlns:a16="http://schemas.microsoft.com/office/drawing/2014/main" id="{16CF1A37-AC83-480D-2752-C817E91B73C1}"/>
              </a:ext>
            </a:extLst>
          </p:cNvPr>
          <p:cNvGrpSpPr/>
          <p:nvPr/>
        </p:nvGrpSpPr>
        <p:grpSpPr>
          <a:xfrm>
            <a:off x="3057945" y="4340227"/>
            <a:ext cx="143935" cy="143935"/>
            <a:chOff x="3754847" y="4123768"/>
            <a:chExt cx="143935" cy="143935"/>
          </a:xfrm>
        </p:grpSpPr>
        <p:sp>
          <p:nvSpPr>
            <p:cNvPr id="2241" name="Forma Livre: Forma 2240">
              <a:extLst>
                <a:ext uri="{FF2B5EF4-FFF2-40B4-BE49-F238E27FC236}">
                  <a16:creationId xmlns:a16="http://schemas.microsoft.com/office/drawing/2014/main" id="{7CDE6D27-6272-947A-8B78-E9852162F59A}"/>
                </a:ext>
              </a:extLst>
            </p:cNvPr>
            <p:cNvSpPr/>
            <p:nvPr/>
          </p:nvSpPr>
          <p:spPr>
            <a:xfrm rot="-4608000">
              <a:off x="3766937" y="4135859"/>
              <a:ext cx="119753" cy="119753"/>
            </a:xfrm>
            <a:custGeom>
              <a:avLst/>
              <a:gdLst>
                <a:gd name="connsiteX0" fmla="*/ 119754 w 119753"/>
                <a:gd name="connsiteY0" fmla="*/ 59877 h 119753"/>
                <a:gd name="connsiteX1" fmla="*/ 59877 w 119753"/>
                <a:gd name="connsiteY1" fmla="*/ 119754 h 119753"/>
                <a:gd name="connsiteX2" fmla="*/ 0 w 119753"/>
                <a:gd name="connsiteY2" fmla="*/ 59877 h 119753"/>
                <a:gd name="connsiteX3" fmla="*/ 59877 w 119753"/>
                <a:gd name="connsiteY3" fmla="*/ 0 h 119753"/>
                <a:gd name="connsiteX4" fmla="*/ 119754 w 119753"/>
                <a:gd name="connsiteY4" fmla="*/ 59877 h 119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753" h="119753">
                  <a:moveTo>
                    <a:pt x="119754" y="59877"/>
                  </a:moveTo>
                  <a:cubicBezTo>
                    <a:pt x="119754" y="92946"/>
                    <a:pt x="92946" y="119754"/>
                    <a:pt x="59877" y="119754"/>
                  </a:cubicBezTo>
                  <a:cubicBezTo>
                    <a:pt x="26808" y="119754"/>
                    <a:pt x="0" y="92946"/>
                    <a:pt x="0" y="59877"/>
                  </a:cubicBezTo>
                  <a:cubicBezTo>
                    <a:pt x="0" y="26808"/>
                    <a:pt x="26808" y="0"/>
                    <a:pt x="59877" y="0"/>
                  </a:cubicBezTo>
                  <a:cubicBezTo>
                    <a:pt x="92946" y="0"/>
                    <a:pt x="119754" y="26808"/>
                    <a:pt x="119754" y="59877"/>
                  </a:cubicBezTo>
                  <a:close/>
                </a:path>
              </a:pathLst>
            </a:custGeom>
            <a:solidFill>
              <a:schemeClr val="bg1"/>
            </a:solidFill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242" name="Forma Livre: Forma 2241">
              <a:extLst>
                <a:ext uri="{FF2B5EF4-FFF2-40B4-BE49-F238E27FC236}">
                  <a16:creationId xmlns:a16="http://schemas.microsoft.com/office/drawing/2014/main" id="{0DDA6721-1D20-E7FD-091A-B717E446ADE8}"/>
                </a:ext>
              </a:extLst>
            </p:cNvPr>
            <p:cNvSpPr/>
            <p:nvPr/>
          </p:nvSpPr>
          <p:spPr>
            <a:xfrm>
              <a:off x="3812407" y="4160873"/>
              <a:ext cx="45674" cy="69751"/>
            </a:xfrm>
            <a:custGeom>
              <a:avLst/>
              <a:gdLst>
                <a:gd name="connsiteX0" fmla="*/ 0 w 45674"/>
                <a:gd name="connsiteY0" fmla="*/ 0 h 69751"/>
                <a:gd name="connsiteX1" fmla="*/ 45674 w 45674"/>
                <a:gd name="connsiteY1" fmla="*/ 34876 h 69751"/>
                <a:gd name="connsiteX2" fmla="*/ 0 w 45674"/>
                <a:gd name="connsiteY2" fmla="*/ 69751 h 69751"/>
                <a:gd name="connsiteX3" fmla="*/ 0 w 45674"/>
                <a:gd name="connsiteY3" fmla="*/ 0 h 69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674" h="69751">
                  <a:moveTo>
                    <a:pt x="0" y="0"/>
                  </a:moveTo>
                  <a:lnTo>
                    <a:pt x="45674" y="34876"/>
                  </a:lnTo>
                  <a:lnTo>
                    <a:pt x="0" y="697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5D9"/>
            </a:solidFill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2243" name="Forma Livre: Forma 2242">
            <a:extLst>
              <a:ext uri="{FF2B5EF4-FFF2-40B4-BE49-F238E27FC236}">
                <a16:creationId xmlns:a16="http://schemas.microsoft.com/office/drawing/2014/main" id="{8ED56DB2-6380-99E6-5BEE-E6D28B3DBA45}"/>
              </a:ext>
            </a:extLst>
          </p:cNvPr>
          <p:cNvSpPr/>
          <p:nvPr/>
        </p:nvSpPr>
        <p:spPr>
          <a:xfrm>
            <a:off x="9104604" y="3243120"/>
            <a:ext cx="1025299" cy="404934"/>
          </a:xfrm>
          <a:custGeom>
            <a:avLst/>
            <a:gdLst>
              <a:gd name="connsiteX0" fmla="*/ 822811 w 1025299"/>
              <a:gd name="connsiteY0" fmla="*/ 0 h 404934"/>
              <a:gd name="connsiteX1" fmla="*/ 1025299 w 1025299"/>
              <a:gd name="connsiteY1" fmla="*/ 202488 h 404934"/>
              <a:gd name="connsiteX2" fmla="*/ 1025299 w 1025299"/>
              <a:gd name="connsiteY2" fmla="*/ 202446 h 404934"/>
              <a:gd name="connsiteX3" fmla="*/ 822811 w 1025299"/>
              <a:gd name="connsiteY3" fmla="*/ 404935 h 404934"/>
              <a:gd name="connsiteX4" fmla="*/ 202489 w 1025299"/>
              <a:gd name="connsiteY4" fmla="*/ 404935 h 404934"/>
              <a:gd name="connsiteX5" fmla="*/ 0 w 1025299"/>
              <a:gd name="connsiteY5" fmla="*/ 202446 h 404934"/>
              <a:gd name="connsiteX6" fmla="*/ 0 w 1025299"/>
              <a:gd name="connsiteY6" fmla="*/ 202488 h 404934"/>
              <a:gd name="connsiteX7" fmla="*/ 202489 w 1025299"/>
              <a:gd name="connsiteY7" fmla="*/ 0 h 404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25299" h="404934">
                <a:moveTo>
                  <a:pt x="822811" y="0"/>
                </a:moveTo>
                <a:cubicBezTo>
                  <a:pt x="934641" y="0"/>
                  <a:pt x="1025299" y="90657"/>
                  <a:pt x="1025299" y="202488"/>
                </a:cubicBezTo>
                <a:lnTo>
                  <a:pt x="1025299" y="202446"/>
                </a:lnTo>
                <a:cubicBezTo>
                  <a:pt x="1025299" y="314277"/>
                  <a:pt x="934641" y="404935"/>
                  <a:pt x="822811" y="404935"/>
                </a:cubicBezTo>
                <a:lnTo>
                  <a:pt x="202489" y="404935"/>
                </a:lnTo>
                <a:cubicBezTo>
                  <a:pt x="90657" y="404935"/>
                  <a:pt x="0" y="314277"/>
                  <a:pt x="0" y="202446"/>
                </a:cubicBezTo>
                <a:lnTo>
                  <a:pt x="0" y="202488"/>
                </a:lnTo>
                <a:cubicBezTo>
                  <a:pt x="0" y="90657"/>
                  <a:pt x="90658" y="0"/>
                  <a:pt x="202489" y="0"/>
                </a:cubicBezTo>
                <a:close/>
              </a:path>
            </a:pathLst>
          </a:custGeom>
          <a:solidFill>
            <a:srgbClr val="80C342"/>
          </a:solidFill>
          <a:ln w="4202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grpSp>
        <p:nvGrpSpPr>
          <p:cNvPr id="2244" name="Gráfico 261">
            <a:extLst>
              <a:ext uri="{FF2B5EF4-FFF2-40B4-BE49-F238E27FC236}">
                <a16:creationId xmlns:a16="http://schemas.microsoft.com/office/drawing/2014/main" id="{87D9EB0C-ED6A-E5F2-6347-4C5BB7E29734}"/>
              </a:ext>
            </a:extLst>
          </p:cNvPr>
          <p:cNvGrpSpPr/>
          <p:nvPr/>
        </p:nvGrpSpPr>
        <p:grpSpPr>
          <a:xfrm>
            <a:off x="9434661" y="3371151"/>
            <a:ext cx="601456" cy="151435"/>
            <a:chOff x="10131563" y="3154692"/>
            <a:chExt cx="601456" cy="151435"/>
          </a:xfrm>
          <a:solidFill>
            <a:schemeClr val="bg1"/>
          </a:solidFill>
        </p:grpSpPr>
        <p:sp>
          <p:nvSpPr>
            <p:cNvPr id="2245" name="Forma Livre: Forma 2244">
              <a:extLst>
                <a:ext uri="{FF2B5EF4-FFF2-40B4-BE49-F238E27FC236}">
                  <a16:creationId xmlns:a16="http://schemas.microsoft.com/office/drawing/2014/main" id="{07882B6E-6F5D-8B27-0ECC-72FBA460AB8E}"/>
                </a:ext>
              </a:extLst>
            </p:cNvPr>
            <p:cNvSpPr/>
            <p:nvPr/>
          </p:nvSpPr>
          <p:spPr>
            <a:xfrm>
              <a:off x="10131563" y="3199862"/>
              <a:ext cx="16135" cy="56767"/>
            </a:xfrm>
            <a:custGeom>
              <a:avLst/>
              <a:gdLst>
                <a:gd name="connsiteX0" fmla="*/ 8068 w 16135"/>
                <a:gd name="connsiteY0" fmla="*/ 0 h 56767"/>
                <a:gd name="connsiteX1" fmla="*/ 0 w 16135"/>
                <a:gd name="connsiteY1" fmla="*/ 8068 h 56767"/>
                <a:gd name="connsiteX2" fmla="*/ 0 w 16135"/>
                <a:gd name="connsiteY2" fmla="*/ 47901 h 56767"/>
                <a:gd name="connsiteX3" fmla="*/ 8068 w 16135"/>
                <a:gd name="connsiteY3" fmla="*/ 56767 h 56767"/>
                <a:gd name="connsiteX4" fmla="*/ 16136 w 16135"/>
                <a:gd name="connsiteY4" fmla="*/ 47901 h 56767"/>
                <a:gd name="connsiteX5" fmla="*/ 16136 w 16135"/>
                <a:gd name="connsiteY5" fmla="*/ 8068 h 56767"/>
                <a:gd name="connsiteX6" fmla="*/ 8068 w 16135"/>
                <a:gd name="connsiteY6" fmla="*/ 0 h 56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135" h="56767">
                  <a:moveTo>
                    <a:pt x="8068" y="0"/>
                  </a:moveTo>
                  <a:cubicBezTo>
                    <a:pt x="3614" y="0"/>
                    <a:pt x="0" y="3614"/>
                    <a:pt x="0" y="8068"/>
                  </a:cubicBezTo>
                  <a:lnTo>
                    <a:pt x="0" y="47901"/>
                  </a:lnTo>
                  <a:cubicBezTo>
                    <a:pt x="0" y="52776"/>
                    <a:pt x="3614" y="56767"/>
                    <a:pt x="8068" y="56767"/>
                  </a:cubicBezTo>
                  <a:cubicBezTo>
                    <a:pt x="12522" y="56767"/>
                    <a:pt x="16136" y="52817"/>
                    <a:pt x="16136" y="47901"/>
                  </a:cubicBezTo>
                  <a:lnTo>
                    <a:pt x="16136" y="8068"/>
                  </a:lnTo>
                  <a:cubicBezTo>
                    <a:pt x="16136" y="3614"/>
                    <a:pt x="12522" y="0"/>
                    <a:pt x="8068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246" name="Forma Livre: Forma 2245">
              <a:extLst>
                <a:ext uri="{FF2B5EF4-FFF2-40B4-BE49-F238E27FC236}">
                  <a16:creationId xmlns:a16="http://schemas.microsoft.com/office/drawing/2014/main" id="{FBEC27A3-2D32-D678-A072-E96AE5F5C44B}"/>
                </a:ext>
              </a:extLst>
            </p:cNvPr>
            <p:cNvSpPr/>
            <p:nvPr/>
          </p:nvSpPr>
          <p:spPr>
            <a:xfrm>
              <a:off x="10161984" y="3185198"/>
              <a:ext cx="16135" cy="87525"/>
            </a:xfrm>
            <a:custGeom>
              <a:avLst/>
              <a:gdLst>
                <a:gd name="connsiteX0" fmla="*/ 8068 w 16135"/>
                <a:gd name="connsiteY0" fmla="*/ 0 h 87525"/>
                <a:gd name="connsiteX1" fmla="*/ 0 w 16135"/>
                <a:gd name="connsiteY1" fmla="*/ 8068 h 87525"/>
                <a:gd name="connsiteX2" fmla="*/ 0 w 16135"/>
                <a:gd name="connsiteY2" fmla="*/ 78659 h 87525"/>
                <a:gd name="connsiteX3" fmla="*/ 8068 w 16135"/>
                <a:gd name="connsiteY3" fmla="*/ 87525 h 87525"/>
                <a:gd name="connsiteX4" fmla="*/ 16136 w 16135"/>
                <a:gd name="connsiteY4" fmla="*/ 78659 h 87525"/>
                <a:gd name="connsiteX5" fmla="*/ 16136 w 16135"/>
                <a:gd name="connsiteY5" fmla="*/ 8068 h 87525"/>
                <a:gd name="connsiteX6" fmla="*/ 8068 w 16135"/>
                <a:gd name="connsiteY6" fmla="*/ 0 h 8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135" h="87525">
                  <a:moveTo>
                    <a:pt x="8068" y="0"/>
                  </a:moveTo>
                  <a:cubicBezTo>
                    <a:pt x="3614" y="0"/>
                    <a:pt x="0" y="3614"/>
                    <a:pt x="0" y="8068"/>
                  </a:cubicBezTo>
                  <a:lnTo>
                    <a:pt x="0" y="78659"/>
                  </a:lnTo>
                  <a:cubicBezTo>
                    <a:pt x="0" y="83533"/>
                    <a:pt x="3614" y="87525"/>
                    <a:pt x="8068" y="87525"/>
                  </a:cubicBezTo>
                  <a:cubicBezTo>
                    <a:pt x="12522" y="87525"/>
                    <a:pt x="16136" y="83575"/>
                    <a:pt x="16136" y="78659"/>
                  </a:cubicBezTo>
                  <a:lnTo>
                    <a:pt x="16136" y="8068"/>
                  </a:lnTo>
                  <a:cubicBezTo>
                    <a:pt x="16136" y="3614"/>
                    <a:pt x="12522" y="0"/>
                    <a:pt x="8068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247" name="Forma Livre: Forma 2246">
              <a:extLst>
                <a:ext uri="{FF2B5EF4-FFF2-40B4-BE49-F238E27FC236}">
                  <a16:creationId xmlns:a16="http://schemas.microsoft.com/office/drawing/2014/main" id="{6DDDB919-5F7F-5DEA-D350-00DC2EC26EFD}"/>
                </a:ext>
              </a:extLst>
            </p:cNvPr>
            <p:cNvSpPr/>
            <p:nvPr/>
          </p:nvSpPr>
          <p:spPr>
            <a:xfrm>
              <a:off x="10192406" y="3173180"/>
              <a:ext cx="16135" cy="112694"/>
            </a:xfrm>
            <a:custGeom>
              <a:avLst/>
              <a:gdLst>
                <a:gd name="connsiteX0" fmla="*/ 8068 w 16135"/>
                <a:gd name="connsiteY0" fmla="*/ 0 h 112694"/>
                <a:gd name="connsiteX1" fmla="*/ 0 w 16135"/>
                <a:gd name="connsiteY1" fmla="*/ 8068 h 112694"/>
                <a:gd name="connsiteX2" fmla="*/ 0 w 16135"/>
                <a:gd name="connsiteY2" fmla="*/ 103828 h 112694"/>
                <a:gd name="connsiteX3" fmla="*/ 8068 w 16135"/>
                <a:gd name="connsiteY3" fmla="*/ 112694 h 112694"/>
                <a:gd name="connsiteX4" fmla="*/ 16136 w 16135"/>
                <a:gd name="connsiteY4" fmla="*/ 103828 h 112694"/>
                <a:gd name="connsiteX5" fmla="*/ 16136 w 16135"/>
                <a:gd name="connsiteY5" fmla="*/ 8068 h 112694"/>
                <a:gd name="connsiteX6" fmla="*/ 8068 w 16135"/>
                <a:gd name="connsiteY6" fmla="*/ 0 h 112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135" h="112694">
                  <a:moveTo>
                    <a:pt x="8068" y="0"/>
                  </a:moveTo>
                  <a:cubicBezTo>
                    <a:pt x="3614" y="0"/>
                    <a:pt x="0" y="3614"/>
                    <a:pt x="0" y="8068"/>
                  </a:cubicBezTo>
                  <a:lnTo>
                    <a:pt x="0" y="103828"/>
                  </a:lnTo>
                  <a:cubicBezTo>
                    <a:pt x="0" y="108702"/>
                    <a:pt x="3614" y="112694"/>
                    <a:pt x="8068" y="112694"/>
                  </a:cubicBezTo>
                  <a:cubicBezTo>
                    <a:pt x="12522" y="112694"/>
                    <a:pt x="16136" y="108745"/>
                    <a:pt x="16136" y="103828"/>
                  </a:cubicBezTo>
                  <a:lnTo>
                    <a:pt x="16136" y="8068"/>
                  </a:lnTo>
                  <a:cubicBezTo>
                    <a:pt x="16136" y="3614"/>
                    <a:pt x="12522" y="0"/>
                    <a:pt x="8068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248" name="Forma Livre: Forma 2247">
              <a:extLst>
                <a:ext uri="{FF2B5EF4-FFF2-40B4-BE49-F238E27FC236}">
                  <a16:creationId xmlns:a16="http://schemas.microsoft.com/office/drawing/2014/main" id="{89DE4E5F-FD19-EAA7-C356-D714B65C5329}"/>
                </a:ext>
              </a:extLst>
            </p:cNvPr>
            <p:cNvSpPr/>
            <p:nvPr/>
          </p:nvSpPr>
          <p:spPr>
            <a:xfrm>
              <a:off x="10222827" y="3154692"/>
              <a:ext cx="16135" cy="151435"/>
            </a:xfrm>
            <a:custGeom>
              <a:avLst/>
              <a:gdLst>
                <a:gd name="connsiteX0" fmla="*/ 8068 w 16135"/>
                <a:gd name="connsiteY0" fmla="*/ 0 h 151435"/>
                <a:gd name="connsiteX1" fmla="*/ 0 w 16135"/>
                <a:gd name="connsiteY1" fmla="*/ 8068 h 151435"/>
                <a:gd name="connsiteX2" fmla="*/ 0 w 16135"/>
                <a:gd name="connsiteY2" fmla="*/ 142570 h 151435"/>
                <a:gd name="connsiteX3" fmla="*/ 8068 w 16135"/>
                <a:gd name="connsiteY3" fmla="*/ 151435 h 151435"/>
                <a:gd name="connsiteX4" fmla="*/ 16136 w 16135"/>
                <a:gd name="connsiteY4" fmla="*/ 142570 h 151435"/>
                <a:gd name="connsiteX5" fmla="*/ 16136 w 16135"/>
                <a:gd name="connsiteY5" fmla="*/ 8068 h 151435"/>
                <a:gd name="connsiteX6" fmla="*/ 8068 w 16135"/>
                <a:gd name="connsiteY6" fmla="*/ 0 h 151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135" h="151435">
                  <a:moveTo>
                    <a:pt x="8068" y="0"/>
                  </a:moveTo>
                  <a:cubicBezTo>
                    <a:pt x="3614" y="0"/>
                    <a:pt x="0" y="3614"/>
                    <a:pt x="0" y="8068"/>
                  </a:cubicBezTo>
                  <a:lnTo>
                    <a:pt x="0" y="142570"/>
                  </a:lnTo>
                  <a:cubicBezTo>
                    <a:pt x="0" y="147444"/>
                    <a:pt x="3614" y="151435"/>
                    <a:pt x="8068" y="151435"/>
                  </a:cubicBezTo>
                  <a:cubicBezTo>
                    <a:pt x="12523" y="151435"/>
                    <a:pt x="16136" y="147486"/>
                    <a:pt x="16136" y="142570"/>
                  </a:cubicBezTo>
                  <a:lnTo>
                    <a:pt x="16136" y="8068"/>
                  </a:lnTo>
                  <a:cubicBezTo>
                    <a:pt x="16136" y="3614"/>
                    <a:pt x="12523" y="0"/>
                    <a:pt x="8068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249" name="Forma Livre: Forma 2248">
              <a:extLst>
                <a:ext uri="{FF2B5EF4-FFF2-40B4-BE49-F238E27FC236}">
                  <a16:creationId xmlns:a16="http://schemas.microsoft.com/office/drawing/2014/main" id="{E6D1C0F1-7D7A-86DE-38F3-8E47B3A57557}"/>
                </a:ext>
              </a:extLst>
            </p:cNvPr>
            <p:cNvSpPr/>
            <p:nvPr/>
          </p:nvSpPr>
          <p:spPr>
            <a:xfrm>
              <a:off x="10314051" y="3199862"/>
              <a:ext cx="16134" cy="56767"/>
            </a:xfrm>
            <a:custGeom>
              <a:avLst/>
              <a:gdLst>
                <a:gd name="connsiteX0" fmla="*/ 8067 w 16134"/>
                <a:gd name="connsiteY0" fmla="*/ 0 h 56767"/>
                <a:gd name="connsiteX1" fmla="*/ 0 w 16134"/>
                <a:gd name="connsiteY1" fmla="*/ 8068 h 56767"/>
                <a:gd name="connsiteX2" fmla="*/ 0 w 16134"/>
                <a:gd name="connsiteY2" fmla="*/ 47901 h 56767"/>
                <a:gd name="connsiteX3" fmla="*/ 8067 w 16134"/>
                <a:gd name="connsiteY3" fmla="*/ 56767 h 56767"/>
                <a:gd name="connsiteX4" fmla="*/ 16135 w 16134"/>
                <a:gd name="connsiteY4" fmla="*/ 47901 h 56767"/>
                <a:gd name="connsiteX5" fmla="*/ 16135 w 16134"/>
                <a:gd name="connsiteY5" fmla="*/ 8068 h 56767"/>
                <a:gd name="connsiteX6" fmla="*/ 8067 w 16134"/>
                <a:gd name="connsiteY6" fmla="*/ 0 h 56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134" h="56767">
                  <a:moveTo>
                    <a:pt x="8067" y="0"/>
                  </a:moveTo>
                  <a:cubicBezTo>
                    <a:pt x="3613" y="0"/>
                    <a:pt x="0" y="3614"/>
                    <a:pt x="0" y="8068"/>
                  </a:cubicBezTo>
                  <a:lnTo>
                    <a:pt x="0" y="47901"/>
                  </a:lnTo>
                  <a:cubicBezTo>
                    <a:pt x="0" y="52776"/>
                    <a:pt x="3613" y="56767"/>
                    <a:pt x="8067" y="56767"/>
                  </a:cubicBezTo>
                  <a:cubicBezTo>
                    <a:pt x="12522" y="56767"/>
                    <a:pt x="16135" y="52817"/>
                    <a:pt x="16135" y="47901"/>
                  </a:cubicBezTo>
                  <a:lnTo>
                    <a:pt x="16135" y="8068"/>
                  </a:lnTo>
                  <a:cubicBezTo>
                    <a:pt x="16135" y="3614"/>
                    <a:pt x="12522" y="0"/>
                    <a:pt x="8067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250" name="Forma Livre: Forma 2249">
              <a:extLst>
                <a:ext uri="{FF2B5EF4-FFF2-40B4-BE49-F238E27FC236}">
                  <a16:creationId xmlns:a16="http://schemas.microsoft.com/office/drawing/2014/main" id="{02613A60-CE3A-5262-CE85-116A7DA0836D}"/>
                </a:ext>
              </a:extLst>
            </p:cNvPr>
            <p:cNvSpPr/>
            <p:nvPr/>
          </p:nvSpPr>
          <p:spPr>
            <a:xfrm>
              <a:off x="10283629" y="3185198"/>
              <a:ext cx="16134" cy="87525"/>
            </a:xfrm>
            <a:custGeom>
              <a:avLst/>
              <a:gdLst>
                <a:gd name="connsiteX0" fmla="*/ 8067 w 16134"/>
                <a:gd name="connsiteY0" fmla="*/ 0 h 87525"/>
                <a:gd name="connsiteX1" fmla="*/ 0 w 16134"/>
                <a:gd name="connsiteY1" fmla="*/ 8068 h 87525"/>
                <a:gd name="connsiteX2" fmla="*/ 0 w 16134"/>
                <a:gd name="connsiteY2" fmla="*/ 78659 h 87525"/>
                <a:gd name="connsiteX3" fmla="*/ 8067 w 16134"/>
                <a:gd name="connsiteY3" fmla="*/ 87525 h 87525"/>
                <a:gd name="connsiteX4" fmla="*/ 16135 w 16134"/>
                <a:gd name="connsiteY4" fmla="*/ 78659 h 87525"/>
                <a:gd name="connsiteX5" fmla="*/ 16135 w 16134"/>
                <a:gd name="connsiteY5" fmla="*/ 8068 h 87525"/>
                <a:gd name="connsiteX6" fmla="*/ 8067 w 16134"/>
                <a:gd name="connsiteY6" fmla="*/ 0 h 8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134" h="87525">
                  <a:moveTo>
                    <a:pt x="8067" y="0"/>
                  </a:moveTo>
                  <a:cubicBezTo>
                    <a:pt x="3613" y="0"/>
                    <a:pt x="0" y="3614"/>
                    <a:pt x="0" y="8068"/>
                  </a:cubicBezTo>
                  <a:lnTo>
                    <a:pt x="0" y="78659"/>
                  </a:lnTo>
                  <a:cubicBezTo>
                    <a:pt x="0" y="83533"/>
                    <a:pt x="3613" y="87525"/>
                    <a:pt x="8067" y="87525"/>
                  </a:cubicBezTo>
                  <a:cubicBezTo>
                    <a:pt x="12522" y="87525"/>
                    <a:pt x="16135" y="83575"/>
                    <a:pt x="16135" y="78659"/>
                  </a:cubicBezTo>
                  <a:lnTo>
                    <a:pt x="16135" y="8068"/>
                  </a:lnTo>
                  <a:cubicBezTo>
                    <a:pt x="16135" y="3614"/>
                    <a:pt x="12522" y="0"/>
                    <a:pt x="8067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251" name="Forma Livre: Forma 2250">
              <a:extLst>
                <a:ext uri="{FF2B5EF4-FFF2-40B4-BE49-F238E27FC236}">
                  <a16:creationId xmlns:a16="http://schemas.microsoft.com/office/drawing/2014/main" id="{BC927E1B-F371-EC75-F13A-22604F080C87}"/>
                </a:ext>
              </a:extLst>
            </p:cNvPr>
            <p:cNvSpPr/>
            <p:nvPr/>
          </p:nvSpPr>
          <p:spPr>
            <a:xfrm>
              <a:off x="10253208" y="3173180"/>
              <a:ext cx="16134" cy="112694"/>
            </a:xfrm>
            <a:custGeom>
              <a:avLst/>
              <a:gdLst>
                <a:gd name="connsiteX0" fmla="*/ 8067 w 16134"/>
                <a:gd name="connsiteY0" fmla="*/ 0 h 112694"/>
                <a:gd name="connsiteX1" fmla="*/ 0 w 16134"/>
                <a:gd name="connsiteY1" fmla="*/ 8068 h 112694"/>
                <a:gd name="connsiteX2" fmla="*/ 0 w 16134"/>
                <a:gd name="connsiteY2" fmla="*/ 103828 h 112694"/>
                <a:gd name="connsiteX3" fmla="*/ 8067 w 16134"/>
                <a:gd name="connsiteY3" fmla="*/ 112694 h 112694"/>
                <a:gd name="connsiteX4" fmla="*/ 16135 w 16134"/>
                <a:gd name="connsiteY4" fmla="*/ 103828 h 112694"/>
                <a:gd name="connsiteX5" fmla="*/ 16135 w 16134"/>
                <a:gd name="connsiteY5" fmla="*/ 8068 h 112694"/>
                <a:gd name="connsiteX6" fmla="*/ 8067 w 16134"/>
                <a:gd name="connsiteY6" fmla="*/ 0 h 112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134" h="112694">
                  <a:moveTo>
                    <a:pt x="8067" y="0"/>
                  </a:moveTo>
                  <a:cubicBezTo>
                    <a:pt x="3613" y="0"/>
                    <a:pt x="0" y="3614"/>
                    <a:pt x="0" y="8068"/>
                  </a:cubicBezTo>
                  <a:lnTo>
                    <a:pt x="0" y="103828"/>
                  </a:lnTo>
                  <a:cubicBezTo>
                    <a:pt x="0" y="108702"/>
                    <a:pt x="3613" y="112694"/>
                    <a:pt x="8067" y="112694"/>
                  </a:cubicBezTo>
                  <a:cubicBezTo>
                    <a:pt x="12522" y="112694"/>
                    <a:pt x="16135" y="108745"/>
                    <a:pt x="16135" y="103828"/>
                  </a:cubicBezTo>
                  <a:lnTo>
                    <a:pt x="16135" y="8068"/>
                  </a:lnTo>
                  <a:cubicBezTo>
                    <a:pt x="16135" y="3614"/>
                    <a:pt x="12522" y="0"/>
                    <a:pt x="8067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252" name="Forma Livre: Forma 2251">
              <a:extLst>
                <a:ext uri="{FF2B5EF4-FFF2-40B4-BE49-F238E27FC236}">
                  <a16:creationId xmlns:a16="http://schemas.microsoft.com/office/drawing/2014/main" id="{FB50FEAE-6C86-BE55-87E5-6A3522004C4D}"/>
                </a:ext>
              </a:extLst>
            </p:cNvPr>
            <p:cNvSpPr/>
            <p:nvPr/>
          </p:nvSpPr>
          <p:spPr>
            <a:xfrm>
              <a:off x="10564819" y="3195492"/>
              <a:ext cx="16135" cy="65927"/>
            </a:xfrm>
            <a:custGeom>
              <a:avLst/>
              <a:gdLst>
                <a:gd name="connsiteX0" fmla="*/ 8067 w 16135"/>
                <a:gd name="connsiteY0" fmla="*/ 0 h 65927"/>
                <a:gd name="connsiteX1" fmla="*/ 0 w 16135"/>
                <a:gd name="connsiteY1" fmla="*/ 8068 h 65927"/>
                <a:gd name="connsiteX2" fmla="*/ 0 w 16135"/>
                <a:gd name="connsiteY2" fmla="*/ 57061 h 65927"/>
                <a:gd name="connsiteX3" fmla="*/ 8067 w 16135"/>
                <a:gd name="connsiteY3" fmla="*/ 65927 h 65927"/>
                <a:gd name="connsiteX4" fmla="*/ 16136 w 16135"/>
                <a:gd name="connsiteY4" fmla="*/ 57061 h 65927"/>
                <a:gd name="connsiteX5" fmla="*/ 16136 w 16135"/>
                <a:gd name="connsiteY5" fmla="*/ 8068 h 65927"/>
                <a:gd name="connsiteX6" fmla="*/ 8067 w 16135"/>
                <a:gd name="connsiteY6" fmla="*/ 0 h 65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135" h="65927">
                  <a:moveTo>
                    <a:pt x="8067" y="0"/>
                  </a:moveTo>
                  <a:cubicBezTo>
                    <a:pt x="3613" y="0"/>
                    <a:pt x="0" y="3614"/>
                    <a:pt x="0" y="8068"/>
                  </a:cubicBezTo>
                  <a:lnTo>
                    <a:pt x="0" y="57061"/>
                  </a:lnTo>
                  <a:cubicBezTo>
                    <a:pt x="0" y="61936"/>
                    <a:pt x="3613" y="65927"/>
                    <a:pt x="8067" y="65927"/>
                  </a:cubicBezTo>
                  <a:cubicBezTo>
                    <a:pt x="12522" y="65927"/>
                    <a:pt x="16136" y="61978"/>
                    <a:pt x="16136" y="57061"/>
                  </a:cubicBezTo>
                  <a:lnTo>
                    <a:pt x="16136" y="8068"/>
                  </a:lnTo>
                  <a:cubicBezTo>
                    <a:pt x="16136" y="3614"/>
                    <a:pt x="12522" y="0"/>
                    <a:pt x="8067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253" name="Forma Livre: Forma 2252">
              <a:extLst>
                <a:ext uri="{FF2B5EF4-FFF2-40B4-BE49-F238E27FC236}">
                  <a16:creationId xmlns:a16="http://schemas.microsoft.com/office/drawing/2014/main" id="{3A1CF50A-5A06-91A8-1D97-17BF3C27F95E}"/>
                </a:ext>
              </a:extLst>
            </p:cNvPr>
            <p:cNvSpPr/>
            <p:nvPr/>
          </p:nvSpPr>
          <p:spPr>
            <a:xfrm>
              <a:off x="10595240" y="3183475"/>
              <a:ext cx="16135" cy="91138"/>
            </a:xfrm>
            <a:custGeom>
              <a:avLst/>
              <a:gdLst>
                <a:gd name="connsiteX0" fmla="*/ 8067 w 16135"/>
                <a:gd name="connsiteY0" fmla="*/ 0 h 91138"/>
                <a:gd name="connsiteX1" fmla="*/ 0 w 16135"/>
                <a:gd name="connsiteY1" fmla="*/ 8068 h 91138"/>
                <a:gd name="connsiteX2" fmla="*/ 0 w 16135"/>
                <a:gd name="connsiteY2" fmla="*/ 82273 h 91138"/>
                <a:gd name="connsiteX3" fmla="*/ 8067 w 16135"/>
                <a:gd name="connsiteY3" fmla="*/ 91139 h 91138"/>
                <a:gd name="connsiteX4" fmla="*/ 16136 w 16135"/>
                <a:gd name="connsiteY4" fmla="*/ 82273 h 91138"/>
                <a:gd name="connsiteX5" fmla="*/ 16136 w 16135"/>
                <a:gd name="connsiteY5" fmla="*/ 8068 h 91138"/>
                <a:gd name="connsiteX6" fmla="*/ 8067 w 16135"/>
                <a:gd name="connsiteY6" fmla="*/ 0 h 9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135" h="91138">
                  <a:moveTo>
                    <a:pt x="8067" y="0"/>
                  </a:moveTo>
                  <a:cubicBezTo>
                    <a:pt x="3613" y="0"/>
                    <a:pt x="0" y="3614"/>
                    <a:pt x="0" y="8068"/>
                  </a:cubicBezTo>
                  <a:lnTo>
                    <a:pt x="0" y="82273"/>
                  </a:lnTo>
                  <a:cubicBezTo>
                    <a:pt x="0" y="87147"/>
                    <a:pt x="3613" y="91139"/>
                    <a:pt x="8067" y="91139"/>
                  </a:cubicBezTo>
                  <a:cubicBezTo>
                    <a:pt x="12522" y="91139"/>
                    <a:pt x="16136" y="87189"/>
                    <a:pt x="16136" y="82273"/>
                  </a:cubicBezTo>
                  <a:lnTo>
                    <a:pt x="16136" y="8068"/>
                  </a:lnTo>
                  <a:cubicBezTo>
                    <a:pt x="16136" y="3614"/>
                    <a:pt x="12522" y="0"/>
                    <a:pt x="8067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254" name="Forma Livre: Forma 2253">
              <a:extLst>
                <a:ext uri="{FF2B5EF4-FFF2-40B4-BE49-F238E27FC236}">
                  <a16:creationId xmlns:a16="http://schemas.microsoft.com/office/drawing/2014/main" id="{23AB75B0-D4D2-2727-893F-C21B9A86382E}"/>
                </a:ext>
              </a:extLst>
            </p:cNvPr>
            <p:cNvSpPr/>
            <p:nvPr/>
          </p:nvSpPr>
          <p:spPr>
            <a:xfrm>
              <a:off x="10625662" y="3165029"/>
              <a:ext cx="16135" cy="129837"/>
            </a:xfrm>
            <a:custGeom>
              <a:avLst/>
              <a:gdLst>
                <a:gd name="connsiteX0" fmla="*/ 8067 w 16135"/>
                <a:gd name="connsiteY0" fmla="*/ 0 h 129837"/>
                <a:gd name="connsiteX1" fmla="*/ 0 w 16135"/>
                <a:gd name="connsiteY1" fmla="*/ 8068 h 129837"/>
                <a:gd name="connsiteX2" fmla="*/ 0 w 16135"/>
                <a:gd name="connsiteY2" fmla="*/ 120972 h 129837"/>
                <a:gd name="connsiteX3" fmla="*/ 8067 w 16135"/>
                <a:gd name="connsiteY3" fmla="*/ 129838 h 129837"/>
                <a:gd name="connsiteX4" fmla="*/ 16136 w 16135"/>
                <a:gd name="connsiteY4" fmla="*/ 120972 h 129837"/>
                <a:gd name="connsiteX5" fmla="*/ 16136 w 16135"/>
                <a:gd name="connsiteY5" fmla="*/ 8068 h 129837"/>
                <a:gd name="connsiteX6" fmla="*/ 8067 w 16135"/>
                <a:gd name="connsiteY6" fmla="*/ 0 h 129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135" h="129837">
                  <a:moveTo>
                    <a:pt x="8067" y="0"/>
                  </a:moveTo>
                  <a:cubicBezTo>
                    <a:pt x="3614" y="0"/>
                    <a:pt x="0" y="3614"/>
                    <a:pt x="0" y="8068"/>
                  </a:cubicBezTo>
                  <a:lnTo>
                    <a:pt x="0" y="120972"/>
                  </a:lnTo>
                  <a:cubicBezTo>
                    <a:pt x="0" y="125846"/>
                    <a:pt x="3614" y="129838"/>
                    <a:pt x="8067" y="129838"/>
                  </a:cubicBezTo>
                  <a:cubicBezTo>
                    <a:pt x="12522" y="129838"/>
                    <a:pt x="16136" y="125888"/>
                    <a:pt x="16136" y="120972"/>
                  </a:cubicBezTo>
                  <a:lnTo>
                    <a:pt x="16136" y="8068"/>
                  </a:lnTo>
                  <a:cubicBezTo>
                    <a:pt x="16136" y="3614"/>
                    <a:pt x="12522" y="0"/>
                    <a:pt x="8067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255" name="Forma Livre: Forma 2254">
              <a:extLst>
                <a:ext uri="{FF2B5EF4-FFF2-40B4-BE49-F238E27FC236}">
                  <a16:creationId xmlns:a16="http://schemas.microsoft.com/office/drawing/2014/main" id="{E213D838-4435-C612-94BA-4F66C405207D}"/>
                </a:ext>
              </a:extLst>
            </p:cNvPr>
            <p:cNvSpPr/>
            <p:nvPr/>
          </p:nvSpPr>
          <p:spPr>
            <a:xfrm>
              <a:off x="10716884" y="3210157"/>
              <a:ext cx="16135" cy="35211"/>
            </a:xfrm>
            <a:custGeom>
              <a:avLst/>
              <a:gdLst>
                <a:gd name="connsiteX0" fmla="*/ 8067 w 16135"/>
                <a:gd name="connsiteY0" fmla="*/ 0 h 35211"/>
                <a:gd name="connsiteX1" fmla="*/ 0 w 16135"/>
                <a:gd name="connsiteY1" fmla="*/ 8068 h 35211"/>
                <a:gd name="connsiteX2" fmla="*/ 0 w 16135"/>
                <a:gd name="connsiteY2" fmla="*/ 26346 h 35211"/>
                <a:gd name="connsiteX3" fmla="*/ 8067 w 16135"/>
                <a:gd name="connsiteY3" fmla="*/ 35212 h 35211"/>
                <a:gd name="connsiteX4" fmla="*/ 16136 w 16135"/>
                <a:gd name="connsiteY4" fmla="*/ 26346 h 35211"/>
                <a:gd name="connsiteX5" fmla="*/ 16136 w 16135"/>
                <a:gd name="connsiteY5" fmla="*/ 8068 h 35211"/>
                <a:gd name="connsiteX6" fmla="*/ 8067 w 16135"/>
                <a:gd name="connsiteY6" fmla="*/ 0 h 35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135" h="35211">
                  <a:moveTo>
                    <a:pt x="8067" y="0"/>
                  </a:moveTo>
                  <a:cubicBezTo>
                    <a:pt x="3614" y="0"/>
                    <a:pt x="0" y="3614"/>
                    <a:pt x="0" y="8068"/>
                  </a:cubicBezTo>
                  <a:lnTo>
                    <a:pt x="0" y="26346"/>
                  </a:lnTo>
                  <a:cubicBezTo>
                    <a:pt x="0" y="31220"/>
                    <a:pt x="3614" y="35212"/>
                    <a:pt x="8067" y="35212"/>
                  </a:cubicBezTo>
                  <a:cubicBezTo>
                    <a:pt x="12522" y="35212"/>
                    <a:pt x="16136" y="31262"/>
                    <a:pt x="16136" y="26346"/>
                  </a:cubicBezTo>
                  <a:lnTo>
                    <a:pt x="16136" y="8068"/>
                  </a:lnTo>
                  <a:cubicBezTo>
                    <a:pt x="16136" y="3614"/>
                    <a:pt x="12522" y="0"/>
                    <a:pt x="8067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256" name="Forma Livre: Forma 2255">
              <a:extLst>
                <a:ext uri="{FF2B5EF4-FFF2-40B4-BE49-F238E27FC236}">
                  <a16:creationId xmlns:a16="http://schemas.microsoft.com/office/drawing/2014/main" id="{16186A9A-124A-18EA-1720-FB9A69BACD85}"/>
                </a:ext>
              </a:extLst>
            </p:cNvPr>
            <p:cNvSpPr/>
            <p:nvPr/>
          </p:nvSpPr>
          <p:spPr>
            <a:xfrm>
              <a:off x="10686505" y="3195492"/>
              <a:ext cx="16135" cy="65927"/>
            </a:xfrm>
            <a:custGeom>
              <a:avLst/>
              <a:gdLst>
                <a:gd name="connsiteX0" fmla="*/ 8067 w 16135"/>
                <a:gd name="connsiteY0" fmla="*/ 0 h 65927"/>
                <a:gd name="connsiteX1" fmla="*/ 0 w 16135"/>
                <a:gd name="connsiteY1" fmla="*/ 8068 h 65927"/>
                <a:gd name="connsiteX2" fmla="*/ 0 w 16135"/>
                <a:gd name="connsiteY2" fmla="*/ 57061 h 65927"/>
                <a:gd name="connsiteX3" fmla="*/ 8067 w 16135"/>
                <a:gd name="connsiteY3" fmla="*/ 65927 h 65927"/>
                <a:gd name="connsiteX4" fmla="*/ 16136 w 16135"/>
                <a:gd name="connsiteY4" fmla="*/ 57061 h 65927"/>
                <a:gd name="connsiteX5" fmla="*/ 16136 w 16135"/>
                <a:gd name="connsiteY5" fmla="*/ 8068 h 65927"/>
                <a:gd name="connsiteX6" fmla="*/ 8067 w 16135"/>
                <a:gd name="connsiteY6" fmla="*/ 0 h 65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135" h="65927">
                  <a:moveTo>
                    <a:pt x="8067" y="0"/>
                  </a:moveTo>
                  <a:cubicBezTo>
                    <a:pt x="3614" y="0"/>
                    <a:pt x="0" y="3614"/>
                    <a:pt x="0" y="8068"/>
                  </a:cubicBezTo>
                  <a:lnTo>
                    <a:pt x="0" y="57061"/>
                  </a:lnTo>
                  <a:cubicBezTo>
                    <a:pt x="0" y="61936"/>
                    <a:pt x="3614" y="65927"/>
                    <a:pt x="8067" y="65927"/>
                  </a:cubicBezTo>
                  <a:cubicBezTo>
                    <a:pt x="12522" y="65927"/>
                    <a:pt x="16136" y="61978"/>
                    <a:pt x="16136" y="57061"/>
                  </a:cubicBezTo>
                  <a:lnTo>
                    <a:pt x="16136" y="8068"/>
                  </a:lnTo>
                  <a:cubicBezTo>
                    <a:pt x="16136" y="3614"/>
                    <a:pt x="12522" y="0"/>
                    <a:pt x="8067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257" name="Forma Livre: Forma 2256">
              <a:extLst>
                <a:ext uri="{FF2B5EF4-FFF2-40B4-BE49-F238E27FC236}">
                  <a16:creationId xmlns:a16="http://schemas.microsoft.com/office/drawing/2014/main" id="{16B7D71D-3124-F599-B798-E643DBF964E4}"/>
                </a:ext>
              </a:extLst>
            </p:cNvPr>
            <p:cNvSpPr/>
            <p:nvPr/>
          </p:nvSpPr>
          <p:spPr>
            <a:xfrm>
              <a:off x="10656083" y="3183475"/>
              <a:ext cx="16135" cy="91138"/>
            </a:xfrm>
            <a:custGeom>
              <a:avLst/>
              <a:gdLst>
                <a:gd name="connsiteX0" fmla="*/ 8067 w 16135"/>
                <a:gd name="connsiteY0" fmla="*/ 0 h 91138"/>
                <a:gd name="connsiteX1" fmla="*/ 0 w 16135"/>
                <a:gd name="connsiteY1" fmla="*/ 8068 h 91138"/>
                <a:gd name="connsiteX2" fmla="*/ 0 w 16135"/>
                <a:gd name="connsiteY2" fmla="*/ 82273 h 91138"/>
                <a:gd name="connsiteX3" fmla="*/ 8067 w 16135"/>
                <a:gd name="connsiteY3" fmla="*/ 91139 h 91138"/>
                <a:gd name="connsiteX4" fmla="*/ 16136 w 16135"/>
                <a:gd name="connsiteY4" fmla="*/ 82273 h 91138"/>
                <a:gd name="connsiteX5" fmla="*/ 16136 w 16135"/>
                <a:gd name="connsiteY5" fmla="*/ 8068 h 91138"/>
                <a:gd name="connsiteX6" fmla="*/ 8067 w 16135"/>
                <a:gd name="connsiteY6" fmla="*/ 0 h 9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135" h="91138">
                  <a:moveTo>
                    <a:pt x="8067" y="0"/>
                  </a:moveTo>
                  <a:cubicBezTo>
                    <a:pt x="3614" y="0"/>
                    <a:pt x="0" y="3614"/>
                    <a:pt x="0" y="8068"/>
                  </a:cubicBezTo>
                  <a:lnTo>
                    <a:pt x="0" y="82273"/>
                  </a:lnTo>
                  <a:cubicBezTo>
                    <a:pt x="0" y="87147"/>
                    <a:pt x="3614" y="91139"/>
                    <a:pt x="8067" y="91139"/>
                  </a:cubicBezTo>
                  <a:cubicBezTo>
                    <a:pt x="12522" y="91139"/>
                    <a:pt x="16136" y="87189"/>
                    <a:pt x="16136" y="82273"/>
                  </a:cubicBezTo>
                  <a:lnTo>
                    <a:pt x="16136" y="8068"/>
                  </a:lnTo>
                  <a:cubicBezTo>
                    <a:pt x="16136" y="3614"/>
                    <a:pt x="12522" y="0"/>
                    <a:pt x="8067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258" name="Forma Livre: Forma 2257">
              <a:extLst>
                <a:ext uri="{FF2B5EF4-FFF2-40B4-BE49-F238E27FC236}">
                  <a16:creationId xmlns:a16="http://schemas.microsoft.com/office/drawing/2014/main" id="{F68F8E26-98E7-2A51-ABB5-2777A46ED95A}"/>
                </a:ext>
              </a:extLst>
            </p:cNvPr>
            <p:cNvSpPr/>
            <p:nvPr/>
          </p:nvSpPr>
          <p:spPr>
            <a:xfrm>
              <a:off x="10352119" y="3216922"/>
              <a:ext cx="16135" cy="21009"/>
            </a:xfrm>
            <a:custGeom>
              <a:avLst/>
              <a:gdLst>
                <a:gd name="connsiteX0" fmla="*/ 8068 w 16135"/>
                <a:gd name="connsiteY0" fmla="*/ 0 h 21009"/>
                <a:gd name="connsiteX1" fmla="*/ 0 w 16135"/>
                <a:gd name="connsiteY1" fmla="*/ 8068 h 21009"/>
                <a:gd name="connsiteX2" fmla="*/ 0 w 16135"/>
                <a:gd name="connsiteY2" fmla="*/ 12143 h 21009"/>
                <a:gd name="connsiteX3" fmla="*/ 8068 w 16135"/>
                <a:gd name="connsiteY3" fmla="*/ 21009 h 21009"/>
                <a:gd name="connsiteX4" fmla="*/ 16136 w 16135"/>
                <a:gd name="connsiteY4" fmla="*/ 12143 h 21009"/>
                <a:gd name="connsiteX5" fmla="*/ 16136 w 16135"/>
                <a:gd name="connsiteY5" fmla="*/ 8068 h 21009"/>
                <a:gd name="connsiteX6" fmla="*/ 8068 w 16135"/>
                <a:gd name="connsiteY6" fmla="*/ 0 h 21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135" h="21009">
                  <a:moveTo>
                    <a:pt x="8068" y="0"/>
                  </a:moveTo>
                  <a:cubicBezTo>
                    <a:pt x="3614" y="0"/>
                    <a:pt x="0" y="3614"/>
                    <a:pt x="0" y="8068"/>
                  </a:cubicBezTo>
                  <a:lnTo>
                    <a:pt x="0" y="12143"/>
                  </a:lnTo>
                  <a:cubicBezTo>
                    <a:pt x="0" y="17018"/>
                    <a:pt x="3614" y="21009"/>
                    <a:pt x="8068" y="21009"/>
                  </a:cubicBezTo>
                  <a:cubicBezTo>
                    <a:pt x="12522" y="21009"/>
                    <a:pt x="16136" y="17060"/>
                    <a:pt x="16136" y="12143"/>
                  </a:cubicBezTo>
                  <a:lnTo>
                    <a:pt x="16136" y="8068"/>
                  </a:lnTo>
                  <a:cubicBezTo>
                    <a:pt x="16136" y="3614"/>
                    <a:pt x="12522" y="0"/>
                    <a:pt x="8068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259" name="Forma Livre: Forma 2258">
              <a:extLst>
                <a:ext uri="{FF2B5EF4-FFF2-40B4-BE49-F238E27FC236}">
                  <a16:creationId xmlns:a16="http://schemas.microsoft.com/office/drawing/2014/main" id="{9C56FC69-6EED-C2CD-4ED6-982460290834}"/>
                </a:ext>
              </a:extLst>
            </p:cNvPr>
            <p:cNvSpPr/>
            <p:nvPr/>
          </p:nvSpPr>
          <p:spPr>
            <a:xfrm>
              <a:off x="10382541" y="3211501"/>
              <a:ext cx="16135" cy="32396"/>
            </a:xfrm>
            <a:custGeom>
              <a:avLst/>
              <a:gdLst>
                <a:gd name="connsiteX0" fmla="*/ 8068 w 16135"/>
                <a:gd name="connsiteY0" fmla="*/ 0 h 32396"/>
                <a:gd name="connsiteX1" fmla="*/ 0 w 16135"/>
                <a:gd name="connsiteY1" fmla="*/ 8068 h 32396"/>
                <a:gd name="connsiteX2" fmla="*/ 0 w 16135"/>
                <a:gd name="connsiteY2" fmla="*/ 23531 h 32396"/>
                <a:gd name="connsiteX3" fmla="*/ 8068 w 16135"/>
                <a:gd name="connsiteY3" fmla="*/ 32396 h 32396"/>
                <a:gd name="connsiteX4" fmla="*/ 16136 w 16135"/>
                <a:gd name="connsiteY4" fmla="*/ 23531 h 32396"/>
                <a:gd name="connsiteX5" fmla="*/ 16136 w 16135"/>
                <a:gd name="connsiteY5" fmla="*/ 8068 h 32396"/>
                <a:gd name="connsiteX6" fmla="*/ 8068 w 16135"/>
                <a:gd name="connsiteY6" fmla="*/ 0 h 32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135" h="32396">
                  <a:moveTo>
                    <a:pt x="8068" y="0"/>
                  </a:moveTo>
                  <a:cubicBezTo>
                    <a:pt x="3614" y="0"/>
                    <a:pt x="0" y="3614"/>
                    <a:pt x="0" y="8068"/>
                  </a:cubicBezTo>
                  <a:lnTo>
                    <a:pt x="0" y="23531"/>
                  </a:lnTo>
                  <a:cubicBezTo>
                    <a:pt x="0" y="28405"/>
                    <a:pt x="3614" y="32396"/>
                    <a:pt x="8068" y="32396"/>
                  </a:cubicBezTo>
                  <a:cubicBezTo>
                    <a:pt x="12522" y="32396"/>
                    <a:pt x="16136" y="28447"/>
                    <a:pt x="16136" y="23531"/>
                  </a:cubicBezTo>
                  <a:lnTo>
                    <a:pt x="16136" y="8068"/>
                  </a:lnTo>
                  <a:cubicBezTo>
                    <a:pt x="16136" y="3614"/>
                    <a:pt x="12522" y="0"/>
                    <a:pt x="8068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260" name="Forma Livre: Forma 2259">
              <a:extLst>
                <a:ext uri="{FF2B5EF4-FFF2-40B4-BE49-F238E27FC236}">
                  <a16:creationId xmlns:a16="http://schemas.microsoft.com/office/drawing/2014/main" id="{8E520059-FE15-D848-98AE-4A2DD9C04697}"/>
                </a:ext>
              </a:extLst>
            </p:cNvPr>
            <p:cNvSpPr/>
            <p:nvPr/>
          </p:nvSpPr>
          <p:spPr>
            <a:xfrm>
              <a:off x="10412962" y="3207047"/>
              <a:ext cx="16135" cy="41724"/>
            </a:xfrm>
            <a:custGeom>
              <a:avLst/>
              <a:gdLst>
                <a:gd name="connsiteX0" fmla="*/ 8068 w 16135"/>
                <a:gd name="connsiteY0" fmla="*/ 0 h 41724"/>
                <a:gd name="connsiteX1" fmla="*/ 0 w 16135"/>
                <a:gd name="connsiteY1" fmla="*/ 8068 h 41724"/>
                <a:gd name="connsiteX2" fmla="*/ 0 w 16135"/>
                <a:gd name="connsiteY2" fmla="*/ 32859 h 41724"/>
                <a:gd name="connsiteX3" fmla="*/ 8068 w 16135"/>
                <a:gd name="connsiteY3" fmla="*/ 41725 h 41724"/>
                <a:gd name="connsiteX4" fmla="*/ 16136 w 16135"/>
                <a:gd name="connsiteY4" fmla="*/ 32859 h 41724"/>
                <a:gd name="connsiteX5" fmla="*/ 16136 w 16135"/>
                <a:gd name="connsiteY5" fmla="*/ 8068 h 41724"/>
                <a:gd name="connsiteX6" fmla="*/ 8068 w 16135"/>
                <a:gd name="connsiteY6" fmla="*/ 0 h 41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135" h="41724">
                  <a:moveTo>
                    <a:pt x="8068" y="0"/>
                  </a:moveTo>
                  <a:cubicBezTo>
                    <a:pt x="3614" y="0"/>
                    <a:pt x="0" y="3614"/>
                    <a:pt x="0" y="8068"/>
                  </a:cubicBezTo>
                  <a:lnTo>
                    <a:pt x="0" y="32859"/>
                  </a:lnTo>
                  <a:cubicBezTo>
                    <a:pt x="0" y="37733"/>
                    <a:pt x="3614" y="41725"/>
                    <a:pt x="8068" y="41725"/>
                  </a:cubicBezTo>
                  <a:cubicBezTo>
                    <a:pt x="12523" y="41725"/>
                    <a:pt x="16136" y="37775"/>
                    <a:pt x="16136" y="32859"/>
                  </a:cubicBezTo>
                  <a:lnTo>
                    <a:pt x="16136" y="8068"/>
                  </a:lnTo>
                  <a:cubicBezTo>
                    <a:pt x="16136" y="3614"/>
                    <a:pt x="12523" y="0"/>
                    <a:pt x="8068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261" name="Forma Livre: Forma 2260">
              <a:extLst>
                <a:ext uri="{FF2B5EF4-FFF2-40B4-BE49-F238E27FC236}">
                  <a16:creationId xmlns:a16="http://schemas.microsoft.com/office/drawing/2014/main" id="{5FBEA927-0DE0-F570-80FA-9404D44E9DDD}"/>
                </a:ext>
              </a:extLst>
            </p:cNvPr>
            <p:cNvSpPr/>
            <p:nvPr/>
          </p:nvSpPr>
          <p:spPr>
            <a:xfrm>
              <a:off x="10443384" y="3200198"/>
              <a:ext cx="16135" cy="56052"/>
            </a:xfrm>
            <a:custGeom>
              <a:avLst/>
              <a:gdLst>
                <a:gd name="connsiteX0" fmla="*/ 8068 w 16135"/>
                <a:gd name="connsiteY0" fmla="*/ 0 h 56052"/>
                <a:gd name="connsiteX1" fmla="*/ 0 w 16135"/>
                <a:gd name="connsiteY1" fmla="*/ 8068 h 56052"/>
                <a:gd name="connsiteX2" fmla="*/ 0 w 16135"/>
                <a:gd name="connsiteY2" fmla="*/ 47187 h 56052"/>
                <a:gd name="connsiteX3" fmla="*/ 8068 w 16135"/>
                <a:gd name="connsiteY3" fmla="*/ 56053 h 56052"/>
                <a:gd name="connsiteX4" fmla="*/ 16136 w 16135"/>
                <a:gd name="connsiteY4" fmla="*/ 47187 h 56052"/>
                <a:gd name="connsiteX5" fmla="*/ 16136 w 16135"/>
                <a:gd name="connsiteY5" fmla="*/ 8068 h 56052"/>
                <a:gd name="connsiteX6" fmla="*/ 8068 w 16135"/>
                <a:gd name="connsiteY6" fmla="*/ 0 h 56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135" h="56052">
                  <a:moveTo>
                    <a:pt x="8068" y="0"/>
                  </a:moveTo>
                  <a:cubicBezTo>
                    <a:pt x="3614" y="0"/>
                    <a:pt x="0" y="3614"/>
                    <a:pt x="0" y="8068"/>
                  </a:cubicBezTo>
                  <a:lnTo>
                    <a:pt x="0" y="47187"/>
                  </a:lnTo>
                  <a:cubicBezTo>
                    <a:pt x="0" y="52061"/>
                    <a:pt x="3614" y="56053"/>
                    <a:pt x="8068" y="56053"/>
                  </a:cubicBezTo>
                  <a:cubicBezTo>
                    <a:pt x="12523" y="56053"/>
                    <a:pt x="16136" y="52103"/>
                    <a:pt x="16136" y="47187"/>
                  </a:cubicBezTo>
                  <a:lnTo>
                    <a:pt x="16136" y="8068"/>
                  </a:lnTo>
                  <a:cubicBezTo>
                    <a:pt x="16136" y="3614"/>
                    <a:pt x="12523" y="0"/>
                    <a:pt x="8068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262" name="Forma Livre: Forma 2261">
              <a:extLst>
                <a:ext uri="{FF2B5EF4-FFF2-40B4-BE49-F238E27FC236}">
                  <a16:creationId xmlns:a16="http://schemas.microsoft.com/office/drawing/2014/main" id="{759FD171-C9F7-C022-6638-E3FFA3C5B2DE}"/>
                </a:ext>
              </a:extLst>
            </p:cNvPr>
            <p:cNvSpPr/>
            <p:nvPr/>
          </p:nvSpPr>
          <p:spPr>
            <a:xfrm>
              <a:off x="10534607" y="3216922"/>
              <a:ext cx="16134" cy="21009"/>
            </a:xfrm>
            <a:custGeom>
              <a:avLst/>
              <a:gdLst>
                <a:gd name="connsiteX0" fmla="*/ 8067 w 16134"/>
                <a:gd name="connsiteY0" fmla="*/ 0 h 21009"/>
                <a:gd name="connsiteX1" fmla="*/ 0 w 16134"/>
                <a:gd name="connsiteY1" fmla="*/ 8068 h 21009"/>
                <a:gd name="connsiteX2" fmla="*/ 0 w 16134"/>
                <a:gd name="connsiteY2" fmla="*/ 12143 h 21009"/>
                <a:gd name="connsiteX3" fmla="*/ 8067 w 16134"/>
                <a:gd name="connsiteY3" fmla="*/ 21009 h 21009"/>
                <a:gd name="connsiteX4" fmla="*/ 16135 w 16134"/>
                <a:gd name="connsiteY4" fmla="*/ 12143 h 21009"/>
                <a:gd name="connsiteX5" fmla="*/ 16135 w 16134"/>
                <a:gd name="connsiteY5" fmla="*/ 8068 h 21009"/>
                <a:gd name="connsiteX6" fmla="*/ 8067 w 16134"/>
                <a:gd name="connsiteY6" fmla="*/ 0 h 21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134" h="21009">
                  <a:moveTo>
                    <a:pt x="8067" y="0"/>
                  </a:moveTo>
                  <a:cubicBezTo>
                    <a:pt x="3613" y="0"/>
                    <a:pt x="0" y="3614"/>
                    <a:pt x="0" y="8068"/>
                  </a:cubicBezTo>
                  <a:lnTo>
                    <a:pt x="0" y="12143"/>
                  </a:lnTo>
                  <a:cubicBezTo>
                    <a:pt x="0" y="17018"/>
                    <a:pt x="3613" y="21009"/>
                    <a:pt x="8067" y="21009"/>
                  </a:cubicBezTo>
                  <a:cubicBezTo>
                    <a:pt x="12522" y="21009"/>
                    <a:pt x="16135" y="17060"/>
                    <a:pt x="16135" y="12143"/>
                  </a:cubicBezTo>
                  <a:lnTo>
                    <a:pt x="16135" y="8068"/>
                  </a:lnTo>
                  <a:cubicBezTo>
                    <a:pt x="16135" y="3614"/>
                    <a:pt x="12522" y="0"/>
                    <a:pt x="8067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263" name="Forma Livre: Forma 2262">
              <a:extLst>
                <a:ext uri="{FF2B5EF4-FFF2-40B4-BE49-F238E27FC236}">
                  <a16:creationId xmlns:a16="http://schemas.microsoft.com/office/drawing/2014/main" id="{CA1D4E23-E60A-E47F-04C1-7A6DCD29FFA1}"/>
                </a:ext>
              </a:extLst>
            </p:cNvPr>
            <p:cNvSpPr/>
            <p:nvPr/>
          </p:nvSpPr>
          <p:spPr>
            <a:xfrm>
              <a:off x="10504186" y="3211501"/>
              <a:ext cx="16134" cy="32396"/>
            </a:xfrm>
            <a:custGeom>
              <a:avLst/>
              <a:gdLst>
                <a:gd name="connsiteX0" fmla="*/ 8067 w 16134"/>
                <a:gd name="connsiteY0" fmla="*/ 0 h 32396"/>
                <a:gd name="connsiteX1" fmla="*/ 0 w 16134"/>
                <a:gd name="connsiteY1" fmla="*/ 8068 h 32396"/>
                <a:gd name="connsiteX2" fmla="*/ 0 w 16134"/>
                <a:gd name="connsiteY2" fmla="*/ 23531 h 32396"/>
                <a:gd name="connsiteX3" fmla="*/ 8067 w 16134"/>
                <a:gd name="connsiteY3" fmla="*/ 32396 h 32396"/>
                <a:gd name="connsiteX4" fmla="*/ 16135 w 16134"/>
                <a:gd name="connsiteY4" fmla="*/ 23531 h 32396"/>
                <a:gd name="connsiteX5" fmla="*/ 16135 w 16134"/>
                <a:gd name="connsiteY5" fmla="*/ 8068 h 32396"/>
                <a:gd name="connsiteX6" fmla="*/ 8067 w 16134"/>
                <a:gd name="connsiteY6" fmla="*/ 0 h 32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134" h="32396">
                  <a:moveTo>
                    <a:pt x="8067" y="0"/>
                  </a:moveTo>
                  <a:cubicBezTo>
                    <a:pt x="3613" y="0"/>
                    <a:pt x="0" y="3614"/>
                    <a:pt x="0" y="8068"/>
                  </a:cubicBezTo>
                  <a:lnTo>
                    <a:pt x="0" y="23531"/>
                  </a:lnTo>
                  <a:cubicBezTo>
                    <a:pt x="0" y="28405"/>
                    <a:pt x="3613" y="32396"/>
                    <a:pt x="8067" y="32396"/>
                  </a:cubicBezTo>
                  <a:cubicBezTo>
                    <a:pt x="12522" y="32396"/>
                    <a:pt x="16135" y="28447"/>
                    <a:pt x="16135" y="23531"/>
                  </a:cubicBezTo>
                  <a:lnTo>
                    <a:pt x="16135" y="8068"/>
                  </a:lnTo>
                  <a:cubicBezTo>
                    <a:pt x="16135" y="3614"/>
                    <a:pt x="12522" y="0"/>
                    <a:pt x="8067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264" name="Forma Livre: Forma 2263">
              <a:extLst>
                <a:ext uri="{FF2B5EF4-FFF2-40B4-BE49-F238E27FC236}">
                  <a16:creationId xmlns:a16="http://schemas.microsoft.com/office/drawing/2014/main" id="{28D9F574-511B-D607-AACD-3AD42D88FC59}"/>
                </a:ext>
              </a:extLst>
            </p:cNvPr>
            <p:cNvSpPr/>
            <p:nvPr/>
          </p:nvSpPr>
          <p:spPr>
            <a:xfrm>
              <a:off x="10473764" y="3207047"/>
              <a:ext cx="16134" cy="41724"/>
            </a:xfrm>
            <a:custGeom>
              <a:avLst/>
              <a:gdLst>
                <a:gd name="connsiteX0" fmla="*/ 8067 w 16134"/>
                <a:gd name="connsiteY0" fmla="*/ 0 h 41724"/>
                <a:gd name="connsiteX1" fmla="*/ 0 w 16134"/>
                <a:gd name="connsiteY1" fmla="*/ 8068 h 41724"/>
                <a:gd name="connsiteX2" fmla="*/ 0 w 16134"/>
                <a:gd name="connsiteY2" fmla="*/ 32859 h 41724"/>
                <a:gd name="connsiteX3" fmla="*/ 8067 w 16134"/>
                <a:gd name="connsiteY3" fmla="*/ 41725 h 41724"/>
                <a:gd name="connsiteX4" fmla="*/ 16135 w 16134"/>
                <a:gd name="connsiteY4" fmla="*/ 32859 h 41724"/>
                <a:gd name="connsiteX5" fmla="*/ 16135 w 16134"/>
                <a:gd name="connsiteY5" fmla="*/ 8068 h 41724"/>
                <a:gd name="connsiteX6" fmla="*/ 8067 w 16134"/>
                <a:gd name="connsiteY6" fmla="*/ 0 h 41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134" h="41724">
                  <a:moveTo>
                    <a:pt x="8067" y="0"/>
                  </a:moveTo>
                  <a:cubicBezTo>
                    <a:pt x="3613" y="0"/>
                    <a:pt x="0" y="3614"/>
                    <a:pt x="0" y="8068"/>
                  </a:cubicBezTo>
                  <a:lnTo>
                    <a:pt x="0" y="32859"/>
                  </a:lnTo>
                  <a:cubicBezTo>
                    <a:pt x="0" y="37733"/>
                    <a:pt x="3613" y="41725"/>
                    <a:pt x="8067" y="41725"/>
                  </a:cubicBezTo>
                  <a:cubicBezTo>
                    <a:pt x="12522" y="41725"/>
                    <a:pt x="16135" y="37775"/>
                    <a:pt x="16135" y="32859"/>
                  </a:cubicBezTo>
                  <a:lnTo>
                    <a:pt x="16135" y="8068"/>
                  </a:lnTo>
                  <a:cubicBezTo>
                    <a:pt x="16135" y="3614"/>
                    <a:pt x="12522" y="0"/>
                    <a:pt x="8067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2265" name="Gráfico 261">
            <a:extLst>
              <a:ext uri="{FF2B5EF4-FFF2-40B4-BE49-F238E27FC236}">
                <a16:creationId xmlns:a16="http://schemas.microsoft.com/office/drawing/2014/main" id="{B8B49C90-8DA5-5B57-5D99-D2157BC75D1B}"/>
              </a:ext>
            </a:extLst>
          </p:cNvPr>
          <p:cNvGrpSpPr/>
          <p:nvPr/>
        </p:nvGrpSpPr>
        <p:grpSpPr>
          <a:xfrm>
            <a:off x="9190995" y="3350394"/>
            <a:ext cx="174041" cy="174041"/>
            <a:chOff x="9887897" y="3133935"/>
            <a:chExt cx="174041" cy="174041"/>
          </a:xfrm>
        </p:grpSpPr>
        <p:sp>
          <p:nvSpPr>
            <p:cNvPr id="2266" name="Forma Livre: Forma 2265">
              <a:extLst>
                <a:ext uri="{FF2B5EF4-FFF2-40B4-BE49-F238E27FC236}">
                  <a16:creationId xmlns:a16="http://schemas.microsoft.com/office/drawing/2014/main" id="{90C1B9C8-A75F-4ED2-A8FD-2E5F86355ED8}"/>
                </a:ext>
              </a:extLst>
            </p:cNvPr>
            <p:cNvSpPr/>
            <p:nvPr/>
          </p:nvSpPr>
          <p:spPr>
            <a:xfrm>
              <a:off x="9887897" y="3133935"/>
              <a:ext cx="174041" cy="174041"/>
            </a:xfrm>
            <a:custGeom>
              <a:avLst/>
              <a:gdLst>
                <a:gd name="connsiteX0" fmla="*/ 174042 w 174041"/>
                <a:gd name="connsiteY0" fmla="*/ 87021 h 174041"/>
                <a:gd name="connsiteX1" fmla="*/ 87021 w 174041"/>
                <a:gd name="connsiteY1" fmla="*/ 174042 h 174041"/>
                <a:gd name="connsiteX2" fmla="*/ 1 w 174041"/>
                <a:gd name="connsiteY2" fmla="*/ 87021 h 174041"/>
                <a:gd name="connsiteX3" fmla="*/ 87021 w 174041"/>
                <a:gd name="connsiteY3" fmla="*/ 0 h 174041"/>
                <a:gd name="connsiteX4" fmla="*/ 174042 w 174041"/>
                <a:gd name="connsiteY4" fmla="*/ 87021 h 174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041" h="174041">
                  <a:moveTo>
                    <a:pt x="174042" y="87021"/>
                  </a:moveTo>
                  <a:cubicBezTo>
                    <a:pt x="174042" y="135081"/>
                    <a:pt x="135081" y="174042"/>
                    <a:pt x="87021" y="174042"/>
                  </a:cubicBezTo>
                  <a:cubicBezTo>
                    <a:pt x="38961" y="174042"/>
                    <a:pt x="1" y="135081"/>
                    <a:pt x="1" y="87021"/>
                  </a:cubicBezTo>
                  <a:cubicBezTo>
                    <a:pt x="1" y="38961"/>
                    <a:pt x="38961" y="0"/>
                    <a:pt x="87021" y="0"/>
                  </a:cubicBezTo>
                  <a:cubicBezTo>
                    <a:pt x="135081" y="0"/>
                    <a:pt x="174042" y="38961"/>
                    <a:pt x="174042" y="87021"/>
                  </a:cubicBezTo>
                  <a:close/>
                </a:path>
              </a:pathLst>
            </a:custGeom>
            <a:solidFill>
              <a:schemeClr val="bg1"/>
            </a:solidFill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267" name="Forma Livre: Forma 2266">
              <a:extLst>
                <a:ext uri="{FF2B5EF4-FFF2-40B4-BE49-F238E27FC236}">
                  <a16:creationId xmlns:a16="http://schemas.microsoft.com/office/drawing/2014/main" id="{38953A6D-65D6-A477-9D8D-4F7D1A9275D4}"/>
                </a:ext>
              </a:extLst>
            </p:cNvPr>
            <p:cNvSpPr/>
            <p:nvPr/>
          </p:nvSpPr>
          <p:spPr>
            <a:xfrm>
              <a:off x="9953992" y="3170281"/>
              <a:ext cx="66305" cy="101349"/>
            </a:xfrm>
            <a:custGeom>
              <a:avLst/>
              <a:gdLst>
                <a:gd name="connsiteX0" fmla="*/ 0 w 66305"/>
                <a:gd name="connsiteY0" fmla="*/ 0 h 101349"/>
                <a:gd name="connsiteX1" fmla="*/ 66305 w 66305"/>
                <a:gd name="connsiteY1" fmla="*/ 50675 h 101349"/>
                <a:gd name="connsiteX2" fmla="*/ 0 w 66305"/>
                <a:gd name="connsiteY2" fmla="*/ 101349 h 101349"/>
                <a:gd name="connsiteX3" fmla="*/ 0 w 66305"/>
                <a:gd name="connsiteY3" fmla="*/ 0 h 101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305" h="101349">
                  <a:moveTo>
                    <a:pt x="0" y="0"/>
                  </a:moveTo>
                  <a:lnTo>
                    <a:pt x="66305" y="50675"/>
                  </a:lnTo>
                  <a:lnTo>
                    <a:pt x="0" y="1013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C342"/>
            </a:solidFill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2268" name="Forma Livre: Forma 2267">
            <a:extLst>
              <a:ext uri="{FF2B5EF4-FFF2-40B4-BE49-F238E27FC236}">
                <a16:creationId xmlns:a16="http://schemas.microsoft.com/office/drawing/2014/main" id="{7C03136F-CC0D-EF24-FEF8-681D467CDC8D}"/>
              </a:ext>
            </a:extLst>
          </p:cNvPr>
          <p:cNvSpPr/>
          <p:nvPr/>
        </p:nvSpPr>
        <p:spPr>
          <a:xfrm>
            <a:off x="2340104" y="2154542"/>
            <a:ext cx="1706717" cy="402959"/>
          </a:xfrm>
          <a:custGeom>
            <a:avLst/>
            <a:gdLst>
              <a:gd name="connsiteX0" fmla="*/ 1505237 w 1706717"/>
              <a:gd name="connsiteY0" fmla="*/ 0 h 402959"/>
              <a:gd name="connsiteX1" fmla="*/ 1706717 w 1706717"/>
              <a:gd name="connsiteY1" fmla="*/ 201480 h 402959"/>
              <a:gd name="connsiteX2" fmla="*/ 1706717 w 1706717"/>
              <a:gd name="connsiteY2" fmla="*/ 201480 h 402959"/>
              <a:gd name="connsiteX3" fmla="*/ 1505237 w 1706717"/>
              <a:gd name="connsiteY3" fmla="*/ 402960 h 402959"/>
              <a:gd name="connsiteX4" fmla="*/ 201480 w 1706717"/>
              <a:gd name="connsiteY4" fmla="*/ 402960 h 402959"/>
              <a:gd name="connsiteX5" fmla="*/ 0 w 1706717"/>
              <a:gd name="connsiteY5" fmla="*/ 201480 h 402959"/>
              <a:gd name="connsiteX6" fmla="*/ 0 w 1706717"/>
              <a:gd name="connsiteY6" fmla="*/ 201480 h 402959"/>
              <a:gd name="connsiteX7" fmla="*/ 201480 w 1706717"/>
              <a:gd name="connsiteY7" fmla="*/ 0 h 402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06717" h="402959">
                <a:moveTo>
                  <a:pt x="1505237" y="0"/>
                </a:moveTo>
                <a:cubicBezTo>
                  <a:pt x="1616512" y="0"/>
                  <a:pt x="1706717" y="90206"/>
                  <a:pt x="1706717" y="201480"/>
                </a:cubicBezTo>
                <a:lnTo>
                  <a:pt x="1706717" y="201480"/>
                </a:lnTo>
                <a:cubicBezTo>
                  <a:pt x="1706717" y="312754"/>
                  <a:pt x="1616512" y="402960"/>
                  <a:pt x="1505237" y="402960"/>
                </a:cubicBezTo>
                <a:lnTo>
                  <a:pt x="201480" y="402960"/>
                </a:lnTo>
                <a:cubicBezTo>
                  <a:pt x="90206" y="402960"/>
                  <a:pt x="0" y="312754"/>
                  <a:pt x="0" y="201480"/>
                </a:cubicBezTo>
                <a:lnTo>
                  <a:pt x="0" y="201480"/>
                </a:lnTo>
                <a:cubicBezTo>
                  <a:pt x="0" y="90206"/>
                  <a:pt x="90206" y="0"/>
                  <a:pt x="201480" y="0"/>
                </a:cubicBezTo>
                <a:close/>
              </a:path>
            </a:pathLst>
          </a:custGeom>
          <a:solidFill>
            <a:srgbClr val="0095D9"/>
          </a:solidFill>
          <a:ln w="4202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grpSp>
        <p:nvGrpSpPr>
          <p:cNvPr id="2269" name="Gráfico 261">
            <a:extLst>
              <a:ext uri="{FF2B5EF4-FFF2-40B4-BE49-F238E27FC236}">
                <a16:creationId xmlns:a16="http://schemas.microsoft.com/office/drawing/2014/main" id="{FCF49DA7-5AEC-1052-A75F-2B56E8F83683}"/>
              </a:ext>
            </a:extLst>
          </p:cNvPr>
          <p:cNvGrpSpPr/>
          <p:nvPr/>
        </p:nvGrpSpPr>
        <p:grpSpPr>
          <a:xfrm>
            <a:off x="2683019" y="2252151"/>
            <a:ext cx="1193164" cy="210429"/>
            <a:chOff x="2916904" y="2072625"/>
            <a:chExt cx="1193164" cy="210429"/>
          </a:xfrm>
          <a:solidFill>
            <a:schemeClr val="bg1"/>
          </a:solidFill>
        </p:grpSpPr>
        <p:sp>
          <p:nvSpPr>
            <p:cNvPr id="2270" name="Forma Livre: Forma 2269">
              <a:extLst>
                <a:ext uri="{FF2B5EF4-FFF2-40B4-BE49-F238E27FC236}">
                  <a16:creationId xmlns:a16="http://schemas.microsoft.com/office/drawing/2014/main" id="{5BE56922-6D22-440B-A9E9-499266D2A8D3}"/>
                </a:ext>
              </a:extLst>
            </p:cNvPr>
            <p:cNvSpPr/>
            <p:nvPr/>
          </p:nvSpPr>
          <p:spPr>
            <a:xfrm>
              <a:off x="3732613" y="2132838"/>
              <a:ext cx="18404" cy="91768"/>
            </a:xfrm>
            <a:custGeom>
              <a:avLst/>
              <a:gdLst>
                <a:gd name="connsiteX0" fmla="*/ 9202 w 18404"/>
                <a:gd name="connsiteY0" fmla="*/ 0 h 91768"/>
                <a:gd name="connsiteX1" fmla="*/ 0 w 18404"/>
                <a:gd name="connsiteY1" fmla="*/ 9202 h 91768"/>
                <a:gd name="connsiteX2" fmla="*/ 0 w 18404"/>
                <a:gd name="connsiteY2" fmla="*/ 82861 h 91768"/>
                <a:gd name="connsiteX3" fmla="*/ 9202 w 18404"/>
                <a:gd name="connsiteY3" fmla="*/ 91769 h 91768"/>
                <a:gd name="connsiteX4" fmla="*/ 18404 w 18404"/>
                <a:gd name="connsiteY4" fmla="*/ 82861 h 91768"/>
                <a:gd name="connsiteX5" fmla="*/ 18404 w 18404"/>
                <a:gd name="connsiteY5" fmla="*/ 9202 h 91768"/>
                <a:gd name="connsiteX6" fmla="*/ 9202 w 18404"/>
                <a:gd name="connsiteY6" fmla="*/ 0 h 91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404" h="91768">
                  <a:moveTo>
                    <a:pt x="9202" y="0"/>
                  </a:moveTo>
                  <a:cubicBezTo>
                    <a:pt x="4118" y="0"/>
                    <a:pt x="0" y="4118"/>
                    <a:pt x="0" y="9202"/>
                  </a:cubicBezTo>
                  <a:lnTo>
                    <a:pt x="0" y="82861"/>
                  </a:lnTo>
                  <a:cubicBezTo>
                    <a:pt x="0" y="87777"/>
                    <a:pt x="4118" y="91769"/>
                    <a:pt x="9202" y="91769"/>
                  </a:cubicBezTo>
                  <a:cubicBezTo>
                    <a:pt x="14286" y="91769"/>
                    <a:pt x="18404" y="87777"/>
                    <a:pt x="18404" y="82861"/>
                  </a:cubicBezTo>
                  <a:lnTo>
                    <a:pt x="18404" y="9202"/>
                  </a:lnTo>
                  <a:cubicBezTo>
                    <a:pt x="18404" y="4118"/>
                    <a:pt x="14286" y="0"/>
                    <a:pt x="9202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271" name="Forma Livre: Forma 2270">
              <a:extLst>
                <a:ext uri="{FF2B5EF4-FFF2-40B4-BE49-F238E27FC236}">
                  <a16:creationId xmlns:a16="http://schemas.microsoft.com/office/drawing/2014/main" id="{315C3EE9-7A91-5E82-BFFB-C9EDA885589E}"/>
                </a:ext>
              </a:extLst>
            </p:cNvPr>
            <p:cNvSpPr/>
            <p:nvPr/>
          </p:nvSpPr>
          <p:spPr>
            <a:xfrm>
              <a:off x="3697990" y="2134477"/>
              <a:ext cx="18404" cy="88617"/>
            </a:xfrm>
            <a:custGeom>
              <a:avLst/>
              <a:gdLst>
                <a:gd name="connsiteX0" fmla="*/ 9202 w 18404"/>
                <a:gd name="connsiteY0" fmla="*/ 0 h 88617"/>
                <a:gd name="connsiteX1" fmla="*/ 0 w 18404"/>
                <a:gd name="connsiteY1" fmla="*/ 9202 h 88617"/>
                <a:gd name="connsiteX2" fmla="*/ 0 w 18404"/>
                <a:gd name="connsiteY2" fmla="*/ 79709 h 88617"/>
                <a:gd name="connsiteX3" fmla="*/ 9202 w 18404"/>
                <a:gd name="connsiteY3" fmla="*/ 88618 h 88617"/>
                <a:gd name="connsiteX4" fmla="*/ 18404 w 18404"/>
                <a:gd name="connsiteY4" fmla="*/ 79709 h 88617"/>
                <a:gd name="connsiteX5" fmla="*/ 18404 w 18404"/>
                <a:gd name="connsiteY5" fmla="*/ 9202 h 88617"/>
                <a:gd name="connsiteX6" fmla="*/ 9202 w 18404"/>
                <a:gd name="connsiteY6" fmla="*/ 0 h 88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404" h="88617">
                  <a:moveTo>
                    <a:pt x="9202" y="0"/>
                  </a:moveTo>
                  <a:cubicBezTo>
                    <a:pt x="4118" y="0"/>
                    <a:pt x="0" y="4118"/>
                    <a:pt x="0" y="9202"/>
                  </a:cubicBezTo>
                  <a:lnTo>
                    <a:pt x="0" y="79709"/>
                  </a:lnTo>
                  <a:cubicBezTo>
                    <a:pt x="0" y="84626"/>
                    <a:pt x="4118" y="88618"/>
                    <a:pt x="9202" y="88618"/>
                  </a:cubicBezTo>
                  <a:cubicBezTo>
                    <a:pt x="14286" y="88618"/>
                    <a:pt x="18404" y="84626"/>
                    <a:pt x="18404" y="79709"/>
                  </a:cubicBezTo>
                  <a:lnTo>
                    <a:pt x="18404" y="9202"/>
                  </a:lnTo>
                  <a:cubicBezTo>
                    <a:pt x="18404" y="4118"/>
                    <a:pt x="14286" y="0"/>
                    <a:pt x="9202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272" name="Forma Livre: Forma 2271">
              <a:extLst>
                <a:ext uri="{FF2B5EF4-FFF2-40B4-BE49-F238E27FC236}">
                  <a16:creationId xmlns:a16="http://schemas.microsoft.com/office/drawing/2014/main" id="{7734983A-F657-A817-6953-C6257B36DEB0}"/>
                </a:ext>
              </a:extLst>
            </p:cNvPr>
            <p:cNvSpPr/>
            <p:nvPr/>
          </p:nvSpPr>
          <p:spPr>
            <a:xfrm>
              <a:off x="3663367" y="2092752"/>
              <a:ext cx="18404" cy="170806"/>
            </a:xfrm>
            <a:custGeom>
              <a:avLst/>
              <a:gdLst>
                <a:gd name="connsiteX0" fmla="*/ 9202 w 18404"/>
                <a:gd name="connsiteY0" fmla="*/ 0 h 170806"/>
                <a:gd name="connsiteX1" fmla="*/ 0 w 18404"/>
                <a:gd name="connsiteY1" fmla="*/ 9202 h 170806"/>
                <a:gd name="connsiteX2" fmla="*/ 0 w 18404"/>
                <a:gd name="connsiteY2" fmla="*/ 161898 h 170806"/>
                <a:gd name="connsiteX3" fmla="*/ 9202 w 18404"/>
                <a:gd name="connsiteY3" fmla="*/ 170806 h 170806"/>
                <a:gd name="connsiteX4" fmla="*/ 18404 w 18404"/>
                <a:gd name="connsiteY4" fmla="*/ 161898 h 170806"/>
                <a:gd name="connsiteX5" fmla="*/ 18404 w 18404"/>
                <a:gd name="connsiteY5" fmla="*/ 9202 h 170806"/>
                <a:gd name="connsiteX6" fmla="*/ 9202 w 18404"/>
                <a:gd name="connsiteY6" fmla="*/ 0 h 170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404" h="170806">
                  <a:moveTo>
                    <a:pt x="9202" y="0"/>
                  </a:moveTo>
                  <a:cubicBezTo>
                    <a:pt x="4118" y="0"/>
                    <a:pt x="0" y="4118"/>
                    <a:pt x="0" y="9202"/>
                  </a:cubicBezTo>
                  <a:lnTo>
                    <a:pt x="0" y="161898"/>
                  </a:lnTo>
                  <a:cubicBezTo>
                    <a:pt x="0" y="166814"/>
                    <a:pt x="4118" y="170806"/>
                    <a:pt x="9202" y="170806"/>
                  </a:cubicBezTo>
                  <a:cubicBezTo>
                    <a:pt x="14286" y="170806"/>
                    <a:pt x="18404" y="166814"/>
                    <a:pt x="18404" y="161898"/>
                  </a:cubicBezTo>
                  <a:lnTo>
                    <a:pt x="18404" y="9202"/>
                  </a:lnTo>
                  <a:cubicBezTo>
                    <a:pt x="18404" y="4118"/>
                    <a:pt x="14286" y="0"/>
                    <a:pt x="9202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273" name="Forma Livre: Forma 2272">
              <a:extLst>
                <a:ext uri="{FF2B5EF4-FFF2-40B4-BE49-F238E27FC236}">
                  <a16:creationId xmlns:a16="http://schemas.microsoft.com/office/drawing/2014/main" id="{55BA93B2-2740-D4F4-36B7-8F3F3F4E5EB3}"/>
                </a:ext>
              </a:extLst>
            </p:cNvPr>
            <p:cNvSpPr/>
            <p:nvPr/>
          </p:nvSpPr>
          <p:spPr>
            <a:xfrm>
              <a:off x="3628743" y="2151663"/>
              <a:ext cx="18404" cy="54750"/>
            </a:xfrm>
            <a:custGeom>
              <a:avLst/>
              <a:gdLst>
                <a:gd name="connsiteX0" fmla="*/ 9202 w 18404"/>
                <a:gd name="connsiteY0" fmla="*/ 0 h 54750"/>
                <a:gd name="connsiteX1" fmla="*/ 0 w 18404"/>
                <a:gd name="connsiteY1" fmla="*/ 9202 h 54750"/>
                <a:gd name="connsiteX2" fmla="*/ 0 w 18404"/>
                <a:gd name="connsiteY2" fmla="*/ 45842 h 54750"/>
                <a:gd name="connsiteX3" fmla="*/ 9202 w 18404"/>
                <a:gd name="connsiteY3" fmla="*/ 54750 h 54750"/>
                <a:gd name="connsiteX4" fmla="*/ 18404 w 18404"/>
                <a:gd name="connsiteY4" fmla="*/ 45842 h 54750"/>
                <a:gd name="connsiteX5" fmla="*/ 18404 w 18404"/>
                <a:gd name="connsiteY5" fmla="*/ 9202 h 54750"/>
                <a:gd name="connsiteX6" fmla="*/ 9202 w 18404"/>
                <a:gd name="connsiteY6" fmla="*/ 0 h 54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404" h="54750">
                  <a:moveTo>
                    <a:pt x="9202" y="0"/>
                  </a:moveTo>
                  <a:cubicBezTo>
                    <a:pt x="4118" y="0"/>
                    <a:pt x="0" y="4118"/>
                    <a:pt x="0" y="9202"/>
                  </a:cubicBezTo>
                  <a:lnTo>
                    <a:pt x="0" y="45842"/>
                  </a:lnTo>
                  <a:cubicBezTo>
                    <a:pt x="0" y="50759"/>
                    <a:pt x="4118" y="54750"/>
                    <a:pt x="9202" y="54750"/>
                  </a:cubicBezTo>
                  <a:cubicBezTo>
                    <a:pt x="14286" y="54750"/>
                    <a:pt x="18404" y="50759"/>
                    <a:pt x="18404" y="45842"/>
                  </a:cubicBezTo>
                  <a:lnTo>
                    <a:pt x="18404" y="9202"/>
                  </a:lnTo>
                  <a:cubicBezTo>
                    <a:pt x="18404" y="4118"/>
                    <a:pt x="14286" y="0"/>
                    <a:pt x="9202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274" name="Forma Livre: Forma 2273">
              <a:extLst>
                <a:ext uri="{FF2B5EF4-FFF2-40B4-BE49-F238E27FC236}">
                  <a16:creationId xmlns:a16="http://schemas.microsoft.com/office/drawing/2014/main" id="{48A4A2D4-D234-7949-A2B3-B6B422FC4DE2}"/>
                </a:ext>
              </a:extLst>
            </p:cNvPr>
            <p:cNvSpPr/>
            <p:nvPr/>
          </p:nvSpPr>
          <p:spPr>
            <a:xfrm>
              <a:off x="3524873" y="2135107"/>
              <a:ext cx="18404" cy="87314"/>
            </a:xfrm>
            <a:custGeom>
              <a:avLst/>
              <a:gdLst>
                <a:gd name="connsiteX0" fmla="*/ 9202 w 18404"/>
                <a:gd name="connsiteY0" fmla="*/ 0 h 87314"/>
                <a:gd name="connsiteX1" fmla="*/ 0 w 18404"/>
                <a:gd name="connsiteY1" fmla="*/ 9202 h 87314"/>
                <a:gd name="connsiteX2" fmla="*/ 0 w 18404"/>
                <a:gd name="connsiteY2" fmla="*/ 78407 h 87314"/>
                <a:gd name="connsiteX3" fmla="*/ 9202 w 18404"/>
                <a:gd name="connsiteY3" fmla="*/ 87315 h 87314"/>
                <a:gd name="connsiteX4" fmla="*/ 18404 w 18404"/>
                <a:gd name="connsiteY4" fmla="*/ 78407 h 87314"/>
                <a:gd name="connsiteX5" fmla="*/ 18404 w 18404"/>
                <a:gd name="connsiteY5" fmla="*/ 9202 h 87314"/>
                <a:gd name="connsiteX6" fmla="*/ 9202 w 18404"/>
                <a:gd name="connsiteY6" fmla="*/ 0 h 87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404" h="87314">
                  <a:moveTo>
                    <a:pt x="9202" y="0"/>
                  </a:moveTo>
                  <a:cubicBezTo>
                    <a:pt x="4118" y="0"/>
                    <a:pt x="0" y="4118"/>
                    <a:pt x="0" y="9202"/>
                  </a:cubicBezTo>
                  <a:lnTo>
                    <a:pt x="0" y="78407"/>
                  </a:lnTo>
                  <a:cubicBezTo>
                    <a:pt x="0" y="83323"/>
                    <a:pt x="4118" y="87315"/>
                    <a:pt x="9202" y="87315"/>
                  </a:cubicBezTo>
                  <a:cubicBezTo>
                    <a:pt x="14286" y="87315"/>
                    <a:pt x="18404" y="83323"/>
                    <a:pt x="18404" y="78407"/>
                  </a:cubicBezTo>
                  <a:lnTo>
                    <a:pt x="18404" y="9202"/>
                  </a:lnTo>
                  <a:cubicBezTo>
                    <a:pt x="18404" y="4118"/>
                    <a:pt x="14286" y="0"/>
                    <a:pt x="9202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275" name="Forma Livre: Forma 2274">
              <a:extLst>
                <a:ext uri="{FF2B5EF4-FFF2-40B4-BE49-F238E27FC236}">
                  <a16:creationId xmlns:a16="http://schemas.microsoft.com/office/drawing/2014/main" id="{EEB46965-1B8B-27FD-B3EB-146174EB286F}"/>
                </a:ext>
              </a:extLst>
            </p:cNvPr>
            <p:cNvSpPr/>
            <p:nvPr/>
          </p:nvSpPr>
          <p:spPr>
            <a:xfrm>
              <a:off x="3559496" y="2111829"/>
              <a:ext cx="18403" cy="133199"/>
            </a:xfrm>
            <a:custGeom>
              <a:avLst/>
              <a:gdLst>
                <a:gd name="connsiteX0" fmla="*/ 9202 w 18403"/>
                <a:gd name="connsiteY0" fmla="*/ 0 h 133199"/>
                <a:gd name="connsiteX1" fmla="*/ 0 w 18403"/>
                <a:gd name="connsiteY1" fmla="*/ 9202 h 133199"/>
                <a:gd name="connsiteX2" fmla="*/ 0 w 18403"/>
                <a:gd name="connsiteY2" fmla="*/ 124291 h 133199"/>
                <a:gd name="connsiteX3" fmla="*/ 9202 w 18403"/>
                <a:gd name="connsiteY3" fmla="*/ 133199 h 133199"/>
                <a:gd name="connsiteX4" fmla="*/ 18404 w 18403"/>
                <a:gd name="connsiteY4" fmla="*/ 124291 h 133199"/>
                <a:gd name="connsiteX5" fmla="*/ 18404 w 18403"/>
                <a:gd name="connsiteY5" fmla="*/ 9202 h 133199"/>
                <a:gd name="connsiteX6" fmla="*/ 9202 w 18403"/>
                <a:gd name="connsiteY6" fmla="*/ 0 h 133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403" h="133199">
                  <a:moveTo>
                    <a:pt x="9202" y="0"/>
                  </a:moveTo>
                  <a:cubicBezTo>
                    <a:pt x="4118" y="0"/>
                    <a:pt x="0" y="4118"/>
                    <a:pt x="0" y="9202"/>
                  </a:cubicBezTo>
                  <a:lnTo>
                    <a:pt x="0" y="124291"/>
                  </a:lnTo>
                  <a:cubicBezTo>
                    <a:pt x="0" y="129208"/>
                    <a:pt x="4118" y="133199"/>
                    <a:pt x="9202" y="133199"/>
                  </a:cubicBezTo>
                  <a:cubicBezTo>
                    <a:pt x="14286" y="133199"/>
                    <a:pt x="18404" y="129208"/>
                    <a:pt x="18404" y="124291"/>
                  </a:cubicBezTo>
                  <a:lnTo>
                    <a:pt x="18404" y="9202"/>
                  </a:lnTo>
                  <a:cubicBezTo>
                    <a:pt x="18404" y="4118"/>
                    <a:pt x="14286" y="0"/>
                    <a:pt x="9202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276" name="Forma Livre: Forma 2275">
              <a:extLst>
                <a:ext uri="{FF2B5EF4-FFF2-40B4-BE49-F238E27FC236}">
                  <a16:creationId xmlns:a16="http://schemas.microsoft.com/office/drawing/2014/main" id="{8D287FE2-773A-5202-BDB4-36CABA174FBA}"/>
                </a:ext>
              </a:extLst>
            </p:cNvPr>
            <p:cNvSpPr/>
            <p:nvPr/>
          </p:nvSpPr>
          <p:spPr>
            <a:xfrm>
              <a:off x="3594120" y="2126661"/>
              <a:ext cx="18404" cy="103954"/>
            </a:xfrm>
            <a:custGeom>
              <a:avLst/>
              <a:gdLst>
                <a:gd name="connsiteX0" fmla="*/ 9202 w 18404"/>
                <a:gd name="connsiteY0" fmla="*/ 0 h 103954"/>
                <a:gd name="connsiteX1" fmla="*/ 0 w 18404"/>
                <a:gd name="connsiteY1" fmla="*/ 9202 h 103954"/>
                <a:gd name="connsiteX2" fmla="*/ 0 w 18404"/>
                <a:gd name="connsiteY2" fmla="*/ 95046 h 103954"/>
                <a:gd name="connsiteX3" fmla="*/ 9202 w 18404"/>
                <a:gd name="connsiteY3" fmla="*/ 103954 h 103954"/>
                <a:gd name="connsiteX4" fmla="*/ 18404 w 18404"/>
                <a:gd name="connsiteY4" fmla="*/ 95046 h 103954"/>
                <a:gd name="connsiteX5" fmla="*/ 18404 w 18404"/>
                <a:gd name="connsiteY5" fmla="*/ 9202 h 103954"/>
                <a:gd name="connsiteX6" fmla="*/ 9202 w 18404"/>
                <a:gd name="connsiteY6" fmla="*/ 0 h 103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404" h="103954">
                  <a:moveTo>
                    <a:pt x="9202" y="0"/>
                  </a:moveTo>
                  <a:cubicBezTo>
                    <a:pt x="4118" y="0"/>
                    <a:pt x="0" y="4118"/>
                    <a:pt x="0" y="9202"/>
                  </a:cubicBezTo>
                  <a:lnTo>
                    <a:pt x="0" y="95046"/>
                  </a:lnTo>
                  <a:cubicBezTo>
                    <a:pt x="0" y="99963"/>
                    <a:pt x="4118" y="103954"/>
                    <a:pt x="9202" y="103954"/>
                  </a:cubicBezTo>
                  <a:cubicBezTo>
                    <a:pt x="14286" y="103954"/>
                    <a:pt x="18404" y="99963"/>
                    <a:pt x="18404" y="95046"/>
                  </a:cubicBezTo>
                  <a:lnTo>
                    <a:pt x="18404" y="9202"/>
                  </a:lnTo>
                  <a:cubicBezTo>
                    <a:pt x="18404" y="4118"/>
                    <a:pt x="14286" y="0"/>
                    <a:pt x="9202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277" name="Forma Livre: Forma 2276">
              <a:extLst>
                <a:ext uri="{FF2B5EF4-FFF2-40B4-BE49-F238E27FC236}">
                  <a16:creationId xmlns:a16="http://schemas.microsoft.com/office/drawing/2014/main" id="{D754888F-750F-293B-40CE-49F7A01F0B18}"/>
                </a:ext>
              </a:extLst>
            </p:cNvPr>
            <p:cNvSpPr/>
            <p:nvPr/>
          </p:nvSpPr>
          <p:spPr>
            <a:xfrm>
              <a:off x="3249104" y="2072625"/>
              <a:ext cx="18404" cy="210429"/>
            </a:xfrm>
            <a:custGeom>
              <a:avLst/>
              <a:gdLst>
                <a:gd name="connsiteX0" fmla="*/ 9202 w 18404"/>
                <a:gd name="connsiteY0" fmla="*/ 0 h 210429"/>
                <a:gd name="connsiteX1" fmla="*/ 0 w 18404"/>
                <a:gd name="connsiteY1" fmla="*/ 9202 h 210429"/>
                <a:gd name="connsiteX2" fmla="*/ 0 w 18404"/>
                <a:gd name="connsiteY2" fmla="*/ 201522 h 210429"/>
                <a:gd name="connsiteX3" fmla="*/ 9202 w 18404"/>
                <a:gd name="connsiteY3" fmla="*/ 210430 h 210429"/>
                <a:gd name="connsiteX4" fmla="*/ 18404 w 18404"/>
                <a:gd name="connsiteY4" fmla="*/ 201522 h 210429"/>
                <a:gd name="connsiteX5" fmla="*/ 18404 w 18404"/>
                <a:gd name="connsiteY5" fmla="*/ 9202 h 210429"/>
                <a:gd name="connsiteX6" fmla="*/ 9202 w 18404"/>
                <a:gd name="connsiteY6" fmla="*/ 0 h 210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404" h="210429">
                  <a:moveTo>
                    <a:pt x="9202" y="0"/>
                  </a:moveTo>
                  <a:cubicBezTo>
                    <a:pt x="4118" y="0"/>
                    <a:pt x="0" y="4118"/>
                    <a:pt x="0" y="9202"/>
                  </a:cubicBezTo>
                  <a:lnTo>
                    <a:pt x="0" y="201522"/>
                  </a:lnTo>
                  <a:cubicBezTo>
                    <a:pt x="0" y="206438"/>
                    <a:pt x="4118" y="210430"/>
                    <a:pt x="9202" y="210430"/>
                  </a:cubicBezTo>
                  <a:cubicBezTo>
                    <a:pt x="14286" y="210430"/>
                    <a:pt x="18404" y="206438"/>
                    <a:pt x="18404" y="201522"/>
                  </a:cubicBezTo>
                  <a:lnTo>
                    <a:pt x="18404" y="9202"/>
                  </a:lnTo>
                  <a:cubicBezTo>
                    <a:pt x="18404" y="4118"/>
                    <a:pt x="14286" y="0"/>
                    <a:pt x="9202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278" name="Forma Livre: Forma 2277">
              <a:extLst>
                <a:ext uri="{FF2B5EF4-FFF2-40B4-BE49-F238E27FC236}">
                  <a16:creationId xmlns:a16="http://schemas.microsoft.com/office/drawing/2014/main" id="{9C71A384-AA79-0F8B-D593-ED39918D7A27}"/>
                </a:ext>
              </a:extLst>
            </p:cNvPr>
            <p:cNvSpPr/>
            <p:nvPr/>
          </p:nvSpPr>
          <p:spPr>
            <a:xfrm>
              <a:off x="3059431" y="2158596"/>
              <a:ext cx="18404" cy="41052"/>
            </a:xfrm>
            <a:custGeom>
              <a:avLst/>
              <a:gdLst>
                <a:gd name="connsiteX0" fmla="*/ 9202 w 18404"/>
                <a:gd name="connsiteY0" fmla="*/ 0 h 41052"/>
                <a:gd name="connsiteX1" fmla="*/ 0 w 18404"/>
                <a:gd name="connsiteY1" fmla="*/ 9202 h 41052"/>
                <a:gd name="connsiteX2" fmla="*/ 0 w 18404"/>
                <a:gd name="connsiteY2" fmla="*/ 32144 h 41052"/>
                <a:gd name="connsiteX3" fmla="*/ 9202 w 18404"/>
                <a:gd name="connsiteY3" fmla="*/ 41052 h 41052"/>
                <a:gd name="connsiteX4" fmla="*/ 18404 w 18404"/>
                <a:gd name="connsiteY4" fmla="*/ 32144 h 41052"/>
                <a:gd name="connsiteX5" fmla="*/ 18404 w 18404"/>
                <a:gd name="connsiteY5" fmla="*/ 9202 h 41052"/>
                <a:gd name="connsiteX6" fmla="*/ 9202 w 18404"/>
                <a:gd name="connsiteY6" fmla="*/ 0 h 41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404" h="41052">
                  <a:moveTo>
                    <a:pt x="9202" y="0"/>
                  </a:moveTo>
                  <a:cubicBezTo>
                    <a:pt x="4118" y="0"/>
                    <a:pt x="0" y="4118"/>
                    <a:pt x="0" y="9202"/>
                  </a:cubicBezTo>
                  <a:lnTo>
                    <a:pt x="0" y="32144"/>
                  </a:lnTo>
                  <a:cubicBezTo>
                    <a:pt x="0" y="37061"/>
                    <a:pt x="4118" y="41052"/>
                    <a:pt x="9202" y="41052"/>
                  </a:cubicBezTo>
                  <a:cubicBezTo>
                    <a:pt x="14286" y="41052"/>
                    <a:pt x="18404" y="37061"/>
                    <a:pt x="18404" y="32144"/>
                  </a:cubicBezTo>
                  <a:lnTo>
                    <a:pt x="18404" y="9202"/>
                  </a:lnTo>
                  <a:cubicBezTo>
                    <a:pt x="18404" y="4118"/>
                    <a:pt x="14286" y="0"/>
                    <a:pt x="9202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279" name="Forma Livre: Forma 2278">
              <a:extLst>
                <a:ext uri="{FF2B5EF4-FFF2-40B4-BE49-F238E27FC236}">
                  <a16:creationId xmlns:a16="http://schemas.microsoft.com/office/drawing/2014/main" id="{CFCA2921-7D1B-7476-519D-B997D64972AC}"/>
                </a:ext>
              </a:extLst>
            </p:cNvPr>
            <p:cNvSpPr/>
            <p:nvPr/>
          </p:nvSpPr>
          <p:spPr>
            <a:xfrm>
              <a:off x="3096912" y="2147503"/>
              <a:ext cx="18404" cy="60759"/>
            </a:xfrm>
            <a:custGeom>
              <a:avLst/>
              <a:gdLst>
                <a:gd name="connsiteX0" fmla="*/ 9202 w 18404"/>
                <a:gd name="connsiteY0" fmla="*/ 0 h 60759"/>
                <a:gd name="connsiteX1" fmla="*/ 0 w 18404"/>
                <a:gd name="connsiteY1" fmla="*/ 9202 h 60759"/>
                <a:gd name="connsiteX2" fmla="*/ 0 w 18404"/>
                <a:gd name="connsiteY2" fmla="*/ 51851 h 60759"/>
                <a:gd name="connsiteX3" fmla="*/ 9202 w 18404"/>
                <a:gd name="connsiteY3" fmla="*/ 60759 h 60759"/>
                <a:gd name="connsiteX4" fmla="*/ 18404 w 18404"/>
                <a:gd name="connsiteY4" fmla="*/ 51851 h 60759"/>
                <a:gd name="connsiteX5" fmla="*/ 18404 w 18404"/>
                <a:gd name="connsiteY5" fmla="*/ 9202 h 60759"/>
                <a:gd name="connsiteX6" fmla="*/ 9202 w 18404"/>
                <a:gd name="connsiteY6" fmla="*/ 0 h 60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404" h="60759">
                  <a:moveTo>
                    <a:pt x="9202" y="0"/>
                  </a:moveTo>
                  <a:cubicBezTo>
                    <a:pt x="4118" y="0"/>
                    <a:pt x="0" y="4118"/>
                    <a:pt x="0" y="9202"/>
                  </a:cubicBezTo>
                  <a:lnTo>
                    <a:pt x="0" y="51851"/>
                  </a:lnTo>
                  <a:cubicBezTo>
                    <a:pt x="0" y="56767"/>
                    <a:pt x="4118" y="60759"/>
                    <a:pt x="9202" y="60759"/>
                  </a:cubicBezTo>
                  <a:cubicBezTo>
                    <a:pt x="14286" y="60759"/>
                    <a:pt x="18404" y="56767"/>
                    <a:pt x="18404" y="51851"/>
                  </a:cubicBezTo>
                  <a:lnTo>
                    <a:pt x="18404" y="9202"/>
                  </a:lnTo>
                  <a:cubicBezTo>
                    <a:pt x="18404" y="4118"/>
                    <a:pt x="14286" y="0"/>
                    <a:pt x="9202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280" name="Forma Livre: Forma 2279">
              <a:extLst>
                <a:ext uri="{FF2B5EF4-FFF2-40B4-BE49-F238E27FC236}">
                  <a16:creationId xmlns:a16="http://schemas.microsoft.com/office/drawing/2014/main" id="{25A491B9-4063-3523-B5D2-7E472E3E3A7B}"/>
                </a:ext>
              </a:extLst>
            </p:cNvPr>
            <p:cNvSpPr/>
            <p:nvPr/>
          </p:nvSpPr>
          <p:spPr>
            <a:xfrm>
              <a:off x="3140275" y="2169184"/>
              <a:ext cx="18404" cy="22480"/>
            </a:xfrm>
            <a:custGeom>
              <a:avLst/>
              <a:gdLst>
                <a:gd name="connsiteX0" fmla="*/ 9202 w 18404"/>
                <a:gd name="connsiteY0" fmla="*/ 0 h 22480"/>
                <a:gd name="connsiteX1" fmla="*/ 0 w 18404"/>
                <a:gd name="connsiteY1" fmla="*/ 9202 h 22480"/>
                <a:gd name="connsiteX2" fmla="*/ 0 w 18404"/>
                <a:gd name="connsiteY2" fmla="*/ 13572 h 22480"/>
                <a:gd name="connsiteX3" fmla="*/ 9202 w 18404"/>
                <a:gd name="connsiteY3" fmla="*/ 22480 h 22480"/>
                <a:gd name="connsiteX4" fmla="*/ 18404 w 18404"/>
                <a:gd name="connsiteY4" fmla="*/ 13572 h 22480"/>
                <a:gd name="connsiteX5" fmla="*/ 18404 w 18404"/>
                <a:gd name="connsiteY5" fmla="*/ 9202 h 22480"/>
                <a:gd name="connsiteX6" fmla="*/ 9202 w 18404"/>
                <a:gd name="connsiteY6" fmla="*/ 0 h 22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404" h="22480">
                  <a:moveTo>
                    <a:pt x="9202" y="0"/>
                  </a:moveTo>
                  <a:cubicBezTo>
                    <a:pt x="4118" y="0"/>
                    <a:pt x="0" y="4118"/>
                    <a:pt x="0" y="9202"/>
                  </a:cubicBezTo>
                  <a:lnTo>
                    <a:pt x="0" y="13572"/>
                  </a:lnTo>
                  <a:cubicBezTo>
                    <a:pt x="0" y="18488"/>
                    <a:pt x="4118" y="22480"/>
                    <a:pt x="9202" y="22480"/>
                  </a:cubicBezTo>
                  <a:cubicBezTo>
                    <a:pt x="14286" y="22480"/>
                    <a:pt x="18404" y="18488"/>
                    <a:pt x="18404" y="13572"/>
                  </a:cubicBezTo>
                  <a:lnTo>
                    <a:pt x="18404" y="9202"/>
                  </a:lnTo>
                  <a:cubicBezTo>
                    <a:pt x="18404" y="4118"/>
                    <a:pt x="14286" y="0"/>
                    <a:pt x="9202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281" name="Forma Livre: Forma 2280">
              <a:extLst>
                <a:ext uri="{FF2B5EF4-FFF2-40B4-BE49-F238E27FC236}">
                  <a16:creationId xmlns:a16="http://schemas.microsoft.com/office/drawing/2014/main" id="{636C9EE6-F097-3510-9BC8-1611DD752DBB}"/>
                </a:ext>
              </a:extLst>
            </p:cNvPr>
            <p:cNvSpPr/>
            <p:nvPr/>
          </p:nvSpPr>
          <p:spPr>
            <a:xfrm>
              <a:off x="3174899" y="2163008"/>
              <a:ext cx="18404" cy="34665"/>
            </a:xfrm>
            <a:custGeom>
              <a:avLst/>
              <a:gdLst>
                <a:gd name="connsiteX0" fmla="*/ 9202 w 18404"/>
                <a:gd name="connsiteY0" fmla="*/ 0 h 34665"/>
                <a:gd name="connsiteX1" fmla="*/ 0 w 18404"/>
                <a:gd name="connsiteY1" fmla="*/ 9202 h 34665"/>
                <a:gd name="connsiteX2" fmla="*/ 0 w 18404"/>
                <a:gd name="connsiteY2" fmla="*/ 25758 h 34665"/>
                <a:gd name="connsiteX3" fmla="*/ 9202 w 18404"/>
                <a:gd name="connsiteY3" fmla="*/ 34665 h 34665"/>
                <a:gd name="connsiteX4" fmla="*/ 18404 w 18404"/>
                <a:gd name="connsiteY4" fmla="*/ 25758 h 34665"/>
                <a:gd name="connsiteX5" fmla="*/ 18404 w 18404"/>
                <a:gd name="connsiteY5" fmla="*/ 9202 h 34665"/>
                <a:gd name="connsiteX6" fmla="*/ 9202 w 18404"/>
                <a:gd name="connsiteY6" fmla="*/ 0 h 34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404" h="34665">
                  <a:moveTo>
                    <a:pt x="9202" y="0"/>
                  </a:moveTo>
                  <a:cubicBezTo>
                    <a:pt x="4118" y="0"/>
                    <a:pt x="0" y="4118"/>
                    <a:pt x="0" y="9202"/>
                  </a:cubicBezTo>
                  <a:lnTo>
                    <a:pt x="0" y="25758"/>
                  </a:lnTo>
                  <a:cubicBezTo>
                    <a:pt x="0" y="30674"/>
                    <a:pt x="4118" y="34665"/>
                    <a:pt x="9202" y="34665"/>
                  </a:cubicBezTo>
                  <a:cubicBezTo>
                    <a:pt x="14286" y="34665"/>
                    <a:pt x="18404" y="30674"/>
                    <a:pt x="18404" y="25758"/>
                  </a:cubicBezTo>
                  <a:lnTo>
                    <a:pt x="18404" y="9202"/>
                  </a:lnTo>
                  <a:cubicBezTo>
                    <a:pt x="18404" y="4118"/>
                    <a:pt x="14286" y="0"/>
                    <a:pt x="9202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282" name="Forma Livre: Forma 2281">
              <a:extLst>
                <a:ext uri="{FF2B5EF4-FFF2-40B4-BE49-F238E27FC236}">
                  <a16:creationId xmlns:a16="http://schemas.microsoft.com/office/drawing/2014/main" id="{EE3DDD1C-1DCD-B5CB-EF0C-04A5CE9C20CA}"/>
                </a:ext>
              </a:extLst>
            </p:cNvPr>
            <p:cNvSpPr/>
            <p:nvPr/>
          </p:nvSpPr>
          <p:spPr>
            <a:xfrm>
              <a:off x="3209522" y="2157923"/>
              <a:ext cx="18404" cy="44665"/>
            </a:xfrm>
            <a:custGeom>
              <a:avLst/>
              <a:gdLst>
                <a:gd name="connsiteX0" fmla="*/ 9202 w 18404"/>
                <a:gd name="connsiteY0" fmla="*/ 0 h 44665"/>
                <a:gd name="connsiteX1" fmla="*/ 0 w 18404"/>
                <a:gd name="connsiteY1" fmla="*/ 9202 h 44665"/>
                <a:gd name="connsiteX2" fmla="*/ 0 w 18404"/>
                <a:gd name="connsiteY2" fmla="*/ 35758 h 44665"/>
                <a:gd name="connsiteX3" fmla="*/ 9202 w 18404"/>
                <a:gd name="connsiteY3" fmla="*/ 44666 h 44665"/>
                <a:gd name="connsiteX4" fmla="*/ 18404 w 18404"/>
                <a:gd name="connsiteY4" fmla="*/ 35758 h 44665"/>
                <a:gd name="connsiteX5" fmla="*/ 18404 w 18404"/>
                <a:gd name="connsiteY5" fmla="*/ 9202 h 44665"/>
                <a:gd name="connsiteX6" fmla="*/ 9202 w 18404"/>
                <a:gd name="connsiteY6" fmla="*/ 0 h 44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404" h="44665">
                  <a:moveTo>
                    <a:pt x="9202" y="0"/>
                  </a:moveTo>
                  <a:cubicBezTo>
                    <a:pt x="4118" y="0"/>
                    <a:pt x="0" y="4118"/>
                    <a:pt x="0" y="9202"/>
                  </a:cubicBezTo>
                  <a:lnTo>
                    <a:pt x="0" y="35758"/>
                  </a:lnTo>
                  <a:cubicBezTo>
                    <a:pt x="0" y="40674"/>
                    <a:pt x="4118" y="44666"/>
                    <a:pt x="9202" y="44666"/>
                  </a:cubicBezTo>
                  <a:cubicBezTo>
                    <a:pt x="14286" y="44666"/>
                    <a:pt x="18404" y="40674"/>
                    <a:pt x="18404" y="35758"/>
                  </a:cubicBezTo>
                  <a:lnTo>
                    <a:pt x="18404" y="9202"/>
                  </a:lnTo>
                  <a:cubicBezTo>
                    <a:pt x="18404" y="4118"/>
                    <a:pt x="14286" y="0"/>
                    <a:pt x="9202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283" name="Forma Livre: Forma 2282">
              <a:extLst>
                <a:ext uri="{FF2B5EF4-FFF2-40B4-BE49-F238E27FC236}">
                  <a16:creationId xmlns:a16="http://schemas.microsoft.com/office/drawing/2014/main" id="{FBAB2895-D103-88CB-511F-928902868002}"/>
                </a:ext>
              </a:extLst>
            </p:cNvPr>
            <p:cNvSpPr/>
            <p:nvPr/>
          </p:nvSpPr>
          <p:spPr>
            <a:xfrm>
              <a:off x="3873334" y="2153427"/>
              <a:ext cx="18403" cy="51220"/>
            </a:xfrm>
            <a:custGeom>
              <a:avLst/>
              <a:gdLst>
                <a:gd name="connsiteX0" fmla="*/ 9202 w 18403"/>
                <a:gd name="connsiteY0" fmla="*/ 0 h 51220"/>
                <a:gd name="connsiteX1" fmla="*/ 0 w 18403"/>
                <a:gd name="connsiteY1" fmla="*/ 9202 h 51220"/>
                <a:gd name="connsiteX2" fmla="*/ 0 w 18403"/>
                <a:gd name="connsiteY2" fmla="*/ 42313 h 51220"/>
                <a:gd name="connsiteX3" fmla="*/ 9202 w 18403"/>
                <a:gd name="connsiteY3" fmla="*/ 51221 h 51220"/>
                <a:gd name="connsiteX4" fmla="*/ 18404 w 18403"/>
                <a:gd name="connsiteY4" fmla="*/ 42313 h 51220"/>
                <a:gd name="connsiteX5" fmla="*/ 18404 w 18403"/>
                <a:gd name="connsiteY5" fmla="*/ 9202 h 51220"/>
                <a:gd name="connsiteX6" fmla="*/ 9202 w 18403"/>
                <a:gd name="connsiteY6" fmla="*/ 0 h 51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403" h="51220">
                  <a:moveTo>
                    <a:pt x="9202" y="0"/>
                  </a:moveTo>
                  <a:cubicBezTo>
                    <a:pt x="4118" y="0"/>
                    <a:pt x="0" y="4118"/>
                    <a:pt x="0" y="9202"/>
                  </a:cubicBezTo>
                  <a:lnTo>
                    <a:pt x="0" y="42313"/>
                  </a:lnTo>
                  <a:cubicBezTo>
                    <a:pt x="0" y="47229"/>
                    <a:pt x="4118" y="51221"/>
                    <a:pt x="9202" y="51221"/>
                  </a:cubicBezTo>
                  <a:cubicBezTo>
                    <a:pt x="14286" y="51221"/>
                    <a:pt x="18404" y="47229"/>
                    <a:pt x="18404" y="42313"/>
                  </a:cubicBezTo>
                  <a:lnTo>
                    <a:pt x="18404" y="9202"/>
                  </a:lnTo>
                  <a:cubicBezTo>
                    <a:pt x="18404" y="4118"/>
                    <a:pt x="14286" y="0"/>
                    <a:pt x="9202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284" name="Forma Livre: Forma 2283">
              <a:extLst>
                <a:ext uri="{FF2B5EF4-FFF2-40B4-BE49-F238E27FC236}">
                  <a16:creationId xmlns:a16="http://schemas.microsoft.com/office/drawing/2014/main" id="{A83B087A-72BA-61D6-DEC8-C9B600EF6071}"/>
                </a:ext>
              </a:extLst>
            </p:cNvPr>
            <p:cNvSpPr/>
            <p:nvPr/>
          </p:nvSpPr>
          <p:spPr>
            <a:xfrm>
              <a:off x="3769422" y="2153049"/>
              <a:ext cx="18404" cy="52019"/>
            </a:xfrm>
            <a:custGeom>
              <a:avLst/>
              <a:gdLst>
                <a:gd name="connsiteX0" fmla="*/ 9202 w 18404"/>
                <a:gd name="connsiteY0" fmla="*/ 0 h 52019"/>
                <a:gd name="connsiteX1" fmla="*/ 0 w 18404"/>
                <a:gd name="connsiteY1" fmla="*/ 9202 h 52019"/>
                <a:gd name="connsiteX2" fmla="*/ 0 w 18404"/>
                <a:gd name="connsiteY2" fmla="*/ 43111 h 52019"/>
                <a:gd name="connsiteX3" fmla="*/ 9202 w 18404"/>
                <a:gd name="connsiteY3" fmla="*/ 52019 h 52019"/>
                <a:gd name="connsiteX4" fmla="*/ 18404 w 18404"/>
                <a:gd name="connsiteY4" fmla="*/ 43111 h 52019"/>
                <a:gd name="connsiteX5" fmla="*/ 18404 w 18404"/>
                <a:gd name="connsiteY5" fmla="*/ 9202 h 52019"/>
                <a:gd name="connsiteX6" fmla="*/ 9202 w 18404"/>
                <a:gd name="connsiteY6" fmla="*/ 0 h 52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404" h="52019">
                  <a:moveTo>
                    <a:pt x="9202" y="0"/>
                  </a:moveTo>
                  <a:cubicBezTo>
                    <a:pt x="4118" y="0"/>
                    <a:pt x="0" y="4118"/>
                    <a:pt x="0" y="9202"/>
                  </a:cubicBezTo>
                  <a:lnTo>
                    <a:pt x="0" y="43111"/>
                  </a:lnTo>
                  <a:cubicBezTo>
                    <a:pt x="0" y="48027"/>
                    <a:pt x="4118" y="52019"/>
                    <a:pt x="9202" y="52019"/>
                  </a:cubicBezTo>
                  <a:cubicBezTo>
                    <a:pt x="14286" y="52019"/>
                    <a:pt x="18404" y="48027"/>
                    <a:pt x="18404" y="43111"/>
                  </a:cubicBezTo>
                  <a:lnTo>
                    <a:pt x="18404" y="9202"/>
                  </a:lnTo>
                  <a:cubicBezTo>
                    <a:pt x="18404" y="4118"/>
                    <a:pt x="14286" y="0"/>
                    <a:pt x="9202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285" name="Forma Livre: Forma 2284">
              <a:extLst>
                <a:ext uri="{FF2B5EF4-FFF2-40B4-BE49-F238E27FC236}">
                  <a16:creationId xmlns:a16="http://schemas.microsoft.com/office/drawing/2014/main" id="{ECD7CF8C-70D6-3DF1-A7B9-CD70D73729AB}"/>
                </a:ext>
              </a:extLst>
            </p:cNvPr>
            <p:cNvSpPr/>
            <p:nvPr/>
          </p:nvSpPr>
          <p:spPr>
            <a:xfrm>
              <a:off x="3804087" y="2138427"/>
              <a:ext cx="18404" cy="80802"/>
            </a:xfrm>
            <a:custGeom>
              <a:avLst/>
              <a:gdLst>
                <a:gd name="connsiteX0" fmla="*/ 9202 w 18404"/>
                <a:gd name="connsiteY0" fmla="*/ 0 h 80802"/>
                <a:gd name="connsiteX1" fmla="*/ 0 w 18404"/>
                <a:gd name="connsiteY1" fmla="*/ 9202 h 80802"/>
                <a:gd name="connsiteX2" fmla="*/ 0 w 18404"/>
                <a:gd name="connsiteY2" fmla="*/ 71894 h 80802"/>
                <a:gd name="connsiteX3" fmla="*/ 9202 w 18404"/>
                <a:gd name="connsiteY3" fmla="*/ 80802 h 80802"/>
                <a:gd name="connsiteX4" fmla="*/ 18404 w 18404"/>
                <a:gd name="connsiteY4" fmla="*/ 71894 h 80802"/>
                <a:gd name="connsiteX5" fmla="*/ 18404 w 18404"/>
                <a:gd name="connsiteY5" fmla="*/ 9202 h 80802"/>
                <a:gd name="connsiteX6" fmla="*/ 9202 w 18404"/>
                <a:gd name="connsiteY6" fmla="*/ 0 h 80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404" h="80802">
                  <a:moveTo>
                    <a:pt x="9202" y="0"/>
                  </a:moveTo>
                  <a:cubicBezTo>
                    <a:pt x="4118" y="0"/>
                    <a:pt x="0" y="4118"/>
                    <a:pt x="0" y="9202"/>
                  </a:cubicBezTo>
                  <a:lnTo>
                    <a:pt x="0" y="71894"/>
                  </a:lnTo>
                  <a:cubicBezTo>
                    <a:pt x="0" y="76810"/>
                    <a:pt x="4118" y="80802"/>
                    <a:pt x="9202" y="80802"/>
                  </a:cubicBezTo>
                  <a:cubicBezTo>
                    <a:pt x="14286" y="80802"/>
                    <a:pt x="18404" y="76810"/>
                    <a:pt x="18404" y="71894"/>
                  </a:cubicBezTo>
                  <a:lnTo>
                    <a:pt x="18404" y="9202"/>
                  </a:lnTo>
                  <a:cubicBezTo>
                    <a:pt x="18404" y="4118"/>
                    <a:pt x="14286" y="0"/>
                    <a:pt x="9202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286" name="Forma Livre: Forma 2285">
              <a:extLst>
                <a:ext uri="{FF2B5EF4-FFF2-40B4-BE49-F238E27FC236}">
                  <a16:creationId xmlns:a16="http://schemas.microsoft.com/office/drawing/2014/main" id="{386C9202-F72F-BDBD-158D-D3417DA355EF}"/>
                </a:ext>
              </a:extLst>
            </p:cNvPr>
            <p:cNvSpPr/>
            <p:nvPr/>
          </p:nvSpPr>
          <p:spPr>
            <a:xfrm>
              <a:off x="3838711" y="2103383"/>
              <a:ext cx="18404" cy="149838"/>
            </a:xfrm>
            <a:custGeom>
              <a:avLst/>
              <a:gdLst>
                <a:gd name="connsiteX0" fmla="*/ 9202 w 18404"/>
                <a:gd name="connsiteY0" fmla="*/ 0 h 149838"/>
                <a:gd name="connsiteX1" fmla="*/ 0 w 18404"/>
                <a:gd name="connsiteY1" fmla="*/ 9202 h 149838"/>
                <a:gd name="connsiteX2" fmla="*/ 0 w 18404"/>
                <a:gd name="connsiteY2" fmla="*/ 140931 h 149838"/>
                <a:gd name="connsiteX3" fmla="*/ 9202 w 18404"/>
                <a:gd name="connsiteY3" fmla="*/ 149839 h 149838"/>
                <a:gd name="connsiteX4" fmla="*/ 18404 w 18404"/>
                <a:gd name="connsiteY4" fmla="*/ 140931 h 149838"/>
                <a:gd name="connsiteX5" fmla="*/ 18404 w 18404"/>
                <a:gd name="connsiteY5" fmla="*/ 9202 h 149838"/>
                <a:gd name="connsiteX6" fmla="*/ 9202 w 18404"/>
                <a:gd name="connsiteY6" fmla="*/ 0 h 149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404" h="149838">
                  <a:moveTo>
                    <a:pt x="9202" y="0"/>
                  </a:moveTo>
                  <a:cubicBezTo>
                    <a:pt x="4118" y="0"/>
                    <a:pt x="0" y="4118"/>
                    <a:pt x="0" y="9202"/>
                  </a:cubicBezTo>
                  <a:lnTo>
                    <a:pt x="0" y="140931"/>
                  </a:lnTo>
                  <a:cubicBezTo>
                    <a:pt x="0" y="145847"/>
                    <a:pt x="4118" y="149839"/>
                    <a:pt x="9202" y="149839"/>
                  </a:cubicBezTo>
                  <a:cubicBezTo>
                    <a:pt x="14286" y="149839"/>
                    <a:pt x="18404" y="145847"/>
                    <a:pt x="18404" y="140931"/>
                  </a:cubicBezTo>
                  <a:lnTo>
                    <a:pt x="18404" y="9202"/>
                  </a:lnTo>
                  <a:cubicBezTo>
                    <a:pt x="18404" y="4118"/>
                    <a:pt x="14286" y="0"/>
                    <a:pt x="9202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287" name="Forma Livre: Forma 2286">
              <a:extLst>
                <a:ext uri="{FF2B5EF4-FFF2-40B4-BE49-F238E27FC236}">
                  <a16:creationId xmlns:a16="http://schemas.microsoft.com/office/drawing/2014/main" id="{7C855E0B-586D-9C65-258C-6F66F59F61F3}"/>
                </a:ext>
              </a:extLst>
            </p:cNvPr>
            <p:cNvSpPr/>
            <p:nvPr/>
          </p:nvSpPr>
          <p:spPr>
            <a:xfrm>
              <a:off x="3020816" y="2149940"/>
              <a:ext cx="18404" cy="58111"/>
            </a:xfrm>
            <a:custGeom>
              <a:avLst/>
              <a:gdLst>
                <a:gd name="connsiteX0" fmla="*/ 9202 w 18404"/>
                <a:gd name="connsiteY0" fmla="*/ 0 h 58111"/>
                <a:gd name="connsiteX1" fmla="*/ 0 w 18404"/>
                <a:gd name="connsiteY1" fmla="*/ 9202 h 58111"/>
                <a:gd name="connsiteX2" fmla="*/ 0 w 18404"/>
                <a:gd name="connsiteY2" fmla="*/ 49204 h 58111"/>
                <a:gd name="connsiteX3" fmla="*/ 9202 w 18404"/>
                <a:gd name="connsiteY3" fmla="*/ 58112 h 58111"/>
                <a:gd name="connsiteX4" fmla="*/ 18404 w 18404"/>
                <a:gd name="connsiteY4" fmla="*/ 49204 h 58111"/>
                <a:gd name="connsiteX5" fmla="*/ 18404 w 18404"/>
                <a:gd name="connsiteY5" fmla="*/ 9202 h 58111"/>
                <a:gd name="connsiteX6" fmla="*/ 9202 w 18404"/>
                <a:gd name="connsiteY6" fmla="*/ 0 h 58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404" h="58111">
                  <a:moveTo>
                    <a:pt x="9202" y="0"/>
                  </a:moveTo>
                  <a:cubicBezTo>
                    <a:pt x="4118" y="0"/>
                    <a:pt x="0" y="4118"/>
                    <a:pt x="0" y="9202"/>
                  </a:cubicBezTo>
                  <a:lnTo>
                    <a:pt x="0" y="49204"/>
                  </a:lnTo>
                  <a:cubicBezTo>
                    <a:pt x="0" y="54120"/>
                    <a:pt x="4118" y="58112"/>
                    <a:pt x="9202" y="58112"/>
                  </a:cubicBezTo>
                  <a:cubicBezTo>
                    <a:pt x="14286" y="58112"/>
                    <a:pt x="18404" y="54120"/>
                    <a:pt x="18404" y="49204"/>
                  </a:cubicBezTo>
                  <a:lnTo>
                    <a:pt x="18404" y="9202"/>
                  </a:lnTo>
                  <a:cubicBezTo>
                    <a:pt x="18404" y="4118"/>
                    <a:pt x="14286" y="0"/>
                    <a:pt x="9202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288" name="Forma Livre: Forma 2287">
              <a:extLst>
                <a:ext uri="{FF2B5EF4-FFF2-40B4-BE49-F238E27FC236}">
                  <a16:creationId xmlns:a16="http://schemas.microsoft.com/office/drawing/2014/main" id="{9BCD1EFD-6E73-AD0F-6B1F-C977D8C1B69E}"/>
                </a:ext>
              </a:extLst>
            </p:cNvPr>
            <p:cNvSpPr/>
            <p:nvPr/>
          </p:nvSpPr>
          <p:spPr>
            <a:xfrm>
              <a:off x="2916904" y="2168974"/>
              <a:ext cx="18404" cy="20589"/>
            </a:xfrm>
            <a:custGeom>
              <a:avLst/>
              <a:gdLst>
                <a:gd name="connsiteX0" fmla="*/ 9202 w 18404"/>
                <a:gd name="connsiteY0" fmla="*/ 0 h 20589"/>
                <a:gd name="connsiteX1" fmla="*/ 0 w 18404"/>
                <a:gd name="connsiteY1" fmla="*/ 9202 h 20589"/>
                <a:gd name="connsiteX2" fmla="*/ 0 w 18404"/>
                <a:gd name="connsiteY2" fmla="*/ 11681 h 20589"/>
                <a:gd name="connsiteX3" fmla="*/ 9202 w 18404"/>
                <a:gd name="connsiteY3" fmla="*/ 20589 h 20589"/>
                <a:gd name="connsiteX4" fmla="*/ 18404 w 18404"/>
                <a:gd name="connsiteY4" fmla="*/ 11681 h 20589"/>
                <a:gd name="connsiteX5" fmla="*/ 18404 w 18404"/>
                <a:gd name="connsiteY5" fmla="*/ 9202 h 20589"/>
                <a:gd name="connsiteX6" fmla="*/ 9202 w 18404"/>
                <a:gd name="connsiteY6" fmla="*/ 0 h 20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404" h="20589">
                  <a:moveTo>
                    <a:pt x="9202" y="0"/>
                  </a:moveTo>
                  <a:cubicBezTo>
                    <a:pt x="4118" y="0"/>
                    <a:pt x="0" y="4118"/>
                    <a:pt x="0" y="9202"/>
                  </a:cubicBezTo>
                  <a:lnTo>
                    <a:pt x="0" y="11681"/>
                  </a:lnTo>
                  <a:cubicBezTo>
                    <a:pt x="0" y="16597"/>
                    <a:pt x="4118" y="20589"/>
                    <a:pt x="9202" y="20589"/>
                  </a:cubicBezTo>
                  <a:cubicBezTo>
                    <a:pt x="14286" y="20589"/>
                    <a:pt x="18404" y="16597"/>
                    <a:pt x="18404" y="11681"/>
                  </a:cubicBezTo>
                  <a:lnTo>
                    <a:pt x="18404" y="9202"/>
                  </a:lnTo>
                  <a:cubicBezTo>
                    <a:pt x="18404" y="4118"/>
                    <a:pt x="14286" y="0"/>
                    <a:pt x="9202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289" name="Forma Livre: Forma 2288">
              <a:extLst>
                <a:ext uri="{FF2B5EF4-FFF2-40B4-BE49-F238E27FC236}">
                  <a16:creationId xmlns:a16="http://schemas.microsoft.com/office/drawing/2014/main" id="{9F5C83E3-FA77-0ED3-3A83-E07B44192054}"/>
                </a:ext>
              </a:extLst>
            </p:cNvPr>
            <p:cNvSpPr/>
            <p:nvPr/>
          </p:nvSpPr>
          <p:spPr>
            <a:xfrm>
              <a:off x="2951569" y="2162798"/>
              <a:ext cx="18404" cy="32774"/>
            </a:xfrm>
            <a:custGeom>
              <a:avLst/>
              <a:gdLst>
                <a:gd name="connsiteX0" fmla="*/ 9202 w 18404"/>
                <a:gd name="connsiteY0" fmla="*/ 0 h 32774"/>
                <a:gd name="connsiteX1" fmla="*/ 0 w 18404"/>
                <a:gd name="connsiteY1" fmla="*/ 9202 h 32774"/>
                <a:gd name="connsiteX2" fmla="*/ 0 w 18404"/>
                <a:gd name="connsiteY2" fmla="*/ 23867 h 32774"/>
                <a:gd name="connsiteX3" fmla="*/ 9202 w 18404"/>
                <a:gd name="connsiteY3" fmla="*/ 32775 h 32774"/>
                <a:gd name="connsiteX4" fmla="*/ 18404 w 18404"/>
                <a:gd name="connsiteY4" fmla="*/ 23867 h 32774"/>
                <a:gd name="connsiteX5" fmla="*/ 18404 w 18404"/>
                <a:gd name="connsiteY5" fmla="*/ 9202 h 32774"/>
                <a:gd name="connsiteX6" fmla="*/ 9202 w 18404"/>
                <a:gd name="connsiteY6" fmla="*/ 0 h 32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404" h="32774">
                  <a:moveTo>
                    <a:pt x="9202" y="0"/>
                  </a:moveTo>
                  <a:cubicBezTo>
                    <a:pt x="4118" y="0"/>
                    <a:pt x="0" y="4118"/>
                    <a:pt x="0" y="9202"/>
                  </a:cubicBezTo>
                  <a:lnTo>
                    <a:pt x="0" y="23867"/>
                  </a:lnTo>
                  <a:cubicBezTo>
                    <a:pt x="0" y="28783"/>
                    <a:pt x="4118" y="32775"/>
                    <a:pt x="9202" y="32775"/>
                  </a:cubicBezTo>
                  <a:cubicBezTo>
                    <a:pt x="14286" y="32775"/>
                    <a:pt x="18404" y="28783"/>
                    <a:pt x="18404" y="23867"/>
                  </a:cubicBezTo>
                  <a:lnTo>
                    <a:pt x="18404" y="9202"/>
                  </a:lnTo>
                  <a:cubicBezTo>
                    <a:pt x="18404" y="4118"/>
                    <a:pt x="14286" y="0"/>
                    <a:pt x="9202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290" name="Forma Livre: Forma 2289">
              <a:extLst>
                <a:ext uri="{FF2B5EF4-FFF2-40B4-BE49-F238E27FC236}">
                  <a16:creationId xmlns:a16="http://schemas.microsoft.com/office/drawing/2014/main" id="{4A6FFF28-222C-6234-23B8-285BF93B751E}"/>
                </a:ext>
              </a:extLst>
            </p:cNvPr>
            <p:cNvSpPr/>
            <p:nvPr/>
          </p:nvSpPr>
          <p:spPr>
            <a:xfrm>
              <a:off x="2986193" y="2157755"/>
              <a:ext cx="18404" cy="42775"/>
            </a:xfrm>
            <a:custGeom>
              <a:avLst/>
              <a:gdLst>
                <a:gd name="connsiteX0" fmla="*/ 9202 w 18404"/>
                <a:gd name="connsiteY0" fmla="*/ 0 h 42775"/>
                <a:gd name="connsiteX1" fmla="*/ 0 w 18404"/>
                <a:gd name="connsiteY1" fmla="*/ 9202 h 42775"/>
                <a:gd name="connsiteX2" fmla="*/ 0 w 18404"/>
                <a:gd name="connsiteY2" fmla="*/ 33867 h 42775"/>
                <a:gd name="connsiteX3" fmla="*/ 9202 w 18404"/>
                <a:gd name="connsiteY3" fmla="*/ 42775 h 42775"/>
                <a:gd name="connsiteX4" fmla="*/ 18404 w 18404"/>
                <a:gd name="connsiteY4" fmla="*/ 33867 h 42775"/>
                <a:gd name="connsiteX5" fmla="*/ 18404 w 18404"/>
                <a:gd name="connsiteY5" fmla="*/ 9202 h 42775"/>
                <a:gd name="connsiteX6" fmla="*/ 9202 w 18404"/>
                <a:gd name="connsiteY6" fmla="*/ 0 h 42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404" h="42775">
                  <a:moveTo>
                    <a:pt x="9202" y="0"/>
                  </a:moveTo>
                  <a:cubicBezTo>
                    <a:pt x="4118" y="0"/>
                    <a:pt x="0" y="4118"/>
                    <a:pt x="0" y="9202"/>
                  </a:cubicBezTo>
                  <a:lnTo>
                    <a:pt x="0" y="33867"/>
                  </a:lnTo>
                  <a:cubicBezTo>
                    <a:pt x="0" y="38783"/>
                    <a:pt x="4118" y="42775"/>
                    <a:pt x="9202" y="42775"/>
                  </a:cubicBezTo>
                  <a:cubicBezTo>
                    <a:pt x="14286" y="42775"/>
                    <a:pt x="18404" y="38783"/>
                    <a:pt x="18404" y="33867"/>
                  </a:cubicBezTo>
                  <a:lnTo>
                    <a:pt x="18404" y="9202"/>
                  </a:lnTo>
                  <a:cubicBezTo>
                    <a:pt x="18404" y="4118"/>
                    <a:pt x="14286" y="0"/>
                    <a:pt x="9202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291" name="Forma Livre: Forma 2290">
              <a:extLst>
                <a:ext uri="{FF2B5EF4-FFF2-40B4-BE49-F238E27FC236}">
                  <a16:creationId xmlns:a16="http://schemas.microsoft.com/office/drawing/2014/main" id="{975BF2D8-CF96-BBA9-DE57-1F57C4885F9F}"/>
                </a:ext>
              </a:extLst>
            </p:cNvPr>
            <p:cNvSpPr/>
            <p:nvPr/>
          </p:nvSpPr>
          <p:spPr>
            <a:xfrm>
              <a:off x="3949136" y="2161159"/>
              <a:ext cx="18404" cy="41052"/>
            </a:xfrm>
            <a:custGeom>
              <a:avLst/>
              <a:gdLst>
                <a:gd name="connsiteX0" fmla="*/ 9202 w 18404"/>
                <a:gd name="connsiteY0" fmla="*/ 0 h 41052"/>
                <a:gd name="connsiteX1" fmla="*/ 18404 w 18404"/>
                <a:gd name="connsiteY1" fmla="*/ 9202 h 41052"/>
                <a:gd name="connsiteX2" fmla="*/ 18404 w 18404"/>
                <a:gd name="connsiteY2" fmla="*/ 32144 h 41052"/>
                <a:gd name="connsiteX3" fmla="*/ 9202 w 18404"/>
                <a:gd name="connsiteY3" fmla="*/ 41052 h 41052"/>
                <a:gd name="connsiteX4" fmla="*/ 0 w 18404"/>
                <a:gd name="connsiteY4" fmla="*/ 32144 h 41052"/>
                <a:gd name="connsiteX5" fmla="*/ 0 w 18404"/>
                <a:gd name="connsiteY5" fmla="*/ 9202 h 41052"/>
                <a:gd name="connsiteX6" fmla="*/ 9202 w 18404"/>
                <a:gd name="connsiteY6" fmla="*/ 0 h 41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404" h="41052">
                  <a:moveTo>
                    <a:pt x="9202" y="0"/>
                  </a:moveTo>
                  <a:cubicBezTo>
                    <a:pt x="14286" y="0"/>
                    <a:pt x="18404" y="4118"/>
                    <a:pt x="18404" y="9202"/>
                  </a:cubicBezTo>
                  <a:lnTo>
                    <a:pt x="18404" y="32144"/>
                  </a:lnTo>
                  <a:cubicBezTo>
                    <a:pt x="18404" y="37061"/>
                    <a:pt x="14286" y="41052"/>
                    <a:pt x="9202" y="41052"/>
                  </a:cubicBezTo>
                  <a:cubicBezTo>
                    <a:pt x="4118" y="41052"/>
                    <a:pt x="0" y="37061"/>
                    <a:pt x="0" y="32144"/>
                  </a:cubicBezTo>
                  <a:lnTo>
                    <a:pt x="0" y="9202"/>
                  </a:lnTo>
                  <a:cubicBezTo>
                    <a:pt x="0" y="4118"/>
                    <a:pt x="4118" y="0"/>
                    <a:pt x="9202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292" name="Forma Livre: Forma 2291">
              <a:extLst>
                <a:ext uri="{FF2B5EF4-FFF2-40B4-BE49-F238E27FC236}">
                  <a16:creationId xmlns:a16="http://schemas.microsoft.com/office/drawing/2014/main" id="{9E6230C1-5BF7-6760-4EA5-A3A799B7C546}"/>
                </a:ext>
              </a:extLst>
            </p:cNvPr>
            <p:cNvSpPr/>
            <p:nvPr/>
          </p:nvSpPr>
          <p:spPr>
            <a:xfrm>
              <a:off x="3911655" y="2130989"/>
              <a:ext cx="18404" cy="98912"/>
            </a:xfrm>
            <a:custGeom>
              <a:avLst/>
              <a:gdLst>
                <a:gd name="connsiteX0" fmla="*/ 9202 w 18404"/>
                <a:gd name="connsiteY0" fmla="*/ 0 h 98912"/>
                <a:gd name="connsiteX1" fmla="*/ 18404 w 18404"/>
                <a:gd name="connsiteY1" fmla="*/ 9202 h 98912"/>
                <a:gd name="connsiteX2" fmla="*/ 18404 w 18404"/>
                <a:gd name="connsiteY2" fmla="*/ 90004 h 98912"/>
                <a:gd name="connsiteX3" fmla="*/ 9202 w 18404"/>
                <a:gd name="connsiteY3" fmla="*/ 98912 h 98912"/>
                <a:gd name="connsiteX4" fmla="*/ 0 w 18404"/>
                <a:gd name="connsiteY4" fmla="*/ 90004 h 98912"/>
                <a:gd name="connsiteX5" fmla="*/ 0 w 18404"/>
                <a:gd name="connsiteY5" fmla="*/ 9202 h 98912"/>
                <a:gd name="connsiteX6" fmla="*/ 9202 w 18404"/>
                <a:gd name="connsiteY6" fmla="*/ 0 h 98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404" h="98912">
                  <a:moveTo>
                    <a:pt x="9202" y="0"/>
                  </a:moveTo>
                  <a:cubicBezTo>
                    <a:pt x="14286" y="0"/>
                    <a:pt x="18404" y="4118"/>
                    <a:pt x="18404" y="9202"/>
                  </a:cubicBezTo>
                  <a:lnTo>
                    <a:pt x="18404" y="90004"/>
                  </a:lnTo>
                  <a:cubicBezTo>
                    <a:pt x="18404" y="94920"/>
                    <a:pt x="14286" y="98912"/>
                    <a:pt x="9202" y="98912"/>
                  </a:cubicBezTo>
                  <a:cubicBezTo>
                    <a:pt x="4118" y="98912"/>
                    <a:pt x="0" y="94920"/>
                    <a:pt x="0" y="90004"/>
                  </a:cubicBezTo>
                  <a:lnTo>
                    <a:pt x="0" y="9202"/>
                  </a:lnTo>
                  <a:cubicBezTo>
                    <a:pt x="0" y="4118"/>
                    <a:pt x="4118" y="0"/>
                    <a:pt x="9202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293" name="Forma Livre: Forma 2292">
              <a:extLst>
                <a:ext uri="{FF2B5EF4-FFF2-40B4-BE49-F238E27FC236}">
                  <a16:creationId xmlns:a16="http://schemas.microsoft.com/office/drawing/2014/main" id="{9F0C6758-AB20-0E89-36FB-221A63EBB406}"/>
                </a:ext>
              </a:extLst>
            </p:cNvPr>
            <p:cNvSpPr/>
            <p:nvPr/>
          </p:nvSpPr>
          <p:spPr>
            <a:xfrm>
              <a:off x="3987751" y="2152503"/>
              <a:ext cx="18404" cy="58111"/>
            </a:xfrm>
            <a:custGeom>
              <a:avLst/>
              <a:gdLst>
                <a:gd name="connsiteX0" fmla="*/ 9202 w 18404"/>
                <a:gd name="connsiteY0" fmla="*/ 0 h 58111"/>
                <a:gd name="connsiteX1" fmla="*/ 18404 w 18404"/>
                <a:gd name="connsiteY1" fmla="*/ 9202 h 58111"/>
                <a:gd name="connsiteX2" fmla="*/ 18404 w 18404"/>
                <a:gd name="connsiteY2" fmla="*/ 49204 h 58111"/>
                <a:gd name="connsiteX3" fmla="*/ 9202 w 18404"/>
                <a:gd name="connsiteY3" fmla="*/ 58112 h 58111"/>
                <a:gd name="connsiteX4" fmla="*/ 0 w 18404"/>
                <a:gd name="connsiteY4" fmla="*/ 49204 h 58111"/>
                <a:gd name="connsiteX5" fmla="*/ 0 w 18404"/>
                <a:gd name="connsiteY5" fmla="*/ 9202 h 58111"/>
                <a:gd name="connsiteX6" fmla="*/ 9202 w 18404"/>
                <a:gd name="connsiteY6" fmla="*/ 0 h 58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404" h="58111">
                  <a:moveTo>
                    <a:pt x="9202" y="0"/>
                  </a:moveTo>
                  <a:cubicBezTo>
                    <a:pt x="14286" y="0"/>
                    <a:pt x="18404" y="4118"/>
                    <a:pt x="18404" y="9202"/>
                  </a:cubicBezTo>
                  <a:lnTo>
                    <a:pt x="18404" y="49204"/>
                  </a:lnTo>
                  <a:cubicBezTo>
                    <a:pt x="18404" y="54120"/>
                    <a:pt x="14286" y="58112"/>
                    <a:pt x="9202" y="58112"/>
                  </a:cubicBezTo>
                  <a:cubicBezTo>
                    <a:pt x="4118" y="58112"/>
                    <a:pt x="0" y="54120"/>
                    <a:pt x="0" y="49204"/>
                  </a:cubicBezTo>
                  <a:lnTo>
                    <a:pt x="0" y="9202"/>
                  </a:lnTo>
                  <a:cubicBezTo>
                    <a:pt x="0" y="4118"/>
                    <a:pt x="4118" y="0"/>
                    <a:pt x="9202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294" name="Forma Livre: Forma 2293">
              <a:extLst>
                <a:ext uri="{FF2B5EF4-FFF2-40B4-BE49-F238E27FC236}">
                  <a16:creationId xmlns:a16="http://schemas.microsoft.com/office/drawing/2014/main" id="{E9230DDE-F81E-288A-24FA-1BBD45ECB549}"/>
                </a:ext>
              </a:extLst>
            </p:cNvPr>
            <p:cNvSpPr/>
            <p:nvPr/>
          </p:nvSpPr>
          <p:spPr>
            <a:xfrm>
              <a:off x="4091664" y="2171537"/>
              <a:ext cx="18404" cy="20589"/>
            </a:xfrm>
            <a:custGeom>
              <a:avLst/>
              <a:gdLst>
                <a:gd name="connsiteX0" fmla="*/ 9202 w 18404"/>
                <a:gd name="connsiteY0" fmla="*/ 0 h 20589"/>
                <a:gd name="connsiteX1" fmla="*/ 18404 w 18404"/>
                <a:gd name="connsiteY1" fmla="*/ 9202 h 20589"/>
                <a:gd name="connsiteX2" fmla="*/ 18404 w 18404"/>
                <a:gd name="connsiteY2" fmla="*/ 11681 h 20589"/>
                <a:gd name="connsiteX3" fmla="*/ 9202 w 18404"/>
                <a:gd name="connsiteY3" fmla="*/ 20589 h 20589"/>
                <a:gd name="connsiteX4" fmla="*/ 0 w 18404"/>
                <a:gd name="connsiteY4" fmla="*/ 11681 h 20589"/>
                <a:gd name="connsiteX5" fmla="*/ 0 w 18404"/>
                <a:gd name="connsiteY5" fmla="*/ 9202 h 20589"/>
                <a:gd name="connsiteX6" fmla="*/ 9202 w 18404"/>
                <a:gd name="connsiteY6" fmla="*/ 0 h 20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404" h="20589">
                  <a:moveTo>
                    <a:pt x="9202" y="0"/>
                  </a:moveTo>
                  <a:cubicBezTo>
                    <a:pt x="14286" y="0"/>
                    <a:pt x="18404" y="4118"/>
                    <a:pt x="18404" y="9202"/>
                  </a:cubicBezTo>
                  <a:lnTo>
                    <a:pt x="18404" y="11681"/>
                  </a:lnTo>
                  <a:cubicBezTo>
                    <a:pt x="18404" y="16597"/>
                    <a:pt x="14286" y="20589"/>
                    <a:pt x="9202" y="20589"/>
                  </a:cubicBezTo>
                  <a:cubicBezTo>
                    <a:pt x="4118" y="20589"/>
                    <a:pt x="0" y="16597"/>
                    <a:pt x="0" y="11681"/>
                  </a:cubicBezTo>
                  <a:lnTo>
                    <a:pt x="0" y="9202"/>
                  </a:lnTo>
                  <a:cubicBezTo>
                    <a:pt x="0" y="4118"/>
                    <a:pt x="4118" y="0"/>
                    <a:pt x="9202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295" name="Forma Livre: Forma 2294">
              <a:extLst>
                <a:ext uri="{FF2B5EF4-FFF2-40B4-BE49-F238E27FC236}">
                  <a16:creationId xmlns:a16="http://schemas.microsoft.com/office/drawing/2014/main" id="{71206A48-0290-8DC2-68DE-B3DE8187929A}"/>
                </a:ext>
              </a:extLst>
            </p:cNvPr>
            <p:cNvSpPr/>
            <p:nvPr/>
          </p:nvSpPr>
          <p:spPr>
            <a:xfrm>
              <a:off x="4057040" y="2165361"/>
              <a:ext cx="18404" cy="32774"/>
            </a:xfrm>
            <a:custGeom>
              <a:avLst/>
              <a:gdLst>
                <a:gd name="connsiteX0" fmla="*/ 9202 w 18404"/>
                <a:gd name="connsiteY0" fmla="*/ 0 h 32774"/>
                <a:gd name="connsiteX1" fmla="*/ 18404 w 18404"/>
                <a:gd name="connsiteY1" fmla="*/ 9202 h 32774"/>
                <a:gd name="connsiteX2" fmla="*/ 18404 w 18404"/>
                <a:gd name="connsiteY2" fmla="*/ 23867 h 32774"/>
                <a:gd name="connsiteX3" fmla="*/ 9202 w 18404"/>
                <a:gd name="connsiteY3" fmla="*/ 32775 h 32774"/>
                <a:gd name="connsiteX4" fmla="*/ 0 w 18404"/>
                <a:gd name="connsiteY4" fmla="*/ 23867 h 32774"/>
                <a:gd name="connsiteX5" fmla="*/ 0 w 18404"/>
                <a:gd name="connsiteY5" fmla="*/ 9202 h 32774"/>
                <a:gd name="connsiteX6" fmla="*/ 9202 w 18404"/>
                <a:gd name="connsiteY6" fmla="*/ 0 h 32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404" h="32774">
                  <a:moveTo>
                    <a:pt x="9202" y="0"/>
                  </a:moveTo>
                  <a:cubicBezTo>
                    <a:pt x="14286" y="0"/>
                    <a:pt x="18404" y="4118"/>
                    <a:pt x="18404" y="9202"/>
                  </a:cubicBezTo>
                  <a:lnTo>
                    <a:pt x="18404" y="23867"/>
                  </a:lnTo>
                  <a:cubicBezTo>
                    <a:pt x="18404" y="28783"/>
                    <a:pt x="14286" y="32775"/>
                    <a:pt x="9202" y="32775"/>
                  </a:cubicBezTo>
                  <a:cubicBezTo>
                    <a:pt x="4118" y="32775"/>
                    <a:pt x="0" y="28783"/>
                    <a:pt x="0" y="23867"/>
                  </a:cubicBezTo>
                  <a:lnTo>
                    <a:pt x="0" y="9202"/>
                  </a:lnTo>
                  <a:cubicBezTo>
                    <a:pt x="0" y="4118"/>
                    <a:pt x="4118" y="0"/>
                    <a:pt x="9202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296" name="Forma Livre: Forma 2295">
              <a:extLst>
                <a:ext uri="{FF2B5EF4-FFF2-40B4-BE49-F238E27FC236}">
                  <a16:creationId xmlns:a16="http://schemas.microsoft.com/office/drawing/2014/main" id="{8D9C949D-9B46-D8BA-0371-43A1E6278A6D}"/>
                </a:ext>
              </a:extLst>
            </p:cNvPr>
            <p:cNvSpPr/>
            <p:nvPr/>
          </p:nvSpPr>
          <p:spPr>
            <a:xfrm>
              <a:off x="4022417" y="2160276"/>
              <a:ext cx="18404" cy="42775"/>
            </a:xfrm>
            <a:custGeom>
              <a:avLst/>
              <a:gdLst>
                <a:gd name="connsiteX0" fmla="*/ 9202 w 18404"/>
                <a:gd name="connsiteY0" fmla="*/ 0 h 42775"/>
                <a:gd name="connsiteX1" fmla="*/ 18404 w 18404"/>
                <a:gd name="connsiteY1" fmla="*/ 9202 h 42775"/>
                <a:gd name="connsiteX2" fmla="*/ 18404 w 18404"/>
                <a:gd name="connsiteY2" fmla="*/ 33867 h 42775"/>
                <a:gd name="connsiteX3" fmla="*/ 9202 w 18404"/>
                <a:gd name="connsiteY3" fmla="*/ 42775 h 42775"/>
                <a:gd name="connsiteX4" fmla="*/ 0 w 18404"/>
                <a:gd name="connsiteY4" fmla="*/ 33867 h 42775"/>
                <a:gd name="connsiteX5" fmla="*/ 0 w 18404"/>
                <a:gd name="connsiteY5" fmla="*/ 9202 h 42775"/>
                <a:gd name="connsiteX6" fmla="*/ 9202 w 18404"/>
                <a:gd name="connsiteY6" fmla="*/ 0 h 42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404" h="42775">
                  <a:moveTo>
                    <a:pt x="9202" y="0"/>
                  </a:moveTo>
                  <a:cubicBezTo>
                    <a:pt x="14286" y="0"/>
                    <a:pt x="18404" y="4118"/>
                    <a:pt x="18404" y="9202"/>
                  </a:cubicBezTo>
                  <a:lnTo>
                    <a:pt x="18404" y="33867"/>
                  </a:lnTo>
                  <a:cubicBezTo>
                    <a:pt x="18404" y="38783"/>
                    <a:pt x="14286" y="42775"/>
                    <a:pt x="9202" y="42775"/>
                  </a:cubicBezTo>
                  <a:cubicBezTo>
                    <a:pt x="4118" y="42775"/>
                    <a:pt x="0" y="38783"/>
                    <a:pt x="0" y="33867"/>
                  </a:cubicBezTo>
                  <a:lnTo>
                    <a:pt x="0" y="9202"/>
                  </a:lnTo>
                  <a:cubicBezTo>
                    <a:pt x="0" y="4118"/>
                    <a:pt x="4118" y="0"/>
                    <a:pt x="9202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297" name="Forma Livre: Forma 2296">
              <a:extLst>
                <a:ext uri="{FF2B5EF4-FFF2-40B4-BE49-F238E27FC236}">
                  <a16:creationId xmlns:a16="http://schemas.microsoft.com/office/drawing/2014/main" id="{63D5859C-17B9-880E-5D08-450C9CD465FC}"/>
                </a:ext>
              </a:extLst>
            </p:cNvPr>
            <p:cNvSpPr/>
            <p:nvPr/>
          </p:nvSpPr>
          <p:spPr>
            <a:xfrm>
              <a:off x="3490081" y="2094979"/>
              <a:ext cx="18404" cy="166352"/>
            </a:xfrm>
            <a:custGeom>
              <a:avLst/>
              <a:gdLst>
                <a:gd name="connsiteX0" fmla="*/ 9202 w 18404"/>
                <a:gd name="connsiteY0" fmla="*/ 0 h 166352"/>
                <a:gd name="connsiteX1" fmla="*/ 0 w 18404"/>
                <a:gd name="connsiteY1" fmla="*/ 9202 h 166352"/>
                <a:gd name="connsiteX2" fmla="*/ 0 w 18404"/>
                <a:gd name="connsiteY2" fmla="*/ 157444 h 166352"/>
                <a:gd name="connsiteX3" fmla="*/ 9202 w 18404"/>
                <a:gd name="connsiteY3" fmla="*/ 166352 h 166352"/>
                <a:gd name="connsiteX4" fmla="*/ 18404 w 18404"/>
                <a:gd name="connsiteY4" fmla="*/ 157444 h 166352"/>
                <a:gd name="connsiteX5" fmla="*/ 18404 w 18404"/>
                <a:gd name="connsiteY5" fmla="*/ 9202 h 166352"/>
                <a:gd name="connsiteX6" fmla="*/ 9202 w 18404"/>
                <a:gd name="connsiteY6" fmla="*/ 0 h 16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404" h="166352">
                  <a:moveTo>
                    <a:pt x="9202" y="0"/>
                  </a:moveTo>
                  <a:cubicBezTo>
                    <a:pt x="4118" y="0"/>
                    <a:pt x="0" y="4118"/>
                    <a:pt x="0" y="9202"/>
                  </a:cubicBezTo>
                  <a:lnTo>
                    <a:pt x="0" y="157444"/>
                  </a:lnTo>
                  <a:cubicBezTo>
                    <a:pt x="0" y="162360"/>
                    <a:pt x="4118" y="166352"/>
                    <a:pt x="9202" y="166352"/>
                  </a:cubicBezTo>
                  <a:cubicBezTo>
                    <a:pt x="14286" y="166352"/>
                    <a:pt x="18404" y="162360"/>
                    <a:pt x="18404" y="157444"/>
                  </a:cubicBezTo>
                  <a:lnTo>
                    <a:pt x="18404" y="9202"/>
                  </a:lnTo>
                  <a:cubicBezTo>
                    <a:pt x="18404" y="4118"/>
                    <a:pt x="14286" y="0"/>
                    <a:pt x="9202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298" name="Forma Livre: Forma 2297">
              <a:extLst>
                <a:ext uri="{FF2B5EF4-FFF2-40B4-BE49-F238E27FC236}">
                  <a16:creationId xmlns:a16="http://schemas.microsoft.com/office/drawing/2014/main" id="{D7283680-2B77-C07C-43C3-1367538FCCA8}"/>
                </a:ext>
              </a:extLst>
            </p:cNvPr>
            <p:cNvSpPr/>
            <p:nvPr/>
          </p:nvSpPr>
          <p:spPr>
            <a:xfrm>
              <a:off x="3455458" y="2131998"/>
              <a:ext cx="18404" cy="93449"/>
            </a:xfrm>
            <a:custGeom>
              <a:avLst/>
              <a:gdLst>
                <a:gd name="connsiteX0" fmla="*/ 9202 w 18404"/>
                <a:gd name="connsiteY0" fmla="*/ 0 h 93449"/>
                <a:gd name="connsiteX1" fmla="*/ 0 w 18404"/>
                <a:gd name="connsiteY1" fmla="*/ 9202 h 93449"/>
                <a:gd name="connsiteX2" fmla="*/ 0 w 18404"/>
                <a:gd name="connsiteY2" fmla="*/ 84542 h 93449"/>
                <a:gd name="connsiteX3" fmla="*/ 9202 w 18404"/>
                <a:gd name="connsiteY3" fmla="*/ 93450 h 93449"/>
                <a:gd name="connsiteX4" fmla="*/ 18404 w 18404"/>
                <a:gd name="connsiteY4" fmla="*/ 84542 h 93449"/>
                <a:gd name="connsiteX5" fmla="*/ 18404 w 18404"/>
                <a:gd name="connsiteY5" fmla="*/ 9202 h 93449"/>
                <a:gd name="connsiteX6" fmla="*/ 9202 w 18404"/>
                <a:gd name="connsiteY6" fmla="*/ 0 h 93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404" h="93449">
                  <a:moveTo>
                    <a:pt x="9202" y="0"/>
                  </a:moveTo>
                  <a:cubicBezTo>
                    <a:pt x="4118" y="0"/>
                    <a:pt x="0" y="4118"/>
                    <a:pt x="0" y="9202"/>
                  </a:cubicBezTo>
                  <a:lnTo>
                    <a:pt x="0" y="84542"/>
                  </a:lnTo>
                  <a:cubicBezTo>
                    <a:pt x="0" y="89458"/>
                    <a:pt x="4118" y="93450"/>
                    <a:pt x="9202" y="93450"/>
                  </a:cubicBezTo>
                  <a:cubicBezTo>
                    <a:pt x="14286" y="93450"/>
                    <a:pt x="18404" y="89458"/>
                    <a:pt x="18404" y="84542"/>
                  </a:cubicBezTo>
                  <a:lnTo>
                    <a:pt x="18404" y="9202"/>
                  </a:lnTo>
                  <a:cubicBezTo>
                    <a:pt x="18404" y="4118"/>
                    <a:pt x="14286" y="0"/>
                    <a:pt x="9202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299" name="Forma Livre: Forma 2298">
              <a:extLst>
                <a:ext uri="{FF2B5EF4-FFF2-40B4-BE49-F238E27FC236}">
                  <a16:creationId xmlns:a16="http://schemas.microsoft.com/office/drawing/2014/main" id="{782F9F4C-8B28-4F35-2BEE-98DF697A5D3D}"/>
                </a:ext>
              </a:extLst>
            </p:cNvPr>
            <p:cNvSpPr/>
            <p:nvPr/>
          </p:nvSpPr>
          <p:spPr>
            <a:xfrm>
              <a:off x="3420834" y="2078508"/>
              <a:ext cx="18404" cy="198832"/>
            </a:xfrm>
            <a:custGeom>
              <a:avLst/>
              <a:gdLst>
                <a:gd name="connsiteX0" fmla="*/ 9202 w 18404"/>
                <a:gd name="connsiteY0" fmla="*/ 0 h 198832"/>
                <a:gd name="connsiteX1" fmla="*/ 0 w 18404"/>
                <a:gd name="connsiteY1" fmla="*/ 9202 h 198832"/>
                <a:gd name="connsiteX2" fmla="*/ 0 w 18404"/>
                <a:gd name="connsiteY2" fmla="*/ 189925 h 198832"/>
                <a:gd name="connsiteX3" fmla="*/ 9202 w 18404"/>
                <a:gd name="connsiteY3" fmla="*/ 198833 h 198832"/>
                <a:gd name="connsiteX4" fmla="*/ 18404 w 18404"/>
                <a:gd name="connsiteY4" fmla="*/ 189925 h 198832"/>
                <a:gd name="connsiteX5" fmla="*/ 18404 w 18404"/>
                <a:gd name="connsiteY5" fmla="*/ 9202 h 198832"/>
                <a:gd name="connsiteX6" fmla="*/ 9202 w 18404"/>
                <a:gd name="connsiteY6" fmla="*/ 0 h 198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404" h="198832">
                  <a:moveTo>
                    <a:pt x="9202" y="0"/>
                  </a:moveTo>
                  <a:cubicBezTo>
                    <a:pt x="4118" y="0"/>
                    <a:pt x="0" y="4118"/>
                    <a:pt x="0" y="9202"/>
                  </a:cubicBezTo>
                  <a:lnTo>
                    <a:pt x="0" y="189925"/>
                  </a:lnTo>
                  <a:cubicBezTo>
                    <a:pt x="0" y="194841"/>
                    <a:pt x="4118" y="198833"/>
                    <a:pt x="9202" y="198833"/>
                  </a:cubicBezTo>
                  <a:cubicBezTo>
                    <a:pt x="14286" y="198833"/>
                    <a:pt x="18404" y="194841"/>
                    <a:pt x="18404" y="189925"/>
                  </a:cubicBezTo>
                  <a:lnTo>
                    <a:pt x="18404" y="9202"/>
                  </a:lnTo>
                  <a:cubicBezTo>
                    <a:pt x="18404" y="4118"/>
                    <a:pt x="14286" y="0"/>
                    <a:pt x="9202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300" name="Forma Livre: Forma 2299">
              <a:extLst>
                <a:ext uri="{FF2B5EF4-FFF2-40B4-BE49-F238E27FC236}">
                  <a16:creationId xmlns:a16="http://schemas.microsoft.com/office/drawing/2014/main" id="{12281C20-626C-E487-15FD-70A77E65C139}"/>
                </a:ext>
              </a:extLst>
            </p:cNvPr>
            <p:cNvSpPr/>
            <p:nvPr/>
          </p:nvSpPr>
          <p:spPr>
            <a:xfrm>
              <a:off x="3386211" y="2141956"/>
              <a:ext cx="18404" cy="73868"/>
            </a:xfrm>
            <a:custGeom>
              <a:avLst/>
              <a:gdLst>
                <a:gd name="connsiteX0" fmla="*/ 9202 w 18404"/>
                <a:gd name="connsiteY0" fmla="*/ 0 h 73868"/>
                <a:gd name="connsiteX1" fmla="*/ 0 w 18404"/>
                <a:gd name="connsiteY1" fmla="*/ 9202 h 73868"/>
                <a:gd name="connsiteX2" fmla="*/ 0 w 18404"/>
                <a:gd name="connsiteY2" fmla="*/ 64961 h 73868"/>
                <a:gd name="connsiteX3" fmla="*/ 9202 w 18404"/>
                <a:gd name="connsiteY3" fmla="*/ 73869 h 73868"/>
                <a:gd name="connsiteX4" fmla="*/ 18404 w 18404"/>
                <a:gd name="connsiteY4" fmla="*/ 64961 h 73868"/>
                <a:gd name="connsiteX5" fmla="*/ 18404 w 18404"/>
                <a:gd name="connsiteY5" fmla="*/ 9202 h 73868"/>
                <a:gd name="connsiteX6" fmla="*/ 9202 w 18404"/>
                <a:gd name="connsiteY6" fmla="*/ 0 h 73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404" h="73868">
                  <a:moveTo>
                    <a:pt x="9202" y="0"/>
                  </a:moveTo>
                  <a:cubicBezTo>
                    <a:pt x="4118" y="0"/>
                    <a:pt x="0" y="4118"/>
                    <a:pt x="0" y="9202"/>
                  </a:cubicBezTo>
                  <a:lnTo>
                    <a:pt x="0" y="64961"/>
                  </a:lnTo>
                  <a:cubicBezTo>
                    <a:pt x="0" y="69877"/>
                    <a:pt x="4118" y="73869"/>
                    <a:pt x="9202" y="73869"/>
                  </a:cubicBezTo>
                  <a:cubicBezTo>
                    <a:pt x="14286" y="73869"/>
                    <a:pt x="18404" y="69877"/>
                    <a:pt x="18404" y="64961"/>
                  </a:cubicBezTo>
                  <a:lnTo>
                    <a:pt x="18404" y="9202"/>
                  </a:lnTo>
                  <a:cubicBezTo>
                    <a:pt x="18404" y="4118"/>
                    <a:pt x="14286" y="0"/>
                    <a:pt x="9202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301" name="Forma Livre: Forma 2300">
              <a:extLst>
                <a:ext uri="{FF2B5EF4-FFF2-40B4-BE49-F238E27FC236}">
                  <a16:creationId xmlns:a16="http://schemas.microsoft.com/office/drawing/2014/main" id="{FF64C370-6FB0-BA60-CFC3-641C4BEF6900}"/>
                </a:ext>
              </a:extLst>
            </p:cNvPr>
            <p:cNvSpPr/>
            <p:nvPr/>
          </p:nvSpPr>
          <p:spPr>
            <a:xfrm>
              <a:off x="3282341" y="2151579"/>
              <a:ext cx="18404" cy="54918"/>
            </a:xfrm>
            <a:custGeom>
              <a:avLst/>
              <a:gdLst>
                <a:gd name="connsiteX0" fmla="*/ 9202 w 18404"/>
                <a:gd name="connsiteY0" fmla="*/ 0 h 54918"/>
                <a:gd name="connsiteX1" fmla="*/ 0 w 18404"/>
                <a:gd name="connsiteY1" fmla="*/ 9202 h 54918"/>
                <a:gd name="connsiteX2" fmla="*/ 0 w 18404"/>
                <a:gd name="connsiteY2" fmla="*/ 46011 h 54918"/>
                <a:gd name="connsiteX3" fmla="*/ 9202 w 18404"/>
                <a:gd name="connsiteY3" fmla="*/ 54919 h 54918"/>
                <a:gd name="connsiteX4" fmla="*/ 18404 w 18404"/>
                <a:gd name="connsiteY4" fmla="*/ 46011 h 54918"/>
                <a:gd name="connsiteX5" fmla="*/ 18404 w 18404"/>
                <a:gd name="connsiteY5" fmla="*/ 9202 h 54918"/>
                <a:gd name="connsiteX6" fmla="*/ 9202 w 18404"/>
                <a:gd name="connsiteY6" fmla="*/ 0 h 54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404" h="54918">
                  <a:moveTo>
                    <a:pt x="9202" y="0"/>
                  </a:moveTo>
                  <a:cubicBezTo>
                    <a:pt x="4118" y="0"/>
                    <a:pt x="0" y="4118"/>
                    <a:pt x="0" y="9202"/>
                  </a:cubicBezTo>
                  <a:lnTo>
                    <a:pt x="0" y="46011"/>
                  </a:lnTo>
                  <a:cubicBezTo>
                    <a:pt x="0" y="50927"/>
                    <a:pt x="4118" y="54919"/>
                    <a:pt x="9202" y="54919"/>
                  </a:cubicBezTo>
                  <a:cubicBezTo>
                    <a:pt x="14286" y="54919"/>
                    <a:pt x="18404" y="50927"/>
                    <a:pt x="18404" y="46011"/>
                  </a:cubicBezTo>
                  <a:lnTo>
                    <a:pt x="18404" y="9202"/>
                  </a:lnTo>
                  <a:cubicBezTo>
                    <a:pt x="18404" y="4118"/>
                    <a:pt x="14286" y="0"/>
                    <a:pt x="9202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302" name="Forma Livre: Forma 2301">
              <a:extLst>
                <a:ext uri="{FF2B5EF4-FFF2-40B4-BE49-F238E27FC236}">
                  <a16:creationId xmlns:a16="http://schemas.microsoft.com/office/drawing/2014/main" id="{8433189F-9317-E0C3-8B59-A06903A92D74}"/>
                </a:ext>
              </a:extLst>
            </p:cNvPr>
            <p:cNvSpPr/>
            <p:nvPr/>
          </p:nvSpPr>
          <p:spPr>
            <a:xfrm>
              <a:off x="3316964" y="2154646"/>
              <a:ext cx="18404" cy="48867"/>
            </a:xfrm>
            <a:custGeom>
              <a:avLst/>
              <a:gdLst>
                <a:gd name="connsiteX0" fmla="*/ 9202 w 18404"/>
                <a:gd name="connsiteY0" fmla="*/ 0 h 48867"/>
                <a:gd name="connsiteX1" fmla="*/ 0 w 18404"/>
                <a:gd name="connsiteY1" fmla="*/ 9202 h 48867"/>
                <a:gd name="connsiteX2" fmla="*/ 0 w 18404"/>
                <a:gd name="connsiteY2" fmla="*/ 39960 h 48867"/>
                <a:gd name="connsiteX3" fmla="*/ 9202 w 18404"/>
                <a:gd name="connsiteY3" fmla="*/ 48868 h 48867"/>
                <a:gd name="connsiteX4" fmla="*/ 18404 w 18404"/>
                <a:gd name="connsiteY4" fmla="*/ 39960 h 48867"/>
                <a:gd name="connsiteX5" fmla="*/ 18404 w 18404"/>
                <a:gd name="connsiteY5" fmla="*/ 9202 h 48867"/>
                <a:gd name="connsiteX6" fmla="*/ 9202 w 18404"/>
                <a:gd name="connsiteY6" fmla="*/ 0 h 48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404" h="48867">
                  <a:moveTo>
                    <a:pt x="9202" y="0"/>
                  </a:moveTo>
                  <a:cubicBezTo>
                    <a:pt x="4118" y="0"/>
                    <a:pt x="0" y="4118"/>
                    <a:pt x="0" y="9202"/>
                  </a:cubicBezTo>
                  <a:lnTo>
                    <a:pt x="0" y="39960"/>
                  </a:lnTo>
                  <a:cubicBezTo>
                    <a:pt x="0" y="44876"/>
                    <a:pt x="4118" y="48868"/>
                    <a:pt x="9202" y="48868"/>
                  </a:cubicBezTo>
                  <a:cubicBezTo>
                    <a:pt x="14286" y="48868"/>
                    <a:pt x="18404" y="44876"/>
                    <a:pt x="18404" y="39960"/>
                  </a:cubicBezTo>
                  <a:lnTo>
                    <a:pt x="18404" y="9202"/>
                  </a:lnTo>
                  <a:cubicBezTo>
                    <a:pt x="18404" y="4118"/>
                    <a:pt x="14286" y="0"/>
                    <a:pt x="9202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303" name="Forma Livre: Forma 2302">
              <a:extLst>
                <a:ext uri="{FF2B5EF4-FFF2-40B4-BE49-F238E27FC236}">
                  <a16:creationId xmlns:a16="http://schemas.microsoft.com/office/drawing/2014/main" id="{76EB1CED-BD80-3040-3C1D-CBBFABE8834C}"/>
                </a:ext>
              </a:extLst>
            </p:cNvPr>
            <p:cNvSpPr/>
            <p:nvPr/>
          </p:nvSpPr>
          <p:spPr>
            <a:xfrm>
              <a:off x="3351588" y="2112459"/>
              <a:ext cx="18404" cy="131980"/>
            </a:xfrm>
            <a:custGeom>
              <a:avLst/>
              <a:gdLst>
                <a:gd name="connsiteX0" fmla="*/ 9202 w 18404"/>
                <a:gd name="connsiteY0" fmla="*/ 0 h 131980"/>
                <a:gd name="connsiteX1" fmla="*/ 0 w 18404"/>
                <a:gd name="connsiteY1" fmla="*/ 9202 h 131980"/>
                <a:gd name="connsiteX2" fmla="*/ 0 w 18404"/>
                <a:gd name="connsiteY2" fmla="*/ 123073 h 131980"/>
                <a:gd name="connsiteX3" fmla="*/ 9202 w 18404"/>
                <a:gd name="connsiteY3" fmla="*/ 131981 h 131980"/>
                <a:gd name="connsiteX4" fmla="*/ 18404 w 18404"/>
                <a:gd name="connsiteY4" fmla="*/ 123073 h 131980"/>
                <a:gd name="connsiteX5" fmla="*/ 18404 w 18404"/>
                <a:gd name="connsiteY5" fmla="*/ 9202 h 131980"/>
                <a:gd name="connsiteX6" fmla="*/ 9202 w 18404"/>
                <a:gd name="connsiteY6" fmla="*/ 0 h 131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404" h="131980">
                  <a:moveTo>
                    <a:pt x="9202" y="0"/>
                  </a:moveTo>
                  <a:cubicBezTo>
                    <a:pt x="4118" y="0"/>
                    <a:pt x="0" y="4118"/>
                    <a:pt x="0" y="9202"/>
                  </a:cubicBezTo>
                  <a:lnTo>
                    <a:pt x="0" y="123073"/>
                  </a:lnTo>
                  <a:cubicBezTo>
                    <a:pt x="0" y="127989"/>
                    <a:pt x="4118" y="131981"/>
                    <a:pt x="9202" y="131981"/>
                  </a:cubicBezTo>
                  <a:cubicBezTo>
                    <a:pt x="14286" y="131981"/>
                    <a:pt x="18404" y="127989"/>
                    <a:pt x="18404" y="123073"/>
                  </a:cubicBezTo>
                  <a:lnTo>
                    <a:pt x="18404" y="9202"/>
                  </a:lnTo>
                  <a:cubicBezTo>
                    <a:pt x="18404" y="4118"/>
                    <a:pt x="14286" y="0"/>
                    <a:pt x="9202" y="0"/>
                  </a:cubicBezTo>
                  <a:close/>
                </a:path>
              </a:pathLst>
            </a:custGeom>
            <a:grpFill/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2304" name="Gráfico 261">
            <a:extLst>
              <a:ext uri="{FF2B5EF4-FFF2-40B4-BE49-F238E27FC236}">
                <a16:creationId xmlns:a16="http://schemas.microsoft.com/office/drawing/2014/main" id="{326B5A3D-C6E6-34D0-1521-EEF002057B25}"/>
              </a:ext>
            </a:extLst>
          </p:cNvPr>
          <p:cNvGrpSpPr/>
          <p:nvPr/>
        </p:nvGrpSpPr>
        <p:grpSpPr>
          <a:xfrm>
            <a:off x="2424888" y="2253174"/>
            <a:ext cx="205520" cy="205520"/>
            <a:chOff x="2658773" y="2073648"/>
            <a:chExt cx="205520" cy="205520"/>
          </a:xfrm>
        </p:grpSpPr>
        <p:sp>
          <p:nvSpPr>
            <p:cNvPr id="2305" name="Forma Livre: Forma 2304">
              <a:extLst>
                <a:ext uri="{FF2B5EF4-FFF2-40B4-BE49-F238E27FC236}">
                  <a16:creationId xmlns:a16="http://schemas.microsoft.com/office/drawing/2014/main" id="{A129637F-09B4-2980-668A-0C50A0124E26}"/>
                </a:ext>
              </a:extLst>
            </p:cNvPr>
            <p:cNvSpPr/>
            <p:nvPr/>
          </p:nvSpPr>
          <p:spPr>
            <a:xfrm rot="-4677598">
              <a:off x="2674932" y="2089807"/>
              <a:ext cx="173201" cy="173201"/>
            </a:xfrm>
            <a:custGeom>
              <a:avLst/>
              <a:gdLst>
                <a:gd name="connsiteX0" fmla="*/ 173201 w 173201"/>
                <a:gd name="connsiteY0" fmla="*/ 86601 h 173201"/>
                <a:gd name="connsiteX1" fmla="*/ 86601 w 173201"/>
                <a:gd name="connsiteY1" fmla="*/ 173201 h 173201"/>
                <a:gd name="connsiteX2" fmla="*/ 0 w 173201"/>
                <a:gd name="connsiteY2" fmla="*/ 86601 h 173201"/>
                <a:gd name="connsiteX3" fmla="*/ 86601 w 173201"/>
                <a:gd name="connsiteY3" fmla="*/ 0 h 173201"/>
                <a:gd name="connsiteX4" fmla="*/ 173201 w 173201"/>
                <a:gd name="connsiteY4" fmla="*/ 86601 h 173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201" h="173201">
                  <a:moveTo>
                    <a:pt x="173201" y="86601"/>
                  </a:moveTo>
                  <a:cubicBezTo>
                    <a:pt x="173201" y="134429"/>
                    <a:pt x="134429" y="173201"/>
                    <a:pt x="86601" y="173201"/>
                  </a:cubicBezTo>
                  <a:cubicBezTo>
                    <a:pt x="38772" y="173201"/>
                    <a:pt x="0" y="134429"/>
                    <a:pt x="0" y="86601"/>
                  </a:cubicBezTo>
                  <a:cubicBezTo>
                    <a:pt x="0" y="38772"/>
                    <a:pt x="38773" y="0"/>
                    <a:pt x="86601" y="0"/>
                  </a:cubicBezTo>
                  <a:cubicBezTo>
                    <a:pt x="134429" y="0"/>
                    <a:pt x="173201" y="38772"/>
                    <a:pt x="173201" y="86601"/>
                  </a:cubicBezTo>
                  <a:close/>
                </a:path>
              </a:pathLst>
            </a:custGeom>
            <a:solidFill>
              <a:schemeClr val="bg1"/>
            </a:solidFill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306" name="Forma Livre: Forma 2305">
              <a:extLst>
                <a:ext uri="{FF2B5EF4-FFF2-40B4-BE49-F238E27FC236}">
                  <a16:creationId xmlns:a16="http://schemas.microsoft.com/office/drawing/2014/main" id="{2F22367B-DF2F-9AFB-9A71-808EE3162EE4}"/>
                </a:ext>
              </a:extLst>
            </p:cNvPr>
            <p:cNvSpPr/>
            <p:nvPr/>
          </p:nvSpPr>
          <p:spPr>
            <a:xfrm>
              <a:off x="2740761" y="2126073"/>
              <a:ext cx="66011" cy="100844"/>
            </a:xfrm>
            <a:custGeom>
              <a:avLst/>
              <a:gdLst>
                <a:gd name="connsiteX0" fmla="*/ 0 w 66011"/>
                <a:gd name="connsiteY0" fmla="*/ 0 h 100844"/>
                <a:gd name="connsiteX1" fmla="*/ 66012 w 66011"/>
                <a:gd name="connsiteY1" fmla="*/ 50422 h 100844"/>
                <a:gd name="connsiteX2" fmla="*/ 0 w 66011"/>
                <a:gd name="connsiteY2" fmla="*/ 100845 h 100844"/>
                <a:gd name="connsiteX3" fmla="*/ 0 w 66011"/>
                <a:gd name="connsiteY3" fmla="*/ 0 h 100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011" h="100844">
                  <a:moveTo>
                    <a:pt x="0" y="0"/>
                  </a:moveTo>
                  <a:lnTo>
                    <a:pt x="66012" y="50422"/>
                  </a:lnTo>
                  <a:lnTo>
                    <a:pt x="0" y="1008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5D9"/>
            </a:solidFill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2307" name="Elipse 2306">
            <a:extLst>
              <a:ext uri="{FF2B5EF4-FFF2-40B4-BE49-F238E27FC236}">
                <a16:creationId xmlns:a16="http://schemas.microsoft.com/office/drawing/2014/main" id="{D5AC02FA-6BC3-9ABA-B038-7F4A74E7B7C8}"/>
              </a:ext>
            </a:extLst>
          </p:cNvPr>
          <p:cNvSpPr/>
          <p:nvPr/>
        </p:nvSpPr>
        <p:spPr>
          <a:xfrm>
            <a:off x="471434" y="3366109"/>
            <a:ext cx="526641" cy="5266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08" name="Elipse 2307">
            <a:extLst>
              <a:ext uri="{FF2B5EF4-FFF2-40B4-BE49-F238E27FC236}">
                <a16:creationId xmlns:a16="http://schemas.microsoft.com/office/drawing/2014/main" id="{6DA91F14-9B06-3BA5-4DA0-247D1DD0441C}"/>
              </a:ext>
            </a:extLst>
          </p:cNvPr>
          <p:cNvSpPr/>
          <p:nvPr/>
        </p:nvSpPr>
        <p:spPr>
          <a:xfrm>
            <a:off x="4014456" y="1352842"/>
            <a:ext cx="526641" cy="5266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09" name="Elipse 2308">
            <a:extLst>
              <a:ext uri="{FF2B5EF4-FFF2-40B4-BE49-F238E27FC236}">
                <a16:creationId xmlns:a16="http://schemas.microsoft.com/office/drawing/2014/main" id="{CB6007C4-EAB7-0467-87E2-D9C34C6CD1CF}"/>
              </a:ext>
            </a:extLst>
          </p:cNvPr>
          <p:cNvSpPr/>
          <p:nvPr/>
        </p:nvSpPr>
        <p:spPr>
          <a:xfrm>
            <a:off x="4968311" y="2888698"/>
            <a:ext cx="526641" cy="5266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11" name="Elipse 2310">
            <a:extLst>
              <a:ext uri="{FF2B5EF4-FFF2-40B4-BE49-F238E27FC236}">
                <a16:creationId xmlns:a16="http://schemas.microsoft.com/office/drawing/2014/main" id="{2FA65D1B-92D1-C8AB-98BF-5366A10CB18E}"/>
              </a:ext>
            </a:extLst>
          </p:cNvPr>
          <p:cNvSpPr/>
          <p:nvPr/>
        </p:nvSpPr>
        <p:spPr>
          <a:xfrm>
            <a:off x="7154617" y="4139254"/>
            <a:ext cx="340292" cy="34029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1" name="Gráfico 321">
            <a:extLst>
              <a:ext uri="{FF2B5EF4-FFF2-40B4-BE49-F238E27FC236}">
                <a16:creationId xmlns:a16="http://schemas.microsoft.com/office/drawing/2014/main" id="{612DE5FC-94E2-62EB-B6D2-CAAFCE4A4DEE}"/>
              </a:ext>
            </a:extLst>
          </p:cNvPr>
          <p:cNvGrpSpPr/>
          <p:nvPr/>
        </p:nvGrpSpPr>
        <p:grpSpPr>
          <a:xfrm>
            <a:off x="583018" y="3434663"/>
            <a:ext cx="350042" cy="350022"/>
            <a:chOff x="5891692" y="-971176"/>
            <a:chExt cx="1350051" cy="1349973"/>
          </a:xfrm>
          <a:solidFill>
            <a:srgbClr val="4C4D4F"/>
          </a:solidFill>
        </p:grpSpPr>
        <p:sp>
          <p:nvSpPr>
            <p:cNvPr id="12" name="Forma Livre: Forma 11">
              <a:extLst>
                <a:ext uri="{FF2B5EF4-FFF2-40B4-BE49-F238E27FC236}">
                  <a16:creationId xmlns:a16="http://schemas.microsoft.com/office/drawing/2014/main" id="{6720E419-AB96-5FF8-D9DC-C74E0B26F48C}"/>
                </a:ext>
              </a:extLst>
            </p:cNvPr>
            <p:cNvSpPr/>
            <p:nvPr/>
          </p:nvSpPr>
          <p:spPr>
            <a:xfrm>
              <a:off x="5891692" y="-971176"/>
              <a:ext cx="1350051" cy="1349973"/>
            </a:xfrm>
            <a:custGeom>
              <a:avLst/>
              <a:gdLst>
                <a:gd name="connsiteX0" fmla="*/ 675006 w 1350051"/>
                <a:gd name="connsiteY0" fmla="*/ 1 h 1349973"/>
                <a:gd name="connsiteX1" fmla="*/ 1 w 1350051"/>
                <a:gd name="connsiteY1" fmla="*/ 673016 h 1349973"/>
                <a:gd name="connsiteX2" fmla="*/ 84921 w 1350051"/>
                <a:gd name="connsiteY2" fmla="*/ 1001521 h 1349973"/>
                <a:gd name="connsiteX3" fmla="*/ 1761 w 1350051"/>
                <a:gd name="connsiteY3" fmla="*/ 1292626 h 1349973"/>
                <a:gd name="connsiteX4" fmla="*/ 32686 w 1350051"/>
                <a:gd name="connsiteY4" fmla="*/ 1348246 h 1349973"/>
                <a:gd name="connsiteX5" fmla="*/ 57381 w 1350051"/>
                <a:gd name="connsiteY5" fmla="*/ 1348246 h 1349973"/>
                <a:gd name="connsiteX6" fmla="*/ 348486 w 1350051"/>
                <a:gd name="connsiteY6" fmla="*/ 1265086 h 1349973"/>
                <a:gd name="connsiteX7" fmla="*/ 1265554 w 1350051"/>
                <a:gd name="connsiteY7" fmla="*/ 1001444 h 1349973"/>
                <a:gd name="connsiteX8" fmla="*/ 1001913 w 1350051"/>
                <a:gd name="connsiteY8" fmla="*/ 84376 h 1349973"/>
                <a:gd name="connsiteX9" fmla="*/ 675006 w 1350051"/>
                <a:gd name="connsiteY9" fmla="*/ 1 h 1349973"/>
                <a:gd name="connsiteX10" fmla="*/ 675006 w 1350051"/>
                <a:gd name="connsiteY10" fmla="*/ 1260001 h 1349973"/>
                <a:gd name="connsiteX11" fmla="*/ 377331 w 1350051"/>
                <a:gd name="connsiteY11" fmla="*/ 1177921 h 1349973"/>
                <a:gd name="connsiteX12" fmla="*/ 342006 w 1350051"/>
                <a:gd name="connsiteY12" fmla="*/ 1173421 h 1349973"/>
                <a:gd name="connsiteX13" fmla="*/ 110526 w 1350051"/>
                <a:gd name="connsiteY13" fmla="*/ 1239571 h 1349973"/>
                <a:gd name="connsiteX14" fmla="*/ 176676 w 1350051"/>
                <a:gd name="connsiteY14" fmla="*/ 1008001 h 1349973"/>
                <a:gd name="connsiteX15" fmla="*/ 172176 w 1350051"/>
                <a:gd name="connsiteY15" fmla="*/ 972676 h 1349973"/>
                <a:gd name="connsiteX16" fmla="*/ 378296 w 1350051"/>
                <a:gd name="connsiteY16" fmla="*/ 172106 h 1349973"/>
                <a:gd name="connsiteX17" fmla="*/ 1178866 w 1350051"/>
                <a:gd name="connsiteY17" fmla="*/ 378226 h 1349973"/>
                <a:gd name="connsiteX18" fmla="*/ 972744 w 1350051"/>
                <a:gd name="connsiteY18" fmla="*/ 1178794 h 1349973"/>
                <a:gd name="connsiteX19" fmla="*/ 675006 w 1350051"/>
                <a:gd name="connsiteY19" fmla="*/ 1260001 h 1349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350051" h="1349973">
                  <a:moveTo>
                    <a:pt x="675006" y="1"/>
                  </a:moveTo>
                  <a:cubicBezTo>
                    <a:pt x="302761" y="-549"/>
                    <a:pt x="551" y="300769"/>
                    <a:pt x="1" y="673016"/>
                  </a:cubicBezTo>
                  <a:cubicBezTo>
                    <a:pt x="-169" y="787964"/>
                    <a:pt x="29064" y="901054"/>
                    <a:pt x="84921" y="1001521"/>
                  </a:cubicBezTo>
                  <a:lnTo>
                    <a:pt x="1761" y="1292626"/>
                  </a:lnTo>
                  <a:cubicBezTo>
                    <a:pt x="-5058" y="1316525"/>
                    <a:pt x="8787" y="1341428"/>
                    <a:pt x="32686" y="1348246"/>
                  </a:cubicBezTo>
                  <a:cubicBezTo>
                    <a:pt x="40757" y="1350550"/>
                    <a:pt x="49310" y="1350550"/>
                    <a:pt x="57381" y="1348246"/>
                  </a:cubicBezTo>
                  <a:lnTo>
                    <a:pt x="348486" y="1265086"/>
                  </a:lnTo>
                  <a:cubicBezTo>
                    <a:pt x="674529" y="1445522"/>
                    <a:pt x="1085113" y="1327487"/>
                    <a:pt x="1265554" y="1001444"/>
                  </a:cubicBezTo>
                  <a:cubicBezTo>
                    <a:pt x="1445991" y="675401"/>
                    <a:pt x="1327956" y="264815"/>
                    <a:pt x="1001913" y="84376"/>
                  </a:cubicBezTo>
                  <a:cubicBezTo>
                    <a:pt x="901855" y="29002"/>
                    <a:pt x="789364" y="-32"/>
                    <a:pt x="675006" y="1"/>
                  </a:cubicBezTo>
                  <a:close/>
                  <a:moveTo>
                    <a:pt x="675006" y="1260001"/>
                  </a:moveTo>
                  <a:cubicBezTo>
                    <a:pt x="570214" y="1259839"/>
                    <a:pt x="467394" y="1231489"/>
                    <a:pt x="377331" y="1177921"/>
                  </a:cubicBezTo>
                  <a:cubicBezTo>
                    <a:pt x="366676" y="1171625"/>
                    <a:pt x="353899" y="1170001"/>
                    <a:pt x="342006" y="1173421"/>
                  </a:cubicBezTo>
                  <a:lnTo>
                    <a:pt x="110526" y="1239571"/>
                  </a:lnTo>
                  <a:lnTo>
                    <a:pt x="176676" y="1008001"/>
                  </a:lnTo>
                  <a:cubicBezTo>
                    <a:pt x="180097" y="996107"/>
                    <a:pt x="178469" y="983332"/>
                    <a:pt x="172176" y="972676"/>
                  </a:cubicBezTo>
                  <a:cubicBezTo>
                    <a:pt x="8023" y="694688"/>
                    <a:pt x="100306" y="336259"/>
                    <a:pt x="378296" y="172106"/>
                  </a:cubicBezTo>
                  <a:cubicBezTo>
                    <a:pt x="656286" y="7953"/>
                    <a:pt x="1014711" y="100236"/>
                    <a:pt x="1178866" y="378226"/>
                  </a:cubicBezTo>
                  <a:cubicBezTo>
                    <a:pt x="1343017" y="656218"/>
                    <a:pt x="1250736" y="1014643"/>
                    <a:pt x="972744" y="1178794"/>
                  </a:cubicBezTo>
                  <a:cubicBezTo>
                    <a:pt x="882564" y="1232047"/>
                    <a:pt x="779734" y="1260095"/>
                    <a:pt x="675006" y="1260001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" name="Forma Livre: Forma 12">
              <a:extLst>
                <a:ext uri="{FF2B5EF4-FFF2-40B4-BE49-F238E27FC236}">
                  <a16:creationId xmlns:a16="http://schemas.microsoft.com/office/drawing/2014/main" id="{CCA57994-8F57-AD37-F1A0-E5B623A9D340}"/>
                </a:ext>
              </a:extLst>
            </p:cNvPr>
            <p:cNvSpPr/>
            <p:nvPr/>
          </p:nvSpPr>
          <p:spPr>
            <a:xfrm>
              <a:off x="6162057" y="-700816"/>
              <a:ext cx="809640" cy="809640"/>
            </a:xfrm>
            <a:custGeom>
              <a:avLst/>
              <a:gdLst>
                <a:gd name="connsiteX0" fmla="*/ 777735 w 809640"/>
                <a:gd name="connsiteY0" fmla="*/ 559350 h 809640"/>
                <a:gd name="connsiteX1" fmla="*/ 564930 w 809640"/>
                <a:gd name="connsiteY1" fmla="*/ 451035 h 809640"/>
                <a:gd name="connsiteX2" fmla="*/ 499050 w 809640"/>
                <a:gd name="connsiteY2" fmla="*/ 502155 h 809640"/>
                <a:gd name="connsiteX3" fmla="*/ 488340 w 809640"/>
                <a:gd name="connsiteY3" fmla="*/ 514710 h 809640"/>
                <a:gd name="connsiteX4" fmla="*/ 460215 w 809640"/>
                <a:gd name="connsiteY4" fmla="*/ 502560 h 809640"/>
                <a:gd name="connsiteX5" fmla="*/ 306720 w 809640"/>
                <a:gd name="connsiteY5" fmla="*/ 349020 h 809640"/>
                <a:gd name="connsiteX6" fmla="*/ 294570 w 809640"/>
                <a:gd name="connsiteY6" fmla="*/ 320940 h 809640"/>
                <a:gd name="connsiteX7" fmla="*/ 307170 w 809640"/>
                <a:gd name="connsiteY7" fmla="*/ 310185 h 809640"/>
                <a:gd name="connsiteX8" fmla="*/ 358245 w 809640"/>
                <a:gd name="connsiteY8" fmla="*/ 244305 h 809640"/>
                <a:gd name="connsiteX9" fmla="*/ 249930 w 809640"/>
                <a:gd name="connsiteY9" fmla="*/ 31500 h 809640"/>
                <a:gd name="connsiteX10" fmla="*/ 191430 w 809640"/>
                <a:gd name="connsiteY10" fmla="*/ 0 h 809640"/>
                <a:gd name="connsiteX11" fmla="*/ 0 w 809640"/>
                <a:gd name="connsiteY11" fmla="*/ 212580 h 809640"/>
                <a:gd name="connsiteX12" fmla="*/ 211050 w 809640"/>
                <a:gd name="connsiteY12" fmla="*/ 599085 h 809640"/>
                <a:gd name="connsiteX13" fmla="*/ 596835 w 809640"/>
                <a:gd name="connsiteY13" fmla="*/ 809640 h 809640"/>
                <a:gd name="connsiteX14" fmla="*/ 809640 w 809640"/>
                <a:gd name="connsiteY14" fmla="*/ 617985 h 809640"/>
                <a:gd name="connsiteX15" fmla="*/ 777735 w 809640"/>
                <a:gd name="connsiteY15" fmla="*/ 559350 h 809640"/>
                <a:gd name="connsiteX16" fmla="*/ 590040 w 809640"/>
                <a:gd name="connsiteY16" fmla="*/ 718695 h 809640"/>
                <a:gd name="connsiteX17" fmla="*/ 274545 w 809640"/>
                <a:gd name="connsiteY17" fmla="*/ 535320 h 809640"/>
                <a:gd name="connsiteX18" fmla="*/ 90540 w 809640"/>
                <a:gd name="connsiteY18" fmla="*/ 219330 h 809640"/>
                <a:gd name="connsiteX19" fmla="*/ 189000 w 809640"/>
                <a:gd name="connsiteY19" fmla="*/ 99990 h 809640"/>
                <a:gd name="connsiteX20" fmla="*/ 265140 w 809640"/>
                <a:gd name="connsiteY20" fmla="*/ 227880 h 809640"/>
                <a:gd name="connsiteX21" fmla="*/ 249435 w 809640"/>
                <a:gd name="connsiteY21" fmla="*/ 241380 h 809640"/>
                <a:gd name="connsiteX22" fmla="*/ 207135 w 809640"/>
                <a:gd name="connsiteY22" fmla="*/ 281610 h 809640"/>
                <a:gd name="connsiteX23" fmla="*/ 196155 w 809640"/>
                <a:gd name="connsiteY23" fmla="*/ 296910 h 809640"/>
                <a:gd name="connsiteX24" fmla="*/ 199395 w 809640"/>
                <a:gd name="connsiteY24" fmla="*/ 315495 h 809640"/>
                <a:gd name="connsiteX25" fmla="*/ 225855 w 809640"/>
                <a:gd name="connsiteY25" fmla="*/ 388440 h 809640"/>
                <a:gd name="connsiteX26" fmla="*/ 421065 w 809640"/>
                <a:gd name="connsiteY26" fmla="*/ 583605 h 809640"/>
                <a:gd name="connsiteX27" fmla="*/ 494010 w 809640"/>
                <a:gd name="connsiteY27" fmla="*/ 610110 h 809640"/>
                <a:gd name="connsiteX28" fmla="*/ 512595 w 809640"/>
                <a:gd name="connsiteY28" fmla="*/ 613305 h 809640"/>
                <a:gd name="connsiteX29" fmla="*/ 527850 w 809640"/>
                <a:gd name="connsiteY29" fmla="*/ 602415 h 809640"/>
                <a:gd name="connsiteX30" fmla="*/ 568125 w 809640"/>
                <a:gd name="connsiteY30" fmla="*/ 560115 h 809640"/>
                <a:gd name="connsiteX31" fmla="*/ 581625 w 809640"/>
                <a:gd name="connsiteY31" fmla="*/ 544410 h 809640"/>
                <a:gd name="connsiteX32" fmla="*/ 709515 w 809640"/>
                <a:gd name="connsiteY32" fmla="*/ 620370 h 809640"/>
                <a:gd name="connsiteX33" fmla="*/ 590040 w 809640"/>
                <a:gd name="connsiteY33" fmla="*/ 718695 h 809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809640" h="809640">
                  <a:moveTo>
                    <a:pt x="777735" y="559350"/>
                  </a:moveTo>
                  <a:cubicBezTo>
                    <a:pt x="776340" y="558135"/>
                    <a:pt x="618435" y="441720"/>
                    <a:pt x="564930" y="451035"/>
                  </a:cubicBezTo>
                  <a:cubicBezTo>
                    <a:pt x="537930" y="455805"/>
                    <a:pt x="523350" y="473220"/>
                    <a:pt x="499050" y="502155"/>
                  </a:cubicBezTo>
                  <a:cubicBezTo>
                    <a:pt x="494820" y="507150"/>
                    <a:pt x="491310" y="511155"/>
                    <a:pt x="488340" y="514710"/>
                  </a:cubicBezTo>
                  <a:cubicBezTo>
                    <a:pt x="480600" y="511785"/>
                    <a:pt x="471105" y="507825"/>
                    <a:pt x="460215" y="502560"/>
                  </a:cubicBezTo>
                  <a:cubicBezTo>
                    <a:pt x="393309" y="469998"/>
                    <a:pt x="339260" y="415935"/>
                    <a:pt x="306720" y="349020"/>
                  </a:cubicBezTo>
                  <a:cubicBezTo>
                    <a:pt x="301455" y="338175"/>
                    <a:pt x="297495" y="328680"/>
                    <a:pt x="294570" y="320940"/>
                  </a:cubicBezTo>
                  <a:cubicBezTo>
                    <a:pt x="298170" y="317790"/>
                    <a:pt x="302400" y="314235"/>
                    <a:pt x="307170" y="310185"/>
                  </a:cubicBezTo>
                  <a:cubicBezTo>
                    <a:pt x="336060" y="285975"/>
                    <a:pt x="353475" y="271350"/>
                    <a:pt x="358245" y="244305"/>
                  </a:cubicBezTo>
                  <a:cubicBezTo>
                    <a:pt x="367560" y="191070"/>
                    <a:pt x="251145" y="32805"/>
                    <a:pt x="249930" y="31500"/>
                  </a:cubicBezTo>
                  <a:cubicBezTo>
                    <a:pt x="236164" y="12729"/>
                    <a:pt x="214677" y="1158"/>
                    <a:pt x="191430" y="0"/>
                  </a:cubicBezTo>
                  <a:cubicBezTo>
                    <a:pt x="135675" y="0"/>
                    <a:pt x="0" y="172260"/>
                    <a:pt x="0" y="212580"/>
                  </a:cubicBezTo>
                  <a:cubicBezTo>
                    <a:pt x="0" y="219555"/>
                    <a:pt x="2385" y="386730"/>
                    <a:pt x="211050" y="599085"/>
                  </a:cubicBezTo>
                  <a:cubicBezTo>
                    <a:pt x="422640" y="807030"/>
                    <a:pt x="589815" y="809640"/>
                    <a:pt x="596835" y="809640"/>
                  </a:cubicBezTo>
                  <a:cubicBezTo>
                    <a:pt x="637155" y="809640"/>
                    <a:pt x="809640" y="673740"/>
                    <a:pt x="809640" y="617985"/>
                  </a:cubicBezTo>
                  <a:cubicBezTo>
                    <a:pt x="808439" y="594617"/>
                    <a:pt x="796707" y="573053"/>
                    <a:pt x="777735" y="559350"/>
                  </a:cubicBezTo>
                  <a:close/>
                  <a:moveTo>
                    <a:pt x="590040" y="718695"/>
                  </a:moveTo>
                  <a:cubicBezTo>
                    <a:pt x="558315" y="714735"/>
                    <a:pt x="431550" y="689580"/>
                    <a:pt x="274545" y="535320"/>
                  </a:cubicBezTo>
                  <a:cubicBezTo>
                    <a:pt x="119025" y="377010"/>
                    <a:pt x="94140" y="249750"/>
                    <a:pt x="90540" y="219330"/>
                  </a:cubicBezTo>
                  <a:cubicBezTo>
                    <a:pt x="119461" y="176490"/>
                    <a:pt x="152433" y="136525"/>
                    <a:pt x="189000" y="99990"/>
                  </a:cubicBezTo>
                  <a:cubicBezTo>
                    <a:pt x="217197" y="140881"/>
                    <a:pt x="242631" y="183605"/>
                    <a:pt x="265140" y="227880"/>
                  </a:cubicBezTo>
                  <a:cubicBezTo>
                    <a:pt x="260145" y="232380"/>
                    <a:pt x="253890" y="237510"/>
                    <a:pt x="249435" y="241380"/>
                  </a:cubicBezTo>
                  <a:cubicBezTo>
                    <a:pt x="233887" y="253179"/>
                    <a:pt x="219699" y="266675"/>
                    <a:pt x="207135" y="281610"/>
                  </a:cubicBezTo>
                  <a:lnTo>
                    <a:pt x="196155" y="296910"/>
                  </a:lnTo>
                  <a:lnTo>
                    <a:pt x="199395" y="315495"/>
                  </a:lnTo>
                  <a:cubicBezTo>
                    <a:pt x="205164" y="340812"/>
                    <a:pt x="214052" y="365315"/>
                    <a:pt x="225855" y="388440"/>
                  </a:cubicBezTo>
                  <a:cubicBezTo>
                    <a:pt x="267269" y="473495"/>
                    <a:pt x="336002" y="542210"/>
                    <a:pt x="421065" y="583605"/>
                  </a:cubicBezTo>
                  <a:cubicBezTo>
                    <a:pt x="444186" y="595436"/>
                    <a:pt x="468689" y="604341"/>
                    <a:pt x="494010" y="610110"/>
                  </a:cubicBezTo>
                  <a:lnTo>
                    <a:pt x="512595" y="613305"/>
                  </a:lnTo>
                  <a:lnTo>
                    <a:pt x="527850" y="602415"/>
                  </a:lnTo>
                  <a:cubicBezTo>
                    <a:pt x="542795" y="589842"/>
                    <a:pt x="556304" y="575658"/>
                    <a:pt x="568125" y="560115"/>
                  </a:cubicBezTo>
                  <a:cubicBezTo>
                    <a:pt x="572085" y="555390"/>
                    <a:pt x="577125" y="549270"/>
                    <a:pt x="581625" y="544410"/>
                  </a:cubicBezTo>
                  <a:cubicBezTo>
                    <a:pt x="625901" y="566852"/>
                    <a:pt x="668628" y="592227"/>
                    <a:pt x="709515" y="620370"/>
                  </a:cubicBezTo>
                  <a:cubicBezTo>
                    <a:pt x="672921" y="656883"/>
                    <a:pt x="632912" y="689809"/>
                    <a:pt x="590040" y="718695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258" name="Gráfico 226">
            <a:extLst>
              <a:ext uri="{FF2B5EF4-FFF2-40B4-BE49-F238E27FC236}">
                <a16:creationId xmlns:a16="http://schemas.microsoft.com/office/drawing/2014/main" id="{92ED39AF-D79B-F3CB-215B-DCF66BED0510}"/>
              </a:ext>
            </a:extLst>
          </p:cNvPr>
          <p:cNvGrpSpPr/>
          <p:nvPr/>
        </p:nvGrpSpPr>
        <p:grpSpPr>
          <a:xfrm>
            <a:off x="4115304" y="1434360"/>
            <a:ext cx="324944" cy="326126"/>
            <a:chOff x="10974481" y="489580"/>
            <a:chExt cx="928125" cy="931499"/>
          </a:xfrm>
          <a:solidFill>
            <a:srgbClr val="4C4D4F"/>
          </a:solidFill>
        </p:grpSpPr>
        <p:sp>
          <p:nvSpPr>
            <p:cNvPr id="259" name="Forma Livre: Forma 258">
              <a:extLst>
                <a:ext uri="{FF2B5EF4-FFF2-40B4-BE49-F238E27FC236}">
                  <a16:creationId xmlns:a16="http://schemas.microsoft.com/office/drawing/2014/main" id="{D99ED88F-FAD9-F861-4C5D-EBD6E2F7E0A4}"/>
                </a:ext>
              </a:extLst>
            </p:cNvPr>
            <p:cNvSpPr/>
            <p:nvPr/>
          </p:nvSpPr>
          <p:spPr>
            <a:xfrm>
              <a:off x="10974481" y="489580"/>
              <a:ext cx="928125" cy="931499"/>
            </a:xfrm>
            <a:custGeom>
              <a:avLst/>
              <a:gdLst>
                <a:gd name="connsiteX0" fmla="*/ 815062 w 928125"/>
                <a:gd name="connsiteY0" fmla="*/ 352688 h 931499"/>
                <a:gd name="connsiteX1" fmla="*/ 595687 w 928125"/>
                <a:gd name="connsiteY1" fmla="*/ 352688 h 931499"/>
                <a:gd name="connsiteX2" fmla="*/ 587250 w 928125"/>
                <a:gd name="connsiteY2" fmla="*/ 348188 h 931499"/>
                <a:gd name="connsiteX3" fmla="*/ 586125 w 928125"/>
                <a:gd name="connsiteY3" fmla="*/ 338063 h 931499"/>
                <a:gd name="connsiteX4" fmla="*/ 624938 w 928125"/>
                <a:gd name="connsiteY4" fmla="*/ 86062 h 931499"/>
                <a:gd name="connsiteX5" fmla="*/ 537188 w 928125"/>
                <a:gd name="connsiteY5" fmla="*/ 0 h 931499"/>
                <a:gd name="connsiteX6" fmla="*/ 453937 w 928125"/>
                <a:gd name="connsiteY6" fmla="*/ 61313 h 931499"/>
                <a:gd name="connsiteX7" fmla="*/ 248062 w 928125"/>
                <a:gd name="connsiteY7" fmla="*/ 352688 h 931499"/>
                <a:gd name="connsiteX8" fmla="*/ 220500 w 928125"/>
                <a:gd name="connsiteY8" fmla="*/ 352688 h 931499"/>
                <a:gd name="connsiteX9" fmla="*/ 194625 w 928125"/>
                <a:gd name="connsiteY9" fmla="*/ 352688 h 931499"/>
                <a:gd name="connsiteX10" fmla="*/ 62437 w 928125"/>
                <a:gd name="connsiteY10" fmla="*/ 352688 h 931499"/>
                <a:gd name="connsiteX11" fmla="*/ 0 w 928125"/>
                <a:gd name="connsiteY11" fmla="*/ 416813 h 931499"/>
                <a:gd name="connsiteX12" fmla="*/ 0 w 928125"/>
                <a:gd name="connsiteY12" fmla="*/ 867375 h 931499"/>
                <a:gd name="connsiteX13" fmla="*/ 62437 w 928125"/>
                <a:gd name="connsiteY13" fmla="*/ 931500 h 931499"/>
                <a:gd name="connsiteX14" fmla="*/ 220500 w 928125"/>
                <a:gd name="connsiteY14" fmla="*/ 931500 h 931499"/>
                <a:gd name="connsiteX15" fmla="*/ 280688 w 928125"/>
                <a:gd name="connsiteY15" fmla="*/ 889313 h 931499"/>
                <a:gd name="connsiteX16" fmla="*/ 313875 w 928125"/>
                <a:gd name="connsiteY16" fmla="*/ 905625 h 931499"/>
                <a:gd name="connsiteX17" fmla="*/ 425812 w 928125"/>
                <a:gd name="connsiteY17" fmla="*/ 931500 h 931499"/>
                <a:gd name="connsiteX18" fmla="*/ 716063 w 928125"/>
                <a:gd name="connsiteY18" fmla="*/ 931500 h 931499"/>
                <a:gd name="connsiteX19" fmla="*/ 833625 w 928125"/>
                <a:gd name="connsiteY19" fmla="*/ 859500 h 931499"/>
                <a:gd name="connsiteX20" fmla="*/ 902813 w 928125"/>
                <a:gd name="connsiteY20" fmla="*/ 729000 h 931499"/>
                <a:gd name="connsiteX21" fmla="*/ 928125 w 928125"/>
                <a:gd name="connsiteY21" fmla="*/ 633938 h 931499"/>
                <a:gd name="connsiteX22" fmla="*/ 928125 w 928125"/>
                <a:gd name="connsiteY22" fmla="*/ 460688 h 931499"/>
                <a:gd name="connsiteX23" fmla="*/ 815062 w 928125"/>
                <a:gd name="connsiteY23" fmla="*/ 352688 h 931499"/>
                <a:gd name="connsiteX24" fmla="*/ 220500 w 928125"/>
                <a:gd name="connsiteY24" fmla="*/ 887063 h 931499"/>
                <a:gd name="connsiteX25" fmla="*/ 62437 w 928125"/>
                <a:gd name="connsiteY25" fmla="*/ 887063 h 931499"/>
                <a:gd name="connsiteX26" fmla="*/ 45000 w 928125"/>
                <a:gd name="connsiteY26" fmla="*/ 867938 h 931499"/>
                <a:gd name="connsiteX27" fmla="*/ 45000 w 928125"/>
                <a:gd name="connsiteY27" fmla="*/ 417375 h 931499"/>
                <a:gd name="connsiteX28" fmla="*/ 62437 w 928125"/>
                <a:gd name="connsiteY28" fmla="*/ 398250 h 931499"/>
                <a:gd name="connsiteX29" fmla="*/ 195187 w 928125"/>
                <a:gd name="connsiteY29" fmla="*/ 398250 h 931499"/>
                <a:gd name="connsiteX30" fmla="*/ 221063 w 928125"/>
                <a:gd name="connsiteY30" fmla="*/ 398250 h 931499"/>
                <a:gd name="connsiteX31" fmla="*/ 242437 w 928125"/>
                <a:gd name="connsiteY31" fmla="*/ 417375 h 931499"/>
                <a:gd name="connsiteX32" fmla="*/ 242437 w 928125"/>
                <a:gd name="connsiteY32" fmla="*/ 846000 h 931499"/>
                <a:gd name="connsiteX33" fmla="*/ 242437 w 928125"/>
                <a:gd name="connsiteY33" fmla="*/ 864000 h 931499"/>
                <a:gd name="connsiteX34" fmla="*/ 242437 w 928125"/>
                <a:gd name="connsiteY34" fmla="*/ 867938 h 931499"/>
                <a:gd name="connsiteX35" fmla="*/ 220500 w 928125"/>
                <a:gd name="connsiteY35" fmla="*/ 887063 h 931499"/>
                <a:gd name="connsiteX36" fmla="*/ 883125 w 928125"/>
                <a:gd name="connsiteY36" fmla="*/ 633938 h 931499"/>
                <a:gd name="connsiteX37" fmla="*/ 862875 w 928125"/>
                <a:gd name="connsiteY37" fmla="*/ 708188 h 931499"/>
                <a:gd name="connsiteX38" fmla="*/ 794250 w 928125"/>
                <a:gd name="connsiteY38" fmla="*/ 838688 h 931499"/>
                <a:gd name="connsiteX39" fmla="*/ 716063 w 928125"/>
                <a:gd name="connsiteY39" fmla="*/ 886500 h 931499"/>
                <a:gd name="connsiteX40" fmla="*/ 425812 w 928125"/>
                <a:gd name="connsiteY40" fmla="*/ 886500 h 931499"/>
                <a:gd name="connsiteX41" fmla="*/ 334125 w 928125"/>
                <a:gd name="connsiteY41" fmla="*/ 865125 h 931499"/>
                <a:gd name="connsiteX42" fmla="*/ 286875 w 928125"/>
                <a:gd name="connsiteY42" fmla="*/ 842063 h 931499"/>
                <a:gd name="connsiteX43" fmla="*/ 286875 w 928125"/>
                <a:gd name="connsiteY43" fmla="*/ 417375 h 931499"/>
                <a:gd name="connsiteX44" fmla="*/ 281250 w 928125"/>
                <a:gd name="connsiteY44" fmla="*/ 394313 h 931499"/>
                <a:gd name="connsiteX45" fmla="*/ 497813 w 928125"/>
                <a:gd name="connsiteY45" fmla="*/ 75938 h 931499"/>
                <a:gd name="connsiteX46" fmla="*/ 538313 w 928125"/>
                <a:gd name="connsiteY46" fmla="*/ 45563 h 931499"/>
                <a:gd name="connsiteX47" fmla="*/ 581063 w 928125"/>
                <a:gd name="connsiteY47" fmla="*/ 87750 h 931499"/>
                <a:gd name="connsiteX48" fmla="*/ 545625 w 928125"/>
                <a:gd name="connsiteY48" fmla="*/ 321188 h 931499"/>
                <a:gd name="connsiteX49" fmla="*/ 550687 w 928125"/>
                <a:gd name="connsiteY49" fmla="*/ 373500 h 931499"/>
                <a:gd name="connsiteX50" fmla="*/ 596813 w 928125"/>
                <a:gd name="connsiteY50" fmla="*/ 398250 h 931499"/>
                <a:gd name="connsiteX51" fmla="*/ 816188 w 928125"/>
                <a:gd name="connsiteY51" fmla="*/ 398250 h 931499"/>
                <a:gd name="connsiteX52" fmla="*/ 884250 w 928125"/>
                <a:gd name="connsiteY52" fmla="*/ 461250 h 931499"/>
                <a:gd name="connsiteX53" fmla="*/ 884250 w 928125"/>
                <a:gd name="connsiteY53" fmla="*/ 633938 h 931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928125" h="931499">
                  <a:moveTo>
                    <a:pt x="815062" y="352688"/>
                  </a:moveTo>
                  <a:lnTo>
                    <a:pt x="595687" y="352688"/>
                  </a:lnTo>
                  <a:cubicBezTo>
                    <a:pt x="591188" y="352688"/>
                    <a:pt x="588375" y="349313"/>
                    <a:pt x="587250" y="348188"/>
                  </a:cubicBezTo>
                  <a:cubicBezTo>
                    <a:pt x="586125" y="346500"/>
                    <a:pt x="584437" y="343125"/>
                    <a:pt x="586125" y="338063"/>
                  </a:cubicBezTo>
                  <a:cubicBezTo>
                    <a:pt x="614250" y="271688"/>
                    <a:pt x="627188" y="189563"/>
                    <a:pt x="624938" y="86062"/>
                  </a:cubicBezTo>
                  <a:cubicBezTo>
                    <a:pt x="623812" y="38250"/>
                    <a:pt x="584437" y="0"/>
                    <a:pt x="537188" y="0"/>
                  </a:cubicBezTo>
                  <a:cubicBezTo>
                    <a:pt x="500062" y="0"/>
                    <a:pt x="465750" y="25313"/>
                    <a:pt x="453937" y="61313"/>
                  </a:cubicBezTo>
                  <a:cubicBezTo>
                    <a:pt x="413438" y="186188"/>
                    <a:pt x="347625" y="352688"/>
                    <a:pt x="248062" y="352688"/>
                  </a:cubicBezTo>
                  <a:lnTo>
                    <a:pt x="220500" y="352688"/>
                  </a:lnTo>
                  <a:lnTo>
                    <a:pt x="194625" y="352688"/>
                  </a:lnTo>
                  <a:lnTo>
                    <a:pt x="62437" y="352688"/>
                  </a:lnTo>
                  <a:cubicBezTo>
                    <a:pt x="27000" y="352688"/>
                    <a:pt x="0" y="381375"/>
                    <a:pt x="0" y="416813"/>
                  </a:cubicBezTo>
                  <a:lnTo>
                    <a:pt x="0" y="867375"/>
                  </a:lnTo>
                  <a:cubicBezTo>
                    <a:pt x="0" y="902813"/>
                    <a:pt x="27000" y="931500"/>
                    <a:pt x="62437" y="931500"/>
                  </a:cubicBezTo>
                  <a:lnTo>
                    <a:pt x="220500" y="931500"/>
                  </a:lnTo>
                  <a:cubicBezTo>
                    <a:pt x="248062" y="931500"/>
                    <a:pt x="271688" y="914063"/>
                    <a:pt x="280688" y="889313"/>
                  </a:cubicBezTo>
                  <a:lnTo>
                    <a:pt x="313875" y="905625"/>
                  </a:lnTo>
                  <a:cubicBezTo>
                    <a:pt x="348750" y="922500"/>
                    <a:pt x="387563" y="931500"/>
                    <a:pt x="425812" y="931500"/>
                  </a:cubicBezTo>
                  <a:lnTo>
                    <a:pt x="716063" y="931500"/>
                  </a:lnTo>
                  <a:cubicBezTo>
                    <a:pt x="765563" y="931500"/>
                    <a:pt x="810563" y="903938"/>
                    <a:pt x="833625" y="859500"/>
                  </a:cubicBezTo>
                  <a:lnTo>
                    <a:pt x="902813" y="729000"/>
                  </a:lnTo>
                  <a:cubicBezTo>
                    <a:pt x="918563" y="698625"/>
                    <a:pt x="928125" y="665438"/>
                    <a:pt x="928125" y="633938"/>
                  </a:cubicBezTo>
                  <a:lnTo>
                    <a:pt x="928125" y="460688"/>
                  </a:lnTo>
                  <a:cubicBezTo>
                    <a:pt x="928125" y="401063"/>
                    <a:pt x="876375" y="352688"/>
                    <a:pt x="815062" y="352688"/>
                  </a:cubicBezTo>
                  <a:close/>
                  <a:moveTo>
                    <a:pt x="220500" y="887063"/>
                  </a:moveTo>
                  <a:lnTo>
                    <a:pt x="62437" y="887063"/>
                  </a:lnTo>
                  <a:cubicBezTo>
                    <a:pt x="51750" y="887063"/>
                    <a:pt x="45000" y="878625"/>
                    <a:pt x="45000" y="867938"/>
                  </a:cubicBezTo>
                  <a:lnTo>
                    <a:pt x="45000" y="417375"/>
                  </a:lnTo>
                  <a:cubicBezTo>
                    <a:pt x="45000" y="406688"/>
                    <a:pt x="51750" y="398250"/>
                    <a:pt x="62437" y="398250"/>
                  </a:cubicBezTo>
                  <a:lnTo>
                    <a:pt x="195187" y="398250"/>
                  </a:lnTo>
                  <a:lnTo>
                    <a:pt x="221063" y="398250"/>
                  </a:lnTo>
                  <a:cubicBezTo>
                    <a:pt x="231750" y="398250"/>
                    <a:pt x="242437" y="406688"/>
                    <a:pt x="242437" y="417375"/>
                  </a:cubicBezTo>
                  <a:lnTo>
                    <a:pt x="242437" y="846000"/>
                  </a:lnTo>
                  <a:cubicBezTo>
                    <a:pt x="236812" y="852188"/>
                    <a:pt x="236812" y="858375"/>
                    <a:pt x="242437" y="864000"/>
                  </a:cubicBezTo>
                  <a:lnTo>
                    <a:pt x="242437" y="867938"/>
                  </a:lnTo>
                  <a:cubicBezTo>
                    <a:pt x="241875" y="878625"/>
                    <a:pt x="231187" y="887063"/>
                    <a:pt x="220500" y="887063"/>
                  </a:cubicBezTo>
                  <a:close/>
                  <a:moveTo>
                    <a:pt x="883125" y="633938"/>
                  </a:moveTo>
                  <a:cubicBezTo>
                    <a:pt x="883125" y="658688"/>
                    <a:pt x="875813" y="684563"/>
                    <a:pt x="862875" y="708188"/>
                  </a:cubicBezTo>
                  <a:lnTo>
                    <a:pt x="794250" y="838688"/>
                  </a:lnTo>
                  <a:cubicBezTo>
                    <a:pt x="779063" y="867938"/>
                    <a:pt x="748125" y="886500"/>
                    <a:pt x="716063" y="886500"/>
                  </a:cubicBezTo>
                  <a:lnTo>
                    <a:pt x="425812" y="886500"/>
                  </a:lnTo>
                  <a:cubicBezTo>
                    <a:pt x="394313" y="886500"/>
                    <a:pt x="363375" y="879188"/>
                    <a:pt x="334125" y="865125"/>
                  </a:cubicBezTo>
                  <a:lnTo>
                    <a:pt x="286875" y="842063"/>
                  </a:lnTo>
                  <a:lnTo>
                    <a:pt x="286875" y="417375"/>
                  </a:lnTo>
                  <a:cubicBezTo>
                    <a:pt x="286875" y="408938"/>
                    <a:pt x="284063" y="401625"/>
                    <a:pt x="281250" y="394313"/>
                  </a:cubicBezTo>
                  <a:cubicBezTo>
                    <a:pt x="389250" y="368438"/>
                    <a:pt x="452813" y="212625"/>
                    <a:pt x="497813" y="75938"/>
                  </a:cubicBezTo>
                  <a:cubicBezTo>
                    <a:pt x="503438" y="57937"/>
                    <a:pt x="519750" y="45563"/>
                    <a:pt x="538313" y="45563"/>
                  </a:cubicBezTo>
                  <a:cubicBezTo>
                    <a:pt x="561375" y="45563"/>
                    <a:pt x="580500" y="64688"/>
                    <a:pt x="581063" y="87750"/>
                  </a:cubicBezTo>
                  <a:cubicBezTo>
                    <a:pt x="583313" y="184500"/>
                    <a:pt x="571500" y="260438"/>
                    <a:pt x="545625" y="321188"/>
                  </a:cubicBezTo>
                  <a:cubicBezTo>
                    <a:pt x="538313" y="338063"/>
                    <a:pt x="540000" y="357750"/>
                    <a:pt x="550687" y="373500"/>
                  </a:cubicBezTo>
                  <a:cubicBezTo>
                    <a:pt x="560813" y="389250"/>
                    <a:pt x="578250" y="398250"/>
                    <a:pt x="596813" y="398250"/>
                  </a:cubicBezTo>
                  <a:lnTo>
                    <a:pt x="816188" y="398250"/>
                  </a:lnTo>
                  <a:cubicBezTo>
                    <a:pt x="852750" y="398250"/>
                    <a:pt x="884250" y="426375"/>
                    <a:pt x="884250" y="461250"/>
                  </a:cubicBezTo>
                  <a:lnTo>
                    <a:pt x="884250" y="633938"/>
                  </a:lnTo>
                  <a:close/>
                </a:path>
              </a:pathLst>
            </a:custGeom>
            <a:grpFill/>
            <a:ln w="56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60" name="Forma Livre: Forma 259">
              <a:extLst>
                <a:ext uri="{FF2B5EF4-FFF2-40B4-BE49-F238E27FC236}">
                  <a16:creationId xmlns:a16="http://schemas.microsoft.com/office/drawing/2014/main" id="{42FA0605-D856-BDCB-59AB-09B59F5ABB4F}"/>
                </a:ext>
              </a:extLst>
            </p:cNvPr>
            <p:cNvSpPr/>
            <p:nvPr/>
          </p:nvSpPr>
          <p:spPr>
            <a:xfrm>
              <a:off x="11067293" y="1233205"/>
              <a:ext cx="88875" cy="88875"/>
            </a:xfrm>
            <a:custGeom>
              <a:avLst/>
              <a:gdLst>
                <a:gd name="connsiteX0" fmla="*/ 44438 w 88875"/>
                <a:gd name="connsiteY0" fmla="*/ 0 h 88875"/>
                <a:gd name="connsiteX1" fmla="*/ 0 w 88875"/>
                <a:gd name="connsiteY1" fmla="*/ 44437 h 88875"/>
                <a:gd name="connsiteX2" fmla="*/ 44438 w 88875"/>
                <a:gd name="connsiteY2" fmla="*/ 88875 h 88875"/>
                <a:gd name="connsiteX3" fmla="*/ 88875 w 88875"/>
                <a:gd name="connsiteY3" fmla="*/ 44437 h 88875"/>
                <a:gd name="connsiteX4" fmla="*/ 44438 w 88875"/>
                <a:gd name="connsiteY4" fmla="*/ 0 h 88875"/>
                <a:gd name="connsiteX5" fmla="*/ 44438 w 88875"/>
                <a:gd name="connsiteY5" fmla="*/ 66375 h 88875"/>
                <a:gd name="connsiteX6" fmla="*/ 22500 w 88875"/>
                <a:gd name="connsiteY6" fmla="*/ 44437 h 88875"/>
                <a:gd name="connsiteX7" fmla="*/ 44438 w 88875"/>
                <a:gd name="connsiteY7" fmla="*/ 22500 h 88875"/>
                <a:gd name="connsiteX8" fmla="*/ 66375 w 88875"/>
                <a:gd name="connsiteY8" fmla="*/ 44437 h 88875"/>
                <a:gd name="connsiteX9" fmla="*/ 44438 w 88875"/>
                <a:gd name="connsiteY9" fmla="*/ 66375 h 88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8875" h="88875">
                  <a:moveTo>
                    <a:pt x="44438" y="0"/>
                  </a:moveTo>
                  <a:cubicBezTo>
                    <a:pt x="20250" y="0"/>
                    <a:pt x="0" y="19688"/>
                    <a:pt x="0" y="44437"/>
                  </a:cubicBezTo>
                  <a:cubicBezTo>
                    <a:pt x="0" y="69188"/>
                    <a:pt x="19688" y="88875"/>
                    <a:pt x="44438" y="88875"/>
                  </a:cubicBezTo>
                  <a:cubicBezTo>
                    <a:pt x="69188" y="88875"/>
                    <a:pt x="88875" y="69188"/>
                    <a:pt x="88875" y="44437"/>
                  </a:cubicBezTo>
                  <a:cubicBezTo>
                    <a:pt x="88875" y="19688"/>
                    <a:pt x="69188" y="0"/>
                    <a:pt x="44438" y="0"/>
                  </a:cubicBezTo>
                  <a:close/>
                  <a:moveTo>
                    <a:pt x="44438" y="66375"/>
                  </a:moveTo>
                  <a:cubicBezTo>
                    <a:pt x="32062" y="66375"/>
                    <a:pt x="22500" y="56250"/>
                    <a:pt x="22500" y="44437"/>
                  </a:cubicBezTo>
                  <a:cubicBezTo>
                    <a:pt x="22500" y="32625"/>
                    <a:pt x="32625" y="22500"/>
                    <a:pt x="44438" y="22500"/>
                  </a:cubicBezTo>
                  <a:cubicBezTo>
                    <a:pt x="56812" y="22500"/>
                    <a:pt x="66375" y="32625"/>
                    <a:pt x="66375" y="44437"/>
                  </a:cubicBezTo>
                  <a:cubicBezTo>
                    <a:pt x="66375" y="56250"/>
                    <a:pt x="56812" y="66375"/>
                    <a:pt x="44438" y="66375"/>
                  </a:cubicBezTo>
                  <a:close/>
                </a:path>
              </a:pathLst>
            </a:custGeom>
            <a:grpFill/>
            <a:ln w="56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10BA9261-311B-9B19-7FFE-387D919A3FC6}"/>
              </a:ext>
            </a:extLst>
          </p:cNvPr>
          <p:cNvGrpSpPr/>
          <p:nvPr/>
        </p:nvGrpSpPr>
        <p:grpSpPr>
          <a:xfrm>
            <a:off x="5077219" y="2997606"/>
            <a:ext cx="308824" cy="308824"/>
            <a:chOff x="13863486" y="4152388"/>
            <a:chExt cx="1440000" cy="1440000"/>
          </a:xfrm>
          <a:solidFill>
            <a:srgbClr val="4C4D4F"/>
          </a:solidFill>
        </p:grpSpPr>
        <p:sp>
          <p:nvSpPr>
            <p:cNvPr id="27" name="Gráfico 497">
              <a:extLst>
                <a:ext uri="{FF2B5EF4-FFF2-40B4-BE49-F238E27FC236}">
                  <a16:creationId xmlns:a16="http://schemas.microsoft.com/office/drawing/2014/main" id="{E5F5F8CC-EA3A-BD6F-747C-93413AEFAFC5}"/>
                </a:ext>
              </a:extLst>
            </p:cNvPr>
            <p:cNvSpPr/>
            <p:nvPr/>
          </p:nvSpPr>
          <p:spPr>
            <a:xfrm>
              <a:off x="13863486" y="4152388"/>
              <a:ext cx="1440000" cy="1440000"/>
            </a:xfrm>
            <a:custGeom>
              <a:avLst/>
              <a:gdLst>
                <a:gd name="connsiteX0" fmla="*/ 1200000 w 1440000"/>
                <a:gd name="connsiteY0" fmla="*/ 0 h 1440000"/>
                <a:gd name="connsiteX1" fmla="*/ 240000 w 1440000"/>
                <a:gd name="connsiteY1" fmla="*/ 0 h 1440000"/>
                <a:gd name="connsiteX2" fmla="*/ 0 w 1440000"/>
                <a:gd name="connsiteY2" fmla="*/ 240000 h 1440000"/>
                <a:gd name="connsiteX3" fmla="*/ 0 w 1440000"/>
                <a:gd name="connsiteY3" fmla="*/ 1200000 h 1440000"/>
                <a:gd name="connsiteX4" fmla="*/ 240000 w 1440000"/>
                <a:gd name="connsiteY4" fmla="*/ 1440000 h 1440000"/>
                <a:gd name="connsiteX5" fmla="*/ 1200000 w 1440000"/>
                <a:gd name="connsiteY5" fmla="*/ 1440000 h 1440000"/>
                <a:gd name="connsiteX6" fmla="*/ 1440000 w 1440000"/>
                <a:gd name="connsiteY6" fmla="*/ 1200000 h 1440000"/>
                <a:gd name="connsiteX7" fmla="*/ 1440000 w 1440000"/>
                <a:gd name="connsiteY7" fmla="*/ 240000 h 1440000"/>
                <a:gd name="connsiteX8" fmla="*/ 1200000 w 1440000"/>
                <a:gd name="connsiteY8" fmla="*/ 0 h 1440000"/>
                <a:gd name="connsiteX9" fmla="*/ 1320000 w 1440000"/>
                <a:gd name="connsiteY9" fmla="*/ 1200000 h 1440000"/>
                <a:gd name="connsiteX10" fmla="*/ 1200000 w 1440000"/>
                <a:gd name="connsiteY10" fmla="*/ 1320000 h 1440000"/>
                <a:gd name="connsiteX11" fmla="*/ 240000 w 1440000"/>
                <a:gd name="connsiteY11" fmla="*/ 1320000 h 1440000"/>
                <a:gd name="connsiteX12" fmla="*/ 120000 w 1440000"/>
                <a:gd name="connsiteY12" fmla="*/ 1200000 h 1440000"/>
                <a:gd name="connsiteX13" fmla="*/ 120000 w 1440000"/>
                <a:gd name="connsiteY13" fmla="*/ 240000 h 1440000"/>
                <a:gd name="connsiteX14" fmla="*/ 240000 w 1440000"/>
                <a:gd name="connsiteY14" fmla="*/ 120000 h 1440000"/>
                <a:gd name="connsiteX15" fmla="*/ 1200000 w 1440000"/>
                <a:gd name="connsiteY15" fmla="*/ 120000 h 1440000"/>
                <a:gd name="connsiteX16" fmla="*/ 1320000 w 1440000"/>
                <a:gd name="connsiteY16" fmla="*/ 240000 h 14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440000" h="1440000">
                  <a:moveTo>
                    <a:pt x="1200000" y="0"/>
                  </a:moveTo>
                  <a:lnTo>
                    <a:pt x="240000" y="0"/>
                  </a:lnTo>
                  <a:cubicBezTo>
                    <a:pt x="107452" y="0"/>
                    <a:pt x="0" y="107452"/>
                    <a:pt x="0" y="240000"/>
                  </a:cubicBezTo>
                  <a:lnTo>
                    <a:pt x="0" y="1200000"/>
                  </a:lnTo>
                  <a:cubicBezTo>
                    <a:pt x="0" y="1332546"/>
                    <a:pt x="107452" y="1440000"/>
                    <a:pt x="240000" y="1440000"/>
                  </a:cubicBezTo>
                  <a:lnTo>
                    <a:pt x="1200000" y="1440000"/>
                  </a:lnTo>
                  <a:cubicBezTo>
                    <a:pt x="1332546" y="1440000"/>
                    <a:pt x="1440000" y="1332546"/>
                    <a:pt x="1440000" y="1200000"/>
                  </a:cubicBezTo>
                  <a:lnTo>
                    <a:pt x="1440000" y="240000"/>
                  </a:lnTo>
                  <a:cubicBezTo>
                    <a:pt x="1440000" y="107452"/>
                    <a:pt x="1332546" y="0"/>
                    <a:pt x="1200000" y="0"/>
                  </a:cubicBezTo>
                  <a:close/>
                  <a:moveTo>
                    <a:pt x="1320000" y="1200000"/>
                  </a:moveTo>
                  <a:cubicBezTo>
                    <a:pt x="1320000" y="1266276"/>
                    <a:pt x="1266276" y="1320000"/>
                    <a:pt x="1200000" y="1320000"/>
                  </a:cubicBezTo>
                  <a:lnTo>
                    <a:pt x="240000" y="1320000"/>
                  </a:lnTo>
                  <a:cubicBezTo>
                    <a:pt x="173726" y="1320000"/>
                    <a:pt x="120000" y="1266276"/>
                    <a:pt x="120000" y="1200000"/>
                  </a:cubicBezTo>
                  <a:lnTo>
                    <a:pt x="120000" y="240000"/>
                  </a:lnTo>
                  <a:cubicBezTo>
                    <a:pt x="120000" y="173726"/>
                    <a:pt x="173726" y="120000"/>
                    <a:pt x="240000" y="120000"/>
                  </a:cubicBezTo>
                  <a:lnTo>
                    <a:pt x="1200000" y="120000"/>
                  </a:lnTo>
                  <a:cubicBezTo>
                    <a:pt x="1266276" y="120000"/>
                    <a:pt x="1320000" y="173726"/>
                    <a:pt x="1320000" y="240000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8" name="Gráfico 497">
              <a:extLst>
                <a:ext uri="{FF2B5EF4-FFF2-40B4-BE49-F238E27FC236}">
                  <a16:creationId xmlns:a16="http://schemas.microsoft.com/office/drawing/2014/main" id="{419F9454-AF3B-19A0-0263-0A59A84D2BA8}"/>
                </a:ext>
              </a:extLst>
            </p:cNvPr>
            <p:cNvSpPr/>
            <p:nvPr/>
          </p:nvSpPr>
          <p:spPr>
            <a:xfrm>
              <a:off x="14223486" y="4512388"/>
              <a:ext cx="720000" cy="720000"/>
            </a:xfrm>
            <a:custGeom>
              <a:avLst/>
              <a:gdLst>
                <a:gd name="connsiteX0" fmla="*/ 360000 w 720000"/>
                <a:gd name="connsiteY0" fmla="*/ 0 h 720000"/>
                <a:gd name="connsiteX1" fmla="*/ 0 w 720000"/>
                <a:gd name="connsiteY1" fmla="*/ 360000 h 720000"/>
                <a:gd name="connsiteX2" fmla="*/ 360000 w 720000"/>
                <a:gd name="connsiteY2" fmla="*/ 720000 h 720000"/>
                <a:gd name="connsiteX3" fmla="*/ 720000 w 720000"/>
                <a:gd name="connsiteY3" fmla="*/ 360000 h 720000"/>
                <a:gd name="connsiteX4" fmla="*/ 360000 w 720000"/>
                <a:gd name="connsiteY4" fmla="*/ 0 h 720000"/>
                <a:gd name="connsiteX5" fmla="*/ 360000 w 720000"/>
                <a:gd name="connsiteY5" fmla="*/ 600000 h 720000"/>
                <a:gd name="connsiteX6" fmla="*/ 120000 w 720000"/>
                <a:gd name="connsiteY6" fmla="*/ 360000 h 720000"/>
                <a:gd name="connsiteX7" fmla="*/ 360000 w 720000"/>
                <a:gd name="connsiteY7" fmla="*/ 120000 h 720000"/>
                <a:gd name="connsiteX8" fmla="*/ 600000 w 720000"/>
                <a:gd name="connsiteY8" fmla="*/ 360000 h 720000"/>
                <a:gd name="connsiteX9" fmla="*/ 360000 w 720000"/>
                <a:gd name="connsiteY9" fmla="*/ 600000 h 7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20000" h="720000">
                  <a:moveTo>
                    <a:pt x="360000" y="0"/>
                  </a:moveTo>
                  <a:cubicBezTo>
                    <a:pt x="161177" y="0"/>
                    <a:pt x="0" y="161177"/>
                    <a:pt x="0" y="360000"/>
                  </a:cubicBezTo>
                  <a:cubicBezTo>
                    <a:pt x="0" y="558822"/>
                    <a:pt x="161177" y="720000"/>
                    <a:pt x="360000" y="720000"/>
                  </a:cubicBezTo>
                  <a:cubicBezTo>
                    <a:pt x="558822" y="720000"/>
                    <a:pt x="720000" y="558822"/>
                    <a:pt x="720000" y="360000"/>
                  </a:cubicBezTo>
                  <a:cubicBezTo>
                    <a:pt x="720000" y="161177"/>
                    <a:pt x="558822" y="0"/>
                    <a:pt x="360000" y="0"/>
                  </a:cubicBezTo>
                  <a:close/>
                  <a:moveTo>
                    <a:pt x="360000" y="600000"/>
                  </a:moveTo>
                  <a:cubicBezTo>
                    <a:pt x="227452" y="600000"/>
                    <a:pt x="120000" y="492546"/>
                    <a:pt x="120000" y="360000"/>
                  </a:cubicBezTo>
                  <a:cubicBezTo>
                    <a:pt x="120000" y="227452"/>
                    <a:pt x="227452" y="120000"/>
                    <a:pt x="360000" y="120000"/>
                  </a:cubicBezTo>
                  <a:cubicBezTo>
                    <a:pt x="492546" y="120000"/>
                    <a:pt x="600000" y="227452"/>
                    <a:pt x="600000" y="360000"/>
                  </a:cubicBezTo>
                  <a:cubicBezTo>
                    <a:pt x="600000" y="492546"/>
                    <a:pt x="492546" y="600000"/>
                    <a:pt x="360000" y="600000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9" name="Gráfico 497">
              <a:extLst>
                <a:ext uri="{FF2B5EF4-FFF2-40B4-BE49-F238E27FC236}">
                  <a16:creationId xmlns:a16="http://schemas.microsoft.com/office/drawing/2014/main" id="{85F1534C-09E5-C0DA-366F-ECBABCB9D1A9}"/>
                </a:ext>
              </a:extLst>
            </p:cNvPr>
            <p:cNvSpPr/>
            <p:nvPr/>
          </p:nvSpPr>
          <p:spPr>
            <a:xfrm>
              <a:off x="14883486" y="4392388"/>
              <a:ext cx="180000" cy="180000"/>
            </a:xfrm>
            <a:custGeom>
              <a:avLst/>
              <a:gdLst>
                <a:gd name="connsiteX0" fmla="*/ 180000 w 180000"/>
                <a:gd name="connsiteY0" fmla="*/ 90000 h 180000"/>
                <a:gd name="connsiteX1" fmla="*/ 90000 w 180000"/>
                <a:gd name="connsiteY1" fmla="*/ 180000 h 180000"/>
                <a:gd name="connsiteX2" fmla="*/ 0 w 180000"/>
                <a:gd name="connsiteY2" fmla="*/ 90000 h 180000"/>
                <a:gd name="connsiteX3" fmla="*/ 90000 w 180000"/>
                <a:gd name="connsiteY3" fmla="*/ 0 h 180000"/>
                <a:gd name="connsiteX4" fmla="*/ 180000 w 180000"/>
                <a:gd name="connsiteY4" fmla="*/ 90000 h 1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" h="180000">
                  <a:moveTo>
                    <a:pt x="180000" y="90000"/>
                  </a:moveTo>
                  <a:cubicBezTo>
                    <a:pt x="180000" y="139706"/>
                    <a:pt x="139706" y="180000"/>
                    <a:pt x="90000" y="180000"/>
                  </a:cubicBezTo>
                  <a:cubicBezTo>
                    <a:pt x="40294" y="180000"/>
                    <a:pt x="0" y="139706"/>
                    <a:pt x="0" y="90000"/>
                  </a:cubicBezTo>
                  <a:cubicBezTo>
                    <a:pt x="0" y="40294"/>
                    <a:pt x="40294" y="0"/>
                    <a:pt x="90000" y="0"/>
                  </a:cubicBezTo>
                  <a:cubicBezTo>
                    <a:pt x="139706" y="0"/>
                    <a:pt x="180000" y="40294"/>
                    <a:pt x="180000" y="90000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746889B9-D8B8-E7DF-DC58-4D92F516AF91}"/>
              </a:ext>
            </a:extLst>
          </p:cNvPr>
          <p:cNvGrpSpPr/>
          <p:nvPr/>
        </p:nvGrpSpPr>
        <p:grpSpPr>
          <a:xfrm>
            <a:off x="7205678" y="4214629"/>
            <a:ext cx="257290" cy="190122"/>
            <a:chOff x="5491530" y="2291215"/>
            <a:chExt cx="1948738" cy="1439999"/>
          </a:xfrm>
          <a:solidFill>
            <a:srgbClr val="4C4D4F"/>
          </a:solidFill>
        </p:grpSpPr>
        <p:sp>
          <p:nvSpPr>
            <p:cNvPr id="15" name="Gráfico 4">
              <a:extLst>
                <a:ext uri="{FF2B5EF4-FFF2-40B4-BE49-F238E27FC236}">
                  <a16:creationId xmlns:a16="http://schemas.microsoft.com/office/drawing/2014/main" id="{670EA2FE-BD43-8238-98E0-DA06E7E524DF}"/>
                </a:ext>
              </a:extLst>
            </p:cNvPr>
            <p:cNvSpPr/>
            <p:nvPr/>
          </p:nvSpPr>
          <p:spPr>
            <a:xfrm>
              <a:off x="5491530" y="2291215"/>
              <a:ext cx="1948738" cy="1439999"/>
            </a:xfrm>
            <a:custGeom>
              <a:avLst/>
              <a:gdLst>
                <a:gd name="connsiteX0" fmla="*/ 1687200 w 1948738"/>
                <a:gd name="connsiteY0" fmla="*/ 390769 h 1439999"/>
                <a:gd name="connsiteX1" fmla="*/ 1587200 w 1948738"/>
                <a:gd name="connsiteY1" fmla="*/ 149231 h 1439999"/>
                <a:gd name="connsiteX2" fmla="*/ 1582585 w 1948738"/>
                <a:gd name="connsiteY2" fmla="*/ 144615 h 1439999"/>
                <a:gd name="connsiteX3" fmla="*/ 1287200 w 1948738"/>
                <a:gd name="connsiteY3" fmla="*/ 1538 h 1439999"/>
                <a:gd name="connsiteX4" fmla="*/ 1250277 w 1948738"/>
                <a:gd name="connsiteY4" fmla="*/ 0 h 1439999"/>
                <a:gd name="connsiteX5" fmla="*/ 947200 w 1948738"/>
                <a:gd name="connsiteY5" fmla="*/ 180000 h 1439999"/>
                <a:gd name="connsiteX6" fmla="*/ 870277 w 1948738"/>
                <a:gd name="connsiteY6" fmla="*/ 355385 h 1439999"/>
                <a:gd name="connsiteX7" fmla="*/ 788738 w 1948738"/>
                <a:gd name="connsiteY7" fmla="*/ 536923 h 1439999"/>
                <a:gd name="connsiteX8" fmla="*/ 513354 w 1948738"/>
                <a:gd name="connsiteY8" fmla="*/ 656923 h 1439999"/>
                <a:gd name="connsiteX9" fmla="*/ 499508 w 1948738"/>
                <a:gd name="connsiteY9" fmla="*/ 656923 h 1439999"/>
                <a:gd name="connsiteX10" fmla="*/ 213354 w 1948738"/>
                <a:gd name="connsiteY10" fmla="*/ 578462 h 1439999"/>
                <a:gd name="connsiteX11" fmla="*/ 53354 w 1948738"/>
                <a:gd name="connsiteY11" fmla="*/ 435385 h 1439999"/>
                <a:gd name="connsiteX12" fmla="*/ 17969 w 1948738"/>
                <a:gd name="connsiteY12" fmla="*/ 393846 h 1439999"/>
                <a:gd name="connsiteX13" fmla="*/ 11815 w 1948738"/>
                <a:gd name="connsiteY13" fmla="*/ 447692 h 1439999"/>
                <a:gd name="connsiteX14" fmla="*/ 2585 w 1948738"/>
                <a:gd name="connsiteY14" fmla="*/ 735385 h 1439999"/>
                <a:gd name="connsiteX15" fmla="*/ 236431 w 1948738"/>
                <a:gd name="connsiteY15" fmla="*/ 1221539 h 1439999"/>
                <a:gd name="connsiteX16" fmla="*/ 887200 w 1948738"/>
                <a:gd name="connsiteY16" fmla="*/ 1440000 h 1439999"/>
                <a:gd name="connsiteX17" fmla="*/ 1581046 w 1948738"/>
                <a:gd name="connsiteY17" fmla="*/ 1013846 h 1439999"/>
                <a:gd name="connsiteX18" fmla="*/ 1679508 w 1948738"/>
                <a:gd name="connsiteY18" fmla="*/ 692308 h 1439999"/>
                <a:gd name="connsiteX19" fmla="*/ 1948738 w 1948738"/>
                <a:gd name="connsiteY19" fmla="*/ 521539 h 1439999"/>
                <a:gd name="connsiteX20" fmla="*/ 1687200 w 1948738"/>
                <a:gd name="connsiteY20" fmla="*/ 390769 h 1439999"/>
                <a:gd name="connsiteX21" fmla="*/ 1636431 w 1948738"/>
                <a:gd name="connsiteY21" fmla="*/ 667692 h 1439999"/>
                <a:gd name="connsiteX22" fmla="*/ 1636431 w 1948738"/>
                <a:gd name="connsiteY22" fmla="*/ 680000 h 1439999"/>
                <a:gd name="connsiteX23" fmla="*/ 1544123 w 1948738"/>
                <a:gd name="connsiteY23" fmla="*/ 990769 h 1439999"/>
                <a:gd name="connsiteX24" fmla="*/ 890277 w 1948738"/>
                <a:gd name="connsiteY24" fmla="*/ 1395385 h 1439999"/>
                <a:gd name="connsiteX25" fmla="*/ 271815 w 1948738"/>
                <a:gd name="connsiteY25" fmla="*/ 1189231 h 1439999"/>
                <a:gd name="connsiteX26" fmla="*/ 51815 w 1948738"/>
                <a:gd name="connsiteY26" fmla="*/ 732308 h 1439999"/>
                <a:gd name="connsiteX27" fmla="*/ 56431 w 1948738"/>
                <a:gd name="connsiteY27" fmla="*/ 506154 h 1439999"/>
                <a:gd name="connsiteX28" fmla="*/ 193354 w 1948738"/>
                <a:gd name="connsiteY28" fmla="*/ 620000 h 1439999"/>
                <a:gd name="connsiteX29" fmla="*/ 501046 w 1948738"/>
                <a:gd name="connsiteY29" fmla="*/ 704615 h 1439999"/>
                <a:gd name="connsiteX30" fmla="*/ 516431 w 1948738"/>
                <a:gd name="connsiteY30" fmla="*/ 704615 h 1439999"/>
                <a:gd name="connsiteX31" fmla="*/ 827200 w 1948738"/>
                <a:gd name="connsiteY31" fmla="*/ 566154 h 1439999"/>
                <a:gd name="connsiteX32" fmla="*/ 914892 w 1948738"/>
                <a:gd name="connsiteY32" fmla="*/ 372308 h 1439999"/>
                <a:gd name="connsiteX33" fmla="*/ 985662 w 1948738"/>
                <a:gd name="connsiteY33" fmla="*/ 209231 h 1439999"/>
                <a:gd name="connsiteX34" fmla="*/ 1250277 w 1948738"/>
                <a:gd name="connsiteY34" fmla="*/ 46154 h 1439999"/>
                <a:gd name="connsiteX35" fmla="*/ 1284123 w 1948738"/>
                <a:gd name="connsiteY35" fmla="*/ 47692 h 1439999"/>
                <a:gd name="connsiteX36" fmla="*/ 1550277 w 1948738"/>
                <a:gd name="connsiteY36" fmla="*/ 176923 h 1439999"/>
                <a:gd name="connsiteX37" fmla="*/ 1554892 w 1948738"/>
                <a:gd name="connsiteY37" fmla="*/ 181538 h 1439999"/>
                <a:gd name="connsiteX38" fmla="*/ 1644123 w 1948738"/>
                <a:gd name="connsiteY38" fmla="*/ 410769 h 1439999"/>
                <a:gd name="connsiteX39" fmla="*/ 1645662 w 1948738"/>
                <a:gd name="connsiteY39" fmla="*/ 421538 h 1439999"/>
                <a:gd name="connsiteX40" fmla="*/ 1856431 w 1948738"/>
                <a:gd name="connsiteY40" fmla="*/ 526154 h 1439999"/>
                <a:gd name="connsiteX41" fmla="*/ 1636431 w 1948738"/>
                <a:gd name="connsiteY41" fmla="*/ 667692 h 143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948738" h="1439999">
                  <a:moveTo>
                    <a:pt x="1687200" y="390769"/>
                  </a:moveTo>
                  <a:cubicBezTo>
                    <a:pt x="1677969" y="349231"/>
                    <a:pt x="1642585" y="204615"/>
                    <a:pt x="1587200" y="149231"/>
                  </a:cubicBezTo>
                  <a:lnTo>
                    <a:pt x="1582585" y="144615"/>
                  </a:lnTo>
                  <a:cubicBezTo>
                    <a:pt x="1522585" y="84615"/>
                    <a:pt x="1454892" y="16923"/>
                    <a:pt x="1287200" y="1538"/>
                  </a:cubicBezTo>
                  <a:cubicBezTo>
                    <a:pt x="1274892" y="0"/>
                    <a:pt x="1262585" y="0"/>
                    <a:pt x="1250277" y="0"/>
                  </a:cubicBezTo>
                  <a:cubicBezTo>
                    <a:pt x="1096431" y="0"/>
                    <a:pt x="1010277" y="90769"/>
                    <a:pt x="947200" y="180000"/>
                  </a:cubicBezTo>
                  <a:cubicBezTo>
                    <a:pt x="914892" y="224615"/>
                    <a:pt x="893354" y="287692"/>
                    <a:pt x="870277" y="355385"/>
                  </a:cubicBezTo>
                  <a:cubicBezTo>
                    <a:pt x="847200" y="421538"/>
                    <a:pt x="824123" y="490769"/>
                    <a:pt x="788738" y="536923"/>
                  </a:cubicBezTo>
                  <a:cubicBezTo>
                    <a:pt x="716431" y="635385"/>
                    <a:pt x="585662" y="653846"/>
                    <a:pt x="513354" y="656923"/>
                  </a:cubicBezTo>
                  <a:cubicBezTo>
                    <a:pt x="508738" y="656923"/>
                    <a:pt x="504123" y="656923"/>
                    <a:pt x="499508" y="656923"/>
                  </a:cubicBezTo>
                  <a:cubicBezTo>
                    <a:pt x="411815" y="656923"/>
                    <a:pt x="304123" y="627692"/>
                    <a:pt x="213354" y="578462"/>
                  </a:cubicBezTo>
                  <a:cubicBezTo>
                    <a:pt x="136431" y="536923"/>
                    <a:pt x="54892" y="436923"/>
                    <a:pt x="53354" y="435385"/>
                  </a:cubicBezTo>
                  <a:lnTo>
                    <a:pt x="17969" y="393846"/>
                  </a:lnTo>
                  <a:lnTo>
                    <a:pt x="11815" y="447692"/>
                  </a:lnTo>
                  <a:cubicBezTo>
                    <a:pt x="11815" y="455385"/>
                    <a:pt x="-6646" y="618462"/>
                    <a:pt x="2585" y="735385"/>
                  </a:cubicBezTo>
                  <a:cubicBezTo>
                    <a:pt x="16431" y="910769"/>
                    <a:pt x="107200" y="1096923"/>
                    <a:pt x="236431" y="1221539"/>
                  </a:cubicBezTo>
                  <a:cubicBezTo>
                    <a:pt x="388738" y="1367692"/>
                    <a:pt x="602585" y="1440000"/>
                    <a:pt x="887200" y="1440000"/>
                  </a:cubicBezTo>
                  <a:cubicBezTo>
                    <a:pt x="1316431" y="1440000"/>
                    <a:pt x="1508738" y="1130769"/>
                    <a:pt x="1581046" y="1013846"/>
                  </a:cubicBezTo>
                  <a:cubicBezTo>
                    <a:pt x="1659508" y="887692"/>
                    <a:pt x="1676431" y="736923"/>
                    <a:pt x="1679508" y="692308"/>
                  </a:cubicBezTo>
                  <a:lnTo>
                    <a:pt x="1948738" y="521539"/>
                  </a:lnTo>
                  <a:lnTo>
                    <a:pt x="1687200" y="390769"/>
                  </a:lnTo>
                  <a:close/>
                  <a:moveTo>
                    <a:pt x="1636431" y="667692"/>
                  </a:moveTo>
                  <a:lnTo>
                    <a:pt x="1636431" y="680000"/>
                  </a:lnTo>
                  <a:cubicBezTo>
                    <a:pt x="1636431" y="681538"/>
                    <a:pt x="1628738" y="853846"/>
                    <a:pt x="1544123" y="990769"/>
                  </a:cubicBezTo>
                  <a:cubicBezTo>
                    <a:pt x="1474892" y="1101539"/>
                    <a:pt x="1293354" y="1395385"/>
                    <a:pt x="890277" y="1395385"/>
                  </a:cubicBezTo>
                  <a:cubicBezTo>
                    <a:pt x="617969" y="1395385"/>
                    <a:pt x="416431" y="1327692"/>
                    <a:pt x="271815" y="1189231"/>
                  </a:cubicBezTo>
                  <a:cubicBezTo>
                    <a:pt x="150277" y="1073846"/>
                    <a:pt x="64123" y="893846"/>
                    <a:pt x="51815" y="732308"/>
                  </a:cubicBezTo>
                  <a:cubicBezTo>
                    <a:pt x="45662" y="660000"/>
                    <a:pt x="51815" y="564615"/>
                    <a:pt x="56431" y="506154"/>
                  </a:cubicBezTo>
                  <a:cubicBezTo>
                    <a:pt x="90277" y="541539"/>
                    <a:pt x="142585" y="590769"/>
                    <a:pt x="193354" y="620000"/>
                  </a:cubicBezTo>
                  <a:cubicBezTo>
                    <a:pt x="290277" y="672308"/>
                    <a:pt x="405662" y="704615"/>
                    <a:pt x="501046" y="704615"/>
                  </a:cubicBezTo>
                  <a:cubicBezTo>
                    <a:pt x="505662" y="704615"/>
                    <a:pt x="510277" y="704615"/>
                    <a:pt x="516431" y="704615"/>
                  </a:cubicBezTo>
                  <a:cubicBezTo>
                    <a:pt x="596431" y="701538"/>
                    <a:pt x="744123" y="680000"/>
                    <a:pt x="827200" y="566154"/>
                  </a:cubicBezTo>
                  <a:cubicBezTo>
                    <a:pt x="865661" y="513846"/>
                    <a:pt x="890277" y="441538"/>
                    <a:pt x="914892" y="372308"/>
                  </a:cubicBezTo>
                  <a:cubicBezTo>
                    <a:pt x="936431" y="309231"/>
                    <a:pt x="957969" y="249231"/>
                    <a:pt x="985662" y="209231"/>
                  </a:cubicBezTo>
                  <a:cubicBezTo>
                    <a:pt x="1044123" y="123077"/>
                    <a:pt x="1117969" y="46154"/>
                    <a:pt x="1250277" y="46154"/>
                  </a:cubicBezTo>
                  <a:cubicBezTo>
                    <a:pt x="1261046" y="46154"/>
                    <a:pt x="1271815" y="46154"/>
                    <a:pt x="1284123" y="47692"/>
                  </a:cubicBezTo>
                  <a:cubicBezTo>
                    <a:pt x="1433354" y="61538"/>
                    <a:pt x="1493354" y="120000"/>
                    <a:pt x="1550277" y="176923"/>
                  </a:cubicBezTo>
                  <a:lnTo>
                    <a:pt x="1554892" y="181538"/>
                  </a:lnTo>
                  <a:cubicBezTo>
                    <a:pt x="1599508" y="226154"/>
                    <a:pt x="1634892" y="361538"/>
                    <a:pt x="1644123" y="410769"/>
                  </a:cubicBezTo>
                  <a:lnTo>
                    <a:pt x="1645662" y="421538"/>
                  </a:lnTo>
                  <a:lnTo>
                    <a:pt x="1856431" y="526154"/>
                  </a:lnTo>
                  <a:lnTo>
                    <a:pt x="1636431" y="667692"/>
                  </a:lnTo>
                  <a:close/>
                </a:path>
              </a:pathLst>
            </a:custGeom>
            <a:grpFill/>
            <a:ln w="6350" cap="flat">
              <a:solidFill>
                <a:srgbClr val="4C4D4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" name="Gráfico 4">
              <a:extLst>
                <a:ext uri="{FF2B5EF4-FFF2-40B4-BE49-F238E27FC236}">
                  <a16:creationId xmlns:a16="http://schemas.microsoft.com/office/drawing/2014/main" id="{3051169A-2F8C-44B9-970B-20512774C175}"/>
                </a:ext>
              </a:extLst>
            </p:cNvPr>
            <p:cNvSpPr/>
            <p:nvPr/>
          </p:nvSpPr>
          <p:spPr>
            <a:xfrm>
              <a:off x="5709499" y="2948138"/>
              <a:ext cx="901351" cy="499999"/>
            </a:xfrm>
            <a:custGeom>
              <a:avLst/>
              <a:gdLst>
                <a:gd name="connsiteX0" fmla="*/ 898462 w 901351"/>
                <a:gd name="connsiteY0" fmla="*/ 0 h 499999"/>
                <a:gd name="connsiteX1" fmla="*/ 0 w 901351"/>
                <a:gd name="connsiteY1" fmla="*/ 246154 h 499999"/>
                <a:gd name="connsiteX2" fmla="*/ 10769 w 901351"/>
                <a:gd name="connsiteY2" fmla="*/ 270769 h 499999"/>
                <a:gd name="connsiteX3" fmla="*/ 432308 w 901351"/>
                <a:gd name="connsiteY3" fmla="*/ 500000 h 499999"/>
                <a:gd name="connsiteX4" fmla="*/ 432308 w 901351"/>
                <a:gd name="connsiteY4" fmla="*/ 500000 h 499999"/>
                <a:gd name="connsiteX5" fmla="*/ 486154 w 901351"/>
                <a:gd name="connsiteY5" fmla="*/ 498462 h 499999"/>
                <a:gd name="connsiteX6" fmla="*/ 806154 w 901351"/>
                <a:gd name="connsiteY6" fmla="*/ 350769 h 499999"/>
                <a:gd name="connsiteX7" fmla="*/ 900000 w 901351"/>
                <a:gd name="connsiteY7" fmla="*/ 26154 h 499999"/>
                <a:gd name="connsiteX8" fmla="*/ 898462 w 901351"/>
                <a:gd name="connsiteY8" fmla="*/ 0 h 499999"/>
                <a:gd name="connsiteX9" fmla="*/ 772308 w 901351"/>
                <a:gd name="connsiteY9" fmla="*/ 321538 h 499999"/>
                <a:gd name="connsiteX10" fmla="*/ 484615 w 901351"/>
                <a:gd name="connsiteY10" fmla="*/ 452308 h 499999"/>
                <a:gd name="connsiteX11" fmla="*/ 433846 w 901351"/>
                <a:gd name="connsiteY11" fmla="*/ 453846 h 499999"/>
                <a:gd name="connsiteX12" fmla="*/ 433846 w 901351"/>
                <a:gd name="connsiteY12" fmla="*/ 453846 h 499999"/>
                <a:gd name="connsiteX13" fmla="*/ 67692 w 901351"/>
                <a:gd name="connsiteY13" fmla="*/ 275385 h 499999"/>
                <a:gd name="connsiteX14" fmla="*/ 856923 w 901351"/>
                <a:gd name="connsiteY14" fmla="*/ 58462 h 499999"/>
                <a:gd name="connsiteX15" fmla="*/ 772308 w 901351"/>
                <a:gd name="connsiteY15" fmla="*/ 321538 h 49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01351" h="499999">
                  <a:moveTo>
                    <a:pt x="898462" y="0"/>
                  </a:moveTo>
                  <a:lnTo>
                    <a:pt x="0" y="246154"/>
                  </a:lnTo>
                  <a:lnTo>
                    <a:pt x="10769" y="270769"/>
                  </a:lnTo>
                  <a:cubicBezTo>
                    <a:pt x="15385" y="280000"/>
                    <a:pt x="120000" y="500000"/>
                    <a:pt x="432308" y="500000"/>
                  </a:cubicBezTo>
                  <a:cubicBezTo>
                    <a:pt x="432308" y="500000"/>
                    <a:pt x="432308" y="500000"/>
                    <a:pt x="432308" y="500000"/>
                  </a:cubicBezTo>
                  <a:cubicBezTo>
                    <a:pt x="449231" y="500000"/>
                    <a:pt x="467692" y="500000"/>
                    <a:pt x="486154" y="498462"/>
                  </a:cubicBezTo>
                  <a:cubicBezTo>
                    <a:pt x="626154" y="487692"/>
                    <a:pt x="733846" y="438461"/>
                    <a:pt x="806154" y="350769"/>
                  </a:cubicBezTo>
                  <a:cubicBezTo>
                    <a:pt x="920000" y="213846"/>
                    <a:pt x="900000" y="33846"/>
                    <a:pt x="900000" y="26154"/>
                  </a:cubicBezTo>
                  <a:lnTo>
                    <a:pt x="898462" y="0"/>
                  </a:lnTo>
                  <a:close/>
                  <a:moveTo>
                    <a:pt x="772308" y="321538"/>
                  </a:moveTo>
                  <a:cubicBezTo>
                    <a:pt x="709231" y="398462"/>
                    <a:pt x="612308" y="441538"/>
                    <a:pt x="484615" y="452308"/>
                  </a:cubicBezTo>
                  <a:cubicBezTo>
                    <a:pt x="467692" y="453846"/>
                    <a:pt x="450769" y="453846"/>
                    <a:pt x="433846" y="453846"/>
                  </a:cubicBezTo>
                  <a:cubicBezTo>
                    <a:pt x="433846" y="453846"/>
                    <a:pt x="433846" y="453846"/>
                    <a:pt x="433846" y="453846"/>
                  </a:cubicBezTo>
                  <a:cubicBezTo>
                    <a:pt x="207692" y="453846"/>
                    <a:pt x="103077" y="329231"/>
                    <a:pt x="67692" y="275385"/>
                  </a:cubicBezTo>
                  <a:lnTo>
                    <a:pt x="856923" y="58462"/>
                  </a:lnTo>
                  <a:cubicBezTo>
                    <a:pt x="858462" y="112308"/>
                    <a:pt x="849231" y="229231"/>
                    <a:pt x="772308" y="321538"/>
                  </a:cubicBezTo>
                  <a:close/>
                </a:path>
              </a:pathLst>
            </a:custGeom>
            <a:grpFill/>
            <a:ln w="6350" cap="flat">
              <a:solidFill>
                <a:srgbClr val="4C4D4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7" name="Gráfico 4">
              <a:extLst>
                <a:ext uri="{FF2B5EF4-FFF2-40B4-BE49-F238E27FC236}">
                  <a16:creationId xmlns:a16="http://schemas.microsoft.com/office/drawing/2014/main" id="{0F4AD37F-887D-7049-92D5-C885834D6A26}"/>
                </a:ext>
              </a:extLst>
            </p:cNvPr>
            <p:cNvSpPr/>
            <p:nvPr/>
          </p:nvSpPr>
          <p:spPr>
            <a:xfrm>
              <a:off x="6735653" y="2517368"/>
              <a:ext cx="273846" cy="273846"/>
            </a:xfrm>
            <a:custGeom>
              <a:avLst/>
              <a:gdLst>
                <a:gd name="connsiteX0" fmla="*/ 136923 w 273846"/>
                <a:gd name="connsiteY0" fmla="*/ 0 h 273846"/>
                <a:gd name="connsiteX1" fmla="*/ 0 w 273846"/>
                <a:gd name="connsiteY1" fmla="*/ 136923 h 273846"/>
                <a:gd name="connsiteX2" fmla="*/ 136923 w 273846"/>
                <a:gd name="connsiteY2" fmla="*/ 273846 h 273846"/>
                <a:gd name="connsiteX3" fmla="*/ 273846 w 273846"/>
                <a:gd name="connsiteY3" fmla="*/ 136923 h 273846"/>
                <a:gd name="connsiteX4" fmla="*/ 136923 w 273846"/>
                <a:gd name="connsiteY4" fmla="*/ 0 h 273846"/>
                <a:gd name="connsiteX5" fmla="*/ 136923 w 273846"/>
                <a:gd name="connsiteY5" fmla="*/ 226154 h 273846"/>
                <a:gd name="connsiteX6" fmla="*/ 46154 w 273846"/>
                <a:gd name="connsiteY6" fmla="*/ 135385 h 273846"/>
                <a:gd name="connsiteX7" fmla="*/ 136923 w 273846"/>
                <a:gd name="connsiteY7" fmla="*/ 44615 h 273846"/>
                <a:gd name="connsiteX8" fmla="*/ 227692 w 273846"/>
                <a:gd name="connsiteY8" fmla="*/ 135385 h 273846"/>
                <a:gd name="connsiteX9" fmla="*/ 136923 w 273846"/>
                <a:gd name="connsiteY9" fmla="*/ 226154 h 273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3846" h="273846">
                  <a:moveTo>
                    <a:pt x="136923" y="0"/>
                  </a:moveTo>
                  <a:cubicBezTo>
                    <a:pt x="61538" y="0"/>
                    <a:pt x="0" y="61538"/>
                    <a:pt x="0" y="136923"/>
                  </a:cubicBezTo>
                  <a:cubicBezTo>
                    <a:pt x="0" y="212308"/>
                    <a:pt x="61538" y="273846"/>
                    <a:pt x="136923" y="273846"/>
                  </a:cubicBezTo>
                  <a:cubicBezTo>
                    <a:pt x="212308" y="273846"/>
                    <a:pt x="273846" y="212308"/>
                    <a:pt x="273846" y="136923"/>
                  </a:cubicBezTo>
                  <a:cubicBezTo>
                    <a:pt x="273846" y="61538"/>
                    <a:pt x="212308" y="0"/>
                    <a:pt x="136923" y="0"/>
                  </a:cubicBezTo>
                  <a:close/>
                  <a:moveTo>
                    <a:pt x="136923" y="226154"/>
                  </a:moveTo>
                  <a:cubicBezTo>
                    <a:pt x="87692" y="226154"/>
                    <a:pt x="46154" y="186154"/>
                    <a:pt x="46154" y="135385"/>
                  </a:cubicBezTo>
                  <a:cubicBezTo>
                    <a:pt x="46154" y="84615"/>
                    <a:pt x="86154" y="44615"/>
                    <a:pt x="136923" y="44615"/>
                  </a:cubicBezTo>
                  <a:cubicBezTo>
                    <a:pt x="187692" y="44615"/>
                    <a:pt x="227692" y="84615"/>
                    <a:pt x="227692" y="135385"/>
                  </a:cubicBezTo>
                  <a:cubicBezTo>
                    <a:pt x="227692" y="186154"/>
                    <a:pt x="187692" y="226154"/>
                    <a:pt x="136923" y="226154"/>
                  </a:cubicBezTo>
                  <a:close/>
                </a:path>
              </a:pathLst>
            </a:custGeom>
            <a:grpFill/>
            <a:ln w="6350" cap="flat">
              <a:solidFill>
                <a:srgbClr val="4C4D4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2312" name="Elipse 2311">
            <a:extLst>
              <a:ext uri="{FF2B5EF4-FFF2-40B4-BE49-F238E27FC236}">
                <a16:creationId xmlns:a16="http://schemas.microsoft.com/office/drawing/2014/main" id="{9492E381-F07A-EB3D-1787-BEEA05743121}"/>
              </a:ext>
            </a:extLst>
          </p:cNvPr>
          <p:cNvSpPr/>
          <p:nvPr/>
        </p:nvSpPr>
        <p:spPr>
          <a:xfrm>
            <a:off x="6206321" y="2560402"/>
            <a:ext cx="337254" cy="33725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Forma Livre: Forma 29">
            <a:extLst>
              <a:ext uri="{FF2B5EF4-FFF2-40B4-BE49-F238E27FC236}">
                <a16:creationId xmlns:a16="http://schemas.microsoft.com/office/drawing/2014/main" id="{ADD0D637-4153-9385-09CE-D1B2EB34BAAF}"/>
              </a:ext>
            </a:extLst>
          </p:cNvPr>
          <p:cNvSpPr/>
          <p:nvPr/>
        </p:nvSpPr>
        <p:spPr>
          <a:xfrm>
            <a:off x="6287604" y="2620717"/>
            <a:ext cx="183580" cy="183580"/>
          </a:xfrm>
          <a:custGeom>
            <a:avLst/>
            <a:gdLst>
              <a:gd name="connsiteX0" fmla="*/ 172800 w 1238400"/>
              <a:gd name="connsiteY0" fmla="*/ 0 h 1238400"/>
              <a:gd name="connsiteX1" fmla="*/ 0 w 1238400"/>
              <a:gd name="connsiteY1" fmla="*/ 172800 h 1238400"/>
              <a:gd name="connsiteX2" fmla="*/ 172800 w 1238400"/>
              <a:gd name="connsiteY2" fmla="*/ 345600 h 1238400"/>
              <a:gd name="connsiteX3" fmla="*/ 345600 w 1238400"/>
              <a:gd name="connsiteY3" fmla="*/ 172800 h 1238400"/>
              <a:gd name="connsiteX4" fmla="*/ 172800 w 1238400"/>
              <a:gd name="connsiteY4" fmla="*/ 0 h 1238400"/>
              <a:gd name="connsiteX5" fmla="*/ 172800 w 1238400"/>
              <a:gd name="connsiteY5" fmla="*/ 57600 h 1238400"/>
              <a:gd name="connsiteX6" fmla="*/ 288000 w 1238400"/>
              <a:gd name="connsiteY6" fmla="*/ 172800 h 1238400"/>
              <a:gd name="connsiteX7" fmla="*/ 172800 w 1238400"/>
              <a:gd name="connsiteY7" fmla="*/ 288000 h 1238400"/>
              <a:gd name="connsiteX8" fmla="*/ 57600 w 1238400"/>
              <a:gd name="connsiteY8" fmla="*/ 172800 h 1238400"/>
              <a:gd name="connsiteX9" fmla="*/ 172800 w 1238400"/>
              <a:gd name="connsiteY9" fmla="*/ 57600 h 1238400"/>
              <a:gd name="connsiteX10" fmla="*/ 921600 w 1238400"/>
              <a:gd name="connsiteY10" fmla="*/ 374400 h 1238400"/>
              <a:gd name="connsiteX11" fmla="*/ 720000 w 1238400"/>
              <a:gd name="connsiteY11" fmla="*/ 458551 h 1238400"/>
              <a:gd name="connsiteX12" fmla="*/ 720000 w 1238400"/>
              <a:gd name="connsiteY12" fmla="*/ 432000 h 1238400"/>
              <a:gd name="connsiteX13" fmla="*/ 691200 w 1238400"/>
              <a:gd name="connsiteY13" fmla="*/ 403200 h 1238400"/>
              <a:gd name="connsiteX14" fmla="*/ 460800 w 1238400"/>
              <a:gd name="connsiteY14" fmla="*/ 403200 h 1238400"/>
              <a:gd name="connsiteX15" fmla="*/ 432000 w 1238400"/>
              <a:gd name="connsiteY15" fmla="*/ 432000 h 1238400"/>
              <a:gd name="connsiteX16" fmla="*/ 432000 w 1238400"/>
              <a:gd name="connsiteY16" fmla="*/ 1209600 h 1238400"/>
              <a:gd name="connsiteX17" fmla="*/ 460800 w 1238400"/>
              <a:gd name="connsiteY17" fmla="*/ 1238400 h 1238400"/>
              <a:gd name="connsiteX18" fmla="*/ 705600 w 1238400"/>
              <a:gd name="connsiteY18" fmla="*/ 1238400 h 1238400"/>
              <a:gd name="connsiteX19" fmla="*/ 734400 w 1238400"/>
              <a:gd name="connsiteY19" fmla="*/ 1209600 h 1238400"/>
              <a:gd name="connsiteX20" fmla="*/ 734400 w 1238400"/>
              <a:gd name="connsiteY20" fmla="*/ 777600 h 1238400"/>
              <a:gd name="connsiteX21" fmla="*/ 762751 w 1238400"/>
              <a:gd name="connsiteY21" fmla="*/ 683100 h 1238400"/>
              <a:gd name="connsiteX22" fmla="*/ 820800 w 1238400"/>
              <a:gd name="connsiteY22" fmla="*/ 648000 h 1238400"/>
              <a:gd name="connsiteX23" fmla="*/ 849600 w 1238400"/>
              <a:gd name="connsiteY23" fmla="*/ 648000 h 1238400"/>
              <a:gd name="connsiteX24" fmla="*/ 907649 w 1238400"/>
              <a:gd name="connsiteY24" fmla="*/ 683100 h 1238400"/>
              <a:gd name="connsiteX25" fmla="*/ 936000 w 1238400"/>
              <a:gd name="connsiteY25" fmla="*/ 777600 h 1238400"/>
              <a:gd name="connsiteX26" fmla="*/ 936000 w 1238400"/>
              <a:gd name="connsiteY26" fmla="*/ 1209600 h 1238400"/>
              <a:gd name="connsiteX27" fmla="*/ 964800 w 1238400"/>
              <a:gd name="connsiteY27" fmla="*/ 1238400 h 1238400"/>
              <a:gd name="connsiteX28" fmla="*/ 1209600 w 1238400"/>
              <a:gd name="connsiteY28" fmla="*/ 1238400 h 1238400"/>
              <a:gd name="connsiteX29" fmla="*/ 1238400 w 1238400"/>
              <a:gd name="connsiteY29" fmla="*/ 1209600 h 1238400"/>
              <a:gd name="connsiteX30" fmla="*/ 1238400 w 1238400"/>
              <a:gd name="connsiteY30" fmla="*/ 705600 h 1238400"/>
              <a:gd name="connsiteX31" fmla="*/ 1169100 w 1238400"/>
              <a:gd name="connsiteY31" fmla="*/ 466200 h 1238400"/>
              <a:gd name="connsiteX32" fmla="*/ 921600 w 1238400"/>
              <a:gd name="connsiteY32" fmla="*/ 374400 h 1238400"/>
              <a:gd name="connsiteX33" fmla="*/ 54900 w 1238400"/>
              <a:gd name="connsiteY33" fmla="*/ 403200 h 1238400"/>
              <a:gd name="connsiteX34" fmla="*/ 28800 w 1238400"/>
              <a:gd name="connsiteY34" fmla="*/ 432000 h 1238400"/>
              <a:gd name="connsiteX35" fmla="*/ 28800 w 1238400"/>
              <a:gd name="connsiteY35" fmla="*/ 1209600 h 1238400"/>
              <a:gd name="connsiteX36" fmla="*/ 57600 w 1238400"/>
              <a:gd name="connsiteY36" fmla="*/ 1238400 h 1238400"/>
              <a:gd name="connsiteX37" fmla="*/ 302400 w 1238400"/>
              <a:gd name="connsiteY37" fmla="*/ 1238400 h 1238400"/>
              <a:gd name="connsiteX38" fmla="*/ 331200 w 1238400"/>
              <a:gd name="connsiteY38" fmla="*/ 1209600 h 1238400"/>
              <a:gd name="connsiteX39" fmla="*/ 331200 w 1238400"/>
              <a:gd name="connsiteY39" fmla="*/ 432000 h 1238400"/>
              <a:gd name="connsiteX40" fmla="*/ 302400 w 1238400"/>
              <a:gd name="connsiteY40" fmla="*/ 403200 h 1238400"/>
              <a:gd name="connsiteX41" fmla="*/ 54900 w 1238400"/>
              <a:gd name="connsiteY41" fmla="*/ 403200 h 1238400"/>
              <a:gd name="connsiteX42" fmla="*/ 921600 w 1238400"/>
              <a:gd name="connsiteY42" fmla="*/ 432000 h 1238400"/>
              <a:gd name="connsiteX43" fmla="*/ 1125000 w 1238400"/>
              <a:gd name="connsiteY43" fmla="*/ 503551 h 1238400"/>
              <a:gd name="connsiteX44" fmla="*/ 1180800 w 1238400"/>
              <a:gd name="connsiteY44" fmla="*/ 705600 h 1238400"/>
              <a:gd name="connsiteX45" fmla="*/ 1180800 w 1238400"/>
              <a:gd name="connsiteY45" fmla="*/ 1180800 h 1238400"/>
              <a:gd name="connsiteX46" fmla="*/ 993600 w 1238400"/>
              <a:gd name="connsiteY46" fmla="*/ 1180800 h 1238400"/>
              <a:gd name="connsiteX47" fmla="*/ 993600 w 1238400"/>
              <a:gd name="connsiteY47" fmla="*/ 777600 h 1238400"/>
              <a:gd name="connsiteX48" fmla="*/ 954449 w 1238400"/>
              <a:gd name="connsiteY48" fmla="*/ 649800 h 1238400"/>
              <a:gd name="connsiteX49" fmla="*/ 849600 w 1238400"/>
              <a:gd name="connsiteY49" fmla="*/ 590400 h 1238400"/>
              <a:gd name="connsiteX50" fmla="*/ 820800 w 1238400"/>
              <a:gd name="connsiteY50" fmla="*/ 590400 h 1238400"/>
              <a:gd name="connsiteX51" fmla="*/ 715951 w 1238400"/>
              <a:gd name="connsiteY51" fmla="*/ 649800 h 1238400"/>
              <a:gd name="connsiteX52" fmla="*/ 676800 w 1238400"/>
              <a:gd name="connsiteY52" fmla="*/ 777600 h 1238400"/>
              <a:gd name="connsiteX53" fmla="*/ 676800 w 1238400"/>
              <a:gd name="connsiteY53" fmla="*/ 950400 h 1238400"/>
              <a:gd name="connsiteX54" fmla="*/ 659700 w 1238400"/>
              <a:gd name="connsiteY54" fmla="*/ 950400 h 1238400"/>
              <a:gd name="connsiteX55" fmla="*/ 632244 w 1238400"/>
              <a:gd name="connsiteY55" fmla="*/ 980551 h 1238400"/>
              <a:gd name="connsiteX56" fmla="*/ 662400 w 1238400"/>
              <a:gd name="connsiteY56" fmla="*/ 1008000 h 1238400"/>
              <a:gd name="connsiteX57" fmla="*/ 676800 w 1238400"/>
              <a:gd name="connsiteY57" fmla="*/ 1008000 h 1238400"/>
              <a:gd name="connsiteX58" fmla="*/ 676800 w 1238400"/>
              <a:gd name="connsiteY58" fmla="*/ 1065600 h 1238400"/>
              <a:gd name="connsiteX59" fmla="*/ 659700 w 1238400"/>
              <a:gd name="connsiteY59" fmla="*/ 1065600 h 1238400"/>
              <a:gd name="connsiteX60" fmla="*/ 632244 w 1238400"/>
              <a:gd name="connsiteY60" fmla="*/ 1095751 h 1238400"/>
              <a:gd name="connsiteX61" fmla="*/ 662400 w 1238400"/>
              <a:gd name="connsiteY61" fmla="*/ 1123200 h 1238400"/>
              <a:gd name="connsiteX62" fmla="*/ 676800 w 1238400"/>
              <a:gd name="connsiteY62" fmla="*/ 1123200 h 1238400"/>
              <a:gd name="connsiteX63" fmla="*/ 676800 w 1238400"/>
              <a:gd name="connsiteY63" fmla="*/ 1180800 h 1238400"/>
              <a:gd name="connsiteX64" fmla="*/ 489600 w 1238400"/>
              <a:gd name="connsiteY64" fmla="*/ 1180800 h 1238400"/>
              <a:gd name="connsiteX65" fmla="*/ 489600 w 1238400"/>
              <a:gd name="connsiteY65" fmla="*/ 460800 h 1238400"/>
              <a:gd name="connsiteX66" fmla="*/ 662400 w 1238400"/>
              <a:gd name="connsiteY66" fmla="*/ 460800 h 1238400"/>
              <a:gd name="connsiteX67" fmla="*/ 662400 w 1238400"/>
              <a:gd name="connsiteY67" fmla="*/ 532800 h 1238400"/>
              <a:gd name="connsiteX68" fmla="*/ 681667 w 1238400"/>
              <a:gd name="connsiteY68" fmla="*/ 559993 h 1238400"/>
              <a:gd name="connsiteX69" fmla="*/ 713700 w 1238400"/>
              <a:gd name="connsiteY69" fmla="*/ 550800 h 1238400"/>
              <a:gd name="connsiteX70" fmla="*/ 921600 w 1238400"/>
              <a:gd name="connsiteY70" fmla="*/ 432000 h 1238400"/>
              <a:gd name="connsiteX71" fmla="*/ 86400 w 1238400"/>
              <a:gd name="connsiteY71" fmla="*/ 460800 h 1238400"/>
              <a:gd name="connsiteX72" fmla="*/ 273600 w 1238400"/>
              <a:gd name="connsiteY72" fmla="*/ 460800 h 1238400"/>
              <a:gd name="connsiteX73" fmla="*/ 273600 w 1238400"/>
              <a:gd name="connsiteY73" fmla="*/ 950400 h 1238400"/>
              <a:gd name="connsiteX74" fmla="*/ 256500 w 1238400"/>
              <a:gd name="connsiteY74" fmla="*/ 950400 h 1238400"/>
              <a:gd name="connsiteX75" fmla="*/ 229045 w 1238400"/>
              <a:gd name="connsiteY75" fmla="*/ 980551 h 1238400"/>
              <a:gd name="connsiteX76" fmla="*/ 259200 w 1238400"/>
              <a:gd name="connsiteY76" fmla="*/ 1008000 h 1238400"/>
              <a:gd name="connsiteX77" fmla="*/ 273600 w 1238400"/>
              <a:gd name="connsiteY77" fmla="*/ 1008000 h 1238400"/>
              <a:gd name="connsiteX78" fmla="*/ 273600 w 1238400"/>
              <a:gd name="connsiteY78" fmla="*/ 1065600 h 1238400"/>
              <a:gd name="connsiteX79" fmla="*/ 256500 w 1238400"/>
              <a:gd name="connsiteY79" fmla="*/ 1065600 h 1238400"/>
              <a:gd name="connsiteX80" fmla="*/ 229045 w 1238400"/>
              <a:gd name="connsiteY80" fmla="*/ 1095751 h 1238400"/>
              <a:gd name="connsiteX81" fmla="*/ 259200 w 1238400"/>
              <a:gd name="connsiteY81" fmla="*/ 1123200 h 1238400"/>
              <a:gd name="connsiteX82" fmla="*/ 273600 w 1238400"/>
              <a:gd name="connsiteY82" fmla="*/ 1123200 h 1238400"/>
              <a:gd name="connsiteX83" fmla="*/ 273600 w 1238400"/>
              <a:gd name="connsiteY83" fmla="*/ 1180800 h 1238400"/>
              <a:gd name="connsiteX84" fmla="*/ 86400 w 1238400"/>
              <a:gd name="connsiteY84" fmla="*/ 1180800 h 123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238400" h="1238400">
                <a:moveTo>
                  <a:pt x="172800" y="0"/>
                </a:moveTo>
                <a:cubicBezTo>
                  <a:pt x="77707" y="0"/>
                  <a:pt x="0" y="77707"/>
                  <a:pt x="0" y="172800"/>
                </a:cubicBezTo>
                <a:cubicBezTo>
                  <a:pt x="0" y="267893"/>
                  <a:pt x="77707" y="345600"/>
                  <a:pt x="172800" y="345600"/>
                </a:cubicBezTo>
                <a:cubicBezTo>
                  <a:pt x="267893" y="345600"/>
                  <a:pt x="345600" y="267893"/>
                  <a:pt x="345600" y="172800"/>
                </a:cubicBezTo>
                <a:cubicBezTo>
                  <a:pt x="345600" y="77707"/>
                  <a:pt x="267893" y="0"/>
                  <a:pt x="172800" y="0"/>
                </a:cubicBezTo>
                <a:close/>
                <a:moveTo>
                  <a:pt x="172800" y="57600"/>
                </a:moveTo>
                <a:cubicBezTo>
                  <a:pt x="236765" y="57600"/>
                  <a:pt x="288000" y="108835"/>
                  <a:pt x="288000" y="172800"/>
                </a:cubicBezTo>
                <a:cubicBezTo>
                  <a:pt x="288000" y="236765"/>
                  <a:pt x="236765" y="288000"/>
                  <a:pt x="172800" y="288000"/>
                </a:cubicBezTo>
                <a:cubicBezTo>
                  <a:pt x="108835" y="288000"/>
                  <a:pt x="57600" y="236765"/>
                  <a:pt x="57600" y="172800"/>
                </a:cubicBezTo>
                <a:cubicBezTo>
                  <a:pt x="57600" y="108835"/>
                  <a:pt x="108835" y="57600"/>
                  <a:pt x="172800" y="57600"/>
                </a:cubicBezTo>
                <a:close/>
                <a:moveTo>
                  <a:pt x="921600" y="374400"/>
                </a:moveTo>
                <a:cubicBezTo>
                  <a:pt x="829515" y="374400"/>
                  <a:pt x="766925" y="413558"/>
                  <a:pt x="720000" y="458551"/>
                </a:cubicBezTo>
                <a:lnTo>
                  <a:pt x="720000" y="432000"/>
                </a:lnTo>
                <a:cubicBezTo>
                  <a:pt x="719999" y="416920"/>
                  <a:pt x="706280" y="403201"/>
                  <a:pt x="691200" y="403200"/>
                </a:cubicBezTo>
                <a:lnTo>
                  <a:pt x="460800" y="403200"/>
                </a:lnTo>
                <a:cubicBezTo>
                  <a:pt x="445720" y="403201"/>
                  <a:pt x="432001" y="416920"/>
                  <a:pt x="432000" y="432000"/>
                </a:cubicBezTo>
                <a:lnTo>
                  <a:pt x="432000" y="1209600"/>
                </a:lnTo>
                <a:cubicBezTo>
                  <a:pt x="432001" y="1224680"/>
                  <a:pt x="445720" y="1238399"/>
                  <a:pt x="460800" y="1238400"/>
                </a:cubicBezTo>
                <a:lnTo>
                  <a:pt x="705600" y="1238400"/>
                </a:lnTo>
                <a:cubicBezTo>
                  <a:pt x="720680" y="1238399"/>
                  <a:pt x="734399" y="1224680"/>
                  <a:pt x="734400" y="1209600"/>
                </a:cubicBezTo>
                <a:lnTo>
                  <a:pt x="734400" y="777600"/>
                </a:lnTo>
                <a:cubicBezTo>
                  <a:pt x="734400" y="741152"/>
                  <a:pt x="745888" y="706608"/>
                  <a:pt x="762751" y="683100"/>
                </a:cubicBezTo>
                <a:cubicBezTo>
                  <a:pt x="779612" y="659592"/>
                  <a:pt x="799996" y="648000"/>
                  <a:pt x="820800" y="648000"/>
                </a:cubicBezTo>
                <a:lnTo>
                  <a:pt x="849600" y="648000"/>
                </a:lnTo>
                <a:cubicBezTo>
                  <a:pt x="870404" y="648000"/>
                  <a:pt x="890788" y="659592"/>
                  <a:pt x="907649" y="683100"/>
                </a:cubicBezTo>
                <a:cubicBezTo>
                  <a:pt x="924512" y="706608"/>
                  <a:pt x="936000" y="741152"/>
                  <a:pt x="936000" y="777600"/>
                </a:cubicBezTo>
                <a:lnTo>
                  <a:pt x="936000" y="1209600"/>
                </a:lnTo>
                <a:cubicBezTo>
                  <a:pt x="936001" y="1224680"/>
                  <a:pt x="949720" y="1238399"/>
                  <a:pt x="964800" y="1238400"/>
                </a:cubicBezTo>
                <a:lnTo>
                  <a:pt x="1209600" y="1238400"/>
                </a:lnTo>
                <a:cubicBezTo>
                  <a:pt x="1224680" y="1238399"/>
                  <a:pt x="1238399" y="1224680"/>
                  <a:pt x="1238400" y="1209600"/>
                </a:cubicBezTo>
                <a:lnTo>
                  <a:pt x="1238400" y="705600"/>
                </a:lnTo>
                <a:cubicBezTo>
                  <a:pt x="1238400" y="609595"/>
                  <a:pt x="1220401" y="526248"/>
                  <a:pt x="1169100" y="466200"/>
                </a:cubicBezTo>
                <a:cubicBezTo>
                  <a:pt x="1117799" y="406152"/>
                  <a:pt x="1035324" y="374400"/>
                  <a:pt x="921600" y="374400"/>
                </a:cubicBezTo>
                <a:close/>
                <a:moveTo>
                  <a:pt x="54900" y="403200"/>
                </a:moveTo>
                <a:cubicBezTo>
                  <a:pt x="40742" y="404535"/>
                  <a:pt x="28739" y="417780"/>
                  <a:pt x="28800" y="432000"/>
                </a:cubicBezTo>
                <a:lnTo>
                  <a:pt x="28800" y="1209600"/>
                </a:lnTo>
                <a:cubicBezTo>
                  <a:pt x="28801" y="1224680"/>
                  <a:pt x="42521" y="1238399"/>
                  <a:pt x="57600" y="1238400"/>
                </a:cubicBezTo>
                <a:lnTo>
                  <a:pt x="302400" y="1238400"/>
                </a:lnTo>
                <a:cubicBezTo>
                  <a:pt x="317480" y="1238399"/>
                  <a:pt x="331199" y="1224680"/>
                  <a:pt x="331200" y="1209600"/>
                </a:cubicBezTo>
                <a:lnTo>
                  <a:pt x="331200" y="432000"/>
                </a:lnTo>
                <a:cubicBezTo>
                  <a:pt x="331199" y="416920"/>
                  <a:pt x="317480" y="403201"/>
                  <a:pt x="302400" y="403200"/>
                </a:cubicBezTo>
                <a:cubicBezTo>
                  <a:pt x="219984" y="403200"/>
                  <a:pt x="137114" y="403200"/>
                  <a:pt x="54900" y="403200"/>
                </a:cubicBezTo>
                <a:close/>
                <a:moveTo>
                  <a:pt x="921600" y="432000"/>
                </a:moveTo>
                <a:cubicBezTo>
                  <a:pt x="1024904" y="432000"/>
                  <a:pt x="1086559" y="458555"/>
                  <a:pt x="1125000" y="503551"/>
                </a:cubicBezTo>
                <a:cubicBezTo>
                  <a:pt x="1163441" y="548545"/>
                  <a:pt x="1180800" y="616975"/>
                  <a:pt x="1180800" y="705600"/>
                </a:cubicBezTo>
                <a:lnTo>
                  <a:pt x="1180800" y="1180800"/>
                </a:lnTo>
                <a:lnTo>
                  <a:pt x="993600" y="1180800"/>
                </a:lnTo>
                <a:lnTo>
                  <a:pt x="993600" y="777600"/>
                </a:lnTo>
                <a:cubicBezTo>
                  <a:pt x="993600" y="729485"/>
                  <a:pt x="979233" y="684351"/>
                  <a:pt x="954449" y="649800"/>
                </a:cubicBezTo>
                <a:cubicBezTo>
                  <a:pt x="929667" y="615249"/>
                  <a:pt x="892617" y="590400"/>
                  <a:pt x="849600" y="590400"/>
                </a:cubicBezTo>
                <a:lnTo>
                  <a:pt x="820800" y="590400"/>
                </a:lnTo>
                <a:cubicBezTo>
                  <a:pt x="777783" y="590400"/>
                  <a:pt x="740733" y="615249"/>
                  <a:pt x="715951" y="649800"/>
                </a:cubicBezTo>
                <a:cubicBezTo>
                  <a:pt x="691167" y="684351"/>
                  <a:pt x="676800" y="729485"/>
                  <a:pt x="676800" y="777600"/>
                </a:cubicBezTo>
                <a:lnTo>
                  <a:pt x="676800" y="950400"/>
                </a:lnTo>
                <a:cubicBezTo>
                  <a:pt x="671191" y="950396"/>
                  <a:pt x="665109" y="950400"/>
                  <a:pt x="659700" y="950400"/>
                </a:cubicBezTo>
                <a:cubicBezTo>
                  <a:pt x="644619" y="951104"/>
                  <a:pt x="631538" y="965468"/>
                  <a:pt x="632244" y="980551"/>
                </a:cubicBezTo>
                <a:cubicBezTo>
                  <a:pt x="632951" y="995632"/>
                  <a:pt x="647319" y="1008710"/>
                  <a:pt x="662400" y="1008000"/>
                </a:cubicBezTo>
                <a:lnTo>
                  <a:pt x="676800" y="1008000"/>
                </a:lnTo>
                <a:lnTo>
                  <a:pt x="676800" y="1065600"/>
                </a:lnTo>
                <a:cubicBezTo>
                  <a:pt x="671191" y="1065596"/>
                  <a:pt x="665109" y="1065600"/>
                  <a:pt x="659700" y="1065600"/>
                </a:cubicBezTo>
                <a:cubicBezTo>
                  <a:pt x="644619" y="1066304"/>
                  <a:pt x="631538" y="1080668"/>
                  <a:pt x="632244" y="1095751"/>
                </a:cubicBezTo>
                <a:cubicBezTo>
                  <a:pt x="632951" y="1110832"/>
                  <a:pt x="647319" y="1123910"/>
                  <a:pt x="662400" y="1123200"/>
                </a:cubicBezTo>
                <a:lnTo>
                  <a:pt x="676800" y="1123200"/>
                </a:lnTo>
                <a:lnTo>
                  <a:pt x="676800" y="1180800"/>
                </a:lnTo>
                <a:lnTo>
                  <a:pt x="489600" y="1180800"/>
                </a:lnTo>
                <a:lnTo>
                  <a:pt x="489600" y="460800"/>
                </a:lnTo>
                <a:lnTo>
                  <a:pt x="662400" y="460800"/>
                </a:lnTo>
                <a:lnTo>
                  <a:pt x="662400" y="532800"/>
                </a:lnTo>
                <a:cubicBezTo>
                  <a:pt x="662394" y="544645"/>
                  <a:pt x="670488" y="556070"/>
                  <a:pt x="681667" y="559993"/>
                </a:cubicBezTo>
                <a:cubicBezTo>
                  <a:pt x="692845" y="563914"/>
                  <a:pt x="706303" y="560052"/>
                  <a:pt x="713700" y="550800"/>
                </a:cubicBezTo>
                <a:cubicBezTo>
                  <a:pt x="762049" y="490519"/>
                  <a:pt x="813574" y="432000"/>
                  <a:pt x="921600" y="432000"/>
                </a:cubicBezTo>
                <a:close/>
                <a:moveTo>
                  <a:pt x="86400" y="460800"/>
                </a:moveTo>
                <a:lnTo>
                  <a:pt x="273600" y="460800"/>
                </a:lnTo>
                <a:lnTo>
                  <a:pt x="273600" y="950400"/>
                </a:lnTo>
                <a:cubicBezTo>
                  <a:pt x="267991" y="950396"/>
                  <a:pt x="261909" y="950400"/>
                  <a:pt x="256500" y="950400"/>
                </a:cubicBezTo>
                <a:cubicBezTo>
                  <a:pt x="241419" y="951104"/>
                  <a:pt x="228338" y="965468"/>
                  <a:pt x="229045" y="980551"/>
                </a:cubicBezTo>
                <a:cubicBezTo>
                  <a:pt x="229751" y="995632"/>
                  <a:pt x="244119" y="1008710"/>
                  <a:pt x="259200" y="1008000"/>
                </a:cubicBezTo>
                <a:lnTo>
                  <a:pt x="273600" y="1008000"/>
                </a:lnTo>
                <a:lnTo>
                  <a:pt x="273600" y="1065600"/>
                </a:lnTo>
                <a:cubicBezTo>
                  <a:pt x="267991" y="1065596"/>
                  <a:pt x="261909" y="1065600"/>
                  <a:pt x="256500" y="1065600"/>
                </a:cubicBezTo>
                <a:cubicBezTo>
                  <a:pt x="241419" y="1066304"/>
                  <a:pt x="228338" y="1080668"/>
                  <a:pt x="229045" y="1095751"/>
                </a:cubicBezTo>
                <a:cubicBezTo>
                  <a:pt x="229751" y="1110832"/>
                  <a:pt x="244119" y="1123910"/>
                  <a:pt x="259200" y="1123200"/>
                </a:cubicBezTo>
                <a:lnTo>
                  <a:pt x="273600" y="1123200"/>
                </a:lnTo>
                <a:lnTo>
                  <a:pt x="273600" y="1180800"/>
                </a:lnTo>
                <a:lnTo>
                  <a:pt x="86400" y="1180800"/>
                </a:lnTo>
                <a:close/>
              </a:path>
            </a:pathLst>
          </a:custGeom>
          <a:solidFill>
            <a:srgbClr val="4C4D4F"/>
          </a:solidFill>
          <a:ln w="14383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2313" name="Forma Livre: Forma 2312">
            <a:extLst>
              <a:ext uri="{FF2B5EF4-FFF2-40B4-BE49-F238E27FC236}">
                <a16:creationId xmlns:a16="http://schemas.microsoft.com/office/drawing/2014/main" id="{74D37645-2981-3DD1-7466-ED8136651E23}"/>
              </a:ext>
            </a:extLst>
          </p:cNvPr>
          <p:cNvSpPr/>
          <p:nvPr/>
        </p:nvSpPr>
        <p:spPr>
          <a:xfrm rot="989506">
            <a:off x="8628500" y="3014548"/>
            <a:ext cx="242574" cy="484728"/>
          </a:xfrm>
          <a:custGeom>
            <a:avLst/>
            <a:gdLst>
              <a:gd name="connsiteX0" fmla="*/ 18278 w 242574"/>
              <a:gd name="connsiteY0" fmla="*/ 484728 h 484728"/>
              <a:gd name="connsiteX1" fmla="*/ 0 w 242574"/>
              <a:gd name="connsiteY1" fmla="*/ 476114 h 484728"/>
              <a:gd name="connsiteX2" fmla="*/ 15085 w 242574"/>
              <a:gd name="connsiteY2" fmla="*/ 444138 h 484728"/>
              <a:gd name="connsiteX3" fmla="*/ 33363 w 242574"/>
              <a:gd name="connsiteY3" fmla="*/ 452752 h 484728"/>
              <a:gd name="connsiteX4" fmla="*/ 18278 w 242574"/>
              <a:gd name="connsiteY4" fmla="*/ 484728 h 484728"/>
              <a:gd name="connsiteX5" fmla="*/ 48406 w 242574"/>
              <a:gd name="connsiteY5" fmla="*/ 420776 h 484728"/>
              <a:gd name="connsiteX6" fmla="*/ 30128 w 242574"/>
              <a:gd name="connsiteY6" fmla="*/ 412162 h 484728"/>
              <a:gd name="connsiteX7" fmla="*/ 45212 w 242574"/>
              <a:gd name="connsiteY7" fmla="*/ 380186 h 484728"/>
              <a:gd name="connsiteX8" fmla="*/ 63491 w 242574"/>
              <a:gd name="connsiteY8" fmla="*/ 388799 h 484728"/>
              <a:gd name="connsiteX9" fmla="*/ 48406 w 242574"/>
              <a:gd name="connsiteY9" fmla="*/ 420776 h 484728"/>
              <a:gd name="connsiteX10" fmla="*/ 78533 w 242574"/>
              <a:gd name="connsiteY10" fmla="*/ 356823 h 484728"/>
              <a:gd name="connsiteX11" fmla="*/ 60255 w 242574"/>
              <a:gd name="connsiteY11" fmla="*/ 348209 h 484728"/>
              <a:gd name="connsiteX12" fmla="*/ 75340 w 242574"/>
              <a:gd name="connsiteY12" fmla="*/ 316233 h 484728"/>
              <a:gd name="connsiteX13" fmla="*/ 93618 w 242574"/>
              <a:gd name="connsiteY13" fmla="*/ 324847 h 484728"/>
              <a:gd name="connsiteX14" fmla="*/ 78533 w 242574"/>
              <a:gd name="connsiteY14" fmla="*/ 356823 h 484728"/>
              <a:gd name="connsiteX15" fmla="*/ 108661 w 242574"/>
              <a:gd name="connsiteY15" fmla="*/ 292871 h 484728"/>
              <a:gd name="connsiteX16" fmla="*/ 90382 w 242574"/>
              <a:gd name="connsiteY16" fmla="*/ 284257 h 484728"/>
              <a:gd name="connsiteX17" fmla="*/ 105467 w 242574"/>
              <a:gd name="connsiteY17" fmla="*/ 252281 h 484728"/>
              <a:gd name="connsiteX18" fmla="*/ 123745 w 242574"/>
              <a:gd name="connsiteY18" fmla="*/ 260894 h 484728"/>
              <a:gd name="connsiteX19" fmla="*/ 108661 w 242574"/>
              <a:gd name="connsiteY19" fmla="*/ 292871 h 484728"/>
              <a:gd name="connsiteX20" fmla="*/ 138788 w 242574"/>
              <a:gd name="connsiteY20" fmla="*/ 228918 h 484728"/>
              <a:gd name="connsiteX21" fmla="*/ 120510 w 242574"/>
              <a:gd name="connsiteY21" fmla="*/ 220304 h 484728"/>
              <a:gd name="connsiteX22" fmla="*/ 135595 w 242574"/>
              <a:gd name="connsiteY22" fmla="*/ 188328 h 484728"/>
              <a:gd name="connsiteX23" fmla="*/ 153873 w 242574"/>
              <a:gd name="connsiteY23" fmla="*/ 196942 h 484728"/>
              <a:gd name="connsiteX24" fmla="*/ 138788 w 242574"/>
              <a:gd name="connsiteY24" fmla="*/ 228918 h 484728"/>
              <a:gd name="connsiteX25" fmla="*/ 168915 w 242574"/>
              <a:gd name="connsiteY25" fmla="*/ 164966 h 484728"/>
              <a:gd name="connsiteX26" fmla="*/ 150637 w 242574"/>
              <a:gd name="connsiteY26" fmla="*/ 156352 h 484728"/>
              <a:gd name="connsiteX27" fmla="*/ 165722 w 242574"/>
              <a:gd name="connsiteY27" fmla="*/ 124375 h 484728"/>
              <a:gd name="connsiteX28" fmla="*/ 184000 w 242574"/>
              <a:gd name="connsiteY28" fmla="*/ 132989 h 484728"/>
              <a:gd name="connsiteX29" fmla="*/ 168915 w 242574"/>
              <a:gd name="connsiteY29" fmla="*/ 164966 h 484728"/>
              <a:gd name="connsiteX30" fmla="*/ 199043 w 242574"/>
              <a:gd name="connsiteY30" fmla="*/ 101013 h 484728"/>
              <a:gd name="connsiteX31" fmla="*/ 180765 w 242574"/>
              <a:gd name="connsiteY31" fmla="*/ 92399 h 484728"/>
              <a:gd name="connsiteX32" fmla="*/ 195850 w 242574"/>
              <a:gd name="connsiteY32" fmla="*/ 60423 h 484728"/>
              <a:gd name="connsiteX33" fmla="*/ 214128 w 242574"/>
              <a:gd name="connsiteY33" fmla="*/ 69037 h 484728"/>
              <a:gd name="connsiteX34" fmla="*/ 199043 w 242574"/>
              <a:gd name="connsiteY34" fmla="*/ 101013 h 484728"/>
              <a:gd name="connsiteX35" fmla="*/ 229170 w 242574"/>
              <a:gd name="connsiteY35" fmla="*/ 37061 h 484728"/>
              <a:gd name="connsiteX36" fmla="*/ 210892 w 242574"/>
              <a:gd name="connsiteY36" fmla="*/ 28447 h 484728"/>
              <a:gd name="connsiteX37" fmla="*/ 224296 w 242574"/>
              <a:gd name="connsiteY37" fmla="*/ 0 h 484728"/>
              <a:gd name="connsiteX38" fmla="*/ 242574 w 242574"/>
              <a:gd name="connsiteY38" fmla="*/ 8614 h 484728"/>
              <a:gd name="connsiteX39" fmla="*/ 229170 w 242574"/>
              <a:gd name="connsiteY39" fmla="*/ 37061 h 484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42574" h="484728">
                <a:moveTo>
                  <a:pt x="18278" y="484728"/>
                </a:moveTo>
                <a:lnTo>
                  <a:pt x="0" y="476114"/>
                </a:lnTo>
                <a:lnTo>
                  <a:pt x="15085" y="444138"/>
                </a:lnTo>
                <a:lnTo>
                  <a:pt x="33363" y="452752"/>
                </a:lnTo>
                <a:lnTo>
                  <a:pt x="18278" y="484728"/>
                </a:lnTo>
                <a:close/>
                <a:moveTo>
                  <a:pt x="48406" y="420776"/>
                </a:moveTo>
                <a:lnTo>
                  <a:pt x="30128" y="412162"/>
                </a:lnTo>
                <a:lnTo>
                  <a:pt x="45212" y="380186"/>
                </a:lnTo>
                <a:lnTo>
                  <a:pt x="63491" y="388799"/>
                </a:lnTo>
                <a:lnTo>
                  <a:pt x="48406" y="420776"/>
                </a:lnTo>
                <a:close/>
                <a:moveTo>
                  <a:pt x="78533" y="356823"/>
                </a:moveTo>
                <a:lnTo>
                  <a:pt x="60255" y="348209"/>
                </a:lnTo>
                <a:lnTo>
                  <a:pt x="75340" y="316233"/>
                </a:lnTo>
                <a:lnTo>
                  <a:pt x="93618" y="324847"/>
                </a:lnTo>
                <a:lnTo>
                  <a:pt x="78533" y="356823"/>
                </a:lnTo>
                <a:close/>
                <a:moveTo>
                  <a:pt x="108661" y="292871"/>
                </a:moveTo>
                <a:lnTo>
                  <a:pt x="90382" y="284257"/>
                </a:lnTo>
                <a:lnTo>
                  <a:pt x="105467" y="252281"/>
                </a:lnTo>
                <a:lnTo>
                  <a:pt x="123745" y="260894"/>
                </a:lnTo>
                <a:lnTo>
                  <a:pt x="108661" y="292871"/>
                </a:lnTo>
                <a:close/>
                <a:moveTo>
                  <a:pt x="138788" y="228918"/>
                </a:moveTo>
                <a:lnTo>
                  <a:pt x="120510" y="220304"/>
                </a:lnTo>
                <a:lnTo>
                  <a:pt x="135595" y="188328"/>
                </a:lnTo>
                <a:lnTo>
                  <a:pt x="153873" y="196942"/>
                </a:lnTo>
                <a:lnTo>
                  <a:pt x="138788" y="228918"/>
                </a:lnTo>
                <a:close/>
                <a:moveTo>
                  <a:pt x="168915" y="164966"/>
                </a:moveTo>
                <a:lnTo>
                  <a:pt x="150637" y="156352"/>
                </a:lnTo>
                <a:lnTo>
                  <a:pt x="165722" y="124375"/>
                </a:lnTo>
                <a:lnTo>
                  <a:pt x="184000" y="132989"/>
                </a:lnTo>
                <a:lnTo>
                  <a:pt x="168915" y="164966"/>
                </a:lnTo>
                <a:close/>
                <a:moveTo>
                  <a:pt x="199043" y="101013"/>
                </a:moveTo>
                <a:lnTo>
                  <a:pt x="180765" y="92399"/>
                </a:lnTo>
                <a:lnTo>
                  <a:pt x="195850" y="60423"/>
                </a:lnTo>
                <a:lnTo>
                  <a:pt x="214128" y="69037"/>
                </a:lnTo>
                <a:lnTo>
                  <a:pt x="199043" y="101013"/>
                </a:lnTo>
                <a:close/>
                <a:moveTo>
                  <a:pt x="229170" y="37061"/>
                </a:moveTo>
                <a:lnTo>
                  <a:pt x="210892" y="28447"/>
                </a:lnTo>
                <a:lnTo>
                  <a:pt x="224296" y="0"/>
                </a:lnTo>
                <a:lnTo>
                  <a:pt x="242574" y="8614"/>
                </a:lnTo>
                <a:lnTo>
                  <a:pt x="229170" y="37061"/>
                </a:lnTo>
                <a:close/>
              </a:path>
            </a:pathLst>
          </a:custGeom>
          <a:solidFill>
            <a:schemeClr val="bg1"/>
          </a:solidFill>
          <a:ln w="4202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2314" name="Elipse 2313">
            <a:extLst>
              <a:ext uri="{FF2B5EF4-FFF2-40B4-BE49-F238E27FC236}">
                <a16:creationId xmlns:a16="http://schemas.microsoft.com/office/drawing/2014/main" id="{B1AA8412-1A6F-4FDA-C6A9-1760B6BE3228}"/>
              </a:ext>
            </a:extLst>
          </p:cNvPr>
          <p:cNvSpPr/>
          <p:nvPr/>
        </p:nvSpPr>
        <p:spPr>
          <a:xfrm>
            <a:off x="8801644" y="2643222"/>
            <a:ext cx="526641" cy="5266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4F7DB6A8-FB1D-D909-37CD-484A9B3667BA}"/>
              </a:ext>
            </a:extLst>
          </p:cNvPr>
          <p:cNvGrpSpPr/>
          <p:nvPr/>
        </p:nvGrpSpPr>
        <p:grpSpPr>
          <a:xfrm>
            <a:off x="8915361" y="2798498"/>
            <a:ext cx="292828" cy="216088"/>
            <a:chOff x="8539867" y="4966839"/>
            <a:chExt cx="1434757" cy="1058759"/>
          </a:xfrm>
          <a:solidFill>
            <a:srgbClr val="4C4D4F"/>
          </a:solidFill>
        </p:grpSpPr>
        <p:sp>
          <p:nvSpPr>
            <p:cNvPr id="19" name="Gráfico 8">
              <a:extLst>
                <a:ext uri="{FF2B5EF4-FFF2-40B4-BE49-F238E27FC236}">
                  <a16:creationId xmlns:a16="http://schemas.microsoft.com/office/drawing/2014/main" id="{9392306F-6839-3512-EDD2-E244664C2DE8}"/>
                </a:ext>
              </a:extLst>
            </p:cNvPr>
            <p:cNvSpPr/>
            <p:nvPr/>
          </p:nvSpPr>
          <p:spPr>
            <a:xfrm>
              <a:off x="8986582" y="5197624"/>
              <a:ext cx="586102" cy="597169"/>
            </a:xfrm>
            <a:custGeom>
              <a:avLst/>
              <a:gdLst>
                <a:gd name="connsiteX0" fmla="*/ 567720 w 586102"/>
                <a:gd name="connsiteY0" fmla="*/ 268535 h 597169"/>
                <a:gd name="connsiteX1" fmla="*/ 49095 w 586102"/>
                <a:gd name="connsiteY1" fmla="*/ 3687 h 597169"/>
                <a:gd name="connsiteX2" fmla="*/ 16132 w 586102"/>
                <a:gd name="connsiteY2" fmla="*/ 4970 h 597169"/>
                <a:gd name="connsiteX3" fmla="*/ 0 w 586102"/>
                <a:gd name="connsiteY3" fmla="*/ 33747 h 597169"/>
                <a:gd name="connsiteX4" fmla="*/ 0 w 586102"/>
                <a:gd name="connsiteY4" fmla="*/ 563420 h 597169"/>
                <a:gd name="connsiteX5" fmla="*/ 16132 w 586102"/>
                <a:gd name="connsiteY5" fmla="*/ 592197 h 597169"/>
                <a:gd name="connsiteX6" fmla="*/ 33750 w 586102"/>
                <a:gd name="connsiteY6" fmla="*/ 597170 h 597169"/>
                <a:gd name="connsiteX7" fmla="*/ 49095 w 586102"/>
                <a:gd name="connsiteY7" fmla="*/ 593480 h 597169"/>
                <a:gd name="connsiteX8" fmla="*/ 567720 w 586102"/>
                <a:gd name="connsiteY8" fmla="*/ 328632 h 597169"/>
                <a:gd name="connsiteX9" fmla="*/ 586103 w 586102"/>
                <a:gd name="connsiteY9" fmla="*/ 298572 h 597169"/>
                <a:gd name="connsiteX10" fmla="*/ 567720 w 586102"/>
                <a:gd name="connsiteY10" fmla="*/ 268535 h 597169"/>
                <a:gd name="connsiteX11" fmla="*/ 67500 w 586102"/>
                <a:gd name="connsiteY11" fmla="*/ 508295 h 597169"/>
                <a:gd name="connsiteX12" fmla="*/ 67500 w 586102"/>
                <a:gd name="connsiteY12" fmla="*/ 88895 h 597169"/>
                <a:gd name="connsiteX13" fmla="*/ 478170 w 586102"/>
                <a:gd name="connsiteY13" fmla="*/ 298595 h 597169"/>
                <a:gd name="connsiteX14" fmla="*/ 67500 w 586102"/>
                <a:gd name="connsiteY14" fmla="*/ 508295 h 597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86102" h="597169">
                  <a:moveTo>
                    <a:pt x="567720" y="268535"/>
                  </a:moveTo>
                  <a:lnTo>
                    <a:pt x="49095" y="3687"/>
                  </a:lnTo>
                  <a:cubicBezTo>
                    <a:pt x="38632" y="-1645"/>
                    <a:pt x="26122" y="-1173"/>
                    <a:pt x="16132" y="4970"/>
                  </a:cubicBezTo>
                  <a:cubicBezTo>
                    <a:pt x="6120" y="11090"/>
                    <a:pt x="0" y="22002"/>
                    <a:pt x="0" y="33747"/>
                  </a:cubicBezTo>
                  <a:lnTo>
                    <a:pt x="0" y="563420"/>
                  </a:lnTo>
                  <a:cubicBezTo>
                    <a:pt x="0" y="575165"/>
                    <a:pt x="6097" y="586077"/>
                    <a:pt x="16132" y="592197"/>
                  </a:cubicBezTo>
                  <a:cubicBezTo>
                    <a:pt x="21532" y="595482"/>
                    <a:pt x="27630" y="597170"/>
                    <a:pt x="33750" y="597170"/>
                  </a:cubicBezTo>
                  <a:cubicBezTo>
                    <a:pt x="38992" y="597170"/>
                    <a:pt x="44257" y="595932"/>
                    <a:pt x="49095" y="593480"/>
                  </a:cubicBezTo>
                  <a:lnTo>
                    <a:pt x="567720" y="328632"/>
                  </a:lnTo>
                  <a:cubicBezTo>
                    <a:pt x="579015" y="322872"/>
                    <a:pt x="586103" y="311262"/>
                    <a:pt x="586103" y="298572"/>
                  </a:cubicBezTo>
                  <a:cubicBezTo>
                    <a:pt x="586103" y="285882"/>
                    <a:pt x="579015" y="274295"/>
                    <a:pt x="567720" y="268535"/>
                  </a:cubicBezTo>
                  <a:close/>
                  <a:moveTo>
                    <a:pt x="67500" y="508295"/>
                  </a:moveTo>
                  <a:lnTo>
                    <a:pt x="67500" y="88895"/>
                  </a:lnTo>
                  <a:lnTo>
                    <a:pt x="478170" y="298595"/>
                  </a:lnTo>
                  <a:lnTo>
                    <a:pt x="67500" y="508295"/>
                  </a:lnTo>
                  <a:close/>
                </a:path>
              </a:pathLst>
            </a:custGeom>
            <a:grpFill/>
            <a:ln w="22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" name="Gráfico 8">
              <a:extLst>
                <a:ext uri="{FF2B5EF4-FFF2-40B4-BE49-F238E27FC236}">
                  <a16:creationId xmlns:a16="http://schemas.microsoft.com/office/drawing/2014/main" id="{44226D4F-A0E0-BD05-B4B9-FD634C9DB576}"/>
                </a:ext>
              </a:extLst>
            </p:cNvPr>
            <p:cNvSpPr/>
            <p:nvPr/>
          </p:nvSpPr>
          <p:spPr>
            <a:xfrm>
              <a:off x="8539867" y="4966839"/>
              <a:ext cx="1434757" cy="1058759"/>
            </a:xfrm>
            <a:custGeom>
              <a:avLst/>
              <a:gdLst>
                <a:gd name="connsiteX0" fmla="*/ 1244723 w 1434757"/>
                <a:gd name="connsiteY0" fmla="*/ 0 h 1058759"/>
                <a:gd name="connsiteX1" fmla="*/ 189990 w 1434757"/>
                <a:gd name="connsiteY1" fmla="*/ 0 h 1058759"/>
                <a:gd name="connsiteX2" fmla="*/ 0 w 1434757"/>
                <a:gd name="connsiteY2" fmla="*/ 190013 h 1058759"/>
                <a:gd name="connsiteX3" fmla="*/ 0 w 1434757"/>
                <a:gd name="connsiteY3" fmla="*/ 868748 h 1058759"/>
                <a:gd name="connsiteX4" fmla="*/ 189990 w 1434757"/>
                <a:gd name="connsiteY4" fmla="*/ 1058760 h 1058759"/>
                <a:gd name="connsiteX5" fmla="*/ 1244745 w 1434757"/>
                <a:gd name="connsiteY5" fmla="*/ 1058760 h 1058759"/>
                <a:gd name="connsiteX6" fmla="*/ 1434758 w 1434757"/>
                <a:gd name="connsiteY6" fmla="*/ 868748 h 1058759"/>
                <a:gd name="connsiteX7" fmla="*/ 1434758 w 1434757"/>
                <a:gd name="connsiteY7" fmla="*/ 190013 h 1058759"/>
                <a:gd name="connsiteX8" fmla="*/ 1244723 w 1434757"/>
                <a:gd name="connsiteY8" fmla="*/ 0 h 1058759"/>
                <a:gd name="connsiteX9" fmla="*/ 1367258 w 1434757"/>
                <a:gd name="connsiteY9" fmla="*/ 868748 h 1058759"/>
                <a:gd name="connsiteX10" fmla="*/ 1244745 w 1434757"/>
                <a:gd name="connsiteY10" fmla="*/ 991260 h 1058759"/>
                <a:gd name="connsiteX11" fmla="*/ 189990 w 1434757"/>
                <a:gd name="connsiteY11" fmla="*/ 991260 h 1058759"/>
                <a:gd name="connsiteX12" fmla="*/ 67500 w 1434757"/>
                <a:gd name="connsiteY12" fmla="*/ 868748 h 1058759"/>
                <a:gd name="connsiteX13" fmla="*/ 67500 w 1434757"/>
                <a:gd name="connsiteY13" fmla="*/ 190013 h 1058759"/>
                <a:gd name="connsiteX14" fmla="*/ 189990 w 1434757"/>
                <a:gd name="connsiteY14" fmla="*/ 67500 h 1058759"/>
                <a:gd name="connsiteX15" fmla="*/ 1244745 w 1434757"/>
                <a:gd name="connsiteY15" fmla="*/ 67500 h 1058759"/>
                <a:gd name="connsiteX16" fmla="*/ 1367258 w 1434757"/>
                <a:gd name="connsiteY16" fmla="*/ 190013 h 1058759"/>
                <a:gd name="connsiteX17" fmla="*/ 1367258 w 1434757"/>
                <a:gd name="connsiteY17" fmla="*/ 868748 h 1058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34757" h="1058759">
                  <a:moveTo>
                    <a:pt x="1244723" y="0"/>
                  </a:moveTo>
                  <a:lnTo>
                    <a:pt x="189990" y="0"/>
                  </a:lnTo>
                  <a:cubicBezTo>
                    <a:pt x="85230" y="0"/>
                    <a:pt x="0" y="85252"/>
                    <a:pt x="0" y="190013"/>
                  </a:cubicBezTo>
                  <a:lnTo>
                    <a:pt x="0" y="868748"/>
                  </a:lnTo>
                  <a:cubicBezTo>
                    <a:pt x="0" y="973530"/>
                    <a:pt x="85230" y="1058760"/>
                    <a:pt x="189990" y="1058760"/>
                  </a:cubicBezTo>
                  <a:lnTo>
                    <a:pt x="1244745" y="1058760"/>
                  </a:lnTo>
                  <a:cubicBezTo>
                    <a:pt x="1349528" y="1058760"/>
                    <a:pt x="1434758" y="973530"/>
                    <a:pt x="1434758" y="868748"/>
                  </a:cubicBezTo>
                  <a:lnTo>
                    <a:pt x="1434758" y="190013"/>
                  </a:lnTo>
                  <a:cubicBezTo>
                    <a:pt x="1434758" y="85230"/>
                    <a:pt x="1349528" y="0"/>
                    <a:pt x="1244723" y="0"/>
                  </a:cubicBezTo>
                  <a:close/>
                  <a:moveTo>
                    <a:pt x="1367258" y="868748"/>
                  </a:moveTo>
                  <a:cubicBezTo>
                    <a:pt x="1367258" y="936315"/>
                    <a:pt x="1312313" y="991260"/>
                    <a:pt x="1244745" y="991260"/>
                  </a:cubicBezTo>
                  <a:lnTo>
                    <a:pt x="189990" y="991260"/>
                  </a:lnTo>
                  <a:cubicBezTo>
                    <a:pt x="122445" y="991260"/>
                    <a:pt x="67500" y="936315"/>
                    <a:pt x="67500" y="868748"/>
                  </a:cubicBezTo>
                  <a:lnTo>
                    <a:pt x="67500" y="190013"/>
                  </a:lnTo>
                  <a:cubicBezTo>
                    <a:pt x="67500" y="122468"/>
                    <a:pt x="122445" y="67500"/>
                    <a:pt x="189990" y="67500"/>
                  </a:cubicBezTo>
                  <a:lnTo>
                    <a:pt x="1244745" y="67500"/>
                  </a:lnTo>
                  <a:cubicBezTo>
                    <a:pt x="1312313" y="67500"/>
                    <a:pt x="1367258" y="122468"/>
                    <a:pt x="1367258" y="190013"/>
                  </a:cubicBezTo>
                  <a:lnTo>
                    <a:pt x="1367258" y="868748"/>
                  </a:lnTo>
                  <a:close/>
                </a:path>
              </a:pathLst>
            </a:custGeom>
            <a:grpFill/>
            <a:ln w="22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2315" name="Forma Livre: Forma 2314">
            <a:extLst>
              <a:ext uri="{FF2B5EF4-FFF2-40B4-BE49-F238E27FC236}">
                <a16:creationId xmlns:a16="http://schemas.microsoft.com/office/drawing/2014/main" id="{44A1F08E-5459-F35C-0006-E0CA1C9EDA89}"/>
              </a:ext>
            </a:extLst>
          </p:cNvPr>
          <p:cNvSpPr/>
          <p:nvPr/>
        </p:nvSpPr>
        <p:spPr>
          <a:xfrm rot="16200000">
            <a:off x="5528002" y="5277143"/>
            <a:ext cx="242574" cy="484728"/>
          </a:xfrm>
          <a:custGeom>
            <a:avLst/>
            <a:gdLst>
              <a:gd name="connsiteX0" fmla="*/ 18278 w 242574"/>
              <a:gd name="connsiteY0" fmla="*/ 484728 h 484728"/>
              <a:gd name="connsiteX1" fmla="*/ 0 w 242574"/>
              <a:gd name="connsiteY1" fmla="*/ 476114 h 484728"/>
              <a:gd name="connsiteX2" fmla="*/ 15085 w 242574"/>
              <a:gd name="connsiteY2" fmla="*/ 444138 h 484728"/>
              <a:gd name="connsiteX3" fmla="*/ 33363 w 242574"/>
              <a:gd name="connsiteY3" fmla="*/ 452752 h 484728"/>
              <a:gd name="connsiteX4" fmla="*/ 18278 w 242574"/>
              <a:gd name="connsiteY4" fmla="*/ 484728 h 484728"/>
              <a:gd name="connsiteX5" fmla="*/ 48406 w 242574"/>
              <a:gd name="connsiteY5" fmla="*/ 420776 h 484728"/>
              <a:gd name="connsiteX6" fmla="*/ 30128 w 242574"/>
              <a:gd name="connsiteY6" fmla="*/ 412162 h 484728"/>
              <a:gd name="connsiteX7" fmla="*/ 45212 w 242574"/>
              <a:gd name="connsiteY7" fmla="*/ 380186 h 484728"/>
              <a:gd name="connsiteX8" fmla="*/ 63491 w 242574"/>
              <a:gd name="connsiteY8" fmla="*/ 388799 h 484728"/>
              <a:gd name="connsiteX9" fmla="*/ 48406 w 242574"/>
              <a:gd name="connsiteY9" fmla="*/ 420776 h 484728"/>
              <a:gd name="connsiteX10" fmla="*/ 78533 w 242574"/>
              <a:gd name="connsiteY10" fmla="*/ 356823 h 484728"/>
              <a:gd name="connsiteX11" fmla="*/ 60255 w 242574"/>
              <a:gd name="connsiteY11" fmla="*/ 348209 h 484728"/>
              <a:gd name="connsiteX12" fmla="*/ 75340 w 242574"/>
              <a:gd name="connsiteY12" fmla="*/ 316233 h 484728"/>
              <a:gd name="connsiteX13" fmla="*/ 93618 w 242574"/>
              <a:gd name="connsiteY13" fmla="*/ 324847 h 484728"/>
              <a:gd name="connsiteX14" fmla="*/ 78533 w 242574"/>
              <a:gd name="connsiteY14" fmla="*/ 356823 h 484728"/>
              <a:gd name="connsiteX15" fmla="*/ 108661 w 242574"/>
              <a:gd name="connsiteY15" fmla="*/ 292871 h 484728"/>
              <a:gd name="connsiteX16" fmla="*/ 90382 w 242574"/>
              <a:gd name="connsiteY16" fmla="*/ 284257 h 484728"/>
              <a:gd name="connsiteX17" fmla="*/ 105467 w 242574"/>
              <a:gd name="connsiteY17" fmla="*/ 252281 h 484728"/>
              <a:gd name="connsiteX18" fmla="*/ 123745 w 242574"/>
              <a:gd name="connsiteY18" fmla="*/ 260894 h 484728"/>
              <a:gd name="connsiteX19" fmla="*/ 108661 w 242574"/>
              <a:gd name="connsiteY19" fmla="*/ 292871 h 484728"/>
              <a:gd name="connsiteX20" fmla="*/ 138788 w 242574"/>
              <a:gd name="connsiteY20" fmla="*/ 228918 h 484728"/>
              <a:gd name="connsiteX21" fmla="*/ 120510 w 242574"/>
              <a:gd name="connsiteY21" fmla="*/ 220304 h 484728"/>
              <a:gd name="connsiteX22" fmla="*/ 135595 w 242574"/>
              <a:gd name="connsiteY22" fmla="*/ 188328 h 484728"/>
              <a:gd name="connsiteX23" fmla="*/ 153873 w 242574"/>
              <a:gd name="connsiteY23" fmla="*/ 196942 h 484728"/>
              <a:gd name="connsiteX24" fmla="*/ 138788 w 242574"/>
              <a:gd name="connsiteY24" fmla="*/ 228918 h 484728"/>
              <a:gd name="connsiteX25" fmla="*/ 168915 w 242574"/>
              <a:gd name="connsiteY25" fmla="*/ 164966 h 484728"/>
              <a:gd name="connsiteX26" fmla="*/ 150637 w 242574"/>
              <a:gd name="connsiteY26" fmla="*/ 156352 h 484728"/>
              <a:gd name="connsiteX27" fmla="*/ 165722 w 242574"/>
              <a:gd name="connsiteY27" fmla="*/ 124375 h 484728"/>
              <a:gd name="connsiteX28" fmla="*/ 184000 w 242574"/>
              <a:gd name="connsiteY28" fmla="*/ 132989 h 484728"/>
              <a:gd name="connsiteX29" fmla="*/ 168915 w 242574"/>
              <a:gd name="connsiteY29" fmla="*/ 164966 h 484728"/>
              <a:gd name="connsiteX30" fmla="*/ 199043 w 242574"/>
              <a:gd name="connsiteY30" fmla="*/ 101013 h 484728"/>
              <a:gd name="connsiteX31" fmla="*/ 180765 w 242574"/>
              <a:gd name="connsiteY31" fmla="*/ 92399 h 484728"/>
              <a:gd name="connsiteX32" fmla="*/ 195850 w 242574"/>
              <a:gd name="connsiteY32" fmla="*/ 60423 h 484728"/>
              <a:gd name="connsiteX33" fmla="*/ 214128 w 242574"/>
              <a:gd name="connsiteY33" fmla="*/ 69037 h 484728"/>
              <a:gd name="connsiteX34" fmla="*/ 199043 w 242574"/>
              <a:gd name="connsiteY34" fmla="*/ 101013 h 484728"/>
              <a:gd name="connsiteX35" fmla="*/ 229170 w 242574"/>
              <a:gd name="connsiteY35" fmla="*/ 37061 h 484728"/>
              <a:gd name="connsiteX36" fmla="*/ 210892 w 242574"/>
              <a:gd name="connsiteY36" fmla="*/ 28447 h 484728"/>
              <a:gd name="connsiteX37" fmla="*/ 224296 w 242574"/>
              <a:gd name="connsiteY37" fmla="*/ 0 h 484728"/>
              <a:gd name="connsiteX38" fmla="*/ 242574 w 242574"/>
              <a:gd name="connsiteY38" fmla="*/ 8614 h 484728"/>
              <a:gd name="connsiteX39" fmla="*/ 229170 w 242574"/>
              <a:gd name="connsiteY39" fmla="*/ 37061 h 484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42574" h="484728">
                <a:moveTo>
                  <a:pt x="18278" y="484728"/>
                </a:moveTo>
                <a:lnTo>
                  <a:pt x="0" y="476114"/>
                </a:lnTo>
                <a:lnTo>
                  <a:pt x="15085" y="444138"/>
                </a:lnTo>
                <a:lnTo>
                  <a:pt x="33363" y="452752"/>
                </a:lnTo>
                <a:lnTo>
                  <a:pt x="18278" y="484728"/>
                </a:lnTo>
                <a:close/>
                <a:moveTo>
                  <a:pt x="48406" y="420776"/>
                </a:moveTo>
                <a:lnTo>
                  <a:pt x="30128" y="412162"/>
                </a:lnTo>
                <a:lnTo>
                  <a:pt x="45212" y="380186"/>
                </a:lnTo>
                <a:lnTo>
                  <a:pt x="63491" y="388799"/>
                </a:lnTo>
                <a:lnTo>
                  <a:pt x="48406" y="420776"/>
                </a:lnTo>
                <a:close/>
                <a:moveTo>
                  <a:pt x="78533" y="356823"/>
                </a:moveTo>
                <a:lnTo>
                  <a:pt x="60255" y="348209"/>
                </a:lnTo>
                <a:lnTo>
                  <a:pt x="75340" y="316233"/>
                </a:lnTo>
                <a:lnTo>
                  <a:pt x="93618" y="324847"/>
                </a:lnTo>
                <a:lnTo>
                  <a:pt x="78533" y="356823"/>
                </a:lnTo>
                <a:close/>
                <a:moveTo>
                  <a:pt x="108661" y="292871"/>
                </a:moveTo>
                <a:lnTo>
                  <a:pt x="90382" y="284257"/>
                </a:lnTo>
                <a:lnTo>
                  <a:pt x="105467" y="252281"/>
                </a:lnTo>
                <a:lnTo>
                  <a:pt x="123745" y="260894"/>
                </a:lnTo>
                <a:lnTo>
                  <a:pt x="108661" y="292871"/>
                </a:lnTo>
                <a:close/>
                <a:moveTo>
                  <a:pt x="138788" y="228918"/>
                </a:moveTo>
                <a:lnTo>
                  <a:pt x="120510" y="220304"/>
                </a:lnTo>
                <a:lnTo>
                  <a:pt x="135595" y="188328"/>
                </a:lnTo>
                <a:lnTo>
                  <a:pt x="153873" y="196942"/>
                </a:lnTo>
                <a:lnTo>
                  <a:pt x="138788" y="228918"/>
                </a:lnTo>
                <a:close/>
                <a:moveTo>
                  <a:pt x="168915" y="164966"/>
                </a:moveTo>
                <a:lnTo>
                  <a:pt x="150637" y="156352"/>
                </a:lnTo>
                <a:lnTo>
                  <a:pt x="165722" y="124375"/>
                </a:lnTo>
                <a:lnTo>
                  <a:pt x="184000" y="132989"/>
                </a:lnTo>
                <a:lnTo>
                  <a:pt x="168915" y="164966"/>
                </a:lnTo>
                <a:close/>
                <a:moveTo>
                  <a:pt x="199043" y="101013"/>
                </a:moveTo>
                <a:lnTo>
                  <a:pt x="180765" y="92399"/>
                </a:lnTo>
                <a:lnTo>
                  <a:pt x="195850" y="60423"/>
                </a:lnTo>
                <a:lnTo>
                  <a:pt x="214128" y="69037"/>
                </a:lnTo>
                <a:lnTo>
                  <a:pt x="199043" y="101013"/>
                </a:lnTo>
                <a:close/>
                <a:moveTo>
                  <a:pt x="229170" y="37061"/>
                </a:moveTo>
                <a:lnTo>
                  <a:pt x="210892" y="28447"/>
                </a:lnTo>
                <a:lnTo>
                  <a:pt x="224296" y="0"/>
                </a:lnTo>
                <a:lnTo>
                  <a:pt x="242574" y="8614"/>
                </a:lnTo>
                <a:lnTo>
                  <a:pt x="229170" y="37061"/>
                </a:lnTo>
                <a:close/>
              </a:path>
            </a:pathLst>
          </a:custGeom>
          <a:solidFill>
            <a:schemeClr val="bg1"/>
          </a:solidFill>
          <a:ln w="4202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2316" name="Elipse 2315">
            <a:extLst>
              <a:ext uri="{FF2B5EF4-FFF2-40B4-BE49-F238E27FC236}">
                <a16:creationId xmlns:a16="http://schemas.microsoft.com/office/drawing/2014/main" id="{DD331505-3FBE-78EA-A86E-CCA4957D62A6}"/>
              </a:ext>
            </a:extLst>
          </p:cNvPr>
          <p:cNvSpPr/>
          <p:nvPr/>
        </p:nvSpPr>
        <p:spPr>
          <a:xfrm>
            <a:off x="5152483" y="5166833"/>
            <a:ext cx="407560" cy="4075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8E6CBBF5-9B6C-A885-6BEB-97A8828B5B5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b="16809"/>
          <a:stretch/>
        </p:blipFill>
        <p:spPr>
          <a:xfrm>
            <a:off x="5226180" y="5263043"/>
            <a:ext cx="267464" cy="222504"/>
          </a:xfrm>
          <a:prstGeom prst="rect">
            <a:avLst/>
          </a:prstGeom>
        </p:spPr>
      </p:pic>
      <p:grpSp>
        <p:nvGrpSpPr>
          <p:cNvPr id="2319" name="Agrupar 2318">
            <a:extLst>
              <a:ext uri="{FF2B5EF4-FFF2-40B4-BE49-F238E27FC236}">
                <a16:creationId xmlns:a16="http://schemas.microsoft.com/office/drawing/2014/main" id="{E4AC10A1-2A7E-FA2B-F5B0-594DCFD972FC}"/>
              </a:ext>
            </a:extLst>
          </p:cNvPr>
          <p:cNvGrpSpPr/>
          <p:nvPr/>
        </p:nvGrpSpPr>
        <p:grpSpPr>
          <a:xfrm rot="18367939">
            <a:off x="2239045" y="5553732"/>
            <a:ext cx="739170" cy="473961"/>
            <a:chOff x="3712121" y="4950374"/>
            <a:chExt cx="739170" cy="473961"/>
          </a:xfrm>
        </p:grpSpPr>
        <p:sp>
          <p:nvSpPr>
            <p:cNvPr id="2317" name="Forma Livre: Forma 2316">
              <a:extLst>
                <a:ext uri="{FF2B5EF4-FFF2-40B4-BE49-F238E27FC236}">
                  <a16:creationId xmlns:a16="http://schemas.microsoft.com/office/drawing/2014/main" id="{FA7F0C15-0950-14F6-EC3C-484392CFE396}"/>
                </a:ext>
              </a:extLst>
            </p:cNvPr>
            <p:cNvSpPr/>
            <p:nvPr/>
          </p:nvSpPr>
          <p:spPr>
            <a:xfrm rot="16200000">
              <a:off x="4087640" y="5060684"/>
              <a:ext cx="242574" cy="484728"/>
            </a:xfrm>
            <a:custGeom>
              <a:avLst/>
              <a:gdLst>
                <a:gd name="connsiteX0" fmla="*/ 18278 w 242574"/>
                <a:gd name="connsiteY0" fmla="*/ 484728 h 484728"/>
                <a:gd name="connsiteX1" fmla="*/ 0 w 242574"/>
                <a:gd name="connsiteY1" fmla="*/ 476114 h 484728"/>
                <a:gd name="connsiteX2" fmla="*/ 15085 w 242574"/>
                <a:gd name="connsiteY2" fmla="*/ 444138 h 484728"/>
                <a:gd name="connsiteX3" fmla="*/ 33363 w 242574"/>
                <a:gd name="connsiteY3" fmla="*/ 452752 h 484728"/>
                <a:gd name="connsiteX4" fmla="*/ 18278 w 242574"/>
                <a:gd name="connsiteY4" fmla="*/ 484728 h 484728"/>
                <a:gd name="connsiteX5" fmla="*/ 48406 w 242574"/>
                <a:gd name="connsiteY5" fmla="*/ 420776 h 484728"/>
                <a:gd name="connsiteX6" fmla="*/ 30128 w 242574"/>
                <a:gd name="connsiteY6" fmla="*/ 412162 h 484728"/>
                <a:gd name="connsiteX7" fmla="*/ 45212 w 242574"/>
                <a:gd name="connsiteY7" fmla="*/ 380186 h 484728"/>
                <a:gd name="connsiteX8" fmla="*/ 63491 w 242574"/>
                <a:gd name="connsiteY8" fmla="*/ 388799 h 484728"/>
                <a:gd name="connsiteX9" fmla="*/ 48406 w 242574"/>
                <a:gd name="connsiteY9" fmla="*/ 420776 h 484728"/>
                <a:gd name="connsiteX10" fmla="*/ 78533 w 242574"/>
                <a:gd name="connsiteY10" fmla="*/ 356823 h 484728"/>
                <a:gd name="connsiteX11" fmla="*/ 60255 w 242574"/>
                <a:gd name="connsiteY11" fmla="*/ 348209 h 484728"/>
                <a:gd name="connsiteX12" fmla="*/ 75340 w 242574"/>
                <a:gd name="connsiteY12" fmla="*/ 316233 h 484728"/>
                <a:gd name="connsiteX13" fmla="*/ 93618 w 242574"/>
                <a:gd name="connsiteY13" fmla="*/ 324847 h 484728"/>
                <a:gd name="connsiteX14" fmla="*/ 78533 w 242574"/>
                <a:gd name="connsiteY14" fmla="*/ 356823 h 484728"/>
                <a:gd name="connsiteX15" fmla="*/ 108661 w 242574"/>
                <a:gd name="connsiteY15" fmla="*/ 292871 h 484728"/>
                <a:gd name="connsiteX16" fmla="*/ 90382 w 242574"/>
                <a:gd name="connsiteY16" fmla="*/ 284257 h 484728"/>
                <a:gd name="connsiteX17" fmla="*/ 105467 w 242574"/>
                <a:gd name="connsiteY17" fmla="*/ 252281 h 484728"/>
                <a:gd name="connsiteX18" fmla="*/ 123745 w 242574"/>
                <a:gd name="connsiteY18" fmla="*/ 260894 h 484728"/>
                <a:gd name="connsiteX19" fmla="*/ 108661 w 242574"/>
                <a:gd name="connsiteY19" fmla="*/ 292871 h 484728"/>
                <a:gd name="connsiteX20" fmla="*/ 138788 w 242574"/>
                <a:gd name="connsiteY20" fmla="*/ 228918 h 484728"/>
                <a:gd name="connsiteX21" fmla="*/ 120510 w 242574"/>
                <a:gd name="connsiteY21" fmla="*/ 220304 h 484728"/>
                <a:gd name="connsiteX22" fmla="*/ 135595 w 242574"/>
                <a:gd name="connsiteY22" fmla="*/ 188328 h 484728"/>
                <a:gd name="connsiteX23" fmla="*/ 153873 w 242574"/>
                <a:gd name="connsiteY23" fmla="*/ 196942 h 484728"/>
                <a:gd name="connsiteX24" fmla="*/ 138788 w 242574"/>
                <a:gd name="connsiteY24" fmla="*/ 228918 h 484728"/>
                <a:gd name="connsiteX25" fmla="*/ 168915 w 242574"/>
                <a:gd name="connsiteY25" fmla="*/ 164966 h 484728"/>
                <a:gd name="connsiteX26" fmla="*/ 150637 w 242574"/>
                <a:gd name="connsiteY26" fmla="*/ 156352 h 484728"/>
                <a:gd name="connsiteX27" fmla="*/ 165722 w 242574"/>
                <a:gd name="connsiteY27" fmla="*/ 124375 h 484728"/>
                <a:gd name="connsiteX28" fmla="*/ 184000 w 242574"/>
                <a:gd name="connsiteY28" fmla="*/ 132989 h 484728"/>
                <a:gd name="connsiteX29" fmla="*/ 168915 w 242574"/>
                <a:gd name="connsiteY29" fmla="*/ 164966 h 484728"/>
                <a:gd name="connsiteX30" fmla="*/ 199043 w 242574"/>
                <a:gd name="connsiteY30" fmla="*/ 101013 h 484728"/>
                <a:gd name="connsiteX31" fmla="*/ 180765 w 242574"/>
                <a:gd name="connsiteY31" fmla="*/ 92399 h 484728"/>
                <a:gd name="connsiteX32" fmla="*/ 195850 w 242574"/>
                <a:gd name="connsiteY32" fmla="*/ 60423 h 484728"/>
                <a:gd name="connsiteX33" fmla="*/ 214128 w 242574"/>
                <a:gd name="connsiteY33" fmla="*/ 69037 h 484728"/>
                <a:gd name="connsiteX34" fmla="*/ 199043 w 242574"/>
                <a:gd name="connsiteY34" fmla="*/ 101013 h 484728"/>
                <a:gd name="connsiteX35" fmla="*/ 229170 w 242574"/>
                <a:gd name="connsiteY35" fmla="*/ 37061 h 484728"/>
                <a:gd name="connsiteX36" fmla="*/ 210892 w 242574"/>
                <a:gd name="connsiteY36" fmla="*/ 28447 h 484728"/>
                <a:gd name="connsiteX37" fmla="*/ 224296 w 242574"/>
                <a:gd name="connsiteY37" fmla="*/ 0 h 484728"/>
                <a:gd name="connsiteX38" fmla="*/ 242574 w 242574"/>
                <a:gd name="connsiteY38" fmla="*/ 8614 h 484728"/>
                <a:gd name="connsiteX39" fmla="*/ 229170 w 242574"/>
                <a:gd name="connsiteY39" fmla="*/ 37061 h 484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42574" h="484728">
                  <a:moveTo>
                    <a:pt x="18278" y="484728"/>
                  </a:moveTo>
                  <a:lnTo>
                    <a:pt x="0" y="476114"/>
                  </a:lnTo>
                  <a:lnTo>
                    <a:pt x="15085" y="444138"/>
                  </a:lnTo>
                  <a:lnTo>
                    <a:pt x="33363" y="452752"/>
                  </a:lnTo>
                  <a:lnTo>
                    <a:pt x="18278" y="484728"/>
                  </a:lnTo>
                  <a:close/>
                  <a:moveTo>
                    <a:pt x="48406" y="420776"/>
                  </a:moveTo>
                  <a:lnTo>
                    <a:pt x="30128" y="412162"/>
                  </a:lnTo>
                  <a:lnTo>
                    <a:pt x="45212" y="380186"/>
                  </a:lnTo>
                  <a:lnTo>
                    <a:pt x="63491" y="388799"/>
                  </a:lnTo>
                  <a:lnTo>
                    <a:pt x="48406" y="420776"/>
                  </a:lnTo>
                  <a:close/>
                  <a:moveTo>
                    <a:pt x="78533" y="356823"/>
                  </a:moveTo>
                  <a:lnTo>
                    <a:pt x="60255" y="348209"/>
                  </a:lnTo>
                  <a:lnTo>
                    <a:pt x="75340" y="316233"/>
                  </a:lnTo>
                  <a:lnTo>
                    <a:pt x="93618" y="324847"/>
                  </a:lnTo>
                  <a:lnTo>
                    <a:pt x="78533" y="356823"/>
                  </a:lnTo>
                  <a:close/>
                  <a:moveTo>
                    <a:pt x="108661" y="292871"/>
                  </a:moveTo>
                  <a:lnTo>
                    <a:pt x="90382" y="284257"/>
                  </a:lnTo>
                  <a:lnTo>
                    <a:pt x="105467" y="252281"/>
                  </a:lnTo>
                  <a:lnTo>
                    <a:pt x="123745" y="260894"/>
                  </a:lnTo>
                  <a:lnTo>
                    <a:pt x="108661" y="292871"/>
                  </a:lnTo>
                  <a:close/>
                  <a:moveTo>
                    <a:pt x="138788" y="228918"/>
                  </a:moveTo>
                  <a:lnTo>
                    <a:pt x="120510" y="220304"/>
                  </a:lnTo>
                  <a:lnTo>
                    <a:pt x="135595" y="188328"/>
                  </a:lnTo>
                  <a:lnTo>
                    <a:pt x="153873" y="196942"/>
                  </a:lnTo>
                  <a:lnTo>
                    <a:pt x="138788" y="228918"/>
                  </a:lnTo>
                  <a:close/>
                  <a:moveTo>
                    <a:pt x="168915" y="164966"/>
                  </a:moveTo>
                  <a:lnTo>
                    <a:pt x="150637" y="156352"/>
                  </a:lnTo>
                  <a:lnTo>
                    <a:pt x="165722" y="124375"/>
                  </a:lnTo>
                  <a:lnTo>
                    <a:pt x="184000" y="132989"/>
                  </a:lnTo>
                  <a:lnTo>
                    <a:pt x="168915" y="164966"/>
                  </a:lnTo>
                  <a:close/>
                  <a:moveTo>
                    <a:pt x="199043" y="101013"/>
                  </a:moveTo>
                  <a:lnTo>
                    <a:pt x="180765" y="92399"/>
                  </a:lnTo>
                  <a:lnTo>
                    <a:pt x="195850" y="60423"/>
                  </a:lnTo>
                  <a:lnTo>
                    <a:pt x="214128" y="69037"/>
                  </a:lnTo>
                  <a:lnTo>
                    <a:pt x="199043" y="101013"/>
                  </a:lnTo>
                  <a:close/>
                  <a:moveTo>
                    <a:pt x="229170" y="37061"/>
                  </a:moveTo>
                  <a:lnTo>
                    <a:pt x="210892" y="28447"/>
                  </a:lnTo>
                  <a:lnTo>
                    <a:pt x="224296" y="0"/>
                  </a:lnTo>
                  <a:lnTo>
                    <a:pt x="242574" y="8614"/>
                  </a:lnTo>
                  <a:lnTo>
                    <a:pt x="229170" y="37061"/>
                  </a:lnTo>
                  <a:close/>
                </a:path>
              </a:pathLst>
            </a:custGeom>
            <a:solidFill>
              <a:schemeClr val="bg1"/>
            </a:solidFill>
            <a:ln w="4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318" name="Elipse 2317">
              <a:extLst>
                <a:ext uri="{FF2B5EF4-FFF2-40B4-BE49-F238E27FC236}">
                  <a16:creationId xmlns:a16="http://schemas.microsoft.com/office/drawing/2014/main" id="{7B1AAFDA-99A2-1856-75B9-66BA419424FA}"/>
                </a:ext>
              </a:extLst>
            </p:cNvPr>
            <p:cNvSpPr/>
            <p:nvPr/>
          </p:nvSpPr>
          <p:spPr>
            <a:xfrm>
              <a:off x="3712121" y="4950374"/>
              <a:ext cx="407560" cy="40755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341" name="Agrupar 2340">
            <a:extLst>
              <a:ext uri="{FF2B5EF4-FFF2-40B4-BE49-F238E27FC236}">
                <a16:creationId xmlns:a16="http://schemas.microsoft.com/office/drawing/2014/main" id="{21687996-DFC6-D354-AA65-0FCEB0A9E96D}"/>
              </a:ext>
            </a:extLst>
          </p:cNvPr>
          <p:cNvGrpSpPr/>
          <p:nvPr/>
        </p:nvGrpSpPr>
        <p:grpSpPr>
          <a:xfrm>
            <a:off x="1434810" y="3012059"/>
            <a:ext cx="299296" cy="309614"/>
            <a:chOff x="-2939946" y="1548304"/>
            <a:chExt cx="783006" cy="810000"/>
          </a:xfrm>
          <a:solidFill>
            <a:srgbClr val="4C4D4F"/>
          </a:solidFill>
        </p:grpSpPr>
        <p:sp>
          <p:nvSpPr>
            <p:cNvPr id="2321" name="Forma Livre: Forma 2320">
              <a:extLst>
                <a:ext uri="{FF2B5EF4-FFF2-40B4-BE49-F238E27FC236}">
                  <a16:creationId xmlns:a16="http://schemas.microsoft.com/office/drawing/2014/main" id="{194C44EF-FACE-EFC4-461E-69E988AC1B71}"/>
                </a:ext>
              </a:extLst>
            </p:cNvPr>
            <p:cNvSpPr/>
            <p:nvPr/>
          </p:nvSpPr>
          <p:spPr>
            <a:xfrm>
              <a:off x="-2602436" y="1629306"/>
              <a:ext cx="148500" cy="161998"/>
            </a:xfrm>
            <a:custGeom>
              <a:avLst/>
              <a:gdLst>
                <a:gd name="connsiteX0" fmla="*/ 6659 w 148500"/>
                <a:gd name="connsiteY0" fmla="*/ 160130 h 161998"/>
                <a:gd name="connsiteX1" fmla="*/ 13500 w 148500"/>
                <a:gd name="connsiteY1" fmla="*/ 161999 h 161998"/>
                <a:gd name="connsiteX2" fmla="*/ 20051 w 148500"/>
                <a:gd name="connsiteY2" fmla="*/ 160299 h 161998"/>
                <a:gd name="connsiteX3" fmla="*/ 141551 w 148500"/>
                <a:gd name="connsiteY3" fmla="*/ 92799 h 161998"/>
                <a:gd name="connsiteX4" fmla="*/ 148500 w 148500"/>
                <a:gd name="connsiteY4" fmla="*/ 80999 h 161998"/>
                <a:gd name="connsiteX5" fmla="*/ 141551 w 148500"/>
                <a:gd name="connsiteY5" fmla="*/ 69199 h 161998"/>
                <a:gd name="connsiteX6" fmla="*/ 20051 w 148500"/>
                <a:gd name="connsiteY6" fmla="*/ 1698 h 161998"/>
                <a:gd name="connsiteX7" fmla="*/ 6659 w 148500"/>
                <a:gd name="connsiteY7" fmla="*/ 1861 h 161998"/>
                <a:gd name="connsiteX8" fmla="*/ 0 w 148500"/>
                <a:gd name="connsiteY8" fmla="*/ 13499 h 161998"/>
                <a:gd name="connsiteX9" fmla="*/ 0 w 148500"/>
                <a:gd name="connsiteY9" fmla="*/ 148499 h 161998"/>
                <a:gd name="connsiteX10" fmla="*/ 6659 w 148500"/>
                <a:gd name="connsiteY10" fmla="*/ 160130 h 161998"/>
                <a:gd name="connsiteX11" fmla="*/ 27000 w 148500"/>
                <a:gd name="connsiteY11" fmla="*/ 36443 h 161998"/>
                <a:gd name="connsiteX12" fmla="*/ 107198 w 148500"/>
                <a:gd name="connsiteY12" fmla="*/ 80999 h 161998"/>
                <a:gd name="connsiteX13" fmla="*/ 27000 w 148500"/>
                <a:gd name="connsiteY13" fmla="*/ 125555 h 161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8500" h="161998">
                  <a:moveTo>
                    <a:pt x="6659" y="160130"/>
                  </a:moveTo>
                  <a:cubicBezTo>
                    <a:pt x="8768" y="161379"/>
                    <a:pt x="11126" y="161999"/>
                    <a:pt x="13500" y="161999"/>
                  </a:cubicBezTo>
                  <a:cubicBezTo>
                    <a:pt x="15754" y="161999"/>
                    <a:pt x="18019" y="161433"/>
                    <a:pt x="20051" y="160299"/>
                  </a:cubicBezTo>
                  <a:lnTo>
                    <a:pt x="141551" y="92799"/>
                  </a:lnTo>
                  <a:cubicBezTo>
                    <a:pt x="145836" y="90418"/>
                    <a:pt x="148500" y="85904"/>
                    <a:pt x="148500" y="80999"/>
                  </a:cubicBezTo>
                  <a:cubicBezTo>
                    <a:pt x="148500" y="76092"/>
                    <a:pt x="145836" y="71578"/>
                    <a:pt x="141551" y="69199"/>
                  </a:cubicBezTo>
                  <a:lnTo>
                    <a:pt x="20051" y="1698"/>
                  </a:lnTo>
                  <a:cubicBezTo>
                    <a:pt x="15898" y="-622"/>
                    <a:pt x="10781" y="-562"/>
                    <a:pt x="6659" y="1861"/>
                  </a:cubicBezTo>
                  <a:cubicBezTo>
                    <a:pt x="2530" y="4290"/>
                    <a:pt x="0" y="8713"/>
                    <a:pt x="0" y="13499"/>
                  </a:cubicBezTo>
                  <a:lnTo>
                    <a:pt x="0" y="148499"/>
                  </a:lnTo>
                  <a:cubicBezTo>
                    <a:pt x="0" y="153285"/>
                    <a:pt x="2530" y="157708"/>
                    <a:pt x="6659" y="160130"/>
                  </a:cubicBezTo>
                  <a:close/>
                  <a:moveTo>
                    <a:pt x="27000" y="36443"/>
                  </a:moveTo>
                  <a:lnTo>
                    <a:pt x="107198" y="80999"/>
                  </a:lnTo>
                  <a:lnTo>
                    <a:pt x="27000" y="125555"/>
                  </a:lnTo>
                  <a:close/>
                </a:path>
              </a:pathLst>
            </a:custGeom>
            <a:grpFill/>
            <a:ln w="15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322" name="Forma Livre: Forma 2321">
              <a:extLst>
                <a:ext uri="{FF2B5EF4-FFF2-40B4-BE49-F238E27FC236}">
                  <a16:creationId xmlns:a16="http://schemas.microsoft.com/office/drawing/2014/main" id="{F85BAE1D-819A-C7CD-0CD6-CED687973DD7}"/>
                </a:ext>
              </a:extLst>
            </p:cNvPr>
            <p:cNvSpPr/>
            <p:nvPr/>
          </p:nvSpPr>
          <p:spPr>
            <a:xfrm>
              <a:off x="-2939946" y="1548304"/>
              <a:ext cx="783006" cy="810000"/>
            </a:xfrm>
            <a:custGeom>
              <a:avLst/>
              <a:gdLst>
                <a:gd name="connsiteX0" fmla="*/ 621003 w 783006"/>
                <a:gd name="connsiteY0" fmla="*/ 486000 h 810000"/>
                <a:gd name="connsiteX1" fmla="*/ 526503 w 783006"/>
                <a:gd name="connsiteY1" fmla="*/ 516393 h 810000"/>
                <a:gd name="connsiteX2" fmla="*/ 526503 w 783006"/>
                <a:gd name="connsiteY2" fmla="*/ 391500 h 810000"/>
                <a:gd name="connsiteX3" fmla="*/ 513003 w 783006"/>
                <a:gd name="connsiteY3" fmla="*/ 378000 h 810000"/>
                <a:gd name="connsiteX4" fmla="*/ 324003 w 783006"/>
                <a:gd name="connsiteY4" fmla="*/ 378000 h 810000"/>
                <a:gd name="connsiteX5" fmla="*/ 324003 w 783006"/>
                <a:gd name="connsiteY5" fmla="*/ 302304 h 810000"/>
                <a:gd name="connsiteX6" fmla="*/ 405003 w 783006"/>
                <a:gd name="connsiteY6" fmla="*/ 324000 h 810000"/>
                <a:gd name="connsiteX7" fmla="*/ 567003 w 783006"/>
                <a:gd name="connsiteY7" fmla="*/ 162000 h 810000"/>
                <a:gd name="connsiteX8" fmla="*/ 405003 w 783006"/>
                <a:gd name="connsiteY8" fmla="*/ 0 h 810000"/>
                <a:gd name="connsiteX9" fmla="*/ 243003 w 783006"/>
                <a:gd name="connsiteY9" fmla="*/ 162000 h 810000"/>
                <a:gd name="connsiteX10" fmla="*/ 248277 w 783006"/>
                <a:gd name="connsiteY10" fmla="*/ 202500 h 810000"/>
                <a:gd name="connsiteX11" fmla="*/ 13500 w 783006"/>
                <a:gd name="connsiteY11" fmla="*/ 202500 h 810000"/>
                <a:gd name="connsiteX12" fmla="*/ 0 w 783006"/>
                <a:gd name="connsiteY12" fmla="*/ 216000 h 810000"/>
                <a:gd name="connsiteX13" fmla="*/ 0 w 783006"/>
                <a:gd name="connsiteY13" fmla="*/ 513000 h 810000"/>
                <a:gd name="connsiteX14" fmla="*/ 13500 w 783006"/>
                <a:gd name="connsiteY14" fmla="*/ 526500 h 810000"/>
                <a:gd name="connsiteX15" fmla="*/ 202500 w 783006"/>
                <a:gd name="connsiteY15" fmla="*/ 526500 h 810000"/>
                <a:gd name="connsiteX16" fmla="*/ 202500 w 783006"/>
                <a:gd name="connsiteY16" fmla="*/ 688500 h 810000"/>
                <a:gd name="connsiteX17" fmla="*/ 216000 w 783006"/>
                <a:gd name="connsiteY17" fmla="*/ 702000 h 810000"/>
                <a:gd name="connsiteX18" fmla="*/ 468396 w 783006"/>
                <a:gd name="connsiteY18" fmla="*/ 702000 h 810000"/>
                <a:gd name="connsiteX19" fmla="*/ 621006 w 783006"/>
                <a:gd name="connsiteY19" fmla="*/ 810000 h 810000"/>
                <a:gd name="connsiteX20" fmla="*/ 783006 w 783006"/>
                <a:gd name="connsiteY20" fmla="*/ 648000 h 810000"/>
                <a:gd name="connsiteX21" fmla="*/ 621006 w 783006"/>
                <a:gd name="connsiteY21" fmla="*/ 486000 h 810000"/>
                <a:gd name="connsiteX22" fmla="*/ 432219 w 783006"/>
                <a:gd name="connsiteY22" fmla="*/ 540446 h 810000"/>
                <a:gd name="connsiteX23" fmla="*/ 365032 w 783006"/>
                <a:gd name="connsiteY23" fmla="*/ 615751 h 810000"/>
                <a:gd name="connsiteX24" fmla="*/ 297833 w 783006"/>
                <a:gd name="connsiteY24" fmla="*/ 540435 h 810000"/>
                <a:gd name="connsiteX25" fmla="*/ 290191 w 783006"/>
                <a:gd name="connsiteY25" fmla="*/ 526502 h 810000"/>
                <a:gd name="connsiteX26" fmla="*/ 310495 w 783006"/>
                <a:gd name="connsiteY26" fmla="*/ 526502 h 810000"/>
                <a:gd name="connsiteX27" fmla="*/ 323995 w 783006"/>
                <a:gd name="connsiteY27" fmla="*/ 513002 h 810000"/>
                <a:gd name="connsiteX28" fmla="*/ 323995 w 783006"/>
                <a:gd name="connsiteY28" fmla="*/ 474901 h 810000"/>
                <a:gd name="connsiteX29" fmla="*/ 353050 w 783006"/>
                <a:gd name="connsiteY29" fmla="*/ 507740 h 810000"/>
                <a:gd name="connsiteX30" fmla="*/ 365031 w 783006"/>
                <a:gd name="connsiteY30" fmla="*/ 515032 h 810000"/>
                <a:gd name="connsiteX31" fmla="*/ 365074 w 783006"/>
                <a:gd name="connsiteY31" fmla="*/ 515032 h 810000"/>
                <a:gd name="connsiteX32" fmla="*/ 377043 w 783006"/>
                <a:gd name="connsiteY32" fmla="*/ 507693 h 810000"/>
                <a:gd name="connsiteX33" fmla="*/ 429778 w 783006"/>
                <a:gd name="connsiteY33" fmla="*/ 471357 h 810000"/>
                <a:gd name="connsiteX34" fmla="*/ 445008 w 783006"/>
                <a:gd name="connsiteY34" fmla="*/ 488810 h 810000"/>
                <a:gd name="connsiteX35" fmla="*/ 432219 w 783006"/>
                <a:gd name="connsiteY35" fmla="*/ 540447 h 810000"/>
                <a:gd name="connsiteX36" fmla="*/ 404995 w 783006"/>
                <a:gd name="connsiteY36" fmla="*/ 26998 h 810000"/>
                <a:gd name="connsiteX37" fmla="*/ 539995 w 783006"/>
                <a:gd name="connsiteY37" fmla="*/ 161998 h 810000"/>
                <a:gd name="connsiteX38" fmla="*/ 404995 w 783006"/>
                <a:gd name="connsiteY38" fmla="*/ 296998 h 810000"/>
                <a:gd name="connsiteX39" fmla="*/ 319089 w 783006"/>
                <a:gd name="connsiteY39" fmla="*/ 266208 h 810000"/>
                <a:gd name="connsiteX40" fmla="*/ 286484 w 783006"/>
                <a:gd name="connsiteY40" fmla="*/ 226697 h 810000"/>
                <a:gd name="connsiteX41" fmla="*/ 279203 w 783006"/>
                <a:gd name="connsiteY41" fmla="*/ 211123 h 810000"/>
                <a:gd name="connsiteX42" fmla="*/ 269994 w 783006"/>
                <a:gd name="connsiteY42" fmla="*/ 161998 h 810000"/>
                <a:gd name="connsiteX43" fmla="*/ 404994 w 783006"/>
                <a:gd name="connsiteY43" fmla="*/ 26998 h 810000"/>
                <a:gd name="connsiteX44" fmla="*/ 26995 w 783006"/>
                <a:gd name="connsiteY44" fmla="*/ 229498 h 810000"/>
                <a:gd name="connsiteX45" fmla="*/ 257699 w 783006"/>
                <a:gd name="connsiteY45" fmla="*/ 229498 h 810000"/>
                <a:gd name="connsiteX46" fmla="*/ 261129 w 783006"/>
                <a:gd name="connsiteY46" fmla="*/ 236043 h 810000"/>
                <a:gd name="connsiteX47" fmla="*/ 264003 w 783006"/>
                <a:gd name="connsiteY47" fmla="*/ 241534 h 810000"/>
                <a:gd name="connsiteX48" fmla="*/ 272229 w 783006"/>
                <a:gd name="connsiteY48" fmla="*/ 254545 h 810000"/>
                <a:gd name="connsiteX49" fmla="*/ 274194 w 783006"/>
                <a:gd name="connsiteY49" fmla="*/ 257517 h 810000"/>
                <a:gd name="connsiteX50" fmla="*/ 286206 w 783006"/>
                <a:gd name="connsiteY50" fmla="*/ 272084 h 810000"/>
                <a:gd name="connsiteX51" fmla="*/ 289761 w 783006"/>
                <a:gd name="connsiteY51" fmla="*/ 275616 h 810000"/>
                <a:gd name="connsiteX52" fmla="*/ 297000 w 783006"/>
                <a:gd name="connsiteY52" fmla="*/ 282806 h 810000"/>
                <a:gd name="connsiteX53" fmla="*/ 297000 w 783006"/>
                <a:gd name="connsiteY53" fmla="*/ 499500 h 810000"/>
                <a:gd name="connsiteX54" fmla="*/ 27000 w 783006"/>
                <a:gd name="connsiteY54" fmla="*/ 499500 h 810000"/>
                <a:gd name="connsiteX55" fmla="*/ 229495 w 783006"/>
                <a:gd name="connsiteY55" fmla="*/ 674998 h 810000"/>
                <a:gd name="connsiteX56" fmla="*/ 229495 w 783006"/>
                <a:gd name="connsiteY56" fmla="*/ 526498 h 810000"/>
                <a:gd name="connsiteX57" fmla="*/ 261298 w 783006"/>
                <a:gd name="connsiteY57" fmla="*/ 526498 h 810000"/>
                <a:gd name="connsiteX58" fmla="*/ 275082 w 783006"/>
                <a:gd name="connsiteY58" fmla="*/ 554950 h 810000"/>
                <a:gd name="connsiteX59" fmla="*/ 355727 w 783006"/>
                <a:gd name="connsiteY59" fmla="*/ 644279 h 810000"/>
                <a:gd name="connsiteX60" fmla="*/ 365038 w 783006"/>
                <a:gd name="connsiteY60" fmla="*/ 647997 h 810000"/>
                <a:gd name="connsiteX61" fmla="*/ 374343 w 783006"/>
                <a:gd name="connsiteY61" fmla="*/ 644279 h 810000"/>
                <a:gd name="connsiteX62" fmla="*/ 454976 w 783006"/>
                <a:gd name="connsiteY62" fmla="*/ 554986 h 810000"/>
                <a:gd name="connsiteX63" fmla="*/ 455018 w 783006"/>
                <a:gd name="connsiteY63" fmla="*/ 554919 h 810000"/>
                <a:gd name="connsiteX64" fmla="*/ 470851 w 783006"/>
                <a:gd name="connsiteY64" fmla="*/ 480947 h 810000"/>
                <a:gd name="connsiteX65" fmla="*/ 440699 w 783006"/>
                <a:gd name="connsiteY65" fmla="*/ 446643 h 810000"/>
                <a:gd name="connsiteX66" fmla="*/ 364984 w 783006"/>
                <a:gd name="connsiteY66" fmla="*/ 476271 h 810000"/>
                <a:gd name="connsiteX67" fmla="*/ 323997 w 783006"/>
                <a:gd name="connsiteY67" fmla="*/ 445642 h 810000"/>
                <a:gd name="connsiteX68" fmla="*/ 323997 w 783006"/>
                <a:gd name="connsiteY68" fmla="*/ 404997 h 810000"/>
                <a:gd name="connsiteX69" fmla="*/ 499497 w 783006"/>
                <a:gd name="connsiteY69" fmla="*/ 404997 h 810000"/>
                <a:gd name="connsiteX70" fmla="*/ 499497 w 783006"/>
                <a:gd name="connsiteY70" fmla="*/ 540841 h 810000"/>
                <a:gd name="connsiteX71" fmla="*/ 496081 w 783006"/>
                <a:gd name="connsiteY71" fmla="*/ 545078 h 810000"/>
                <a:gd name="connsiteX72" fmla="*/ 491795 w 783006"/>
                <a:gd name="connsiteY72" fmla="*/ 550393 h 810000"/>
                <a:gd name="connsiteX73" fmla="*/ 487052 w 783006"/>
                <a:gd name="connsiteY73" fmla="*/ 557107 h 810000"/>
                <a:gd name="connsiteX74" fmla="*/ 483286 w 783006"/>
                <a:gd name="connsiteY74" fmla="*/ 562754 h 810000"/>
                <a:gd name="connsiteX75" fmla="*/ 479205 w 783006"/>
                <a:gd name="connsiteY75" fmla="*/ 569877 h 810000"/>
                <a:gd name="connsiteX76" fmla="*/ 476005 w 783006"/>
                <a:gd name="connsiteY76" fmla="*/ 575773 h 810000"/>
                <a:gd name="connsiteX77" fmla="*/ 472582 w 783006"/>
                <a:gd name="connsiteY77" fmla="*/ 583317 h 810000"/>
                <a:gd name="connsiteX78" fmla="*/ 469973 w 783006"/>
                <a:gd name="connsiteY78" fmla="*/ 589368 h 810000"/>
                <a:gd name="connsiteX79" fmla="*/ 467206 w 783006"/>
                <a:gd name="connsiteY79" fmla="*/ 597421 h 810000"/>
                <a:gd name="connsiteX80" fmla="*/ 465230 w 783006"/>
                <a:gd name="connsiteY80" fmla="*/ 603459 h 810000"/>
                <a:gd name="connsiteX81" fmla="*/ 463126 w 783006"/>
                <a:gd name="connsiteY81" fmla="*/ 612198 h 810000"/>
                <a:gd name="connsiteX82" fmla="*/ 461794 w 783006"/>
                <a:gd name="connsiteY82" fmla="*/ 617984 h 810000"/>
                <a:gd name="connsiteX83" fmla="*/ 460378 w 783006"/>
                <a:gd name="connsiteY83" fmla="*/ 627934 h 810000"/>
                <a:gd name="connsiteX84" fmla="*/ 459708 w 783006"/>
                <a:gd name="connsiteY84" fmla="*/ 632858 h 810000"/>
                <a:gd name="connsiteX85" fmla="*/ 458997 w 783006"/>
                <a:gd name="connsiteY85" fmla="*/ 647997 h 810000"/>
                <a:gd name="connsiteX86" fmla="*/ 459515 w 783006"/>
                <a:gd name="connsiteY86" fmla="*/ 660696 h 810000"/>
                <a:gd name="connsiteX87" fmla="*/ 459920 w 783006"/>
                <a:gd name="connsiteY87" fmla="*/ 664560 h 810000"/>
                <a:gd name="connsiteX88" fmla="*/ 460998 w 783006"/>
                <a:gd name="connsiteY88" fmla="*/ 673159 h 810000"/>
                <a:gd name="connsiteX89" fmla="*/ 461228 w 783006"/>
                <a:gd name="connsiteY89" fmla="*/ 674997 h 810000"/>
                <a:gd name="connsiteX90" fmla="*/ 620995 w 783006"/>
                <a:gd name="connsiteY90" fmla="*/ 782999 h 810000"/>
                <a:gd name="connsiteX91" fmla="*/ 491112 w 783006"/>
                <a:gd name="connsiteY91" fmla="*/ 684677 h 810000"/>
                <a:gd name="connsiteX92" fmla="*/ 485995 w 783006"/>
                <a:gd name="connsiteY92" fmla="*/ 647998 h 810000"/>
                <a:gd name="connsiteX93" fmla="*/ 486603 w 783006"/>
                <a:gd name="connsiteY93" fmla="*/ 635113 h 810000"/>
                <a:gd name="connsiteX94" fmla="*/ 522830 w 783006"/>
                <a:gd name="connsiteY94" fmla="*/ 555318 h 810000"/>
                <a:gd name="connsiteX95" fmla="*/ 620994 w 783006"/>
                <a:gd name="connsiteY95" fmla="*/ 512997 h 810000"/>
                <a:gd name="connsiteX96" fmla="*/ 755994 w 783006"/>
                <a:gd name="connsiteY96" fmla="*/ 647997 h 810000"/>
                <a:gd name="connsiteX97" fmla="*/ 620994 w 783006"/>
                <a:gd name="connsiteY97" fmla="*/ 782997 h 8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783006" h="810000">
                  <a:moveTo>
                    <a:pt x="621003" y="486000"/>
                  </a:moveTo>
                  <a:cubicBezTo>
                    <a:pt x="586355" y="486000"/>
                    <a:pt x="553721" y="496686"/>
                    <a:pt x="526503" y="516393"/>
                  </a:cubicBezTo>
                  <a:lnTo>
                    <a:pt x="526503" y="391500"/>
                  </a:lnTo>
                  <a:cubicBezTo>
                    <a:pt x="526503" y="384045"/>
                    <a:pt x="520464" y="378000"/>
                    <a:pt x="513003" y="378000"/>
                  </a:cubicBezTo>
                  <a:lnTo>
                    <a:pt x="324003" y="378000"/>
                  </a:lnTo>
                  <a:lnTo>
                    <a:pt x="324003" y="302304"/>
                  </a:lnTo>
                  <a:cubicBezTo>
                    <a:pt x="348460" y="316389"/>
                    <a:pt x="376425" y="324000"/>
                    <a:pt x="405003" y="324000"/>
                  </a:cubicBezTo>
                  <a:cubicBezTo>
                    <a:pt x="494331" y="324000"/>
                    <a:pt x="567003" y="251324"/>
                    <a:pt x="567003" y="162000"/>
                  </a:cubicBezTo>
                  <a:cubicBezTo>
                    <a:pt x="567003" y="72676"/>
                    <a:pt x="494331" y="0"/>
                    <a:pt x="405003" y="0"/>
                  </a:cubicBezTo>
                  <a:cubicBezTo>
                    <a:pt x="315675" y="0"/>
                    <a:pt x="243003" y="72676"/>
                    <a:pt x="243003" y="162000"/>
                  </a:cubicBezTo>
                  <a:cubicBezTo>
                    <a:pt x="243003" y="175724"/>
                    <a:pt x="244865" y="189259"/>
                    <a:pt x="248277" y="202500"/>
                  </a:cubicBezTo>
                  <a:lnTo>
                    <a:pt x="13500" y="202500"/>
                  </a:lnTo>
                  <a:cubicBezTo>
                    <a:pt x="6039" y="202500"/>
                    <a:pt x="0" y="208545"/>
                    <a:pt x="0" y="216000"/>
                  </a:cubicBezTo>
                  <a:lnTo>
                    <a:pt x="0" y="513000"/>
                  </a:lnTo>
                  <a:cubicBezTo>
                    <a:pt x="0" y="520461"/>
                    <a:pt x="6039" y="526500"/>
                    <a:pt x="13500" y="526500"/>
                  </a:cubicBezTo>
                  <a:lnTo>
                    <a:pt x="202500" y="526500"/>
                  </a:lnTo>
                  <a:lnTo>
                    <a:pt x="202500" y="688500"/>
                  </a:lnTo>
                  <a:cubicBezTo>
                    <a:pt x="202500" y="695961"/>
                    <a:pt x="208539" y="702000"/>
                    <a:pt x="216000" y="702000"/>
                  </a:cubicBezTo>
                  <a:lnTo>
                    <a:pt x="468396" y="702000"/>
                  </a:lnTo>
                  <a:cubicBezTo>
                    <a:pt x="490991" y="766053"/>
                    <a:pt x="552258" y="810000"/>
                    <a:pt x="621006" y="810000"/>
                  </a:cubicBezTo>
                  <a:cubicBezTo>
                    <a:pt x="710335" y="810000"/>
                    <a:pt x="783006" y="737328"/>
                    <a:pt x="783006" y="648000"/>
                  </a:cubicBezTo>
                  <a:cubicBezTo>
                    <a:pt x="783006" y="558672"/>
                    <a:pt x="710335" y="486000"/>
                    <a:pt x="621006" y="486000"/>
                  </a:cubicBezTo>
                  <a:close/>
                  <a:moveTo>
                    <a:pt x="432219" y="540446"/>
                  </a:moveTo>
                  <a:cubicBezTo>
                    <a:pt x="417688" y="563058"/>
                    <a:pt x="385114" y="596200"/>
                    <a:pt x="365032" y="615751"/>
                  </a:cubicBezTo>
                  <a:cubicBezTo>
                    <a:pt x="344836" y="596092"/>
                    <a:pt x="312088" y="562794"/>
                    <a:pt x="297833" y="540435"/>
                  </a:cubicBezTo>
                  <a:cubicBezTo>
                    <a:pt x="294808" y="535661"/>
                    <a:pt x="292246" y="531010"/>
                    <a:pt x="290191" y="526502"/>
                  </a:cubicBezTo>
                  <a:lnTo>
                    <a:pt x="310495" y="526502"/>
                  </a:lnTo>
                  <a:cubicBezTo>
                    <a:pt x="317957" y="526502"/>
                    <a:pt x="323995" y="520463"/>
                    <a:pt x="323995" y="513002"/>
                  </a:cubicBezTo>
                  <a:lnTo>
                    <a:pt x="323995" y="474901"/>
                  </a:lnTo>
                  <a:cubicBezTo>
                    <a:pt x="333657" y="480373"/>
                    <a:pt x="344233" y="490746"/>
                    <a:pt x="353050" y="507740"/>
                  </a:cubicBezTo>
                  <a:cubicBezTo>
                    <a:pt x="355371" y="512224"/>
                    <a:pt x="359999" y="515032"/>
                    <a:pt x="365031" y="515032"/>
                  </a:cubicBezTo>
                  <a:lnTo>
                    <a:pt x="365074" y="515032"/>
                  </a:lnTo>
                  <a:cubicBezTo>
                    <a:pt x="370124" y="515021"/>
                    <a:pt x="374735" y="512188"/>
                    <a:pt x="377043" y="507693"/>
                  </a:cubicBezTo>
                  <a:cubicBezTo>
                    <a:pt x="392441" y="477661"/>
                    <a:pt x="416345" y="465372"/>
                    <a:pt x="429778" y="471357"/>
                  </a:cubicBezTo>
                  <a:cubicBezTo>
                    <a:pt x="437173" y="474623"/>
                    <a:pt x="442579" y="480824"/>
                    <a:pt x="445008" y="488810"/>
                  </a:cubicBezTo>
                  <a:cubicBezTo>
                    <a:pt x="449172" y="502507"/>
                    <a:pt x="444628" y="520849"/>
                    <a:pt x="432219" y="540447"/>
                  </a:cubicBezTo>
                  <a:close/>
                  <a:moveTo>
                    <a:pt x="404995" y="26998"/>
                  </a:moveTo>
                  <a:cubicBezTo>
                    <a:pt x="479432" y="26998"/>
                    <a:pt x="539995" y="87556"/>
                    <a:pt x="539995" y="161998"/>
                  </a:cubicBezTo>
                  <a:cubicBezTo>
                    <a:pt x="539995" y="236441"/>
                    <a:pt x="479432" y="296998"/>
                    <a:pt x="404995" y="296998"/>
                  </a:cubicBezTo>
                  <a:cubicBezTo>
                    <a:pt x="373632" y="296998"/>
                    <a:pt x="343124" y="286060"/>
                    <a:pt x="319089" y="266208"/>
                  </a:cubicBezTo>
                  <a:cubicBezTo>
                    <a:pt x="305830" y="255263"/>
                    <a:pt x="294754" y="241806"/>
                    <a:pt x="286484" y="226697"/>
                  </a:cubicBezTo>
                  <a:cubicBezTo>
                    <a:pt x="283736" y="221676"/>
                    <a:pt x="281301" y="216469"/>
                    <a:pt x="279203" y="211123"/>
                  </a:cubicBezTo>
                  <a:cubicBezTo>
                    <a:pt x="273092" y="195340"/>
                    <a:pt x="269994" y="178814"/>
                    <a:pt x="269994" y="161998"/>
                  </a:cubicBezTo>
                  <a:cubicBezTo>
                    <a:pt x="269994" y="87556"/>
                    <a:pt x="330557" y="26998"/>
                    <a:pt x="404994" y="26998"/>
                  </a:cubicBezTo>
                  <a:close/>
                  <a:moveTo>
                    <a:pt x="26995" y="229498"/>
                  </a:moveTo>
                  <a:lnTo>
                    <a:pt x="257699" y="229498"/>
                  </a:lnTo>
                  <a:cubicBezTo>
                    <a:pt x="258729" y="231740"/>
                    <a:pt x="259995" y="233855"/>
                    <a:pt x="261129" y="236043"/>
                  </a:cubicBezTo>
                  <a:cubicBezTo>
                    <a:pt x="262081" y="237882"/>
                    <a:pt x="262985" y="239732"/>
                    <a:pt x="264003" y="241534"/>
                  </a:cubicBezTo>
                  <a:cubicBezTo>
                    <a:pt x="266535" y="246012"/>
                    <a:pt x="269295" y="250339"/>
                    <a:pt x="272229" y="254545"/>
                  </a:cubicBezTo>
                  <a:cubicBezTo>
                    <a:pt x="272910" y="255522"/>
                    <a:pt x="273495" y="256559"/>
                    <a:pt x="274194" y="257517"/>
                  </a:cubicBezTo>
                  <a:cubicBezTo>
                    <a:pt x="277907" y="262610"/>
                    <a:pt x="281932" y="267462"/>
                    <a:pt x="286206" y="272084"/>
                  </a:cubicBezTo>
                  <a:cubicBezTo>
                    <a:pt x="287345" y="273313"/>
                    <a:pt x="288591" y="274422"/>
                    <a:pt x="289761" y="275616"/>
                  </a:cubicBezTo>
                  <a:cubicBezTo>
                    <a:pt x="292148" y="278044"/>
                    <a:pt x="294462" y="280533"/>
                    <a:pt x="297000" y="282806"/>
                  </a:cubicBezTo>
                  <a:lnTo>
                    <a:pt x="297000" y="499500"/>
                  </a:lnTo>
                  <a:lnTo>
                    <a:pt x="27000" y="499500"/>
                  </a:lnTo>
                  <a:close/>
                  <a:moveTo>
                    <a:pt x="229495" y="674998"/>
                  </a:moveTo>
                  <a:lnTo>
                    <a:pt x="229495" y="526498"/>
                  </a:lnTo>
                  <a:lnTo>
                    <a:pt x="261298" y="526498"/>
                  </a:lnTo>
                  <a:cubicBezTo>
                    <a:pt x="264330" y="535731"/>
                    <a:pt x="268892" y="545253"/>
                    <a:pt x="275082" y="554950"/>
                  </a:cubicBezTo>
                  <a:cubicBezTo>
                    <a:pt x="292759" y="582703"/>
                    <a:pt x="333192" y="622830"/>
                    <a:pt x="355727" y="644279"/>
                  </a:cubicBezTo>
                  <a:cubicBezTo>
                    <a:pt x="358336" y="646756"/>
                    <a:pt x="361687" y="647997"/>
                    <a:pt x="365038" y="647997"/>
                  </a:cubicBezTo>
                  <a:cubicBezTo>
                    <a:pt x="368390" y="647997"/>
                    <a:pt x="371734" y="646756"/>
                    <a:pt x="374343" y="644279"/>
                  </a:cubicBezTo>
                  <a:cubicBezTo>
                    <a:pt x="392364" y="627114"/>
                    <a:pt x="436305" y="584059"/>
                    <a:pt x="454976" y="554986"/>
                  </a:cubicBezTo>
                  <a:cubicBezTo>
                    <a:pt x="454989" y="554961"/>
                    <a:pt x="455001" y="554944"/>
                    <a:pt x="455018" y="554919"/>
                  </a:cubicBezTo>
                  <a:cubicBezTo>
                    <a:pt x="476413" y="521128"/>
                    <a:pt x="475436" y="496044"/>
                    <a:pt x="470851" y="480947"/>
                  </a:cubicBezTo>
                  <a:cubicBezTo>
                    <a:pt x="466102" y="465326"/>
                    <a:pt x="455387" y="453145"/>
                    <a:pt x="440699" y="446643"/>
                  </a:cubicBezTo>
                  <a:cubicBezTo>
                    <a:pt x="419774" y="437428"/>
                    <a:pt x="388519" y="445498"/>
                    <a:pt x="364984" y="476271"/>
                  </a:cubicBezTo>
                  <a:cubicBezTo>
                    <a:pt x="353226" y="460921"/>
                    <a:pt x="338961" y="450301"/>
                    <a:pt x="323997" y="445642"/>
                  </a:cubicBezTo>
                  <a:lnTo>
                    <a:pt x="323997" y="404997"/>
                  </a:lnTo>
                  <a:lnTo>
                    <a:pt x="499497" y="404997"/>
                  </a:lnTo>
                  <a:lnTo>
                    <a:pt x="499497" y="540841"/>
                  </a:lnTo>
                  <a:cubicBezTo>
                    <a:pt x="498292" y="542209"/>
                    <a:pt x="497238" y="543680"/>
                    <a:pt x="496081" y="545078"/>
                  </a:cubicBezTo>
                  <a:cubicBezTo>
                    <a:pt x="494628" y="546838"/>
                    <a:pt x="493170" y="548580"/>
                    <a:pt x="491795" y="550393"/>
                  </a:cubicBezTo>
                  <a:cubicBezTo>
                    <a:pt x="490138" y="552587"/>
                    <a:pt x="488595" y="554841"/>
                    <a:pt x="487052" y="557107"/>
                  </a:cubicBezTo>
                  <a:cubicBezTo>
                    <a:pt x="485775" y="558982"/>
                    <a:pt x="484479" y="560838"/>
                    <a:pt x="483286" y="562754"/>
                  </a:cubicBezTo>
                  <a:cubicBezTo>
                    <a:pt x="481839" y="565087"/>
                    <a:pt x="480526" y="567486"/>
                    <a:pt x="479205" y="569877"/>
                  </a:cubicBezTo>
                  <a:cubicBezTo>
                    <a:pt x="478121" y="571837"/>
                    <a:pt x="477005" y="573772"/>
                    <a:pt x="476005" y="575773"/>
                  </a:cubicBezTo>
                  <a:cubicBezTo>
                    <a:pt x="474770" y="578249"/>
                    <a:pt x="473685" y="580787"/>
                    <a:pt x="472582" y="583317"/>
                  </a:cubicBezTo>
                  <a:cubicBezTo>
                    <a:pt x="471702" y="585331"/>
                    <a:pt x="470767" y="587319"/>
                    <a:pt x="469973" y="589368"/>
                  </a:cubicBezTo>
                  <a:cubicBezTo>
                    <a:pt x="468948" y="592014"/>
                    <a:pt x="468092" y="594721"/>
                    <a:pt x="467206" y="597421"/>
                  </a:cubicBezTo>
                  <a:cubicBezTo>
                    <a:pt x="466543" y="599434"/>
                    <a:pt x="465807" y="601423"/>
                    <a:pt x="465230" y="603459"/>
                  </a:cubicBezTo>
                  <a:cubicBezTo>
                    <a:pt x="464409" y="606340"/>
                    <a:pt x="463783" y="609270"/>
                    <a:pt x="463126" y="612198"/>
                  </a:cubicBezTo>
                  <a:cubicBezTo>
                    <a:pt x="462692" y="614127"/>
                    <a:pt x="462161" y="616032"/>
                    <a:pt x="461794" y="617984"/>
                  </a:cubicBezTo>
                  <a:cubicBezTo>
                    <a:pt x="461180" y="621269"/>
                    <a:pt x="460788" y="624601"/>
                    <a:pt x="460378" y="627934"/>
                  </a:cubicBezTo>
                  <a:cubicBezTo>
                    <a:pt x="460173" y="629580"/>
                    <a:pt x="459859" y="631201"/>
                    <a:pt x="459708" y="632858"/>
                  </a:cubicBezTo>
                  <a:cubicBezTo>
                    <a:pt x="459245" y="637867"/>
                    <a:pt x="458997" y="642916"/>
                    <a:pt x="458997" y="647997"/>
                  </a:cubicBezTo>
                  <a:cubicBezTo>
                    <a:pt x="458997" y="652277"/>
                    <a:pt x="459196" y="656507"/>
                    <a:pt x="459515" y="660696"/>
                  </a:cubicBezTo>
                  <a:cubicBezTo>
                    <a:pt x="459619" y="661998"/>
                    <a:pt x="459787" y="663270"/>
                    <a:pt x="459920" y="664560"/>
                  </a:cubicBezTo>
                  <a:cubicBezTo>
                    <a:pt x="460210" y="667452"/>
                    <a:pt x="460552" y="670327"/>
                    <a:pt x="460998" y="673159"/>
                  </a:cubicBezTo>
                  <a:cubicBezTo>
                    <a:pt x="461089" y="673767"/>
                    <a:pt x="461125" y="674395"/>
                    <a:pt x="461228" y="674997"/>
                  </a:cubicBezTo>
                  <a:close/>
                  <a:moveTo>
                    <a:pt x="620995" y="782999"/>
                  </a:moveTo>
                  <a:cubicBezTo>
                    <a:pt x="560812" y="782999"/>
                    <a:pt x="507421" y="742631"/>
                    <a:pt x="491112" y="684677"/>
                  </a:cubicBezTo>
                  <a:cubicBezTo>
                    <a:pt x="487725" y="673166"/>
                    <a:pt x="485995" y="660823"/>
                    <a:pt x="485995" y="647998"/>
                  </a:cubicBezTo>
                  <a:cubicBezTo>
                    <a:pt x="485995" y="643671"/>
                    <a:pt x="486199" y="639374"/>
                    <a:pt x="486603" y="635113"/>
                  </a:cubicBezTo>
                  <a:cubicBezTo>
                    <a:pt x="489430" y="605286"/>
                    <a:pt x="502044" y="577340"/>
                    <a:pt x="522830" y="555318"/>
                  </a:cubicBezTo>
                  <a:cubicBezTo>
                    <a:pt x="548455" y="528027"/>
                    <a:pt x="583314" y="512997"/>
                    <a:pt x="620994" y="512997"/>
                  </a:cubicBezTo>
                  <a:cubicBezTo>
                    <a:pt x="695431" y="512997"/>
                    <a:pt x="755994" y="573560"/>
                    <a:pt x="755994" y="647997"/>
                  </a:cubicBezTo>
                  <a:cubicBezTo>
                    <a:pt x="755994" y="722434"/>
                    <a:pt x="695431" y="782997"/>
                    <a:pt x="620994" y="782997"/>
                  </a:cubicBezTo>
                  <a:close/>
                </a:path>
              </a:pathLst>
            </a:custGeom>
            <a:grpFill/>
            <a:ln w="15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323" name="Forma Livre: Forma 2322">
              <a:extLst>
                <a:ext uri="{FF2B5EF4-FFF2-40B4-BE49-F238E27FC236}">
                  <a16:creationId xmlns:a16="http://schemas.microsoft.com/office/drawing/2014/main" id="{6B6CAA72-DDD4-0869-F302-4786803267C4}"/>
                </a:ext>
              </a:extLst>
            </p:cNvPr>
            <p:cNvSpPr/>
            <p:nvPr/>
          </p:nvSpPr>
          <p:spPr>
            <a:xfrm>
              <a:off x="-2386443" y="2128804"/>
              <a:ext cx="135000" cy="135000"/>
            </a:xfrm>
            <a:custGeom>
              <a:avLst/>
              <a:gdLst>
                <a:gd name="connsiteX0" fmla="*/ 121500 w 135000"/>
                <a:gd name="connsiteY0" fmla="*/ 0 h 135000"/>
                <a:gd name="connsiteX1" fmla="*/ 13500 w 135000"/>
                <a:gd name="connsiteY1" fmla="*/ 0 h 135000"/>
                <a:gd name="connsiteX2" fmla="*/ 0 w 135000"/>
                <a:gd name="connsiteY2" fmla="*/ 13500 h 135000"/>
                <a:gd name="connsiteX3" fmla="*/ 0 w 135000"/>
                <a:gd name="connsiteY3" fmla="*/ 121500 h 135000"/>
                <a:gd name="connsiteX4" fmla="*/ 13500 w 135000"/>
                <a:gd name="connsiteY4" fmla="*/ 135000 h 135000"/>
                <a:gd name="connsiteX5" fmla="*/ 121500 w 135000"/>
                <a:gd name="connsiteY5" fmla="*/ 135000 h 135000"/>
                <a:gd name="connsiteX6" fmla="*/ 135000 w 135000"/>
                <a:gd name="connsiteY6" fmla="*/ 121500 h 135000"/>
                <a:gd name="connsiteX7" fmla="*/ 135000 w 135000"/>
                <a:gd name="connsiteY7" fmla="*/ 13500 h 135000"/>
                <a:gd name="connsiteX8" fmla="*/ 121500 w 135000"/>
                <a:gd name="connsiteY8" fmla="*/ 0 h 135000"/>
                <a:gd name="connsiteX9" fmla="*/ 108000 w 135000"/>
                <a:gd name="connsiteY9" fmla="*/ 108000 h 135000"/>
                <a:gd name="connsiteX10" fmla="*/ 27000 w 135000"/>
                <a:gd name="connsiteY10" fmla="*/ 108000 h 135000"/>
                <a:gd name="connsiteX11" fmla="*/ 27000 w 135000"/>
                <a:gd name="connsiteY11" fmla="*/ 27000 h 135000"/>
                <a:gd name="connsiteX12" fmla="*/ 108000 w 135000"/>
                <a:gd name="connsiteY12" fmla="*/ 27000 h 13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5000" h="135000">
                  <a:moveTo>
                    <a:pt x="121500" y="0"/>
                  </a:moveTo>
                  <a:lnTo>
                    <a:pt x="13500" y="0"/>
                  </a:lnTo>
                  <a:cubicBezTo>
                    <a:pt x="6039" y="0"/>
                    <a:pt x="0" y="6039"/>
                    <a:pt x="0" y="13500"/>
                  </a:cubicBezTo>
                  <a:lnTo>
                    <a:pt x="0" y="121500"/>
                  </a:lnTo>
                  <a:cubicBezTo>
                    <a:pt x="0" y="128961"/>
                    <a:pt x="6039" y="135000"/>
                    <a:pt x="13500" y="135000"/>
                  </a:cubicBezTo>
                  <a:lnTo>
                    <a:pt x="121500" y="135000"/>
                  </a:lnTo>
                  <a:cubicBezTo>
                    <a:pt x="128961" y="135000"/>
                    <a:pt x="135000" y="128961"/>
                    <a:pt x="135000" y="121500"/>
                  </a:cubicBezTo>
                  <a:lnTo>
                    <a:pt x="135000" y="13500"/>
                  </a:lnTo>
                  <a:cubicBezTo>
                    <a:pt x="135000" y="6039"/>
                    <a:pt x="128961" y="0"/>
                    <a:pt x="121500" y="0"/>
                  </a:cubicBezTo>
                  <a:close/>
                  <a:moveTo>
                    <a:pt x="108000" y="108000"/>
                  </a:moveTo>
                  <a:lnTo>
                    <a:pt x="27000" y="108000"/>
                  </a:lnTo>
                  <a:lnTo>
                    <a:pt x="27000" y="27000"/>
                  </a:lnTo>
                  <a:lnTo>
                    <a:pt x="108000" y="27000"/>
                  </a:lnTo>
                  <a:close/>
                </a:path>
              </a:pathLst>
            </a:custGeom>
            <a:grpFill/>
            <a:ln w="15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324" name="Forma Livre: Forma 2323">
              <a:extLst>
                <a:ext uri="{FF2B5EF4-FFF2-40B4-BE49-F238E27FC236}">
                  <a16:creationId xmlns:a16="http://schemas.microsoft.com/office/drawing/2014/main" id="{5E8F0F34-2EDE-BDB4-7A3C-6E97DF4B02D0}"/>
                </a:ext>
              </a:extLst>
            </p:cNvPr>
            <p:cNvSpPr/>
            <p:nvPr/>
          </p:nvSpPr>
          <p:spPr>
            <a:xfrm>
              <a:off x="-2885950" y="1815330"/>
              <a:ext cx="216003" cy="194942"/>
            </a:xfrm>
            <a:custGeom>
              <a:avLst/>
              <a:gdLst>
                <a:gd name="connsiteX0" fmla="*/ 193868 w 216003"/>
                <a:gd name="connsiteY0" fmla="*/ 141893 h 194942"/>
                <a:gd name="connsiteX1" fmla="*/ 207368 w 216003"/>
                <a:gd name="connsiteY1" fmla="*/ 128393 h 194942"/>
                <a:gd name="connsiteX2" fmla="*/ 193868 w 216003"/>
                <a:gd name="connsiteY2" fmla="*/ 114893 h 194942"/>
                <a:gd name="connsiteX3" fmla="*/ 156068 w 216003"/>
                <a:gd name="connsiteY3" fmla="*/ 114893 h 194942"/>
                <a:gd name="connsiteX4" fmla="*/ 165047 w 216003"/>
                <a:gd name="connsiteY4" fmla="*/ 80064 h 194942"/>
                <a:gd name="connsiteX5" fmla="*/ 202503 w 216003"/>
                <a:gd name="connsiteY5" fmla="*/ 80058 h 194942"/>
                <a:gd name="connsiteX6" fmla="*/ 216003 w 216003"/>
                <a:gd name="connsiteY6" fmla="*/ 66558 h 194942"/>
                <a:gd name="connsiteX7" fmla="*/ 202503 w 216003"/>
                <a:gd name="connsiteY7" fmla="*/ 53058 h 194942"/>
                <a:gd name="connsiteX8" fmla="*/ 171941 w 216003"/>
                <a:gd name="connsiteY8" fmla="*/ 53058 h 194942"/>
                <a:gd name="connsiteX9" fmla="*/ 181156 w 216003"/>
                <a:gd name="connsiteY9" fmla="*/ 16832 h 194942"/>
                <a:gd name="connsiteX10" fmla="*/ 171399 w 216003"/>
                <a:gd name="connsiteY10" fmla="*/ 420 h 194942"/>
                <a:gd name="connsiteX11" fmla="*/ 155000 w 216003"/>
                <a:gd name="connsiteY11" fmla="*/ 10177 h 194942"/>
                <a:gd name="connsiteX12" fmla="*/ 144086 w 216003"/>
                <a:gd name="connsiteY12" fmla="*/ 53064 h 194942"/>
                <a:gd name="connsiteX13" fmla="*/ 86071 w 216003"/>
                <a:gd name="connsiteY13" fmla="*/ 53064 h 194942"/>
                <a:gd name="connsiteX14" fmla="*/ 95285 w 216003"/>
                <a:gd name="connsiteY14" fmla="*/ 16838 h 194942"/>
                <a:gd name="connsiteX15" fmla="*/ 85528 w 216003"/>
                <a:gd name="connsiteY15" fmla="*/ 426 h 194942"/>
                <a:gd name="connsiteX16" fmla="*/ 69129 w 216003"/>
                <a:gd name="connsiteY16" fmla="*/ 10184 h 194942"/>
                <a:gd name="connsiteX17" fmla="*/ 58215 w 216003"/>
                <a:gd name="connsiteY17" fmla="*/ 53070 h 194942"/>
                <a:gd name="connsiteX18" fmla="*/ 22138 w 216003"/>
                <a:gd name="connsiteY18" fmla="*/ 53060 h 194942"/>
                <a:gd name="connsiteX19" fmla="*/ 8638 w 216003"/>
                <a:gd name="connsiteY19" fmla="*/ 66560 h 194942"/>
                <a:gd name="connsiteX20" fmla="*/ 22138 w 216003"/>
                <a:gd name="connsiteY20" fmla="*/ 80060 h 194942"/>
                <a:gd name="connsiteX21" fmla="*/ 51295 w 216003"/>
                <a:gd name="connsiteY21" fmla="*/ 80060 h 194942"/>
                <a:gd name="connsiteX22" fmla="*/ 42322 w 216003"/>
                <a:gd name="connsiteY22" fmla="*/ 114888 h 194942"/>
                <a:gd name="connsiteX23" fmla="*/ 13500 w 216003"/>
                <a:gd name="connsiteY23" fmla="*/ 114894 h 194942"/>
                <a:gd name="connsiteX24" fmla="*/ 0 w 216003"/>
                <a:gd name="connsiteY24" fmla="*/ 128394 h 194942"/>
                <a:gd name="connsiteX25" fmla="*/ 13500 w 216003"/>
                <a:gd name="connsiteY25" fmla="*/ 141894 h 194942"/>
                <a:gd name="connsiteX26" fmla="*/ 35426 w 216003"/>
                <a:gd name="connsiteY26" fmla="*/ 141894 h 194942"/>
                <a:gd name="connsiteX27" fmla="*/ 26212 w 216003"/>
                <a:gd name="connsiteY27" fmla="*/ 178110 h 194942"/>
                <a:gd name="connsiteX28" fmla="*/ 35956 w 216003"/>
                <a:gd name="connsiteY28" fmla="*/ 194521 h 194942"/>
                <a:gd name="connsiteX29" fmla="*/ 39307 w 216003"/>
                <a:gd name="connsiteY29" fmla="*/ 194942 h 194942"/>
                <a:gd name="connsiteX30" fmla="*/ 52374 w 216003"/>
                <a:gd name="connsiteY30" fmla="*/ 184775 h 194942"/>
                <a:gd name="connsiteX31" fmla="*/ 63288 w 216003"/>
                <a:gd name="connsiteY31" fmla="*/ 141888 h 194942"/>
                <a:gd name="connsiteX32" fmla="*/ 121290 w 216003"/>
                <a:gd name="connsiteY32" fmla="*/ 141888 h 194942"/>
                <a:gd name="connsiteX33" fmla="*/ 112075 w 216003"/>
                <a:gd name="connsiteY33" fmla="*/ 178103 h 194942"/>
                <a:gd name="connsiteX34" fmla="*/ 121821 w 216003"/>
                <a:gd name="connsiteY34" fmla="*/ 194515 h 194942"/>
                <a:gd name="connsiteX35" fmla="*/ 125172 w 216003"/>
                <a:gd name="connsiteY35" fmla="*/ 194938 h 194942"/>
                <a:gd name="connsiteX36" fmla="*/ 138238 w 216003"/>
                <a:gd name="connsiteY36" fmla="*/ 184770 h 194942"/>
                <a:gd name="connsiteX37" fmla="*/ 149153 w 216003"/>
                <a:gd name="connsiteY37" fmla="*/ 141883 h 194942"/>
                <a:gd name="connsiteX38" fmla="*/ 79184 w 216003"/>
                <a:gd name="connsiteY38" fmla="*/ 80058 h 194942"/>
                <a:gd name="connsiteX39" fmla="*/ 137168 w 216003"/>
                <a:gd name="connsiteY39" fmla="*/ 80058 h 194942"/>
                <a:gd name="connsiteX40" fmla="*/ 128176 w 216003"/>
                <a:gd name="connsiteY40" fmla="*/ 114886 h 194942"/>
                <a:gd name="connsiteX41" fmla="*/ 70211 w 216003"/>
                <a:gd name="connsiteY41" fmla="*/ 114886 h 194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16003" h="194942">
                  <a:moveTo>
                    <a:pt x="193868" y="141893"/>
                  </a:moveTo>
                  <a:cubicBezTo>
                    <a:pt x="201329" y="141893"/>
                    <a:pt x="207368" y="135848"/>
                    <a:pt x="207368" y="128393"/>
                  </a:cubicBezTo>
                  <a:cubicBezTo>
                    <a:pt x="207368" y="120938"/>
                    <a:pt x="201329" y="114893"/>
                    <a:pt x="193868" y="114893"/>
                  </a:cubicBezTo>
                  <a:lnTo>
                    <a:pt x="156068" y="114893"/>
                  </a:lnTo>
                  <a:lnTo>
                    <a:pt x="165047" y="80064"/>
                  </a:lnTo>
                  <a:lnTo>
                    <a:pt x="202503" y="80058"/>
                  </a:lnTo>
                  <a:cubicBezTo>
                    <a:pt x="209964" y="80058"/>
                    <a:pt x="216003" y="74013"/>
                    <a:pt x="216003" y="66558"/>
                  </a:cubicBezTo>
                  <a:cubicBezTo>
                    <a:pt x="216003" y="59103"/>
                    <a:pt x="209964" y="53058"/>
                    <a:pt x="202503" y="53058"/>
                  </a:cubicBezTo>
                  <a:lnTo>
                    <a:pt x="171941" y="53058"/>
                  </a:lnTo>
                  <a:lnTo>
                    <a:pt x="181156" y="16832"/>
                  </a:lnTo>
                  <a:cubicBezTo>
                    <a:pt x="183000" y="9605"/>
                    <a:pt x="178637" y="2259"/>
                    <a:pt x="171399" y="420"/>
                  </a:cubicBezTo>
                  <a:cubicBezTo>
                    <a:pt x="164239" y="-1417"/>
                    <a:pt x="156844" y="2940"/>
                    <a:pt x="155000" y="10177"/>
                  </a:cubicBezTo>
                  <a:lnTo>
                    <a:pt x="144086" y="53064"/>
                  </a:lnTo>
                  <a:lnTo>
                    <a:pt x="86071" y="53064"/>
                  </a:lnTo>
                  <a:lnTo>
                    <a:pt x="95285" y="16838"/>
                  </a:lnTo>
                  <a:cubicBezTo>
                    <a:pt x="97131" y="9613"/>
                    <a:pt x="92767" y="2266"/>
                    <a:pt x="85528" y="426"/>
                  </a:cubicBezTo>
                  <a:cubicBezTo>
                    <a:pt x="78399" y="-1411"/>
                    <a:pt x="70962" y="2946"/>
                    <a:pt x="69129" y="10184"/>
                  </a:cubicBezTo>
                  <a:lnTo>
                    <a:pt x="58215" y="53070"/>
                  </a:lnTo>
                  <a:lnTo>
                    <a:pt x="22138" y="53060"/>
                  </a:lnTo>
                  <a:cubicBezTo>
                    <a:pt x="14677" y="53060"/>
                    <a:pt x="8638" y="59104"/>
                    <a:pt x="8638" y="66560"/>
                  </a:cubicBezTo>
                  <a:cubicBezTo>
                    <a:pt x="8638" y="74015"/>
                    <a:pt x="14677" y="80060"/>
                    <a:pt x="22138" y="80060"/>
                  </a:cubicBezTo>
                  <a:lnTo>
                    <a:pt x="51295" y="80060"/>
                  </a:lnTo>
                  <a:lnTo>
                    <a:pt x="42322" y="114888"/>
                  </a:lnTo>
                  <a:lnTo>
                    <a:pt x="13500" y="114894"/>
                  </a:lnTo>
                  <a:cubicBezTo>
                    <a:pt x="6040" y="114894"/>
                    <a:pt x="0" y="120939"/>
                    <a:pt x="0" y="128394"/>
                  </a:cubicBezTo>
                  <a:cubicBezTo>
                    <a:pt x="0" y="135849"/>
                    <a:pt x="6040" y="141894"/>
                    <a:pt x="13500" y="141894"/>
                  </a:cubicBezTo>
                  <a:lnTo>
                    <a:pt x="35426" y="141894"/>
                  </a:lnTo>
                  <a:lnTo>
                    <a:pt x="26212" y="178110"/>
                  </a:lnTo>
                  <a:cubicBezTo>
                    <a:pt x="24366" y="185347"/>
                    <a:pt x="28731" y="192688"/>
                    <a:pt x="35956" y="194521"/>
                  </a:cubicBezTo>
                  <a:cubicBezTo>
                    <a:pt x="37078" y="194810"/>
                    <a:pt x="38198" y="194942"/>
                    <a:pt x="39307" y="194942"/>
                  </a:cubicBezTo>
                  <a:cubicBezTo>
                    <a:pt x="45334" y="194942"/>
                    <a:pt x="50819" y="190880"/>
                    <a:pt x="52374" y="184775"/>
                  </a:cubicBezTo>
                  <a:lnTo>
                    <a:pt x="63288" y="141888"/>
                  </a:lnTo>
                  <a:lnTo>
                    <a:pt x="121290" y="141888"/>
                  </a:lnTo>
                  <a:lnTo>
                    <a:pt x="112075" y="178103"/>
                  </a:lnTo>
                  <a:cubicBezTo>
                    <a:pt x="110231" y="185343"/>
                    <a:pt x="114594" y="192682"/>
                    <a:pt x="121821" y="194515"/>
                  </a:cubicBezTo>
                  <a:cubicBezTo>
                    <a:pt x="122941" y="194805"/>
                    <a:pt x="124063" y="194938"/>
                    <a:pt x="125172" y="194938"/>
                  </a:cubicBezTo>
                  <a:cubicBezTo>
                    <a:pt x="131198" y="194938"/>
                    <a:pt x="136683" y="190875"/>
                    <a:pt x="138238" y="184770"/>
                  </a:cubicBezTo>
                  <a:lnTo>
                    <a:pt x="149153" y="141883"/>
                  </a:lnTo>
                  <a:close/>
                  <a:moveTo>
                    <a:pt x="79184" y="80058"/>
                  </a:moveTo>
                  <a:lnTo>
                    <a:pt x="137168" y="80058"/>
                  </a:lnTo>
                  <a:lnTo>
                    <a:pt x="128176" y="114886"/>
                  </a:lnTo>
                  <a:lnTo>
                    <a:pt x="70211" y="114886"/>
                  </a:lnTo>
                  <a:close/>
                </a:path>
              </a:pathLst>
            </a:custGeom>
            <a:grpFill/>
            <a:ln w="15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2343" name="Forma Livre: Forma 2342">
            <a:extLst>
              <a:ext uri="{FF2B5EF4-FFF2-40B4-BE49-F238E27FC236}">
                <a16:creationId xmlns:a16="http://schemas.microsoft.com/office/drawing/2014/main" id="{98765C53-9568-2122-0B69-70F2FE6021B7}"/>
              </a:ext>
            </a:extLst>
          </p:cNvPr>
          <p:cNvSpPr/>
          <p:nvPr/>
        </p:nvSpPr>
        <p:spPr>
          <a:xfrm>
            <a:off x="2382188" y="5805332"/>
            <a:ext cx="211798" cy="211798"/>
          </a:xfrm>
          <a:custGeom>
            <a:avLst/>
            <a:gdLst>
              <a:gd name="connsiteX0" fmla="*/ 826876 w 843751"/>
              <a:gd name="connsiteY0" fmla="*/ 843752 h 843751"/>
              <a:gd name="connsiteX1" fmla="*/ 16876 w 843751"/>
              <a:gd name="connsiteY1" fmla="*/ 843752 h 843751"/>
              <a:gd name="connsiteX2" fmla="*/ 0 w 843751"/>
              <a:gd name="connsiteY2" fmla="*/ 826876 h 843751"/>
              <a:gd name="connsiteX3" fmla="*/ 0 w 843751"/>
              <a:gd name="connsiteY3" fmla="*/ 16876 h 843751"/>
              <a:gd name="connsiteX4" fmla="*/ 16876 w 843751"/>
              <a:gd name="connsiteY4" fmla="*/ 0 h 843751"/>
              <a:gd name="connsiteX5" fmla="*/ 826876 w 843751"/>
              <a:gd name="connsiteY5" fmla="*/ 0 h 843751"/>
              <a:gd name="connsiteX6" fmla="*/ 843752 w 843751"/>
              <a:gd name="connsiteY6" fmla="*/ 16876 h 843751"/>
              <a:gd name="connsiteX7" fmla="*/ 843752 w 843751"/>
              <a:gd name="connsiteY7" fmla="*/ 826876 h 843751"/>
              <a:gd name="connsiteX8" fmla="*/ 826876 w 843751"/>
              <a:gd name="connsiteY8" fmla="*/ 843752 h 843751"/>
              <a:gd name="connsiteX9" fmla="*/ 33755 w 843751"/>
              <a:gd name="connsiteY9" fmla="*/ 810002 h 843751"/>
              <a:gd name="connsiteX10" fmla="*/ 809997 w 843751"/>
              <a:gd name="connsiteY10" fmla="*/ 810002 h 843751"/>
              <a:gd name="connsiteX11" fmla="*/ 809997 w 843751"/>
              <a:gd name="connsiteY11" fmla="*/ 33759 h 843751"/>
              <a:gd name="connsiteX12" fmla="*/ 33755 w 843751"/>
              <a:gd name="connsiteY12" fmla="*/ 33759 h 843751"/>
              <a:gd name="connsiteX13" fmla="*/ 708338 w 843751"/>
              <a:gd name="connsiteY13" fmla="*/ 718877 h 843751"/>
              <a:gd name="connsiteX14" fmla="*/ 601002 w 843751"/>
              <a:gd name="connsiteY14" fmla="*/ 718877 h 843751"/>
              <a:gd name="connsiteX15" fmla="*/ 584126 w 843751"/>
              <a:gd name="connsiteY15" fmla="*/ 702002 h 843751"/>
              <a:gd name="connsiteX16" fmla="*/ 145137 w 843751"/>
              <a:gd name="connsiteY16" fmla="*/ 262133 h 843751"/>
              <a:gd name="connsiteX17" fmla="*/ 128261 w 843751"/>
              <a:gd name="connsiteY17" fmla="*/ 245257 h 843751"/>
              <a:gd name="connsiteX18" fmla="*/ 128255 w 843751"/>
              <a:gd name="connsiteY18" fmla="*/ 137956 h 843751"/>
              <a:gd name="connsiteX19" fmla="*/ 145130 w 843751"/>
              <a:gd name="connsiteY19" fmla="*/ 121080 h 843751"/>
              <a:gd name="connsiteX20" fmla="*/ 370696 w 843751"/>
              <a:gd name="connsiteY20" fmla="*/ 166642 h 843751"/>
              <a:gd name="connsiteX21" fmla="*/ 555098 w 843751"/>
              <a:gd name="connsiteY21" fmla="*/ 290975 h 843751"/>
              <a:gd name="connsiteX22" fmla="*/ 725214 w 843751"/>
              <a:gd name="connsiteY22" fmla="*/ 701992 h 843751"/>
              <a:gd name="connsiteX23" fmla="*/ 708338 w 843751"/>
              <a:gd name="connsiteY23" fmla="*/ 718868 h 843751"/>
              <a:gd name="connsiteX24" fmla="*/ 617575 w 843751"/>
              <a:gd name="connsiteY24" fmla="*/ 685127 h 843751"/>
              <a:gd name="connsiteX25" fmla="*/ 691205 w 843751"/>
              <a:gd name="connsiteY25" fmla="*/ 685127 h 843751"/>
              <a:gd name="connsiteX26" fmla="*/ 162005 w 843751"/>
              <a:gd name="connsiteY26" fmla="*/ 155094 h 843751"/>
              <a:gd name="connsiteX27" fmla="*/ 162005 w 843751"/>
              <a:gd name="connsiteY27" fmla="*/ 228687 h 843751"/>
              <a:gd name="connsiteX28" fmla="*/ 617580 w 843751"/>
              <a:gd name="connsiteY28" fmla="*/ 685126 h 843751"/>
              <a:gd name="connsiteX29" fmla="*/ 520429 w 843751"/>
              <a:gd name="connsiteY29" fmla="*/ 718877 h 843751"/>
              <a:gd name="connsiteX30" fmla="*/ 413080 w 843751"/>
              <a:gd name="connsiteY30" fmla="*/ 718877 h 843751"/>
              <a:gd name="connsiteX31" fmla="*/ 396204 w 843751"/>
              <a:gd name="connsiteY31" fmla="*/ 702002 h 843751"/>
              <a:gd name="connsiteX32" fmla="*/ 145135 w 843751"/>
              <a:gd name="connsiteY32" fmla="*/ 449914 h 843751"/>
              <a:gd name="connsiteX33" fmla="*/ 128259 w 843751"/>
              <a:gd name="connsiteY33" fmla="*/ 433038 h 843751"/>
              <a:gd name="connsiteX34" fmla="*/ 128259 w 843751"/>
              <a:gd name="connsiteY34" fmla="*/ 325731 h 843751"/>
              <a:gd name="connsiteX35" fmla="*/ 145135 w 843751"/>
              <a:gd name="connsiteY35" fmla="*/ 308855 h 843751"/>
              <a:gd name="connsiteX36" fmla="*/ 421924 w 843751"/>
              <a:gd name="connsiteY36" fmla="*/ 424099 h 843751"/>
              <a:gd name="connsiteX37" fmla="*/ 537312 w 843751"/>
              <a:gd name="connsiteY37" fmla="*/ 701998 h 843751"/>
              <a:gd name="connsiteX38" fmla="*/ 520437 w 843751"/>
              <a:gd name="connsiteY38" fmla="*/ 718874 h 843751"/>
              <a:gd name="connsiteX39" fmla="*/ 429460 w 843751"/>
              <a:gd name="connsiteY39" fmla="*/ 685127 h 843751"/>
              <a:gd name="connsiteX40" fmla="*/ 503163 w 843751"/>
              <a:gd name="connsiteY40" fmla="*/ 685127 h 843751"/>
              <a:gd name="connsiteX41" fmla="*/ 162006 w 843751"/>
              <a:gd name="connsiteY41" fmla="*/ 342999 h 843751"/>
              <a:gd name="connsiteX42" fmla="*/ 162006 w 843751"/>
              <a:gd name="connsiteY42" fmla="*/ 416652 h 843751"/>
              <a:gd name="connsiteX43" fmla="*/ 346100 w 843751"/>
              <a:gd name="connsiteY43" fmla="*/ 499900 h 843751"/>
              <a:gd name="connsiteX44" fmla="*/ 429468 w 843751"/>
              <a:gd name="connsiteY44" fmla="*/ 685120 h 843751"/>
              <a:gd name="connsiteX45" fmla="*/ 225171 w 843751"/>
              <a:gd name="connsiteY45" fmla="*/ 718112 h 843751"/>
              <a:gd name="connsiteX46" fmla="*/ 127772 w 843751"/>
              <a:gd name="connsiteY46" fmla="*/ 620773 h 843751"/>
              <a:gd name="connsiteX47" fmla="*/ 225171 w 843751"/>
              <a:gd name="connsiteY47" fmla="*/ 523428 h 843751"/>
              <a:gd name="connsiteX48" fmla="*/ 322576 w 843751"/>
              <a:gd name="connsiteY48" fmla="*/ 620773 h 843751"/>
              <a:gd name="connsiteX49" fmla="*/ 225171 w 843751"/>
              <a:gd name="connsiteY49" fmla="*/ 718112 h 843751"/>
              <a:gd name="connsiteX50" fmla="*/ 225171 w 843751"/>
              <a:gd name="connsiteY50" fmla="*/ 557177 h 843751"/>
              <a:gd name="connsiteX51" fmla="*/ 161522 w 843751"/>
              <a:gd name="connsiteY51" fmla="*/ 620772 h 843751"/>
              <a:gd name="connsiteX52" fmla="*/ 225171 w 843751"/>
              <a:gd name="connsiteY52" fmla="*/ 684361 h 843751"/>
              <a:gd name="connsiteX53" fmla="*/ 288826 w 843751"/>
              <a:gd name="connsiteY53" fmla="*/ 620772 h 843751"/>
              <a:gd name="connsiteX54" fmla="*/ 225171 w 843751"/>
              <a:gd name="connsiteY54" fmla="*/ 557177 h 843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843751" h="843751">
                <a:moveTo>
                  <a:pt x="826876" y="843752"/>
                </a:moveTo>
                <a:lnTo>
                  <a:pt x="16876" y="843752"/>
                </a:lnTo>
                <a:cubicBezTo>
                  <a:pt x="7558" y="843752"/>
                  <a:pt x="0" y="836195"/>
                  <a:pt x="0" y="826876"/>
                </a:cubicBezTo>
                <a:lnTo>
                  <a:pt x="0" y="16876"/>
                </a:lnTo>
                <a:cubicBezTo>
                  <a:pt x="0" y="7558"/>
                  <a:pt x="7558" y="0"/>
                  <a:pt x="16876" y="0"/>
                </a:cubicBezTo>
                <a:lnTo>
                  <a:pt x="826876" y="0"/>
                </a:lnTo>
                <a:cubicBezTo>
                  <a:pt x="836193" y="0"/>
                  <a:pt x="843752" y="7558"/>
                  <a:pt x="843752" y="16876"/>
                </a:cubicBezTo>
                <a:lnTo>
                  <a:pt x="843752" y="826876"/>
                </a:lnTo>
                <a:cubicBezTo>
                  <a:pt x="843752" y="836193"/>
                  <a:pt x="836195" y="843752"/>
                  <a:pt x="826876" y="843752"/>
                </a:cubicBezTo>
                <a:close/>
                <a:moveTo>
                  <a:pt x="33755" y="810002"/>
                </a:moveTo>
                <a:lnTo>
                  <a:pt x="809997" y="810002"/>
                </a:lnTo>
                <a:lnTo>
                  <a:pt x="809997" y="33759"/>
                </a:lnTo>
                <a:lnTo>
                  <a:pt x="33755" y="33759"/>
                </a:lnTo>
                <a:close/>
                <a:moveTo>
                  <a:pt x="708338" y="718877"/>
                </a:moveTo>
                <a:lnTo>
                  <a:pt x="601002" y="718877"/>
                </a:lnTo>
                <a:cubicBezTo>
                  <a:pt x="591684" y="718877"/>
                  <a:pt x="584126" y="711320"/>
                  <a:pt x="584126" y="702002"/>
                </a:cubicBezTo>
                <a:cubicBezTo>
                  <a:pt x="584126" y="459464"/>
                  <a:pt x="387195" y="262133"/>
                  <a:pt x="145137" y="262133"/>
                </a:cubicBezTo>
                <a:cubicBezTo>
                  <a:pt x="135819" y="262133"/>
                  <a:pt x="128261" y="254576"/>
                  <a:pt x="128261" y="245257"/>
                </a:cubicBezTo>
                <a:lnTo>
                  <a:pt x="128255" y="137956"/>
                </a:lnTo>
                <a:cubicBezTo>
                  <a:pt x="128255" y="128639"/>
                  <a:pt x="135813" y="121080"/>
                  <a:pt x="145130" y="121080"/>
                </a:cubicBezTo>
                <a:cubicBezTo>
                  <a:pt x="223329" y="121080"/>
                  <a:pt x="299217" y="136412"/>
                  <a:pt x="370696" y="166642"/>
                </a:cubicBezTo>
                <a:cubicBezTo>
                  <a:pt x="439781" y="195861"/>
                  <a:pt x="501820" y="237693"/>
                  <a:pt x="555098" y="290975"/>
                </a:cubicBezTo>
                <a:cubicBezTo>
                  <a:pt x="664799" y="400669"/>
                  <a:pt x="725214" y="546642"/>
                  <a:pt x="725214" y="701992"/>
                </a:cubicBezTo>
                <a:cubicBezTo>
                  <a:pt x="725214" y="711310"/>
                  <a:pt x="717657" y="718868"/>
                  <a:pt x="708338" y="718868"/>
                </a:cubicBezTo>
                <a:close/>
                <a:moveTo>
                  <a:pt x="617575" y="685127"/>
                </a:moveTo>
                <a:lnTo>
                  <a:pt x="691205" y="685127"/>
                </a:lnTo>
                <a:cubicBezTo>
                  <a:pt x="682430" y="396814"/>
                  <a:pt x="449871" y="163888"/>
                  <a:pt x="162005" y="155094"/>
                </a:cubicBezTo>
                <a:lnTo>
                  <a:pt x="162005" y="228687"/>
                </a:lnTo>
                <a:cubicBezTo>
                  <a:pt x="409309" y="237426"/>
                  <a:pt x="608878" y="437374"/>
                  <a:pt x="617580" y="685126"/>
                </a:cubicBezTo>
                <a:close/>
                <a:moveTo>
                  <a:pt x="520429" y="718877"/>
                </a:moveTo>
                <a:lnTo>
                  <a:pt x="413080" y="718877"/>
                </a:lnTo>
                <a:cubicBezTo>
                  <a:pt x="403763" y="718877"/>
                  <a:pt x="396204" y="711320"/>
                  <a:pt x="396204" y="702002"/>
                </a:cubicBezTo>
                <a:cubicBezTo>
                  <a:pt x="396204" y="562999"/>
                  <a:pt x="283576" y="449914"/>
                  <a:pt x="145135" y="449914"/>
                </a:cubicBezTo>
                <a:cubicBezTo>
                  <a:pt x="135818" y="449914"/>
                  <a:pt x="128259" y="442357"/>
                  <a:pt x="128259" y="433038"/>
                </a:cubicBezTo>
                <a:lnTo>
                  <a:pt x="128259" y="325731"/>
                </a:lnTo>
                <a:cubicBezTo>
                  <a:pt x="128259" y="316414"/>
                  <a:pt x="135816" y="308855"/>
                  <a:pt x="145135" y="308855"/>
                </a:cubicBezTo>
                <a:cubicBezTo>
                  <a:pt x="249344" y="308855"/>
                  <a:pt x="347635" y="349783"/>
                  <a:pt x="421924" y="424099"/>
                </a:cubicBezTo>
                <a:cubicBezTo>
                  <a:pt x="496331" y="498542"/>
                  <a:pt x="537312" y="597238"/>
                  <a:pt x="537312" y="701998"/>
                </a:cubicBezTo>
                <a:cubicBezTo>
                  <a:pt x="537312" y="711316"/>
                  <a:pt x="529755" y="718874"/>
                  <a:pt x="520437" y="718874"/>
                </a:cubicBezTo>
                <a:close/>
                <a:moveTo>
                  <a:pt x="429460" y="685127"/>
                </a:moveTo>
                <a:lnTo>
                  <a:pt x="503163" y="685127"/>
                </a:lnTo>
                <a:cubicBezTo>
                  <a:pt x="494598" y="500370"/>
                  <a:pt x="346254" y="351608"/>
                  <a:pt x="162006" y="342999"/>
                </a:cubicBezTo>
                <a:lnTo>
                  <a:pt x="162006" y="416652"/>
                </a:lnTo>
                <a:cubicBezTo>
                  <a:pt x="231339" y="420737"/>
                  <a:pt x="296175" y="449931"/>
                  <a:pt x="346100" y="499900"/>
                </a:cubicBezTo>
                <a:cubicBezTo>
                  <a:pt x="396170" y="550018"/>
                  <a:pt x="425412" y="615253"/>
                  <a:pt x="429468" y="685120"/>
                </a:cubicBezTo>
                <a:close/>
                <a:moveTo>
                  <a:pt x="225171" y="718112"/>
                </a:moveTo>
                <a:cubicBezTo>
                  <a:pt x="171465" y="718112"/>
                  <a:pt x="127772" y="674448"/>
                  <a:pt x="127772" y="620773"/>
                </a:cubicBezTo>
                <a:cubicBezTo>
                  <a:pt x="127772" y="567093"/>
                  <a:pt x="171465" y="523428"/>
                  <a:pt x="225171" y="523428"/>
                </a:cubicBezTo>
                <a:cubicBezTo>
                  <a:pt x="278881" y="523428"/>
                  <a:pt x="322576" y="567099"/>
                  <a:pt x="322576" y="620773"/>
                </a:cubicBezTo>
                <a:cubicBezTo>
                  <a:pt x="322576" y="674448"/>
                  <a:pt x="278882" y="718112"/>
                  <a:pt x="225171" y="718112"/>
                </a:cubicBezTo>
                <a:close/>
                <a:moveTo>
                  <a:pt x="225171" y="557177"/>
                </a:moveTo>
                <a:cubicBezTo>
                  <a:pt x="190077" y="557177"/>
                  <a:pt x="161522" y="585707"/>
                  <a:pt x="161522" y="620772"/>
                </a:cubicBezTo>
                <a:cubicBezTo>
                  <a:pt x="161522" y="655836"/>
                  <a:pt x="190077" y="684361"/>
                  <a:pt x="225171" y="684361"/>
                </a:cubicBezTo>
                <a:cubicBezTo>
                  <a:pt x="260271" y="684361"/>
                  <a:pt x="288826" y="655836"/>
                  <a:pt x="288826" y="620772"/>
                </a:cubicBezTo>
                <a:cubicBezTo>
                  <a:pt x="288826" y="585707"/>
                  <a:pt x="260271" y="557177"/>
                  <a:pt x="225171" y="557177"/>
                </a:cubicBezTo>
                <a:close/>
              </a:path>
            </a:pathLst>
          </a:custGeom>
          <a:solidFill>
            <a:srgbClr val="4C4D4F"/>
          </a:solidFill>
          <a:ln w="317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2382" name="Retângulo 2">
            <a:extLst>
              <a:ext uri="{FF2B5EF4-FFF2-40B4-BE49-F238E27FC236}">
                <a16:creationId xmlns:a16="http://schemas.microsoft.com/office/drawing/2014/main" id="{0224F2B9-2555-7C73-0652-AAA1F180F3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30596" y="5168638"/>
            <a:ext cx="450004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766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pt-BR" sz="3600" b="1" dirty="0">
                <a:ln w="9525">
                  <a:solidFill>
                    <a:srgbClr val="4C4D4F"/>
                  </a:solidFill>
                  <a:prstDash val="sysDash"/>
                </a:ln>
                <a:solidFill>
                  <a:schemeClr val="bg1"/>
                </a:solidFill>
                <a:latin typeface="+mn-lt"/>
                <a:cs typeface="+mn-cs"/>
              </a:rPr>
              <a:t>SIN INTERMEDIARIOS</a:t>
            </a:r>
            <a:endParaRPr lang="pt-BR" altLang="pt-BR" sz="3600" b="1" dirty="0">
              <a:ln w="9525">
                <a:solidFill>
                  <a:srgbClr val="4C4D4F"/>
                </a:solidFill>
                <a:prstDash val="sysDash"/>
              </a:ln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2383" name="Retângulo 2">
            <a:extLst>
              <a:ext uri="{FF2B5EF4-FFF2-40B4-BE49-F238E27FC236}">
                <a16:creationId xmlns:a16="http://schemas.microsoft.com/office/drawing/2014/main" id="{BA9EDAFF-1523-6344-F581-D70DE48163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0192" y="1401515"/>
            <a:ext cx="570487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766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pt-BR" sz="3600" b="1" dirty="0">
                <a:ln w="9525">
                  <a:solidFill>
                    <a:srgbClr val="4C4D4F"/>
                  </a:solidFill>
                  <a:prstDash val="sysDash"/>
                </a:ln>
                <a:solidFill>
                  <a:schemeClr val="bg1"/>
                </a:solidFill>
                <a:latin typeface="+mn-lt"/>
                <a:cs typeface="+mn-cs"/>
              </a:rPr>
              <a:t>RELACIONES NO JERÁRQUICAS</a:t>
            </a:r>
          </a:p>
        </p:txBody>
      </p:sp>
      <p:sp>
        <p:nvSpPr>
          <p:cNvPr id="9" name="Forma Livre: Forma 8">
            <a:extLst>
              <a:ext uri="{FF2B5EF4-FFF2-40B4-BE49-F238E27FC236}">
                <a16:creationId xmlns:a16="http://schemas.microsoft.com/office/drawing/2014/main" id="{C279E6DB-F3B8-0910-F302-9375552D7BA8}"/>
              </a:ext>
            </a:extLst>
          </p:cNvPr>
          <p:cNvSpPr/>
          <p:nvPr/>
        </p:nvSpPr>
        <p:spPr>
          <a:xfrm rot="9350095">
            <a:off x="4531802" y="5137849"/>
            <a:ext cx="382328" cy="395690"/>
          </a:xfrm>
          <a:custGeom>
            <a:avLst/>
            <a:gdLst>
              <a:gd name="connsiteX0" fmla="*/ 14539 w 382328"/>
              <a:gd name="connsiteY0" fmla="*/ 395691 h 395690"/>
              <a:gd name="connsiteX1" fmla="*/ 0 w 382328"/>
              <a:gd name="connsiteY1" fmla="*/ 381656 h 395690"/>
              <a:gd name="connsiteX2" fmla="*/ 24539 w 382328"/>
              <a:gd name="connsiteY2" fmla="*/ 356193 h 395690"/>
              <a:gd name="connsiteX3" fmla="*/ 39078 w 382328"/>
              <a:gd name="connsiteY3" fmla="*/ 370227 h 395690"/>
              <a:gd name="connsiteX4" fmla="*/ 14539 w 382328"/>
              <a:gd name="connsiteY4" fmla="*/ 395691 h 395690"/>
              <a:gd name="connsiteX5" fmla="*/ 63574 w 382328"/>
              <a:gd name="connsiteY5" fmla="*/ 344806 h 395690"/>
              <a:gd name="connsiteX6" fmla="*/ 49036 w 382328"/>
              <a:gd name="connsiteY6" fmla="*/ 330772 h 395690"/>
              <a:gd name="connsiteX7" fmla="*/ 73575 w 382328"/>
              <a:gd name="connsiteY7" fmla="*/ 305308 h 395690"/>
              <a:gd name="connsiteX8" fmla="*/ 88114 w 382328"/>
              <a:gd name="connsiteY8" fmla="*/ 319342 h 395690"/>
              <a:gd name="connsiteX9" fmla="*/ 63574 w 382328"/>
              <a:gd name="connsiteY9" fmla="*/ 344806 h 395690"/>
              <a:gd name="connsiteX10" fmla="*/ 112610 w 382328"/>
              <a:gd name="connsiteY10" fmla="*/ 293921 h 395690"/>
              <a:gd name="connsiteX11" fmla="*/ 98072 w 382328"/>
              <a:gd name="connsiteY11" fmla="*/ 279887 h 395690"/>
              <a:gd name="connsiteX12" fmla="*/ 122611 w 382328"/>
              <a:gd name="connsiteY12" fmla="*/ 254423 h 395690"/>
              <a:gd name="connsiteX13" fmla="*/ 137149 w 382328"/>
              <a:gd name="connsiteY13" fmla="*/ 268458 h 395690"/>
              <a:gd name="connsiteX14" fmla="*/ 112610 w 382328"/>
              <a:gd name="connsiteY14" fmla="*/ 293921 h 395690"/>
              <a:gd name="connsiteX15" fmla="*/ 161646 w 382328"/>
              <a:gd name="connsiteY15" fmla="*/ 243036 h 395690"/>
              <a:gd name="connsiteX16" fmla="*/ 147108 w 382328"/>
              <a:gd name="connsiteY16" fmla="*/ 229002 h 395690"/>
              <a:gd name="connsiteX17" fmla="*/ 171647 w 382328"/>
              <a:gd name="connsiteY17" fmla="*/ 203539 h 395690"/>
              <a:gd name="connsiteX18" fmla="*/ 186185 w 382328"/>
              <a:gd name="connsiteY18" fmla="*/ 217573 h 395690"/>
              <a:gd name="connsiteX19" fmla="*/ 161646 w 382328"/>
              <a:gd name="connsiteY19" fmla="*/ 243036 h 395690"/>
              <a:gd name="connsiteX20" fmla="*/ 210682 w 382328"/>
              <a:gd name="connsiteY20" fmla="*/ 192152 h 395690"/>
              <a:gd name="connsiteX21" fmla="*/ 196144 w 382328"/>
              <a:gd name="connsiteY21" fmla="*/ 178117 h 395690"/>
              <a:gd name="connsiteX22" fmla="*/ 220683 w 382328"/>
              <a:gd name="connsiteY22" fmla="*/ 152654 h 395690"/>
              <a:gd name="connsiteX23" fmla="*/ 235221 w 382328"/>
              <a:gd name="connsiteY23" fmla="*/ 166688 h 395690"/>
              <a:gd name="connsiteX24" fmla="*/ 210682 w 382328"/>
              <a:gd name="connsiteY24" fmla="*/ 192152 h 395690"/>
              <a:gd name="connsiteX25" fmla="*/ 259718 w 382328"/>
              <a:gd name="connsiteY25" fmla="*/ 141267 h 395690"/>
              <a:gd name="connsiteX26" fmla="*/ 245180 w 382328"/>
              <a:gd name="connsiteY26" fmla="*/ 127233 h 395690"/>
              <a:gd name="connsiteX27" fmla="*/ 269719 w 382328"/>
              <a:gd name="connsiteY27" fmla="*/ 101769 h 395690"/>
              <a:gd name="connsiteX28" fmla="*/ 284257 w 382328"/>
              <a:gd name="connsiteY28" fmla="*/ 115804 h 395690"/>
              <a:gd name="connsiteX29" fmla="*/ 259718 w 382328"/>
              <a:gd name="connsiteY29" fmla="*/ 141267 h 395690"/>
              <a:gd name="connsiteX30" fmla="*/ 308754 w 382328"/>
              <a:gd name="connsiteY30" fmla="*/ 90382 h 395690"/>
              <a:gd name="connsiteX31" fmla="*/ 294215 w 382328"/>
              <a:gd name="connsiteY31" fmla="*/ 76348 h 395690"/>
              <a:gd name="connsiteX32" fmla="*/ 318755 w 382328"/>
              <a:gd name="connsiteY32" fmla="*/ 50885 h 395690"/>
              <a:gd name="connsiteX33" fmla="*/ 333293 w 382328"/>
              <a:gd name="connsiteY33" fmla="*/ 64919 h 395690"/>
              <a:gd name="connsiteX34" fmla="*/ 308754 w 382328"/>
              <a:gd name="connsiteY34" fmla="*/ 90382 h 395690"/>
              <a:gd name="connsiteX35" fmla="*/ 357790 w 382328"/>
              <a:gd name="connsiteY35" fmla="*/ 39498 h 395690"/>
              <a:gd name="connsiteX36" fmla="*/ 343251 w 382328"/>
              <a:gd name="connsiteY36" fmla="*/ 25463 h 395690"/>
              <a:gd name="connsiteX37" fmla="*/ 367790 w 382328"/>
              <a:gd name="connsiteY37" fmla="*/ 0 h 395690"/>
              <a:gd name="connsiteX38" fmla="*/ 382329 w 382328"/>
              <a:gd name="connsiteY38" fmla="*/ 14034 h 395690"/>
              <a:gd name="connsiteX39" fmla="*/ 357790 w 382328"/>
              <a:gd name="connsiteY39" fmla="*/ 39498 h 395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382328" h="395690">
                <a:moveTo>
                  <a:pt x="14539" y="395691"/>
                </a:moveTo>
                <a:lnTo>
                  <a:pt x="0" y="381656"/>
                </a:lnTo>
                <a:lnTo>
                  <a:pt x="24539" y="356193"/>
                </a:lnTo>
                <a:lnTo>
                  <a:pt x="39078" y="370227"/>
                </a:lnTo>
                <a:lnTo>
                  <a:pt x="14539" y="395691"/>
                </a:lnTo>
                <a:close/>
                <a:moveTo>
                  <a:pt x="63574" y="344806"/>
                </a:moveTo>
                <a:lnTo>
                  <a:pt x="49036" y="330772"/>
                </a:lnTo>
                <a:lnTo>
                  <a:pt x="73575" y="305308"/>
                </a:lnTo>
                <a:lnTo>
                  <a:pt x="88114" y="319342"/>
                </a:lnTo>
                <a:lnTo>
                  <a:pt x="63574" y="344806"/>
                </a:lnTo>
                <a:close/>
                <a:moveTo>
                  <a:pt x="112610" y="293921"/>
                </a:moveTo>
                <a:lnTo>
                  <a:pt x="98072" y="279887"/>
                </a:lnTo>
                <a:lnTo>
                  <a:pt x="122611" y="254423"/>
                </a:lnTo>
                <a:lnTo>
                  <a:pt x="137149" y="268458"/>
                </a:lnTo>
                <a:lnTo>
                  <a:pt x="112610" y="293921"/>
                </a:lnTo>
                <a:close/>
                <a:moveTo>
                  <a:pt x="161646" y="243036"/>
                </a:moveTo>
                <a:lnTo>
                  <a:pt x="147108" y="229002"/>
                </a:lnTo>
                <a:lnTo>
                  <a:pt x="171647" y="203539"/>
                </a:lnTo>
                <a:lnTo>
                  <a:pt x="186185" y="217573"/>
                </a:lnTo>
                <a:lnTo>
                  <a:pt x="161646" y="243036"/>
                </a:lnTo>
                <a:close/>
                <a:moveTo>
                  <a:pt x="210682" y="192152"/>
                </a:moveTo>
                <a:lnTo>
                  <a:pt x="196144" y="178117"/>
                </a:lnTo>
                <a:lnTo>
                  <a:pt x="220683" y="152654"/>
                </a:lnTo>
                <a:lnTo>
                  <a:pt x="235221" y="166688"/>
                </a:lnTo>
                <a:lnTo>
                  <a:pt x="210682" y="192152"/>
                </a:lnTo>
                <a:close/>
                <a:moveTo>
                  <a:pt x="259718" y="141267"/>
                </a:moveTo>
                <a:lnTo>
                  <a:pt x="245180" y="127233"/>
                </a:lnTo>
                <a:lnTo>
                  <a:pt x="269719" y="101769"/>
                </a:lnTo>
                <a:lnTo>
                  <a:pt x="284257" y="115804"/>
                </a:lnTo>
                <a:lnTo>
                  <a:pt x="259718" y="141267"/>
                </a:lnTo>
                <a:close/>
                <a:moveTo>
                  <a:pt x="308754" y="90382"/>
                </a:moveTo>
                <a:lnTo>
                  <a:pt x="294215" y="76348"/>
                </a:lnTo>
                <a:lnTo>
                  <a:pt x="318755" y="50885"/>
                </a:lnTo>
                <a:lnTo>
                  <a:pt x="333293" y="64919"/>
                </a:lnTo>
                <a:lnTo>
                  <a:pt x="308754" y="90382"/>
                </a:lnTo>
                <a:close/>
                <a:moveTo>
                  <a:pt x="357790" y="39498"/>
                </a:moveTo>
                <a:lnTo>
                  <a:pt x="343251" y="25463"/>
                </a:lnTo>
                <a:lnTo>
                  <a:pt x="367790" y="0"/>
                </a:lnTo>
                <a:lnTo>
                  <a:pt x="382329" y="14034"/>
                </a:lnTo>
                <a:lnTo>
                  <a:pt x="357790" y="39498"/>
                </a:lnTo>
                <a:close/>
              </a:path>
            </a:pathLst>
          </a:custGeom>
          <a:solidFill>
            <a:schemeClr val="bg1"/>
          </a:solidFill>
          <a:ln w="4202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E41B2D8E-1716-D280-1D67-02DB73F78C6F}"/>
              </a:ext>
            </a:extLst>
          </p:cNvPr>
          <p:cNvSpPr/>
          <p:nvPr/>
        </p:nvSpPr>
        <p:spPr>
          <a:xfrm>
            <a:off x="4312844" y="5453873"/>
            <a:ext cx="526641" cy="5266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Forma Livre: Forma 23">
            <a:extLst>
              <a:ext uri="{FF2B5EF4-FFF2-40B4-BE49-F238E27FC236}">
                <a16:creationId xmlns:a16="http://schemas.microsoft.com/office/drawing/2014/main" id="{2ADA827D-CC3B-1453-32C8-96C9253B3408}"/>
              </a:ext>
            </a:extLst>
          </p:cNvPr>
          <p:cNvSpPr/>
          <p:nvPr/>
        </p:nvSpPr>
        <p:spPr>
          <a:xfrm>
            <a:off x="4449211" y="5572414"/>
            <a:ext cx="223870" cy="286138"/>
          </a:xfrm>
          <a:custGeom>
            <a:avLst/>
            <a:gdLst>
              <a:gd name="connsiteX0" fmla="*/ 3531821 w 3574781"/>
              <a:gd name="connsiteY0" fmla="*/ 514350 h 4569093"/>
              <a:gd name="connsiteX1" fmla="*/ 3454669 w 3574781"/>
              <a:gd name="connsiteY1" fmla="*/ 505778 h 4569093"/>
              <a:gd name="connsiteX2" fmla="*/ 2888884 w 3574781"/>
              <a:gd name="connsiteY2" fmla="*/ 360045 h 4569093"/>
              <a:gd name="connsiteX3" fmla="*/ 2794586 w 3574781"/>
              <a:gd name="connsiteY3" fmla="*/ 85725 h 4569093"/>
              <a:gd name="connsiteX4" fmla="*/ 2768869 w 3574781"/>
              <a:gd name="connsiteY4" fmla="*/ 25718 h 4569093"/>
              <a:gd name="connsiteX5" fmla="*/ 2708861 w 3574781"/>
              <a:gd name="connsiteY5" fmla="*/ 0 h 4569093"/>
              <a:gd name="connsiteX6" fmla="*/ 1834466 w 3574781"/>
              <a:gd name="connsiteY6" fmla="*/ 0 h 4569093"/>
              <a:gd name="connsiteX7" fmla="*/ 1748741 w 3574781"/>
              <a:gd name="connsiteY7" fmla="*/ 85725 h 4569093"/>
              <a:gd name="connsiteX8" fmla="*/ 1748741 w 3574781"/>
              <a:gd name="connsiteY8" fmla="*/ 3128914 h 4569093"/>
              <a:gd name="connsiteX9" fmla="*/ 1748741 w 3574781"/>
              <a:gd name="connsiteY9" fmla="*/ 3146059 h 4569093"/>
              <a:gd name="connsiteX10" fmla="*/ 1457276 w 3574781"/>
              <a:gd name="connsiteY10" fmla="*/ 3411806 h 4569093"/>
              <a:gd name="connsiteX11" fmla="*/ 1157239 w 3574781"/>
              <a:gd name="connsiteY11" fmla="*/ 3111769 h 4569093"/>
              <a:gd name="connsiteX12" fmla="*/ 1422986 w 3574781"/>
              <a:gd name="connsiteY12" fmla="*/ 2820304 h 4569093"/>
              <a:gd name="connsiteX13" fmla="*/ 1500139 w 3574781"/>
              <a:gd name="connsiteY13" fmla="*/ 2734579 h 4569093"/>
              <a:gd name="connsiteX14" fmla="*/ 1500139 w 3574781"/>
              <a:gd name="connsiteY14" fmla="*/ 1740169 h 4569093"/>
              <a:gd name="connsiteX15" fmla="*/ 1414414 w 3574781"/>
              <a:gd name="connsiteY15" fmla="*/ 1654444 h 4569093"/>
              <a:gd name="connsiteX16" fmla="*/ 1397269 w 3574781"/>
              <a:gd name="connsiteY16" fmla="*/ 1654444 h 4569093"/>
              <a:gd name="connsiteX17" fmla="*/ 0 w 3574781"/>
              <a:gd name="connsiteY17" fmla="*/ 3111769 h 4569093"/>
              <a:gd name="connsiteX18" fmla="*/ 1457325 w 3574781"/>
              <a:gd name="connsiteY18" fmla="*/ 4569094 h 4569093"/>
              <a:gd name="connsiteX19" fmla="*/ 2906127 w 3574781"/>
              <a:gd name="connsiteY19" fmla="*/ 3240405 h 4569093"/>
              <a:gd name="connsiteX20" fmla="*/ 2914699 w 3574781"/>
              <a:gd name="connsiteY20" fmla="*/ 3206115 h 4569093"/>
              <a:gd name="connsiteX21" fmla="*/ 2914699 w 3574781"/>
              <a:gd name="connsiteY21" fmla="*/ 1551574 h 4569093"/>
              <a:gd name="connsiteX22" fmla="*/ 3506202 w 3574781"/>
              <a:gd name="connsiteY22" fmla="*/ 1577291 h 4569093"/>
              <a:gd name="connsiteX23" fmla="*/ 3574782 w 3574781"/>
              <a:gd name="connsiteY23" fmla="*/ 1491566 h 4569093"/>
              <a:gd name="connsiteX24" fmla="*/ 3574782 w 3574781"/>
              <a:gd name="connsiteY24" fmla="*/ 582881 h 4569093"/>
              <a:gd name="connsiteX25" fmla="*/ 3531919 w 3574781"/>
              <a:gd name="connsiteY25" fmla="*/ 514301 h 4569093"/>
              <a:gd name="connsiteX26" fmla="*/ 3403234 w 3574781"/>
              <a:gd name="connsiteY26" fmla="*/ 1423035 h 4569093"/>
              <a:gd name="connsiteX27" fmla="*/ 2846021 w 3574781"/>
              <a:gd name="connsiteY27" fmla="*/ 1363028 h 4569093"/>
              <a:gd name="connsiteX28" fmla="*/ 2768869 w 3574781"/>
              <a:gd name="connsiteY28" fmla="*/ 1371600 h 4569093"/>
              <a:gd name="connsiteX29" fmla="*/ 2734579 w 3574781"/>
              <a:gd name="connsiteY29" fmla="*/ 1440180 h 4569093"/>
              <a:gd name="connsiteX30" fmla="*/ 2734579 w 3574781"/>
              <a:gd name="connsiteY30" fmla="*/ 3171825 h 4569093"/>
              <a:gd name="connsiteX31" fmla="*/ 2726006 w 3574781"/>
              <a:gd name="connsiteY31" fmla="*/ 3197543 h 4569093"/>
              <a:gd name="connsiteX32" fmla="*/ 1448654 w 3574781"/>
              <a:gd name="connsiteY32" fmla="*/ 4397693 h 4569093"/>
              <a:gd name="connsiteX33" fmla="*/ 162779 w 3574781"/>
              <a:gd name="connsiteY33" fmla="*/ 3111818 h 4569093"/>
              <a:gd name="connsiteX34" fmla="*/ 1320018 w 3574781"/>
              <a:gd name="connsiteY34" fmla="*/ 1834466 h 4569093"/>
              <a:gd name="connsiteX35" fmla="*/ 1320018 w 3574781"/>
              <a:gd name="connsiteY35" fmla="*/ 2665999 h 4569093"/>
              <a:gd name="connsiteX36" fmla="*/ 977118 w 3574781"/>
              <a:gd name="connsiteY36" fmla="*/ 3111769 h 4569093"/>
              <a:gd name="connsiteX37" fmla="*/ 1448605 w 3574781"/>
              <a:gd name="connsiteY37" fmla="*/ 3583256 h 4569093"/>
              <a:gd name="connsiteX38" fmla="*/ 1911520 w 3574781"/>
              <a:gd name="connsiteY38" fmla="*/ 3188921 h 4569093"/>
              <a:gd name="connsiteX39" fmla="*/ 1920093 w 3574781"/>
              <a:gd name="connsiteY39" fmla="*/ 3154631 h 4569093"/>
              <a:gd name="connsiteX40" fmla="*/ 1920093 w 3574781"/>
              <a:gd name="connsiteY40" fmla="*/ 171401 h 4569093"/>
              <a:gd name="connsiteX41" fmla="*/ 2631611 w 3574781"/>
              <a:gd name="connsiteY41" fmla="*/ 171401 h 4569093"/>
              <a:gd name="connsiteX42" fmla="*/ 2751626 w 3574781"/>
              <a:gd name="connsiteY42" fmla="*/ 462866 h 4569093"/>
              <a:gd name="connsiteX43" fmla="*/ 3403136 w 3574781"/>
              <a:gd name="connsiteY43" fmla="*/ 702896 h 4569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3574781" h="4569093">
                <a:moveTo>
                  <a:pt x="3531821" y="514350"/>
                </a:moveTo>
                <a:cubicBezTo>
                  <a:pt x="3506104" y="497205"/>
                  <a:pt x="3480386" y="497205"/>
                  <a:pt x="3454669" y="505778"/>
                </a:cubicBezTo>
                <a:cubicBezTo>
                  <a:pt x="3240356" y="600075"/>
                  <a:pt x="3017471" y="531495"/>
                  <a:pt x="2888884" y="360045"/>
                </a:cubicBezTo>
                <a:cubicBezTo>
                  <a:pt x="2828876" y="282893"/>
                  <a:pt x="2794586" y="180023"/>
                  <a:pt x="2794586" y="85725"/>
                </a:cubicBezTo>
                <a:cubicBezTo>
                  <a:pt x="2794586" y="60008"/>
                  <a:pt x="2786014" y="42863"/>
                  <a:pt x="2768869" y="25718"/>
                </a:cubicBezTo>
                <a:cubicBezTo>
                  <a:pt x="2751724" y="8573"/>
                  <a:pt x="2734579" y="0"/>
                  <a:pt x="2708861" y="0"/>
                </a:cubicBezTo>
                <a:lnTo>
                  <a:pt x="1834466" y="0"/>
                </a:lnTo>
                <a:cubicBezTo>
                  <a:pt x="1783031" y="0"/>
                  <a:pt x="1748741" y="34290"/>
                  <a:pt x="1748741" y="85725"/>
                </a:cubicBezTo>
                <a:lnTo>
                  <a:pt x="1748741" y="3128914"/>
                </a:lnTo>
                <a:lnTo>
                  <a:pt x="1748741" y="3146059"/>
                </a:lnTo>
                <a:cubicBezTo>
                  <a:pt x="1731596" y="3300364"/>
                  <a:pt x="1611581" y="3411806"/>
                  <a:pt x="1457276" y="3411806"/>
                </a:cubicBezTo>
                <a:cubicBezTo>
                  <a:pt x="1294399" y="3411806"/>
                  <a:pt x="1157239" y="3274646"/>
                  <a:pt x="1157239" y="3111769"/>
                </a:cubicBezTo>
                <a:cubicBezTo>
                  <a:pt x="1157239" y="2957464"/>
                  <a:pt x="1268681" y="2837449"/>
                  <a:pt x="1422986" y="2820304"/>
                </a:cubicBezTo>
                <a:cubicBezTo>
                  <a:pt x="1465849" y="2811731"/>
                  <a:pt x="1500139" y="2777441"/>
                  <a:pt x="1500139" y="2734579"/>
                </a:cubicBezTo>
                <a:lnTo>
                  <a:pt x="1500139" y="1740169"/>
                </a:lnTo>
                <a:cubicBezTo>
                  <a:pt x="1500139" y="1688734"/>
                  <a:pt x="1465849" y="1654444"/>
                  <a:pt x="1414414" y="1654444"/>
                </a:cubicBezTo>
                <a:lnTo>
                  <a:pt x="1397269" y="1654444"/>
                </a:lnTo>
                <a:cubicBezTo>
                  <a:pt x="608598" y="1688734"/>
                  <a:pt x="0" y="2323099"/>
                  <a:pt x="0" y="3111769"/>
                </a:cubicBezTo>
                <a:cubicBezTo>
                  <a:pt x="0" y="3917584"/>
                  <a:pt x="651510" y="4569094"/>
                  <a:pt x="1457325" y="4569094"/>
                </a:cubicBezTo>
                <a:cubicBezTo>
                  <a:pt x="2211705" y="4569094"/>
                  <a:pt x="2846070" y="3986164"/>
                  <a:pt x="2906127" y="3240405"/>
                </a:cubicBezTo>
                <a:cubicBezTo>
                  <a:pt x="2914699" y="3231833"/>
                  <a:pt x="2914699" y="3214688"/>
                  <a:pt x="2914699" y="3206115"/>
                </a:cubicBezTo>
                <a:lnTo>
                  <a:pt x="2914699" y="1551574"/>
                </a:lnTo>
                <a:cubicBezTo>
                  <a:pt x="3103294" y="1594436"/>
                  <a:pt x="3300462" y="1611581"/>
                  <a:pt x="3506202" y="1577291"/>
                </a:cubicBezTo>
                <a:cubicBezTo>
                  <a:pt x="3549064" y="1568719"/>
                  <a:pt x="3574782" y="1534429"/>
                  <a:pt x="3574782" y="1491566"/>
                </a:cubicBezTo>
                <a:lnTo>
                  <a:pt x="3574782" y="582881"/>
                </a:lnTo>
                <a:cubicBezTo>
                  <a:pt x="3574782" y="557164"/>
                  <a:pt x="3557637" y="531446"/>
                  <a:pt x="3531919" y="514301"/>
                </a:cubicBezTo>
                <a:close/>
                <a:moveTo>
                  <a:pt x="3403234" y="1423035"/>
                </a:moveTo>
                <a:cubicBezTo>
                  <a:pt x="3206066" y="1440180"/>
                  <a:pt x="3026044" y="1423035"/>
                  <a:pt x="2846021" y="1363028"/>
                </a:cubicBezTo>
                <a:cubicBezTo>
                  <a:pt x="2820304" y="1354455"/>
                  <a:pt x="2794586" y="1363028"/>
                  <a:pt x="2768869" y="1371600"/>
                </a:cubicBezTo>
                <a:cubicBezTo>
                  <a:pt x="2743151" y="1388745"/>
                  <a:pt x="2734579" y="1414463"/>
                  <a:pt x="2734579" y="1440180"/>
                </a:cubicBezTo>
                <a:lnTo>
                  <a:pt x="2734579" y="3171825"/>
                </a:lnTo>
                <a:cubicBezTo>
                  <a:pt x="2734579" y="3180398"/>
                  <a:pt x="2734579" y="3188970"/>
                  <a:pt x="2726006" y="3197543"/>
                </a:cubicBezTo>
                <a:cubicBezTo>
                  <a:pt x="2683144" y="3866198"/>
                  <a:pt x="2117359" y="4397693"/>
                  <a:pt x="1448654" y="4397693"/>
                </a:cubicBezTo>
                <a:cubicBezTo>
                  <a:pt x="737137" y="4397693"/>
                  <a:pt x="162779" y="3823335"/>
                  <a:pt x="162779" y="3111818"/>
                </a:cubicBezTo>
                <a:cubicBezTo>
                  <a:pt x="162779" y="2443163"/>
                  <a:pt x="659984" y="1894523"/>
                  <a:pt x="1320018" y="1834466"/>
                </a:cubicBezTo>
                <a:lnTo>
                  <a:pt x="1320018" y="2665999"/>
                </a:lnTo>
                <a:cubicBezTo>
                  <a:pt x="1122850" y="2726006"/>
                  <a:pt x="977118" y="2906029"/>
                  <a:pt x="977118" y="3111769"/>
                </a:cubicBezTo>
                <a:cubicBezTo>
                  <a:pt x="977118" y="3368944"/>
                  <a:pt x="1191430" y="3583256"/>
                  <a:pt x="1448605" y="3583256"/>
                </a:cubicBezTo>
                <a:cubicBezTo>
                  <a:pt x="1680063" y="3583256"/>
                  <a:pt x="1877230" y="3411806"/>
                  <a:pt x="1911520" y="3188921"/>
                </a:cubicBezTo>
                <a:cubicBezTo>
                  <a:pt x="1920093" y="3180349"/>
                  <a:pt x="1920093" y="3163204"/>
                  <a:pt x="1920093" y="3154631"/>
                </a:cubicBezTo>
                <a:lnTo>
                  <a:pt x="1920093" y="171401"/>
                </a:lnTo>
                <a:lnTo>
                  <a:pt x="2631611" y="171401"/>
                </a:lnTo>
                <a:cubicBezTo>
                  <a:pt x="2648756" y="282844"/>
                  <a:pt x="2691618" y="377141"/>
                  <a:pt x="2751626" y="462866"/>
                </a:cubicBezTo>
                <a:cubicBezTo>
                  <a:pt x="2897358" y="660034"/>
                  <a:pt x="3154533" y="762904"/>
                  <a:pt x="3403136" y="702896"/>
                </a:cubicBezTo>
                <a:close/>
              </a:path>
            </a:pathLst>
          </a:custGeom>
          <a:solidFill>
            <a:srgbClr val="4C4D4F"/>
          </a:solidFill>
          <a:ln w="9797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pic>
        <p:nvPicPr>
          <p:cNvPr id="2326" name="Gráfico 2325">
            <a:extLst>
              <a:ext uri="{FF2B5EF4-FFF2-40B4-BE49-F238E27FC236}">
                <a16:creationId xmlns:a16="http://schemas.microsoft.com/office/drawing/2014/main" id="{92F68E1B-48FC-0F89-F3FA-35B696401A8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649143" y="4694324"/>
            <a:ext cx="652500" cy="354508"/>
          </a:xfrm>
          <a:prstGeom prst="rect">
            <a:avLst/>
          </a:prstGeom>
        </p:spPr>
      </p:pic>
      <p:pic>
        <p:nvPicPr>
          <p:cNvPr id="2327" name="Gráfico 2326">
            <a:extLst>
              <a:ext uri="{FF2B5EF4-FFF2-40B4-BE49-F238E27FC236}">
                <a16:creationId xmlns:a16="http://schemas.microsoft.com/office/drawing/2014/main" id="{34D60883-9189-8A78-7ACA-B18BE5A4692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2013790" y="2577413"/>
            <a:ext cx="652500" cy="354508"/>
          </a:xfrm>
          <a:prstGeom prst="rect">
            <a:avLst/>
          </a:prstGeom>
        </p:spPr>
      </p:pic>
      <p:pic>
        <p:nvPicPr>
          <p:cNvPr id="2328" name="Gráfico 2327">
            <a:extLst>
              <a:ext uri="{FF2B5EF4-FFF2-40B4-BE49-F238E27FC236}">
                <a16:creationId xmlns:a16="http://schemas.microsoft.com/office/drawing/2014/main" id="{A7D5241A-5816-3BAA-12AE-4DB6D94B412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704171" y="2531664"/>
            <a:ext cx="652500" cy="354508"/>
          </a:xfrm>
          <a:prstGeom prst="rect">
            <a:avLst/>
          </a:prstGeom>
        </p:spPr>
      </p:pic>
      <p:pic>
        <p:nvPicPr>
          <p:cNvPr id="2329" name="Gráfico 2328">
            <a:extLst>
              <a:ext uri="{FF2B5EF4-FFF2-40B4-BE49-F238E27FC236}">
                <a16:creationId xmlns:a16="http://schemas.microsoft.com/office/drawing/2014/main" id="{E9741C51-CE77-0170-37B9-5BDF8C10B45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327870" y="5294795"/>
            <a:ext cx="440080" cy="239098"/>
          </a:xfrm>
          <a:prstGeom prst="rect">
            <a:avLst/>
          </a:prstGeom>
        </p:spPr>
      </p:pic>
      <p:pic>
        <p:nvPicPr>
          <p:cNvPr id="2330" name="Gráfico 2329">
            <a:extLst>
              <a:ext uri="{FF2B5EF4-FFF2-40B4-BE49-F238E27FC236}">
                <a16:creationId xmlns:a16="http://schemas.microsoft.com/office/drawing/2014/main" id="{03851808-6163-B404-99CA-26AE9CE229D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5630324" y="3033892"/>
            <a:ext cx="463474" cy="251808"/>
          </a:xfrm>
          <a:prstGeom prst="rect">
            <a:avLst/>
          </a:prstGeom>
        </p:spPr>
      </p:pic>
      <p:pic>
        <p:nvPicPr>
          <p:cNvPr id="2331" name="Gráfico 2330">
            <a:extLst>
              <a:ext uri="{FF2B5EF4-FFF2-40B4-BE49-F238E27FC236}">
                <a16:creationId xmlns:a16="http://schemas.microsoft.com/office/drawing/2014/main" id="{64E69EC0-30F9-2773-0D10-E8BA9DA3725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625276" y="5981721"/>
            <a:ext cx="652500" cy="354508"/>
          </a:xfrm>
          <a:prstGeom prst="rect">
            <a:avLst/>
          </a:prstGeom>
        </p:spPr>
      </p:pic>
      <p:pic>
        <p:nvPicPr>
          <p:cNvPr id="2332" name="Gráfico 2331">
            <a:extLst>
              <a:ext uri="{FF2B5EF4-FFF2-40B4-BE49-F238E27FC236}">
                <a16:creationId xmlns:a16="http://schemas.microsoft.com/office/drawing/2014/main" id="{9EE1ED5C-A3B7-3CBB-C9B6-123A3E36203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9418132" y="4679405"/>
            <a:ext cx="463474" cy="251808"/>
          </a:xfrm>
          <a:prstGeom prst="rect">
            <a:avLst/>
          </a:prstGeom>
        </p:spPr>
      </p:pic>
      <p:pic>
        <p:nvPicPr>
          <p:cNvPr id="2333" name="Gráfico 2332">
            <a:extLst>
              <a:ext uri="{FF2B5EF4-FFF2-40B4-BE49-F238E27FC236}">
                <a16:creationId xmlns:a16="http://schemas.microsoft.com/office/drawing/2014/main" id="{991F2C8A-C4B2-664E-0EBE-9A007511983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b="23656"/>
          <a:stretch/>
        </p:blipFill>
        <p:spPr>
          <a:xfrm>
            <a:off x="7943014" y="3950433"/>
            <a:ext cx="369998" cy="28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1524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a Livre: Forma 1">
            <a:extLst>
              <a:ext uri="{FF2B5EF4-FFF2-40B4-BE49-F238E27FC236}">
                <a16:creationId xmlns:a16="http://schemas.microsoft.com/office/drawing/2014/main" id="{23160979-93F9-6DCE-28CC-9E866C8A480D}"/>
              </a:ext>
            </a:extLst>
          </p:cNvPr>
          <p:cNvSpPr/>
          <p:nvPr/>
        </p:nvSpPr>
        <p:spPr>
          <a:xfrm>
            <a:off x="11330096" y="-9000"/>
            <a:ext cx="920752" cy="2279167"/>
          </a:xfrm>
          <a:custGeom>
            <a:avLst/>
            <a:gdLst>
              <a:gd name="connsiteX0" fmla="*/ 0 w 511644"/>
              <a:gd name="connsiteY0" fmla="*/ 0 h 511644"/>
              <a:gd name="connsiteX1" fmla="*/ 511644 w 511644"/>
              <a:gd name="connsiteY1" fmla="*/ 0 h 511644"/>
              <a:gd name="connsiteX2" fmla="*/ 511644 w 511644"/>
              <a:gd name="connsiteY2" fmla="*/ 511644 h 511644"/>
              <a:gd name="connsiteX3" fmla="*/ 0 w 511644"/>
              <a:gd name="connsiteY3" fmla="*/ 511644 h 511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1644" h="511644">
                <a:moveTo>
                  <a:pt x="0" y="0"/>
                </a:moveTo>
                <a:lnTo>
                  <a:pt x="511644" y="0"/>
                </a:lnTo>
                <a:lnTo>
                  <a:pt x="511644" y="511644"/>
                </a:lnTo>
                <a:lnTo>
                  <a:pt x="0" y="511644"/>
                </a:lnTo>
                <a:close/>
              </a:path>
            </a:pathLst>
          </a:custGeom>
          <a:solidFill>
            <a:srgbClr val="4C4D4F"/>
          </a:solidFill>
          <a:ln w="886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35" name="Forma Livre: Forma 34">
            <a:extLst>
              <a:ext uri="{FF2B5EF4-FFF2-40B4-BE49-F238E27FC236}">
                <a16:creationId xmlns:a16="http://schemas.microsoft.com/office/drawing/2014/main" id="{B39D28F3-E290-09DE-5683-92F355DA58E9}"/>
              </a:ext>
            </a:extLst>
          </p:cNvPr>
          <p:cNvSpPr/>
          <p:nvPr/>
        </p:nvSpPr>
        <p:spPr>
          <a:xfrm>
            <a:off x="0" y="4572352"/>
            <a:ext cx="7963585" cy="2292264"/>
          </a:xfrm>
          <a:custGeom>
            <a:avLst/>
            <a:gdLst>
              <a:gd name="connsiteX0" fmla="*/ 0 w 511644"/>
              <a:gd name="connsiteY0" fmla="*/ 0 h 511644"/>
              <a:gd name="connsiteX1" fmla="*/ 511644 w 511644"/>
              <a:gd name="connsiteY1" fmla="*/ 0 h 511644"/>
              <a:gd name="connsiteX2" fmla="*/ 511644 w 511644"/>
              <a:gd name="connsiteY2" fmla="*/ 511644 h 511644"/>
              <a:gd name="connsiteX3" fmla="*/ 0 w 511644"/>
              <a:gd name="connsiteY3" fmla="*/ 511644 h 511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1644" h="511644">
                <a:moveTo>
                  <a:pt x="0" y="0"/>
                </a:moveTo>
                <a:lnTo>
                  <a:pt x="511644" y="0"/>
                </a:lnTo>
                <a:lnTo>
                  <a:pt x="511644" y="511644"/>
                </a:lnTo>
                <a:lnTo>
                  <a:pt x="0" y="511644"/>
                </a:lnTo>
                <a:close/>
              </a:path>
            </a:pathLst>
          </a:custGeom>
          <a:solidFill>
            <a:srgbClr val="FCAF17"/>
          </a:solidFill>
          <a:ln w="886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38" name="Retângulo 37">
            <a:extLst>
              <a:ext uri="{FF2B5EF4-FFF2-40B4-BE49-F238E27FC236}">
                <a16:creationId xmlns:a16="http://schemas.microsoft.com/office/drawing/2014/main" id="{F7FE85A0-42F1-2363-CB90-6BD1F77860BB}"/>
              </a:ext>
            </a:extLst>
          </p:cNvPr>
          <p:cNvSpPr/>
          <p:nvPr/>
        </p:nvSpPr>
        <p:spPr>
          <a:xfrm>
            <a:off x="-1" y="-9000"/>
            <a:ext cx="11330095" cy="4584132"/>
          </a:xfrm>
          <a:prstGeom prst="rect">
            <a:avLst/>
          </a:prstGeom>
          <a:solidFill>
            <a:srgbClr val="80C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lt1"/>
              </a:solidFill>
            </a:endParaRPr>
          </a:p>
        </p:txBody>
      </p:sp>
      <p:sp>
        <p:nvSpPr>
          <p:cNvPr id="50" name="Retângulo 49">
            <a:extLst>
              <a:ext uri="{FF2B5EF4-FFF2-40B4-BE49-F238E27FC236}">
                <a16:creationId xmlns:a16="http://schemas.microsoft.com/office/drawing/2014/main" id="{45C07641-67AF-5E54-44C8-C523EC91499F}"/>
              </a:ext>
            </a:extLst>
          </p:cNvPr>
          <p:cNvSpPr/>
          <p:nvPr/>
        </p:nvSpPr>
        <p:spPr>
          <a:xfrm>
            <a:off x="-869945" y="75697"/>
            <a:ext cx="645458" cy="645458"/>
          </a:xfrm>
          <a:prstGeom prst="rect">
            <a:avLst/>
          </a:prstGeom>
          <a:solidFill>
            <a:srgbClr val="80C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1" name="Retângulo 50">
            <a:extLst>
              <a:ext uri="{FF2B5EF4-FFF2-40B4-BE49-F238E27FC236}">
                <a16:creationId xmlns:a16="http://schemas.microsoft.com/office/drawing/2014/main" id="{DFBEF658-79AB-B267-C640-011ED1308B02}"/>
              </a:ext>
            </a:extLst>
          </p:cNvPr>
          <p:cNvSpPr/>
          <p:nvPr/>
        </p:nvSpPr>
        <p:spPr>
          <a:xfrm>
            <a:off x="-869945" y="915588"/>
            <a:ext cx="645458" cy="645458"/>
          </a:xfrm>
          <a:prstGeom prst="rect">
            <a:avLst/>
          </a:prstGeom>
          <a:solidFill>
            <a:srgbClr val="0095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2" name="Retângulo 51">
            <a:extLst>
              <a:ext uri="{FF2B5EF4-FFF2-40B4-BE49-F238E27FC236}">
                <a16:creationId xmlns:a16="http://schemas.microsoft.com/office/drawing/2014/main" id="{20C39244-1C27-F62C-2638-99B604F4938F}"/>
              </a:ext>
            </a:extLst>
          </p:cNvPr>
          <p:cNvSpPr/>
          <p:nvPr/>
        </p:nvSpPr>
        <p:spPr>
          <a:xfrm>
            <a:off x="-869945" y="1755479"/>
            <a:ext cx="645458" cy="645458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3" name="Retângulo 52">
            <a:extLst>
              <a:ext uri="{FF2B5EF4-FFF2-40B4-BE49-F238E27FC236}">
                <a16:creationId xmlns:a16="http://schemas.microsoft.com/office/drawing/2014/main" id="{0B652C16-5977-6249-652A-5F89A871EF94}"/>
              </a:ext>
            </a:extLst>
          </p:cNvPr>
          <p:cNvSpPr/>
          <p:nvPr/>
        </p:nvSpPr>
        <p:spPr>
          <a:xfrm>
            <a:off x="-869945" y="2595369"/>
            <a:ext cx="645458" cy="645458"/>
          </a:xfrm>
          <a:prstGeom prst="rect">
            <a:avLst/>
          </a:prstGeom>
          <a:solidFill>
            <a:srgbClr val="4C4D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4" name="Retângulo 53">
            <a:extLst>
              <a:ext uri="{FF2B5EF4-FFF2-40B4-BE49-F238E27FC236}">
                <a16:creationId xmlns:a16="http://schemas.microsoft.com/office/drawing/2014/main" id="{F1FD33EA-76EE-3CEA-ADDD-C2EABAB8FE16}"/>
              </a:ext>
            </a:extLst>
          </p:cNvPr>
          <p:cNvSpPr/>
          <p:nvPr/>
        </p:nvSpPr>
        <p:spPr>
          <a:xfrm>
            <a:off x="-869945" y="3429000"/>
            <a:ext cx="645458" cy="645458"/>
          </a:xfrm>
          <a:prstGeom prst="rect">
            <a:avLst/>
          </a:prstGeom>
          <a:solidFill>
            <a:srgbClr val="FFD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5" name="Retângulo 54">
            <a:extLst>
              <a:ext uri="{FF2B5EF4-FFF2-40B4-BE49-F238E27FC236}">
                <a16:creationId xmlns:a16="http://schemas.microsoft.com/office/drawing/2014/main" id="{9CC754F2-55B6-9883-CAE6-BD536E260E7F}"/>
              </a:ext>
            </a:extLst>
          </p:cNvPr>
          <p:cNvSpPr/>
          <p:nvPr/>
        </p:nvSpPr>
        <p:spPr>
          <a:xfrm>
            <a:off x="-869945" y="4262631"/>
            <a:ext cx="645458" cy="645458"/>
          </a:xfrm>
          <a:prstGeom prst="rect">
            <a:avLst/>
          </a:prstGeom>
          <a:solidFill>
            <a:srgbClr val="C5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6" name="Retângulo 55">
            <a:extLst>
              <a:ext uri="{FF2B5EF4-FFF2-40B4-BE49-F238E27FC236}">
                <a16:creationId xmlns:a16="http://schemas.microsoft.com/office/drawing/2014/main" id="{085BC6DE-2D13-848F-AAFE-FEF9B44EDAA4}"/>
              </a:ext>
            </a:extLst>
          </p:cNvPr>
          <p:cNvSpPr/>
          <p:nvPr/>
        </p:nvSpPr>
        <p:spPr>
          <a:xfrm>
            <a:off x="-869945" y="5102521"/>
            <a:ext cx="645458" cy="645458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7" name="Retângulo 56">
            <a:extLst>
              <a:ext uri="{FF2B5EF4-FFF2-40B4-BE49-F238E27FC236}">
                <a16:creationId xmlns:a16="http://schemas.microsoft.com/office/drawing/2014/main" id="{AABD0ED4-529C-A90C-1E7F-C21DCAFE5B81}"/>
              </a:ext>
            </a:extLst>
          </p:cNvPr>
          <p:cNvSpPr/>
          <p:nvPr/>
        </p:nvSpPr>
        <p:spPr>
          <a:xfrm>
            <a:off x="-869945" y="5814969"/>
            <a:ext cx="645458" cy="645458"/>
          </a:xfrm>
          <a:prstGeom prst="rect">
            <a:avLst/>
          </a:prstGeom>
          <a:solidFill>
            <a:srgbClr val="2C2C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39" name="Conector reto 138">
            <a:extLst>
              <a:ext uri="{FF2B5EF4-FFF2-40B4-BE49-F238E27FC236}">
                <a16:creationId xmlns:a16="http://schemas.microsoft.com/office/drawing/2014/main" id="{EF448D81-778B-E383-6356-B2C732635DBD}"/>
              </a:ext>
            </a:extLst>
          </p:cNvPr>
          <p:cNvCxnSpPr>
            <a:cxnSpLocks/>
          </p:cNvCxnSpPr>
          <p:nvPr/>
        </p:nvCxnSpPr>
        <p:spPr>
          <a:xfrm>
            <a:off x="6212578" y="1286577"/>
            <a:ext cx="6139465" cy="0"/>
          </a:xfrm>
          <a:prstGeom prst="line">
            <a:avLst/>
          </a:prstGeom>
          <a:ln w="12700">
            <a:solidFill>
              <a:srgbClr val="2C2C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ítulo 1">
            <a:extLst>
              <a:ext uri="{FF2B5EF4-FFF2-40B4-BE49-F238E27FC236}">
                <a16:creationId xmlns:a16="http://schemas.microsoft.com/office/drawing/2014/main" id="{F38C03EE-1E80-EF8A-5D28-01D92E24D343}"/>
              </a:ext>
            </a:extLst>
          </p:cNvPr>
          <p:cNvSpPr txBox="1">
            <a:spLocks/>
          </p:cNvSpPr>
          <p:nvPr/>
        </p:nvSpPr>
        <p:spPr>
          <a:xfrm>
            <a:off x="2112629" y="2094981"/>
            <a:ext cx="8047924" cy="350371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>
                <a:solidFill>
                  <a:srgbClr val="0095D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b="0" dirty="0">
                <a:solidFill>
                  <a:schemeClr val="bg1"/>
                </a:solidFill>
                <a:latin typeface="+mn-lt"/>
              </a:rPr>
              <a:t>Adição de Subtema</a:t>
            </a:r>
          </a:p>
        </p:txBody>
      </p:sp>
      <p:sp>
        <p:nvSpPr>
          <p:cNvPr id="70" name="Retângulo: Cantos Superiores Arredondados 69">
            <a:extLst>
              <a:ext uri="{FF2B5EF4-FFF2-40B4-BE49-F238E27FC236}">
                <a16:creationId xmlns:a16="http://schemas.microsoft.com/office/drawing/2014/main" id="{68AD66BE-B8C7-0305-7E33-B6AF01661863}"/>
              </a:ext>
            </a:extLst>
          </p:cNvPr>
          <p:cNvSpPr/>
          <p:nvPr/>
        </p:nvSpPr>
        <p:spPr>
          <a:xfrm rot="16200000">
            <a:off x="3151125" y="-2537944"/>
            <a:ext cx="5889749" cy="13106155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7" name="Título 1">
            <a:extLst>
              <a:ext uri="{FF2B5EF4-FFF2-40B4-BE49-F238E27FC236}">
                <a16:creationId xmlns:a16="http://schemas.microsoft.com/office/drawing/2014/main" id="{69729485-5C69-0783-9394-3895B26D2AA2}"/>
              </a:ext>
            </a:extLst>
          </p:cNvPr>
          <p:cNvSpPr txBox="1">
            <a:spLocks/>
          </p:cNvSpPr>
          <p:nvPr/>
        </p:nvSpPr>
        <p:spPr>
          <a:xfrm>
            <a:off x="1369280" y="1441642"/>
            <a:ext cx="8837408" cy="350371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>
                <a:solidFill>
                  <a:srgbClr val="0095D9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200"/>
              </a:lnSpc>
            </a:pPr>
            <a:r>
              <a:rPr lang="es-ES" sz="2000" dirty="0">
                <a:solidFill>
                  <a:srgbClr val="4C4D4F"/>
                </a:solidFill>
                <a:latin typeface="+mn-lt"/>
              </a:rPr>
              <a:t>Cómo evolucionó el escenario (2022/2021)</a:t>
            </a:r>
            <a:endParaRPr lang="en-US" sz="2000" dirty="0">
              <a:solidFill>
                <a:srgbClr val="4C4D4F"/>
              </a:solidFill>
              <a:latin typeface="+mn-lt"/>
            </a:endParaRPr>
          </a:p>
        </p:txBody>
      </p:sp>
      <p:sp>
        <p:nvSpPr>
          <p:cNvPr id="29" name="Forma Livre: Forma 28">
            <a:extLst>
              <a:ext uri="{FF2B5EF4-FFF2-40B4-BE49-F238E27FC236}">
                <a16:creationId xmlns:a16="http://schemas.microsoft.com/office/drawing/2014/main" id="{EBFBA9AA-1F6D-AB62-345C-ED499C6E0A16}"/>
              </a:ext>
            </a:extLst>
          </p:cNvPr>
          <p:cNvSpPr/>
          <p:nvPr/>
        </p:nvSpPr>
        <p:spPr>
          <a:xfrm>
            <a:off x="10142521" y="-4336"/>
            <a:ext cx="2063518" cy="1080665"/>
          </a:xfrm>
          <a:custGeom>
            <a:avLst/>
            <a:gdLst>
              <a:gd name="connsiteX0" fmla="*/ 539999 w 2063518"/>
              <a:gd name="connsiteY0" fmla="*/ 0 h 1080665"/>
              <a:gd name="connsiteX1" fmla="*/ 2063518 w 2063518"/>
              <a:gd name="connsiteY1" fmla="*/ 0 h 1080665"/>
              <a:gd name="connsiteX2" fmla="*/ 2063518 w 2063518"/>
              <a:gd name="connsiteY2" fmla="*/ 1080665 h 1080665"/>
              <a:gd name="connsiteX3" fmla="*/ 539999 w 2063518"/>
              <a:gd name="connsiteY3" fmla="*/ 1080665 h 1080665"/>
              <a:gd name="connsiteX4" fmla="*/ 539999 w 2063518"/>
              <a:gd name="connsiteY4" fmla="*/ 1080000 h 1080665"/>
              <a:gd name="connsiteX5" fmla="*/ 0 w 2063518"/>
              <a:gd name="connsiteY5" fmla="*/ 1080000 h 1080665"/>
              <a:gd name="connsiteX6" fmla="*/ 529029 w 2063518"/>
              <a:gd name="connsiteY6" fmla="*/ 648831 h 1080665"/>
              <a:gd name="connsiteX7" fmla="*/ 539999 w 2063518"/>
              <a:gd name="connsiteY7" fmla="*/ 540010 h 1080665"/>
              <a:gd name="connsiteX8" fmla="*/ 539999 w 2063518"/>
              <a:gd name="connsiteY8" fmla="*/ 539990 h 1080665"/>
              <a:gd name="connsiteX9" fmla="*/ 529029 w 2063518"/>
              <a:gd name="connsiteY9" fmla="*/ 431169 h 1080665"/>
              <a:gd name="connsiteX10" fmla="*/ 0 w 2063518"/>
              <a:gd name="connsiteY10" fmla="*/ 0 h 1080665"/>
              <a:gd name="connsiteX11" fmla="*/ 539999 w 2063518"/>
              <a:gd name="connsiteY11" fmla="*/ 0 h 1080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63518" h="1080665">
                <a:moveTo>
                  <a:pt x="539999" y="0"/>
                </a:moveTo>
                <a:lnTo>
                  <a:pt x="2063518" y="0"/>
                </a:lnTo>
                <a:lnTo>
                  <a:pt x="2063518" y="1080665"/>
                </a:lnTo>
                <a:lnTo>
                  <a:pt x="539999" y="1080665"/>
                </a:lnTo>
                <a:lnTo>
                  <a:pt x="539999" y="1080000"/>
                </a:lnTo>
                <a:lnTo>
                  <a:pt x="0" y="1080000"/>
                </a:lnTo>
                <a:cubicBezTo>
                  <a:pt x="260961" y="1080000"/>
                  <a:pt x="478678" y="894903"/>
                  <a:pt x="529029" y="648831"/>
                </a:cubicBezTo>
                <a:lnTo>
                  <a:pt x="539999" y="540010"/>
                </a:lnTo>
                <a:lnTo>
                  <a:pt x="539999" y="539990"/>
                </a:lnTo>
                <a:lnTo>
                  <a:pt x="529029" y="431169"/>
                </a:lnTo>
                <a:cubicBezTo>
                  <a:pt x="478678" y="185097"/>
                  <a:pt x="260961" y="0"/>
                  <a:pt x="0" y="0"/>
                </a:cubicBezTo>
                <a:lnTo>
                  <a:pt x="539999" y="0"/>
                </a:lnTo>
                <a:close/>
              </a:path>
            </a:pathLst>
          </a:custGeom>
          <a:solidFill>
            <a:srgbClr val="F4F4F4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pt-BR"/>
          </a:p>
        </p:txBody>
      </p:sp>
      <p:sp>
        <p:nvSpPr>
          <p:cNvPr id="31" name="Retângulo 2">
            <a:extLst>
              <a:ext uri="{FF2B5EF4-FFF2-40B4-BE49-F238E27FC236}">
                <a16:creationId xmlns:a16="http://schemas.microsoft.com/office/drawing/2014/main" id="{E1F8022C-B909-9CF8-522E-8BB55159DE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4810" y="96131"/>
            <a:ext cx="11042434" cy="55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766" fontAlgn="auto">
              <a:lnSpc>
                <a:spcPts val="3400"/>
              </a:lnSpc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pt-BR" sz="4000" b="1" dirty="0">
                <a:solidFill>
                  <a:schemeClr val="bg1"/>
                </a:solidFill>
                <a:latin typeface="+mn-lt"/>
              </a:rPr>
              <a:t>LOS INFLUENCIADORES EN BRASIL</a:t>
            </a:r>
          </a:p>
        </p:txBody>
      </p:sp>
      <p:cxnSp>
        <p:nvCxnSpPr>
          <p:cNvPr id="40" name="Conector reto 39">
            <a:extLst>
              <a:ext uri="{FF2B5EF4-FFF2-40B4-BE49-F238E27FC236}">
                <a16:creationId xmlns:a16="http://schemas.microsoft.com/office/drawing/2014/main" id="{AD63A7E8-B244-8102-73D9-00B5E3988B49}"/>
              </a:ext>
            </a:extLst>
          </p:cNvPr>
          <p:cNvCxnSpPr>
            <a:cxnSpLocks/>
          </p:cNvCxnSpPr>
          <p:nvPr/>
        </p:nvCxnSpPr>
        <p:spPr>
          <a:xfrm>
            <a:off x="3267545" y="1066800"/>
            <a:ext cx="9740243" cy="0"/>
          </a:xfrm>
          <a:prstGeom prst="line">
            <a:avLst/>
          </a:prstGeom>
          <a:ln w="12700">
            <a:solidFill>
              <a:srgbClr val="2C2C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Espaço Reservado para Conteúdo 3">
            <a:extLst>
              <a:ext uri="{FF2B5EF4-FFF2-40B4-BE49-F238E27FC236}">
                <a16:creationId xmlns:a16="http://schemas.microsoft.com/office/drawing/2014/main" id="{C707EE9B-205A-1844-C2CC-4F7A95FAD7AB}"/>
              </a:ext>
            </a:extLst>
          </p:cNvPr>
          <p:cNvSpPr txBox="1">
            <a:spLocks/>
          </p:cNvSpPr>
          <p:nvPr/>
        </p:nvSpPr>
        <p:spPr>
          <a:xfrm>
            <a:off x="1369280" y="2120583"/>
            <a:ext cx="8331312" cy="3826863"/>
          </a:xfrm>
          <a:prstGeom prst="rect">
            <a:avLst/>
          </a:prstGeom>
        </p:spPr>
        <p:txBody>
          <a:bodyPr>
            <a:normAutofit fontScale="32500" lnSpcReduction="20000"/>
          </a:bodyPr>
          <a:lstStyle>
            <a:lvl1pPr marL="474121" indent="-474121" algn="l" defTabSz="243833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pt-BR" sz="4800" kern="1200" smtClean="0">
                <a:solidFill>
                  <a:srgbClr val="3D3D3F"/>
                </a:solidFill>
                <a:latin typeface="+mn-lt"/>
                <a:ea typeface="+mn-ea"/>
                <a:cs typeface="+mn-cs"/>
              </a:defRPr>
            </a:lvl1pPr>
            <a:lvl2pPr marL="1981150" indent="-761981" algn="l" defTabSz="243833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lang="pt-BR" sz="4800" i="1" kern="1200" smtClean="0">
                <a:solidFill>
                  <a:srgbClr val="3D3D3F"/>
                </a:solidFill>
                <a:latin typeface="+mn-lt"/>
                <a:ea typeface="+mn-ea"/>
                <a:cs typeface="+mn-cs"/>
              </a:defRPr>
            </a:lvl2pPr>
            <a:lvl3pPr marL="3047924" indent="-609585" algn="l" defTabSz="243833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pt-BR" sz="4800" kern="1200" smtClean="0">
                <a:solidFill>
                  <a:srgbClr val="3D3D3F"/>
                </a:solidFill>
                <a:latin typeface="+mn-lt"/>
                <a:ea typeface="+mn-ea"/>
                <a:cs typeface="+mn-cs"/>
              </a:defRPr>
            </a:lvl3pPr>
            <a:lvl4pPr marL="4267093" indent="-609585" algn="l" defTabSz="243833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lang="pt-BR" sz="4800" i="1" kern="1200" smtClean="0">
                <a:solidFill>
                  <a:srgbClr val="3D3D3F"/>
                </a:solidFill>
                <a:latin typeface="+mn-lt"/>
                <a:ea typeface="+mn-ea"/>
                <a:cs typeface="+mn-cs"/>
              </a:defRPr>
            </a:lvl4pPr>
            <a:lvl5pPr marL="5486263" indent="-609585" algn="l" defTabSz="2438339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lang="pt-BR" sz="4800" kern="1200">
                <a:solidFill>
                  <a:srgbClr val="3D3D3F"/>
                </a:solidFill>
                <a:latin typeface="+mn-lt"/>
                <a:ea typeface="+mn-ea"/>
                <a:cs typeface="+mn-cs"/>
              </a:defRPr>
            </a:lvl5pPr>
            <a:lvl6pPr marL="6705432" indent="-609585" algn="l" defTabSz="243833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4602" indent="-609585" algn="l" defTabSz="243833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3771" indent="-609585" algn="l" defTabSz="243833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2941" indent="-609585" algn="l" defTabSz="243833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525"/>
              </a:spcAft>
              <a:buNone/>
            </a:pPr>
            <a:r>
              <a:rPr lang="es-ES" dirty="0"/>
              <a:t>Los 277 influenciadores ampliaron su actividad y alcanzaron los 612 perfiles, un 9% más;</a:t>
            </a:r>
          </a:p>
          <a:p>
            <a:pPr marL="0" indent="0">
              <a:spcAft>
                <a:spcPts val="525"/>
              </a:spcAft>
              <a:buNone/>
            </a:pPr>
            <a:endParaRPr lang="es-ES" dirty="0"/>
          </a:p>
          <a:p>
            <a:pPr marL="0" indent="0">
              <a:spcAft>
                <a:spcPts val="525"/>
              </a:spcAft>
              <a:buNone/>
            </a:pPr>
            <a:r>
              <a:rPr lang="es-ES" dirty="0"/>
              <a:t>La audiencia creció un 23,6%, alcanzando los </a:t>
            </a:r>
            <a:r>
              <a:rPr lang="es-ES" dirty="0">
                <a:highlight>
                  <a:srgbClr val="FFFF00"/>
                </a:highlight>
              </a:rPr>
              <a:t>91,5 millones </a:t>
            </a:r>
            <a:r>
              <a:rPr lang="es-ES" dirty="0"/>
              <a:t>de seguidores;</a:t>
            </a:r>
          </a:p>
          <a:p>
            <a:pPr marL="0" indent="0">
              <a:spcAft>
                <a:spcPts val="525"/>
              </a:spcAft>
              <a:buNone/>
            </a:pPr>
            <a:endParaRPr lang="es-ES" dirty="0"/>
          </a:p>
          <a:p>
            <a:pPr marL="0" indent="0">
              <a:spcAft>
                <a:spcPts val="525"/>
              </a:spcAft>
              <a:buNone/>
            </a:pPr>
            <a:r>
              <a:rPr lang="es-ES" dirty="0"/>
              <a:t>El volumen de publicaciones aumentó 153%, llegando a 406 mil publicaciones;</a:t>
            </a:r>
          </a:p>
          <a:p>
            <a:pPr marL="0" indent="0">
              <a:spcAft>
                <a:spcPts val="525"/>
              </a:spcAft>
              <a:buNone/>
            </a:pPr>
            <a:endParaRPr lang="es-ES" dirty="0"/>
          </a:p>
          <a:p>
            <a:pPr marL="0" indent="0">
              <a:spcAft>
                <a:spcPts val="525"/>
              </a:spcAft>
              <a:buNone/>
            </a:pPr>
            <a:r>
              <a:rPr lang="es-ES" dirty="0"/>
              <a:t>Las publicaciones que mencionan productos financieros tuvieron un 44,5% más de participación que las demás;</a:t>
            </a:r>
          </a:p>
          <a:p>
            <a:pPr marL="0" indent="0">
              <a:spcAft>
                <a:spcPts val="525"/>
              </a:spcAft>
              <a:buNone/>
            </a:pPr>
            <a:endParaRPr lang="es-ES" dirty="0"/>
          </a:p>
          <a:p>
            <a:pPr marL="0" indent="0">
              <a:spcAft>
                <a:spcPts val="525"/>
              </a:spcAft>
              <a:buNone/>
            </a:pPr>
            <a:r>
              <a:rPr lang="es-ES" dirty="0"/>
              <a:t>Y los productos más comentados fueron: monedas (27%), acciones (24,5%), criptomonedas (21,3%), dividendos (10,6%) y fondos inmobiliarios (5,5%).</a:t>
            </a:r>
            <a:endParaRPr lang="pt-BR" dirty="0"/>
          </a:p>
        </p:txBody>
      </p:sp>
      <p:pic>
        <p:nvPicPr>
          <p:cNvPr id="43" name="Imagem 42">
            <a:extLst>
              <a:ext uri="{FF2B5EF4-FFF2-40B4-BE49-F238E27FC236}">
                <a16:creationId xmlns:a16="http://schemas.microsoft.com/office/drawing/2014/main" id="{3C10A689-6110-E97F-1B10-E20F65CD73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7251" y="1758354"/>
            <a:ext cx="2034551" cy="288026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4" name="Imagem 43" descr="Código QR&#10;&#10;Descrição gerada automaticamente">
            <a:extLst>
              <a:ext uri="{FF2B5EF4-FFF2-40B4-BE49-F238E27FC236}">
                <a16:creationId xmlns:a16="http://schemas.microsoft.com/office/drawing/2014/main" id="{D03E66C9-F0DD-30C5-0952-86CFA6A7F9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592" y="4831685"/>
            <a:ext cx="1773597" cy="1773597"/>
          </a:xfrm>
          <a:prstGeom prst="rect">
            <a:avLst/>
          </a:prstGeom>
        </p:spPr>
      </p:pic>
      <p:pic>
        <p:nvPicPr>
          <p:cNvPr id="45" name="Gráfico 44" descr="Volume com preenchimento sólido">
            <a:extLst>
              <a:ext uri="{FF2B5EF4-FFF2-40B4-BE49-F238E27FC236}">
                <a16:creationId xmlns:a16="http://schemas.microsoft.com/office/drawing/2014/main" id="{BB50F63E-2CA2-986C-1E80-60359D759B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5900" y="3187562"/>
            <a:ext cx="564027" cy="564027"/>
          </a:xfrm>
          <a:prstGeom prst="rect">
            <a:avLst/>
          </a:prstGeom>
        </p:spPr>
      </p:pic>
      <p:pic>
        <p:nvPicPr>
          <p:cNvPr id="46" name="Gráfico 45" descr="Grupo de mulheres com preenchimento sólido">
            <a:extLst>
              <a:ext uri="{FF2B5EF4-FFF2-40B4-BE49-F238E27FC236}">
                <a16:creationId xmlns:a16="http://schemas.microsoft.com/office/drawing/2014/main" id="{BE6DC1A6-4D2E-94DA-2270-7061645AFB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05900" y="2549993"/>
            <a:ext cx="564027" cy="564027"/>
          </a:xfrm>
          <a:prstGeom prst="rect">
            <a:avLst/>
          </a:prstGeom>
        </p:spPr>
      </p:pic>
      <p:pic>
        <p:nvPicPr>
          <p:cNvPr id="47" name="Gráfico 46" descr="Perfil de mulher com preenchimento sólido">
            <a:extLst>
              <a:ext uri="{FF2B5EF4-FFF2-40B4-BE49-F238E27FC236}">
                <a16:creationId xmlns:a16="http://schemas.microsoft.com/office/drawing/2014/main" id="{7EA6F882-18EE-8ADE-78F4-7A0AC5D4561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28555" y="1940527"/>
            <a:ext cx="564027" cy="564027"/>
          </a:xfrm>
          <a:prstGeom prst="rect">
            <a:avLst/>
          </a:prstGeom>
        </p:spPr>
      </p:pic>
      <p:pic>
        <p:nvPicPr>
          <p:cNvPr id="48" name="Gráfico 47" descr="Cofrinho com preenchimento sólido">
            <a:extLst>
              <a:ext uri="{FF2B5EF4-FFF2-40B4-BE49-F238E27FC236}">
                <a16:creationId xmlns:a16="http://schemas.microsoft.com/office/drawing/2014/main" id="{90EB430D-5687-BE73-8DB5-14CDFD95469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35856" y="4680867"/>
            <a:ext cx="564027" cy="564027"/>
          </a:xfrm>
          <a:prstGeom prst="rect">
            <a:avLst/>
          </a:prstGeom>
        </p:spPr>
      </p:pic>
      <p:pic>
        <p:nvPicPr>
          <p:cNvPr id="49" name="Gráfico 48" descr="Chat com preenchimento sólido">
            <a:extLst>
              <a:ext uri="{FF2B5EF4-FFF2-40B4-BE49-F238E27FC236}">
                <a16:creationId xmlns:a16="http://schemas.microsoft.com/office/drawing/2014/main" id="{52737725-143D-6A7A-7C55-FE81DCC3995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66459" y="3926080"/>
            <a:ext cx="564027" cy="564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0639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a Livre: Forma 1">
            <a:extLst>
              <a:ext uri="{FF2B5EF4-FFF2-40B4-BE49-F238E27FC236}">
                <a16:creationId xmlns:a16="http://schemas.microsoft.com/office/drawing/2014/main" id="{23160979-93F9-6DCE-28CC-9E866C8A480D}"/>
              </a:ext>
            </a:extLst>
          </p:cNvPr>
          <p:cNvSpPr/>
          <p:nvPr/>
        </p:nvSpPr>
        <p:spPr>
          <a:xfrm>
            <a:off x="11330096" y="-9000"/>
            <a:ext cx="920752" cy="2279167"/>
          </a:xfrm>
          <a:custGeom>
            <a:avLst/>
            <a:gdLst>
              <a:gd name="connsiteX0" fmla="*/ 0 w 511644"/>
              <a:gd name="connsiteY0" fmla="*/ 0 h 511644"/>
              <a:gd name="connsiteX1" fmla="*/ 511644 w 511644"/>
              <a:gd name="connsiteY1" fmla="*/ 0 h 511644"/>
              <a:gd name="connsiteX2" fmla="*/ 511644 w 511644"/>
              <a:gd name="connsiteY2" fmla="*/ 511644 h 511644"/>
              <a:gd name="connsiteX3" fmla="*/ 0 w 511644"/>
              <a:gd name="connsiteY3" fmla="*/ 511644 h 511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1644" h="511644">
                <a:moveTo>
                  <a:pt x="0" y="0"/>
                </a:moveTo>
                <a:lnTo>
                  <a:pt x="511644" y="0"/>
                </a:lnTo>
                <a:lnTo>
                  <a:pt x="511644" y="511644"/>
                </a:lnTo>
                <a:lnTo>
                  <a:pt x="0" y="511644"/>
                </a:lnTo>
                <a:close/>
              </a:path>
            </a:pathLst>
          </a:custGeom>
          <a:solidFill>
            <a:srgbClr val="4C4D4F"/>
          </a:solidFill>
          <a:ln w="886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35" name="Forma Livre: Forma 34">
            <a:extLst>
              <a:ext uri="{FF2B5EF4-FFF2-40B4-BE49-F238E27FC236}">
                <a16:creationId xmlns:a16="http://schemas.microsoft.com/office/drawing/2014/main" id="{B39D28F3-E290-09DE-5683-92F355DA58E9}"/>
              </a:ext>
            </a:extLst>
          </p:cNvPr>
          <p:cNvSpPr/>
          <p:nvPr/>
        </p:nvSpPr>
        <p:spPr>
          <a:xfrm>
            <a:off x="0" y="4572352"/>
            <a:ext cx="7963585" cy="2292264"/>
          </a:xfrm>
          <a:custGeom>
            <a:avLst/>
            <a:gdLst>
              <a:gd name="connsiteX0" fmla="*/ 0 w 511644"/>
              <a:gd name="connsiteY0" fmla="*/ 0 h 511644"/>
              <a:gd name="connsiteX1" fmla="*/ 511644 w 511644"/>
              <a:gd name="connsiteY1" fmla="*/ 0 h 511644"/>
              <a:gd name="connsiteX2" fmla="*/ 511644 w 511644"/>
              <a:gd name="connsiteY2" fmla="*/ 511644 h 511644"/>
              <a:gd name="connsiteX3" fmla="*/ 0 w 511644"/>
              <a:gd name="connsiteY3" fmla="*/ 511644 h 511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1644" h="511644">
                <a:moveTo>
                  <a:pt x="0" y="0"/>
                </a:moveTo>
                <a:lnTo>
                  <a:pt x="511644" y="0"/>
                </a:lnTo>
                <a:lnTo>
                  <a:pt x="511644" y="511644"/>
                </a:lnTo>
                <a:lnTo>
                  <a:pt x="0" y="511644"/>
                </a:lnTo>
                <a:close/>
              </a:path>
            </a:pathLst>
          </a:custGeom>
          <a:solidFill>
            <a:srgbClr val="FCAF17"/>
          </a:solidFill>
          <a:ln w="886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38" name="Retângulo 37">
            <a:extLst>
              <a:ext uri="{FF2B5EF4-FFF2-40B4-BE49-F238E27FC236}">
                <a16:creationId xmlns:a16="http://schemas.microsoft.com/office/drawing/2014/main" id="{F7FE85A0-42F1-2363-CB90-6BD1F77860BB}"/>
              </a:ext>
            </a:extLst>
          </p:cNvPr>
          <p:cNvSpPr/>
          <p:nvPr/>
        </p:nvSpPr>
        <p:spPr>
          <a:xfrm>
            <a:off x="-1" y="-9000"/>
            <a:ext cx="11330095" cy="4584132"/>
          </a:xfrm>
          <a:prstGeom prst="rect">
            <a:avLst/>
          </a:prstGeom>
          <a:solidFill>
            <a:srgbClr val="0095D9"/>
          </a:solidFill>
          <a:ln w="886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50" name="Retângulo 49">
            <a:extLst>
              <a:ext uri="{FF2B5EF4-FFF2-40B4-BE49-F238E27FC236}">
                <a16:creationId xmlns:a16="http://schemas.microsoft.com/office/drawing/2014/main" id="{45C07641-67AF-5E54-44C8-C523EC91499F}"/>
              </a:ext>
            </a:extLst>
          </p:cNvPr>
          <p:cNvSpPr/>
          <p:nvPr/>
        </p:nvSpPr>
        <p:spPr>
          <a:xfrm>
            <a:off x="-869945" y="75697"/>
            <a:ext cx="645458" cy="645458"/>
          </a:xfrm>
          <a:prstGeom prst="rect">
            <a:avLst/>
          </a:prstGeom>
          <a:solidFill>
            <a:srgbClr val="80C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1" name="Retângulo 50">
            <a:extLst>
              <a:ext uri="{FF2B5EF4-FFF2-40B4-BE49-F238E27FC236}">
                <a16:creationId xmlns:a16="http://schemas.microsoft.com/office/drawing/2014/main" id="{DFBEF658-79AB-B267-C640-011ED1308B02}"/>
              </a:ext>
            </a:extLst>
          </p:cNvPr>
          <p:cNvSpPr/>
          <p:nvPr/>
        </p:nvSpPr>
        <p:spPr>
          <a:xfrm>
            <a:off x="-869945" y="915588"/>
            <a:ext cx="645458" cy="645458"/>
          </a:xfrm>
          <a:prstGeom prst="rect">
            <a:avLst/>
          </a:prstGeom>
          <a:solidFill>
            <a:srgbClr val="0095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2" name="Retângulo 51">
            <a:extLst>
              <a:ext uri="{FF2B5EF4-FFF2-40B4-BE49-F238E27FC236}">
                <a16:creationId xmlns:a16="http://schemas.microsoft.com/office/drawing/2014/main" id="{20C39244-1C27-F62C-2638-99B604F4938F}"/>
              </a:ext>
            </a:extLst>
          </p:cNvPr>
          <p:cNvSpPr/>
          <p:nvPr/>
        </p:nvSpPr>
        <p:spPr>
          <a:xfrm>
            <a:off x="-869945" y="1755479"/>
            <a:ext cx="645458" cy="645458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3" name="Retângulo 52">
            <a:extLst>
              <a:ext uri="{FF2B5EF4-FFF2-40B4-BE49-F238E27FC236}">
                <a16:creationId xmlns:a16="http://schemas.microsoft.com/office/drawing/2014/main" id="{0B652C16-5977-6249-652A-5F89A871EF94}"/>
              </a:ext>
            </a:extLst>
          </p:cNvPr>
          <p:cNvSpPr/>
          <p:nvPr/>
        </p:nvSpPr>
        <p:spPr>
          <a:xfrm>
            <a:off x="-869945" y="2595369"/>
            <a:ext cx="645458" cy="645458"/>
          </a:xfrm>
          <a:prstGeom prst="rect">
            <a:avLst/>
          </a:prstGeom>
          <a:solidFill>
            <a:srgbClr val="4C4D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4" name="Retângulo 53">
            <a:extLst>
              <a:ext uri="{FF2B5EF4-FFF2-40B4-BE49-F238E27FC236}">
                <a16:creationId xmlns:a16="http://schemas.microsoft.com/office/drawing/2014/main" id="{F1FD33EA-76EE-3CEA-ADDD-C2EABAB8FE16}"/>
              </a:ext>
            </a:extLst>
          </p:cNvPr>
          <p:cNvSpPr/>
          <p:nvPr/>
        </p:nvSpPr>
        <p:spPr>
          <a:xfrm>
            <a:off x="-869945" y="3429000"/>
            <a:ext cx="645458" cy="645458"/>
          </a:xfrm>
          <a:prstGeom prst="rect">
            <a:avLst/>
          </a:prstGeom>
          <a:solidFill>
            <a:srgbClr val="FFD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5" name="Retângulo 54">
            <a:extLst>
              <a:ext uri="{FF2B5EF4-FFF2-40B4-BE49-F238E27FC236}">
                <a16:creationId xmlns:a16="http://schemas.microsoft.com/office/drawing/2014/main" id="{9CC754F2-55B6-9883-CAE6-BD536E260E7F}"/>
              </a:ext>
            </a:extLst>
          </p:cNvPr>
          <p:cNvSpPr/>
          <p:nvPr/>
        </p:nvSpPr>
        <p:spPr>
          <a:xfrm>
            <a:off x="-869945" y="4262631"/>
            <a:ext cx="645458" cy="645458"/>
          </a:xfrm>
          <a:prstGeom prst="rect">
            <a:avLst/>
          </a:prstGeom>
          <a:solidFill>
            <a:srgbClr val="C5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6" name="Retângulo 55">
            <a:extLst>
              <a:ext uri="{FF2B5EF4-FFF2-40B4-BE49-F238E27FC236}">
                <a16:creationId xmlns:a16="http://schemas.microsoft.com/office/drawing/2014/main" id="{085BC6DE-2D13-848F-AAFE-FEF9B44EDAA4}"/>
              </a:ext>
            </a:extLst>
          </p:cNvPr>
          <p:cNvSpPr/>
          <p:nvPr/>
        </p:nvSpPr>
        <p:spPr>
          <a:xfrm>
            <a:off x="-869945" y="5102521"/>
            <a:ext cx="645458" cy="645458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7" name="Retângulo 56">
            <a:extLst>
              <a:ext uri="{FF2B5EF4-FFF2-40B4-BE49-F238E27FC236}">
                <a16:creationId xmlns:a16="http://schemas.microsoft.com/office/drawing/2014/main" id="{AABD0ED4-529C-A90C-1E7F-C21DCAFE5B81}"/>
              </a:ext>
            </a:extLst>
          </p:cNvPr>
          <p:cNvSpPr/>
          <p:nvPr/>
        </p:nvSpPr>
        <p:spPr>
          <a:xfrm>
            <a:off x="-869945" y="5814969"/>
            <a:ext cx="645458" cy="645458"/>
          </a:xfrm>
          <a:prstGeom prst="rect">
            <a:avLst/>
          </a:prstGeom>
          <a:solidFill>
            <a:srgbClr val="2C2C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39" name="Conector reto 138">
            <a:extLst>
              <a:ext uri="{FF2B5EF4-FFF2-40B4-BE49-F238E27FC236}">
                <a16:creationId xmlns:a16="http://schemas.microsoft.com/office/drawing/2014/main" id="{EF448D81-778B-E383-6356-B2C732635DBD}"/>
              </a:ext>
            </a:extLst>
          </p:cNvPr>
          <p:cNvCxnSpPr>
            <a:cxnSpLocks/>
          </p:cNvCxnSpPr>
          <p:nvPr/>
        </p:nvCxnSpPr>
        <p:spPr>
          <a:xfrm>
            <a:off x="6212578" y="1286577"/>
            <a:ext cx="6139465" cy="0"/>
          </a:xfrm>
          <a:prstGeom prst="line">
            <a:avLst/>
          </a:prstGeom>
          <a:ln w="12700">
            <a:solidFill>
              <a:srgbClr val="2C2C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ítulo 1">
            <a:extLst>
              <a:ext uri="{FF2B5EF4-FFF2-40B4-BE49-F238E27FC236}">
                <a16:creationId xmlns:a16="http://schemas.microsoft.com/office/drawing/2014/main" id="{F38C03EE-1E80-EF8A-5D28-01D92E24D343}"/>
              </a:ext>
            </a:extLst>
          </p:cNvPr>
          <p:cNvSpPr txBox="1">
            <a:spLocks/>
          </p:cNvSpPr>
          <p:nvPr/>
        </p:nvSpPr>
        <p:spPr>
          <a:xfrm>
            <a:off x="2112629" y="2094981"/>
            <a:ext cx="8047924" cy="350371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>
                <a:solidFill>
                  <a:srgbClr val="0095D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b="0" dirty="0">
                <a:solidFill>
                  <a:schemeClr val="bg1"/>
                </a:solidFill>
                <a:latin typeface="+mn-lt"/>
              </a:rPr>
              <a:t>Adição de Subtema</a:t>
            </a:r>
          </a:p>
        </p:txBody>
      </p:sp>
      <p:sp>
        <p:nvSpPr>
          <p:cNvPr id="70" name="Retângulo: Cantos Superiores Arredondados 69">
            <a:extLst>
              <a:ext uri="{FF2B5EF4-FFF2-40B4-BE49-F238E27FC236}">
                <a16:creationId xmlns:a16="http://schemas.microsoft.com/office/drawing/2014/main" id="{68AD66BE-B8C7-0305-7E33-B6AF01661863}"/>
              </a:ext>
            </a:extLst>
          </p:cNvPr>
          <p:cNvSpPr/>
          <p:nvPr/>
        </p:nvSpPr>
        <p:spPr>
          <a:xfrm rot="16200000">
            <a:off x="3151125" y="-2537944"/>
            <a:ext cx="5889749" cy="13106155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5" name="Título 1">
            <a:extLst>
              <a:ext uri="{FF2B5EF4-FFF2-40B4-BE49-F238E27FC236}">
                <a16:creationId xmlns:a16="http://schemas.microsoft.com/office/drawing/2014/main" id="{50425CAE-CED3-BEE2-1DB1-BC1C3475EA05}"/>
              </a:ext>
            </a:extLst>
          </p:cNvPr>
          <p:cNvSpPr txBox="1">
            <a:spLocks/>
          </p:cNvSpPr>
          <p:nvPr/>
        </p:nvSpPr>
        <p:spPr>
          <a:xfrm>
            <a:off x="1369143" y="6049487"/>
            <a:ext cx="3590483" cy="36147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>
                <a:solidFill>
                  <a:srgbClr val="0095D9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900"/>
              </a:lnSpc>
            </a:pPr>
            <a:r>
              <a:rPr lang="es-ES" sz="1800" dirty="0">
                <a:solidFill>
                  <a:srgbClr val="4C4D4F"/>
                </a:solidFill>
                <a:latin typeface="+mn-lt"/>
              </a:rPr>
              <a:t>Pero atención: no es posible evitar todas las conversaciones difíciles</a:t>
            </a:r>
            <a:endParaRPr lang="en-US" sz="1800" dirty="0">
              <a:solidFill>
                <a:srgbClr val="4C4D4F"/>
              </a:solidFill>
            </a:endParaRPr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1C00BC17-AE15-ED7D-F59B-04EC9E016765}"/>
              </a:ext>
            </a:extLst>
          </p:cNvPr>
          <p:cNvSpPr/>
          <p:nvPr/>
        </p:nvSpPr>
        <p:spPr>
          <a:xfrm>
            <a:off x="1211845" y="2273819"/>
            <a:ext cx="3426564" cy="3426564"/>
          </a:xfrm>
          <a:prstGeom prst="ellipse">
            <a:avLst/>
          </a:prstGeom>
          <a:solidFill>
            <a:srgbClr val="2424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2DFCAC1A-01DC-1807-8942-913D00D355CD}"/>
              </a:ext>
            </a:extLst>
          </p:cNvPr>
          <p:cNvGrpSpPr/>
          <p:nvPr/>
        </p:nvGrpSpPr>
        <p:grpSpPr>
          <a:xfrm rot="5400000">
            <a:off x="4669427" y="3401955"/>
            <a:ext cx="812571" cy="1131914"/>
            <a:chOff x="13022235" y="1509301"/>
            <a:chExt cx="822990" cy="1146429"/>
          </a:xfrm>
        </p:grpSpPr>
        <p:sp>
          <p:nvSpPr>
            <p:cNvPr id="33" name="Forma Livre: Forma 32">
              <a:extLst>
                <a:ext uri="{FF2B5EF4-FFF2-40B4-BE49-F238E27FC236}">
                  <a16:creationId xmlns:a16="http://schemas.microsoft.com/office/drawing/2014/main" id="{BB1BDD17-6CA1-0DEB-5F5E-9D8D35D77B64}"/>
                </a:ext>
              </a:extLst>
            </p:cNvPr>
            <p:cNvSpPr/>
            <p:nvPr/>
          </p:nvSpPr>
          <p:spPr>
            <a:xfrm rot="16200000">
              <a:off x="13030628" y="1524460"/>
              <a:ext cx="806318" cy="798902"/>
            </a:xfrm>
            <a:custGeom>
              <a:avLst/>
              <a:gdLst>
                <a:gd name="connsiteX0" fmla="*/ 261753 w 755227"/>
                <a:gd name="connsiteY0" fmla="*/ 256904 h 748282"/>
                <a:gd name="connsiteX1" fmla="*/ 0 w 755227"/>
                <a:gd name="connsiteY1" fmla="*/ 492645 h 748282"/>
                <a:gd name="connsiteX2" fmla="*/ 442370 w 755227"/>
                <a:gd name="connsiteY2" fmla="*/ 492645 h 748282"/>
                <a:gd name="connsiteX3" fmla="*/ 285056 w 755227"/>
                <a:gd name="connsiteY3" fmla="*/ 650352 h 748282"/>
                <a:gd name="connsiteX4" fmla="*/ 384231 w 755227"/>
                <a:gd name="connsiteY4" fmla="*/ 748283 h 748282"/>
                <a:gd name="connsiteX5" fmla="*/ 755228 w 755227"/>
                <a:gd name="connsiteY5" fmla="*/ 374098 h 748282"/>
                <a:gd name="connsiteX6" fmla="*/ 382353 w 755227"/>
                <a:gd name="connsiteY6" fmla="*/ 0 h 748282"/>
                <a:gd name="connsiteX7" fmla="*/ 283025 w 755227"/>
                <a:gd name="connsiteY7" fmla="*/ 101076 h 748282"/>
                <a:gd name="connsiteX8" fmla="*/ 435708 w 755227"/>
                <a:gd name="connsiteY8" fmla="*/ 254240 h 748282"/>
                <a:gd name="connsiteX9" fmla="*/ 261753 w 755227"/>
                <a:gd name="connsiteY9" fmla="*/ 256904 h 748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55227" h="748282">
                  <a:moveTo>
                    <a:pt x="261753" y="256904"/>
                  </a:moveTo>
                  <a:lnTo>
                    <a:pt x="0" y="492645"/>
                  </a:lnTo>
                  <a:lnTo>
                    <a:pt x="442370" y="492645"/>
                  </a:lnTo>
                  <a:lnTo>
                    <a:pt x="285056" y="650352"/>
                  </a:lnTo>
                  <a:lnTo>
                    <a:pt x="384231" y="748283"/>
                  </a:lnTo>
                  <a:lnTo>
                    <a:pt x="755228" y="374098"/>
                  </a:lnTo>
                  <a:lnTo>
                    <a:pt x="382353" y="0"/>
                  </a:lnTo>
                  <a:lnTo>
                    <a:pt x="283025" y="101076"/>
                  </a:lnTo>
                  <a:lnTo>
                    <a:pt x="435708" y="254240"/>
                  </a:lnTo>
                  <a:lnTo>
                    <a:pt x="261753" y="256904"/>
                  </a:lnTo>
                  <a:close/>
                </a:path>
              </a:pathLst>
            </a:custGeom>
            <a:solidFill>
              <a:srgbClr val="FCAF17"/>
            </a:solidFill>
            <a:ln w="21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4" name="Forma Livre: Forma 33">
              <a:extLst>
                <a:ext uri="{FF2B5EF4-FFF2-40B4-BE49-F238E27FC236}">
                  <a16:creationId xmlns:a16="http://schemas.microsoft.com/office/drawing/2014/main" id="{001EF1A4-20D5-757C-8EAA-4284E88602DF}"/>
                </a:ext>
              </a:extLst>
            </p:cNvPr>
            <p:cNvSpPr/>
            <p:nvPr/>
          </p:nvSpPr>
          <p:spPr>
            <a:xfrm rot="16200000">
              <a:off x="12860515" y="1671021"/>
              <a:ext cx="1146429" cy="822990"/>
            </a:xfrm>
            <a:custGeom>
              <a:avLst/>
              <a:gdLst>
                <a:gd name="connsiteX0" fmla="*/ 1146429 w 1146429"/>
                <a:gd name="connsiteY0" fmla="*/ 410481 h 822990"/>
                <a:gd name="connsiteX1" fmla="*/ 739841 w 1146429"/>
                <a:gd name="connsiteY1" fmla="*/ 822990 h 822990"/>
                <a:gd name="connsiteX2" fmla="*/ 621505 w 1146429"/>
                <a:gd name="connsiteY2" fmla="*/ 705237 h 822990"/>
                <a:gd name="connsiteX3" fmla="*/ 780321 w 1146429"/>
                <a:gd name="connsiteY3" fmla="*/ 545652 h 822990"/>
                <a:gd name="connsiteX4" fmla="*/ 0 w 1146429"/>
                <a:gd name="connsiteY4" fmla="*/ 546932 h 822990"/>
                <a:gd name="connsiteX5" fmla="*/ 0 w 1146429"/>
                <a:gd name="connsiteY5" fmla="*/ 530840 h 822990"/>
                <a:gd name="connsiteX6" fmla="*/ 819098 w 1146429"/>
                <a:gd name="connsiteY6" fmla="*/ 529493 h 822990"/>
                <a:gd name="connsiteX7" fmla="*/ 644263 w 1146429"/>
                <a:gd name="connsiteY7" fmla="*/ 705191 h 822990"/>
                <a:gd name="connsiteX8" fmla="*/ 739725 w 1146429"/>
                <a:gd name="connsiteY8" fmla="*/ 800186 h 822990"/>
                <a:gd name="connsiteX9" fmla="*/ 1123787 w 1146429"/>
                <a:gd name="connsiteY9" fmla="*/ 410551 h 822990"/>
                <a:gd name="connsiteX10" fmla="*/ 737813 w 1146429"/>
                <a:gd name="connsiteY10" fmla="*/ 22805 h 822990"/>
                <a:gd name="connsiteX11" fmla="*/ 642818 w 1146429"/>
                <a:gd name="connsiteY11" fmla="*/ 118289 h 822990"/>
                <a:gd name="connsiteX12" fmla="*/ 818469 w 1146429"/>
                <a:gd name="connsiteY12" fmla="*/ 293077 h 822990"/>
                <a:gd name="connsiteX13" fmla="*/ 229585 w 1146429"/>
                <a:gd name="connsiteY13" fmla="*/ 295759 h 822990"/>
                <a:gd name="connsiteX14" fmla="*/ 229516 w 1146429"/>
                <a:gd name="connsiteY14" fmla="*/ 279670 h 822990"/>
                <a:gd name="connsiteX15" fmla="*/ 779692 w 1146429"/>
                <a:gd name="connsiteY15" fmla="*/ 277175 h 822990"/>
                <a:gd name="connsiteX16" fmla="*/ 620060 w 1146429"/>
                <a:gd name="connsiteY16" fmla="*/ 118336 h 822990"/>
                <a:gd name="connsiteX17" fmla="*/ 737813 w 1146429"/>
                <a:gd name="connsiteY17" fmla="*/ 0 h 822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46429" h="822990">
                  <a:moveTo>
                    <a:pt x="1146429" y="410481"/>
                  </a:moveTo>
                  <a:lnTo>
                    <a:pt x="739841" y="822990"/>
                  </a:lnTo>
                  <a:lnTo>
                    <a:pt x="621505" y="705237"/>
                  </a:lnTo>
                  <a:lnTo>
                    <a:pt x="780321" y="545652"/>
                  </a:lnTo>
                  <a:lnTo>
                    <a:pt x="0" y="546932"/>
                  </a:lnTo>
                  <a:lnTo>
                    <a:pt x="0" y="530840"/>
                  </a:lnTo>
                  <a:lnTo>
                    <a:pt x="819098" y="529493"/>
                  </a:lnTo>
                  <a:lnTo>
                    <a:pt x="644263" y="705191"/>
                  </a:lnTo>
                  <a:lnTo>
                    <a:pt x="739725" y="800186"/>
                  </a:lnTo>
                  <a:lnTo>
                    <a:pt x="1123787" y="410551"/>
                  </a:lnTo>
                  <a:lnTo>
                    <a:pt x="737813" y="22805"/>
                  </a:lnTo>
                  <a:lnTo>
                    <a:pt x="642818" y="118289"/>
                  </a:lnTo>
                  <a:lnTo>
                    <a:pt x="818469" y="293077"/>
                  </a:lnTo>
                  <a:lnTo>
                    <a:pt x="229585" y="295759"/>
                  </a:lnTo>
                  <a:lnTo>
                    <a:pt x="229516" y="279670"/>
                  </a:lnTo>
                  <a:lnTo>
                    <a:pt x="779692" y="277175"/>
                  </a:lnTo>
                  <a:lnTo>
                    <a:pt x="620060" y="118336"/>
                  </a:lnTo>
                  <a:lnTo>
                    <a:pt x="737813" y="0"/>
                  </a:lnTo>
                  <a:close/>
                </a:path>
              </a:pathLst>
            </a:custGeom>
            <a:solidFill>
              <a:srgbClr val="2C2C2E"/>
            </a:solidFill>
            <a:ln w="21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3" name="Agrupar 2">
            <a:extLst>
              <a:ext uri="{FF2B5EF4-FFF2-40B4-BE49-F238E27FC236}">
                <a16:creationId xmlns:a16="http://schemas.microsoft.com/office/drawing/2014/main" id="{6EE952A8-2903-B00C-CA71-233140354D44}"/>
              </a:ext>
            </a:extLst>
          </p:cNvPr>
          <p:cNvGrpSpPr/>
          <p:nvPr/>
        </p:nvGrpSpPr>
        <p:grpSpPr>
          <a:xfrm>
            <a:off x="988246" y="2052480"/>
            <a:ext cx="3887466" cy="3869240"/>
            <a:chOff x="1348631" y="2498532"/>
            <a:chExt cx="3166695" cy="3151850"/>
          </a:xfrm>
        </p:grpSpPr>
        <p:sp>
          <p:nvSpPr>
            <p:cNvPr id="39" name="Forma Livre: Forma 38">
              <a:extLst>
                <a:ext uri="{FF2B5EF4-FFF2-40B4-BE49-F238E27FC236}">
                  <a16:creationId xmlns:a16="http://schemas.microsoft.com/office/drawing/2014/main" id="{5E1D9ADB-2A76-01F0-E9EA-1E60BF3292CB}"/>
                </a:ext>
              </a:extLst>
            </p:cNvPr>
            <p:cNvSpPr/>
            <p:nvPr/>
          </p:nvSpPr>
          <p:spPr>
            <a:xfrm rot="11200027">
              <a:off x="1348631" y="2498532"/>
              <a:ext cx="3166695" cy="3151850"/>
            </a:xfrm>
            <a:custGeom>
              <a:avLst/>
              <a:gdLst>
                <a:gd name="connsiteX0" fmla="*/ 69713 w 3166695"/>
                <a:gd name="connsiteY0" fmla="*/ 1250748 h 3151850"/>
                <a:gd name="connsiteX1" fmla="*/ 94011 w 3166695"/>
                <a:gd name="connsiteY1" fmla="*/ 1226450 h 3151850"/>
                <a:gd name="connsiteX2" fmla="*/ 69713 w 3166695"/>
                <a:gd name="connsiteY2" fmla="*/ 1202152 h 3151850"/>
                <a:gd name="connsiteX3" fmla="*/ 45415 w 3166695"/>
                <a:gd name="connsiteY3" fmla="*/ 1226450 h 3151850"/>
                <a:gd name="connsiteX4" fmla="*/ 69713 w 3166695"/>
                <a:gd name="connsiteY4" fmla="*/ 1250748 h 3151850"/>
                <a:gd name="connsiteX5" fmla="*/ 301550 w 3166695"/>
                <a:gd name="connsiteY5" fmla="*/ 2480122 h 3151850"/>
                <a:gd name="connsiteX6" fmla="*/ 325848 w 3166695"/>
                <a:gd name="connsiteY6" fmla="*/ 2455825 h 3151850"/>
                <a:gd name="connsiteX7" fmla="*/ 301550 w 3166695"/>
                <a:gd name="connsiteY7" fmla="*/ 2431527 h 3151850"/>
                <a:gd name="connsiteX8" fmla="*/ 277252 w 3166695"/>
                <a:gd name="connsiteY8" fmla="*/ 2455825 h 3151850"/>
                <a:gd name="connsiteX9" fmla="*/ 301550 w 3166695"/>
                <a:gd name="connsiteY9" fmla="*/ 2480122 h 3151850"/>
                <a:gd name="connsiteX10" fmla="*/ 1747306 w 3166695"/>
                <a:gd name="connsiteY10" fmla="*/ 3144226 h 3151850"/>
                <a:gd name="connsiteX11" fmla="*/ 1590771 w 3166695"/>
                <a:gd name="connsiteY11" fmla="*/ 3151850 h 3151850"/>
                <a:gd name="connsiteX12" fmla="*/ 873203 w 3166695"/>
                <a:gd name="connsiteY12" fmla="*/ 2979361 h 3151850"/>
                <a:gd name="connsiteX13" fmla="*/ 443680 w 3166695"/>
                <a:gd name="connsiteY13" fmla="*/ 2656360 h 3151850"/>
                <a:gd name="connsiteX14" fmla="*/ 328879 w 3166695"/>
                <a:gd name="connsiteY14" fmla="*/ 2519895 h 3151850"/>
                <a:gd name="connsiteX15" fmla="*/ 328652 w 3166695"/>
                <a:gd name="connsiteY15" fmla="*/ 2520048 h 3151850"/>
                <a:gd name="connsiteX16" fmla="*/ 301550 w 3166695"/>
                <a:gd name="connsiteY16" fmla="*/ 2525537 h 3151850"/>
                <a:gd name="connsiteX17" fmla="*/ 231837 w 3166695"/>
                <a:gd name="connsiteY17" fmla="*/ 2455825 h 3151850"/>
                <a:gd name="connsiteX18" fmla="*/ 301550 w 3166695"/>
                <a:gd name="connsiteY18" fmla="*/ 2386112 h 3151850"/>
                <a:gd name="connsiteX19" fmla="*/ 371263 w 3166695"/>
                <a:gd name="connsiteY19" fmla="*/ 2455825 h 3151850"/>
                <a:gd name="connsiteX20" fmla="*/ 365773 w 3166695"/>
                <a:gd name="connsiteY20" fmla="*/ 2482926 h 3151850"/>
                <a:gd name="connsiteX21" fmla="*/ 361227 w 3166695"/>
                <a:gd name="connsiteY21" fmla="*/ 2489662 h 3151850"/>
                <a:gd name="connsiteX22" fmla="*/ 364184 w 3166695"/>
                <a:gd name="connsiteY22" fmla="*/ 2491416 h 3151850"/>
                <a:gd name="connsiteX23" fmla="*/ 1590816 w 3166695"/>
                <a:gd name="connsiteY23" fmla="*/ 3106435 h 3151850"/>
                <a:gd name="connsiteX24" fmla="*/ 3121325 w 3166695"/>
                <a:gd name="connsiteY24" fmla="*/ 1575925 h 3151850"/>
                <a:gd name="connsiteX25" fmla="*/ 1590771 w 3166695"/>
                <a:gd name="connsiteY25" fmla="*/ 45415 h 3151850"/>
                <a:gd name="connsiteX26" fmla="*/ 148967 w 3166695"/>
                <a:gd name="connsiteY26" fmla="*/ 1060973 h 3151850"/>
                <a:gd name="connsiteX27" fmla="*/ 114032 w 3166695"/>
                <a:gd name="connsiteY27" fmla="*/ 1173848 h 3151850"/>
                <a:gd name="connsiteX28" fmla="*/ 118978 w 3166695"/>
                <a:gd name="connsiteY28" fmla="*/ 1177185 h 3151850"/>
                <a:gd name="connsiteX29" fmla="*/ 139426 w 3166695"/>
                <a:gd name="connsiteY29" fmla="*/ 1226450 h 3151850"/>
                <a:gd name="connsiteX30" fmla="*/ 69713 w 3166695"/>
                <a:gd name="connsiteY30" fmla="*/ 1296163 h 3151850"/>
                <a:gd name="connsiteX31" fmla="*/ 0 w 3166695"/>
                <a:gd name="connsiteY31" fmla="*/ 1226450 h 3151850"/>
                <a:gd name="connsiteX32" fmla="*/ 69713 w 3166695"/>
                <a:gd name="connsiteY32" fmla="*/ 1156737 h 3151850"/>
                <a:gd name="connsiteX33" fmla="*/ 71702 w 3166695"/>
                <a:gd name="connsiteY33" fmla="*/ 1157140 h 3151850"/>
                <a:gd name="connsiteX34" fmla="*/ 106186 w 3166695"/>
                <a:gd name="connsiteY34" fmla="*/ 1045726 h 3151850"/>
                <a:gd name="connsiteX35" fmla="*/ 1590771 w 3166695"/>
                <a:gd name="connsiteY35" fmla="*/ 0 h 3151850"/>
                <a:gd name="connsiteX36" fmla="*/ 2705135 w 3166695"/>
                <a:gd name="connsiteY36" fmla="*/ 461560 h 3151850"/>
                <a:gd name="connsiteX37" fmla="*/ 3166695 w 3166695"/>
                <a:gd name="connsiteY37" fmla="*/ 1575925 h 3151850"/>
                <a:gd name="connsiteX38" fmla="*/ 2705135 w 3166695"/>
                <a:gd name="connsiteY38" fmla="*/ 2690290 h 3151850"/>
                <a:gd name="connsiteX39" fmla="*/ 1747306 w 3166695"/>
                <a:gd name="connsiteY39" fmla="*/ 3144226 h 3151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166695" h="3151850">
                  <a:moveTo>
                    <a:pt x="69713" y="1250748"/>
                  </a:moveTo>
                  <a:cubicBezTo>
                    <a:pt x="83111" y="1250748"/>
                    <a:pt x="94011" y="1239848"/>
                    <a:pt x="94011" y="1226450"/>
                  </a:cubicBezTo>
                  <a:cubicBezTo>
                    <a:pt x="94011" y="1213052"/>
                    <a:pt x="83111" y="1202152"/>
                    <a:pt x="69713" y="1202152"/>
                  </a:cubicBezTo>
                  <a:cubicBezTo>
                    <a:pt x="56315" y="1202152"/>
                    <a:pt x="45415" y="1213052"/>
                    <a:pt x="45415" y="1226450"/>
                  </a:cubicBezTo>
                  <a:cubicBezTo>
                    <a:pt x="45415" y="1239848"/>
                    <a:pt x="56315" y="1250748"/>
                    <a:pt x="69713" y="1250748"/>
                  </a:cubicBezTo>
                  <a:close/>
                  <a:moveTo>
                    <a:pt x="301550" y="2480122"/>
                  </a:moveTo>
                  <a:cubicBezTo>
                    <a:pt x="314948" y="2480122"/>
                    <a:pt x="325848" y="2469222"/>
                    <a:pt x="325848" y="2455825"/>
                  </a:cubicBezTo>
                  <a:cubicBezTo>
                    <a:pt x="325848" y="2442427"/>
                    <a:pt x="314948" y="2431527"/>
                    <a:pt x="301550" y="2431527"/>
                  </a:cubicBezTo>
                  <a:cubicBezTo>
                    <a:pt x="288152" y="2431527"/>
                    <a:pt x="277252" y="2442427"/>
                    <a:pt x="277252" y="2455825"/>
                  </a:cubicBezTo>
                  <a:cubicBezTo>
                    <a:pt x="277252" y="2469222"/>
                    <a:pt x="288152" y="2480122"/>
                    <a:pt x="301550" y="2480122"/>
                  </a:cubicBezTo>
                  <a:close/>
                  <a:moveTo>
                    <a:pt x="1747306" y="3144226"/>
                  </a:moveTo>
                  <a:cubicBezTo>
                    <a:pt x="1695617" y="3149289"/>
                    <a:pt x="1643391" y="3151850"/>
                    <a:pt x="1590771" y="3151850"/>
                  </a:cubicBezTo>
                  <a:cubicBezTo>
                    <a:pt x="1338033" y="3151850"/>
                    <a:pt x="1096603" y="3093808"/>
                    <a:pt x="873203" y="2979361"/>
                  </a:cubicBezTo>
                  <a:cubicBezTo>
                    <a:pt x="713385" y="2897477"/>
                    <a:pt x="567337" y="2787389"/>
                    <a:pt x="443680" y="2656360"/>
                  </a:cubicBezTo>
                  <a:lnTo>
                    <a:pt x="328879" y="2519895"/>
                  </a:lnTo>
                  <a:lnTo>
                    <a:pt x="328652" y="2520048"/>
                  </a:lnTo>
                  <a:cubicBezTo>
                    <a:pt x="320315" y="2523582"/>
                    <a:pt x="311156" y="2525537"/>
                    <a:pt x="301550" y="2525537"/>
                  </a:cubicBezTo>
                  <a:cubicBezTo>
                    <a:pt x="263128" y="2525537"/>
                    <a:pt x="231837" y="2494246"/>
                    <a:pt x="231837" y="2455825"/>
                  </a:cubicBezTo>
                  <a:cubicBezTo>
                    <a:pt x="231837" y="2417403"/>
                    <a:pt x="263129" y="2386112"/>
                    <a:pt x="301550" y="2386112"/>
                  </a:cubicBezTo>
                  <a:cubicBezTo>
                    <a:pt x="339972" y="2386112"/>
                    <a:pt x="371263" y="2417403"/>
                    <a:pt x="371263" y="2455825"/>
                  </a:cubicBezTo>
                  <a:cubicBezTo>
                    <a:pt x="371263" y="2465430"/>
                    <a:pt x="369307" y="2474590"/>
                    <a:pt x="365773" y="2482926"/>
                  </a:cubicBezTo>
                  <a:lnTo>
                    <a:pt x="361227" y="2489662"/>
                  </a:lnTo>
                  <a:lnTo>
                    <a:pt x="364184" y="2491416"/>
                  </a:lnTo>
                  <a:cubicBezTo>
                    <a:pt x="656388" y="2882263"/>
                    <a:pt x="1103460" y="3106435"/>
                    <a:pt x="1590816" y="3106435"/>
                  </a:cubicBezTo>
                  <a:cubicBezTo>
                    <a:pt x="2434731" y="3106435"/>
                    <a:pt x="3121325" y="2419840"/>
                    <a:pt x="3121325" y="1575925"/>
                  </a:cubicBezTo>
                  <a:cubicBezTo>
                    <a:pt x="3121325" y="732010"/>
                    <a:pt x="2434731" y="45415"/>
                    <a:pt x="1590771" y="45415"/>
                  </a:cubicBezTo>
                  <a:cubicBezTo>
                    <a:pt x="939765" y="45415"/>
                    <a:pt x="364201" y="457031"/>
                    <a:pt x="148967" y="1060973"/>
                  </a:cubicBezTo>
                  <a:lnTo>
                    <a:pt x="114032" y="1173848"/>
                  </a:lnTo>
                  <a:lnTo>
                    <a:pt x="118978" y="1177185"/>
                  </a:lnTo>
                  <a:cubicBezTo>
                    <a:pt x="131603" y="1189811"/>
                    <a:pt x="139426" y="1207240"/>
                    <a:pt x="139426" y="1226450"/>
                  </a:cubicBezTo>
                  <a:cubicBezTo>
                    <a:pt x="139426" y="1264872"/>
                    <a:pt x="108135" y="1296163"/>
                    <a:pt x="69713" y="1296163"/>
                  </a:cubicBezTo>
                  <a:cubicBezTo>
                    <a:pt x="31291" y="1296163"/>
                    <a:pt x="0" y="1264872"/>
                    <a:pt x="0" y="1226450"/>
                  </a:cubicBezTo>
                  <a:cubicBezTo>
                    <a:pt x="0" y="1188029"/>
                    <a:pt x="31291" y="1156737"/>
                    <a:pt x="69713" y="1156737"/>
                  </a:cubicBezTo>
                  <a:lnTo>
                    <a:pt x="71702" y="1157140"/>
                  </a:lnTo>
                  <a:lnTo>
                    <a:pt x="106186" y="1045726"/>
                  </a:lnTo>
                  <a:cubicBezTo>
                    <a:pt x="327822" y="423830"/>
                    <a:pt x="920478" y="0"/>
                    <a:pt x="1590771" y="0"/>
                  </a:cubicBezTo>
                  <a:cubicBezTo>
                    <a:pt x="2011729" y="0"/>
                    <a:pt x="2407481" y="163905"/>
                    <a:pt x="2705135" y="461560"/>
                  </a:cubicBezTo>
                  <a:cubicBezTo>
                    <a:pt x="3002790" y="759215"/>
                    <a:pt x="3166695" y="1154967"/>
                    <a:pt x="3166695" y="1575925"/>
                  </a:cubicBezTo>
                  <a:cubicBezTo>
                    <a:pt x="3166695" y="1996883"/>
                    <a:pt x="3002790" y="2392637"/>
                    <a:pt x="2705135" y="2690290"/>
                  </a:cubicBezTo>
                  <a:cubicBezTo>
                    <a:pt x="2444688" y="2950738"/>
                    <a:pt x="2109134" y="3108784"/>
                    <a:pt x="1747306" y="3144226"/>
                  </a:cubicBezTo>
                  <a:close/>
                </a:path>
              </a:pathLst>
            </a:custGeom>
            <a:solidFill>
              <a:srgbClr val="231F20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pt-BR"/>
            </a:p>
          </p:txBody>
        </p:sp>
        <p:pic>
          <p:nvPicPr>
            <p:cNvPr id="36" name="Imagem 35">
              <a:extLst>
                <a:ext uri="{FF2B5EF4-FFF2-40B4-BE49-F238E27FC236}">
                  <a16:creationId xmlns:a16="http://schemas.microsoft.com/office/drawing/2014/main" id="{5A139767-4C84-2768-13F2-3010EC521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1310" t="-10969" r="-12546" b="-10969"/>
            <a:stretch/>
          </p:blipFill>
          <p:spPr>
            <a:xfrm>
              <a:off x="1556612" y="2752109"/>
              <a:ext cx="2664000" cy="2664000"/>
            </a:xfrm>
            <a:prstGeom prst="ellipse">
              <a:avLst/>
            </a:prstGeom>
          </p:spPr>
        </p:pic>
      </p:grpSp>
      <p:sp>
        <p:nvSpPr>
          <p:cNvPr id="37" name="Título 1">
            <a:extLst>
              <a:ext uri="{FF2B5EF4-FFF2-40B4-BE49-F238E27FC236}">
                <a16:creationId xmlns:a16="http://schemas.microsoft.com/office/drawing/2014/main" id="{69729485-5C69-0783-9394-3895B26D2AA2}"/>
              </a:ext>
            </a:extLst>
          </p:cNvPr>
          <p:cNvSpPr txBox="1">
            <a:spLocks/>
          </p:cNvSpPr>
          <p:nvPr/>
        </p:nvSpPr>
        <p:spPr>
          <a:xfrm>
            <a:off x="2199972" y="1376532"/>
            <a:ext cx="8837408" cy="350371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>
                <a:solidFill>
                  <a:srgbClr val="0095D9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ts val="2200"/>
              </a:lnSpc>
            </a:pPr>
            <a:r>
              <a:rPr lang="es-ES" sz="2000" dirty="0">
                <a:solidFill>
                  <a:srgbClr val="4C4D4F"/>
                </a:solidFill>
                <a:latin typeface="+mn-lt"/>
              </a:rPr>
              <a:t>Una estrategia exitosa en redes sociales depende de un monitoreo permanente</a:t>
            </a:r>
            <a:endParaRPr lang="en-US" sz="2000" dirty="0">
              <a:solidFill>
                <a:srgbClr val="4C4D4F"/>
              </a:solidFill>
              <a:latin typeface="+mn-lt"/>
            </a:endParaRP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519D2B1B-6EDF-718D-F301-4E31230535DC}"/>
              </a:ext>
            </a:extLst>
          </p:cNvPr>
          <p:cNvGrpSpPr/>
          <p:nvPr/>
        </p:nvGrpSpPr>
        <p:grpSpPr>
          <a:xfrm>
            <a:off x="6045252" y="779425"/>
            <a:ext cx="6146748" cy="6291110"/>
            <a:chOff x="5689626" y="564924"/>
            <a:chExt cx="6858000" cy="7019066"/>
          </a:xfrm>
        </p:grpSpPr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80BB56D7-CC56-FE1B-7B65-DD23B13BA4D8}"/>
                </a:ext>
              </a:extLst>
            </p:cNvPr>
            <p:cNvSpPr/>
            <p:nvPr/>
          </p:nvSpPr>
          <p:spPr>
            <a:xfrm>
              <a:off x="6096000" y="2514600"/>
              <a:ext cx="5380763" cy="387036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41" name="Imagem 40">
              <a:extLst>
                <a:ext uri="{FF2B5EF4-FFF2-40B4-BE49-F238E27FC236}">
                  <a16:creationId xmlns:a16="http://schemas.microsoft.com/office/drawing/2014/main" id="{77FB3BC6-C5C1-BE31-5F51-BF74795300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71838" y="3089387"/>
              <a:ext cx="4996512" cy="2672552"/>
            </a:xfrm>
            <a:prstGeom prst="rect">
              <a:avLst/>
            </a:prstGeom>
          </p:spPr>
        </p:pic>
        <p:pic>
          <p:nvPicPr>
            <p:cNvPr id="5" name="Imagem 4" descr="Tela de um computador com a mão&#10;&#10;Descrição gerada automaticamente">
              <a:extLst>
                <a:ext uri="{FF2B5EF4-FFF2-40B4-BE49-F238E27FC236}">
                  <a16:creationId xmlns:a16="http://schemas.microsoft.com/office/drawing/2014/main" id="{D0894E9F-B8E1-0A47-11B0-B3FE00800B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609093" y="645457"/>
              <a:ext cx="7019066" cy="6858000"/>
            </a:xfrm>
            <a:prstGeom prst="rect">
              <a:avLst/>
            </a:prstGeom>
          </p:spPr>
        </p:pic>
      </p:grpSp>
      <p:sp>
        <p:nvSpPr>
          <p:cNvPr id="29" name="Forma Livre: Forma 28">
            <a:extLst>
              <a:ext uri="{FF2B5EF4-FFF2-40B4-BE49-F238E27FC236}">
                <a16:creationId xmlns:a16="http://schemas.microsoft.com/office/drawing/2014/main" id="{EBFBA9AA-1F6D-AB62-345C-ED499C6E0A16}"/>
              </a:ext>
            </a:extLst>
          </p:cNvPr>
          <p:cNvSpPr/>
          <p:nvPr/>
        </p:nvSpPr>
        <p:spPr>
          <a:xfrm>
            <a:off x="10142521" y="-4336"/>
            <a:ext cx="2063518" cy="1080665"/>
          </a:xfrm>
          <a:custGeom>
            <a:avLst/>
            <a:gdLst>
              <a:gd name="connsiteX0" fmla="*/ 539999 w 2063518"/>
              <a:gd name="connsiteY0" fmla="*/ 0 h 1080665"/>
              <a:gd name="connsiteX1" fmla="*/ 2063518 w 2063518"/>
              <a:gd name="connsiteY1" fmla="*/ 0 h 1080665"/>
              <a:gd name="connsiteX2" fmla="*/ 2063518 w 2063518"/>
              <a:gd name="connsiteY2" fmla="*/ 1080665 h 1080665"/>
              <a:gd name="connsiteX3" fmla="*/ 539999 w 2063518"/>
              <a:gd name="connsiteY3" fmla="*/ 1080665 h 1080665"/>
              <a:gd name="connsiteX4" fmla="*/ 539999 w 2063518"/>
              <a:gd name="connsiteY4" fmla="*/ 1080000 h 1080665"/>
              <a:gd name="connsiteX5" fmla="*/ 0 w 2063518"/>
              <a:gd name="connsiteY5" fmla="*/ 1080000 h 1080665"/>
              <a:gd name="connsiteX6" fmla="*/ 529029 w 2063518"/>
              <a:gd name="connsiteY6" fmla="*/ 648831 h 1080665"/>
              <a:gd name="connsiteX7" fmla="*/ 539999 w 2063518"/>
              <a:gd name="connsiteY7" fmla="*/ 540010 h 1080665"/>
              <a:gd name="connsiteX8" fmla="*/ 539999 w 2063518"/>
              <a:gd name="connsiteY8" fmla="*/ 539990 h 1080665"/>
              <a:gd name="connsiteX9" fmla="*/ 529029 w 2063518"/>
              <a:gd name="connsiteY9" fmla="*/ 431169 h 1080665"/>
              <a:gd name="connsiteX10" fmla="*/ 0 w 2063518"/>
              <a:gd name="connsiteY10" fmla="*/ 0 h 1080665"/>
              <a:gd name="connsiteX11" fmla="*/ 539999 w 2063518"/>
              <a:gd name="connsiteY11" fmla="*/ 0 h 1080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63518" h="1080665">
                <a:moveTo>
                  <a:pt x="539999" y="0"/>
                </a:moveTo>
                <a:lnTo>
                  <a:pt x="2063518" y="0"/>
                </a:lnTo>
                <a:lnTo>
                  <a:pt x="2063518" y="1080665"/>
                </a:lnTo>
                <a:lnTo>
                  <a:pt x="539999" y="1080665"/>
                </a:lnTo>
                <a:lnTo>
                  <a:pt x="539999" y="1080000"/>
                </a:lnTo>
                <a:lnTo>
                  <a:pt x="0" y="1080000"/>
                </a:lnTo>
                <a:cubicBezTo>
                  <a:pt x="260961" y="1080000"/>
                  <a:pt x="478678" y="894903"/>
                  <a:pt x="529029" y="648831"/>
                </a:cubicBezTo>
                <a:lnTo>
                  <a:pt x="539999" y="540010"/>
                </a:lnTo>
                <a:lnTo>
                  <a:pt x="539999" y="539990"/>
                </a:lnTo>
                <a:lnTo>
                  <a:pt x="529029" y="431169"/>
                </a:lnTo>
                <a:cubicBezTo>
                  <a:pt x="478678" y="185097"/>
                  <a:pt x="260961" y="0"/>
                  <a:pt x="0" y="0"/>
                </a:cubicBezTo>
                <a:lnTo>
                  <a:pt x="539999" y="0"/>
                </a:lnTo>
                <a:close/>
              </a:path>
            </a:pathLst>
          </a:custGeom>
          <a:solidFill>
            <a:srgbClr val="F4F4F4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pt-BR"/>
          </a:p>
        </p:txBody>
      </p:sp>
      <p:sp>
        <p:nvSpPr>
          <p:cNvPr id="31" name="Retângulo 2">
            <a:extLst>
              <a:ext uri="{FF2B5EF4-FFF2-40B4-BE49-F238E27FC236}">
                <a16:creationId xmlns:a16="http://schemas.microsoft.com/office/drawing/2014/main" id="{E1F8022C-B909-9CF8-522E-8BB55159DE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4810" y="96131"/>
            <a:ext cx="11042434" cy="990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766" fontAlgn="auto">
              <a:lnSpc>
                <a:spcPts val="3400"/>
              </a:lnSpc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pt-BR" sz="4000" b="1" dirty="0">
                <a:solidFill>
                  <a:schemeClr val="bg1"/>
                </a:solidFill>
                <a:latin typeface="+mn-lt"/>
              </a:rPr>
              <a:t>NO CONTROLAMOS LA AGENDA, PERO PODEMOS ELEGIR  CUÁNDO UNIRNOS A LA CONVERSACIÓN</a:t>
            </a:r>
          </a:p>
        </p:txBody>
      </p:sp>
      <p:cxnSp>
        <p:nvCxnSpPr>
          <p:cNvPr id="40" name="Conector reto 39">
            <a:extLst>
              <a:ext uri="{FF2B5EF4-FFF2-40B4-BE49-F238E27FC236}">
                <a16:creationId xmlns:a16="http://schemas.microsoft.com/office/drawing/2014/main" id="{AD63A7E8-B244-8102-73D9-00B5E3988B49}"/>
              </a:ext>
            </a:extLst>
          </p:cNvPr>
          <p:cNvCxnSpPr>
            <a:cxnSpLocks/>
          </p:cNvCxnSpPr>
          <p:nvPr/>
        </p:nvCxnSpPr>
        <p:spPr>
          <a:xfrm>
            <a:off x="3267545" y="1066800"/>
            <a:ext cx="9740243" cy="0"/>
          </a:xfrm>
          <a:prstGeom prst="line">
            <a:avLst/>
          </a:prstGeom>
          <a:ln w="12700">
            <a:solidFill>
              <a:srgbClr val="2C2C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80678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a Livre: Forma 1">
            <a:extLst>
              <a:ext uri="{FF2B5EF4-FFF2-40B4-BE49-F238E27FC236}">
                <a16:creationId xmlns:a16="http://schemas.microsoft.com/office/drawing/2014/main" id="{23160979-93F9-6DCE-28CC-9E866C8A480D}"/>
              </a:ext>
            </a:extLst>
          </p:cNvPr>
          <p:cNvSpPr/>
          <p:nvPr/>
        </p:nvSpPr>
        <p:spPr>
          <a:xfrm>
            <a:off x="7963585" y="-9000"/>
            <a:ext cx="2292263" cy="2279167"/>
          </a:xfrm>
          <a:custGeom>
            <a:avLst/>
            <a:gdLst>
              <a:gd name="connsiteX0" fmla="*/ 0 w 511644"/>
              <a:gd name="connsiteY0" fmla="*/ 0 h 511644"/>
              <a:gd name="connsiteX1" fmla="*/ 511644 w 511644"/>
              <a:gd name="connsiteY1" fmla="*/ 0 h 511644"/>
              <a:gd name="connsiteX2" fmla="*/ 511644 w 511644"/>
              <a:gd name="connsiteY2" fmla="*/ 511644 h 511644"/>
              <a:gd name="connsiteX3" fmla="*/ 0 w 511644"/>
              <a:gd name="connsiteY3" fmla="*/ 511644 h 511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1644" h="511644">
                <a:moveTo>
                  <a:pt x="0" y="0"/>
                </a:moveTo>
                <a:lnTo>
                  <a:pt x="511644" y="0"/>
                </a:lnTo>
                <a:lnTo>
                  <a:pt x="511644" y="511644"/>
                </a:lnTo>
                <a:lnTo>
                  <a:pt x="0" y="511644"/>
                </a:lnTo>
                <a:close/>
              </a:path>
            </a:pathLst>
          </a:custGeom>
          <a:solidFill>
            <a:srgbClr val="4C4D4F"/>
          </a:solidFill>
          <a:ln w="886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35" name="Forma Livre: Forma 34">
            <a:extLst>
              <a:ext uri="{FF2B5EF4-FFF2-40B4-BE49-F238E27FC236}">
                <a16:creationId xmlns:a16="http://schemas.microsoft.com/office/drawing/2014/main" id="{B39D28F3-E290-09DE-5683-92F355DA58E9}"/>
              </a:ext>
            </a:extLst>
          </p:cNvPr>
          <p:cNvSpPr/>
          <p:nvPr/>
        </p:nvSpPr>
        <p:spPr>
          <a:xfrm>
            <a:off x="0" y="2779489"/>
            <a:ext cx="12221948" cy="4085127"/>
          </a:xfrm>
          <a:custGeom>
            <a:avLst/>
            <a:gdLst>
              <a:gd name="connsiteX0" fmla="*/ 0 w 511644"/>
              <a:gd name="connsiteY0" fmla="*/ 0 h 511644"/>
              <a:gd name="connsiteX1" fmla="*/ 511644 w 511644"/>
              <a:gd name="connsiteY1" fmla="*/ 0 h 511644"/>
              <a:gd name="connsiteX2" fmla="*/ 511644 w 511644"/>
              <a:gd name="connsiteY2" fmla="*/ 511644 h 511644"/>
              <a:gd name="connsiteX3" fmla="*/ 0 w 511644"/>
              <a:gd name="connsiteY3" fmla="*/ 511644 h 511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1644" h="511644">
                <a:moveTo>
                  <a:pt x="0" y="0"/>
                </a:moveTo>
                <a:lnTo>
                  <a:pt x="511644" y="0"/>
                </a:lnTo>
                <a:lnTo>
                  <a:pt x="511644" y="511644"/>
                </a:lnTo>
                <a:lnTo>
                  <a:pt x="0" y="511644"/>
                </a:lnTo>
                <a:close/>
              </a:path>
            </a:pathLst>
          </a:custGeom>
          <a:solidFill>
            <a:srgbClr val="80C342"/>
          </a:solidFill>
          <a:ln w="886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38" name="Retângulo 37">
            <a:extLst>
              <a:ext uri="{FF2B5EF4-FFF2-40B4-BE49-F238E27FC236}">
                <a16:creationId xmlns:a16="http://schemas.microsoft.com/office/drawing/2014/main" id="{F7FE85A0-42F1-2363-CB90-6BD1F77860BB}"/>
              </a:ext>
            </a:extLst>
          </p:cNvPr>
          <p:cNvSpPr/>
          <p:nvPr/>
        </p:nvSpPr>
        <p:spPr>
          <a:xfrm>
            <a:off x="0" y="-9000"/>
            <a:ext cx="12192001" cy="4584132"/>
          </a:xfrm>
          <a:prstGeom prst="rect">
            <a:avLst/>
          </a:prstGeom>
          <a:solidFill>
            <a:srgbClr val="80C342"/>
          </a:solidFill>
          <a:ln w="886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45" name="Retângulo: Cantos Superiores Arredondados 44">
            <a:extLst>
              <a:ext uri="{FF2B5EF4-FFF2-40B4-BE49-F238E27FC236}">
                <a16:creationId xmlns:a16="http://schemas.microsoft.com/office/drawing/2014/main" id="{0154D963-F970-18FF-4093-528A13C0D9FC}"/>
              </a:ext>
            </a:extLst>
          </p:cNvPr>
          <p:cNvSpPr/>
          <p:nvPr/>
        </p:nvSpPr>
        <p:spPr>
          <a:xfrm rot="16200000">
            <a:off x="4261472" y="-2497774"/>
            <a:ext cx="4680772" cy="11820377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0" name="Retângulo 49">
            <a:extLst>
              <a:ext uri="{FF2B5EF4-FFF2-40B4-BE49-F238E27FC236}">
                <a16:creationId xmlns:a16="http://schemas.microsoft.com/office/drawing/2014/main" id="{45C07641-67AF-5E54-44C8-C523EC91499F}"/>
              </a:ext>
            </a:extLst>
          </p:cNvPr>
          <p:cNvSpPr/>
          <p:nvPr/>
        </p:nvSpPr>
        <p:spPr>
          <a:xfrm>
            <a:off x="-869945" y="75697"/>
            <a:ext cx="645458" cy="645458"/>
          </a:xfrm>
          <a:prstGeom prst="rect">
            <a:avLst/>
          </a:prstGeom>
          <a:solidFill>
            <a:srgbClr val="80C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1" name="Retângulo 50">
            <a:extLst>
              <a:ext uri="{FF2B5EF4-FFF2-40B4-BE49-F238E27FC236}">
                <a16:creationId xmlns:a16="http://schemas.microsoft.com/office/drawing/2014/main" id="{DFBEF658-79AB-B267-C640-011ED1308B02}"/>
              </a:ext>
            </a:extLst>
          </p:cNvPr>
          <p:cNvSpPr/>
          <p:nvPr/>
        </p:nvSpPr>
        <p:spPr>
          <a:xfrm>
            <a:off x="-869945" y="915588"/>
            <a:ext cx="645458" cy="645458"/>
          </a:xfrm>
          <a:prstGeom prst="rect">
            <a:avLst/>
          </a:prstGeom>
          <a:solidFill>
            <a:srgbClr val="0095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2" name="Retângulo 51">
            <a:extLst>
              <a:ext uri="{FF2B5EF4-FFF2-40B4-BE49-F238E27FC236}">
                <a16:creationId xmlns:a16="http://schemas.microsoft.com/office/drawing/2014/main" id="{20C39244-1C27-F62C-2638-99B604F4938F}"/>
              </a:ext>
            </a:extLst>
          </p:cNvPr>
          <p:cNvSpPr/>
          <p:nvPr/>
        </p:nvSpPr>
        <p:spPr>
          <a:xfrm>
            <a:off x="-869945" y="1755479"/>
            <a:ext cx="645458" cy="645458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3" name="Retângulo 52">
            <a:extLst>
              <a:ext uri="{FF2B5EF4-FFF2-40B4-BE49-F238E27FC236}">
                <a16:creationId xmlns:a16="http://schemas.microsoft.com/office/drawing/2014/main" id="{0B652C16-5977-6249-652A-5F89A871EF94}"/>
              </a:ext>
            </a:extLst>
          </p:cNvPr>
          <p:cNvSpPr/>
          <p:nvPr/>
        </p:nvSpPr>
        <p:spPr>
          <a:xfrm>
            <a:off x="-869945" y="2595369"/>
            <a:ext cx="645458" cy="645458"/>
          </a:xfrm>
          <a:prstGeom prst="rect">
            <a:avLst/>
          </a:prstGeom>
          <a:solidFill>
            <a:srgbClr val="4C4D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4" name="Retângulo 53">
            <a:extLst>
              <a:ext uri="{FF2B5EF4-FFF2-40B4-BE49-F238E27FC236}">
                <a16:creationId xmlns:a16="http://schemas.microsoft.com/office/drawing/2014/main" id="{F1FD33EA-76EE-3CEA-ADDD-C2EABAB8FE16}"/>
              </a:ext>
            </a:extLst>
          </p:cNvPr>
          <p:cNvSpPr/>
          <p:nvPr/>
        </p:nvSpPr>
        <p:spPr>
          <a:xfrm>
            <a:off x="-869945" y="3429000"/>
            <a:ext cx="645458" cy="645458"/>
          </a:xfrm>
          <a:prstGeom prst="rect">
            <a:avLst/>
          </a:prstGeom>
          <a:solidFill>
            <a:srgbClr val="FFD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5" name="Retângulo 54">
            <a:extLst>
              <a:ext uri="{FF2B5EF4-FFF2-40B4-BE49-F238E27FC236}">
                <a16:creationId xmlns:a16="http://schemas.microsoft.com/office/drawing/2014/main" id="{9CC754F2-55B6-9883-CAE6-BD536E260E7F}"/>
              </a:ext>
            </a:extLst>
          </p:cNvPr>
          <p:cNvSpPr/>
          <p:nvPr/>
        </p:nvSpPr>
        <p:spPr>
          <a:xfrm>
            <a:off x="-869945" y="4262631"/>
            <a:ext cx="645458" cy="645458"/>
          </a:xfrm>
          <a:prstGeom prst="rect">
            <a:avLst/>
          </a:prstGeom>
          <a:solidFill>
            <a:srgbClr val="C5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6" name="Retângulo 55">
            <a:extLst>
              <a:ext uri="{FF2B5EF4-FFF2-40B4-BE49-F238E27FC236}">
                <a16:creationId xmlns:a16="http://schemas.microsoft.com/office/drawing/2014/main" id="{085BC6DE-2D13-848F-AAFE-FEF9B44EDAA4}"/>
              </a:ext>
            </a:extLst>
          </p:cNvPr>
          <p:cNvSpPr/>
          <p:nvPr/>
        </p:nvSpPr>
        <p:spPr>
          <a:xfrm>
            <a:off x="-869945" y="5102521"/>
            <a:ext cx="645458" cy="645458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7" name="Retângulo 56">
            <a:extLst>
              <a:ext uri="{FF2B5EF4-FFF2-40B4-BE49-F238E27FC236}">
                <a16:creationId xmlns:a16="http://schemas.microsoft.com/office/drawing/2014/main" id="{AABD0ED4-529C-A90C-1E7F-C21DCAFE5B81}"/>
              </a:ext>
            </a:extLst>
          </p:cNvPr>
          <p:cNvSpPr/>
          <p:nvPr/>
        </p:nvSpPr>
        <p:spPr>
          <a:xfrm>
            <a:off x="-869945" y="5814969"/>
            <a:ext cx="645458" cy="645458"/>
          </a:xfrm>
          <a:prstGeom prst="rect">
            <a:avLst/>
          </a:prstGeom>
          <a:solidFill>
            <a:srgbClr val="2C2C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1" name="Retângulo 2">
            <a:extLst>
              <a:ext uri="{FF2B5EF4-FFF2-40B4-BE49-F238E27FC236}">
                <a16:creationId xmlns:a16="http://schemas.microsoft.com/office/drawing/2014/main" id="{CB535BF8-9A1C-6456-B944-C698022903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748" y="594401"/>
            <a:ext cx="10227675" cy="393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766">
              <a:lnSpc>
                <a:spcPts val="2500"/>
              </a:lnSpc>
              <a:spcBef>
                <a:spcPct val="0"/>
              </a:spcBef>
              <a:buNone/>
              <a:defRPr/>
            </a:pPr>
            <a:r>
              <a:rPr lang="es-ES" altLang="pt-BR" sz="1800" b="1" dirty="0">
                <a:solidFill>
                  <a:schemeClr val="bg1"/>
                </a:solidFill>
                <a:latin typeface="+mn-lt"/>
              </a:rPr>
              <a:t>Nuestra voz debe adaptarse a las audiencias y a los canales, no existe una "estrategia única para todos"</a:t>
            </a:r>
            <a:endParaRPr lang="en-US" altLang="pt-BR" sz="1800" b="1" dirty="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138" name="Conector reto 137">
            <a:extLst>
              <a:ext uri="{FF2B5EF4-FFF2-40B4-BE49-F238E27FC236}">
                <a16:creationId xmlns:a16="http://schemas.microsoft.com/office/drawing/2014/main" id="{A88ECB97-72CC-390F-FFE7-F9C8FD4AADB0}"/>
              </a:ext>
            </a:extLst>
          </p:cNvPr>
          <p:cNvCxnSpPr>
            <a:cxnSpLocks/>
            <a:endCxn id="45" idx="3"/>
          </p:cNvCxnSpPr>
          <p:nvPr/>
        </p:nvCxnSpPr>
        <p:spPr>
          <a:xfrm>
            <a:off x="-1485900" y="3412415"/>
            <a:ext cx="2177569" cy="0"/>
          </a:xfrm>
          <a:prstGeom prst="line">
            <a:avLst/>
          </a:prstGeom>
          <a:ln w="12700">
            <a:solidFill>
              <a:srgbClr val="2C2C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Espaço Reservado para Texto 3">
            <a:extLst>
              <a:ext uri="{FF2B5EF4-FFF2-40B4-BE49-F238E27FC236}">
                <a16:creationId xmlns:a16="http://schemas.microsoft.com/office/drawing/2014/main" id="{7A9BCABE-A963-5F56-B5E8-4155BF3179B3}"/>
              </a:ext>
            </a:extLst>
          </p:cNvPr>
          <p:cNvSpPr txBox="1">
            <a:spLocks/>
          </p:cNvSpPr>
          <p:nvPr/>
        </p:nvSpPr>
        <p:spPr>
          <a:xfrm>
            <a:off x="4898837" y="6007302"/>
            <a:ext cx="7565361" cy="63328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pt-BR" sz="1800" i="1" kern="1200">
                <a:solidFill>
                  <a:srgbClr val="4C4D4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pt-BR" sz="1200" i="1" kern="1200">
                <a:solidFill>
                  <a:srgbClr val="3D3D3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pt-BR" sz="1000" kern="1200">
                <a:solidFill>
                  <a:srgbClr val="3D3D3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pt-BR" sz="900" i="1" kern="1200">
                <a:solidFill>
                  <a:srgbClr val="3D3D3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pt-BR" sz="900" kern="1200">
                <a:solidFill>
                  <a:srgbClr val="3D3D3F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s-ES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La buena noticia es que todos tenemos talento interno para ayudarnos</a:t>
            </a: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grpSp>
        <p:nvGrpSpPr>
          <p:cNvPr id="4" name="Gráfico 8">
            <a:extLst>
              <a:ext uri="{FF2B5EF4-FFF2-40B4-BE49-F238E27FC236}">
                <a16:creationId xmlns:a16="http://schemas.microsoft.com/office/drawing/2014/main" id="{17E71C3E-BD16-EAEC-78E2-EB0872901B79}"/>
              </a:ext>
            </a:extLst>
          </p:cNvPr>
          <p:cNvGrpSpPr>
            <a:grpSpLocks noChangeAspect="1"/>
          </p:cNvGrpSpPr>
          <p:nvPr/>
        </p:nvGrpSpPr>
        <p:grpSpPr>
          <a:xfrm>
            <a:off x="-254045" y="5227127"/>
            <a:ext cx="5039305" cy="2160000"/>
            <a:chOff x="-6037733" y="896782"/>
            <a:chExt cx="4686870" cy="2008938"/>
          </a:xfrm>
        </p:grpSpPr>
        <p:grpSp>
          <p:nvGrpSpPr>
            <p:cNvPr id="6" name="Gráfico 8">
              <a:extLst>
                <a:ext uri="{FF2B5EF4-FFF2-40B4-BE49-F238E27FC236}">
                  <a16:creationId xmlns:a16="http://schemas.microsoft.com/office/drawing/2014/main" id="{1FD34E87-4CFB-A72D-70D8-993FF63A29E5}"/>
                </a:ext>
              </a:extLst>
            </p:cNvPr>
            <p:cNvGrpSpPr/>
            <p:nvPr/>
          </p:nvGrpSpPr>
          <p:grpSpPr>
            <a:xfrm>
              <a:off x="-5846509" y="2127548"/>
              <a:ext cx="75063" cy="75063"/>
              <a:chOff x="-5846509" y="2127548"/>
              <a:chExt cx="75063" cy="75063"/>
            </a:xfrm>
          </p:grpSpPr>
          <p:sp>
            <p:nvSpPr>
              <p:cNvPr id="7" name="Forma Livre: Forma 6">
                <a:extLst>
                  <a:ext uri="{FF2B5EF4-FFF2-40B4-BE49-F238E27FC236}">
                    <a16:creationId xmlns:a16="http://schemas.microsoft.com/office/drawing/2014/main" id="{6D9D8CC7-FEE1-D9E1-C202-5FA5007AF9E5}"/>
                  </a:ext>
                </a:extLst>
              </p:cNvPr>
              <p:cNvSpPr/>
              <p:nvPr/>
            </p:nvSpPr>
            <p:spPr>
              <a:xfrm>
                <a:off x="-5846509" y="2127548"/>
                <a:ext cx="75063" cy="75063"/>
              </a:xfrm>
              <a:custGeom>
                <a:avLst/>
                <a:gdLst>
                  <a:gd name="connsiteX0" fmla="*/ 75064 w 75063"/>
                  <a:gd name="connsiteY0" fmla="*/ 37532 h 75063"/>
                  <a:gd name="connsiteX1" fmla="*/ 37532 w 75063"/>
                  <a:gd name="connsiteY1" fmla="*/ 75064 h 75063"/>
                  <a:gd name="connsiteX2" fmla="*/ 0 w 75063"/>
                  <a:gd name="connsiteY2" fmla="*/ 37532 h 75063"/>
                  <a:gd name="connsiteX3" fmla="*/ 37532 w 75063"/>
                  <a:gd name="connsiteY3" fmla="*/ 0 h 75063"/>
                  <a:gd name="connsiteX4" fmla="*/ 75064 w 75063"/>
                  <a:gd name="connsiteY4" fmla="*/ 37532 h 75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063" h="75063">
                    <a:moveTo>
                      <a:pt x="75064" y="37532"/>
                    </a:moveTo>
                    <a:cubicBezTo>
                      <a:pt x="75064" y="58260"/>
                      <a:pt x="58260" y="75064"/>
                      <a:pt x="37532" y="75064"/>
                    </a:cubicBezTo>
                    <a:cubicBezTo>
                      <a:pt x="16804" y="75064"/>
                      <a:pt x="0" y="58260"/>
                      <a:pt x="0" y="37532"/>
                    </a:cubicBezTo>
                    <a:cubicBezTo>
                      <a:pt x="0" y="16804"/>
                      <a:pt x="16804" y="0"/>
                      <a:pt x="37532" y="0"/>
                    </a:cubicBezTo>
                    <a:cubicBezTo>
                      <a:pt x="58260" y="0"/>
                      <a:pt x="75064" y="16804"/>
                      <a:pt x="75064" y="37532"/>
                    </a:cubicBezTo>
                    <a:close/>
                  </a:path>
                </a:pathLst>
              </a:custGeom>
              <a:solidFill>
                <a:srgbClr val="1496EE"/>
              </a:solidFill>
              <a:ln w="12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grpSp>
            <p:nvGrpSpPr>
              <p:cNvPr id="8" name="Gráfico 8">
                <a:extLst>
                  <a:ext uri="{FF2B5EF4-FFF2-40B4-BE49-F238E27FC236}">
                    <a16:creationId xmlns:a16="http://schemas.microsoft.com/office/drawing/2014/main" id="{73059093-DBE9-897D-7F4F-B13199A78FBF}"/>
                  </a:ext>
                </a:extLst>
              </p:cNvPr>
              <p:cNvGrpSpPr/>
              <p:nvPr/>
            </p:nvGrpSpPr>
            <p:grpSpPr>
              <a:xfrm>
                <a:off x="-5832574" y="2140488"/>
                <a:ext cx="47194" cy="42948"/>
                <a:chOff x="-5832574" y="2140488"/>
                <a:chExt cx="47194" cy="42948"/>
              </a:xfrm>
              <a:solidFill>
                <a:srgbClr val="FFFFFF"/>
              </a:solidFill>
            </p:grpSpPr>
            <p:sp>
              <p:nvSpPr>
                <p:cNvPr id="10" name="Forma Livre: Forma 9">
                  <a:extLst>
                    <a:ext uri="{FF2B5EF4-FFF2-40B4-BE49-F238E27FC236}">
                      <a16:creationId xmlns:a16="http://schemas.microsoft.com/office/drawing/2014/main" id="{8058F6F0-1D8D-709C-D61C-87F6BE581C2C}"/>
                    </a:ext>
                  </a:extLst>
                </p:cNvPr>
                <p:cNvSpPr/>
                <p:nvPr/>
              </p:nvSpPr>
              <p:spPr>
                <a:xfrm>
                  <a:off x="-5832574" y="2157616"/>
                  <a:ext cx="13587" cy="25807"/>
                </a:xfrm>
                <a:custGeom>
                  <a:avLst/>
                  <a:gdLst>
                    <a:gd name="connsiteX0" fmla="*/ 10495 w 13587"/>
                    <a:gd name="connsiteY0" fmla="*/ 0 h 25807"/>
                    <a:gd name="connsiteX1" fmla="*/ 3092 w 13587"/>
                    <a:gd name="connsiteY1" fmla="*/ 0 h 25807"/>
                    <a:gd name="connsiteX2" fmla="*/ 0 w 13587"/>
                    <a:gd name="connsiteY2" fmla="*/ 3092 h 25807"/>
                    <a:gd name="connsiteX3" fmla="*/ 0 w 13587"/>
                    <a:gd name="connsiteY3" fmla="*/ 22715 h 25807"/>
                    <a:gd name="connsiteX4" fmla="*/ 3092 w 13587"/>
                    <a:gd name="connsiteY4" fmla="*/ 25808 h 25807"/>
                    <a:gd name="connsiteX5" fmla="*/ 10495 w 13587"/>
                    <a:gd name="connsiteY5" fmla="*/ 25808 h 25807"/>
                    <a:gd name="connsiteX6" fmla="*/ 13587 w 13587"/>
                    <a:gd name="connsiteY6" fmla="*/ 22715 h 25807"/>
                    <a:gd name="connsiteX7" fmla="*/ 13587 w 13587"/>
                    <a:gd name="connsiteY7" fmla="*/ 3092 h 25807"/>
                    <a:gd name="connsiteX8" fmla="*/ 10495 w 13587"/>
                    <a:gd name="connsiteY8" fmla="*/ 0 h 25807"/>
                    <a:gd name="connsiteX9" fmla="*/ 9526 w 13587"/>
                    <a:gd name="connsiteY9" fmla="*/ 23957 h 25807"/>
                    <a:gd name="connsiteX10" fmla="*/ 7737 w 13587"/>
                    <a:gd name="connsiteY10" fmla="*/ 22194 h 25807"/>
                    <a:gd name="connsiteX11" fmla="*/ 9526 w 13587"/>
                    <a:gd name="connsiteY11" fmla="*/ 20430 h 25807"/>
                    <a:gd name="connsiteX12" fmla="*/ 11302 w 13587"/>
                    <a:gd name="connsiteY12" fmla="*/ 22194 h 25807"/>
                    <a:gd name="connsiteX13" fmla="*/ 9526 w 13587"/>
                    <a:gd name="connsiteY13" fmla="*/ 23957 h 25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3587" h="25807">
                      <a:moveTo>
                        <a:pt x="10495" y="0"/>
                      </a:moveTo>
                      <a:lnTo>
                        <a:pt x="3092" y="0"/>
                      </a:lnTo>
                      <a:cubicBezTo>
                        <a:pt x="1391" y="0"/>
                        <a:pt x="0" y="1379"/>
                        <a:pt x="0" y="3092"/>
                      </a:cubicBezTo>
                      <a:lnTo>
                        <a:pt x="0" y="22715"/>
                      </a:lnTo>
                      <a:cubicBezTo>
                        <a:pt x="0" y="24417"/>
                        <a:pt x="1379" y="25808"/>
                        <a:pt x="3092" y="25808"/>
                      </a:cubicBezTo>
                      <a:lnTo>
                        <a:pt x="10495" y="25808"/>
                      </a:lnTo>
                      <a:cubicBezTo>
                        <a:pt x="12196" y="25808"/>
                        <a:pt x="13587" y="24429"/>
                        <a:pt x="13587" y="22715"/>
                      </a:cubicBezTo>
                      <a:lnTo>
                        <a:pt x="13587" y="3092"/>
                      </a:lnTo>
                      <a:cubicBezTo>
                        <a:pt x="13587" y="1391"/>
                        <a:pt x="12208" y="0"/>
                        <a:pt x="10495" y="0"/>
                      </a:cubicBezTo>
                      <a:close/>
                      <a:moveTo>
                        <a:pt x="9526" y="23957"/>
                      </a:moveTo>
                      <a:cubicBezTo>
                        <a:pt x="8545" y="23957"/>
                        <a:pt x="7737" y="23175"/>
                        <a:pt x="7737" y="22194"/>
                      </a:cubicBezTo>
                      <a:cubicBezTo>
                        <a:pt x="7737" y="21213"/>
                        <a:pt x="8545" y="20430"/>
                        <a:pt x="9526" y="20430"/>
                      </a:cubicBezTo>
                      <a:cubicBezTo>
                        <a:pt x="10507" y="20430"/>
                        <a:pt x="11302" y="21213"/>
                        <a:pt x="11302" y="22194"/>
                      </a:cubicBezTo>
                      <a:cubicBezTo>
                        <a:pt x="11302" y="23175"/>
                        <a:pt x="10507" y="23957"/>
                        <a:pt x="9526" y="2395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1" name="Forma Livre: Forma 10">
                  <a:extLst>
                    <a:ext uri="{FF2B5EF4-FFF2-40B4-BE49-F238E27FC236}">
                      <a16:creationId xmlns:a16="http://schemas.microsoft.com/office/drawing/2014/main" id="{859304CB-46DE-B832-219C-92C0BD00482A}"/>
                    </a:ext>
                  </a:extLst>
                </p:cNvPr>
                <p:cNvSpPr/>
                <p:nvPr/>
              </p:nvSpPr>
              <p:spPr>
                <a:xfrm>
                  <a:off x="-5816007" y="2140488"/>
                  <a:ext cx="30626" cy="42948"/>
                </a:xfrm>
                <a:custGeom>
                  <a:avLst/>
                  <a:gdLst>
                    <a:gd name="connsiteX0" fmla="*/ 26007 w 30626"/>
                    <a:gd name="connsiteY0" fmla="*/ 30678 h 42948"/>
                    <a:gd name="connsiteX1" fmla="*/ 26007 w 30626"/>
                    <a:gd name="connsiteY1" fmla="*/ 30827 h 42948"/>
                    <a:gd name="connsiteX2" fmla="*/ 26590 w 30626"/>
                    <a:gd name="connsiteY2" fmla="*/ 30827 h 42948"/>
                    <a:gd name="connsiteX3" fmla="*/ 29807 w 30626"/>
                    <a:gd name="connsiteY3" fmla="*/ 34044 h 42948"/>
                    <a:gd name="connsiteX4" fmla="*/ 28875 w 30626"/>
                    <a:gd name="connsiteY4" fmla="*/ 36317 h 42948"/>
                    <a:gd name="connsiteX5" fmla="*/ 26590 w 30626"/>
                    <a:gd name="connsiteY5" fmla="*/ 37260 h 42948"/>
                    <a:gd name="connsiteX6" fmla="*/ 26007 w 30626"/>
                    <a:gd name="connsiteY6" fmla="*/ 37260 h 42948"/>
                    <a:gd name="connsiteX7" fmla="*/ 26007 w 30626"/>
                    <a:gd name="connsiteY7" fmla="*/ 37422 h 42948"/>
                    <a:gd name="connsiteX8" fmla="*/ 28602 w 30626"/>
                    <a:gd name="connsiteY8" fmla="*/ 40179 h 42948"/>
                    <a:gd name="connsiteX9" fmla="*/ 26007 w 30626"/>
                    <a:gd name="connsiteY9" fmla="*/ 42936 h 42948"/>
                    <a:gd name="connsiteX10" fmla="*/ 25820 w 30626"/>
                    <a:gd name="connsiteY10" fmla="*/ 42949 h 42948"/>
                    <a:gd name="connsiteX11" fmla="*/ 4570 w 30626"/>
                    <a:gd name="connsiteY11" fmla="*/ 42949 h 42948"/>
                    <a:gd name="connsiteX12" fmla="*/ 0 w 30626"/>
                    <a:gd name="connsiteY12" fmla="*/ 38391 h 42948"/>
                    <a:gd name="connsiteX13" fmla="*/ 0 w 30626"/>
                    <a:gd name="connsiteY13" fmla="*/ 21028 h 42948"/>
                    <a:gd name="connsiteX14" fmla="*/ 5738 w 30626"/>
                    <a:gd name="connsiteY14" fmla="*/ 10136 h 42948"/>
                    <a:gd name="connsiteX15" fmla="*/ 7141 w 30626"/>
                    <a:gd name="connsiteY15" fmla="*/ 6050 h 42948"/>
                    <a:gd name="connsiteX16" fmla="*/ 9538 w 30626"/>
                    <a:gd name="connsiteY16" fmla="*/ 14 h 42948"/>
                    <a:gd name="connsiteX17" fmla="*/ 14655 w 30626"/>
                    <a:gd name="connsiteY17" fmla="*/ 11192 h 42948"/>
                    <a:gd name="connsiteX18" fmla="*/ 12817 w 30626"/>
                    <a:gd name="connsiteY18" fmla="*/ 15713 h 42948"/>
                    <a:gd name="connsiteX19" fmla="*/ 26702 w 30626"/>
                    <a:gd name="connsiteY19" fmla="*/ 15713 h 42948"/>
                    <a:gd name="connsiteX20" fmla="*/ 30627 w 30626"/>
                    <a:gd name="connsiteY20" fmla="*/ 19650 h 42948"/>
                    <a:gd name="connsiteX21" fmla="*/ 29484 w 30626"/>
                    <a:gd name="connsiteY21" fmla="*/ 22432 h 42948"/>
                    <a:gd name="connsiteX22" fmla="*/ 27000 w 30626"/>
                    <a:gd name="connsiteY22" fmla="*/ 23574 h 42948"/>
                    <a:gd name="connsiteX23" fmla="*/ 30465 w 30626"/>
                    <a:gd name="connsiteY23" fmla="*/ 27126 h 42948"/>
                    <a:gd name="connsiteX24" fmla="*/ 29422 w 30626"/>
                    <a:gd name="connsiteY24" fmla="*/ 29622 h 42948"/>
                    <a:gd name="connsiteX25" fmla="*/ 26913 w 30626"/>
                    <a:gd name="connsiteY25" fmla="*/ 30666 h 42948"/>
                    <a:gd name="connsiteX26" fmla="*/ 26007 w 30626"/>
                    <a:gd name="connsiteY26" fmla="*/ 30666 h 429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30626" h="42948">
                      <a:moveTo>
                        <a:pt x="26007" y="30678"/>
                      </a:moveTo>
                      <a:lnTo>
                        <a:pt x="26007" y="30827"/>
                      </a:lnTo>
                      <a:lnTo>
                        <a:pt x="26590" y="30827"/>
                      </a:lnTo>
                      <a:cubicBezTo>
                        <a:pt x="28379" y="30827"/>
                        <a:pt x="29807" y="32255"/>
                        <a:pt x="29807" y="34044"/>
                      </a:cubicBezTo>
                      <a:cubicBezTo>
                        <a:pt x="29807" y="34926"/>
                        <a:pt x="29447" y="35733"/>
                        <a:pt x="28875" y="36317"/>
                      </a:cubicBezTo>
                      <a:cubicBezTo>
                        <a:pt x="28279" y="36900"/>
                        <a:pt x="27472" y="37260"/>
                        <a:pt x="26590" y="37260"/>
                      </a:cubicBezTo>
                      <a:lnTo>
                        <a:pt x="26007" y="37260"/>
                      </a:lnTo>
                      <a:lnTo>
                        <a:pt x="26007" y="37422"/>
                      </a:lnTo>
                      <a:cubicBezTo>
                        <a:pt x="27460" y="37521"/>
                        <a:pt x="28602" y="38714"/>
                        <a:pt x="28602" y="40179"/>
                      </a:cubicBezTo>
                      <a:cubicBezTo>
                        <a:pt x="28602" y="41645"/>
                        <a:pt x="27460" y="42837"/>
                        <a:pt x="26007" y="42936"/>
                      </a:cubicBezTo>
                      <a:cubicBezTo>
                        <a:pt x="25944" y="42949"/>
                        <a:pt x="25882" y="42949"/>
                        <a:pt x="25820" y="42949"/>
                      </a:cubicBezTo>
                      <a:lnTo>
                        <a:pt x="4570" y="42949"/>
                      </a:lnTo>
                      <a:cubicBezTo>
                        <a:pt x="2049" y="42949"/>
                        <a:pt x="0" y="40912"/>
                        <a:pt x="0" y="38391"/>
                      </a:cubicBezTo>
                      <a:lnTo>
                        <a:pt x="0" y="21028"/>
                      </a:lnTo>
                      <a:cubicBezTo>
                        <a:pt x="0" y="18321"/>
                        <a:pt x="3515" y="12645"/>
                        <a:pt x="5738" y="10136"/>
                      </a:cubicBezTo>
                      <a:cubicBezTo>
                        <a:pt x="6744" y="9006"/>
                        <a:pt x="7265" y="7553"/>
                        <a:pt x="7141" y="6050"/>
                      </a:cubicBezTo>
                      <a:cubicBezTo>
                        <a:pt x="6955" y="3653"/>
                        <a:pt x="7104" y="238"/>
                        <a:pt x="9538" y="14"/>
                      </a:cubicBezTo>
                      <a:cubicBezTo>
                        <a:pt x="13339" y="-346"/>
                        <a:pt x="16456" y="6236"/>
                        <a:pt x="14655" y="11192"/>
                      </a:cubicBezTo>
                      <a:cubicBezTo>
                        <a:pt x="13910" y="13204"/>
                        <a:pt x="13301" y="14682"/>
                        <a:pt x="12817" y="15713"/>
                      </a:cubicBezTo>
                      <a:lnTo>
                        <a:pt x="26702" y="15713"/>
                      </a:lnTo>
                      <a:cubicBezTo>
                        <a:pt x="28875" y="15713"/>
                        <a:pt x="30627" y="17476"/>
                        <a:pt x="30627" y="19650"/>
                      </a:cubicBezTo>
                      <a:cubicBezTo>
                        <a:pt x="30627" y="20730"/>
                        <a:pt x="30192" y="21724"/>
                        <a:pt x="29484" y="22432"/>
                      </a:cubicBezTo>
                      <a:cubicBezTo>
                        <a:pt x="28826" y="23077"/>
                        <a:pt x="27969" y="23512"/>
                        <a:pt x="27000" y="23574"/>
                      </a:cubicBezTo>
                      <a:cubicBezTo>
                        <a:pt x="28913" y="23624"/>
                        <a:pt x="30465" y="25201"/>
                        <a:pt x="30465" y="27126"/>
                      </a:cubicBezTo>
                      <a:cubicBezTo>
                        <a:pt x="30465" y="28095"/>
                        <a:pt x="30068" y="28989"/>
                        <a:pt x="29422" y="29622"/>
                      </a:cubicBezTo>
                      <a:cubicBezTo>
                        <a:pt x="28776" y="30268"/>
                        <a:pt x="27894" y="30666"/>
                        <a:pt x="26913" y="30666"/>
                      </a:cubicBezTo>
                      <a:lnTo>
                        <a:pt x="26007" y="3066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</p:grpSp>
        <p:grpSp>
          <p:nvGrpSpPr>
            <p:cNvPr id="12" name="Gráfico 8">
              <a:extLst>
                <a:ext uri="{FF2B5EF4-FFF2-40B4-BE49-F238E27FC236}">
                  <a16:creationId xmlns:a16="http://schemas.microsoft.com/office/drawing/2014/main" id="{FC5D2C19-9778-FF02-E2B5-8907268E714B}"/>
                </a:ext>
              </a:extLst>
            </p:cNvPr>
            <p:cNvGrpSpPr/>
            <p:nvPr/>
          </p:nvGrpSpPr>
          <p:grpSpPr>
            <a:xfrm>
              <a:off x="-5484777" y="2035109"/>
              <a:ext cx="75063" cy="75063"/>
              <a:chOff x="-5484777" y="2035109"/>
              <a:chExt cx="75063" cy="75063"/>
            </a:xfrm>
          </p:grpSpPr>
          <p:sp>
            <p:nvSpPr>
              <p:cNvPr id="13" name="Forma Livre: Forma 12">
                <a:extLst>
                  <a:ext uri="{FF2B5EF4-FFF2-40B4-BE49-F238E27FC236}">
                    <a16:creationId xmlns:a16="http://schemas.microsoft.com/office/drawing/2014/main" id="{5EE5B372-746D-34DA-7691-315FA8AAD622}"/>
                  </a:ext>
                </a:extLst>
              </p:cNvPr>
              <p:cNvSpPr/>
              <p:nvPr/>
            </p:nvSpPr>
            <p:spPr>
              <a:xfrm>
                <a:off x="-5484777" y="2035109"/>
                <a:ext cx="75063" cy="75063"/>
              </a:xfrm>
              <a:custGeom>
                <a:avLst/>
                <a:gdLst>
                  <a:gd name="connsiteX0" fmla="*/ 75064 w 75063"/>
                  <a:gd name="connsiteY0" fmla="*/ 37532 h 75063"/>
                  <a:gd name="connsiteX1" fmla="*/ 37532 w 75063"/>
                  <a:gd name="connsiteY1" fmla="*/ 75064 h 75063"/>
                  <a:gd name="connsiteX2" fmla="*/ 0 w 75063"/>
                  <a:gd name="connsiteY2" fmla="*/ 37532 h 75063"/>
                  <a:gd name="connsiteX3" fmla="*/ 37532 w 75063"/>
                  <a:gd name="connsiteY3" fmla="*/ 0 h 75063"/>
                  <a:gd name="connsiteX4" fmla="*/ 75064 w 75063"/>
                  <a:gd name="connsiteY4" fmla="*/ 37532 h 75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063" h="75063">
                    <a:moveTo>
                      <a:pt x="75064" y="37532"/>
                    </a:moveTo>
                    <a:cubicBezTo>
                      <a:pt x="75064" y="58260"/>
                      <a:pt x="58260" y="75064"/>
                      <a:pt x="37532" y="75064"/>
                    </a:cubicBezTo>
                    <a:cubicBezTo>
                      <a:pt x="16804" y="75064"/>
                      <a:pt x="0" y="58260"/>
                      <a:pt x="0" y="37532"/>
                    </a:cubicBezTo>
                    <a:cubicBezTo>
                      <a:pt x="0" y="16804"/>
                      <a:pt x="16804" y="0"/>
                      <a:pt x="37532" y="0"/>
                    </a:cubicBezTo>
                    <a:cubicBezTo>
                      <a:pt x="58260" y="0"/>
                      <a:pt x="75064" y="16804"/>
                      <a:pt x="75064" y="37532"/>
                    </a:cubicBezTo>
                    <a:close/>
                  </a:path>
                </a:pathLst>
              </a:custGeom>
              <a:solidFill>
                <a:srgbClr val="1496EE"/>
              </a:solidFill>
              <a:ln w="12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grpSp>
            <p:nvGrpSpPr>
              <p:cNvPr id="14" name="Gráfico 8">
                <a:extLst>
                  <a:ext uri="{FF2B5EF4-FFF2-40B4-BE49-F238E27FC236}">
                    <a16:creationId xmlns:a16="http://schemas.microsoft.com/office/drawing/2014/main" id="{EC8F8681-C71B-1E11-119A-80B37BDB5DA3}"/>
                  </a:ext>
                </a:extLst>
              </p:cNvPr>
              <p:cNvGrpSpPr/>
              <p:nvPr/>
            </p:nvGrpSpPr>
            <p:grpSpPr>
              <a:xfrm>
                <a:off x="-5470842" y="2048061"/>
                <a:ext cx="47181" cy="42948"/>
                <a:chOff x="-5470842" y="2048061"/>
                <a:chExt cx="47181" cy="42948"/>
              </a:xfrm>
              <a:solidFill>
                <a:srgbClr val="FFFFFF"/>
              </a:solidFill>
            </p:grpSpPr>
            <p:sp>
              <p:nvSpPr>
                <p:cNvPr id="15" name="Forma Livre: Forma 14">
                  <a:extLst>
                    <a:ext uri="{FF2B5EF4-FFF2-40B4-BE49-F238E27FC236}">
                      <a16:creationId xmlns:a16="http://schemas.microsoft.com/office/drawing/2014/main" id="{73EE4467-A0DE-BBBA-9936-7B9F1AA5931B}"/>
                    </a:ext>
                  </a:extLst>
                </p:cNvPr>
                <p:cNvSpPr/>
                <p:nvPr/>
              </p:nvSpPr>
              <p:spPr>
                <a:xfrm>
                  <a:off x="-5470842" y="2065190"/>
                  <a:ext cx="13587" cy="25807"/>
                </a:xfrm>
                <a:custGeom>
                  <a:avLst/>
                  <a:gdLst>
                    <a:gd name="connsiteX0" fmla="*/ 10495 w 13587"/>
                    <a:gd name="connsiteY0" fmla="*/ 0 h 25807"/>
                    <a:gd name="connsiteX1" fmla="*/ 3092 w 13587"/>
                    <a:gd name="connsiteY1" fmla="*/ 0 h 25807"/>
                    <a:gd name="connsiteX2" fmla="*/ 0 w 13587"/>
                    <a:gd name="connsiteY2" fmla="*/ 3092 h 25807"/>
                    <a:gd name="connsiteX3" fmla="*/ 0 w 13587"/>
                    <a:gd name="connsiteY3" fmla="*/ 22715 h 25807"/>
                    <a:gd name="connsiteX4" fmla="*/ 3092 w 13587"/>
                    <a:gd name="connsiteY4" fmla="*/ 25808 h 25807"/>
                    <a:gd name="connsiteX5" fmla="*/ 10495 w 13587"/>
                    <a:gd name="connsiteY5" fmla="*/ 25808 h 25807"/>
                    <a:gd name="connsiteX6" fmla="*/ 13587 w 13587"/>
                    <a:gd name="connsiteY6" fmla="*/ 22715 h 25807"/>
                    <a:gd name="connsiteX7" fmla="*/ 13587 w 13587"/>
                    <a:gd name="connsiteY7" fmla="*/ 3092 h 25807"/>
                    <a:gd name="connsiteX8" fmla="*/ 10495 w 13587"/>
                    <a:gd name="connsiteY8" fmla="*/ 0 h 25807"/>
                    <a:gd name="connsiteX9" fmla="*/ 9526 w 13587"/>
                    <a:gd name="connsiteY9" fmla="*/ 23957 h 25807"/>
                    <a:gd name="connsiteX10" fmla="*/ 7737 w 13587"/>
                    <a:gd name="connsiteY10" fmla="*/ 22194 h 25807"/>
                    <a:gd name="connsiteX11" fmla="*/ 9526 w 13587"/>
                    <a:gd name="connsiteY11" fmla="*/ 20430 h 25807"/>
                    <a:gd name="connsiteX12" fmla="*/ 11289 w 13587"/>
                    <a:gd name="connsiteY12" fmla="*/ 22194 h 25807"/>
                    <a:gd name="connsiteX13" fmla="*/ 9526 w 13587"/>
                    <a:gd name="connsiteY13" fmla="*/ 23957 h 25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3587" h="25807">
                      <a:moveTo>
                        <a:pt x="10495" y="0"/>
                      </a:moveTo>
                      <a:lnTo>
                        <a:pt x="3092" y="0"/>
                      </a:lnTo>
                      <a:cubicBezTo>
                        <a:pt x="1391" y="0"/>
                        <a:pt x="0" y="1379"/>
                        <a:pt x="0" y="3092"/>
                      </a:cubicBezTo>
                      <a:lnTo>
                        <a:pt x="0" y="22715"/>
                      </a:lnTo>
                      <a:cubicBezTo>
                        <a:pt x="0" y="24417"/>
                        <a:pt x="1379" y="25808"/>
                        <a:pt x="3092" y="25808"/>
                      </a:cubicBezTo>
                      <a:lnTo>
                        <a:pt x="10495" y="25808"/>
                      </a:lnTo>
                      <a:cubicBezTo>
                        <a:pt x="12196" y="25808"/>
                        <a:pt x="13587" y="24429"/>
                        <a:pt x="13587" y="22715"/>
                      </a:cubicBezTo>
                      <a:lnTo>
                        <a:pt x="13587" y="3092"/>
                      </a:lnTo>
                      <a:cubicBezTo>
                        <a:pt x="13587" y="1391"/>
                        <a:pt x="12208" y="0"/>
                        <a:pt x="10495" y="0"/>
                      </a:cubicBezTo>
                      <a:close/>
                      <a:moveTo>
                        <a:pt x="9526" y="23957"/>
                      </a:moveTo>
                      <a:cubicBezTo>
                        <a:pt x="8545" y="23957"/>
                        <a:pt x="7737" y="23175"/>
                        <a:pt x="7737" y="22194"/>
                      </a:cubicBezTo>
                      <a:cubicBezTo>
                        <a:pt x="7737" y="21213"/>
                        <a:pt x="8545" y="20430"/>
                        <a:pt x="9526" y="20430"/>
                      </a:cubicBezTo>
                      <a:cubicBezTo>
                        <a:pt x="10507" y="20430"/>
                        <a:pt x="11289" y="21213"/>
                        <a:pt x="11289" y="22194"/>
                      </a:cubicBezTo>
                      <a:cubicBezTo>
                        <a:pt x="11289" y="23175"/>
                        <a:pt x="10507" y="23957"/>
                        <a:pt x="9526" y="2395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6" name="Forma Livre: Forma 15">
                  <a:extLst>
                    <a:ext uri="{FF2B5EF4-FFF2-40B4-BE49-F238E27FC236}">
                      <a16:creationId xmlns:a16="http://schemas.microsoft.com/office/drawing/2014/main" id="{D1A4D89A-CF49-BEC2-CBBD-3F26FAEFD8E8}"/>
                    </a:ext>
                  </a:extLst>
                </p:cNvPr>
                <p:cNvSpPr/>
                <p:nvPr/>
              </p:nvSpPr>
              <p:spPr>
                <a:xfrm>
                  <a:off x="-5454287" y="2048061"/>
                  <a:ext cx="30626" cy="42948"/>
                </a:xfrm>
                <a:custGeom>
                  <a:avLst/>
                  <a:gdLst>
                    <a:gd name="connsiteX0" fmla="*/ 26019 w 30626"/>
                    <a:gd name="connsiteY0" fmla="*/ 30678 h 42948"/>
                    <a:gd name="connsiteX1" fmla="*/ 26019 w 30626"/>
                    <a:gd name="connsiteY1" fmla="*/ 30827 h 42948"/>
                    <a:gd name="connsiteX2" fmla="*/ 26603 w 30626"/>
                    <a:gd name="connsiteY2" fmla="*/ 30827 h 42948"/>
                    <a:gd name="connsiteX3" fmla="*/ 29819 w 30626"/>
                    <a:gd name="connsiteY3" fmla="*/ 34044 h 42948"/>
                    <a:gd name="connsiteX4" fmla="*/ 28888 w 30626"/>
                    <a:gd name="connsiteY4" fmla="*/ 36317 h 42948"/>
                    <a:gd name="connsiteX5" fmla="*/ 26603 w 30626"/>
                    <a:gd name="connsiteY5" fmla="*/ 37260 h 42948"/>
                    <a:gd name="connsiteX6" fmla="*/ 26019 w 30626"/>
                    <a:gd name="connsiteY6" fmla="*/ 37260 h 42948"/>
                    <a:gd name="connsiteX7" fmla="*/ 26019 w 30626"/>
                    <a:gd name="connsiteY7" fmla="*/ 37422 h 42948"/>
                    <a:gd name="connsiteX8" fmla="*/ 28602 w 30626"/>
                    <a:gd name="connsiteY8" fmla="*/ 40179 h 42948"/>
                    <a:gd name="connsiteX9" fmla="*/ 26019 w 30626"/>
                    <a:gd name="connsiteY9" fmla="*/ 42936 h 42948"/>
                    <a:gd name="connsiteX10" fmla="*/ 25820 w 30626"/>
                    <a:gd name="connsiteY10" fmla="*/ 42949 h 42948"/>
                    <a:gd name="connsiteX11" fmla="*/ 4570 w 30626"/>
                    <a:gd name="connsiteY11" fmla="*/ 42949 h 42948"/>
                    <a:gd name="connsiteX12" fmla="*/ 0 w 30626"/>
                    <a:gd name="connsiteY12" fmla="*/ 38391 h 42948"/>
                    <a:gd name="connsiteX13" fmla="*/ 0 w 30626"/>
                    <a:gd name="connsiteY13" fmla="*/ 21028 h 42948"/>
                    <a:gd name="connsiteX14" fmla="*/ 5738 w 30626"/>
                    <a:gd name="connsiteY14" fmla="*/ 10136 h 42948"/>
                    <a:gd name="connsiteX15" fmla="*/ 7141 w 30626"/>
                    <a:gd name="connsiteY15" fmla="*/ 6050 h 42948"/>
                    <a:gd name="connsiteX16" fmla="*/ 9538 w 30626"/>
                    <a:gd name="connsiteY16" fmla="*/ 14 h 42948"/>
                    <a:gd name="connsiteX17" fmla="*/ 14655 w 30626"/>
                    <a:gd name="connsiteY17" fmla="*/ 11192 h 42948"/>
                    <a:gd name="connsiteX18" fmla="*/ 12817 w 30626"/>
                    <a:gd name="connsiteY18" fmla="*/ 15713 h 42948"/>
                    <a:gd name="connsiteX19" fmla="*/ 26702 w 30626"/>
                    <a:gd name="connsiteY19" fmla="*/ 15713 h 42948"/>
                    <a:gd name="connsiteX20" fmla="*/ 30627 w 30626"/>
                    <a:gd name="connsiteY20" fmla="*/ 19650 h 42948"/>
                    <a:gd name="connsiteX21" fmla="*/ 29484 w 30626"/>
                    <a:gd name="connsiteY21" fmla="*/ 22432 h 42948"/>
                    <a:gd name="connsiteX22" fmla="*/ 27013 w 30626"/>
                    <a:gd name="connsiteY22" fmla="*/ 23574 h 42948"/>
                    <a:gd name="connsiteX23" fmla="*/ 30465 w 30626"/>
                    <a:gd name="connsiteY23" fmla="*/ 27126 h 42948"/>
                    <a:gd name="connsiteX24" fmla="*/ 29422 w 30626"/>
                    <a:gd name="connsiteY24" fmla="*/ 29623 h 42948"/>
                    <a:gd name="connsiteX25" fmla="*/ 26913 w 30626"/>
                    <a:gd name="connsiteY25" fmla="*/ 30666 h 42948"/>
                    <a:gd name="connsiteX26" fmla="*/ 26007 w 30626"/>
                    <a:gd name="connsiteY26" fmla="*/ 30666 h 429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30626" h="42948">
                      <a:moveTo>
                        <a:pt x="26019" y="30678"/>
                      </a:moveTo>
                      <a:lnTo>
                        <a:pt x="26019" y="30827"/>
                      </a:lnTo>
                      <a:lnTo>
                        <a:pt x="26603" y="30827"/>
                      </a:lnTo>
                      <a:cubicBezTo>
                        <a:pt x="28391" y="30827"/>
                        <a:pt x="29819" y="32255"/>
                        <a:pt x="29819" y="34044"/>
                      </a:cubicBezTo>
                      <a:cubicBezTo>
                        <a:pt x="29819" y="34926"/>
                        <a:pt x="29472" y="35733"/>
                        <a:pt x="28888" y="36317"/>
                      </a:cubicBezTo>
                      <a:cubicBezTo>
                        <a:pt x="28292" y="36900"/>
                        <a:pt x="27485" y="37260"/>
                        <a:pt x="26603" y="37260"/>
                      </a:cubicBezTo>
                      <a:lnTo>
                        <a:pt x="26019" y="37260"/>
                      </a:lnTo>
                      <a:lnTo>
                        <a:pt x="26019" y="37422"/>
                      </a:lnTo>
                      <a:cubicBezTo>
                        <a:pt x="27472" y="37521"/>
                        <a:pt x="28602" y="38714"/>
                        <a:pt x="28602" y="40179"/>
                      </a:cubicBezTo>
                      <a:cubicBezTo>
                        <a:pt x="28602" y="41645"/>
                        <a:pt x="27460" y="42837"/>
                        <a:pt x="26019" y="42936"/>
                      </a:cubicBezTo>
                      <a:cubicBezTo>
                        <a:pt x="25957" y="42949"/>
                        <a:pt x="25895" y="42949"/>
                        <a:pt x="25820" y="42949"/>
                      </a:cubicBezTo>
                      <a:lnTo>
                        <a:pt x="4570" y="42949"/>
                      </a:lnTo>
                      <a:cubicBezTo>
                        <a:pt x="2049" y="42949"/>
                        <a:pt x="0" y="40912"/>
                        <a:pt x="0" y="38391"/>
                      </a:cubicBezTo>
                      <a:lnTo>
                        <a:pt x="0" y="21028"/>
                      </a:lnTo>
                      <a:cubicBezTo>
                        <a:pt x="0" y="18308"/>
                        <a:pt x="3515" y="12645"/>
                        <a:pt x="5738" y="10136"/>
                      </a:cubicBezTo>
                      <a:cubicBezTo>
                        <a:pt x="6744" y="9006"/>
                        <a:pt x="7265" y="7553"/>
                        <a:pt x="7141" y="6050"/>
                      </a:cubicBezTo>
                      <a:cubicBezTo>
                        <a:pt x="6955" y="3653"/>
                        <a:pt x="7104" y="238"/>
                        <a:pt x="9538" y="14"/>
                      </a:cubicBezTo>
                      <a:cubicBezTo>
                        <a:pt x="13339" y="-346"/>
                        <a:pt x="16456" y="6236"/>
                        <a:pt x="14655" y="11192"/>
                      </a:cubicBezTo>
                      <a:cubicBezTo>
                        <a:pt x="13910" y="13204"/>
                        <a:pt x="13301" y="14682"/>
                        <a:pt x="12817" y="15713"/>
                      </a:cubicBezTo>
                      <a:lnTo>
                        <a:pt x="26702" y="15713"/>
                      </a:lnTo>
                      <a:cubicBezTo>
                        <a:pt x="28875" y="15713"/>
                        <a:pt x="30627" y="17476"/>
                        <a:pt x="30627" y="19650"/>
                      </a:cubicBezTo>
                      <a:cubicBezTo>
                        <a:pt x="30627" y="20730"/>
                        <a:pt x="30192" y="21724"/>
                        <a:pt x="29484" y="22432"/>
                      </a:cubicBezTo>
                      <a:cubicBezTo>
                        <a:pt x="28826" y="23077"/>
                        <a:pt x="27969" y="23512"/>
                        <a:pt x="27013" y="23574"/>
                      </a:cubicBezTo>
                      <a:cubicBezTo>
                        <a:pt x="28925" y="23624"/>
                        <a:pt x="30465" y="25201"/>
                        <a:pt x="30465" y="27126"/>
                      </a:cubicBezTo>
                      <a:cubicBezTo>
                        <a:pt x="30465" y="28095"/>
                        <a:pt x="30068" y="28989"/>
                        <a:pt x="29422" y="29623"/>
                      </a:cubicBezTo>
                      <a:cubicBezTo>
                        <a:pt x="28776" y="30268"/>
                        <a:pt x="27894" y="30666"/>
                        <a:pt x="26913" y="30666"/>
                      </a:cubicBezTo>
                      <a:lnTo>
                        <a:pt x="26007" y="3066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</p:grpSp>
        <p:grpSp>
          <p:nvGrpSpPr>
            <p:cNvPr id="17" name="Gráfico 8">
              <a:extLst>
                <a:ext uri="{FF2B5EF4-FFF2-40B4-BE49-F238E27FC236}">
                  <a16:creationId xmlns:a16="http://schemas.microsoft.com/office/drawing/2014/main" id="{FD8A4D4F-4D46-FDBC-0E19-CCBF9C0C6269}"/>
                </a:ext>
              </a:extLst>
            </p:cNvPr>
            <p:cNvGrpSpPr/>
            <p:nvPr/>
          </p:nvGrpSpPr>
          <p:grpSpPr>
            <a:xfrm>
              <a:off x="-5272837" y="2016120"/>
              <a:ext cx="76529" cy="76529"/>
              <a:chOff x="-5272837" y="2016120"/>
              <a:chExt cx="76529" cy="76529"/>
            </a:xfrm>
          </p:grpSpPr>
          <p:sp>
            <p:nvSpPr>
              <p:cNvPr id="18" name="Forma Livre: Forma 17">
                <a:extLst>
                  <a:ext uri="{FF2B5EF4-FFF2-40B4-BE49-F238E27FC236}">
                    <a16:creationId xmlns:a16="http://schemas.microsoft.com/office/drawing/2014/main" id="{361FDBFE-6319-BF97-69C4-06566C873253}"/>
                  </a:ext>
                </a:extLst>
              </p:cNvPr>
              <p:cNvSpPr/>
              <p:nvPr/>
            </p:nvSpPr>
            <p:spPr>
              <a:xfrm>
                <a:off x="-5272837" y="2016120"/>
                <a:ext cx="76529" cy="76529"/>
              </a:xfrm>
              <a:custGeom>
                <a:avLst/>
                <a:gdLst>
                  <a:gd name="connsiteX0" fmla="*/ 76529 w 76529"/>
                  <a:gd name="connsiteY0" fmla="*/ 38265 h 76529"/>
                  <a:gd name="connsiteX1" fmla="*/ 38265 w 76529"/>
                  <a:gd name="connsiteY1" fmla="*/ 76529 h 76529"/>
                  <a:gd name="connsiteX2" fmla="*/ 0 w 76529"/>
                  <a:gd name="connsiteY2" fmla="*/ 38265 h 76529"/>
                  <a:gd name="connsiteX3" fmla="*/ 38265 w 76529"/>
                  <a:gd name="connsiteY3" fmla="*/ 0 h 76529"/>
                  <a:gd name="connsiteX4" fmla="*/ 76529 w 76529"/>
                  <a:gd name="connsiteY4" fmla="*/ 38265 h 76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529" h="76529">
                    <a:moveTo>
                      <a:pt x="76529" y="38265"/>
                    </a:moveTo>
                    <a:cubicBezTo>
                      <a:pt x="76529" y="59398"/>
                      <a:pt x="59398" y="76529"/>
                      <a:pt x="38265" y="76529"/>
                    </a:cubicBezTo>
                    <a:cubicBezTo>
                      <a:pt x="17132" y="76529"/>
                      <a:pt x="0" y="59398"/>
                      <a:pt x="0" y="38265"/>
                    </a:cubicBezTo>
                    <a:cubicBezTo>
                      <a:pt x="0" y="17132"/>
                      <a:pt x="17132" y="0"/>
                      <a:pt x="38265" y="0"/>
                    </a:cubicBezTo>
                    <a:cubicBezTo>
                      <a:pt x="59398" y="0"/>
                      <a:pt x="76529" y="17132"/>
                      <a:pt x="76529" y="38265"/>
                    </a:cubicBezTo>
                    <a:close/>
                  </a:path>
                </a:pathLst>
              </a:custGeom>
              <a:solidFill>
                <a:srgbClr val="1496EE"/>
              </a:solidFill>
              <a:ln w="12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grpSp>
            <p:nvGrpSpPr>
              <p:cNvPr id="19" name="Gráfico 8">
                <a:extLst>
                  <a:ext uri="{FF2B5EF4-FFF2-40B4-BE49-F238E27FC236}">
                    <a16:creationId xmlns:a16="http://schemas.microsoft.com/office/drawing/2014/main" id="{9D97E9BC-0076-6E47-B220-390BB1FC13C3}"/>
                  </a:ext>
                </a:extLst>
              </p:cNvPr>
              <p:cNvGrpSpPr/>
              <p:nvPr/>
            </p:nvGrpSpPr>
            <p:grpSpPr>
              <a:xfrm>
                <a:off x="-5258616" y="2029320"/>
                <a:ext cx="48088" cy="43768"/>
                <a:chOff x="-5258616" y="2029320"/>
                <a:chExt cx="48088" cy="43768"/>
              </a:xfrm>
              <a:solidFill>
                <a:srgbClr val="FFFFFF"/>
              </a:solidFill>
            </p:grpSpPr>
            <p:sp>
              <p:nvSpPr>
                <p:cNvPr id="20" name="Forma Livre: Forma 19">
                  <a:extLst>
                    <a:ext uri="{FF2B5EF4-FFF2-40B4-BE49-F238E27FC236}">
                      <a16:creationId xmlns:a16="http://schemas.microsoft.com/office/drawing/2014/main" id="{B61648F3-078C-7438-E94F-01CA03FDC6B9}"/>
                    </a:ext>
                  </a:extLst>
                </p:cNvPr>
                <p:cNvSpPr/>
                <p:nvPr/>
              </p:nvSpPr>
              <p:spPr>
                <a:xfrm>
                  <a:off x="-5258616" y="2046784"/>
                  <a:ext cx="13822" cy="26292"/>
                </a:xfrm>
                <a:custGeom>
                  <a:avLst/>
                  <a:gdLst>
                    <a:gd name="connsiteX0" fmla="*/ 10681 w 13822"/>
                    <a:gd name="connsiteY0" fmla="*/ 0 h 26292"/>
                    <a:gd name="connsiteX1" fmla="*/ 3142 w 13822"/>
                    <a:gd name="connsiteY1" fmla="*/ 0 h 26292"/>
                    <a:gd name="connsiteX2" fmla="*/ 0 w 13822"/>
                    <a:gd name="connsiteY2" fmla="*/ 3142 h 26292"/>
                    <a:gd name="connsiteX3" fmla="*/ 0 w 13822"/>
                    <a:gd name="connsiteY3" fmla="*/ 23150 h 26292"/>
                    <a:gd name="connsiteX4" fmla="*/ 3142 w 13822"/>
                    <a:gd name="connsiteY4" fmla="*/ 26292 h 26292"/>
                    <a:gd name="connsiteX5" fmla="*/ 10681 w 13822"/>
                    <a:gd name="connsiteY5" fmla="*/ 26292 h 26292"/>
                    <a:gd name="connsiteX6" fmla="*/ 13823 w 13822"/>
                    <a:gd name="connsiteY6" fmla="*/ 23150 h 26292"/>
                    <a:gd name="connsiteX7" fmla="*/ 13823 w 13822"/>
                    <a:gd name="connsiteY7" fmla="*/ 3142 h 26292"/>
                    <a:gd name="connsiteX8" fmla="*/ 10681 w 13822"/>
                    <a:gd name="connsiteY8" fmla="*/ 0 h 26292"/>
                    <a:gd name="connsiteX9" fmla="*/ 9700 w 13822"/>
                    <a:gd name="connsiteY9" fmla="*/ 24417 h 26292"/>
                    <a:gd name="connsiteX10" fmla="*/ 7874 w 13822"/>
                    <a:gd name="connsiteY10" fmla="*/ 22616 h 26292"/>
                    <a:gd name="connsiteX11" fmla="*/ 9700 w 13822"/>
                    <a:gd name="connsiteY11" fmla="*/ 20815 h 26292"/>
                    <a:gd name="connsiteX12" fmla="*/ 11501 w 13822"/>
                    <a:gd name="connsiteY12" fmla="*/ 22616 h 26292"/>
                    <a:gd name="connsiteX13" fmla="*/ 9700 w 13822"/>
                    <a:gd name="connsiteY13" fmla="*/ 24417 h 262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3822" h="26292">
                      <a:moveTo>
                        <a:pt x="10681" y="0"/>
                      </a:moveTo>
                      <a:lnTo>
                        <a:pt x="3142" y="0"/>
                      </a:lnTo>
                      <a:cubicBezTo>
                        <a:pt x="1403" y="0"/>
                        <a:pt x="0" y="1416"/>
                        <a:pt x="0" y="3142"/>
                      </a:cubicBezTo>
                      <a:lnTo>
                        <a:pt x="0" y="23150"/>
                      </a:lnTo>
                      <a:cubicBezTo>
                        <a:pt x="0" y="24889"/>
                        <a:pt x="1416" y="26292"/>
                        <a:pt x="3142" y="26292"/>
                      </a:cubicBezTo>
                      <a:lnTo>
                        <a:pt x="10681" y="26292"/>
                      </a:lnTo>
                      <a:cubicBezTo>
                        <a:pt x="12420" y="26292"/>
                        <a:pt x="13823" y="24889"/>
                        <a:pt x="13823" y="23150"/>
                      </a:cubicBezTo>
                      <a:lnTo>
                        <a:pt x="13823" y="3142"/>
                      </a:lnTo>
                      <a:cubicBezTo>
                        <a:pt x="13823" y="1403"/>
                        <a:pt x="12420" y="0"/>
                        <a:pt x="10681" y="0"/>
                      </a:cubicBezTo>
                      <a:close/>
                      <a:moveTo>
                        <a:pt x="9700" y="24417"/>
                      </a:moveTo>
                      <a:cubicBezTo>
                        <a:pt x="8694" y="24417"/>
                        <a:pt x="7874" y="23610"/>
                        <a:pt x="7874" y="22616"/>
                      </a:cubicBezTo>
                      <a:cubicBezTo>
                        <a:pt x="7874" y="21622"/>
                        <a:pt x="8694" y="20815"/>
                        <a:pt x="9700" y="20815"/>
                      </a:cubicBezTo>
                      <a:cubicBezTo>
                        <a:pt x="10706" y="20815"/>
                        <a:pt x="11501" y="21622"/>
                        <a:pt x="11501" y="22616"/>
                      </a:cubicBezTo>
                      <a:cubicBezTo>
                        <a:pt x="11501" y="23610"/>
                        <a:pt x="10693" y="24417"/>
                        <a:pt x="9700" y="2441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21" name="Forma Livre: Forma 20">
                  <a:extLst>
                    <a:ext uri="{FF2B5EF4-FFF2-40B4-BE49-F238E27FC236}">
                      <a16:creationId xmlns:a16="http://schemas.microsoft.com/office/drawing/2014/main" id="{5D7702CE-F319-8EBA-3812-7BAC05537594}"/>
                    </a:ext>
                  </a:extLst>
                </p:cNvPr>
                <p:cNvSpPr/>
                <p:nvPr/>
              </p:nvSpPr>
              <p:spPr>
                <a:xfrm>
                  <a:off x="-5241751" y="2029320"/>
                  <a:ext cx="31222" cy="43768"/>
                </a:xfrm>
                <a:custGeom>
                  <a:avLst/>
                  <a:gdLst>
                    <a:gd name="connsiteX0" fmla="*/ 26516 w 31222"/>
                    <a:gd name="connsiteY0" fmla="*/ 31274 h 43768"/>
                    <a:gd name="connsiteX1" fmla="*/ 26516 w 31222"/>
                    <a:gd name="connsiteY1" fmla="*/ 31423 h 43768"/>
                    <a:gd name="connsiteX2" fmla="*/ 27099 w 31222"/>
                    <a:gd name="connsiteY2" fmla="*/ 31423 h 43768"/>
                    <a:gd name="connsiteX3" fmla="*/ 30378 w 31222"/>
                    <a:gd name="connsiteY3" fmla="*/ 34702 h 43768"/>
                    <a:gd name="connsiteX4" fmla="*/ 29422 w 31222"/>
                    <a:gd name="connsiteY4" fmla="*/ 37012 h 43768"/>
                    <a:gd name="connsiteX5" fmla="*/ 27099 w 31222"/>
                    <a:gd name="connsiteY5" fmla="*/ 37981 h 43768"/>
                    <a:gd name="connsiteX6" fmla="*/ 26516 w 31222"/>
                    <a:gd name="connsiteY6" fmla="*/ 37981 h 43768"/>
                    <a:gd name="connsiteX7" fmla="*/ 26516 w 31222"/>
                    <a:gd name="connsiteY7" fmla="*/ 38142 h 43768"/>
                    <a:gd name="connsiteX8" fmla="*/ 29161 w 31222"/>
                    <a:gd name="connsiteY8" fmla="*/ 40949 h 43768"/>
                    <a:gd name="connsiteX9" fmla="*/ 26516 w 31222"/>
                    <a:gd name="connsiteY9" fmla="*/ 43756 h 43768"/>
                    <a:gd name="connsiteX10" fmla="*/ 26317 w 31222"/>
                    <a:gd name="connsiteY10" fmla="*/ 43768 h 43768"/>
                    <a:gd name="connsiteX11" fmla="*/ 4657 w 31222"/>
                    <a:gd name="connsiteY11" fmla="*/ 43768 h 43768"/>
                    <a:gd name="connsiteX12" fmla="*/ 0 w 31222"/>
                    <a:gd name="connsiteY12" fmla="*/ 39123 h 43768"/>
                    <a:gd name="connsiteX13" fmla="*/ 0 w 31222"/>
                    <a:gd name="connsiteY13" fmla="*/ 21425 h 43768"/>
                    <a:gd name="connsiteX14" fmla="*/ 5850 w 31222"/>
                    <a:gd name="connsiteY14" fmla="*/ 10322 h 43768"/>
                    <a:gd name="connsiteX15" fmla="*/ 7278 w 31222"/>
                    <a:gd name="connsiteY15" fmla="*/ 6162 h 43768"/>
                    <a:gd name="connsiteX16" fmla="*/ 9724 w 31222"/>
                    <a:gd name="connsiteY16" fmla="*/ 14 h 43768"/>
                    <a:gd name="connsiteX17" fmla="*/ 14941 w 31222"/>
                    <a:gd name="connsiteY17" fmla="*/ 11415 h 43768"/>
                    <a:gd name="connsiteX18" fmla="*/ 13078 w 31222"/>
                    <a:gd name="connsiteY18" fmla="*/ 16023 h 43768"/>
                    <a:gd name="connsiteX19" fmla="*/ 27224 w 31222"/>
                    <a:gd name="connsiteY19" fmla="*/ 16023 h 43768"/>
                    <a:gd name="connsiteX20" fmla="*/ 31223 w 31222"/>
                    <a:gd name="connsiteY20" fmla="*/ 20047 h 43768"/>
                    <a:gd name="connsiteX21" fmla="*/ 30055 w 31222"/>
                    <a:gd name="connsiteY21" fmla="*/ 22878 h 43768"/>
                    <a:gd name="connsiteX22" fmla="*/ 27534 w 31222"/>
                    <a:gd name="connsiteY22" fmla="*/ 24046 h 43768"/>
                    <a:gd name="connsiteX23" fmla="*/ 31061 w 31222"/>
                    <a:gd name="connsiteY23" fmla="*/ 27672 h 43768"/>
                    <a:gd name="connsiteX24" fmla="*/ 29993 w 31222"/>
                    <a:gd name="connsiteY24" fmla="*/ 30218 h 43768"/>
                    <a:gd name="connsiteX25" fmla="*/ 27435 w 31222"/>
                    <a:gd name="connsiteY25" fmla="*/ 31286 h 43768"/>
                    <a:gd name="connsiteX26" fmla="*/ 26516 w 31222"/>
                    <a:gd name="connsiteY26" fmla="*/ 31286 h 437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31222" h="43768">
                      <a:moveTo>
                        <a:pt x="26516" y="31274"/>
                      </a:moveTo>
                      <a:lnTo>
                        <a:pt x="26516" y="31423"/>
                      </a:lnTo>
                      <a:lnTo>
                        <a:pt x="27099" y="31423"/>
                      </a:lnTo>
                      <a:cubicBezTo>
                        <a:pt x="28925" y="31423"/>
                        <a:pt x="30378" y="32888"/>
                        <a:pt x="30378" y="34702"/>
                      </a:cubicBezTo>
                      <a:cubicBezTo>
                        <a:pt x="30378" y="35608"/>
                        <a:pt x="30018" y="36428"/>
                        <a:pt x="29422" y="37012"/>
                      </a:cubicBezTo>
                      <a:cubicBezTo>
                        <a:pt x="28813" y="37608"/>
                        <a:pt x="27994" y="37981"/>
                        <a:pt x="27099" y="37981"/>
                      </a:cubicBezTo>
                      <a:lnTo>
                        <a:pt x="26516" y="37981"/>
                      </a:lnTo>
                      <a:lnTo>
                        <a:pt x="26516" y="38142"/>
                      </a:lnTo>
                      <a:cubicBezTo>
                        <a:pt x="27994" y="38241"/>
                        <a:pt x="29161" y="39458"/>
                        <a:pt x="29161" y="40949"/>
                      </a:cubicBezTo>
                      <a:cubicBezTo>
                        <a:pt x="29161" y="42439"/>
                        <a:pt x="27994" y="43656"/>
                        <a:pt x="26516" y="43756"/>
                      </a:cubicBezTo>
                      <a:cubicBezTo>
                        <a:pt x="26454" y="43768"/>
                        <a:pt x="26379" y="43768"/>
                        <a:pt x="26317" y="43768"/>
                      </a:cubicBezTo>
                      <a:lnTo>
                        <a:pt x="4657" y="43768"/>
                      </a:lnTo>
                      <a:cubicBezTo>
                        <a:pt x="2086" y="43768"/>
                        <a:pt x="0" y="41682"/>
                        <a:pt x="0" y="39123"/>
                      </a:cubicBezTo>
                      <a:lnTo>
                        <a:pt x="0" y="21425"/>
                      </a:lnTo>
                      <a:cubicBezTo>
                        <a:pt x="0" y="18656"/>
                        <a:pt x="3577" y="12881"/>
                        <a:pt x="5850" y="10322"/>
                      </a:cubicBezTo>
                      <a:cubicBezTo>
                        <a:pt x="6880" y="9180"/>
                        <a:pt x="7402" y="7677"/>
                        <a:pt x="7278" y="6162"/>
                      </a:cubicBezTo>
                      <a:cubicBezTo>
                        <a:pt x="7079" y="3715"/>
                        <a:pt x="7241" y="237"/>
                        <a:pt x="9724" y="14"/>
                      </a:cubicBezTo>
                      <a:cubicBezTo>
                        <a:pt x="13599" y="-346"/>
                        <a:pt x="16779" y="6360"/>
                        <a:pt x="14941" y="11415"/>
                      </a:cubicBezTo>
                      <a:cubicBezTo>
                        <a:pt x="14183" y="13464"/>
                        <a:pt x="13562" y="14979"/>
                        <a:pt x="13078" y="16023"/>
                      </a:cubicBezTo>
                      <a:lnTo>
                        <a:pt x="27224" y="16023"/>
                      </a:lnTo>
                      <a:cubicBezTo>
                        <a:pt x="29434" y="16023"/>
                        <a:pt x="31223" y="17824"/>
                        <a:pt x="31223" y="20047"/>
                      </a:cubicBezTo>
                      <a:cubicBezTo>
                        <a:pt x="31223" y="21140"/>
                        <a:pt x="30776" y="22158"/>
                        <a:pt x="30055" y="22878"/>
                      </a:cubicBezTo>
                      <a:cubicBezTo>
                        <a:pt x="29385" y="23537"/>
                        <a:pt x="28515" y="23984"/>
                        <a:pt x="27534" y="24046"/>
                      </a:cubicBezTo>
                      <a:cubicBezTo>
                        <a:pt x="29484" y="24095"/>
                        <a:pt x="31061" y="25698"/>
                        <a:pt x="31061" y="27672"/>
                      </a:cubicBezTo>
                      <a:cubicBezTo>
                        <a:pt x="31061" y="28654"/>
                        <a:pt x="30651" y="29573"/>
                        <a:pt x="29993" y="30218"/>
                      </a:cubicBezTo>
                      <a:cubicBezTo>
                        <a:pt x="29335" y="30877"/>
                        <a:pt x="28428" y="31286"/>
                        <a:pt x="27435" y="31286"/>
                      </a:cubicBezTo>
                      <a:lnTo>
                        <a:pt x="26516" y="3128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</p:grpSp>
        <p:grpSp>
          <p:nvGrpSpPr>
            <p:cNvPr id="22" name="Gráfico 8">
              <a:extLst>
                <a:ext uri="{FF2B5EF4-FFF2-40B4-BE49-F238E27FC236}">
                  <a16:creationId xmlns:a16="http://schemas.microsoft.com/office/drawing/2014/main" id="{1A7AEAB8-81F1-E740-1FC2-EB5307278AB1}"/>
                </a:ext>
              </a:extLst>
            </p:cNvPr>
            <p:cNvGrpSpPr/>
            <p:nvPr/>
          </p:nvGrpSpPr>
          <p:grpSpPr>
            <a:xfrm>
              <a:off x="-5642754" y="2256737"/>
              <a:ext cx="75063" cy="75063"/>
              <a:chOff x="-5642754" y="2256737"/>
              <a:chExt cx="75063" cy="75063"/>
            </a:xfrm>
          </p:grpSpPr>
          <p:sp>
            <p:nvSpPr>
              <p:cNvPr id="23" name="Forma Livre: Forma 22">
                <a:extLst>
                  <a:ext uri="{FF2B5EF4-FFF2-40B4-BE49-F238E27FC236}">
                    <a16:creationId xmlns:a16="http://schemas.microsoft.com/office/drawing/2014/main" id="{178D8CB0-9299-0D81-91DC-6B3FDC435E51}"/>
                  </a:ext>
                </a:extLst>
              </p:cNvPr>
              <p:cNvSpPr/>
              <p:nvPr/>
            </p:nvSpPr>
            <p:spPr>
              <a:xfrm>
                <a:off x="-5642754" y="2256737"/>
                <a:ext cx="75063" cy="75063"/>
              </a:xfrm>
              <a:custGeom>
                <a:avLst/>
                <a:gdLst>
                  <a:gd name="connsiteX0" fmla="*/ 75064 w 75063"/>
                  <a:gd name="connsiteY0" fmla="*/ 37532 h 75063"/>
                  <a:gd name="connsiteX1" fmla="*/ 37532 w 75063"/>
                  <a:gd name="connsiteY1" fmla="*/ 75064 h 75063"/>
                  <a:gd name="connsiteX2" fmla="*/ 0 w 75063"/>
                  <a:gd name="connsiteY2" fmla="*/ 37532 h 75063"/>
                  <a:gd name="connsiteX3" fmla="*/ 37532 w 75063"/>
                  <a:gd name="connsiteY3" fmla="*/ 0 h 75063"/>
                  <a:gd name="connsiteX4" fmla="*/ 75064 w 75063"/>
                  <a:gd name="connsiteY4" fmla="*/ 37532 h 75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063" h="75063">
                    <a:moveTo>
                      <a:pt x="75064" y="37532"/>
                    </a:moveTo>
                    <a:cubicBezTo>
                      <a:pt x="75064" y="58260"/>
                      <a:pt x="58260" y="75064"/>
                      <a:pt x="37532" y="75064"/>
                    </a:cubicBezTo>
                    <a:cubicBezTo>
                      <a:pt x="16804" y="75064"/>
                      <a:pt x="0" y="58260"/>
                      <a:pt x="0" y="37532"/>
                    </a:cubicBezTo>
                    <a:cubicBezTo>
                      <a:pt x="0" y="16804"/>
                      <a:pt x="16804" y="0"/>
                      <a:pt x="37532" y="0"/>
                    </a:cubicBezTo>
                    <a:cubicBezTo>
                      <a:pt x="58260" y="0"/>
                      <a:pt x="75064" y="16804"/>
                      <a:pt x="75064" y="37532"/>
                    </a:cubicBezTo>
                    <a:close/>
                  </a:path>
                </a:pathLst>
              </a:custGeom>
              <a:solidFill>
                <a:srgbClr val="1496EE"/>
              </a:solidFill>
              <a:ln w="12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grpSp>
            <p:nvGrpSpPr>
              <p:cNvPr id="24" name="Gráfico 8">
                <a:extLst>
                  <a:ext uri="{FF2B5EF4-FFF2-40B4-BE49-F238E27FC236}">
                    <a16:creationId xmlns:a16="http://schemas.microsoft.com/office/drawing/2014/main" id="{9B8F921A-75AA-BBF2-6DC2-F62BAD2C0999}"/>
                  </a:ext>
                </a:extLst>
              </p:cNvPr>
              <p:cNvGrpSpPr/>
              <p:nvPr/>
            </p:nvGrpSpPr>
            <p:grpSpPr>
              <a:xfrm>
                <a:off x="-5628831" y="2269676"/>
                <a:ext cx="47181" cy="42936"/>
                <a:chOff x="-5628831" y="2269676"/>
                <a:chExt cx="47181" cy="42936"/>
              </a:xfrm>
              <a:solidFill>
                <a:srgbClr val="FFFFFF"/>
              </a:solidFill>
            </p:grpSpPr>
            <p:sp>
              <p:nvSpPr>
                <p:cNvPr id="25" name="Forma Livre: Forma 24">
                  <a:extLst>
                    <a:ext uri="{FF2B5EF4-FFF2-40B4-BE49-F238E27FC236}">
                      <a16:creationId xmlns:a16="http://schemas.microsoft.com/office/drawing/2014/main" id="{5E3661F7-8AA6-5503-7DE8-4755949C85BE}"/>
                    </a:ext>
                  </a:extLst>
                </p:cNvPr>
                <p:cNvSpPr/>
                <p:nvPr/>
              </p:nvSpPr>
              <p:spPr>
                <a:xfrm>
                  <a:off x="-5628831" y="2286804"/>
                  <a:ext cx="13586" cy="25807"/>
                </a:xfrm>
                <a:custGeom>
                  <a:avLst/>
                  <a:gdLst>
                    <a:gd name="connsiteX0" fmla="*/ 10495 w 13586"/>
                    <a:gd name="connsiteY0" fmla="*/ 0 h 25807"/>
                    <a:gd name="connsiteX1" fmla="*/ 3092 w 13586"/>
                    <a:gd name="connsiteY1" fmla="*/ 0 h 25807"/>
                    <a:gd name="connsiteX2" fmla="*/ 0 w 13586"/>
                    <a:gd name="connsiteY2" fmla="*/ 3092 h 25807"/>
                    <a:gd name="connsiteX3" fmla="*/ 0 w 13586"/>
                    <a:gd name="connsiteY3" fmla="*/ 22715 h 25807"/>
                    <a:gd name="connsiteX4" fmla="*/ 3092 w 13586"/>
                    <a:gd name="connsiteY4" fmla="*/ 25808 h 25807"/>
                    <a:gd name="connsiteX5" fmla="*/ 10495 w 13586"/>
                    <a:gd name="connsiteY5" fmla="*/ 25808 h 25807"/>
                    <a:gd name="connsiteX6" fmla="*/ 13587 w 13586"/>
                    <a:gd name="connsiteY6" fmla="*/ 22715 h 25807"/>
                    <a:gd name="connsiteX7" fmla="*/ 13587 w 13586"/>
                    <a:gd name="connsiteY7" fmla="*/ 3092 h 25807"/>
                    <a:gd name="connsiteX8" fmla="*/ 10495 w 13586"/>
                    <a:gd name="connsiteY8" fmla="*/ 0 h 25807"/>
                    <a:gd name="connsiteX9" fmla="*/ 9526 w 13586"/>
                    <a:gd name="connsiteY9" fmla="*/ 23957 h 25807"/>
                    <a:gd name="connsiteX10" fmla="*/ 7737 w 13586"/>
                    <a:gd name="connsiteY10" fmla="*/ 22181 h 25807"/>
                    <a:gd name="connsiteX11" fmla="*/ 9526 w 13586"/>
                    <a:gd name="connsiteY11" fmla="*/ 20418 h 25807"/>
                    <a:gd name="connsiteX12" fmla="*/ 11289 w 13586"/>
                    <a:gd name="connsiteY12" fmla="*/ 22181 h 25807"/>
                    <a:gd name="connsiteX13" fmla="*/ 9526 w 13586"/>
                    <a:gd name="connsiteY13" fmla="*/ 23957 h 25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3586" h="25807">
                      <a:moveTo>
                        <a:pt x="10495" y="0"/>
                      </a:moveTo>
                      <a:lnTo>
                        <a:pt x="3092" y="0"/>
                      </a:lnTo>
                      <a:cubicBezTo>
                        <a:pt x="1391" y="0"/>
                        <a:pt x="0" y="1379"/>
                        <a:pt x="0" y="3092"/>
                      </a:cubicBezTo>
                      <a:lnTo>
                        <a:pt x="0" y="22715"/>
                      </a:lnTo>
                      <a:cubicBezTo>
                        <a:pt x="0" y="24417"/>
                        <a:pt x="1379" y="25808"/>
                        <a:pt x="3092" y="25808"/>
                      </a:cubicBezTo>
                      <a:lnTo>
                        <a:pt x="10495" y="25808"/>
                      </a:lnTo>
                      <a:cubicBezTo>
                        <a:pt x="12196" y="25808"/>
                        <a:pt x="13587" y="24429"/>
                        <a:pt x="13587" y="22715"/>
                      </a:cubicBezTo>
                      <a:lnTo>
                        <a:pt x="13587" y="3092"/>
                      </a:lnTo>
                      <a:cubicBezTo>
                        <a:pt x="13587" y="1391"/>
                        <a:pt x="12208" y="0"/>
                        <a:pt x="10495" y="0"/>
                      </a:cubicBezTo>
                      <a:close/>
                      <a:moveTo>
                        <a:pt x="9526" y="23957"/>
                      </a:moveTo>
                      <a:cubicBezTo>
                        <a:pt x="8545" y="23957"/>
                        <a:pt x="7737" y="23162"/>
                        <a:pt x="7737" y="22181"/>
                      </a:cubicBezTo>
                      <a:cubicBezTo>
                        <a:pt x="7737" y="21200"/>
                        <a:pt x="8545" y="20418"/>
                        <a:pt x="9526" y="20418"/>
                      </a:cubicBezTo>
                      <a:cubicBezTo>
                        <a:pt x="10507" y="20418"/>
                        <a:pt x="11289" y="21213"/>
                        <a:pt x="11289" y="22181"/>
                      </a:cubicBezTo>
                      <a:cubicBezTo>
                        <a:pt x="11289" y="23150"/>
                        <a:pt x="10495" y="23957"/>
                        <a:pt x="9526" y="2395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26" name="Forma Livre: Forma 25">
                  <a:extLst>
                    <a:ext uri="{FF2B5EF4-FFF2-40B4-BE49-F238E27FC236}">
                      <a16:creationId xmlns:a16="http://schemas.microsoft.com/office/drawing/2014/main" id="{CA2C27E5-D44D-5B76-EF14-63849DC9267D}"/>
                    </a:ext>
                  </a:extLst>
                </p:cNvPr>
                <p:cNvSpPr/>
                <p:nvPr/>
              </p:nvSpPr>
              <p:spPr>
                <a:xfrm>
                  <a:off x="-5612276" y="2269676"/>
                  <a:ext cx="30626" cy="42936"/>
                </a:xfrm>
                <a:custGeom>
                  <a:avLst/>
                  <a:gdLst>
                    <a:gd name="connsiteX0" fmla="*/ 26019 w 30626"/>
                    <a:gd name="connsiteY0" fmla="*/ 30678 h 42936"/>
                    <a:gd name="connsiteX1" fmla="*/ 26019 w 30626"/>
                    <a:gd name="connsiteY1" fmla="*/ 30827 h 42936"/>
                    <a:gd name="connsiteX2" fmla="*/ 26603 w 30626"/>
                    <a:gd name="connsiteY2" fmla="*/ 30827 h 42936"/>
                    <a:gd name="connsiteX3" fmla="*/ 29819 w 30626"/>
                    <a:gd name="connsiteY3" fmla="*/ 34044 h 42936"/>
                    <a:gd name="connsiteX4" fmla="*/ 28888 w 30626"/>
                    <a:gd name="connsiteY4" fmla="*/ 36317 h 42936"/>
                    <a:gd name="connsiteX5" fmla="*/ 26603 w 30626"/>
                    <a:gd name="connsiteY5" fmla="*/ 37260 h 42936"/>
                    <a:gd name="connsiteX6" fmla="*/ 26019 w 30626"/>
                    <a:gd name="connsiteY6" fmla="*/ 37260 h 42936"/>
                    <a:gd name="connsiteX7" fmla="*/ 26019 w 30626"/>
                    <a:gd name="connsiteY7" fmla="*/ 37422 h 42936"/>
                    <a:gd name="connsiteX8" fmla="*/ 28602 w 30626"/>
                    <a:gd name="connsiteY8" fmla="*/ 40179 h 42936"/>
                    <a:gd name="connsiteX9" fmla="*/ 26019 w 30626"/>
                    <a:gd name="connsiteY9" fmla="*/ 42924 h 42936"/>
                    <a:gd name="connsiteX10" fmla="*/ 25820 w 30626"/>
                    <a:gd name="connsiteY10" fmla="*/ 42936 h 42936"/>
                    <a:gd name="connsiteX11" fmla="*/ 4570 w 30626"/>
                    <a:gd name="connsiteY11" fmla="*/ 42936 h 42936"/>
                    <a:gd name="connsiteX12" fmla="*/ 0 w 30626"/>
                    <a:gd name="connsiteY12" fmla="*/ 38391 h 42936"/>
                    <a:gd name="connsiteX13" fmla="*/ 0 w 30626"/>
                    <a:gd name="connsiteY13" fmla="*/ 21028 h 42936"/>
                    <a:gd name="connsiteX14" fmla="*/ 5738 w 30626"/>
                    <a:gd name="connsiteY14" fmla="*/ 10136 h 42936"/>
                    <a:gd name="connsiteX15" fmla="*/ 7141 w 30626"/>
                    <a:gd name="connsiteY15" fmla="*/ 6050 h 42936"/>
                    <a:gd name="connsiteX16" fmla="*/ 9538 w 30626"/>
                    <a:gd name="connsiteY16" fmla="*/ 14 h 42936"/>
                    <a:gd name="connsiteX17" fmla="*/ 14655 w 30626"/>
                    <a:gd name="connsiteY17" fmla="*/ 11192 h 42936"/>
                    <a:gd name="connsiteX18" fmla="*/ 12817 w 30626"/>
                    <a:gd name="connsiteY18" fmla="*/ 15713 h 42936"/>
                    <a:gd name="connsiteX19" fmla="*/ 26702 w 30626"/>
                    <a:gd name="connsiteY19" fmla="*/ 15713 h 42936"/>
                    <a:gd name="connsiteX20" fmla="*/ 30627 w 30626"/>
                    <a:gd name="connsiteY20" fmla="*/ 19649 h 42936"/>
                    <a:gd name="connsiteX21" fmla="*/ 29484 w 30626"/>
                    <a:gd name="connsiteY21" fmla="*/ 22431 h 42936"/>
                    <a:gd name="connsiteX22" fmla="*/ 27000 w 30626"/>
                    <a:gd name="connsiteY22" fmla="*/ 23574 h 42936"/>
                    <a:gd name="connsiteX23" fmla="*/ 30465 w 30626"/>
                    <a:gd name="connsiteY23" fmla="*/ 27126 h 42936"/>
                    <a:gd name="connsiteX24" fmla="*/ 29422 w 30626"/>
                    <a:gd name="connsiteY24" fmla="*/ 29622 h 42936"/>
                    <a:gd name="connsiteX25" fmla="*/ 26913 w 30626"/>
                    <a:gd name="connsiteY25" fmla="*/ 30666 h 42936"/>
                    <a:gd name="connsiteX26" fmla="*/ 26007 w 30626"/>
                    <a:gd name="connsiteY26" fmla="*/ 30666 h 429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30626" h="42936">
                      <a:moveTo>
                        <a:pt x="26019" y="30678"/>
                      </a:moveTo>
                      <a:lnTo>
                        <a:pt x="26019" y="30827"/>
                      </a:lnTo>
                      <a:lnTo>
                        <a:pt x="26603" y="30827"/>
                      </a:lnTo>
                      <a:cubicBezTo>
                        <a:pt x="28391" y="30827"/>
                        <a:pt x="29819" y="32255"/>
                        <a:pt x="29819" y="34044"/>
                      </a:cubicBezTo>
                      <a:cubicBezTo>
                        <a:pt x="29819" y="34926"/>
                        <a:pt x="29472" y="35733"/>
                        <a:pt x="28888" y="36317"/>
                      </a:cubicBezTo>
                      <a:cubicBezTo>
                        <a:pt x="28292" y="36900"/>
                        <a:pt x="27485" y="37260"/>
                        <a:pt x="26603" y="37260"/>
                      </a:cubicBezTo>
                      <a:lnTo>
                        <a:pt x="26019" y="37260"/>
                      </a:lnTo>
                      <a:lnTo>
                        <a:pt x="26019" y="37422"/>
                      </a:lnTo>
                      <a:cubicBezTo>
                        <a:pt x="27472" y="37521"/>
                        <a:pt x="28602" y="38701"/>
                        <a:pt x="28602" y="40179"/>
                      </a:cubicBezTo>
                      <a:cubicBezTo>
                        <a:pt x="28602" y="41657"/>
                        <a:pt x="27460" y="42837"/>
                        <a:pt x="26019" y="42924"/>
                      </a:cubicBezTo>
                      <a:cubicBezTo>
                        <a:pt x="25957" y="42936"/>
                        <a:pt x="25895" y="42936"/>
                        <a:pt x="25820" y="42936"/>
                      </a:cubicBezTo>
                      <a:lnTo>
                        <a:pt x="4570" y="42936"/>
                      </a:lnTo>
                      <a:cubicBezTo>
                        <a:pt x="2049" y="42936"/>
                        <a:pt x="0" y="40899"/>
                        <a:pt x="0" y="38391"/>
                      </a:cubicBezTo>
                      <a:lnTo>
                        <a:pt x="0" y="21028"/>
                      </a:lnTo>
                      <a:cubicBezTo>
                        <a:pt x="0" y="18321"/>
                        <a:pt x="3515" y="12657"/>
                        <a:pt x="5738" y="10136"/>
                      </a:cubicBezTo>
                      <a:cubicBezTo>
                        <a:pt x="6756" y="9006"/>
                        <a:pt x="7265" y="7540"/>
                        <a:pt x="7141" y="6050"/>
                      </a:cubicBezTo>
                      <a:cubicBezTo>
                        <a:pt x="6955" y="3653"/>
                        <a:pt x="7116" y="250"/>
                        <a:pt x="9538" y="14"/>
                      </a:cubicBezTo>
                      <a:cubicBezTo>
                        <a:pt x="13339" y="-346"/>
                        <a:pt x="16456" y="6236"/>
                        <a:pt x="14655" y="11192"/>
                      </a:cubicBezTo>
                      <a:cubicBezTo>
                        <a:pt x="13922" y="13204"/>
                        <a:pt x="13301" y="14682"/>
                        <a:pt x="12817" y="15713"/>
                      </a:cubicBezTo>
                      <a:lnTo>
                        <a:pt x="26702" y="15713"/>
                      </a:lnTo>
                      <a:cubicBezTo>
                        <a:pt x="28875" y="15713"/>
                        <a:pt x="30627" y="17476"/>
                        <a:pt x="30627" y="19649"/>
                      </a:cubicBezTo>
                      <a:cubicBezTo>
                        <a:pt x="30627" y="20730"/>
                        <a:pt x="30192" y="21724"/>
                        <a:pt x="29484" y="22431"/>
                      </a:cubicBezTo>
                      <a:cubicBezTo>
                        <a:pt x="28826" y="23077"/>
                        <a:pt x="27969" y="23512"/>
                        <a:pt x="27000" y="23574"/>
                      </a:cubicBezTo>
                      <a:cubicBezTo>
                        <a:pt x="28913" y="23624"/>
                        <a:pt x="30465" y="25201"/>
                        <a:pt x="30465" y="27126"/>
                      </a:cubicBezTo>
                      <a:cubicBezTo>
                        <a:pt x="30465" y="28095"/>
                        <a:pt x="30068" y="28989"/>
                        <a:pt x="29422" y="29622"/>
                      </a:cubicBezTo>
                      <a:cubicBezTo>
                        <a:pt x="28776" y="30268"/>
                        <a:pt x="27894" y="30666"/>
                        <a:pt x="26913" y="30666"/>
                      </a:cubicBezTo>
                      <a:lnTo>
                        <a:pt x="26007" y="3066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</p:grpSp>
        <p:grpSp>
          <p:nvGrpSpPr>
            <p:cNvPr id="27" name="Gráfico 8">
              <a:extLst>
                <a:ext uri="{FF2B5EF4-FFF2-40B4-BE49-F238E27FC236}">
                  <a16:creationId xmlns:a16="http://schemas.microsoft.com/office/drawing/2014/main" id="{21315891-D379-6E45-AA12-AB04498DB95A}"/>
                </a:ext>
              </a:extLst>
            </p:cNvPr>
            <p:cNvGrpSpPr/>
            <p:nvPr/>
          </p:nvGrpSpPr>
          <p:grpSpPr>
            <a:xfrm>
              <a:off x="-6037733" y="2471496"/>
              <a:ext cx="75063" cy="75063"/>
              <a:chOff x="-6037733" y="2471496"/>
              <a:chExt cx="75063" cy="75063"/>
            </a:xfrm>
          </p:grpSpPr>
          <p:sp>
            <p:nvSpPr>
              <p:cNvPr id="28" name="Forma Livre: Forma 27">
                <a:extLst>
                  <a:ext uri="{FF2B5EF4-FFF2-40B4-BE49-F238E27FC236}">
                    <a16:creationId xmlns:a16="http://schemas.microsoft.com/office/drawing/2014/main" id="{A1000CB7-7271-85C6-0532-99C9A983A699}"/>
                  </a:ext>
                </a:extLst>
              </p:cNvPr>
              <p:cNvSpPr/>
              <p:nvPr/>
            </p:nvSpPr>
            <p:spPr>
              <a:xfrm>
                <a:off x="-6037733" y="2471496"/>
                <a:ext cx="75063" cy="75063"/>
              </a:xfrm>
              <a:custGeom>
                <a:avLst/>
                <a:gdLst>
                  <a:gd name="connsiteX0" fmla="*/ 75064 w 75063"/>
                  <a:gd name="connsiteY0" fmla="*/ 37532 h 75063"/>
                  <a:gd name="connsiteX1" fmla="*/ 37532 w 75063"/>
                  <a:gd name="connsiteY1" fmla="*/ 75064 h 75063"/>
                  <a:gd name="connsiteX2" fmla="*/ 0 w 75063"/>
                  <a:gd name="connsiteY2" fmla="*/ 37532 h 75063"/>
                  <a:gd name="connsiteX3" fmla="*/ 37532 w 75063"/>
                  <a:gd name="connsiteY3" fmla="*/ 0 h 75063"/>
                  <a:gd name="connsiteX4" fmla="*/ 75064 w 75063"/>
                  <a:gd name="connsiteY4" fmla="*/ 37532 h 75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063" h="75063">
                    <a:moveTo>
                      <a:pt x="75064" y="37532"/>
                    </a:moveTo>
                    <a:cubicBezTo>
                      <a:pt x="75064" y="58260"/>
                      <a:pt x="58260" y="75064"/>
                      <a:pt x="37532" y="75064"/>
                    </a:cubicBezTo>
                    <a:cubicBezTo>
                      <a:pt x="16804" y="75064"/>
                      <a:pt x="0" y="58260"/>
                      <a:pt x="0" y="37532"/>
                    </a:cubicBezTo>
                    <a:cubicBezTo>
                      <a:pt x="0" y="16804"/>
                      <a:pt x="16804" y="0"/>
                      <a:pt x="37532" y="0"/>
                    </a:cubicBezTo>
                    <a:cubicBezTo>
                      <a:pt x="58260" y="0"/>
                      <a:pt x="75064" y="16804"/>
                      <a:pt x="75064" y="37532"/>
                    </a:cubicBezTo>
                    <a:close/>
                  </a:path>
                </a:pathLst>
              </a:custGeom>
              <a:solidFill>
                <a:srgbClr val="1496EE"/>
              </a:solidFill>
              <a:ln w="12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grpSp>
            <p:nvGrpSpPr>
              <p:cNvPr id="29" name="Gráfico 8">
                <a:extLst>
                  <a:ext uri="{FF2B5EF4-FFF2-40B4-BE49-F238E27FC236}">
                    <a16:creationId xmlns:a16="http://schemas.microsoft.com/office/drawing/2014/main" id="{13E8C53E-5AD6-0D25-1EAB-4412384F1650}"/>
                  </a:ext>
                </a:extLst>
              </p:cNvPr>
              <p:cNvGrpSpPr/>
              <p:nvPr/>
            </p:nvGrpSpPr>
            <p:grpSpPr>
              <a:xfrm>
                <a:off x="-6023798" y="2484448"/>
                <a:ext cx="47194" cy="42948"/>
                <a:chOff x="-6023798" y="2484448"/>
                <a:chExt cx="47194" cy="42948"/>
              </a:xfrm>
              <a:solidFill>
                <a:srgbClr val="FFFFFF"/>
              </a:solidFill>
            </p:grpSpPr>
            <p:sp>
              <p:nvSpPr>
                <p:cNvPr id="30" name="Forma Livre: Forma 29">
                  <a:extLst>
                    <a:ext uri="{FF2B5EF4-FFF2-40B4-BE49-F238E27FC236}">
                      <a16:creationId xmlns:a16="http://schemas.microsoft.com/office/drawing/2014/main" id="{EC09FB2F-3D86-E979-2F06-D5E8421E6135}"/>
                    </a:ext>
                  </a:extLst>
                </p:cNvPr>
                <p:cNvSpPr/>
                <p:nvPr/>
              </p:nvSpPr>
              <p:spPr>
                <a:xfrm>
                  <a:off x="-6023798" y="2501576"/>
                  <a:ext cx="13587" cy="25807"/>
                </a:xfrm>
                <a:custGeom>
                  <a:avLst/>
                  <a:gdLst>
                    <a:gd name="connsiteX0" fmla="*/ 10495 w 13587"/>
                    <a:gd name="connsiteY0" fmla="*/ 0 h 25807"/>
                    <a:gd name="connsiteX1" fmla="*/ 3092 w 13587"/>
                    <a:gd name="connsiteY1" fmla="*/ 0 h 25807"/>
                    <a:gd name="connsiteX2" fmla="*/ 0 w 13587"/>
                    <a:gd name="connsiteY2" fmla="*/ 3092 h 25807"/>
                    <a:gd name="connsiteX3" fmla="*/ 0 w 13587"/>
                    <a:gd name="connsiteY3" fmla="*/ 22715 h 25807"/>
                    <a:gd name="connsiteX4" fmla="*/ 3092 w 13587"/>
                    <a:gd name="connsiteY4" fmla="*/ 25808 h 25807"/>
                    <a:gd name="connsiteX5" fmla="*/ 10495 w 13587"/>
                    <a:gd name="connsiteY5" fmla="*/ 25808 h 25807"/>
                    <a:gd name="connsiteX6" fmla="*/ 13587 w 13587"/>
                    <a:gd name="connsiteY6" fmla="*/ 22715 h 25807"/>
                    <a:gd name="connsiteX7" fmla="*/ 13587 w 13587"/>
                    <a:gd name="connsiteY7" fmla="*/ 3092 h 25807"/>
                    <a:gd name="connsiteX8" fmla="*/ 10495 w 13587"/>
                    <a:gd name="connsiteY8" fmla="*/ 0 h 25807"/>
                    <a:gd name="connsiteX9" fmla="*/ 9526 w 13587"/>
                    <a:gd name="connsiteY9" fmla="*/ 23957 h 25807"/>
                    <a:gd name="connsiteX10" fmla="*/ 7737 w 13587"/>
                    <a:gd name="connsiteY10" fmla="*/ 22194 h 25807"/>
                    <a:gd name="connsiteX11" fmla="*/ 9526 w 13587"/>
                    <a:gd name="connsiteY11" fmla="*/ 20430 h 25807"/>
                    <a:gd name="connsiteX12" fmla="*/ 11302 w 13587"/>
                    <a:gd name="connsiteY12" fmla="*/ 22194 h 25807"/>
                    <a:gd name="connsiteX13" fmla="*/ 9526 w 13587"/>
                    <a:gd name="connsiteY13" fmla="*/ 23957 h 25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3587" h="25807">
                      <a:moveTo>
                        <a:pt x="10495" y="0"/>
                      </a:moveTo>
                      <a:lnTo>
                        <a:pt x="3092" y="0"/>
                      </a:lnTo>
                      <a:cubicBezTo>
                        <a:pt x="1391" y="0"/>
                        <a:pt x="0" y="1379"/>
                        <a:pt x="0" y="3092"/>
                      </a:cubicBezTo>
                      <a:lnTo>
                        <a:pt x="0" y="22715"/>
                      </a:lnTo>
                      <a:cubicBezTo>
                        <a:pt x="0" y="24417"/>
                        <a:pt x="1379" y="25808"/>
                        <a:pt x="3092" y="25808"/>
                      </a:cubicBezTo>
                      <a:lnTo>
                        <a:pt x="10495" y="25808"/>
                      </a:lnTo>
                      <a:cubicBezTo>
                        <a:pt x="12196" y="25808"/>
                        <a:pt x="13587" y="24429"/>
                        <a:pt x="13587" y="22715"/>
                      </a:cubicBezTo>
                      <a:lnTo>
                        <a:pt x="13587" y="3092"/>
                      </a:lnTo>
                      <a:cubicBezTo>
                        <a:pt x="13587" y="1391"/>
                        <a:pt x="12208" y="0"/>
                        <a:pt x="10495" y="0"/>
                      </a:cubicBezTo>
                      <a:close/>
                      <a:moveTo>
                        <a:pt x="9526" y="23957"/>
                      </a:moveTo>
                      <a:cubicBezTo>
                        <a:pt x="8545" y="23957"/>
                        <a:pt x="7737" y="23163"/>
                        <a:pt x="7737" y="22194"/>
                      </a:cubicBezTo>
                      <a:cubicBezTo>
                        <a:pt x="7737" y="21225"/>
                        <a:pt x="8545" y="20430"/>
                        <a:pt x="9526" y="20430"/>
                      </a:cubicBezTo>
                      <a:cubicBezTo>
                        <a:pt x="10507" y="20430"/>
                        <a:pt x="11302" y="21213"/>
                        <a:pt x="11302" y="22194"/>
                      </a:cubicBezTo>
                      <a:cubicBezTo>
                        <a:pt x="11302" y="23175"/>
                        <a:pt x="10507" y="23957"/>
                        <a:pt x="9526" y="2395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31" name="Forma Livre: Forma 30">
                  <a:extLst>
                    <a:ext uri="{FF2B5EF4-FFF2-40B4-BE49-F238E27FC236}">
                      <a16:creationId xmlns:a16="http://schemas.microsoft.com/office/drawing/2014/main" id="{39BB68AB-C36D-DF21-67AE-A3E533601ACD}"/>
                    </a:ext>
                  </a:extLst>
                </p:cNvPr>
                <p:cNvSpPr/>
                <p:nvPr/>
              </p:nvSpPr>
              <p:spPr>
                <a:xfrm>
                  <a:off x="-6007231" y="2484448"/>
                  <a:ext cx="30626" cy="42948"/>
                </a:xfrm>
                <a:custGeom>
                  <a:avLst/>
                  <a:gdLst>
                    <a:gd name="connsiteX0" fmla="*/ 26007 w 30626"/>
                    <a:gd name="connsiteY0" fmla="*/ 30678 h 42948"/>
                    <a:gd name="connsiteX1" fmla="*/ 26007 w 30626"/>
                    <a:gd name="connsiteY1" fmla="*/ 30827 h 42948"/>
                    <a:gd name="connsiteX2" fmla="*/ 26590 w 30626"/>
                    <a:gd name="connsiteY2" fmla="*/ 30827 h 42948"/>
                    <a:gd name="connsiteX3" fmla="*/ 29807 w 30626"/>
                    <a:gd name="connsiteY3" fmla="*/ 34044 h 42948"/>
                    <a:gd name="connsiteX4" fmla="*/ 28875 w 30626"/>
                    <a:gd name="connsiteY4" fmla="*/ 36317 h 42948"/>
                    <a:gd name="connsiteX5" fmla="*/ 26590 w 30626"/>
                    <a:gd name="connsiteY5" fmla="*/ 37260 h 42948"/>
                    <a:gd name="connsiteX6" fmla="*/ 26007 w 30626"/>
                    <a:gd name="connsiteY6" fmla="*/ 37260 h 42948"/>
                    <a:gd name="connsiteX7" fmla="*/ 26007 w 30626"/>
                    <a:gd name="connsiteY7" fmla="*/ 37422 h 42948"/>
                    <a:gd name="connsiteX8" fmla="*/ 28602 w 30626"/>
                    <a:gd name="connsiteY8" fmla="*/ 40179 h 42948"/>
                    <a:gd name="connsiteX9" fmla="*/ 26007 w 30626"/>
                    <a:gd name="connsiteY9" fmla="*/ 42936 h 42948"/>
                    <a:gd name="connsiteX10" fmla="*/ 25820 w 30626"/>
                    <a:gd name="connsiteY10" fmla="*/ 42949 h 42948"/>
                    <a:gd name="connsiteX11" fmla="*/ 4570 w 30626"/>
                    <a:gd name="connsiteY11" fmla="*/ 42949 h 42948"/>
                    <a:gd name="connsiteX12" fmla="*/ 0 w 30626"/>
                    <a:gd name="connsiteY12" fmla="*/ 38391 h 42948"/>
                    <a:gd name="connsiteX13" fmla="*/ 0 w 30626"/>
                    <a:gd name="connsiteY13" fmla="*/ 21028 h 42948"/>
                    <a:gd name="connsiteX14" fmla="*/ 5738 w 30626"/>
                    <a:gd name="connsiteY14" fmla="*/ 10136 h 42948"/>
                    <a:gd name="connsiteX15" fmla="*/ 7141 w 30626"/>
                    <a:gd name="connsiteY15" fmla="*/ 6050 h 42948"/>
                    <a:gd name="connsiteX16" fmla="*/ 9538 w 30626"/>
                    <a:gd name="connsiteY16" fmla="*/ 14 h 42948"/>
                    <a:gd name="connsiteX17" fmla="*/ 14655 w 30626"/>
                    <a:gd name="connsiteY17" fmla="*/ 11192 h 42948"/>
                    <a:gd name="connsiteX18" fmla="*/ 12817 w 30626"/>
                    <a:gd name="connsiteY18" fmla="*/ 15713 h 42948"/>
                    <a:gd name="connsiteX19" fmla="*/ 26702 w 30626"/>
                    <a:gd name="connsiteY19" fmla="*/ 15713 h 42948"/>
                    <a:gd name="connsiteX20" fmla="*/ 30627 w 30626"/>
                    <a:gd name="connsiteY20" fmla="*/ 19650 h 42948"/>
                    <a:gd name="connsiteX21" fmla="*/ 29484 w 30626"/>
                    <a:gd name="connsiteY21" fmla="*/ 22432 h 42948"/>
                    <a:gd name="connsiteX22" fmla="*/ 27000 w 30626"/>
                    <a:gd name="connsiteY22" fmla="*/ 23574 h 42948"/>
                    <a:gd name="connsiteX23" fmla="*/ 30465 w 30626"/>
                    <a:gd name="connsiteY23" fmla="*/ 27126 h 42948"/>
                    <a:gd name="connsiteX24" fmla="*/ 29422 w 30626"/>
                    <a:gd name="connsiteY24" fmla="*/ 29623 h 42948"/>
                    <a:gd name="connsiteX25" fmla="*/ 26913 w 30626"/>
                    <a:gd name="connsiteY25" fmla="*/ 30666 h 42948"/>
                    <a:gd name="connsiteX26" fmla="*/ 26007 w 30626"/>
                    <a:gd name="connsiteY26" fmla="*/ 30666 h 429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30626" h="42948">
                      <a:moveTo>
                        <a:pt x="26007" y="30678"/>
                      </a:moveTo>
                      <a:lnTo>
                        <a:pt x="26007" y="30827"/>
                      </a:lnTo>
                      <a:lnTo>
                        <a:pt x="26590" y="30827"/>
                      </a:lnTo>
                      <a:cubicBezTo>
                        <a:pt x="28379" y="30827"/>
                        <a:pt x="29807" y="32255"/>
                        <a:pt x="29807" y="34044"/>
                      </a:cubicBezTo>
                      <a:cubicBezTo>
                        <a:pt x="29807" y="34926"/>
                        <a:pt x="29447" y="35733"/>
                        <a:pt x="28875" y="36317"/>
                      </a:cubicBezTo>
                      <a:cubicBezTo>
                        <a:pt x="28279" y="36900"/>
                        <a:pt x="27472" y="37260"/>
                        <a:pt x="26590" y="37260"/>
                      </a:cubicBezTo>
                      <a:lnTo>
                        <a:pt x="26007" y="37260"/>
                      </a:lnTo>
                      <a:lnTo>
                        <a:pt x="26007" y="37422"/>
                      </a:lnTo>
                      <a:cubicBezTo>
                        <a:pt x="27460" y="37521"/>
                        <a:pt x="28602" y="38714"/>
                        <a:pt x="28602" y="40179"/>
                      </a:cubicBezTo>
                      <a:cubicBezTo>
                        <a:pt x="28602" y="41645"/>
                        <a:pt x="27460" y="42837"/>
                        <a:pt x="26007" y="42936"/>
                      </a:cubicBezTo>
                      <a:cubicBezTo>
                        <a:pt x="25944" y="42949"/>
                        <a:pt x="25882" y="42949"/>
                        <a:pt x="25820" y="42949"/>
                      </a:cubicBezTo>
                      <a:lnTo>
                        <a:pt x="4570" y="42949"/>
                      </a:lnTo>
                      <a:cubicBezTo>
                        <a:pt x="2049" y="42949"/>
                        <a:pt x="0" y="40899"/>
                        <a:pt x="0" y="38391"/>
                      </a:cubicBezTo>
                      <a:lnTo>
                        <a:pt x="0" y="21028"/>
                      </a:lnTo>
                      <a:cubicBezTo>
                        <a:pt x="0" y="18308"/>
                        <a:pt x="3515" y="12657"/>
                        <a:pt x="5738" y="10136"/>
                      </a:cubicBezTo>
                      <a:cubicBezTo>
                        <a:pt x="6756" y="9006"/>
                        <a:pt x="7265" y="7553"/>
                        <a:pt x="7141" y="6050"/>
                      </a:cubicBezTo>
                      <a:cubicBezTo>
                        <a:pt x="6955" y="3653"/>
                        <a:pt x="7104" y="250"/>
                        <a:pt x="9538" y="14"/>
                      </a:cubicBezTo>
                      <a:cubicBezTo>
                        <a:pt x="13339" y="-346"/>
                        <a:pt x="16456" y="6236"/>
                        <a:pt x="14655" y="11192"/>
                      </a:cubicBezTo>
                      <a:cubicBezTo>
                        <a:pt x="13922" y="13204"/>
                        <a:pt x="13301" y="14682"/>
                        <a:pt x="12817" y="15713"/>
                      </a:cubicBezTo>
                      <a:lnTo>
                        <a:pt x="26702" y="15713"/>
                      </a:lnTo>
                      <a:cubicBezTo>
                        <a:pt x="28875" y="15713"/>
                        <a:pt x="30627" y="17476"/>
                        <a:pt x="30627" y="19650"/>
                      </a:cubicBezTo>
                      <a:cubicBezTo>
                        <a:pt x="30627" y="20730"/>
                        <a:pt x="30192" y="21724"/>
                        <a:pt x="29484" y="22432"/>
                      </a:cubicBezTo>
                      <a:cubicBezTo>
                        <a:pt x="28826" y="23077"/>
                        <a:pt x="27969" y="23512"/>
                        <a:pt x="27000" y="23574"/>
                      </a:cubicBezTo>
                      <a:cubicBezTo>
                        <a:pt x="28913" y="23624"/>
                        <a:pt x="30465" y="25201"/>
                        <a:pt x="30465" y="27126"/>
                      </a:cubicBezTo>
                      <a:cubicBezTo>
                        <a:pt x="30465" y="28095"/>
                        <a:pt x="30068" y="28989"/>
                        <a:pt x="29422" y="29623"/>
                      </a:cubicBezTo>
                      <a:cubicBezTo>
                        <a:pt x="28776" y="30268"/>
                        <a:pt x="27894" y="30666"/>
                        <a:pt x="26913" y="30666"/>
                      </a:cubicBezTo>
                      <a:lnTo>
                        <a:pt x="26007" y="3066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</p:grpSp>
        <p:grpSp>
          <p:nvGrpSpPr>
            <p:cNvPr id="228" name="Gráfico 8">
              <a:extLst>
                <a:ext uri="{FF2B5EF4-FFF2-40B4-BE49-F238E27FC236}">
                  <a16:creationId xmlns:a16="http://schemas.microsoft.com/office/drawing/2014/main" id="{D88F9329-729C-A576-7B28-F1300DDBE2E3}"/>
                </a:ext>
              </a:extLst>
            </p:cNvPr>
            <p:cNvGrpSpPr/>
            <p:nvPr/>
          </p:nvGrpSpPr>
          <p:grpSpPr>
            <a:xfrm>
              <a:off x="-4803899" y="2388235"/>
              <a:ext cx="75063" cy="75063"/>
              <a:chOff x="-4803899" y="2388235"/>
              <a:chExt cx="75063" cy="75063"/>
            </a:xfrm>
          </p:grpSpPr>
          <p:sp>
            <p:nvSpPr>
              <p:cNvPr id="229" name="Forma Livre: Forma 228">
                <a:extLst>
                  <a:ext uri="{FF2B5EF4-FFF2-40B4-BE49-F238E27FC236}">
                    <a16:creationId xmlns:a16="http://schemas.microsoft.com/office/drawing/2014/main" id="{90875784-40E5-9B16-AC66-B7548E75CC06}"/>
                  </a:ext>
                </a:extLst>
              </p:cNvPr>
              <p:cNvSpPr/>
              <p:nvPr/>
            </p:nvSpPr>
            <p:spPr>
              <a:xfrm>
                <a:off x="-4803899" y="2388235"/>
                <a:ext cx="75063" cy="75063"/>
              </a:xfrm>
              <a:custGeom>
                <a:avLst/>
                <a:gdLst>
                  <a:gd name="connsiteX0" fmla="*/ 75064 w 75063"/>
                  <a:gd name="connsiteY0" fmla="*/ 37532 h 75063"/>
                  <a:gd name="connsiteX1" fmla="*/ 37532 w 75063"/>
                  <a:gd name="connsiteY1" fmla="*/ 75064 h 75063"/>
                  <a:gd name="connsiteX2" fmla="*/ 0 w 75063"/>
                  <a:gd name="connsiteY2" fmla="*/ 37532 h 75063"/>
                  <a:gd name="connsiteX3" fmla="*/ 37532 w 75063"/>
                  <a:gd name="connsiteY3" fmla="*/ 0 h 75063"/>
                  <a:gd name="connsiteX4" fmla="*/ 75064 w 75063"/>
                  <a:gd name="connsiteY4" fmla="*/ 37532 h 75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063" h="75063">
                    <a:moveTo>
                      <a:pt x="75064" y="37532"/>
                    </a:moveTo>
                    <a:cubicBezTo>
                      <a:pt x="75064" y="58260"/>
                      <a:pt x="58260" y="75064"/>
                      <a:pt x="37532" y="75064"/>
                    </a:cubicBezTo>
                    <a:cubicBezTo>
                      <a:pt x="16804" y="75064"/>
                      <a:pt x="0" y="58260"/>
                      <a:pt x="0" y="37532"/>
                    </a:cubicBezTo>
                    <a:cubicBezTo>
                      <a:pt x="0" y="16804"/>
                      <a:pt x="16804" y="0"/>
                      <a:pt x="37532" y="0"/>
                    </a:cubicBezTo>
                    <a:cubicBezTo>
                      <a:pt x="58260" y="0"/>
                      <a:pt x="75064" y="16804"/>
                      <a:pt x="75064" y="37532"/>
                    </a:cubicBezTo>
                    <a:close/>
                  </a:path>
                </a:pathLst>
              </a:custGeom>
              <a:solidFill>
                <a:srgbClr val="1496EE"/>
              </a:solidFill>
              <a:ln w="12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grpSp>
            <p:nvGrpSpPr>
              <p:cNvPr id="230" name="Gráfico 8">
                <a:extLst>
                  <a:ext uri="{FF2B5EF4-FFF2-40B4-BE49-F238E27FC236}">
                    <a16:creationId xmlns:a16="http://schemas.microsoft.com/office/drawing/2014/main" id="{8D4976FB-F562-0C61-59AE-532AFC52AD69}"/>
                  </a:ext>
                </a:extLst>
              </p:cNvPr>
              <p:cNvGrpSpPr/>
              <p:nvPr/>
            </p:nvGrpSpPr>
            <p:grpSpPr>
              <a:xfrm>
                <a:off x="-4789964" y="2401188"/>
                <a:ext cx="47194" cy="42935"/>
                <a:chOff x="-4789964" y="2401188"/>
                <a:chExt cx="47194" cy="42935"/>
              </a:xfrm>
              <a:solidFill>
                <a:srgbClr val="FFFFFF"/>
              </a:solidFill>
            </p:grpSpPr>
            <p:sp>
              <p:nvSpPr>
                <p:cNvPr id="231" name="Forma Livre: Forma 230">
                  <a:extLst>
                    <a:ext uri="{FF2B5EF4-FFF2-40B4-BE49-F238E27FC236}">
                      <a16:creationId xmlns:a16="http://schemas.microsoft.com/office/drawing/2014/main" id="{CFD6A468-CB0B-F7F7-B4FC-7C09B6EEE865}"/>
                    </a:ext>
                  </a:extLst>
                </p:cNvPr>
                <p:cNvSpPr/>
                <p:nvPr/>
              </p:nvSpPr>
              <p:spPr>
                <a:xfrm>
                  <a:off x="-4789964" y="2418315"/>
                  <a:ext cx="13587" cy="25807"/>
                </a:xfrm>
                <a:custGeom>
                  <a:avLst/>
                  <a:gdLst>
                    <a:gd name="connsiteX0" fmla="*/ 10495 w 13587"/>
                    <a:gd name="connsiteY0" fmla="*/ 0 h 25807"/>
                    <a:gd name="connsiteX1" fmla="*/ 3092 w 13587"/>
                    <a:gd name="connsiteY1" fmla="*/ 0 h 25807"/>
                    <a:gd name="connsiteX2" fmla="*/ 0 w 13587"/>
                    <a:gd name="connsiteY2" fmla="*/ 3093 h 25807"/>
                    <a:gd name="connsiteX3" fmla="*/ 0 w 13587"/>
                    <a:gd name="connsiteY3" fmla="*/ 22715 h 25807"/>
                    <a:gd name="connsiteX4" fmla="*/ 3092 w 13587"/>
                    <a:gd name="connsiteY4" fmla="*/ 25808 h 25807"/>
                    <a:gd name="connsiteX5" fmla="*/ 10495 w 13587"/>
                    <a:gd name="connsiteY5" fmla="*/ 25808 h 25807"/>
                    <a:gd name="connsiteX6" fmla="*/ 13587 w 13587"/>
                    <a:gd name="connsiteY6" fmla="*/ 22715 h 25807"/>
                    <a:gd name="connsiteX7" fmla="*/ 13587 w 13587"/>
                    <a:gd name="connsiteY7" fmla="*/ 3093 h 25807"/>
                    <a:gd name="connsiteX8" fmla="*/ 10495 w 13587"/>
                    <a:gd name="connsiteY8" fmla="*/ 0 h 25807"/>
                    <a:gd name="connsiteX9" fmla="*/ 9526 w 13587"/>
                    <a:gd name="connsiteY9" fmla="*/ 23957 h 25807"/>
                    <a:gd name="connsiteX10" fmla="*/ 7737 w 13587"/>
                    <a:gd name="connsiteY10" fmla="*/ 22194 h 25807"/>
                    <a:gd name="connsiteX11" fmla="*/ 9526 w 13587"/>
                    <a:gd name="connsiteY11" fmla="*/ 20418 h 25807"/>
                    <a:gd name="connsiteX12" fmla="*/ 11289 w 13587"/>
                    <a:gd name="connsiteY12" fmla="*/ 22194 h 25807"/>
                    <a:gd name="connsiteX13" fmla="*/ 9526 w 13587"/>
                    <a:gd name="connsiteY13" fmla="*/ 23957 h 25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3587" h="25807">
                      <a:moveTo>
                        <a:pt x="10495" y="0"/>
                      </a:moveTo>
                      <a:lnTo>
                        <a:pt x="3092" y="0"/>
                      </a:lnTo>
                      <a:cubicBezTo>
                        <a:pt x="1391" y="0"/>
                        <a:pt x="0" y="1379"/>
                        <a:pt x="0" y="3093"/>
                      </a:cubicBezTo>
                      <a:lnTo>
                        <a:pt x="0" y="22715"/>
                      </a:lnTo>
                      <a:cubicBezTo>
                        <a:pt x="0" y="24417"/>
                        <a:pt x="1379" y="25808"/>
                        <a:pt x="3092" y="25808"/>
                      </a:cubicBezTo>
                      <a:lnTo>
                        <a:pt x="10495" y="25808"/>
                      </a:lnTo>
                      <a:cubicBezTo>
                        <a:pt x="12196" y="25808"/>
                        <a:pt x="13587" y="24429"/>
                        <a:pt x="13587" y="22715"/>
                      </a:cubicBezTo>
                      <a:lnTo>
                        <a:pt x="13587" y="3093"/>
                      </a:lnTo>
                      <a:cubicBezTo>
                        <a:pt x="13587" y="1391"/>
                        <a:pt x="12208" y="0"/>
                        <a:pt x="10495" y="0"/>
                      </a:cubicBezTo>
                      <a:close/>
                      <a:moveTo>
                        <a:pt x="9526" y="23957"/>
                      </a:moveTo>
                      <a:cubicBezTo>
                        <a:pt x="8545" y="23957"/>
                        <a:pt x="7737" y="23163"/>
                        <a:pt x="7737" y="22194"/>
                      </a:cubicBezTo>
                      <a:cubicBezTo>
                        <a:pt x="7737" y="21225"/>
                        <a:pt x="8545" y="20418"/>
                        <a:pt x="9526" y="20418"/>
                      </a:cubicBezTo>
                      <a:cubicBezTo>
                        <a:pt x="10507" y="20418"/>
                        <a:pt x="11289" y="21213"/>
                        <a:pt x="11289" y="22194"/>
                      </a:cubicBezTo>
                      <a:cubicBezTo>
                        <a:pt x="11289" y="23175"/>
                        <a:pt x="10507" y="23957"/>
                        <a:pt x="9526" y="2395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232" name="Forma Livre: Forma 231">
                  <a:extLst>
                    <a:ext uri="{FF2B5EF4-FFF2-40B4-BE49-F238E27FC236}">
                      <a16:creationId xmlns:a16="http://schemas.microsoft.com/office/drawing/2014/main" id="{868B9AE5-BB8B-43E5-B8AE-6F44D7226F1A}"/>
                    </a:ext>
                  </a:extLst>
                </p:cNvPr>
                <p:cNvSpPr/>
                <p:nvPr/>
              </p:nvSpPr>
              <p:spPr>
                <a:xfrm>
                  <a:off x="-4773396" y="2401188"/>
                  <a:ext cx="30626" cy="42935"/>
                </a:xfrm>
                <a:custGeom>
                  <a:avLst/>
                  <a:gdLst>
                    <a:gd name="connsiteX0" fmla="*/ 26007 w 30626"/>
                    <a:gd name="connsiteY0" fmla="*/ 30665 h 42935"/>
                    <a:gd name="connsiteX1" fmla="*/ 26007 w 30626"/>
                    <a:gd name="connsiteY1" fmla="*/ 30814 h 42935"/>
                    <a:gd name="connsiteX2" fmla="*/ 26590 w 30626"/>
                    <a:gd name="connsiteY2" fmla="*/ 30814 h 42935"/>
                    <a:gd name="connsiteX3" fmla="*/ 29807 w 30626"/>
                    <a:gd name="connsiteY3" fmla="*/ 34030 h 42935"/>
                    <a:gd name="connsiteX4" fmla="*/ 28875 w 30626"/>
                    <a:gd name="connsiteY4" fmla="*/ 36303 h 42935"/>
                    <a:gd name="connsiteX5" fmla="*/ 26590 w 30626"/>
                    <a:gd name="connsiteY5" fmla="*/ 37247 h 42935"/>
                    <a:gd name="connsiteX6" fmla="*/ 26007 w 30626"/>
                    <a:gd name="connsiteY6" fmla="*/ 37247 h 42935"/>
                    <a:gd name="connsiteX7" fmla="*/ 26007 w 30626"/>
                    <a:gd name="connsiteY7" fmla="*/ 37409 h 42935"/>
                    <a:gd name="connsiteX8" fmla="*/ 28590 w 30626"/>
                    <a:gd name="connsiteY8" fmla="*/ 40166 h 42935"/>
                    <a:gd name="connsiteX9" fmla="*/ 26007 w 30626"/>
                    <a:gd name="connsiteY9" fmla="*/ 42923 h 42935"/>
                    <a:gd name="connsiteX10" fmla="*/ 25820 w 30626"/>
                    <a:gd name="connsiteY10" fmla="*/ 42935 h 42935"/>
                    <a:gd name="connsiteX11" fmla="*/ 4570 w 30626"/>
                    <a:gd name="connsiteY11" fmla="*/ 42935 h 42935"/>
                    <a:gd name="connsiteX12" fmla="*/ 0 w 30626"/>
                    <a:gd name="connsiteY12" fmla="*/ 38390 h 42935"/>
                    <a:gd name="connsiteX13" fmla="*/ 0 w 30626"/>
                    <a:gd name="connsiteY13" fmla="*/ 21027 h 42935"/>
                    <a:gd name="connsiteX14" fmla="*/ 5738 w 30626"/>
                    <a:gd name="connsiteY14" fmla="*/ 10135 h 42935"/>
                    <a:gd name="connsiteX15" fmla="*/ 7141 w 30626"/>
                    <a:gd name="connsiteY15" fmla="*/ 6049 h 42935"/>
                    <a:gd name="connsiteX16" fmla="*/ 9538 w 30626"/>
                    <a:gd name="connsiteY16" fmla="*/ 13 h 42935"/>
                    <a:gd name="connsiteX17" fmla="*/ 14655 w 30626"/>
                    <a:gd name="connsiteY17" fmla="*/ 11191 h 42935"/>
                    <a:gd name="connsiteX18" fmla="*/ 12817 w 30626"/>
                    <a:gd name="connsiteY18" fmla="*/ 15712 h 42935"/>
                    <a:gd name="connsiteX19" fmla="*/ 26702 w 30626"/>
                    <a:gd name="connsiteY19" fmla="*/ 15712 h 42935"/>
                    <a:gd name="connsiteX20" fmla="*/ 30627 w 30626"/>
                    <a:gd name="connsiteY20" fmla="*/ 19649 h 42935"/>
                    <a:gd name="connsiteX21" fmla="*/ 29484 w 30626"/>
                    <a:gd name="connsiteY21" fmla="*/ 22430 h 42935"/>
                    <a:gd name="connsiteX22" fmla="*/ 27013 w 30626"/>
                    <a:gd name="connsiteY22" fmla="*/ 23573 h 42935"/>
                    <a:gd name="connsiteX23" fmla="*/ 30465 w 30626"/>
                    <a:gd name="connsiteY23" fmla="*/ 27125 h 42935"/>
                    <a:gd name="connsiteX24" fmla="*/ 29422 w 30626"/>
                    <a:gd name="connsiteY24" fmla="*/ 29621 h 42935"/>
                    <a:gd name="connsiteX25" fmla="*/ 26913 w 30626"/>
                    <a:gd name="connsiteY25" fmla="*/ 30665 h 42935"/>
                    <a:gd name="connsiteX26" fmla="*/ 26007 w 30626"/>
                    <a:gd name="connsiteY26" fmla="*/ 30665 h 429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30626" h="42935">
                      <a:moveTo>
                        <a:pt x="26007" y="30665"/>
                      </a:moveTo>
                      <a:lnTo>
                        <a:pt x="26007" y="30814"/>
                      </a:lnTo>
                      <a:lnTo>
                        <a:pt x="26590" y="30814"/>
                      </a:lnTo>
                      <a:cubicBezTo>
                        <a:pt x="28379" y="30814"/>
                        <a:pt x="29807" y="32242"/>
                        <a:pt x="29807" y="34030"/>
                      </a:cubicBezTo>
                      <a:cubicBezTo>
                        <a:pt x="29807" y="34912"/>
                        <a:pt x="29447" y="35720"/>
                        <a:pt x="28875" y="36303"/>
                      </a:cubicBezTo>
                      <a:cubicBezTo>
                        <a:pt x="28279" y="36887"/>
                        <a:pt x="27472" y="37247"/>
                        <a:pt x="26590" y="37247"/>
                      </a:cubicBezTo>
                      <a:lnTo>
                        <a:pt x="26007" y="37247"/>
                      </a:lnTo>
                      <a:lnTo>
                        <a:pt x="26007" y="37409"/>
                      </a:lnTo>
                      <a:cubicBezTo>
                        <a:pt x="27460" y="37508"/>
                        <a:pt x="28590" y="38700"/>
                        <a:pt x="28590" y="40166"/>
                      </a:cubicBezTo>
                      <a:cubicBezTo>
                        <a:pt x="28590" y="41631"/>
                        <a:pt x="27447" y="42823"/>
                        <a:pt x="26007" y="42923"/>
                      </a:cubicBezTo>
                      <a:cubicBezTo>
                        <a:pt x="25944" y="42935"/>
                        <a:pt x="25882" y="42935"/>
                        <a:pt x="25820" y="42935"/>
                      </a:cubicBezTo>
                      <a:lnTo>
                        <a:pt x="4570" y="42935"/>
                      </a:lnTo>
                      <a:cubicBezTo>
                        <a:pt x="2049" y="42935"/>
                        <a:pt x="0" y="40898"/>
                        <a:pt x="0" y="38390"/>
                      </a:cubicBezTo>
                      <a:lnTo>
                        <a:pt x="0" y="21027"/>
                      </a:lnTo>
                      <a:cubicBezTo>
                        <a:pt x="0" y="18320"/>
                        <a:pt x="3515" y="12656"/>
                        <a:pt x="5738" y="10135"/>
                      </a:cubicBezTo>
                      <a:cubicBezTo>
                        <a:pt x="6756" y="9005"/>
                        <a:pt x="7266" y="7539"/>
                        <a:pt x="7141" y="6049"/>
                      </a:cubicBezTo>
                      <a:cubicBezTo>
                        <a:pt x="6943" y="3652"/>
                        <a:pt x="7104" y="249"/>
                        <a:pt x="9538" y="13"/>
                      </a:cubicBezTo>
                      <a:cubicBezTo>
                        <a:pt x="13339" y="-335"/>
                        <a:pt x="16456" y="6235"/>
                        <a:pt x="14655" y="11191"/>
                      </a:cubicBezTo>
                      <a:cubicBezTo>
                        <a:pt x="13910" y="13203"/>
                        <a:pt x="13301" y="14681"/>
                        <a:pt x="12817" y="15712"/>
                      </a:cubicBezTo>
                      <a:lnTo>
                        <a:pt x="26702" y="15712"/>
                      </a:lnTo>
                      <a:cubicBezTo>
                        <a:pt x="28875" y="15712"/>
                        <a:pt x="30627" y="17475"/>
                        <a:pt x="30627" y="19649"/>
                      </a:cubicBezTo>
                      <a:cubicBezTo>
                        <a:pt x="30627" y="20729"/>
                        <a:pt x="30192" y="21723"/>
                        <a:pt x="29484" y="22430"/>
                      </a:cubicBezTo>
                      <a:cubicBezTo>
                        <a:pt x="28826" y="23076"/>
                        <a:pt x="27969" y="23511"/>
                        <a:pt x="27013" y="23573"/>
                      </a:cubicBezTo>
                      <a:cubicBezTo>
                        <a:pt x="28925" y="23623"/>
                        <a:pt x="30465" y="25200"/>
                        <a:pt x="30465" y="27125"/>
                      </a:cubicBezTo>
                      <a:cubicBezTo>
                        <a:pt x="30465" y="28094"/>
                        <a:pt x="30068" y="28988"/>
                        <a:pt x="29422" y="29621"/>
                      </a:cubicBezTo>
                      <a:cubicBezTo>
                        <a:pt x="28776" y="30267"/>
                        <a:pt x="27894" y="30665"/>
                        <a:pt x="26913" y="30665"/>
                      </a:cubicBezTo>
                      <a:lnTo>
                        <a:pt x="26007" y="3066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</p:grpSp>
        <p:grpSp>
          <p:nvGrpSpPr>
            <p:cNvPr id="233" name="Gráfico 8">
              <a:extLst>
                <a:ext uri="{FF2B5EF4-FFF2-40B4-BE49-F238E27FC236}">
                  <a16:creationId xmlns:a16="http://schemas.microsoft.com/office/drawing/2014/main" id="{56AC5A87-8FA8-9EDF-A102-5CB3026E8A74}"/>
                </a:ext>
              </a:extLst>
            </p:cNvPr>
            <p:cNvGrpSpPr/>
            <p:nvPr/>
          </p:nvGrpSpPr>
          <p:grpSpPr>
            <a:xfrm>
              <a:off x="-4163372" y="2277626"/>
              <a:ext cx="75535" cy="75535"/>
              <a:chOff x="-4163372" y="2277626"/>
              <a:chExt cx="75535" cy="75535"/>
            </a:xfrm>
          </p:grpSpPr>
          <p:sp>
            <p:nvSpPr>
              <p:cNvPr id="234" name="Forma Livre: Forma 233">
                <a:extLst>
                  <a:ext uri="{FF2B5EF4-FFF2-40B4-BE49-F238E27FC236}">
                    <a16:creationId xmlns:a16="http://schemas.microsoft.com/office/drawing/2014/main" id="{7A371151-6493-EAD8-E7F0-F7827F021827}"/>
                  </a:ext>
                </a:extLst>
              </p:cNvPr>
              <p:cNvSpPr/>
              <p:nvPr/>
            </p:nvSpPr>
            <p:spPr>
              <a:xfrm>
                <a:off x="-4163372" y="2277626"/>
                <a:ext cx="75535" cy="75535"/>
              </a:xfrm>
              <a:custGeom>
                <a:avLst/>
                <a:gdLst>
                  <a:gd name="connsiteX0" fmla="*/ 75536 w 75535"/>
                  <a:gd name="connsiteY0" fmla="*/ 37768 h 75535"/>
                  <a:gd name="connsiteX1" fmla="*/ 37768 w 75535"/>
                  <a:gd name="connsiteY1" fmla="*/ 75536 h 75535"/>
                  <a:gd name="connsiteX2" fmla="*/ 0 w 75535"/>
                  <a:gd name="connsiteY2" fmla="*/ 37768 h 75535"/>
                  <a:gd name="connsiteX3" fmla="*/ 37768 w 75535"/>
                  <a:gd name="connsiteY3" fmla="*/ 0 h 75535"/>
                  <a:gd name="connsiteX4" fmla="*/ 75536 w 75535"/>
                  <a:gd name="connsiteY4" fmla="*/ 37768 h 75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535" h="75535">
                    <a:moveTo>
                      <a:pt x="75536" y="37768"/>
                    </a:moveTo>
                    <a:cubicBezTo>
                      <a:pt x="75536" y="58626"/>
                      <a:pt x="58627" y="75536"/>
                      <a:pt x="37768" y="75536"/>
                    </a:cubicBezTo>
                    <a:cubicBezTo>
                      <a:pt x="16909" y="75536"/>
                      <a:pt x="0" y="58627"/>
                      <a:pt x="0" y="37768"/>
                    </a:cubicBezTo>
                    <a:cubicBezTo>
                      <a:pt x="0" y="16909"/>
                      <a:pt x="16909" y="0"/>
                      <a:pt x="37768" y="0"/>
                    </a:cubicBezTo>
                    <a:cubicBezTo>
                      <a:pt x="58626" y="0"/>
                      <a:pt x="75536" y="16909"/>
                      <a:pt x="75536" y="37768"/>
                    </a:cubicBezTo>
                    <a:close/>
                  </a:path>
                </a:pathLst>
              </a:custGeom>
              <a:solidFill>
                <a:srgbClr val="1496EE"/>
              </a:solidFill>
              <a:ln w="12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grpSp>
            <p:nvGrpSpPr>
              <p:cNvPr id="235" name="Gráfico 8">
                <a:extLst>
                  <a:ext uri="{FF2B5EF4-FFF2-40B4-BE49-F238E27FC236}">
                    <a16:creationId xmlns:a16="http://schemas.microsoft.com/office/drawing/2014/main" id="{18FD8284-05DD-A4EA-CB06-89A55E868B27}"/>
                  </a:ext>
                </a:extLst>
              </p:cNvPr>
              <p:cNvGrpSpPr/>
              <p:nvPr/>
            </p:nvGrpSpPr>
            <p:grpSpPr>
              <a:xfrm>
                <a:off x="-4149350" y="2290665"/>
                <a:ext cx="47479" cy="43196"/>
                <a:chOff x="-4149350" y="2290665"/>
                <a:chExt cx="47479" cy="43196"/>
              </a:xfrm>
              <a:solidFill>
                <a:srgbClr val="FFFFFF"/>
              </a:solidFill>
            </p:grpSpPr>
            <p:sp>
              <p:nvSpPr>
                <p:cNvPr id="236" name="Forma Livre: Forma 235">
                  <a:extLst>
                    <a:ext uri="{FF2B5EF4-FFF2-40B4-BE49-F238E27FC236}">
                      <a16:creationId xmlns:a16="http://schemas.microsoft.com/office/drawing/2014/main" id="{34EE08DA-112F-4876-CE30-0D2236853F5A}"/>
                    </a:ext>
                  </a:extLst>
                </p:cNvPr>
                <p:cNvSpPr/>
                <p:nvPr/>
              </p:nvSpPr>
              <p:spPr>
                <a:xfrm>
                  <a:off x="-4149350" y="2307893"/>
                  <a:ext cx="13661" cy="25956"/>
                </a:xfrm>
                <a:custGeom>
                  <a:avLst/>
                  <a:gdLst>
                    <a:gd name="connsiteX0" fmla="*/ 10557 w 13661"/>
                    <a:gd name="connsiteY0" fmla="*/ 0 h 25956"/>
                    <a:gd name="connsiteX1" fmla="*/ 3105 w 13661"/>
                    <a:gd name="connsiteY1" fmla="*/ 0 h 25956"/>
                    <a:gd name="connsiteX2" fmla="*/ 0 w 13661"/>
                    <a:gd name="connsiteY2" fmla="*/ 3105 h 25956"/>
                    <a:gd name="connsiteX3" fmla="*/ 0 w 13661"/>
                    <a:gd name="connsiteY3" fmla="*/ 22852 h 25956"/>
                    <a:gd name="connsiteX4" fmla="*/ 3105 w 13661"/>
                    <a:gd name="connsiteY4" fmla="*/ 25957 h 25956"/>
                    <a:gd name="connsiteX5" fmla="*/ 10557 w 13661"/>
                    <a:gd name="connsiteY5" fmla="*/ 25957 h 25956"/>
                    <a:gd name="connsiteX6" fmla="*/ 13662 w 13661"/>
                    <a:gd name="connsiteY6" fmla="*/ 22852 h 25956"/>
                    <a:gd name="connsiteX7" fmla="*/ 13662 w 13661"/>
                    <a:gd name="connsiteY7" fmla="*/ 3105 h 25956"/>
                    <a:gd name="connsiteX8" fmla="*/ 10557 w 13661"/>
                    <a:gd name="connsiteY8" fmla="*/ 0 h 25956"/>
                    <a:gd name="connsiteX9" fmla="*/ 9588 w 13661"/>
                    <a:gd name="connsiteY9" fmla="*/ 24106 h 25956"/>
                    <a:gd name="connsiteX10" fmla="*/ 7787 w 13661"/>
                    <a:gd name="connsiteY10" fmla="*/ 22330 h 25956"/>
                    <a:gd name="connsiteX11" fmla="*/ 9588 w 13661"/>
                    <a:gd name="connsiteY11" fmla="*/ 20554 h 25956"/>
                    <a:gd name="connsiteX12" fmla="*/ 11364 w 13661"/>
                    <a:gd name="connsiteY12" fmla="*/ 22330 h 25956"/>
                    <a:gd name="connsiteX13" fmla="*/ 9588 w 13661"/>
                    <a:gd name="connsiteY13" fmla="*/ 24106 h 259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3661" h="25956">
                      <a:moveTo>
                        <a:pt x="10557" y="0"/>
                      </a:moveTo>
                      <a:lnTo>
                        <a:pt x="3105" y="0"/>
                      </a:lnTo>
                      <a:cubicBezTo>
                        <a:pt x="1391" y="0"/>
                        <a:pt x="0" y="1391"/>
                        <a:pt x="0" y="3105"/>
                      </a:cubicBezTo>
                      <a:lnTo>
                        <a:pt x="0" y="22852"/>
                      </a:lnTo>
                      <a:cubicBezTo>
                        <a:pt x="0" y="24566"/>
                        <a:pt x="1391" y="25957"/>
                        <a:pt x="3105" y="25957"/>
                      </a:cubicBezTo>
                      <a:lnTo>
                        <a:pt x="10557" y="25957"/>
                      </a:lnTo>
                      <a:cubicBezTo>
                        <a:pt x="12271" y="25957"/>
                        <a:pt x="13662" y="24566"/>
                        <a:pt x="13662" y="22852"/>
                      </a:cubicBezTo>
                      <a:lnTo>
                        <a:pt x="13662" y="3105"/>
                      </a:lnTo>
                      <a:cubicBezTo>
                        <a:pt x="13662" y="1391"/>
                        <a:pt x="12271" y="0"/>
                        <a:pt x="10557" y="0"/>
                      </a:cubicBezTo>
                      <a:close/>
                      <a:moveTo>
                        <a:pt x="9588" y="24106"/>
                      </a:moveTo>
                      <a:cubicBezTo>
                        <a:pt x="8594" y="24106"/>
                        <a:pt x="7787" y="23312"/>
                        <a:pt x="7787" y="22330"/>
                      </a:cubicBezTo>
                      <a:cubicBezTo>
                        <a:pt x="7787" y="21349"/>
                        <a:pt x="8594" y="20554"/>
                        <a:pt x="9588" y="20554"/>
                      </a:cubicBezTo>
                      <a:cubicBezTo>
                        <a:pt x="10581" y="20554"/>
                        <a:pt x="11364" y="21349"/>
                        <a:pt x="11364" y="22330"/>
                      </a:cubicBezTo>
                      <a:cubicBezTo>
                        <a:pt x="11364" y="23312"/>
                        <a:pt x="10569" y="24106"/>
                        <a:pt x="9588" y="2410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237" name="Forma Livre: Forma 236">
                  <a:extLst>
                    <a:ext uri="{FF2B5EF4-FFF2-40B4-BE49-F238E27FC236}">
                      <a16:creationId xmlns:a16="http://schemas.microsoft.com/office/drawing/2014/main" id="{28EBA1B9-F7AF-9C4E-87BD-8F6AB3A62336}"/>
                    </a:ext>
                  </a:extLst>
                </p:cNvPr>
                <p:cNvSpPr/>
                <p:nvPr/>
              </p:nvSpPr>
              <p:spPr>
                <a:xfrm>
                  <a:off x="-4132696" y="2290665"/>
                  <a:ext cx="30825" cy="43196"/>
                </a:xfrm>
                <a:custGeom>
                  <a:avLst/>
                  <a:gdLst>
                    <a:gd name="connsiteX0" fmla="*/ 26181 w 30825"/>
                    <a:gd name="connsiteY0" fmla="*/ 30852 h 43196"/>
                    <a:gd name="connsiteX1" fmla="*/ 26181 w 30825"/>
                    <a:gd name="connsiteY1" fmla="*/ 31001 h 43196"/>
                    <a:gd name="connsiteX2" fmla="*/ 26764 w 30825"/>
                    <a:gd name="connsiteY2" fmla="*/ 31001 h 43196"/>
                    <a:gd name="connsiteX3" fmla="*/ 30006 w 30825"/>
                    <a:gd name="connsiteY3" fmla="*/ 34242 h 43196"/>
                    <a:gd name="connsiteX4" fmla="*/ 29062 w 30825"/>
                    <a:gd name="connsiteY4" fmla="*/ 36528 h 43196"/>
                    <a:gd name="connsiteX5" fmla="*/ 26764 w 30825"/>
                    <a:gd name="connsiteY5" fmla="*/ 37484 h 43196"/>
                    <a:gd name="connsiteX6" fmla="*/ 26181 w 30825"/>
                    <a:gd name="connsiteY6" fmla="*/ 37484 h 43196"/>
                    <a:gd name="connsiteX7" fmla="*/ 26181 w 30825"/>
                    <a:gd name="connsiteY7" fmla="*/ 37645 h 43196"/>
                    <a:gd name="connsiteX8" fmla="*/ 28789 w 30825"/>
                    <a:gd name="connsiteY8" fmla="*/ 40415 h 43196"/>
                    <a:gd name="connsiteX9" fmla="*/ 26181 w 30825"/>
                    <a:gd name="connsiteY9" fmla="*/ 43185 h 43196"/>
                    <a:gd name="connsiteX10" fmla="*/ 25982 w 30825"/>
                    <a:gd name="connsiteY10" fmla="*/ 43197 h 43196"/>
                    <a:gd name="connsiteX11" fmla="*/ 4595 w 30825"/>
                    <a:gd name="connsiteY11" fmla="*/ 43197 h 43196"/>
                    <a:gd name="connsiteX12" fmla="*/ 0 w 30825"/>
                    <a:gd name="connsiteY12" fmla="*/ 38614 h 43196"/>
                    <a:gd name="connsiteX13" fmla="*/ 0 w 30825"/>
                    <a:gd name="connsiteY13" fmla="*/ 21152 h 43196"/>
                    <a:gd name="connsiteX14" fmla="*/ 5775 w 30825"/>
                    <a:gd name="connsiteY14" fmla="*/ 10198 h 43196"/>
                    <a:gd name="connsiteX15" fmla="*/ 7179 w 30825"/>
                    <a:gd name="connsiteY15" fmla="*/ 6087 h 43196"/>
                    <a:gd name="connsiteX16" fmla="*/ 9588 w 30825"/>
                    <a:gd name="connsiteY16" fmla="*/ 14 h 43196"/>
                    <a:gd name="connsiteX17" fmla="*/ 14742 w 30825"/>
                    <a:gd name="connsiteY17" fmla="*/ 11266 h 43196"/>
                    <a:gd name="connsiteX18" fmla="*/ 12904 w 30825"/>
                    <a:gd name="connsiteY18" fmla="*/ 15812 h 43196"/>
                    <a:gd name="connsiteX19" fmla="*/ 26876 w 30825"/>
                    <a:gd name="connsiteY19" fmla="*/ 15812 h 43196"/>
                    <a:gd name="connsiteX20" fmla="*/ 30825 w 30825"/>
                    <a:gd name="connsiteY20" fmla="*/ 19774 h 43196"/>
                    <a:gd name="connsiteX21" fmla="*/ 29670 w 30825"/>
                    <a:gd name="connsiteY21" fmla="*/ 22580 h 43196"/>
                    <a:gd name="connsiteX22" fmla="*/ 27174 w 30825"/>
                    <a:gd name="connsiteY22" fmla="*/ 23723 h 43196"/>
                    <a:gd name="connsiteX23" fmla="*/ 30652 w 30825"/>
                    <a:gd name="connsiteY23" fmla="*/ 27300 h 43196"/>
                    <a:gd name="connsiteX24" fmla="*/ 29596 w 30825"/>
                    <a:gd name="connsiteY24" fmla="*/ 29809 h 43196"/>
                    <a:gd name="connsiteX25" fmla="*/ 27075 w 30825"/>
                    <a:gd name="connsiteY25" fmla="*/ 30864 h 43196"/>
                    <a:gd name="connsiteX26" fmla="*/ 26168 w 30825"/>
                    <a:gd name="connsiteY26" fmla="*/ 30864 h 431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30825" h="43196">
                      <a:moveTo>
                        <a:pt x="26181" y="30852"/>
                      </a:moveTo>
                      <a:lnTo>
                        <a:pt x="26181" y="31001"/>
                      </a:lnTo>
                      <a:lnTo>
                        <a:pt x="26764" y="31001"/>
                      </a:lnTo>
                      <a:cubicBezTo>
                        <a:pt x="28565" y="31001"/>
                        <a:pt x="30006" y="32442"/>
                        <a:pt x="30006" y="34242"/>
                      </a:cubicBezTo>
                      <a:cubicBezTo>
                        <a:pt x="30006" y="35137"/>
                        <a:pt x="29646" y="35944"/>
                        <a:pt x="29062" y="36528"/>
                      </a:cubicBezTo>
                      <a:cubicBezTo>
                        <a:pt x="28466" y="37111"/>
                        <a:pt x="27658" y="37484"/>
                        <a:pt x="26764" y="37484"/>
                      </a:cubicBezTo>
                      <a:lnTo>
                        <a:pt x="26181" y="37484"/>
                      </a:lnTo>
                      <a:lnTo>
                        <a:pt x="26181" y="37645"/>
                      </a:lnTo>
                      <a:cubicBezTo>
                        <a:pt x="27634" y="37745"/>
                        <a:pt x="28789" y="38937"/>
                        <a:pt x="28789" y="40415"/>
                      </a:cubicBezTo>
                      <a:cubicBezTo>
                        <a:pt x="28789" y="41893"/>
                        <a:pt x="27646" y="43085"/>
                        <a:pt x="26181" y="43185"/>
                      </a:cubicBezTo>
                      <a:cubicBezTo>
                        <a:pt x="26118" y="43197"/>
                        <a:pt x="26056" y="43197"/>
                        <a:pt x="25982" y="43197"/>
                      </a:cubicBezTo>
                      <a:lnTo>
                        <a:pt x="4595" y="43197"/>
                      </a:lnTo>
                      <a:cubicBezTo>
                        <a:pt x="2049" y="43197"/>
                        <a:pt x="0" y="41148"/>
                        <a:pt x="0" y="38614"/>
                      </a:cubicBezTo>
                      <a:lnTo>
                        <a:pt x="0" y="21152"/>
                      </a:lnTo>
                      <a:cubicBezTo>
                        <a:pt x="0" y="18420"/>
                        <a:pt x="3540" y="12719"/>
                        <a:pt x="5775" y="10198"/>
                      </a:cubicBezTo>
                      <a:cubicBezTo>
                        <a:pt x="6794" y="9068"/>
                        <a:pt x="7315" y="7590"/>
                        <a:pt x="7179" y="6087"/>
                      </a:cubicBezTo>
                      <a:cubicBezTo>
                        <a:pt x="6980" y="3678"/>
                        <a:pt x="7141" y="238"/>
                        <a:pt x="9588" y="14"/>
                      </a:cubicBezTo>
                      <a:cubicBezTo>
                        <a:pt x="13413" y="-346"/>
                        <a:pt x="16555" y="6273"/>
                        <a:pt x="14742" y="11266"/>
                      </a:cubicBezTo>
                      <a:cubicBezTo>
                        <a:pt x="13997" y="13291"/>
                        <a:pt x="13388" y="14781"/>
                        <a:pt x="12904" y="15812"/>
                      </a:cubicBezTo>
                      <a:lnTo>
                        <a:pt x="26876" y="15812"/>
                      </a:lnTo>
                      <a:cubicBezTo>
                        <a:pt x="29062" y="15812"/>
                        <a:pt x="30825" y="17588"/>
                        <a:pt x="30825" y="19774"/>
                      </a:cubicBezTo>
                      <a:cubicBezTo>
                        <a:pt x="30825" y="20854"/>
                        <a:pt x="30391" y="21860"/>
                        <a:pt x="29670" y="22580"/>
                      </a:cubicBezTo>
                      <a:cubicBezTo>
                        <a:pt x="29012" y="23226"/>
                        <a:pt x="28143" y="23661"/>
                        <a:pt x="27174" y="23723"/>
                      </a:cubicBezTo>
                      <a:cubicBezTo>
                        <a:pt x="29099" y="23773"/>
                        <a:pt x="30652" y="25362"/>
                        <a:pt x="30652" y="27300"/>
                      </a:cubicBezTo>
                      <a:cubicBezTo>
                        <a:pt x="30652" y="28269"/>
                        <a:pt x="30242" y="29175"/>
                        <a:pt x="29596" y="29809"/>
                      </a:cubicBezTo>
                      <a:cubicBezTo>
                        <a:pt x="28950" y="30454"/>
                        <a:pt x="28056" y="30864"/>
                        <a:pt x="27075" y="30864"/>
                      </a:cubicBezTo>
                      <a:lnTo>
                        <a:pt x="26168" y="3086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</p:grpSp>
        <p:grpSp>
          <p:nvGrpSpPr>
            <p:cNvPr id="238" name="Gráfico 8">
              <a:extLst>
                <a:ext uri="{FF2B5EF4-FFF2-40B4-BE49-F238E27FC236}">
                  <a16:creationId xmlns:a16="http://schemas.microsoft.com/office/drawing/2014/main" id="{F102145E-6D66-ECFB-C85A-69C833AC1704}"/>
                </a:ext>
              </a:extLst>
            </p:cNvPr>
            <p:cNvGrpSpPr/>
            <p:nvPr/>
          </p:nvGrpSpPr>
          <p:grpSpPr>
            <a:xfrm>
              <a:off x="-4915203" y="2170942"/>
              <a:ext cx="77398" cy="77398"/>
              <a:chOff x="-4915203" y="2170942"/>
              <a:chExt cx="77398" cy="77398"/>
            </a:xfrm>
          </p:grpSpPr>
          <p:sp>
            <p:nvSpPr>
              <p:cNvPr id="239" name="Forma Livre: Forma 238">
                <a:extLst>
                  <a:ext uri="{FF2B5EF4-FFF2-40B4-BE49-F238E27FC236}">
                    <a16:creationId xmlns:a16="http://schemas.microsoft.com/office/drawing/2014/main" id="{93D4A4AF-D8FB-C907-22CF-C75C9232C1AD}"/>
                  </a:ext>
                </a:extLst>
              </p:cNvPr>
              <p:cNvSpPr/>
              <p:nvPr/>
            </p:nvSpPr>
            <p:spPr>
              <a:xfrm>
                <a:off x="-4915203" y="2170942"/>
                <a:ext cx="77398" cy="77398"/>
              </a:xfrm>
              <a:custGeom>
                <a:avLst/>
                <a:gdLst>
                  <a:gd name="connsiteX0" fmla="*/ 77399 w 77398"/>
                  <a:gd name="connsiteY0" fmla="*/ 38699 h 77398"/>
                  <a:gd name="connsiteX1" fmla="*/ 38699 w 77398"/>
                  <a:gd name="connsiteY1" fmla="*/ 77399 h 77398"/>
                  <a:gd name="connsiteX2" fmla="*/ 0 w 77398"/>
                  <a:gd name="connsiteY2" fmla="*/ 38699 h 77398"/>
                  <a:gd name="connsiteX3" fmla="*/ 38699 w 77398"/>
                  <a:gd name="connsiteY3" fmla="*/ 0 h 77398"/>
                  <a:gd name="connsiteX4" fmla="*/ 77399 w 77398"/>
                  <a:gd name="connsiteY4" fmla="*/ 38699 h 77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398" h="77398">
                    <a:moveTo>
                      <a:pt x="77399" y="38699"/>
                    </a:moveTo>
                    <a:cubicBezTo>
                      <a:pt x="77399" y="60073"/>
                      <a:pt x="60073" y="77399"/>
                      <a:pt x="38699" y="77399"/>
                    </a:cubicBezTo>
                    <a:cubicBezTo>
                      <a:pt x="17325" y="77399"/>
                      <a:pt x="0" y="60073"/>
                      <a:pt x="0" y="38699"/>
                    </a:cubicBezTo>
                    <a:cubicBezTo>
                      <a:pt x="0" y="17325"/>
                      <a:pt x="17325" y="0"/>
                      <a:pt x="38699" y="0"/>
                    </a:cubicBezTo>
                    <a:cubicBezTo>
                      <a:pt x="60073" y="0"/>
                      <a:pt x="77399" y="17325"/>
                      <a:pt x="77399" y="38699"/>
                    </a:cubicBezTo>
                    <a:close/>
                  </a:path>
                </a:pathLst>
              </a:custGeom>
              <a:solidFill>
                <a:srgbClr val="1496EE"/>
              </a:solidFill>
              <a:ln w="12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grpSp>
            <p:nvGrpSpPr>
              <p:cNvPr id="240" name="Gráfico 8">
                <a:extLst>
                  <a:ext uri="{FF2B5EF4-FFF2-40B4-BE49-F238E27FC236}">
                    <a16:creationId xmlns:a16="http://schemas.microsoft.com/office/drawing/2014/main" id="{1BBB6253-9D53-3139-E9F6-7FA3A1D38275}"/>
                  </a:ext>
                </a:extLst>
              </p:cNvPr>
              <p:cNvGrpSpPr/>
              <p:nvPr/>
            </p:nvGrpSpPr>
            <p:grpSpPr>
              <a:xfrm>
                <a:off x="-4900821" y="2184279"/>
                <a:ext cx="48659" cy="44264"/>
                <a:chOff x="-4900821" y="2184279"/>
                <a:chExt cx="48659" cy="44264"/>
              </a:xfrm>
              <a:solidFill>
                <a:srgbClr val="FFFFFF"/>
              </a:solidFill>
            </p:grpSpPr>
            <p:sp>
              <p:nvSpPr>
                <p:cNvPr id="241" name="Forma Livre: Forma 240">
                  <a:extLst>
                    <a:ext uri="{FF2B5EF4-FFF2-40B4-BE49-F238E27FC236}">
                      <a16:creationId xmlns:a16="http://schemas.microsoft.com/office/drawing/2014/main" id="{93D3FC47-D797-6501-2601-39AA73827D06}"/>
                    </a:ext>
                  </a:extLst>
                </p:cNvPr>
                <p:cNvSpPr/>
                <p:nvPr/>
              </p:nvSpPr>
              <p:spPr>
                <a:xfrm>
                  <a:off x="-4900821" y="2201954"/>
                  <a:ext cx="13984" cy="26590"/>
                </a:xfrm>
                <a:custGeom>
                  <a:avLst/>
                  <a:gdLst>
                    <a:gd name="connsiteX0" fmla="*/ 10805 w 13984"/>
                    <a:gd name="connsiteY0" fmla="*/ 0 h 26590"/>
                    <a:gd name="connsiteX1" fmla="*/ 3179 w 13984"/>
                    <a:gd name="connsiteY1" fmla="*/ 0 h 26590"/>
                    <a:gd name="connsiteX2" fmla="*/ 0 w 13984"/>
                    <a:gd name="connsiteY2" fmla="*/ 3179 h 26590"/>
                    <a:gd name="connsiteX3" fmla="*/ 0 w 13984"/>
                    <a:gd name="connsiteY3" fmla="*/ 23411 h 26590"/>
                    <a:gd name="connsiteX4" fmla="*/ 3179 w 13984"/>
                    <a:gd name="connsiteY4" fmla="*/ 26590 h 26590"/>
                    <a:gd name="connsiteX5" fmla="*/ 10805 w 13984"/>
                    <a:gd name="connsiteY5" fmla="*/ 26590 h 26590"/>
                    <a:gd name="connsiteX6" fmla="*/ 13984 w 13984"/>
                    <a:gd name="connsiteY6" fmla="*/ 23411 h 26590"/>
                    <a:gd name="connsiteX7" fmla="*/ 13984 w 13984"/>
                    <a:gd name="connsiteY7" fmla="*/ 3179 h 26590"/>
                    <a:gd name="connsiteX8" fmla="*/ 10805 w 13984"/>
                    <a:gd name="connsiteY8" fmla="*/ 0 h 26590"/>
                    <a:gd name="connsiteX9" fmla="*/ 9811 w 13984"/>
                    <a:gd name="connsiteY9" fmla="*/ 24703 h 26590"/>
                    <a:gd name="connsiteX10" fmla="*/ 7973 w 13984"/>
                    <a:gd name="connsiteY10" fmla="*/ 22877 h 26590"/>
                    <a:gd name="connsiteX11" fmla="*/ 9811 w 13984"/>
                    <a:gd name="connsiteY11" fmla="*/ 21051 h 26590"/>
                    <a:gd name="connsiteX12" fmla="*/ 11637 w 13984"/>
                    <a:gd name="connsiteY12" fmla="*/ 22877 h 26590"/>
                    <a:gd name="connsiteX13" fmla="*/ 9811 w 13984"/>
                    <a:gd name="connsiteY13" fmla="*/ 24703 h 26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3984" h="26590">
                      <a:moveTo>
                        <a:pt x="10805" y="0"/>
                      </a:moveTo>
                      <a:lnTo>
                        <a:pt x="3179" y="0"/>
                      </a:lnTo>
                      <a:cubicBezTo>
                        <a:pt x="1416" y="0"/>
                        <a:pt x="0" y="1428"/>
                        <a:pt x="0" y="3179"/>
                      </a:cubicBezTo>
                      <a:lnTo>
                        <a:pt x="0" y="23411"/>
                      </a:lnTo>
                      <a:cubicBezTo>
                        <a:pt x="0" y="25174"/>
                        <a:pt x="1428" y="26590"/>
                        <a:pt x="3179" y="26590"/>
                      </a:cubicBezTo>
                      <a:lnTo>
                        <a:pt x="10805" y="26590"/>
                      </a:lnTo>
                      <a:cubicBezTo>
                        <a:pt x="12569" y="26590"/>
                        <a:pt x="13984" y="25162"/>
                        <a:pt x="13984" y="23411"/>
                      </a:cubicBezTo>
                      <a:lnTo>
                        <a:pt x="13984" y="3179"/>
                      </a:lnTo>
                      <a:cubicBezTo>
                        <a:pt x="13984" y="1416"/>
                        <a:pt x="12556" y="0"/>
                        <a:pt x="10805" y="0"/>
                      </a:cubicBezTo>
                      <a:close/>
                      <a:moveTo>
                        <a:pt x="9811" y="24703"/>
                      </a:moveTo>
                      <a:cubicBezTo>
                        <a:pt x="8806" y="24703"/>
                        <a:pt x="7973" y="23895"/>
                        <a:pt x="7973" y="22877"/>
                      </a:cubicBezTo>
                      <a:cubicBezTo>
                        <a:pt x="7973" y="21858"/>
                        <a:pt x="8806" y="21051"/>
                        <a:pt x="9811" y="21051"/>
                      </a:cubicBezTo>
                      <a:cubicBezTo>
                        <a:pt x="10817" y="21051"/>
                        <a:pt x="11637" y="21858"/>
                        <a:pt x="11637" y="22877"/>
                      </a:cubicBezTo>
                      <a:cubicBezTo>
                        <a:pt x="11637" y="23895"/>
                        <a:pt x="10817" y="24703"/>
                        <a:pt x="9811" y="2470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242" name="Forma Livre: Forma 241">
                  <a:extLst>
                    <a:ext uri="{FF2B5EF4-FFF2-40B4-BE49-F238E27FC236}">
                      <a16:creationId xmlns:a16="http://schemas.microsoft.com/office/drawing/2014/main" id="{69BF97DD-B4B1-89DC-1768-43FCF7F0B06C}"/>
                    </a:ext>
                  </a:extLst>
                </p:cNvPr>
                <p:cNvSpPr/>
                <p:nvPr/>
              </p:nvSpPr>
              <p:spPr>
                <a:xfrm>
                  <a:off x="-4883757" y="2184279"/>
                  <a:ext cx="31595" cy="44264"/>
                </a:xfrm>
                <a:custGeom>
                  <a:avLst/>
                  <a:gdLst>
                    <a:gd name="connsiteX0" fmla="*/ 26814 w 31595"/>
                    <a:gd name="connsiteY0" fmla="*/ 31646 h 44264"/>
                    <a:gd name="connsiteX1" fmla="*/ 26814 w 31595"/>
                    <a:gd name="connsiteY1" fmla="*/ 31795 h 44264"/>
                    <a:gd name="connsiteX2" fmla="*/ 27410 w 31595"/>
                    <a:gd name="connsiteY2" fmla="*/ 31795 h 44264"/>
                    <a:gd name="connsiteX3" fmla="*/ 30726 w 31595"/>
                    <a:gd name="connsiteY3" fmla="*/ 35111 h 44264"/>
                    <a:gd name="connsiteX4" fmla="*/ 29770 w 31595"/>
                    <a:gd name="connsiteY4" fmla="*/ 37446 h 44264"/>
                    <a:gd name="connsiteX5" fmla="*/ 27410 w 31595"/>
                    <a:gd name="connsiteY5" fmla="*/ 38427 h 44264"/>
                    <a:gd name="connsiteX6" fmla="*/ 26814 w 31595"/>
                    <a:gd name="connsiteY6" fmla="*/ 38427 h 44264"/>
                    <a:gd name="connsiteX7" fmla="*/ 26814 w 31595"/>
                    <a:gd name="connsiteY7" fmla="*/ 38589 h 44264"/>
                    <a:gd name="connsiteX8" fmla="*/ 29484 w 31595"/>
                    <a:gd name="connsiteY8" fmla="*/ 41421 h 44264"/>
                    <a:gd name="connsiteX9" fmla="*/ 26814 w 31595"/>
                    <a:gd name="connsiteY9" fmla="*/ 44252 h 44264"/>
                    <a:gd name="connsiteX10" fmla="*/ 26615 w 31595"/>
                    <a:gd name="connsiteY10" fmla="*/ 44265 h 44264"/>
                    <a:gd name="connsiteX11" fmla="*/ 4707 w 31595"/>
                    <a:gd name="connsiteY11" fmla="*/ 44265 h 44264"/>
                    <a:gd name="connsiteX12" fmla="*/ 0 w 31595"/>
                    <a:gd name="connsiteY12" fmla="*/ 39570 h 44264"/>
                    <a:gd name="connsiteX13" fmla="*/ 0 w 31595"/>
                    <a:gd name="connsiteY13" fmla="*/ 21673 h 44264"/>
                    <a:gd name="connsiteX14" fmla="*/ 5924 w 31595"/>
                    <a:gd name="connsiteY14" fmla="*/ 10446 h 44264"/>
                    <a:gd name="connsiteX15" fmla="*/ 7365 w 31595"/>
                    <a:gd name="connsiteY15" fmla="*/ 6236 h 44264"/>
                    <a:gd name="connsiteX16" fmla="*/ 9836 w 31595"/>
                    <a:gd name="connsiteY16" fmla="*/ 14 h 44264"/>
                    <a:gd name="connsiteX17" fmla="*/ 15115 w 31595"/>
                    <a:gd name="connsiteY17" fmla="*/ 11539 h 44264"/>
                    <a:gd name="connsiteX18" fmla="*/ 13227 w 31595"/>
                    <a:gd name="connsiteY18" fmla="*/ 16197 h 44264"/>
                    <a:gd name="connsiteX19" fmla="*/ 27547 w 31595"/>
                    <a:gd name="connsiteY19" fmla="*/ 16197 h 44264"/>
                    <a:gd name="connsiteX20" fmla="*/ 31595 w 31595"/>
                    <a:gd name="connsiteY20" fmla="*/ 20258 h 44264"/>
                    <a:gd name="connsiteX21" fmla="*/ 30416 w 31595"/>
                    <a:gd name="connsiteY21" fmla="*/ 23127 h 44264"/>
                    <a:gd name="connsiteX22" fmla="*/ 27857 w 31595"/>
                    <a:gd name="connsiteY22" fmla="*/ 24306 h 44264"/>
                    <a:gd name="connsiteX23" fmla="*/ 31421 w 31595"/>
                    <a:gd name="connsiteY23" fmla="*/ 27970 h 44264"/>
                    <a:gd name="connsiteX24" fmla="*/ 30341 w 31595"/>
                    <a:gd name="connsiteY24" fmla="*/ 30541 h 44264"/>
                    <a:gd name="connsiteX25" fmla="*/ 27758 w 31595"/>
                    <a:gd name="connsiteY25" fmla="*/ 31622 h 44264"/>
                    <a:gd name="connsiteX26" fmla="*/ 26826 w 31595"/>
                    <a:gd name="connsiteY26" fmla="*/ 31622 h 442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31595" h="44264">
                      <a:moveTo>
                        <a:pt x="26814" y="31646"/>
                      </a:moveTo>
                      <a:lnTo>
                        <a:pt x="26814" y="31795"/>
                      </a:lnTo>
                      <a:lnTo>
                        <a:pt x="27410" y="31795"/>
                      </a:lnTo>
                      <a:cubicBezTo>
                        <a:pt x="29248" y="31795"/>
                        <a:pt x="30726" y="33273"/>
                        <a:pt x="30726" y="35111"/>
                      </a:cubicBezTo>
                      <a:cubicBezTo>
                        <a:pt x="30726" y="36031"/>
                        <a:pt x="30366" y="36850"/>
                        <a:pt x="29770" y="37446"/>
                      </a:cubicBezTo>
                      <a:cubicBezTo>
                        <a:pt x="29149" y="38042"/>
                        <a:pt x="28329" y="38427"/>
                        <a:pt x="27410" y="38427"/>
                      </a:cubicBezTo>
                      <a:lnTo>
                        <a:pt x="26814" y="38427"/>
                      </a:lnTo>
                      <a:lnTo>
                        <a:pt x="26814" y="38589"/>
                      </a:lnTo>
                      <a:cubicBezTo>
                        <a:pt x="28304" y="38688"/>
                        <a:pt x="29484" y="39918"/>
                        <a:pt x="29484" y="41421"/>
                      </a:cubicBezTo>
                      <a:cubicBezTo>
                        <a:pt x="29484" y="42923"/>
                        <a:pt x="28304" y="44153"/>
                        <a:pt x="26814" y="44252"/>
                      </a:cubicBezTo>
                      <a:cubicBezTo>
                        <a:pt x="26752" y="44265"/>
                        <a:pt x="26677" y="44265"/>
                        <a:pt x="26615" y="44265"/>
                      </a:cubicBezTo>
                      <a:lnTo>
                        <a:pt x="4707" y="44265"/>
                      </a:lnTo>
                      <a:cubicBezTo>
                        <a:pt x="2099" y="44265"/>
                        <a:pt x="0" y="42153"/>
                        <a:pt x="0" y="39570"/>
                      </a:cubicBezTo>
                      <a:lnTo>
                        <a:pt x="0" y="21673"/>
                      </a:lnTo>
                      <a:cubicBezTo>
                        <a:pt x="0" y="18879"/>
                        <a:pt x="3626" y="13029"/>
                        <a:pt x="5924" y="10446"/>
                      </a:cubicBezTo>
                      <a:cubicBezTo>
                        <a:pt x="6967" y="9279"/>
                        <a:pt x="7501" y="7776"/>
                        <a:pt x="7365" y="6236"/>
                      </a:cubicBezTo>
                      <a:cubicBezTo>
                        <a:pt x="7166" y="3765"/>
                        <a:pt x="7327" y="250"/>
                        <a:pt x="9836" y="14"/>
                      </a:cubicBezTo>
                      <a:cubicBezTo>
                        <a:pt x="13748" y="-346"/>
                        <a:pt x="16965" y="6435"/>
                        <a:pt x="15115" y="11539"/>
                      </a:cubicBezTo>
                      <a:cubicBezTo>
                        <a:pt x="14357" y="13613"/>
                        <a:pt x="13724" y="15141"/>
                        <a:pt x="13227" y="16197"/>
                      </a:cubicBezTo>
                      <a:lnTo>
                        <a:pt x="27547" y="16197"/>
                      </a:lnTo>
                      <a:cubicBezTo>
                        <a:pt x="29782" y="16197"/>
                        <a:pt x="31595" y="18022"/>
                        <a:pt x="31595" y="20258"/>
                      </a:cubicBezTo>
                      <a:cubicBezTo>
                        <a:pt x="31595" y="21363"/>
                        <a:pt x="31148" y="22394"/>
                        <a:pt x="30416" y="23127"/>
                      </a:cubicBezTo>
                      <a:cubicBezTo>
                        <a:pt x="29732" y="23785"/>
                        <a:pt x="28851" y="24232"/>
                        <a:pt x="27857" y="24306"/>
                      </a:cubicBezTo>
                      <a:cubicBezTo>
                        <a:pt x="29832" y="24356"/>
                        <a:pt x="31421" y="25983"/>
                        <a:pt x="31421" y="27970"/>
                      </a:cubicBezTo>
                      <a:cubicBezTo>
                        <a:pt x="31421" y="28964"/>
                        <a:pt x="31012" y="29895"/>
                        <a:pt x="30341" y="30541"/>
                      </a:cubicBezTo>
                      <a:cubicBezTo>
                        <a:pt x="29683" y="31199"/>
                        <a:pt x="28764" y="31622"/>
                        <a:pt x="27758" y="31622"/>
                      </a:cubicBezTo>
                      <a:lnTo>
                        <a:pt x="26826" y="3162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</p:grpSp>
        <p:grpSp>
          <p:nvGrpSpPr>
            <p:cNvPr id="243" name="Gráfico 8">
              <a:extLst>
                <a:ext uri="{FF2B5EF4-FFF2-40B4-BE49-F238E27FC236}">
                  <a16:creationId xmlns:a16="http://schemas.microsoft.com/office/drawing/2014/main" id="{B766E870-C7BC-9FC0-B3C3-2A063AA70478}"/>
                </a:ext>
              </a:extLst>
            </p:cNvPr>
            <p:cNvGrpSpPr/>
            <p:nvPr/>
          </p:nvGrpSpPr>
          <p:grpSpPr>
            <a:xfrm>
              <a:off x="-4513368" y="2336781"/>
              <a:ext cx="75063" cy="75063"/>
              <a:chOff x="-4513368" y="2336781"/>
              <a:chExt cx="75063" cy="75063"/>
            </a:xfrm>
          </p:grpSpPr>
          <p:sp>
            <p:nvSpPr>
              <p:cNvPr id="244" name="Forma Livre: Forma 243">
                <a:extLst>
                  <a:ext uri="{FF2B5EF4-FFF2-40B4-BE49-F238E27FC236}">
                    <a16:creationId xmlns:a16="http://schemas.microsoft.com/office/drawing/2014/main" id="{72247428-CB3F-4A21-9040-B74B226D8A0D}"/>
                  </a:ext>
                </a:extLst>
              </p:cNvPr>
              <p:cNvSpPr/>
              <p:nvPr/>
            </p:nvSpPr>
            <p:spPr>
              <a:xfrm>
                <a:off x="-4513368" y="2336781"/>
                <a:ext cx="75063" cy="75063"/>
              </a:xfrm>
              <a:custGeom>
                <a:avLst/>
                <a:gdLst>
                  <a:gd name="connsiteX0" fmla="*/ 75064 w 75063"/>
                  <a:gd name="connsiteY0" fmla="*/ 37532 h 75063"/>
                  <a:gd name="connsiteX1" fmla="*/ 37532 w 75063"/>
                  <a:gd name="connsiteY1" fmla="*/ 75064 h 75063"/>
                  <a:gd name="connsiteX2" fmla="*/ 0 w 75063"/>
                  <a:gd name="connsiteY2" fmla="*/ 37532 h 75063"/>
                  <a:gd name="connsiteX3" fmla="*/ 37532 w 75063"/>
                  <a:gd name="connsiteY3" fmla="*/ 0 h 75063"/>
                  <a:gd name="connsiteX4" fmla="*/ 75064 w 75063"/>
                  <a:gd name="connsiteY4" fmla="*/ 37532 h 75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063" h="75063">
                    <a:moveTo>
                      <a:pt x="75064" y="37532"/>
                    </a:moveTo>
                    <a:cubicBezTo>
                      <a:pt x="75064" y="58260"/>
                      <a:pt x="58260" y="75064"/>
                      <a:pt x="37532" y="75064"/>
                    </a:cubicBezTo>
                    <a:cubicBezTo>
                      <a:pt x="16804" y="75064"/>
                      <a:pt x="0" y="58260"/>
                      <a:pt x="0" y="37532"/>
                    </a:cubicBezTo>
                    <a:cubicBezTo>
                      <a:pt x="0" y="16804"/>
                      <a:pt x="16804" y="0"/>
                      <a:pt x="37532" y="0"/>
                    </a:cubicBezTo>
                    <a:cubicBezTo>
                      <a:pt x="58260" y="0"/>
                      <a:pt x="75064" y="16804"/>
                      <a:pt x="75064" y="37532"/>
                    </a:cubicBezTo>
                    <a:close/>
                  </a:path>
                </a:pathLst>
              </a:custGeom>
              <a:solidFill>
                <a:srgbClr val="1496EE"/>
              </a:solidFill>
              <a:ln w="12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grpSp>
            <p:nvGrpSpPr>
              <p:cNvPr id="245" name="Gráfico 8">
                <a:extLst>
                  <a:ext uri="{FF2B5EF4-FFF2-40B4-BE49-F238E27FC236}">
                    <a16:creationId xmlns:a16="http://schemas.microsoft.com/office/drawing/2014/main" id="{F51E0566-36F8-A8BE-3D4B-AC3052BF69BE}"/>
                  </a:ext>
                </a:extLst>
              </p:cNvPr>
              <p:cNvGrpSpPr/>
              <p:nvPr/>
            </p:nvGrpSpPr>
            <p:grpSpPr>
              <a:xfrm>
                <a:off x="-4499445" y="2349746"/>
                <a:ext cx="47181" cy="42935"/>
                <a:chOff x="-4499445" y="2349746"/>
                <a:chExt cx="47181" cy="42935"/>
              </a:xfrm>
              <a:solidFill>
                <a:srgbClr val="FFFFFF"/>
              </a:solidFill>
            </p:grpSpPr>
            <p:sp>
              <p:nvSpPr>
                <p:cNvPr id="246" name="Forma Livre: Forma 245">
                  <a:extLst>
                    <a:ext uri="{FF2B5EF4-FFF2-40B4-BE49-F238E27FC236}">
                      <a16:creationId xmlns:a16="http://schemas.microsoft.com/office/drawing/2014/main" id="{183BF123-9337-8EA9-C112-DA6710003C45}"/>
                    </a:ext>
                  </a:extLst>
                </p:cNvPr>
                <p:cNvSpPr/>
                <p:nvPr/>
              </p:nvSpPr>
              <p:spPr>
                <a:xfrm>
                  <a:off x="-4499445" y="2366861"/>
                  <a:ext cx="13586" cy="25807"/>
                </a:xfrm>
                <a:custGeom>
                  <a:avLst/>
                  <a:gdLst>
                    <a:gd name="connsiteX0" fmla="*/ 10494 w 13586"/>
                    <a:gd name="connsiteY0" fmla="*/ 0 h 25807"/>
                    <a:gd name="connsiteX1" fmla="*/ 3092 w 13586"/>
                    <a:gd name="connsiteY1" fmla="*/ 0 h 25807"/>
                    <a:gd name="connsiteX2" fmla="*/ 0 w 13586"/>
                    <a:gd name="connsiteY2" fmla="*/ 3092 h 25807"/>
                    <a:gd name="connsiteX3" fmla="*/ 0 w 13586"/>
                    <a:gd name="connsiteY3" fmla="*/ 22715 h 25807"/>
                    <a:gd name="connsiteX4" fmla="*/ 3092 w 13586"/>
                    <a:gd name="connsiteY4" fmla="*/ 25808 h 25807"/>
                    <a:gd name="connsiteX5" fmla="*/ 10494 w 13586"/>
                    <a:gd name="connsiteY5" fmla="*/ 25808 h 25807"/>
                    <a:gd name="connsiteX6" fmla="*/ 13587 w 13586"/>
                    <a:gd name="connsiteY6" fmla="*/ 22715 h 25807"/>
                    <a:gd name="connsiteX7" fmla="*/ 13587 w 13586"/>
                    <a:gd name="connsiteY7" fmla="*/ 3092 h 25807"/>
                    <a:gd name="connsiteX8" fmla="*/ 10494 w 13586"/>
                    <a:gd name="connsiteY8" fmla="*/ 0 h 25807"/>
                    <a:gd name="connsiteX9" fmla="*/ 9526 w 13586"/>
                    <a:gd name="connsiteY9" fmla="*/ 23957 h 25807"/>
                    <a:gd name="connsiteX10" fmla="*/ 7737 w 13586"/>
                    <a:gd name="connsiteY10" fmla="*/ 22194 h 25807"/>
                    <a:gd name="connsiteX11" fmla="*/ 9526 w 13586"/>
                    <a:gd name="connsiteY11" fmla="*/ 20418 h 25807"/>
                    <a:gd name="connsiteX12" fmla="*/ 11289 w 13586"/>
                    <a:gd name="connsiteY12" fmla="*/ 22194 h 25807"/>
                    <a:gd name="connsiteX13" fmla="*/ 9526 w 13586"/>
                    <a:gd name="connsiteY13" fmla="*/ 23957 h 25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3586" h="25807">
                      <a:moveTo>
                        <a:pt x="10494" y="0"/>
                      </a:moveTo>
                      <a:lnTo>
                        <a:pt x="3092" y="0"/>
                      </a:lnTo>
                      <a:cubicBezTo>
                        <a:pt x="1391" y="0"/>
                        <a:pt x="0" y="1379"/>
                        <a:pt x="0" y="3092"/>
                      </a:cubicBezTo>
                      <a:lnTo>
                        <a:pt x="0" y="22715"/>
                      </a:lnTo>
                      <a:cubicBezTo>
                        <a:pt x="0" y="24417"/>
                        <a:pt x="1379" y="25808"/>
                        <a:pt x="3092" y="25808"/>
                      </a:cubicBezTo>
                      <a:lnTo>
                        <a:pt x="10494" y="25808"/>
                      </a:lnTo>
                      <a:cubicBezTo>
                        <a:pt x="12196" y="25808"/>
                        <a:pt x="13587" y="24429"/>
                        <a:pt x="13587" y="22715"/>
                      </a:cubicBezTo>
                      <a:lnTo>
                        <a:pt x="13587" y="3092"/>
                      </a:lnTo>
                      <a:cubicBezTo>
                        <a:pt x="13587" y="1391"/>
                        <a:pt x="12208" y="0"/>
                        <a:pt x="10494" y="0"/>
                      </a:cubicBezTo>
                      <a:close/>
                      <a:moveTo>
                        <a:pt x="9526" y="23957"/>
                      </a:moveTo>
                      <a:cubicBezTo>
                        <a:pt x="8545" y="23957"/>
                        <a:pt x="7737" y="23163"/>
                        <a:pt x="7737" y="22194"/>
                      </a:cubicBezTo>
                      <a:cubicBezTo>
                        <a:pt x="7737" y="21225"/>
                        <a:pt x="8545" y="20418"/>
                        <a:pt x="9526" y="20418"/>
                      </a:cubicBezTo>
                      <a:cubicBezTo>
                        <a:pt x="10507" y="20418"/>
                        <a:pt x="11289" y="21213"/>
                        <a:pt x="11289" y="22194"/>
                      </a:cubicBezTo>
                      <a:cubicBezTo>
                        <a:pt x="11289" y="23175"/>
                        <a:pt x="10507" y="23957"/>
                        <a:pt x="9526" y="2395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247" name="Forma Livre: Forma 246">
                  <a:extLst>
                    <a:ext uri="{FF2B5EF4-FFF2-40B4-BE49-F238E27FC236}">
                      <a16:creationId xmlns:a16="http://schemas.microsoft.com/office/drawing/2014/main" id="{7890E8C1-AFE0-5295-D6CF-A4F41FB7213B}"/>
                    </a:ext>
                  </a:extLst>
                </p:cNvPr>
                <p:cNvSpPr/>
                <p:nvPr/>
              </p:nvSpPr>
              <p:spPr>
                <a:xfrm>
                  <a:off x="-4482890" y="2349746"/>
                  <a:ext cx="30626" cy="42935"/>
                </a:xfrm>
                <a:custGeom>
                  <a:avLst/>
                  <a:gdLst>
                    <a:gd name="connsiteX0" fmla="*/ 26019 w 30626"/>
                    <a:gd name="connsiteY0" fmla="*/ 30665 h 42935"/>
                    <a:gd name="connsiteX1" fmla="*/ 26019 w 30626"/>
                    <a:gd name="connsiteY1" fmla="*/ 30814 h 42935"/>
                    <a:gd name="connsiteX2" fmla="*/ 26603 w 30626"/>
                    <a:gd name="connsiteY2" fmla="*/ 30814 h 42935"/>
                    <a:gd name="connsiteX3" fmla="*/ 29819 w 30626"/>
                    <a:gd name="connsiteY3" fmla="*/ 34030 h 42935"/>
                    <a:gd name="connsiteX4" fmla="*/ 28888 w 30626"/>
                    <a:gd name="connsiteY4" fmla="*/ 36303 h 42935"/>
                    <a:gd name="connsiteX5" fmla="*/ 26603 w 30626"/>
                    <a:gd name="connsiteY5" fmla="*/ 37247 h 42935"/>
                    <a:gd name="connsiteX6" fmla="*/ 26019 w 30626"/>
                    <a:gd name="connsiteY6" fmla="*/ 37247 h 42935"/>
                    <a:gd name="connsiteX7" fmla="*/ 26019 w 30626"/>
                    <a:gd name="connsiteY7" fmla="*/ 37409 h 42935"/>
                    <a:gd name="connsiteX8" fmla="*/ 28602 w 30626"/>
                    <a:gd name="connsiteY8" fmla="*/ 40166 h 42935"/>
                    <a:gd name="connsiteX9" fmla="*/ 26019 w 30626"/>
                    <a:gd name="connsiteY9" fmla="*/ 42923 h 42935"/>
                    <a:gd name="connsiteX10" fmla="*/ 25820 w 30626"/>
                    <a:gd name="connsiteY10" fmla="*/ 42935 h 42935"/>
                    <a:gd name="connsiteX11" fmla="*/ 4570 w 30626"/>
                    <a:gd name="connsiteY11" fmla="*/ 42935 h 42935"/>
                    <a:gd name="connsiteX12" fmla="*/ 0 w 30626"/>
                    <a:gd name="connsiteY12" fmla="*/ 38390 h 42935"/>
                    <a:gd name="connsiteX13" fmla="*/ 0 w 30626"/>
                    <a:gd name="connsiteY13" fmla="*/ 21027 h 42935"/>
                    <a:gd name="connsiteX14" fmla="*/ 5738 w 30626"/>
                    <a:gd name="connsiteY14" fmla="*/ 10135 h 42935"/>
                    <a:gd name="connsiteX15" fmla="*/ 7141 w 30626"/>
                    <a:gd name="connsiteY15" fmla="*/ 6049 h 42935"/>
                    <a:gd name="connsiteX16" fmla="*/ 9538 w 30626"/>
                    <a:gd name="connsiteY16" fmla="*/ 13 h 42935"/>
                    <a:gd name="connsiteX17" fmla="*/ 14655 w 30626"/>
                    <a:gd name="connsiteY17" fmla="*/ 11191 h 42935"/>
                    <a:gd name="connsiteX18" fmla="*/ 12817 w 30626"/>
                    <a:gd name="connsiteY18" fmla="*/ 15712 h 42935"/>
                    <a:gd name="connsiteX19" fmla="*/ 26702 w 30626"/>
                    <a:gd name="connsiteY19" fmla="*/ 15712 h 42935"/>
                    <a:gd name="connsiteX20" fmla="*/ 30627 w 30626"/>
                    <a:gd name="connsiteY20" fmla="*/ 19649 h 42935"/>
                    <a:gd name="connsiteX21" fmla="*/ 29484 w 30626"/>
                    <a:gd name="connsiteY21" fmla="*/ 22431 h 42935"/>
                    <a:gd name="connsiteX22" fmla="*/ 27013 w 30626"/>
                    <a:gd name="connsiteY22" fmla="*/ 23573 h 42935"/>
                    <a:gd name="connsiteX23" fmla="*/ 30465 w 30626"/>
                    <a:gd name="connsiteY23" fmla="*/ 27125 h 42935"/>
                    <a:gd name="connsiteX24" fmla="*/ 29422 w 30626"/>
                    <a:gd name="connsiteY24" fmla="*/ 29621 h 42935"/>
                    <a:gd name="connsiteX25" fmla="*/ 26913 w 30626"/>
                    <a:gd name="connsiteY25" fmla="*/ 30665 h 42935"/>
                    <a:gd name="connsiteX26" fmla="*/ 26007 w 30626"/>
                    <a:gd name="connsiteY26" fmla="*/ 30665 h 429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30626" h="42935">
                      <a:moveTo>
                        <a:pt x="26019" y="30665"/>
                      </a:moveTo>
                      <a:lnTo>
                        <a:pt x="26019" y="30814"/>
                      </a:lnTo>
                      <a:lnTo>
                        <a:pt x="26603" y="30814"/>
                      </a:lnTo>
                      <a:cubicBezTo>
                        <a:pt x="28391" y="30814"/>
                        <a:pt x="29819" y="32242"/>
                        <a:pt x="29819" y="34030"/>
                      </a:cubicBezTo>
                      <a:cubicBezTo>
                        <a:pt x="29819" y="34912"/>
                        <a:pt x="29472" y="35720"/>
                        <a:pt x="28888" y="36303"/>
                      </a:cubicBezTo>
                      <a:cubicBezTo>
                        <a:pt x="28292" y="36887"/>
                        <a:pt x="27485" y="37247"/>
                        <a:pt x="26603" y="37247"/>
                      </a:cubicBezTo>
                      <a:lnTo>
                        <a:pt x="26019" y="37247"/>
                      </a:lnTo>
                      <a:lnTo>
                        <a:pt x="26019" y="37409"/>
                      </a:lnTo>
                      <a:cubicBezTo>
                        <a:pt x="27472" y="37508"/>
                        <a:pt x="28602" y="38700"/>
                        <a:pt x="28602" y="40166"/>
                      </a:cubicBezTo>
                      <a:cubicBezTo>
                        <a:pt x="28602" y="41631"/>
                        <a:pt x="27460" y="42823"/>
                        <a:pt x="26019" y="42923"/>
                      </a:cubicBezTo>
                      <a:cubicBezTo>
                        <a:pt x="25957" y="42935"/>
                        <a:pt x="25895" y="42935"/>
                        <a:pt x="25820" y="42935"/>
                      </a:cubicBezTo>
                      <a:lnTo>
                        <a:pt x="4570" y="42935"/>
                      </a:lnTo>
                      <a:cubicBezTo>
                        <a:pt x="2049" y="42935"/>
                        <a:pt x="0" y="40899"/>
                        <a:pt x="0" y="38390"/>
                      </a:cubicBezTo>
                      <a:lnTo>
                        <a:pt x="0" y="21027"/>
                      </a:lnTo>
                      <a:cubicBezTo>
                        <a:pt x="0" y="18320"/>
                        <a:pt x="3515" y="12656"/>
                        <a:pt x="5738" y="10135"/>
                      </a:cubicBezTo>
                      <a:cubicBezTo>
                        <a:pt x="6756" y="9005"/>
                        <a:pt x="7265" y="7540"/>
                        <a:pt x="7141" y="6049"/>
                      </a:cubicBezTo>
                      <a:cubicBezTo>
                        <a:pt x="6942" y="3652"/>
                        <a:pt x="7104" y="249"/>
                        <a:pt x="9538" y="13"/>
                      </a:cubicBezTo>
                      <a:cubicBezTo>
                        <a:pt x="13339" y="-335"/>
                        <a:pt x="16456" y="6235"/>
                        <a:pt x="14655" y="11191"/>
                      </a:cubicBezTo>
                      <a:cubicBezTo>
                        <a:pt x="13910" y="13203"/>
                        <a:pt x="13301" y="14681"/>
                        <a:pt x="12817" y="15712"/>
                      </a:cubicBezTo>
                      <a:lnTo>
                        <a:pt x="26702" y="15712"/>
                      </a:lnTo>
                      <a:cubicBezTo>
                        <a:pt x="28875" y="15712"/>
                        <a:pt x="30627" y="17475"/>
                        <a:pt x="30627" y="19649"/>
                      </a:cubicBezTo>
                      <a:cubicBezTo>
                        <a:pt x="30627" y="20729"/>
                        <a:pt x="30192" y="21723"/>
                        <a:pt x="29484" y="22431"/>
                      </a:cubicBezTo>
                      <a:cubicBezTo>
                        <a:pt x="28826" y="23076"/>
                        <a:pt x="27969" y="23511"/>
                        <a:pt x="27013" y="23573"/>
                      </a:cubicBezTo>
                      <a:cubicBezTo>
                        <a:pt x="28925" y="23623"/>
                        <a:pt x="30465" y="25200"/>
                        <a:pt x="30465" y="27125"/>
                      </a:cubicBezTo>
                      <a:cubicBezTo>
                        <a:pt x="30465" y="28094"/>
                        <a:pt x="30068" y="28988"/>
                        <a:pt x="29422" y="29621"/>
                      </a:cubicBezTo>
                      <a:cubicBezTo>
                        <a:pt x="28776" y="30267"/>
                        <a:pt x="27894" y="30665"/>
                        <a:pt x="26913" y="30665"/>
                      </a:cubicBezTo>
                      <a:lnTo>
                        <a:pt x="26007" y="3066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</p:grpSp>
        <p:grpSp>
          <p:nvGrpSpPr>
            <p:cNvPr id="248" name="Gráfico 8">
              <a:extLst>
                <a:ext uri="{FF2B5EF4-FFF2-40B4-BE49-F238E27FC236}">
                  <a16:creationId xmlns:a16="http://schemas.microsoft.com/office/drawing/2014/main" id="{0841B9BF-85FB-47EE-9575-A2B0CCE9CCD2}"/>
                </a:ext>
              </a:extLst>
            </p:cNvPr>
            <p:cNvGrpSpPr/>
            <p:nvPr/>
          </p:nvGrpSpPr>
          <p:grpSpPr>
            <a:xfrm>
              <a:off x="-3988886" y="2545488"/>
              <a:ext cx="176482" cy="176482"/>
              <a:chOff x="-3988886" y="2545488"/>
              <a:chExt cx="176482" cy="176482"/>
            </a:xfrm>
          </p:grpSpPr>
          <p:sp>
            <p:nvSpPr>
              <p:cNvPr id="249" name="Forma Livre: Forma 248">
                <a:extLst>
                  <a:ext uri="{FF2B5EF4-FFF2-40B4-BE49-F238E27FC236}">
                    <a16:creationId xmlns:a16="http://schemas.microsoft.com/office/drawing/2014/main" id="{80C176A4-3B05-4E8B-C1E5-E60F333247C7}"/>
                  </a:ext>
                </a:extLst>
              </p:cNvPr>
              <p:cNvSpPr/>
              <p:nvPr/>
            </p:nvSpPr>
            <p:spPr>
              <a:xfrm rot="-2700000">
                <a:off x="-3963040" y="2571333"/>
                <a:ext cx="124791" cy="124791"/>
              </a:xfrm>
              <a:custGeom>
                <a:avLst/>
                <a:gdLst>
                  <a:gd name="connsiteX0" fmla="*/ 124792 w 124791"/>
                  <a:gd name="connsiteY0" fmla="*/ 62396 h 124791"/>
                  <a:gd name="connsiteX1" fmla="*/ 62396 w 124791"/>
                  <a:gd name="connsiteY1" fmla="*/ 124792 h 124791"/>
                  <a:gd name="connsiteX2" fmla="*/ 0 w 124791"/>
                  <a:gd name="connsiteY2" fmla="*/ 62396 h 124791"/>
                  <a:gd name="connsiteX3" fmla="*/ 62396 w 124791"/>
                  <a:gd name="connsiteY3" fmla="*/ 0 h 124791"/>
                  <a:gd name="connsiteX4" fmla="*/ 124792 w 124791"/>
                  <a:gd name="connsiteY4" fmla="*/ 62396 h 124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4791" h="124791">
                    <a:moveTo>
                      <a:pt x="124792" y="62396"/>
                    </a:moveTo>
                    <a:cubicBezTo>
                      <a:pt x="124792" y="96856"/>
                      <a:pt x="96856" y="124792"/>
                      <a:pt x="62396" y="124792"/>
                    </a:cubicBezTo>
                    <a:cubicBezTo>
                      <a:pt x="27936" y="124792"/>
                      <a:pt x="0" y="96856"/>
                      <a:pt x="0" y="62396"/>
                    </a:cubicBezTo>
                    <a:cubicBezTo>
                      <a:pt x="0" y="27936"/>
                      <a:pt x="27936" y="0"/>
                      <a:pt x="62396" y="0"/>
                    </a:cubicBezTo>
                    <a:cubicBezTo>
                      <a:pt x="96856" y="0"/>
                      <a:pt x="124792" y="27936"/>
                      <a:pt x="124792" y="62396"/>
                    </a:cubicBezTo>
                    <a:close/>
                  </a:path>
                </a:pathLst>
              </a:custGeom>
              <a:solidFill>
                <a:srgbClr val="1496EE"/>
              </a:solidFill>
              <a:ln w="12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grpSp>
            <p:nvGrpSpPr>
              <p:cNvPr id="250" name="Gráfico 8">
                <a:extLst>
                  <a:ext uri="{FF2B5EF4-FFF2-40B4-BE49-F238E27FC236}">
                    <a16:creationId xmlns:a16="http://schemas.microsoft.com/office/drawing/2014/main" id="{08447EAF-3461-9D4A-081D-479B270489A8}"/>
                  </a:ext>
                </a:extLst>
              </p:cNvPr>
              <p:cNvGrpSpPr/>
              <p:nvPr/>
            </p:nvGrpSpPr>
            <p:grpSpPr>
              <a:xfrm>
                <a:off x="-3939845" y="2592862"/>
                <a:ext cx="78429" cy="71372"/>
                <a:chOff x="-3939845" y="2592862"/>
                <a:chExt cx="78429" cy="71372"/>
              </a:xfrm>
              <a:solidFill>
                <a:srgbClr val="FFFFFF"/>
              </a:solidFill>
            </p:grpSpPr>
            <p:sp>
              <p:nvSpPr>
                <p:cNvPr id="251" name="Forma Livre: Forma 250">
                  <a:extLst>
                    <a:ext uri="{FF2B5EF4-FFF2-40B4-BE49-F238E27FC236}">
                      <a16:creationId xmlns:a16="http://schemas.microsoft.com/office/drawing/2014/main" id="{C895A432-CED3-F9F7-649D-8A4E9DFD249B}"/>
                    </a:ext>
                  </a:extLst>
                </p:cNvPr>
                <p:cNvSpPr/>
                <p:nvPr/>
              </p:nvSpPr>
              <p:spPr>
                <a:xfrm>
                  <a:off x="-3939845" y="2621350"/>
                  <a:ext cx="22553" cy="42884"/>
                </a:xfrm>
                <a:custGeom>
                  <a:avLst/>
                  <a:gdLst>
                    <a:gd name="connsiteX0" fmla="*/ 17425 w 22553"/>
                    <a:gd name="connsiteY0" fmla="*/ 0 h 42884"/>
                    <a:gd name="connsiteX1" fmla="*/ 5129 w 22553"/>
                    <a:gd name="connsiteY1" fmla="*/ 0 h 42884"/>
                    <a:gd name="connsiteX2" fmla="*/ 0 w 22553"/>
                    <a:gd name="connsiteY2" fmla="*/ 5129 h 42884"/>
                    <a:gd name="connsiteX3" fmla="*/ 0 w 22553"/>
                    <a:gd name="connsiteY3" fmla="*/ 37755 h 42884"/>
                    <a:gd name="connsiteX4" fmla="*/ 5129 w 22553"/>
                    <a:gd name="connsiteY4" fmla="*/ 42885 h 42884"/>
                    <a:gd name="connsiteX5" fmla="*/ 17425 w 22553"/>
                    <a:gd name="connsiteY5" fmla="*/ 42885 h 42884"/>
                    <a:gd name="connsiteX6" fmla="*/ 22554 w 22553"/>
                    <a:gd name="connsiteY6" fmla="*/ 37755 h 42884"/>
                    <a:gd name="connsiteX7" fmla="*/ 22554 w 22553"/>
                    <a:gd name="connsiteY7" fmla="*/ 5129 h 42884"/>
                    <a:gd name="connsiteX8" fmla="*/ 17425 w 22553"/>
                    <a:gd name="connsiteY8" fmla="*/ 0 h 42884"/>
                    <a:gd name="connsiteX9" fmla="*/ 15823 w 22553"/>
                    <a:gd name="connsiteY9" fmla="*/ 39817 h 42884"/>
                    <a:gd name="connsiteX10" fmla="*/ 12854 w 22553"/>
                    <a:gd name="connsiteY10" fmla="*/ 36874 h 42884"/>
                    <a:gd name="connsiteX11" fmla="*/ 15823 w 22553"/>
                    <a:gd name="connsiteY11" fmla="*/ 33930 h 42884"/>
                    <a:gd name="connsiteX12" fmla="*/ 18766 w 22553"/>
                    <a:gd name="connsiteY12" fmla="*/ 36874 h 42884"/>
                    <a:gd name="connsiteX13" fmla="*/ 15823 w 22553"/>
                    <a:gd name="connsiteY13" fmla="*/ 39817 h 428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2553" h="42884">
                      <a:moveTo>
                        <a:pt x="17425" y="0"/>
                      </a:moveTo>
                      <a:lnTo>
                        <a:pt x="5129" y="0"/>
                      </a:lnTo>
                      <a:cubicBezTo>
                        <a:pt x="2298" y="0"/>
                        <a:pt x="0" y="2298"/>
                        <a:pt x="0" y="5129"/>
                      </a:cubicBezTo>
                      <a:lnTo>
                        <a:pt x="0" y="37755"/>
                      </a:lnTo>
                      <a:cubicBezTo>
                        <a:pt x="0" y="40587"/>
                        <a:pt x="2298" y="42885"/>
                        <a:pt x="5129" y="42885"/>
                      </a:cubicBezTo>
                      <a:lnTo>
                        <a:pt x="17425" y="42885"/>
                      </a:lnTo>
                      <a:cubicBezTo>
                        <a:pt x="20256" y="42885"/>
                        <a:pt x="22554" y="40587"/>
                        <a:pt x="22554" y="37755"/>
                      </a:cubicBezTo>
                      <a:lnTo>
                        <a:pt x="22554" y="5129"/>
                      </a:lnTo>
                      <a:cubicBezTo>
                        <a:pt x="22554" y="2298"/>
                        <a:pt x="20256" y="0"/>
                        <a:pt x="17425" y="0"/>
                      </a:cubicBezTo>
                      <a:close/>
                      <a:moveTo>
                        <a:pt x="15823" y="39817"/>
                      </a:moveTo>
                      <a:cubicBezTo>
                        <a:pt x="14196" y="39817"/>
                        <a:pt x="12854" y="38513"/>
                        <a:pt x="12854" y="36874"/>
                      </a:cubicBezTo>
                      <a:cubicBezTo>
                        <a:pt x="12854" y="35234"/>
                        <a:pt x="14196" y="33930"/>
                        <a:pt x="15823" y="33930"/>
                      </a:cubicBezTo>
                      <a:cubicBezTo>
                        <a:pt x="17450" y="33930"/>
                        <a:pt x="18766" y="35234"/>
                        <a:pt x="18766" y="36874"/>
                      </a:cubicBezTo>
                      <a:cubicBezTo>
                        <a:pt x="18766" y="38513"/>
                        <a:pt x="17450" y="39817"/>
                        <a:pt x="15823" y="3981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252" name="Forma Livre: Forma 251">
                  <a:extLst>
                    <a:ext uri="{FF2B5EF4-FFF2-40B4-BE49-F238E27FC236}">
                      <a16:creationId xmlns:a16="http://schemas.microsoft.com/office/drawing/2014/main" id="{F69B81D9-11BB-766C-235A-9DCAF0DB7C0C}"/>
                    </a:ext>
                  </a:extLst>
                </p:cNvPr>
                <p:cNvSpPr/>
                <p:nvPr/>
              </p:nvSpPr>
              <p:spPr>
                <a:xfrm>
                  <a:off x="-3912335" y="2592862"/>
                  <a:ext cx="50920" cy="71372"/>
                </a:xfrm>
                <a:custGeom>
                  <a:avLst/>
                  <a:gdLst>
                    <a:gd name="connsiteX0" fmla="*/ 43232 w 50920"/>
                    <a:gd name="connsiteY0" fmla="*/ 51005 h 71372"/>
                    <a:gd name="connsiteX1" fmla="*/ 43232 w 50920"/>
                    <a:gd name="connsiteY1" fmla="*/ 51241 h 71372"/>
                    <a:gd name="connsiteX2" fmla="*/ 44201 w 50920"/>
                    <a:gd name="connsiteY2" fmla="*/ 51241 h 71372"/>
                    <a:gd name="connsiteX3" fmla="*/ 49554 w 50920"/>
                    <a:gd name="connsiteY3" fmla="*/ 56581 h 71372"/>
                    <a:gd name="connsiteX4" fmla="*/ 48002 w 50920"/>
                    <a:gd name="connsiteY4" fmla="*/ 60357 h 71372"/>
                    <a:gd name="connsiteX5" fmla="*/ 44201 w 50920"/>
                    <a:gd name="connsiteY5" fmla="*/ 61934 h 71372"/>
                    <a:gd name="connsiteX6" fmla="*/ 43232 w 50920"/>
                    <a:gd name="connsiteY6" fmla="*/ 61934 h 71372"/>
                    <a:gd name="connsiteX7" fmla="*/ 43232 w 50920"/>
                    <a:gd name="connsiteY7" fmla="*/ 62207 h 71372"/>
                    <a:gd name="connsiteX8" fmla="*/ 47542 w 50920"/>
                    <a:gd name="connsiteY8" fmla="*/ 66778 h 71372"/>
                    <a:gd name="connsiteX9" fmla="*/ 43232 w 50920"/>
                    <a:gd name="connsiteY9" fmla="*/ 71348 h 71372"/>
                    <a:gd name="connsiteX10" fmla="*/ 42910 w 50920"/>
                    <a:gd name="connsiteY10" fmla="*/ 71373 h 71372"/>
                    <a:gd name="connsiteX11" fmla="*/ 7588 w 50920"/>
                    <a:gd name="connsiteY11" fmla="*/ 71373 h 71372"/>
                    <a:gd name="connsiteX12" fmla="*/ 0 w 50920"/>
                    <a:gd name="connsiteY12" fmla="*/ 63809 h 71372"/>
                    <a:gd name="connsiteX13" fmla="*/ 0 w 50920"/>
                    <a:gd name="connsiteY13" fmla="*/ 34959 h 71372"/>
                    <a:gd name="connsiteX14" fmla="*/ 9551 w 50920"/>
                    <a:gd name="connsiteY14" fmla="*/ 16851 h 71372"/>
                    <a:gd name="connsiteX15" fmla="*/ 11873 w 50920"/>
                    <a:gd name="connsiteY15" fmla="*/ 10057 h 71372"/>
                    <a:gd name="connsiteX16" fmla="*/ 15860 w 50920"/>
                    <a:gd name="connsiteY16" fmla="*/ 22 h 71372"/>
                    <a:gd name="connsiteX17" fmla="*/ 24367 w 50920"/>
                    <a:gd name="connsiteY17" fmla="*/ 18614 h 71372"/>
                    <a:gd name="connsiteX18" fmla="*/ 21324 w 50920"/>
                    <a:gd name="connsiteY18" fmla="*/ 26128 h 71372"/>
                    <a:gd name="connsiteX19" fmla="*/ 44400 w 50920"/>
                    <a:gd name="connsiteY19" fmla="*/ 26128 h 71372"/>
                    <a:gd name="connsiteX20" fmla="*/ 50920 w 50920"/>
                    <a:gd name="connsiteY20" fmla="*/ 32686 h 71372"/>
                    <a:gd name="connsiteX21" fmla="*/ 49020 w 50920"/>
                    <a:gd name="connsiteY21" fmla="*/ 37306 h 71372"/>
                    <a:gd name="connsiteX22" fmla="*/ 44897 w 50920"/>
                    <a:gd name="connsiteY22" fmla="*/ 39206 h 71372"/>
                    <a:gd name="connsiteX23" fmla="*/ 50647 w 50920"/>
                    <a:gd name="connsiteY23" fmla="*/ 45118 h 71372"/>
                    <a:gd name="connsiteX24" fmla="*/ 48908 w 50920"/>
                    <a:gd name="connsiteY24" fmla="*/ 49266 h 71372"/>
                    <a:gd name="connsiteX25" fmla="*/ 44735 w 50920"/>
                    <a:gd name="connsiteY25" fmla="*/ 51005 h 71372"/>
                    <a:gd name="connsiteX26" fmla="*/ 43232 w 50920"/>
                    <a:gd name="connsiteY26" fmla="*/ 51005 h 713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50920" h="71372">
                      <a:moveTo>
                        <a:pt x="43232" y="51005"/>
                      </a:moveTo>
                      <a:lnTo>
                        <a:pt x="43232" y="51241"/>
                      </a:lnTo>
                      <a:lnTo>
                        <a:pt x="44201" y="51241"/>
                      </a:lnTo>
                      <a:cubicBezTo>
                        <a:pt x="47169" y="51241"/>
                        <a:pt x="49554" y="53625"/>
                        <a:pt x="49554" y="56581"/>
                      </a:cubicBezTo>
                      <a:cubicBezTo>
                        <a:pt x="49554" y="58059"/>
                        <a:pt x="48970" y="59388"/>
                        <a:pt x="48002" y="60357"/>
                      </a:cubicBezTo>
                      <a:cubicBezTo>
                        <a:pt x="47008" y="61325"/>
                        <a:pt x="45679" y="61934"/>
                        <a:pt x="44201" y="61934"/>
                      </a:cubicBezTo>
                      <a:lnTo>
                        <a:pt x="43232" y="61934"/>
                      </a:lnTo>
                      <a:lnTo>
                        <a:pt x="43232" y="62207"/>
                      </a:lnTo>
                      <a:cubicBezTo>
                        <a:pt x="45642" y="62369"/>
                        <a:pt x="47542" y="64343"/>
                        <a:pt x="47542" y="66778"/>
                      </a:cubicBezTo>
                      <a:cubicBezTo>
                        <a:pt x="47542" y="69212"/>
                        <a:pt x="45642" y="71187"/>
                        <a:pt x="43232" y="71348"/>
                      </a:cubicBezTo>
                      <a:cubicBezTo>
                        <a:pt x="43121" y="71373"/>
                        <a:pt x="43021" y="71373"/>
                        <a:pt x="42910" y="71373"/>
                      </a:cubicBezTo>
                      <a:lnTo>
                        <a:pt x="7588" y="71373"/>
                      </a:lnTo>
                      <a:cubicBezTo>
                        <a:pt x="3391" y="71373"/>
                        <a:pt x="0" y="67982"/>
                        <a:pt x="0" y="63809"/>
                      </a:cubicBezTo>
                      <a:lnTo>
                        <a:pt x="0" y="34959"/>
                      </a:lnTo>
                      <a:cubicBezTo>
                        <a:pt x="0" y="30450"/>
                        <a:pt x="5837" y="21036"/>
                        <a:pt x="9551" y="16851"/>
                      </a:cubicBezTo>
                      <a:cubicBezTo>
                        <a:pt x="11240" y="14976"/>
                        <a:pt x="12097" y="12541"/>
                        <a:pt x="11873" y="10057"/>
                      </a:cubicBezTo>
                      <a:cubicBezTo>
                        <a:pt x="11550" y="6071"/>
                        <a:pt x="11823" y="408"/>
                        <a:pt x="15860" y="22"/>
                      </a:cubicBezTo>
                      <a:cubicBezTo>
                        <a:pt x="22169" y="-561"/>
                        <a:pt x="27360" y="10368"/>
                        <a:pt x="24367" y="18614"/>
                      </a:cubicBezTo>
                      <a:cubicBezTo>
                        <a:pt x="23138" y="21955"/>
                        <a:pt x="22119" y="24414"/>
                        <a:pt x="21324" y="26128"/>
                      </a:cubicBezTo>
                      <a:lnTo>
                        <a:pt x="44400" y="26128"/>
                      </a:lnTo>
                      <a:cubicBezTo>
                        <a:pt x="48014" y="26128"/>
                        <a:pt x="50920" y="29072"/>
                        <a:pt x="50920" y="32686"/>
                      </a:cubicBezTo>
                      <a:cubicBezTo>
                        <a:pt x="50920" y="34474"/>
                        <a:pt x="50200" y="36138"/>
                        <a:pt x="49020" y="37306"/>
                      </a:cubicBezTo>
                      <a:cubicBezTo>
                        <a:pt x="47927" y="38374"/>
                        <a:pt x="46511" y="39094"/>
                        <a:pt x="44897" y="39206"/>
                      </a:cubicBezTo>
                      <a:cubicBezTo>
                        <a:pt x="48076" y="39281"/>
                        <a:pt x="50647" y="41901"/>
                        <a:pt x="50647" y="45118"/>
                      </a:cubicBezTo>
                      <a:cubicBezTo>
                        <a:pt x="50647" y="46720"/>
                        <a:pt x="49976" y="48223"/>
                        <a:pt x="48908" y="49266"/>
                      </a:cubicBezTo>
                      <a:cubicBezTo>
                        <a:pt x="47840" y="50334"/>
                        <a:pt x="46362" y="51005"/>
                        <a:pt x="44735" y="51005"/>
                      </a:cubicBezTo>
                      <a:lnTo>
                        <a:pt x="43232" y="5100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</p:grpSp>
        <p:grpSp>
          <p:nvGrpSpPr>
            <p:cNvPr id="253" name="Gráfico 8">
              <a:extLst>
                <a:ext uri="{FF2B5EF4-FFF2-40B4-BE49-F238E27FC236}">
                  <a16:creationId xmlns:a16="http://schemas.microsoft.com/office/drawing/2014/main" id="{B21A2B63-64AA-E24F-F2BE-8CA131F4A98F}"/>
                </a:ext>
              </a:extLst>
            </p:cNvPr>
            <p:cNvGrpSpPr/>
            <p:nvPr/>
          </p:nvGrpSpPr>
          <p:grpSpPr>
            <a:xfrm>
              <a:off x="-3460064" y="2558507"/>
              <a:ext cx="161653" cy="161653"/>
              <a:chOff x="-3460064" y="2558507"/>
              <a:chExt cx="161653" cy="161653"/>
            </a:xfrm>
          </p:grpSpPr>
          <p:sp>
            <p:nvSpPr>
              <p:cNvPr id="254" name="Forma Livre: Forma 253">
                <a:extLst>
                  <a:ext uri="{FF2B5EF4-FFF2-40B4-BE49-F238E27FC236}">
                    <a16:creationId xmlns:a16="http://schemas.microsoft.com/office/drawing/2014/main" id="{7706F39F-FC7D-5260-3662-9AF37F8BB140}"/>
                  </a:ext>
                </a:extLst>
              </p:cNvPr>
              <p:cNvSpPr/>
              <p:nvPr/>
            </p:nvSpPr>
            <p:spPr>
              <a:xfrm>
                <a:off x="-3460064" y="2558507"/>
                <a:ext cx="161653" cy="161653"/>
              </a:xfrm>
              <a:custGeom>
                <a:avLst/>
                <a:gdLst>
                  <a:gd name="connsiteX0" fmla="*/ 161653 w 161653"/>
                  <a:gd name="connsiteY0" fmla="*/ 80827 h 161653"/>
                  <a:gd name="connsiteX1" fmla="*/ 80827 w 161653"/>
                  <a:gd name="connsiteY1" fmla="*/ 161653 h 161653"/>
                  <a:gd name="connsiteX2" fmla="*/ 0 w 161653"/>
                  <a:gd name="connsiteY2" fmla="*/ 80827 h 161653"/>
                  <a:gd name="connsiteX3" fmla="*/ 80827 w 161653"/>
                  <a:gd name="connsiteY3" fmla="*/ 0 h 161653"/>
                  <a:gd name="connsiteX4" fmla="*/ 161653 w 161653"/>
                  <a:gd name="connsiteY4" fmla="*/ 80827 h 161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1653" h="161653">
                    <a:moveTo>
                      <a:pt x="161653" y="80827"/>
                    </a:moveTo>
                    <a:cubicBezTo>
                      <a:pt x="161653" y="125462"/>
                      <a:pt x="125462" y="161653"/>
                      <a:pt x="80827" y="161653"/>
                    </a:cubicBezTo>
                    <a:cubicBezTo>
                      <a:pt x="36191" y="161653"/>
                      <a:pt x="0" y="125462"/>
                      <a:pt x="0" y="80827"/>
                    </a:cubicBezTo>
                    <a:cubicBezTo>
                      <a:pt x="0" y="36191"/>
                      <a:pt x="36191" y="0"/>
                      <a:pt x="80827" y="0"/>
                    </a:cubicBezTo>
                    <a:cubicBezTo>
                      <a:pt x="125462" y="0"/>
                      <a:pt x="161653" y="36191"/>
                      <a:pt x="161653" y="80827"/>
                    </a:cubicBezTo>
                    <a:close/>
                  </a:path>
                </a:pathLst>
              </a:custGeom>
              <a:solidFill>
                <a:srgbClr val="1496EE"/>
              </a:solidFill>
              <a:ln w="12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grpSp>
            <p:nvGrpSpPr>
              <p:cNvPr id="255" name="Gráfico 8">
                <a:extLst>
                  <a:ext uri="{FF2B5EF4-FFF2-40B4-BE49-F238E27FC236}">
                    <a16:creationId xmlns:a16="http://schemas.microsoft.com/office/drawing/2014/main" id="{733BD8C8-0616-06BF-3954-D4BE1C8A001D}"/>
                  </a:ext>
                </a:extLst>
              </p:cNvPr>
              <p:cNvGrpSpPr/>
              <p:nvPr/>
            </p:nvGrpSpPr>
            <p:grpSpPr>
              <a:xfrm>
                <a:off x="-3430034" y="2586410"/>
                <a:ext cx="101629" cy="92455"/>
                <a:chOff x="-3430034" y="2586410"/>
                <a:chExt cx="101629" cy="92455"/>
              </a:xfrm>
              <a:solidFill>
                <a:srgbClr val="FFFFFF"/>
              </a:solidFill>
            </p:grpSpPr>
            <p:sp>
              <p:nvSpPr>
                <p:cNvPr id="32" name="Forma Livre: Forma 31">
                  <a:extLst>
                    <a:ext uri="{FF2B5EF4-FFF2-40B4-BE49-F238E27FC236}">
                      <a16:creationId xmlns:a16="http://schemas.microsoft.com/office/drawing/2014/main" id="{BADA0DCA-AE2F-898B-96A2-CE48AA073E4A}"/>
                    </a:ext>
                  </a:extLst>
                </p:cNvPr>
                <p:cNvSpPr/>
                <p:nvPr/>
              </p:nvSpPr>
              <p:spPr>
                <a:xfrm>
                  <a:off x="-3430034" y="2623288"/>
                  <a:ext cx="29235" cy="55577"/>
                </a:xfrm>
                <a:custGeom>
                  <a:avLst/>
                  <a:gdLst>
                    <a:gd name="connsiteX0" fmla="*/ 22579 w 29235"/>
                    <a:gd name="connsiteY0" fmla="*/ 0 h 55577"/>
                    <a:gd name="connsiteX1" fmla="*/ 6644 w 29235"/>
                    <a:gd name="connsiteY1" fmla="*/ 0 h 55577"/>
                    <a:gd name="connsiteX2" fmla="*/ 0 w 29235"/>
                    <a:gd name="connsiteY2" fmla="*/ 6657 h 55577"/>
                    <a:gd name="connsiteX3" fmla="*/ 0 w 29235"/>
                    <a:gd name="connsiteY3" fmla="*/ 48921 h 55577"/>
                    <a:gd name="connsiteX4" fmla="*/ 6644 w 29235"/>
                    <a:gd name="connsiteY4" fmla="*/ 55578 h 55577"/>
                    <a:gd name="connsiteX5" fmla="*/ 22579 w 29235"/>
                    <a:gd name="connsiteY5" fmla="*/ 55578 h 55577"/>
                    <a:gd name="connsiteX6" fmla="*/ 29235 w 29235"/>
                    <a:gd name="connsiteY6" fmla="*/ 48921 h 55577"/>
                    <a:gd name="connsiteX7" fmla="*/ 29235 w 29235"/>
                    <a:gd name="connsiteY7" fmla="*/ 6657 h 55577"/>
                    <a:gd name="connsiteX8" fmla="*/ 22579 w 29235"/>
                    <a:gd name="connsiteY8" fmla="*/ 0 h 55577"/>
                    <a:gd name="connsiteX9" fmla="*/ 20505 w 29235"/>
                    <a:gd name="connsiteY9" fmla="*/ 51578 h 55577"/>
                    <a:gd name="connsiteX10" fmla="*/ 16655 w 29235"/>
                    <a:gd name="connsiteY10" fmla="*/ 47766 h 55577"/>
                    <a:gd name="connsiteX11" fmla="*/ 20505 w 29235"/>
                    <a:gd name="connsiteY11" fmla="*/ 43953 h 55577"/>
                    <a:gd name="connsiteX12" fmla="*/ 24317 w 29235"/>
                    <a:gd name="connsiteY12" fmla="*/ 47766 h 55577"/>
                    <a:gd name="connsiteX13" fmla="*/ 20505 w 29235"/>
                    <a:gd name="connsiteY13" fmla="*/ 51578 h 555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9235" h="55577">
                      <a:moveTo>
                        <a:pt x="22579" y="0"/>
                      </a:moveTo>
                      <a:lnTo>
                        <a:pt x="6644" y="0"/>
                      </a:lnTo>
                      <a:cubicBezTo>
                        <a:pt x="2968" y="0"/>
                        <a:pt x="0" y="2981"/>
                        <a:pt x="0" y="6657"/>
                      </a:cubicBezTo>
                      <a:lnTo>
                        <a:pt x="0" y="48921"/>
                      </a:lnTo>
                      <a:cubicBezTo>
                        <a:pt x="0" y="52597"/>
                        <a:pt x="2981" y="55578"/>
                        <a:pt x="6644" y="55578"/>
                      </a:cubicBezTo>
                      <a:lnTo>
                        <a:pt x="22579" y="55578"/>
                      </a:lnTo>
                      <a:cubicBezTo>
                        <a:pt x="26255" y="55578"/>
                        <a:pt x="29235" y="52597"/>
                        <a:pt x="29235" y="48921"/>
                      </a:cubicBezTo>
                      <a:lnTo>
                        <a:pt x="29235" y="6657"/>
                      </a:lnTo>
                      <a:cubicBezTo>
                        <a:pt x="29235" y="2981"/>
                        <a:pt x="26255" y="0"/>
                        <a:pt x="22579" y="0"/>
                      </a:cubicBezTo>
                      <a:close/>
                      <a:moveTo>
                        <a:pt x="20505" y="51578"/>
                      </a:moveTo>
                      <a:cubicBezTo>
                        <a:pt x="18393" y="51578"/>
                        <a:pt x="16655" y="49877"/>
                        <a:pt x="16655" y="47766"/>
                      </a:cubicBezTo>
                      <a:cubicBezTo>
                        <a:pt x="16655" y="45654"/>
                        <a:pt x="18393" y="43953"/>
                        <a:pt x="20505" y="43953"/>
                      </a:cubicBezTo>
                      <a:cubicBezTo>
                        <a:pt x="22616" y="43953"/>
                        <a:pt x="24317" y="45654"/>
                        <a:pt x="24317" y="47766"/>
                      </a:cubicBezTo>
                      <a:cubicBezTo>
                        <a:pt x="24317" y="49877"/>
                        <a:pt x="22616" y="51578"/>
                        <a:pt x="20505" y="5157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33" name="Forma Livre: Forma 32">
                  <a:extLst>
                    <a:ext uri="{FF2B5EF4-FFF2-40B4-BE49-F238E27FC236}">
                      <a16:creationId xmlns:a16="http://schemas.microsoft.com/office/drawing/2014/main" id="{0E08BC06-1E0E-1D33-9283-015E4969F77C}"/>
                    </a:ext>
                  </a:extLst>
                </p:cNvPr>
                <p:cNvSpPr/>
                <p:nvPr/>
              </p:nvSpPr>
              <p:spPr>
                <a:xfrm>
                  <a:off x="-3394377" y="2586410"/>
                  <a:ext cx="65972" cy="92430"/>
                </a:xfrm>
                <a:custGeom>
                  <a:avLst/>
                  <a:gdLst>
                    <a:gd name="connsiteX0" fmla="*/ 56000 w 65972"/>
                    <a:gd name="connsiteY0" fmla="*/ 66039 h 92430"/>
                    <a:gd name="connsiteX1" fmla="*/ 56000 w 65972"/>
                    <a:gd name="connsiteY1" fmla="*/ 66350 h 92430"/>
                    <a:gd name="connsiteX2" fmla="*/ 57242 w 65972"/>
                    <a:gd name="connsiteY2" fmla="*/ 66350 h 92430"/>
                    <a:gd name="connsiteX3" fmla="*/ 64172 w 65972"/>
                    <a:gd name="connsiteY3" fmla="*/ 73280 h 92430"/>
                    <a:gd name="connsiteX4" fmla="*/ 62160 w 65972"/>
                    <a:gd name="connsiteY4" fmla="*/ 78161 h 92430"/>
                    <a:gd name="connsiteX5" fmla="*/ 57242 w 65972"/>
                    <a:gd name="connsiteY5" fmla="*/ 80197 h 92430"/>
                    <a:gd name="connsiteX6" fmla="*/ 56000 w 65972"/>
                    <a:gd name="connsiteY6" fmla="*/ 80197 h 92430"/>
                    <a:gd name="connsiteX7" fmla="*/ 56000 w 65972"/>
                    <a:gd name="connsiteY7" fmla="*/ 80545 h 92430"/>
                    <a:gd name="connsiteX8" fmla="*/ 61576 w 65972"/>
                    <a:gd name="connsiteY8" fmla="*/ 86469 h 92430"/>
                    <a:gd name="connsiteX9" fmla="*/ 56000 w 65972"/>
                    <a:gd name="connsiteY9" fmla="*/ 92393 h 92430"/>
                    <a:gd name="connsiteX10" fmla="*/ 55590 w 65972"/>
                    <a:gd name="connsiteY10" fmla="*/ 92431 h 92430"/>
                    <a:gd name="connsiteX11" fmla="*/ 9836 w 65972"/>
                    <a:gd name="connsiteY11" fmla="*/ 92431 h 92430"/>
                    <a:gd name="connsiteX12" fmla="*/ 0 w 65972"/>
                    <a:gd name="connsiteY12" fmla="*/ 82632 h 92430"/>
                    <a:gd name="connsiteX13" fmla="*/ 0 w 65972"/>
                    <a:gd name="connsiteY13" fmla="*/ 45261 h 92430"/>
                    <a:gd name="connsiteX14" fmla="*/ 12370 w 65972"/>
                    <a:gd name="connsiteY14" fmla="*/ 21813 h 92430"/>
                    <a:gd name="connsiteX15" fmla="*/ 15388 w 65972"/>
                    <a:gd name="connsiteY15" fmla="*/ 13020 h 92430"/>
                    <a:gd name="connsiteX16" fmla="*/ 20554 w 65972"/>
                    <a:gd name="connsiteY16" fmla="*/ 29 h 92430"/>
                    <a:gd name="connsiteX17" fmla="*/ 31570 w 65972"/>
                    <a:gd name="connsiteY17" fmla="*/ 24098 h 92430"/>
                    <a:gd name="connsiteX18" fmla="*/ 27621 w 65972"/>
                    <a:gd name="connsiteY18" fmla="*/ 33835 h 92430"/>
                    <a:gd name="connsiteX19" fmla="*/ 57515 w 65972"/>
                    <a:gd name="connsiteY19" fmla="*/ 33835 h 92430"/>
                    <a:gd name="connsiteX20" fmla="*/ 65973 w 65972"/>
                    <a:gd name="connsiteY20" fmla="*/ 42318 h 92430"/>
                    <a:gd name="connsiteX21" fmla="*/ 63514 w 65972"/>
                    <a:gd name="connsiteY21" fmla="*/ 48304 h 92430"/>
                    <a:gd name="connsiteX22" fmla="*/ 58185 w 65972"/>
                    <a:gd name="connsiteY22" fmla="*/ 50763 h 92430"/>
                    <a:gd name="connsiteX23" fmla="*/ 65637 w 65972"/>
                    <a:gd name="connsiteY23" fmla="*/ 58413 h 92430"/>
                    <a:gd name="connsiteX24" fmla="*/ 63390 w 65972"/>
                    <a:gd name="connsiteY24" fmla="*/ 63779 h 92430"/>
                    <a:gd name="connsiteX25" fmla="*/ 57987 w 65972"/>
                    <a:gd name="connsiteY25" fmla="*/ 66027 h 92430"/>
                    <a:gd name="connsiteX26" fmla="*/ 56049 w 65972"/>
                    <a:gd name="connsiteY26" fmla="*/ 66027 h 92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65972" h="92430">
                      <a:moveTo>
                        <a:pt x="56000" y="66039"/>
                      </a:moveTo>
                      <a:lnTo>
                        <a:pt x="56000" y="66350"/>
                      </a:lnTo>
                      <a:lnTo>
                        <a:pt x="57242" y="66350"/>
                      </a:lnTo>
                      <a:cubicBezTo>
                        <a:pt x="61092" y="66350"/>
                        <a:pt x="64172" y="69430"/>
                        <a:pt x="64172" y="73280"/>
                      </a:cubicBezTo>
                      <a:cubicBezTo>
                        <a:pt x="64172" y="75180"/>
                        <a:pt x="63414" y="76919"/>
                        <a:pt x="62160" y="78161"/>
                      </a:cubicBezTo>
                      <a:cubicBezTo>
                        <a:pt x="60881" y="79403"/>
                        <a:pt x="59142" y="80197"/>
                        <a:pt x="57242" y="80197"/>
                      </a:cubicBezTo>
                      <a:lnTo>
                        <a:pt x="56000" y="80197"/>
                      </a:lnTo>
                      <a:lnTo>
                        <a:pt x="56000" y="80545"/>
                      </a:lnTo>
                      <a:cubicBezTo>
                        <a:pt x="59117" y="80756"/>
                        <a:pt x="61576" y="83315"/>
                        <a:pt x="61576" y="86469"/>
                      </a:cubicBezTo>
                      <a:cubicBezTo>
                        <a:pt x="61576" y="89624"/>
                        <a:pt x="59117" y="92182"/>
                        <a:pt x="56000" y="92393"/>
                      </a:cubicBezTo>
                      <a:cubicBezTo>
                        <a:pt x="55863" y="92431"/>
                        <a:pt x="55726" y="92431"/>
                        <a:pt x="55590" y="92431"/>
                      </a:cubicBezTo>
                      <a:lnTo>
                        <a:pt x="9836" y="92431"/>
                      </a:lnTo>
                      <a:cubicBezTo>
                        <a:pt x="4397" y="92431"/>
                        <a:pt x="0" y="88034"/>
                        <a:pt x="0" y="82632"/>
                      </a:cubicBezTo>
                      <a:lnTo>
                        <a:pt x="0" y="45261"/>
                      </a:lnTo>
                      <a:cubicBezTo>
                        <a:pt x="0" y="39424"/>
                        <a:pt x="7563" y="27228"/>
                        <a:pt x="12370" y="21813"/>
                      </a:cubicBezTo>
                      <a:cubicBezTo>
                        <a:pt x="14556" y="19391"/>
                        <a:pt x="15661" y="16237"/>
                        <a:pt x="15388" y="13020"/>
                      </a:cubicBezTo>
                      <a:cubicBezTo>
                        <a:pt x="14978" y="7853"/>
                        <a:pt x="15313" y="513"/>
                        <a:pt x="20554" y="29"/>
                      </a:cubicBezTo>
                      <a:cubicBezTo>
                        <a:pt x="28726" y="-729"/>
                        <a:pt x="35445" y="13430"/>
                        <a:pt x="31570" y="24098"/>
                      </a:cubicBezTo>
                      <a:cubicBezTo>
                        <a:pt x="29981" y="28433"/>
                        <a:pt x="28664" y="31612"/>
                        <a:pt x="27621" y="33835"/>
                      </a:cubicBezTo>
                      <a:lnTo>
                        <a:pt x="57515" y="33835"/>
                      </a:lnTo>
                      <a:cubicBezTo>
                        <a:pt x="62197" y="33835"/>
                        <a:pt x="65973" y="37648"/>
                        <a:pt x="65973" y="42318"/>
                      </a:cubicBezTo>
                      <a:cubicBezTo>
                        <a:pt x="65973" y="44640"/>
                        <a:pt x="65041" y="46789"/>
                        <a:pt x="63514" y="48304"/>
                      </a:cubicBezTo>
                      <a:cubicBezTo>
                        <a:pt x="62098" y="49695"/>
                        <a:pt x="60260" y="50626"/>
                        <a:pt x="58185" y="50763"/>
                      </a:cubicBezTo>
                      <a:cubicBezTo>
                        <a:pt x="62309" y="50862"/>
                        <a:pt x="65637" y="54265"/>
                        <a:pt x="65637" y="58413"/>
                      </a:cubicBezTo>
                      <a:cubicBezTo>
                        <a:pt x="65637" y="60488"/>
                        <a:pt x="64768" y="62425"/>
                        <a:pt x="63390" y="63779"/>
                      </a:cubicBezTo>
                      <a:cubicBezTo>
                        <a:pt x="62011" y="65157"/>
                        <a:pt x="60098" y="66027"/>
                        <a:pt x="57987" y="66027"/>
                      </a:cubicBezTo>
                      <a:lnTo>
                        <a:pt x="56049" y="6602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</p:grpSp>
        <p:grpSp>
          <p:nvGrpSpPr>
            <p:cNvPr id="34" name="Gráfico 8">
              <a:extLst>
                <a:ext uri="{FF2B5EF4-FFF2-40B4-BE49-F238E27FC236}">
                  <a16:creationId xmlns:a16="http://schemas.microsoft.com/office/drawing/2014/main" id="{8DBA19E0-79D3-1172-B6F1-0498F51FBA9F}"/>
                </a:ext>
              </a:extLst>
            </p:cNvPr>
            <p:cNvGrpSpPr/>
            <p:nvPr/>
          </p:nvGrpSpPr>
          <p:grpSpPr>
            <a:xfrm>
              <a:off x="-2357654" y="2348554"/>
              <a:ext cx="166124" cy="166124"/>
              <a:chOff x="-2357654" y="2348554"/>
              <a:chExt cx="166124" cy="166124"/>
            </a:xfrm>
          </p:grpSpPr>
          <p:sp>
            <p:nvSpPr>
              <p:cNvPr id="36" name="Forma Livre: Forma 35">
                <a:extLst>
                  <a:ext uri="{FF2B5EF4-FFF2-40B4-BE49-F238E27FC236}">
                    <a16:creationId xmlns:a16="http://schemas.microsoft.com/office/drawing/2014/main" id="{2C4A0CCF-7351-31A0-36CD-54B633C3A051}"/>
                  </a:ext>
                </a:extLst>
              </p:cNvPr>
              <p:cNvSpPr/>
              <p:nvPr/>
            </p:nvSpPr>
            <p:spPr>
              <a:xfrm>
                <a:off x="-2357654" y="2348554"/>
                <a:ext cx="166124" cy="166124"/>
              </a:xfrm>
              <a:custGeom>
                <a:avLst/>
                <a:gdLst>
                  <a:gd name="connsiteX0" fmla="*/ 166124 w 166124"/>
                  <a:gd name="connsiteY0" fmla="*/ 83062 h 166124"/>
                  <a:gd name="connsiteX1" fmla="*/ 83062 w 166124"/>
                  <a:gd name="connsiteY1" fmla="*/ 166124 h 166124"/>
                  <a:gd name="connsiteX2" fmla="*/ 0 w 166124"/>
                  <a:gd name="connsiteY2" fmla="*/ 83062 h 166124"/>
                  <a:gd name="connsiteX3" fmla="*/ 83062 w 166124"/>
                  <a:gd name="connsiteY3" fmla="*/ 0 h 166124"/>
                  <a:gd name="connsiteX4" fmla="*/ 166124 w 166124"/>
                  <a:gd name="connsiteY4" fmla="*/ 83062 h 166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124" h="166124">
                    <a:moveTo>
                      <a:pt x="166124" y="83062"/>
                    </a:moveTo>
                    <a:cubicBezTo>
                      <a:pt x="166124" y="128940"/>
                      <a:pt x="128940" y="166124"/>
                      <a:pt x="83062" y="166124"/>
                    </a:cubicBezTo>
                    <a:cubicBezTo>
                      <a:pt x="37184" y="166124"/>
                      <a:pt x="0" y="128940"/>
                      <a:pt x="0" y="83062"/>
                    </a:cubicBezTo>
                    <a:cubicBezTo>
                      <a:pt x="0" y="37184"/>
                      <a:pt x="37184" y="0"/>
                      <a:pt x="83062" y="0"/>
                    </a:cubicBezTo>
                    <a:cubicBezTo>
                      <a:pt x="128940" y="0"/>
                      <a:pt x="166124" y="37184"/>
                      <a:pt x="166124" y="83062"/>
                    </a:cubicBezTo>
                    <a:close/>
                  </a:path>
                </a:pathLst>
              </a:custGeom>
              <a:solidFill>
                <a:srgbClr val="1496EE"/>
              </a:solidFill>
              <a:ln w="12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grpSp>
            <p:nvGrpSpPr>
              <p:cNvPr id="37" name="Gráfico 8">
                <a:extLst>
                  <a:ext uri="{FF2B5EF4-FFF2-40B4-BE49-F238E27FC236}">
                    <a16:creationId xmlns:a16="http://schemas.microsoft.com/office/drawing/2014/main" id="{4E5F0793-E39C-1771-F184-49C961132B36}"/>
                  </a:ext>
                </a:extLst>
              </p:cNvPr>
              <p:cNvGrpSpPr/>
              <p:nvPr/>
            </p:nvGrpSpPr>
            <p:grpSpPr>
              <a:xfrm>
                <a:off x="-2326791" y="2377201"/>
                <a:ext cx="104398" cy="95015"/>
                <a:chOff x="-2326791" y="2377201"/>
                <a:chExt cx="104398" cy="95015"/>
              </a:xfrm>
              <a:solidFill>
                <a:srgbClr val="FFFFFF"/>
              </a:solidFill>
            </p:grpSpPr>
            <p:sp>
              <p:nvSpPr>
                <p:cNvPr id="39" name="Forma Livre: Forma 38">
                  <a:extLst>
                    <a:ext uri="{FF2B5EF4-FFF2-40B4-BE49-F238E27FC236}">
                      <a16:creationId xmlns:a16="http://schemas.microsoft.com/office/drawing/2014/main" id="{F99B8403-13D9-40F8-5B48-068ACD823F1B}"/>
                    </a:ext>
                  </a:extLst>
                </p:cNvPr>
                <p:cNvSpPr/>
                <p:nvPr/>
              </p:nvSpPr>
              <p:spPr>
                <a:xfrm>
                  <a:off x="-2326791" y="2415123"/>
                  <a:ext cx="30030" cy="57092"/>
                </a:xfrm>
                <a:custGeom>
                  <a:avLst/>
                  <a:gdLst>
                    <a:gd name="connsiteX0" fmla="*/ 23200 w 30030"/>
                    <a:gd name="connsiteY0" fmla="*/ 0 h 57092"/>
                    <a:gd name="connsiteX1" fmla="*/ 6831 w 30030"/>
                    <a:gd name="connsiteY1" fmla="*/ 0 h 57092"/>
                    <a:gd name="connsiteX2" fmla="*/ 0 w 30030"/>
                    <a:gd name="connsiteY2" fmla="*/ 6831 h 57092"/>
                    <a:gd name="connsiteX3" fmla="*/ 0 w 30030"/>
                    <a:gd name="connsiteY3" fmla="*/ 50262 h 57092"/>
                    <a:gd name="connsiteX4" fmla="*/ 6831 w 30030"/>
                    <a:gd name="connsiteY4" fmla="*/ 57093 h 57092"/>
                    <a:gd name="connsiteX5" fmla="*/ 23200 w 30030"/>
                    <a:gd name="connsiteY5" fmla="*/ 57093 h 57092"/>
                    <a:gd name="connsiteX6" fmla="*/ 30031 w 30030"/>
                    <a:gd name="connsiteY6" fmla="*/ 50262 h 57092"/>
                    <a:gd name="connsiteX7" fmla="*/ 30031 w 30030"/>
                    <a:gd name="connsiteY7" fmla="*/ 6831 h 57092"/>
                    <a:gd name="connsiteX8" fmla="*/ 23200 w 30030"/>
                    <a:gd name="connsiteY8" fmla="*/ 0 h 57092"/>
                    <a:gd name="connsiteX9" fmla="*/ 21064 w 30030"/>
                    <a:gd name="connsiteY9" fmla="*/ 53007 h 57092"/>
                    <a:gd name="connsiteX10" fmla="*/ 17114 w 30030"/>
                    <a:gd name="connsiteY10" fmla="*/ 49095 h 57092"/>
                    <a:gd name="connsiteX11" fmla="*/ 21064 w 30030"/>
                    <a:gd name="connsiteY11" fmla="*/ 45182 h 57092"/>
                    <a:gd name="connsiteX12" fmla="*/ 24976 w 30030"/>
                    <a:gd name="connsiteY12" fmla="*/ 49095 h 57092"/>
                    <a:gd name="connsiteX13" fmla="*/ 21064 w 30030"/>
                    <a:gd name="connsiteY13" fmla="*/ 53007 h 57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0030" h="57092">
                      <a:moveTo>
                        <a:pt x="23200" y="0"/>
                      </a:moveTo>
                      <a:lnTo>
                        <a:pt x="6831" y="0"/>
                      </a:lnTo>
                      <a:cubicBezTo>
                        <a:pt x="3055" y="0"/>
                        <a:pt x="0" y="3055"/>
                        <a:pt x="0" y="6831"/>
                      </a:cubicBezTo>
                      <a:lnTo>
                        <a:pt x="0" y="50262"/>
                      </a:lnTo>
                      <a:cubicBezTo>
                        <a:pt x="0" y="54038"/>
                        <a:pt x="3055" y="57093"/>
                        <a:pt x="6831" y="57093"/>
                      </a:cubicBezTo>
                      <a:lnTo>
                        <a:pt x="23200" y="57093"/>
                      </a:lnTo>
                      <a:cubicBezTo>
                        <a:pt x="26975" y="57093"/>
                        <a:pt x="30031" y="54038"/>
                        <a:pt x="30031" y="50262"/>
                      </a:cubicBezTo>
                      <a:lnTo>
                        <a:pt x="30031" y="6831"/>
                      </a:lnTo>
                      <a:cubicBezTo>
                        <a:pt x="30031" y="3055"/>
                        <a:pt x="26975" y="0"/>
                        <a:pt x="23200" y="0"/>
                      </a:cubicBezTo>
                      <a:close/>
                      <a:moveTo>
                        <a:pt x="21064" y="53007"/>
                      </a:moveTo>
                      <a:cubicBezTo>
                        <a:pt x="18890" y="53007"/>
                        <a:pt x="17114" y="51256"/>
                        <a:pt x="17114" y="49095"/>
                      </a:cubicBezTo>
                      <a:cubicBezTo>
                        <a:pt x="17114" y="46934"/>
                        <a:pt x="18890" y="45182"/>
                        <a:pt x="21064" y="45182"/>
                      </a:cubicBezTo>
                      <a:cubicBezTo>
                        <a:pt x="23237" y="45182"/>
                        <a:pt x="24976" y="46921"/>
                        <a:pt x="24976" y="49095"/>
                      </a:cubicBezTo>
                      <a:cubicBezTo>
                        <a:pt x="24976" y="51268"/>
                        <a:pt x="23237" y="53007"/>
                        <a:pt x="21064" y="5300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40" name="Forma Livre: Forma 39">
                  <a:extLst>
                    <a:ext uri="{FF2B5EF4-FFF2-40B4-BE49-F238E27FC236}">
                      <a16:creationId xmlns:a16="http://schemas.microsoft.com/office/drawing/2014/main" id="{479DEA67-AD46-B5CA-8F45-7CCC0B6EBA4E}"/>
                    </a:ext>
                  </a:extLst>
                </p:cNvPr>
                <p:cNvSpPr/>
                <p:nvPr/>
              </p:nvSpPr>
              <p:spPr>
                <a:xfrm>
                  <a:off x="-2290154" y="2377201"/>
                  <a:ext cx="67761" cy="95015"/>
                </a:xfrm>
                <a:custGeom>
                  <a:avLst/>
                  <a:gdLst>
                    <a:gd name="connsiteX0" fmla="*/ 57552 w 67761"/>
                    <a:gd name="connsiteY0" fmla="*/ 67891 h 95015"/>
                    <a:gd name="connsiteX1" fmla="*/ 57552 w 67761"/>
                    <a:gd name="connsiteY1" fmla="*/ 68214 h 95015"/>
                    <a:gd name="connsiteX2" fmla="*/ 58832 w 67761"/>
                    <a:gd name="connsiteY2" fmla="*/ 68214 h 95015"/>
                    <a:gd name="connsiteX3" fmla="*/ 65948 w 67761"/>
                    <a:gd name="connsiteY3" fmla="*/ 75330 h 95015"/>
                    <a:gd name="connsiteX4" fmla="*/ 63886 w 67761"/>
                    <a:gd name="connsiteY4" fmla="*/ 80348 h 95015"/>
                    <a:gd name="connsiteX5" fmla="*/ 58832 w 67761"/>
                    <a:gd name="connsiteY5" fmla="*/ 82446 h 95015"/>
                    <a:gd name="connsiteX6" fmla="*/ 57552 w 67761"/>
                    <a:gd name="connsiteY6" fmla="*/ 82446 h 95015"/>
                    <a:gd name="connsiteX7" fmla="*/ 57552 w 67761"/>
                    <a:gd name="connsiteY7" fmla="*/ 82807 h 95015"/>
                    <a:gd name="connsiteX8" fmla="*/ 63278 w 67761"/>
                    <a:gd name="connsiteY8" fmla="*/ 88892 h 95015"/>
                    <a:gd name="connsiteX9" fmla="*/ 57552 w 67761"/>
                    <a:gd name="connsiteY9" fmla="*/ 94978 h 95015"/>
                    <a:gd name="connsiteX10" fmla="*/ 57130 w 67761"/>
                    <a:gd name="connsiteY10" fmla="*/ 95015 h 95015"/>
                    <a:gd name="connsiteX11" fmla="*/ 10110 w 67761"/>
                    <a:gd name="connsiteY11" fmla="*/ 95015 h 95015"/>
                    <a:gd name="connsiteX12" fmla="*/ 0 w 67761"/>
                    <a:gd name="connsiteY12" fmla="*/ 84943 h 95015"/>
                    <a:gd name="connsiteX13" fmla="*/ 0 w 67761"/>
                    <a:gd name="connsiteY13" fmla="*/ 46529 h 95015"/>
                    <a:gd name="connsiteX14" fmla="*/ 12705 w 67761"/>
                    <a:gd name="connsiteY14" fmla="*/ 22423 h 95015"/>
                    <a:gd name="connsiteX15" fmla="*/ 15798 w 67761"/>
                    <a:gd name="connsiteY15" fmla="*/ 13381 h 95015"/>
                    <a:gd name="connsiteX16" fmla="*/ 21101 w 67761"/>
                    <a:gd name="connsiteY16" fmla="*/ 30 h 95015"/>
                    <a:gd name="connsiteX17" fmla="*/ 32415 w 67761"/>
                    <a:gd name="connsiteY17" fmla="*/ 24770 h 95015"/>
                    <a:gd name="connsiteX18" fmla="*/ 28354 w 67761"/>
                    <a:gd name="connsiteY18" fmla="*/ 34768 h 95015"/>
                    <a:gd name="connsiteX19" fmla="*/ 59080 w 67761"/>
                    <a:gd name="connsiteY19" fmla="*/ 34768 h 95015"/>
                    <a:gd name="connsiteX20" fmla="*/ 67761 w 67761"/>
                    <a:gd name="connsiteY20" fmla="*/ 43486 h 95015"/>
                    <a:gd name="connsiteX21" fmla="*/ 65228 w 67761"/>
                    <a:gd name="connsiteY21" fmla="*/ 49647 h 95015"/>
                    <a:gd name="connsiteX22" fmla="*/ 59751 w 67761"/>
                    <a:gd name="connsiteY22" fmla="*/ 52180 h 95015"/>
                    <a:gd name="connsiteX23" fmla="*/ 67401 w 67761"/>
                    <a:gd name="connsiteY23" fmla="*/ 60042 h 95015"/>
                    <a:gd name="connsiteX24" fmla="*/ 65091 w 67761"/>
                    <a:gd name="connsiteY24" fmla="*/ 65556 h 95015"/>
                    <a:gd name="connsiteX25" fmla="*/ 59540 w 67761"/>
                    <a:gd name="connsiteY25" fmla="*/ 67866 h 95015"/>
                    <a:gd name="connsiteX26" fmla="*/ 57540 w 67761"/>
                    <a:gd name="connsiteY26" fmla="*/ 67866 h 950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67761" h="95015">
                      <a:moveTo>
                        <a:pt x="57552" y="67891"/>
                      </a:moveTo>
                      <a:lnTo>
                        <a:pt x="57552" y="68214"/>
                      </a:lnTo>
                      <a:lnTo>
                        <a:pt x="58832" y="68214"/>
                      </a:lnTo>
                      <a:cubicBezTo>
                        <a:pt x="62781" y="68214"/>
                        <a:pt x="65948" y="71381"/>
                        <a:pt x="65948" y="75330"/>
                      </a:cubicBezTo>
                      <a:cubicBezTo>
                        <a:pt x="65948" y="77292"/>
                        <a:pt x="65165" y="79068"/>
                        <a:pt x="63886" y="80348"/>
                      </a:cubicBezTo>
                      <a:cubicBezTo>
                        <a:pt x="62570" y="81627"/>
                        <a:pt x="60794" y="82446"/>
                        <a:pt x="58832" y="82446"/>
                      </a:cubicBezTo>
                      <a:lnTo>
                        <a:pt x="57552" y="82446"/>
                      </a:lnTo>
                      <a:lnTo>
                        <a:pt x="57552" y="82807"/>
                      </a:lnTo>
                      <a:cubicBezTo>
                        <a:pt x="60757" y="83018"/>
                        <a:pt x="63278" y="85651"/>
                        <a:pt x="63278" y="88892"/>
                      </a:cubicBezTo>
                      <a:cubicBezTo>
                        <a:pt x="63278" y="92134"/>
                        <a:pt x="60757" y="94767"/>
                        <a:pt x="57552" y="94978"/>
                      </a:cubicBezTo>
                      <a:cubicBezTo>
                        <a:pt x="57416" y="95015"/>
                        <a:pt x="57267" y="95015"/>
                        <a:pt x="57130" y="95015"/>
                      </a:cubicBezTo>
                      <a:lnTo>
                        <a:pt x="10110" y="95015"/>
                      </a:lnTo>
                      <a:cubicBezTo>
                        <a:pt x="4521" y="95015"/>
                        <a:pt x="0" y="90494"/>
                        <a:pt x="0" y="84943"/>
                      </a:cubicBezTo>
                      <a:lnTo>
                        <a:pt x="0" y="46529"/>
                      </a:lnTo>
                      <a:cubicBezTo>
                        <a:pt x="0" y="40530"/>
                        <a:pt x="7775" y="27999"/>
                        <a:pt x="12705" y="22423"/>
                      </a:cubicBezTo>
                      <a:cubicBezTo>
                        <a:pt x="14953" y="19926"/>
                        <a:pt x="16084" y="16697"/>
                        <a:pt x="15798" y="13381"/>
                      </a:cubicBezTo>
                      <a:cubicBezTo>
                        <a:pt x="15376" y="8078"/>
                        <a:pt x="15723" y="527"/>
                        <a:pt x="21101" y="30"/>
                      </a:cubicBezTo>
                      <a:cubicBezTo>
                        <a:pt x="29496" y="-752"/>
                        <a:pt x="36402" y="13804"/>
                        <a:pt x="32415" y="24770"/>
                      </a:cubicBezTo>
                      <a:cubicBezTo>
                        <a:pt x="30776" y="29216"/>
                        <a:pt x="29422" y="32495"/>
                        <a:pt x="28354" y="34768"/>
                      </a:cubicBezTo>
                      <a:lnTo>
                        <a:pt x="59080" y="34768"/>
                      </a:lnTo>
                      <a:cubicBezTo>
                        <a:pt x="63886" y="34768"/>
                        <a:pt x="67761" y="38680"/>
                        <a:pt x="67761" y="43486"/>
                      </a:cubicBezTo>
                      <a:cubicBezTo>
                        <a:pt x="67761" y="45871"/>
                        <a:pt x="66805" y="48082"/>
                        <a:pt x="65228" y="49647"/>
                      </a:cubicBezTo>
                      <a:cubicBezTo>
                        <a:pt x="63762" y="51075"/>
                        <a:pt x="61887" y="52031"/>
                        <a:pt x="59751" y="52180"/>
                      </a:cubicBezTo>
                      <a:cubicBezTo>
                        <a:pt x="63986" y="52292"/>
                        <a:pt x="67401" y="55769"/>
                        <a:pt x="67401" y="60042"/>
                      </a:cubicBezTo>
                      <a:cubicBezTo>
                        <a:pt x="67401" y="62178"/>
                        <a:pt x="66507" y="64177"/>
                        <a:pt x="65091" y="65556"/>
                      </a:cubicBezTo>
                      <a:cubicBezTo>
                        <a:pt x="63663" y="66984"/>
                        <a:pt x="61713" y="67866"/>
                        <a:pt x="59540" y="67866"/>
                      </a:cubicBezTo>
                      <a:lnTo>
                        <a:pt x="57540" y="6786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</p:grpSp>
        <p:grpSp>
          <p:nvGrpSpPr>
            <p:cNvPr id="41" name="Gráfico 8">
              <a:extLst>
                <a:ext uri="{FF2B5EF4-FFF2-40B4-BE49-F238E27FC236}">
                  <a16:creationId xmlns:a16="http://schemas.microsoft.com/office/drawing/2014/main" id="{02E33949-899C-1E59-3552-4400608CEA08}"/>
                </a:ext>
              </a:extLst>
            </p:cNvPr>
            <p:cNvGrpSpPr/>
            <p:nvPr/>
          </p:nvGrpSpPr>
          <p:grpSpPr>
            <a:xfrm>
              <a:off x="-1953720" y="1875779"/>
              <a:ext cx="137360" cy="137360"/>
              <a:chOff x="-1953720" y="1875779"/>
              <a:chExt cx="137360" cy="137360"/>
            </a:xfrm>
          </p:grpSpPr>
          <p:sp>
            <p:nvSpPr>
              <p:cNvPr id="42" name="Forma Livre: Forma 41">
                <a:extLst>
                  <a:ext uri="{FF2B5EF4-FFF2-40B4-BE49-F238E27FC236}">
                    <a16:creationId xmlns:a16="http://schemas.microsoft.com/office/drawing/2014/main" id="{462D8A03-7AA0-F330-A4E9-21EC9E19CFB4}"/>
                  </a:ext>
                </a:extLst>
              </p:cNvPr>
              <p:cNvSpPr/>
              <p:nvPr/>
            </p:nvSpPr>
            <p:spPr>
              <a:xfrm>
                <a:off x="-1953720" y="1875779"/>
                <a:ext cx="137360" cy="137360"/>
              </a:xfrm>
              <a:custGeom>
                <a:avLst/>
                <a:gdLst>
                  <a:gd name="connsiteX0" fmla="*/ 137360 w 137360"/>
                  <a:gd name="connsiteY0" fmla="*/ 68680 h 137360"/>
                  <a:gd name="connsiteX1" fmla="*/ 68680 w 137360"/>
                  <a:gd name="connsiteY1" fmla="*/ 137360 h 137360"/>
                  <a:gd name="connsiteX2" fmla="*/ 0 w 137360"/>
                  <a:gd name="connsiteY2" fmla="*/ 68680 h 137360"/>
                  <a:gd name="connsiteX3" fmla="*/ 68680 w 137360"/>
                  <a:gd name="connsiteY3" fmla="*/ 0 h 137360"/>
                  <a:gd name="connsiteX4" fmla="*/ 137360 w 137360"/>
                  <a:gd name="connsiteY4" fmla="*/ 68680 h 137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7360" h="137360">
                    <a:moveTo>
                      <a:pt x="137360" y="68680"/>
                    </a:moveTo>
                    <a:cubicBezTo>
                      <a:pt x="137360" y="106610"/>
                      <a:pt x="106609" y="137360"/>
                      <a:pt x="68680" y="137360"/>
                    </a:cubicBezTo>
                    <a:cubicBezTo>
                      <a:pt x="30751" y="137360"/>
                      <a:pt x="0" y="106610"/>
                      <a:pt x="0" y="68680"/>
                    </a:cubicBezTo>
                    <a:cubicBezTo>
                      <a:pt x="0" y="30751"/>
                      <a:pt x="30751" y="0"/>
                      <a:pt x="68680" y="0"/>
                    </a:cubicBezTo>
                    <a:cubicBezTo>
                      <a:pt x="106609" y="0"/>
                      <a:pt x="137360" y="30751"/>
                      <a:pt x="137360" y="68680"/>
                    </a:cubicBezTo>
                    <a:close/>
                  </a:path>
                </a:pathLst>
              </a:custGeom>
              <a:solidFill>
                <a:srgbClr val="1496EE"/>
              </a:solidFill>
              <a:ln w="12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grpSp>
            <p:nvGrpSpPr>
              <p:cNvPr id="43" name="Gráfico 8">
                <a:extLst>
                  <a:ext uri="{FF2B5EF4-FFF2-40B4-BE49-F238E27FC236}">
                    <a16:creationId xmlns:a16="http://schemas.microsoft.com/office/drawing/2014/main" id="{A9F00E46-60A3-8B42-63D7-0F83482C1FA2}"/>
                  </a:ext>
                </a:extLst>
              </p:cNvPr>
              <p:cNvGrpSpPr/>
              <p:nvPr/>
            </p:nvGrpSpPr>
            <p:grpSpPr>
              <a:xfrm>
                <a:off x="-1928198" y="1899450"/>
                <a:ext cx="86328" cy="78578"/>
                <a:chOff x="-1928198" y="1899450"/>
                <a:chExt cx="86328" cy="78578"/>
              </a:xfrm>
              <a:solidFill>
                <a:srgbClr val="FFFFFF"/>
              </a:solidFill>
            </p:grpSpPr>
            <p:sp>
              <p:nvSpPr>
                <p:cNvPr id="44" name="Forma Livre: Forma 43">
                  <a:extLst>
                    <a:ext uri="{FF2B5EF4-FFF2-40B4-BE49-F238E27FC236}">
                      <a16:creationId xmlns:a16="http://schemas.microsoft.com/office/drawing/2014/main" id="{E90FDDA9-B9F3-1A8D-CCB8-2EECEF7327FC}"/>
                    </a:ext>
                  </a:extLst>
                </p:cNvPr>
                <p:cNvSpPr/>
                <p:nvPr/>
              </p:nvSpPr>
              <p:spPr>
                <a:xfrm>
                  <a:off x="-1928198" y="1930822"/>
                  <a:ext cx="24839" cy="47206"/>
                </a:xfrm>
                <a:custGeom>
                  <a:avLst/>
                  <a:gdLst>
                    <a:gd name="connsiteX0" fmla="*/ 19188 w 24839"/>
                    <a:gd name="connsiteY0" fmla="*/ 0 h 47206"/>
                    <a:gd name="connsiteX1" fmla="*/ 5651 w 24839"/>
                    <a:gd name="connsiteY1" fmla="*/ 0 h 47206"/>
                    <a:gd name="connsiteX2" fmla="*/ 0 w 24839"/>
                    <a:gd name="connsiteY2" fmla="*/ 5651 h 47206"/>
                    <a:gd name="connsiteX3" fmla="*/ 0 w 24839"/>
                    <a:gd name="connsiteY3" fmla="*/ 41556 h 47206"/>
                    <a:gd name="connsiteX4" fmla="*/ 5651 w 24839"/>
                    <a:gd name="connsiteY4" fmla="*/ 47207 h 47206"/>
                    <a:gd name="connsiteX5" fmla="*/ 19188 w 24839"/>
                    <a:gd name="connsiteY5" fmla="*/ 47207 h 47206"/>
                    <a:gd name="connsiteX6" fmla="*/ 24839 w 24839"/>
                    <a:gd name="connsiteY6" fmla="*/ 41556 h 47206"/>
                    <a:gd name="connsiteX7" fmla="*/ 24839 w 24839"/>
                    <a:gd name="connsiteY7" fmla="*/ 5651 h 47206"/>
                    <a:gd name="connsiteX8" fmla="*/ 19188 w 24839"/>
                    <a:gd name="connsiteY8" fmla="*/ 0 h 47206"/>
                    <a:gd name="connsiteX9" fmla="*/ 17424 w 24839"/>
                    <a:gd name="connsiteY9" fmla="*/ 43829 h 47206"/>
                    <a:gd name="connsiteX10" fmla="*/ 14158 w 24839"/>
                    <a:gd name="connsiteY10" fmla="*/ 40587 h 47206"/>
                    <a:gd name="connsiteX11" fmla="*/ 17424 w 24839"/>
                    <a:gd name="connsiteY11" fmla="*/ 37346 h 47206"/>
                    <a:gd name="connsiteX12" fmla="*/ 20666 w 24839"/>
                    <a:gd name="connsiteY12" fmla="*/ 40587 h 47206"/>
                    <a:gd name="connsiteX13" fmla="*/ 17424 w 24839"/>
                    <a:gd name="connsiteY13" fmla="*/ 43829 h 47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4839" h="47206">
                      <a:moveTo>
                        <a:pt x="19188" y="0"/>
                      </a:moveTo>
                      <a:lnTo>
                        <a:pt x="5651" y="0"/>
                      </a:lnTo>
                      <a:cubicBezTo>
                        <a:pt x="2533" y="0"/>
                        <a:pt x="0" y="2534"/>
                        <a:pt x="0" y="5651"/>
                      </a:cubicBezTo>
                      <a:lnTo>
                        <a:pt x="0" y="41556"/>
                      </a:lnTo>
                      <a:cubicBezTo>
                        <a:pt x="0" y="44673"/>
                        <a:pt x="2533" y="47207"/>
                        <a:pt x="5651" y="47207"/>
                      </a:cubicBezTo>
                      <a:lnTo>
                        <a:pt x="19188" y="47207"/>
                      </a:lnTo>
                      <a:cubicBezTo>
                        <a:pt x="22305" y="47207"/>
                        <a:pt x="24839" y="44673"/>
                        <a:pt x="24839" y="41556"/>
                      </a:cubicBezTo>
                      <a:lnTo>
                        <a:pt x="24839" y="5651"/>
                      </a:lnTo>
                      <a:cubicBezTo>
                        <a:pt x="24839" y="2534"/>
                        <a:pt x="22305" y="0"/>
                        <a:pt x="19188" y="0"/>
                      </a:cubicBezTo>
                      <a:close/>
                      <a:moveTo>
                        <a:pt x="17424" y="43829"/>
                      </a:moveTo>
                      <a:cubicBezTo>
                        <a:pt x="15624" y="43829"/>
                        <a:pt x="14158" y="42388"/>
                        <a:pt x="14158" y="40587"/>
                      </a:cubicBezTo>
                      <a:cubicBezTo>
                        <a:pt x="14158" y="38786"/>
                        <a:pt x="15636" y="37346"/>
                        <a:pt x="17424" y="37346"/>
                      </a:cubicBezTo>
                      <a:cubicBezTo>
                        <a:pt x="19213" y="37346"/>
                        <a:pt x="20666" y="38786"/>
                        <a:pt x="20666" y="40587"/>
                      </a:cubicBezTo>
                      <a:cubicBezTo>
                        <a:pt x="20666" y="42388"/>
                        <a:pt x="19225" y="43829"/>
                        <a:pt x="17424" y="4382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46" name="Forma Livre: Forma 45">
                  <a:extLst>
                    <a:ext uri="{FF2B5EF4-FFF2-40B4-BE49-F238E27FC236}">
                      <a16:creationId xmlns:a16="http://schemas.microsoft.com/office/drawing/2014/main" id="{0536B37B-F250-816B-2384-D39EB413A9B5}"/>
                    </a:ext>
                  </a:extLst>
                </p:cNvPr>
                <p:cNvSpPr/>
                <p:nvPr/>
              </p:nvSpPr>
              <p:spPr>
                <a:xfrm>
                  <a:off x="-1897906" y="1899450"/>
                  <a:ext cx="56037" cy="78566"/>
                </a:xfrm>
                <a:custGeom>
                  <a:avLst/>
                  <a:gdLst>
                    <a:gd name="connsiteX0" fmla="*/ 47592 w 56037"/>
                    <a:gd name="connsiteY0" fmla="*/ 56149 h 78566"/>
                    <a:gd name="connsiteX1" fmla="*/ 47592 w 56037"/>
                    <a:gd name="connsiteY1" fmla="*/ 56410 h 78566"/>
                    <a:gd name="connsiteX2" fmla="*/ 48647 w 56037"/>
                    <a:gd name="connsiteY2" fmla="*/ 56410 h 78566"/>
                    <a:gd name="connsiteX3" fmla="*/ 54534 w 56037"/>
                    <a:gd name="connsiteY3" fmla="*/ 62297 h 78566"/>
                    <a:gd name="connsiteX4" fmla="*/ 52820 w 56037"/>
                    <a:gd name="connsiteY4" fmla="*/ 66445 h 78566"/>
                    <a:gd name="connsiteX5" fmla="*/ 48647 w 56037"/>
                    <a:gd name="connsiteY5" fmla="*/ 68184 h 78566"/>
                    <a:gd name="connsiteX6" fmla="*/ 47592 w 56037"/>
                    <a:gd name="connsiteY6" fmla="*/ 68184 h 78566"/>
                    <a:gd name="connsiteX7" fmla="*/ 47592 w 56037"/>
                    <a:gd name="connsiteY7" fmla="*/ 68482 h 78566"/>
                    <a:gd name="connsiteX8" fmla="*/ 52336 w 56037"/>
                    <a:gd name="connsiteY8" fmla="*/ 73511 h 78566"/>
                    <a:gd name="connsiteX9" fmla="*/ 47592 w 56037"/>
                    <a:gd name="connsiteY9" fmla="*/ 78541 h 78566"/>
                    <a:gd name="connsiteX10" fmla="*/ 47244 w 56037"/>
                    <a:gd name="connsiteY10" fmla="*/ 78566 h 78566"/>
                    <a:gd name="connsiteX11" fmla="*/ 8358 w 56037"/>
                    <a:gd name="connsiteY11" fmla="*/ 78566 h 78566"/>
                    <a:gd name="connsiteX12" fmla="*/ 0 w 56037"/>
                    <a:gd name="connsiteY12" fmla="*/ 70233 h 78566"/>
                    <a:gd name="connsiteX13" fmla="*/ 0 w 56037"/>
                    <a:gd name="connsiteY13" fmla="*/ 38476 h 78566"/>
                    <a:gd name="connsiteX14" fmla="*/ 10507 w 56037"/>
                    <a:gd name="connsiteY14" fmla="*/ 18543 h 78566"/>
                    <a:gd name="connsiteX15" fmla="*/ 13065 w 56037"/>
                    <a:gd name="connsiteY15" fmla="*/ 11066 h 78566"/>
                    <a:gd name="connsiteX16" fmla="*/ 17450 w 56037"/>
                    <a:gd name="connsiteY16" fmla="*/ 25 h 78566"/>
                    <a:gd name="connsiteX17" fmla="*/ 26814 w 56037"/>
                    <a:gd name="connsiteY17" fmla="*/ 20480 h 78566"/>
                    <a:gd name="connsiteX18" fmla="*/ 23460 w 56037"/>
                    <a:gd name="connsiteY18" fmla="*/ 28751 h 78566"/>
                    <a:gd name="connsiteX19" fmla="*/ 48859 w 56037"/>
                    <a:gd name="connsiteY19" fmla="*/ 28751 h 78566"/>
                    <a:gd name="connsiteX20" fmla="*/ 56037 w 56037"/>
                    <a:gd name="connsiteY20" fmla="*/ 35967 h 78566"/>
                    <a:gd name="connsiteX21" fmla="*/ 53951 w 56037"/>
                    <a:gd name="connsiteY21" fmla="*/ 41059 h 78566"/>
                    <a:gd name="connsiteX22" fmla="*/ 49418 w 56037"/>
                    <a:gd name="connsiteY22" fmla="*/ 43146 h 78566"/>
                    <a:gd name="connsiteX23" fmla="*/ 55751 w 56037"/>
                    <a:gd name="connsiteY23" fmla="*/ 49654 h 78566"/>
                    <a:gd name="connsiteX24" fmla="*/ 53839 w 56037"/>
                    <a:gd name="connsiteY24" fmla="*/ 54212 h 78566"/>
                    <a:gd name="connsiteX25" fmla="*/ 49243 w 56037"/>
                    <a:gd name="connsiteY25" fmla="*/ 56124 h 78566"/>
                    <a:gd name="connsiteX26" fmla="*/ 47592 w 56037"/>
                    <a:gd name="connsiteY26" fmla="*/ 56124 h 78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56037" h="78566">
                      <a:moveTo>
                        <a:pt x="47592" y="56149"/>
                      </a:moveTo>
                      <a:lnTo>
                        <a:pt x="47592" y="56410"/>
                      </a:lnTo>
                      <a:lnTo>
                        <a:pt x="48647" y="56410"/>
                      </a:lnTo>
                      <a:cubicBezTo>
                        <a:pt x="51914" y="56410"/>
                        <a:pt x="54534" y="59030"/>
                        <a:pt x="54534" y="62297"/>
                      </a:cubicBezTo>
                      <a:cubicBezTo>
                        <a:pt x="54534" y="63911"/>
                        <a:pt x="53888" y="65389"/>
                        <a:pt x="52820" y="66445"/>
                      </a:cubicBezTo>
                      <a:cubicBezTo>
                        <a:pt x="51727" y="67500"/>
                        <a:pt x="50262" y="68184"/>
                        <a:pt x="48647" y="68184"/>
                      </a:cubicBezTo>
                      <a:lnTo>
                        <a:pt x="47592" y="68184"/>
                      </a:lnTo>
                      <a:lnTo>
                        <a:pt x="47592" y="68482"/>
                      </a:lnTo>
                      <a:cubicBezTo>
                        <a:pt x="50237" y="68655"/>
                        <a:pt x="52336" y="70841"/>
                        <a:pt x="52336" y="73511"/>
                      </a:cubicBezTo>
                      <a:cubicBezTo>
                        <a:pt x="52336" y="76182"/>
                        <a:pt x="50250" y="78368"/>
                        <a:pt x="47592" y="78541"/>
                      </a:cubicBezTo>
                      <a:cubicBezTo>
                        <a:pt x="47480" y="78566"/>
                        <a:pt x="47356" y="78566"/>
                        <a:pt x="47244" y="78566"/>
                      </a:cubicBezTo>
                      <a:lnTo>
                        <a:pt x="8358" y="78566"/>
                      </a:lnTo>
                      <a:cubicBezTo>
                        <a:pt x="3738" y="78566"/>
                        <a:pt x="0" y="74828"/>
                        <a:pt x="0" y="70233"/>
                      </a:cubicBezTo>
                      <a:lnTo>
                        <a:pt x="0" y="38476"/>
                      </a:lnTo>
                      <a:cubicBezTo>
                        <a:pt x="0" y="33508"/>
                        <a:pt x="6433" y="23150"/>
                        <a:pt x="10507" y="18543"/>
                      </a:cubicBezTo>
                      <a:cubicBezTo>
                        <a:pt x="12357" y="16481"/>
                        <a:pt x="13301" y="13811"/>
                        <a:pt x="13065" y="11066"/>
                      </a:cubicBezTo>
                      <a:cubicBezTo>
                        <a:pt x="12718" y="6682"/>
                        <a:pt x="13003" y="447"/>
                        <a:pt x="17450" y="25"/>
                      </a:cubicBezTo>
                      <a:cubicBezTo>
                        <a:pt x="24392" y="-621"/>
                        <a:pt x="30105" y="11414"/>
                        <a:pt x="26814" y="20480"/>
                      </a:cubicBezTo>
                      <a:cubicBezTo>
                        <a:pt x="25460" y="24156"/>
                        <a:pt x="24342" y="26864"/>
                        <a:pt x="23460" y="28751"/>
                      </a:cubicBezTo>
                      <a:lnTo>
                        <a:pt x="48859" y="28751"/>
                      </a:lnTo>
                      <a:cubicBezTo>
                        <a:pt x="52833" y="28751"/>
                        <a:pt x="56037" y="31993"/>
                        <a:pt x="56037" y="35967"/>
                      </a:cubicBezTo>
                      <a:cubicBezTo>
                        <a:pt x="56037" y="37942"/>
                        <a:pt x="55242" y="39768"/>
                        <a:pt x="53951" y="41059"/>
                      </a:cubicBezTo>
                      <a:cubicBezTo>
                        <a:pt x="52746" y="42239"/>
                        <a:pt x="51181" y="43034"/>
                        <a:pt x="49418" y="43146"/>
                      </a:cubicBezTo>
                      <a:cubicBezTo>
                        <a:pt x="52920" y="43233"/>
                        <a:pt x="55751" y="46114"/>
                        <a:pt x="55751" y="49654"/>
                      </a:cubicBezTo>
                      <a:cubicBezTo>
                        <a:pt x="55751" y="51417"/>
                        <a:pt x="55019" y="53069"/>
                        <a:pt x="53839" y="54212"/>
                      </a:cubicBezTo>
                      <a:cubicBezTo>
                        <a:pt x="52659" y="55391"/>
                        <a:pt x="51045" y="56124"/>
                        <a:pt x="49243" y="56124"/>
                      </a:cubicBezTo>
                      <a:lnTo>
                        <a:pt x="47592" y="5612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</p:grpSp>
        <p:grpSp>
          <p:nvGrpSpPr>
            <p:cNvPr id="48" name="Gráfico 8">
              <a:extLst>
                <a:ext uri="{FF2B5EF4-FFF2-40B4-BE49-F238E27FC236}">
                  <a16:creationId xmlns:a16="http://schemas.microsoft.com/office/drawing/2014/main" id="{C5D87146-5DF7-7596-CE92-6E5FBB443D98}"/>
                </a:ext>
              </a:extLst>
            </p:cNvPr>
            <p:cNvGrpSpPr/>
            <p:nvPr/>
          </p:nvGrpSpPr>
          <p:grpSpPr>
            <a:xfrm>
              <a:off x="-1864398" y="1929729"/>
              <a:ext cx="213716" cy="213715"/>
              <a:chOff x="-1864398" y="1929729"/>
              <a:chExt cx="213716" cy="213715"/>
            </a:xfrm>
          </p:grpSpPr>
          <p:sp>
            <p:nvSpPr>
              <p:cNvPr id="49" name="Forma Livre: Forma 48">
                <a:extLst>
                  <a:ext uri="{FF2B5EF4-FFF2-40B4-BE49-F238E27FC236}">
                    <a16:creationId xmlns:a16="http://schemas.microsoft.com/office/drawing/2014/main" id="{A1D1DF9E-BD18-B8C8-EA49-DF94FDDCFCF2}"/>
                  </a:ext>
                </a:extLst>
              </p:cNvPr>
              <p:cNvSpPr/>
              <p:nvPr/>
            </p:nvSpPr>
            <p:spPr>
              <a:xfrm>
                <a:off x="-1864398" y="1929729"/>
                <a:ext cx="213716" cy="213715"/>
              </a:xfrm>
              <a:custGeom>
                <a:avLst/>
                <a:gdLst>
                  <a:gd name="connsiteX0" fmla="*/ 213716 w 213716"/>
                  <a:gd name="connsiteY0" fmla="*/ 106858 h 213715"/>
                  <a:gd name="connsiteX1" fmla="*/ 106858 w 213716"/>
                  <a:gd name="connsiteY1" fmla="*/ 213716 h 213715"/>
                  <a:gd name="connsiteX2" fmla="*/ 0 w 213716"/>
                  <a:gd name="connsiteY2" fmla="*/ 106858 h 213715"/>
                  <a:gd name="connsiteX3" fmla="*/ 106858 w 213716"/>
                  <a:gd name="connsiteY3" fmla="*/ 0 h 213715"/>
                  <a:gd name="connsiteX4" fmla="*/ 213716 w 213716"/>
                  <a:gd name="connsiteY4" fmla="*/ 106858 h 2137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3716" h="213715">
                    <a:moveTo>
                      <a:pt x="213716" y="106858"/>
                    </a:moveTo>
                    <a:cubicBezTo>
                      <a:pt x="213716" y="165876"/>
                      <a:pt x="165876" y="213716"/>
                      <a:pt x="106858" y="213716"/>
                    </a:cubicBezTo>
                    <a:cubicBezTo>
                      <a:pt x="47840" y="213716"/>
                      <a:pt x="0" y="165876"/>
                      <a:pt x="0" y="106858"/>
                    </a:cubicBezTo>
                    <a:cubicBezTo>
                      <a:pt x="0" y="47840"/>
                      <a:pt x="47840" y="0"/>
                      <a:pt x="106858" y="0"/>
                    </a:cubicBezTo>
                    <a:cubicBezTo>
                      <a:pt x="165876" y="0"/>
                      <a:pt x="213716" y="47840"/>
                      <a:pt x="213716" y="106858"/>
                    </a:cubicBezTo>
                    <a:close/>
                  </a:path>
                </a:pathLst>
              </a:custGeom>
              <a:solidFill>
                <a:srgbClr val="1496EE"/>
              </a:solidFill>
              <a:ln w="12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grpSp>
            <p:nvGrpSpPr>
              <p:cNvPr id="58" name="Gráfico 8">
                <a:extLst>
                  <a:ext uri="{FF2B5EF4-FFF2-40B4-BE49-F238E27FC236}">
                    <a16:creationId xmlns:a16="http://schemas.microsoft.com/office/drawing/2014/main" id="{94CABF90-DE63-BC9E-74C4-72B2D0EE33C7}"/>
                  </a:ext>
                </a:extLst>
              </p:cNvPr>
              <p:cNvGrpSpPr/>
              <p:nvPr/>
            </p:nvGrpSpPr>
            <p:grpSpPr>
              <a:xfrm>
                <a:off x="-1824706" y="1966614"/>
                <a:ext cx="134330" cy="122235"/>
                <a:chOff x="-1824706" y="1966614"/>
                <a:chExt cx="134330" cy="122235"/>
              </a:xfrm>
              <a:solidFill>
                <a:srgbClr val="FFFFFF"/>
              </a:solidFill>
            </p:grpSpPr>
            <p:sp>
              <p:nvSpPr>
                <p:cNvPr id="59" name="Forma Livre: Forma 58">
                  <a:extLst>
                    <a:ext uri="{FF2B5EF4-FFF2-40B4-BE49-F238E27FC236}">
                      <a16:creationId xmlns:a16="http://schemas.microsoft.com/office/drawing/2014/main" id="{08C71985-9027-741A-A4FA-516195A10BA4}"/>
                    </a:ext>
                  </a:extLst>
                </p:cNvPr>
                <p:cNvSpPr/>
                <p:nvPr/>
              </p:nvSpPr>
              <p:spPr>
                <a:xfrm>
                  <a:off x="-1824706" y="2015362"/>
                  <a:ext cx="38649" cy="73461"/>
                </a:xfrm>
                <a:custGeom>
                  <a:avLst/>
                  <a:gdLst>
                    <a:gd name="connsiteX0" fmla="*/ 29857 w 38649"/>
                    <a:gd name="connsiteY0" fmla="*/ 0 h 73461"/>
                    <a:gd name="connsiteX1" fmla="*/ 8793 w 38649"/>
                    <a:gd name="connsiteY1" fmla="*/ 0 h 73461"/>
                    <a:gd name="connsiteX2" fmla="*/ 0 w 38649"/>
                    <a:gd name="connsiteY2" fmla="*/ 8793 h 73461"/>
                    <a:gd name="connsiteX3" fmla="*/ 0 w 38649"/>
                    <a:gd name="connsiteY3" fmla="*/ 64669 h 73461"/>
                    <a:gd name="connsiteX4" fmla="*/ 8793 w 38649"/>
                    <a:gd name="connsiteY4" fmla="*/ 73462 h 73461"/>
                    <a:gd name="connsiteX5" fmla="*/ 29857 w 38649"/>
                    <a:gd name="connsiteY5" fmla="*/ 73462 h 73461"/>
                    <a:gd name="connsiteX6" fmla="*/ 38650 w 38649"/>
                    <a:gd name="connsiteY6" fmla="*/ 64669 h 73461"/>
                    <a:gd name="connsiteX7" fmla="*/ 38650 w 38649"/>
                    <a:gd name="connsiteY7" fmla="*/ 8793 h 73461"/>
                    <a:gd name="connsiteX8" fmla="*/ 29857 w 38649"/>
                    <a:gd name="connsiteY8" fmla="*/ 0 h 73461"/>
                    <a:gd name="connsiteX9" fmla="*/ 27112 w 38649"/>
                    <a:gd name="connsiteY9" fmla="*/ 68196 h 73461"/>
                    <a:gd name="connsiteX10" fmla="*/ 22032 w 38649"/>
                    <a:gd name="connsiteY10" fmla="*/ 63153 h 73461"/>
                    <a:gd name="connsiteX11" fmla="*/ 27112 w 38649"/>
                    <a:gd name="connsiteY11" fmla="*/ 58111 h 73461"/>
                    <a:gd name="connsiteX12" fmla="*/ 32154 w 38649"/>
                    <a:gd name="connsiteY12" fmla="*/ 63153 h 73461"/>
                    <a:gd name="connsiteX13" fmla="*/ 27112 w 38649"/>
                    <a:gd name="connsiteY13" fmla="*/ 68196 h 734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8649" h="73461">
                      <a:moveTo>
                        <a:pt x="29857" y="0"/>
                      </a:moveTo>
                      <a:lnTo>
                        <a:pt x="8793" y="0"/>
                      </a:lnTo>
                      <a:cubicBezTo>
                        <a:pt x="3937" y="0"/>
                        <a:pt x="0" y="3937"/>
                        <a:pt x="0" y="8793"/>
                      </a:cubicBezTo>
                      <a:lnTo>
                        <a:pt x="0" y="64669"/>
                      </a:lnTo>
                      <a:cubicBezTo>
                        <a:pt x="0" y="69525"/>
                        <a:pt x="3937" y="73462"/>
                        <a:pt x="8793" y="73462"/>
                      </a:cubicBezTo>
                      <a:lnTo>
                        <a:pt x="29857" y="73462"/>
                      </a:lnTo>
                      <a:cubicBezTo>
                        <a:pt x="34713" y="73462"/>
                        <a:pt x="38650" y="69525"/>
                        <a:pt x="38650" y="64669"/>
                      </a:cubicBezTo>
                      <a:lnTo>
                        <a:pt x="38650" y="8793"/>
                      </a:lnTo>
                      <a:cubicBezTo>
                        <a:pt x="38650" y="3937"/>
                        <a:pt x="34713" y="0"/>
                        <a:pt x="29857" y="0"/>
                      </a:cubicBezTo>
                      <a:close/>
                      <a:moveTo>
                        <a:pt x="27112" y="68196"/>
                      </a:moveTo>
                      <a:cubicBezTo>
                        <a:pt x="24318" y="68196"/>
                        <a:pt x="22032" y="65948"/>
                        <a:pt x="22032" y="63153"/>
                      </a:cubicBezTo>
                      <a:cubicBezTo>
                        <a:pt x="22032" y="60359"/>
                        <a:pt x="24318" y="58111"/>
                        <a:pt x="27112" y="58111"/>
                      </a:cubicBezTo>
                      <a:cubicBezTo>
                        <a:pt x="29906" y="58111"/>
                        <a:pt x="32154" y="60359"/>
                        <a:pt x="32154" y="63153"/>
                      </a:cubicBezTo>
                      <a:cubicBezTo>
                        <a:pt x="32154" y="65948"/>
                        <a:pt x="29906" y="68196"/>
                        <a:pt x="27112" y="6819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60" name="Forma Livre: Forma 59">
                  <a:extLst>
                    <a:ext uri="{FF2B5EF4-FFF2-40B4-BE49-F238E27FC236}">
                      <a16:creationId xmlns:a16="http://schemas.microsoft.com/office/drawing/2014/main" id="{3D27083B-CA25-B596-B797-C29BCCB7032E}"/>
                    </a:ext>
                  </a:extLst>
                </p:cNvPr>
                <p:cNvSpPr/>
                <p:nvPr/>
              </p:nvSpPr>
              <p:spPr>
                <a:xfrm>
                  <a:off x="-1777585" y="1966614"/>
                  <a:ext cx="87210" cy="122235"/>
                </a:xfrm>
                <a:custGeom>
                  <a:avLst/>
                  <a:gdLst>
                    <a:gd name="connsiteX0" fmla="*/ 74058 w 87210"/>
                    <a:gd name="connsiteY0" fmla="*/ 87311 h 122235"/>
                    <a:gd name="connsiteX1" fmla="*/ 74058 w 87210"/>
                    <a:gd name="connsiteY1" fmla="*/ 87721 h 122235"/>
                    <a:gd name="connsiteX2" fmla="*/ 75710 w 87210"/>
                    <a:gd name="connsiteY2" fmla="*/ 87721 h 122235"/>
                    <a:gd name="connsiteX3" fmla="*/ 84863 w 87210"/>
                    <a:gd name="connsiteY3" fmla="*/ 96887 h 122235"/>
                    <a:gd name="connsiteX4" fmla="*/ 82205 w 87210"/>
                    <a:gd name="connsiteY4" fmla="*/ 103345 h 122235"/>
                    <a:gd name="connsiteX5" fmla="*/ 75697 w 87210"/>
                    <a:gd name="connsiteY5" fmla="*/ 106052 h 122235"/>
                    <a:gd name="connsiteX6" fmla="*/ 74045 w 87210"/>
                    <a:gd name="connsiteY6" fmla="*/ 106052 h 122235"/>
                    <a:gd name="connsiteX7" fmla="*/ 74045 w 87210"/>
                    <a:gd name="connsiteY7" fmla="*/ 106512 h 122235"/>
                    <a:gd name="connsiteX8" fmla="*/ 81422 w 87210"/>
                    <a:gd name="connsiteY8" fmla="*/ 114349 h 122235"/>
                    <a:gd name="connsiteX9" fmla="*/ 74045 w 87210"/>
                    <a:gd name="connsiteY9" fmla="*/ 122185 h 122235"/>
                    <a:gd name="connsiteX10" fmla="*/ 73499 w 87210"/>
                    <a:gd name="connsiteY10" fmla="*/ 122235 h 122235"/>
                    <a:gd name="connsiteX11" fmla="*/ 13003 w 87210"/>
                    <a:gd name="connsiteY11" fmla="*/ 122235 h 122235"/>
                    <a:gd name="connsiteX12" fmla="*/ 0 w 87210"/>
                    <a:gd name="connsiteY12" fmla="*/ 109269 h 122235"/>
                    <a:gd name="connsiteX13" fmla="*/ 0 w 87210"/>
                    <a:gd name="connsiteY13" fmla="*/ 59851 h 122235"/>
                    <a:gd name="connsiteX14" fmla="*/ 16344 w 87210"/>
                    <a:gd name="connsiteY14" fmla="*/ 28852 h 122235"/>
                    <a:gd name="connsiteX15" fmla="*/ 20331 w 87210"/>
                    <a:gd name="connsiteY15" fmla="*/ 17215 h 122235"/>
                    <a:gd name="connsiteX16" fmla="*/ 27161 w 87210"/>
                    <a:gd name="connsiteY16" fmla="*/ 39 h 122235"/>
                    <a:gd name="connsiteX17" fmla="*/ 41730 w 87210"/>
                    <a:gd name="connsiteY17" fmla="*/ 31870 h 122235"/>
                    <a:gd name="connsiteX18" fmla="*/ 36513 w 87210"/>
                    <a:gd name="connsiteY18" fmla="*/ 44737 h 122235"/>
                    <a:gd name="connsiteX19" fmla="*/ 76033 w 87210"/>
                    <a:gd name="connsiteY19" fmla="*/ 44737 h 122235"/>
                    <a:gd name="connsiteX20" fmla="*/ 87210 w 87210"/>
                    <a:gd name="connsiteY20" fmla="*/ 55952 h 122235"/>
                    <a:gd name="connsiteX21" fmla="*/ 83956 w 87210"/>
                    <a:gd name="connsiteY21" fmla="*/ 63875 h 122235"/>
                    <a:gd name="connsiteX22" fmla="*/ 76902 w 87210"/>
                    <a:gd name="connsiteY22" fmla="*/ 67129 h 122235"/>
                    <a:gd name="connsiteX23" fmla="*/ 86750 w 87210"/>
                    <a:gd name="connsiteY23" fmla="*/ 77251 h 122235"/>
                    <a:gd name="connsiteX24" fmla="*/ 83770 w 87210"/>
                    <a:gd name="connsiteY24" fmla="*/ 84355 h 122235"/>
                    <a:gd name="connsiteX25" fmla="*/ 76629 w 87210"/>
                    <a:gd name="connsiteY25" fmla="*/ 87336 h 122235"/>
                    <a:gd name="connsiteX26" fmla="*/ 74058 w 87210"/>
                    <a:gd name="connsiteY26" fmla="*/ 87336 h 122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87210" h="122235">
                      <a:moveTo>
                        <a:pt x="74058" y="87311"/>
                      </a:moveTo>
                      <a:lnTo>
                        <a:pt x="74058" y="87721"/>
                      </a:lnTo>
                      <a:lnTo>
                        <a:pt x="75710" y="87721"/>
                      </a:lnTo>
                      <a:cubicBezTo>
                        <a:pt x="80789" y="87721"/>
                        <a:pt x="84863" y="91795"/>
                        <a:pt x="84863" y="96887"/>
                      </a:cubicBezTo>
                      <a:cubicBezTo>
                        <a:pt x="84863" y="99408"/>
                        <a:pt x="83857" y="101693"/>
                        <a:pt x="82205" y="103345"/>
                      </a:cubicBezTo>
                      <a:cubicBezTo>
                        <a:pt x="80516" y="104997"/>
                        <a:pt x="78218" y="106052"/>
                        <a:pt x="75697" y="106052"/>
                      </a:cubicBezTo>
                      <a:lnTo>
                        <a:pt x="74045" y="106052"/>
                      </a:lnTo>
                      <a:lnTo>
                        <a:pt x="74045" y="106512"/>
                      </a:lnTo>
                      <a:cubicBezTo>
                        <a:pt x="78169" y="106785"/>
                        <a:pt x="81422" y="110176"/>
                        <a:pt x="81422" y="114349"/>
                      </a:cubicBezTo>
                      <a:cubicBezTo>
                        <a:pt x="81422" y="118522"/>
                        <a:pt x="78169" y="121900"/>
                        <a:pt x="74045" y="122185"/>
                      </a:cubicBezTo>
                      <a:cubicBezTo>
                        <a:pt x="73859" y="122235"/>
                        <a:pt x="73673" y="122235"/>
                        <a:pt x="73499" y="122235"/>
                      </a:cubicBezTo>
                      <a:lnTo>
                        <a:pt x="13003" y="122235"/>
                      </a:lnTo>
                      <a:cubicBezTo>
                        <a:pt x="5812" y="122235"/>
                        <a:pt x="0" y="116423"/>
                        <a:pt x="0" y="109269"/>
                      </a:cubicBezTo>
                      <a:lnTo>
                        <a:pt x="0" y="59851"/>
                      </a:lnTo>
                      <a:cubicBezTo>
                        <a:pt x="0" y="52127"/>
                        <a:pt x="9998" y="36006"/>
                        <a:pt x="16344" y="28852"/>
                      </a:cubicBezTo>
                      <a:cubicBezTo>
                        <a:pt x="19225" y="25648"/>
                        <a:pt x="20691" y="21475"/>
                        <a:pt x="20331" y="17215"/>
                      </a:cubicBezTo>
                      <a:cubicBezTo>
                        <a:pt x="19784" y="10397"/>
                        <a:pt x="20244" y="685"/>
                        <a:pt x="27161" y="39"/>
                      </a:cubicBezTo>
                      <a:cubicBezTo>
                        <a:pt x="37966" y="-967"/>
                        <a:pt x="46859" y="17762"/>
                        <a:pt x="41730" y="31870"/>
                      </a:cubicBezTo>
                      <a:cubicBezTo>
                        <a:pt x="39618" y="37596"/>
                        <a:pt x="37880" y="41806"/>
                        <a:pt x="36513" y="44737"/>
                      </a:cubicBezTo>
                      <a:lnTo>
                        <a:pt x="76033" y="44737"/>
                      </a:lnTo>
                      <a:cubicBezTo>
                        <a:pt x="82217" y="44737"/>
                        <a:pt x="87210" y="49779"/>
                        <a:pt x="87210" y="55952"/>
                      </a:cubicBezTo>
                      <a:cubicBezTo>
                        <a:pt x="87210" y="59019"/>
                        <a:pt x="85968" y="61863"/>
                        <a:pt x="83956" y="63875"/>
                      </a:cubicBezTo>
                      <a:cubicBezTo>
                        <a:pt x="82081" y="65714"/>
                        <a:pt x="79647" y="66943"/>
                        <a:pt x="76902" y="67129"/>
                      </a:cubicBezTo>
                      <a:cubicBezTo>
                        <a:pt x="82354" y="67266"/>
                        <a:pt x="86750" y="71749"/>
                        <a:pt x="86750" y="77251"/>
                      </a:cubicBezTo>
                      <a:cubicBezTo>
                        <a:pt x="86750" y="79996"/>
                        <a:pt x="85608" y="82567"/>
                        <a:pt x="83770" y="84355"/>
                      </a:cubicBezTo>
                      <a:cubicBezTo>
                        <a:pt x="81932" y="86193"/>
                        <a:pt x="79423" y="87336"/>
                        <a:pt x="76629" y="87336"/>
                      </a:cubicBezTo>
                      <a:lnTo>
                        <a:pt x="74058" y="8733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</p:grpSp>
        <p:grpSp>
          <p:nvGrpSpPr>
            <p:cNvPr id="61" name="Gráfico 8">
              <a:extLst>
                <a:ext uri="{FF2B5EF4-FFF2-40B4-BE49-F238E27FC236}">
                  <a16:creationId xmlns:a16="http://schemas.microsoft.com/office/drawing/2014/main" id="{EC19300A-0E6E-AC96-D1BA-06B3D9AE411E}"/>
                </a:ext>
              </a:extLst>
            </p:cNvPr>
            <p:cNvGrpSpPr/>
            <p:nvPr/>
          </p:nvGrpSpPr>
          <p:grpSpPr>
            <a:xfrm>
              <a:off x="-2821398" y="2296584"/>
              <a:ext cx="81801" cy="81801"/>
              <a:chOff x="-2821398" y="2296584"/>
              <a:chExt cx="81801" cy="81801"/>
            </a:xfrm>
          </p:grpSpPr>
          <p:sp>
            <p:nvSpPr>
              <p:cNvPr id="62" name="Forma Livre: Forma 61">
                <a:extLst>
                  <a:ext uri="{FF2B5EF4-FFF2-40B4-BE49-F238E27FC236}">
                    <a16:creationId xmlns:a16="http://schemas.microsoft.com/office/drawing/2014/main" id="{C6CCD5C2-9D5F-A196-AB37-F99FFF9A6189}"/>
                  </a:ext>
                </a:extLst>
              </p:cNvPr>
              <p:cNvSpPr/>
              <p:nvPr/>
            </p:nvSpPr>
            <p:spPr>
              <a:xfrm rot="-174600">
                <a:off x="-2819470" y="2298513"/>
                <a:ext cx="77945" cy="77945"/>
              </a:xfrm>
              <a:custGeom>
                <a:avLst/>
                <a:gdLst>
                  <a:gd name="connsiteX0" fmla="*/ 77945 w 77945"/>
                  <a:gd name="connsiteY0" fmla="*/ 38973 h 77945"/>
                  <a:gd name="connsiteX1" fmla="*/ 38973 w 77945"/>
                  <a:gd name="connsiteY1" fmla="*/ 77945 h 77945"/>
                  <a:gd name="connsiteX2" fmla="*/ 0 w 77945"/>
                  <a:gd name="connsiteY2" fmla="*/ 38973 h 77945"/>
                  <a:gd name="connsiteX3" fmla="*/ 38973 w 77945"/>
                  <a:gd name="connsiteY3" fmla="*/ 0 h 77945"/>
                  <a:gd name="connsiteX4" fmla="*/ 77945 w 77945"/>
                  <a:gd name="connsiteY4" fmla="*/ 38973 h 77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945" h="77945">
                    <a:moveTo>
                      <a:pt x="77945" y="38973"/>
                    </a:moveTo>
                    <a:cubicBezTo>
                      <a:pt x="77945" y="60497"/>
                      <a:pt x="60497" y="77945"/>
                      <a:pt x="38973" y="77945"/>
                    </a:cubicBezTo>
                    <a:cubicBezTo>
                      <a:pt x="17449" y="77945"/>
                      <a:pt x="0" y="60497"/>
                      <a:pt x="0" y="38973"/>
                    </a:cubicBezTo>
                    <a:cubicBezTo>
                      <a:pt x="0" y="17449"/>
                      <a:pt x="17449" y="0"/>
                      <a:pt x="38973" y="0"/>
                    </a:cubicBezTo>
                    <a:cubicBezTo>
                      <a:pt x="60497" y="0"/>
                      <a:pt x="77945" y="17449"/>
                      <a:pt x="77945" y="38973"/>
                    </a:cubicBezTo>
                    <a:close/>
                  </a:path>
                </a:pathLst>
              </a:custGeom>
              <a:solidFill>
                <a:srgbClr val="1496EE"/>
              </a:solidFill>
              <a:ln w="12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grpSp>
            <p:nvGrpSpPr>
              <p:cNvPr id="63" name="Gráfico 8">
                <a:extLst>
                  <a:ext uri="{FF2B5EF4-FFF2-40B4-BE49-F238E27FC236}">
                    <a16:creationId xmlns:a16="http://schemas.microsoft.com/office/drawing/2014/main" id="{BC8027E9-76EA-5D0C-6CFE-D406A95C377D}"/>
                  </a:ext>
                </a:extLst>
              </p:cNvPr>
              <p:cNvGrpSpPr/>
              <p:nvPr/>
            </p:nvGrpSpPr>
            <p:grpSpPr>
              <a:xfrm>
                <a:off x="-2804970" y="2311890"/>
                <a:ext cx="48995" cy="44576"/>
                <a:chOff x="-2804970" y="2311890"/>
                <a:chExt cx="48995" cy="44576"/>
              </a:xfrm>
              <a:solidFill>
                <a:srgbClr val="FFFFFF"/>
              </a:solidFill>
            </p:grpSpPr>
            <p:sp>
              <p:nvSpPr>
                <p:cNvPr id="64" name="Forma Livre: Forma 63">
                  <a:extLst>
                    <a:ext uri="{FF2B5EF4-FFF2-40B4-BE49-F238E27FC236}">
                      <a16:creationId xmlns:a16="http://schemas.microsoft.com/office/drawing/2014/main" id="{3BF41B81-86B2-3C9C-06D4-891B5CCFECE4}"/>
                    </a:ext>
                  </a:extLst>
                </p:cNvPr>
                <p:cNvSpPr/>
                <p:nvPr/>
              </p:nvSpPr>
              <p:spPr>
                <a:xfrm>
                  <a:off x="-2804970" y="2329677"/>
                  <a:ext cx="14096" cy="26789"/>
                </a:xfrm>
                <a:custGeom>
                  <a:avLst/>
                  <a:gdLst>
                    <a:gd name="connsiteX0" fmla="*/ 10892 w 14096"/>
                    <a:gd name="connsiteY0" fmla="*/ 0 h 26789"/>
                    <a:gd name="connsiteX1" fmla="*/ 3204 w 14096"/>
                    <a:gd name="connsiteY1" fmla="*/ 0 h 26789"/>
                    <a:gd name="connsiteX2" fmla="*/ 0 w 14096"/>
                    <a:gd name="connsiteY2" fmla="*/ 3204 h 26789"/>
                    <a:gd name="connsiteX3" fmla="*/ 0 w 14096"/>
                    <a:gd name="connsiteY3" fmla="*/ 23585 h 26789"/>
                    <a:gd name="connsiteX4" fmla="*/ 3204 w 14096"/>
                    <a:gd name="connsiteY4" fmla="*/ 26789 h 26789"/>
                    <a:gd name="connsiteX5" fmla="*/ 10892 w 14096"/>
                    <a:gd name="connsiteY5" fmla="*/ 26789 h 26789"/>
                    <a:gd name="connsiteX6" fmla="*/ 14096 w 14096"/>
                    <a:gd name="connsiteY6" fmla="*/ 23585 h 26789"/>
                    <a:gd name="connsiteX7" fmla="*/ 14096 w 14096"/>
                    <a:gd name="connsiteY7" fmla="*/ 3204 h 26789"/>
                    <a:gd name="connsiteX8" fmla="*/ 10892 w 14096"/>
                    <a:gd name="connsiteY8" fmla="*/ 0 h 26789"/>
                    <a:gd name="connsiteX9" fmla="*/ 9886 w 14096"/>
                    <a:gd name="connsiteY9" fmla="*/ 24864 h 26789"/>
                    <a:gd name="connsiteX10" fmla="*/ 8036 w 14096"/>
                    <a:gd name="connsiteY10" fmla="*/ 23026 h 26789"/>
                    <a:gd name="connsiteX11" fmla="*/ 9886 w 14096"/>
                    <a:gd name="connsiteY11" fmla="*/ 21188 h 26789"/>
                    <a:gd name="connsiteX12" fmla="*/ 11724 w 14096"/>
                    <a:gd name="connsiteY12" fmla="*/ 23026 h 26789"/>
                    <a:gd name="connsiteX13" fmla="*/ 9886 w 14096"/>
                    <a:gd name="connsiteY13" fmla="*/ 24864 h 26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4096" h="26789">
                      <a:moveTo>
                        <a:pt x="10892" y="0"/>
                      </a:moveTo>
                      <a:lnTo>
                        <a:pt x="3204" y="0"/>
                      </a:lnTo>
                      <a:cubicBezTo>
                        <a:pt x="1441" y="0"/>
                        <a:pt x="0" y="1441"/>
                        <a:pt x="0" y="3204"/>
                      </a:cubicBezTo>
                      <a:lnTo>
                        <a:pt x="0" y="23585"/>
                      </a:lnTo>
                      <a:cubicBezTo>
                        <a:pt x="0" y="25361"/>
                        <a:pt x="1441" y="26789"/>
                        <a:pt x="3204" y="26789"/>
                      </a:cubicBezTo>
                      <a:lnTo>
                        <a:pt x="10892" y="26789"/>
                      </a:lnTo>
                      <a:cubicBezTo>
                        <a:pt x="12656" y="26789"/>
                        <a:pt x="14096" y="25348"/>
                        <a:pt x="14096" y="23585"/>
                      </a:cubicBezTo>
                      <a:lnTo>
                        <a:pt x="14096" y="3204"/>
                      </a:lnTo>
                      <a:cubicBezTo>
                        <a:pt x="14096" y="1428"/>
                        <a:pt x="12656" y="0"/>
                        <a:pt x="10892" y="0"/>
                      </a:cubicBezTo>
                      <a:close/>
                      <a:moveTo>
                        <a:pt x="9886" y="24864"/>
                      </a:moveTo>
                      <a:cubicBezTo>
                        <a:pt x="8868" y="24864"/>
                        <a:pt x="8036" y="24044"/>
                        <a:pt x="8036" y="23026"/>
                      </a:cubicBezTo>
                      <a:cubicBezTo>
                        <a:pt x="8036" y="22008"/>
                        <a:pt x="8868" y="21188"/>
                        <a:pt x="9886" y="21188"/>
                      </a:cubicBezTo>
                      <a:cubicBezTo>
                        <a:pt x="10904" y="21188"/>
                        <a:pt x="11724" y="22008"/>
                        <a:pt x="11724" y="23026"/>
                      </a:cubicBezTo>
                      <a:cubicBezTo>
                        <a:pt x="11724" y="24044"/>
                        <a:pt x="10904" y="24864"/>
                        <a:pt x="9886" y="2486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65" name="Forma Livre: Forma 64">
                  <a:extLst>
                    <a:ext uri="{FF2B5EF4-FFF2-40B4-BE49-F238E27FC236}">
                      <a16:creationId xmlns:a16="http://schemas.microsoft.com/office/drawing/2014/main" id="{1D0FDC59-CE0B-D60C-9636-37C72DAFD7A4}"/>
                    </a:ext>
                  </a:extLst>
                </p:cNvPr>
                <p:cNvSpPr/>
                <p:nvPr/>
              </p:nvSpPr>
              <p:spPr>
                <a:xfrm>
                  <a:off x="-2787781" y="2311890"/>
                  <a:ext cx="31806" cy="44576"/>
                </a:xfrm>
                <a:custGeom>
                  <a:avLst/>
                  <a:gdLst>
                    <a:gd name="connsiteX0" fmla="*/ 27013 w 31806"/>
                    <a:gd name="connsiteY0" fmla="*/ 31858 h 44576"/>
                    <a:gd name="connsiteX1" fmla="*/ 27013 w 31806"/>
                    <a:gd name="connsiteY1" fmla="*/ 32007 h 44576"/>
                    <a:gd name="connsiteX2" fmla="*/ 27609 w 31806"/>
                    <a:gd name="connsiteY2" fmla="*/ 32007 h 44576"/>
                    <a:gd name="connsiteX3" fmla="*/ 30949 w 31806"/>
                    <a:gd name="connsiteY3" fmla="*/ 35348 h 44576"/>
                    <a:gd name="connsiteX4" fmla="*/ 29981 w 31806"/>
                    <a:gd name="connsiteY4" fmla="*/ 37708 h 44576"/>
                    <a:gd name="connsiteX5" fmla="*/ 27609 w 31806"/>
                    <a:gd name="connsiteY5" fmla="*/ 38689 h 44576"/>
                    <a:gd name="connsiteX6" fmla="*/ 27013 w 31806"/>
                    <a:gd name="connsiteY6" fmla="*/ 38689 h 44576"/>
                    <a:gd name="connsiteX7" fmla="*/ 27013 w 31806"/>
                    <a:gd name="connsiteY7" fmla="*/ 38851 h 44576"/>
                    <a:gd name="connsiteX8" fmla="*/ 29695 w 31806"/>
                    <a:gd name="connsiteY8" fmla="*/ 41707 h 44576"/>
                    <a:gd name="connsiteX9" fmla="*/ 27013 w 31806"/>
                    <a:gd name="connsiteY9" fmla="*/ 44564 h 44576"/>
                    <a:gd name="connsiteX10" fmla="*/ 26814 w 31806"/>
                    <a:gd name="connsiteY10" fmla="*/ 44576 h 44576"/>
                    <a:gd name="connsiteX11" fmla="*/ 4744 w 31806"/>
                    <a:gd name="connsiteY11" fmla="*/ 44576 h 44576"/>
                    <a:gd name="connsiteX12" fmla="*/ 0 w 31806"/>
                    <a:gd name="connsiteY12" fmla="*/ 39844 h 44576"/>
                    <a:gd name="connsiteX13" fmla="*/ 0 w 31806"/>
                    <a:gd name="connsiteY13" fmla="*/ 21823 h 44576"/>
                    <a:gd name="connsiteX14" fmla="*/ 5961 w 31806"/>
                    <a:gd name="connsiteY14" fmla="*/ 10522 h 44576"/>
                    <a:gd name="connsiteX15" fmla="*/ 7414 w 31806"/>
                    <a:gd name="connsiteY15" fmla="*/ 6274 h 44576"/>
                    <a:gd name="connsiteX16" fmla="*/ 9898 w 31806"/>
                    <a:gd name="connsiteY16" fmla="*/ 15 h 44576"/>
                    <a:gd name="connsiteX17" fmla="*/ 15214 w 31806"/>
                    <a:gd name="connsiteY17" fmla="*/ 11627 h 44576"/>
                    <a:gd name="connsiteX18" fmla="*/ 13314 w 31806"/>
                    <a:gd name="connsiteY18" fmla="*/ 16322 h 44576"/>
                    <a:gd name="connsiteX19" fmla="*/ 27733 w 31806"/>
                    <a:gd name="connsiteY19" fmla="*/ 16322 h 44576"/>
                    <a:gd name="connsiteX20" fmla="*/ 31807 w 31806"/>
                    <a:gd name="connsiteY20" fmla="*/ 20408 h 44576"/>
                    <a:gd name="connsiteX21" fmla="*/ 30614 w 31806"/>
                    <a:gd name="connsiteY21" fmla="*/ 23301 h 44576"/>
                    <a:gd name="connsiteX22" fmla="*/ 28043 w 31806"/>
                    <a:gd name="connsiteY22" fmla="*/ 24494 h 44576"/>
                    <a:gd name="connsiteX23" fmla="*/ 31633 w 31806"/>
                    <a:gd name="connsiteY23" fmla="*/ 28182 h 44576"/>
                    <a:gd name="connsiteX24" fmla="*/ 30552 w 31806"/>
                    <a:gd name="connsiteY24" fmla="*/ 30765 h 44576"/>
                    <a:gd name="connsiteX25" fmla="*/ 27944 w 31806"/>
                    <a:gd name="connsiteY25" fmla="*/ 31858 h 44576"/>
                    <a:gd name="connsiteX26" fmla="*/ 27013 w 31806"/>
                    <a:gd name="connsiteY26" fmla="*/ 31858 h 445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31806" h="44576">
                      <a:moveTo>
                        <a:pt x="27013" y="31858"/>
                      </a:moveTo>
                      <a:lnTo>
                        <a:pt x="27013" y="32007"/>
                      </a:lnTo>
                      <a:lnTo>
                        <a:pt x="27609" y="32007"/>
                      </a:lnTo>
                      <a:cubicBezTo>
                        <a:pt x="29459" y="32007"/>
                        <a:pt x="30949" y="33498"/>
                        <a:pt x="30949" y="35348"/>
                      </a:cubicBezTo>
                      <a:cubicBezTo>
                        <a:pt x="30949" y="36267"/>
                        <a:pt x="30577" y="37099"/>
                        <a:pt x="29981" y="37708"/>
                      </a:cubicBezTo>
                      <a:cubicBezTo>
                        <a:pt x="29360" y="38304"/>
                        <a:pt x="28528" y="38689"/>
                        <a:pt x="27609" y="38689"/>
                      </a:cubicBezTo>
                      <a:lnTo>
                        <a:pt x="27013" y="38689"/>
                      </a:lnTo>
                      <a:lnTo>
                        <a:pt x="27013" y="38851"/>
                      </a:lnTo>
                      <a:cubicBezTo>
                        <a:pt x="28515" y="38950"/>
                        <a:pt x="29695" y="40192"/>
                        <a:pt x="29695" y="41707"/>
                      </a:cubicBezTo>
                      <a:cubicBezTo>
                        <a:pt x="29695" y="43222"/>
                        <a:pt x="28503" y="44464"/>
                        <a:pt x="27013" y="44564"/>
                      </a:cubicBezTo>
                      <a:cubicBezTo>
                        <a:pt x="26950" y="44576"/>
                        <a:pt x="26876" y="44576"/>
                        <a:pt x="26814" y="44576"/>
                      </a:cubicBezTo>
                      <a:lnTo>
                        <a:pt x="4744" y="44576"/>
                      </a:lnTo>
                      <a:cubicBezTo>
                        <a:pt x="2124" y="44576"/>
                        <a:pt x="0" y="42452"/>
                        <a:pt x="0" y="39844"/>
                      </a:cubicBezTo>
                      <a:lnTo>
                        <a:pt x="0" y="21823"/>
                      </a:lnTo>
                      <a:cubicBezTo>
                        <a:pt x="0" y="19004"/>
                        <a:pt x="3651" y="13130"/>
                        <a:pt x="5961" y="10522"/>
                      </a:cubicBezTo>
                      <a:cubicBezTo>
                        <a:pt x="7017" y="9354"/>
                        <a:pt x="7551" y="7827"/>
                        <a:pt x="7414" y="6274"/>
                      </a:cubicBezTo>
                      <a:cubicBezTo>
                        <a:pt x="7216" y="3790"/>
                        <a:pt x="7377" y="251"/>
                        <a:pt x="9898" y="15"/>
                      </a:cubicBezTo>
                      <a:cubicBezTo>
                        <a:pt x="13848" y="-358"/>
                        <a:pt x="17077" y="6473"/>
                        <a:pt x="15214" y="11627"/>
                      </a:cubicBezTo>
                      <a:cubicBezTo>
                        <a:pt x="14444" y="13713"/>
                        <a:pt x="13811" y="15253"/>
                        <a:pt x="13314" y="16322"/>
                      </a:cubicBezTo>
                      <a:lnTo>
                        <a:pt x="27733" y="16322"/>
                      </a:lnTo>
                      <a:cubicBezTo>
                        <a:pt x="29981" y="16322"/>
                        <a:pt x="31807" y="18160"/>
                        <a:pt x="31807" y="20408"/>
                      </a:cubicBezTo>
                      <a:cubicBezTo>
                        <a:pt x="31807" y="21525"/>
                        <a:pt x="31359" y="22556"/>
                        <a:pt x="30614" y="23301"/>
                      </a:cubicBezTo>
                      <a:cubicBezTo>
                        <a:pt x="29931" y="23972"/>
                        <a:pt x="29050" y="24419"/>
                        <a:pt x="28043" y="24494"/>
                      </a:cubicBezTo>
                      <a:cubicBezTo>
                        <a:pt x="30030" y="24543"/>
                        <a:pt x="31633" y="26183"/>
                        <a:pt x="31633" y="28182"/>
                      </a:cubicBezTo>
                      <a:cubicBezTo>
                        <a:pt x="31633" y="29188"/>
                        <a:pt x="31211" y="30120"/>
                        <a:pt x="30552" y="30765"/>
                      </a:cubicBezTo>
                      <a:cubicBezTo>
                        <a:pt x="29882" y="31436"/>
                        <a:pt x="28963" y="31858"/>
                        <a:pt x="27944" y="31858"/>
                      </a:cubicBezTo>
                      <a:lnTo>
                        <a:pt x="27013" y="3185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</p:grpSp>
        <p:grpSp>
          <p:nvGrpSpPr>
            <p:cNvPr id="66" name="Gráfico 8">
              <a:extLst>
                <a:ext uri="{FF2B5EF4-FFF2-40B4-BE49-F238E27FC236}">
                  <a16:creationId xmlns:a16="http://schemas.microsoft.com/office/drawing/2014/main" id="{CB29CDC7-444C-A934-745A-58D43BBB823B}"/>
                </a:ext>
              </a:extLst>
            </p:cNvPr>
            <p:cNvGrpSpPr/>
            <p:nvPr/>
          </p:nvGrpSpPr>
          <p:grpSpPr>
            <a:xfrm>
              <a:off x="-4141402" y="2043617"/>
              <a:ext cx="88303" cy="88303"/>
              <a:chOff x="-4141402" y="2043617"/>
              <a:chExt cx="88303" cy="88303"/>
            </a:xfrm>
          </p:grpSpPr>
          <p:sp>
            <p:nvSpPr>
              <p:cNvPr id="67" name="Forma Livre: Forma 66">
                <a:extLst>
                  <a:ext uri="{FF2B5EF4-FFF2-40B4-BE49-F238E27FC236}">
                    <a16:creationId xmlns:a16="http://schemas.microsoft.com/office/drawing/2014/main" id="{3C87EFC8-6914-1B56-27E2-A213E766DF4C}"/>
                  </a:ext>
                </a:extLst>
              </p:cNvPr>
              <p:cNvSpPr/>
              <p:nvPr/>
            </p:nvSpPr>
            <p:spPr>
              <a:xfrm>
                <a:off x="-4141402" y="2043617"/>
                <a:ext cx="88303" cy="88303"/>
              </a:xfrm>
              <a:custGeom>
                <a:avLst/>
                <a:gdLst>
                  <a:gd name="connsiteX0" fmla="*/ 88303 w 88303"/>
                  <a:gd name="connsiteY0" fmla="*/ 44152 h 88303"/>
                  <a:gd name="connsiteX1" fmla="*/ 44152 w 88303"/>
                  <a:gd name="connsiteY1" fmla="*/ 88303 h 88303"/>
                  <a:gd name="connsiteX2" fmla="*/ 0 w 88303"/>
                  <a:gd name="connsiteY2" fmla="*/ 44152 h 88303"/>
                  <a:gd name="connsiteX3" fmla="*/ 44152 w 88303"/>
                  <a:gd name="connsiteY3" fmla="*/ 0 h 88303"/>
                  <a:gd name="connsiteX4" fmla="*/ 88303 w 88303"/>
                  <a:gd name="connsiteY4" fmla="*/ 44152 h 88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303" h="88303">
                    <a:moveTo>
                      <a:pt x="88303" y="44152"/>
                    </a:moveTo>
                    <a:cubicBezTo>
                      <a:pt x="88303" y="68536"/>
                      <a:pt x="68536" y="88303"/>
                      <a:pt x="44152" y="88303"/>
                    </a:cubicBezTo>
                    <a:cubicBezTo>
                      <a:pt x="19767" y="88303"/>
                      <a:pt x="0" y="68536"/>
                      <a:pt x="0" y="44152"/>
                    </a:cubicBezTo>
                    <a:cubicBezTo>
                      <a:pt x="0" y="19767"/>
                      <a:pt x="19767" y="0"/>
                      <a:pt x="44152" y="0"/>
                    </a:cubicBezTo>
                    <a:cubicBezTo>
                      <a:pt x="68536" y="0"/>
                      <a:pt x="88303" y="19767"/>
                      <a:pt x="88303" y="44152"/>
                    </a:cubicBezTo>
                    <a:close/>
                  </a:path>
                </a:pathLst>
              </a:custGeom>
              <a:solidFill>
                <a:srgbClr val="1496EE"/>
              </a:solidFill>
              <a:ln w="12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grpSp>
            <p:nvGrpSpPr>
              <p:cNvPr id="68" name="Gráfico 8">
                <a:extLst>
                  <a:ext uri="{FF2B5EF4-FFF2-40B4-BE49-F238E27FC236}">
                    <a16:creationId xmlns:a16="http://schemas.microsoft.com/office/drawing/2014/main" id="{08A1B5C6-8F72-529B-CEB9-A5754593548E}"/>
                  </a:ext>
                </a:extLst>
              </p:cNvPr>
              <p:cNvGrpSpPr/>
              <p:nvPr/>
            </p:nvGrpSpPr>
            <p:grpSpPr>
              <a:xfrm>
                <a:off x="-4125008" y="2058865"/>
                <a:ext cx="55527" cy="50488"/>
                <a:chOff x="-4125008" y="2058865"/>
                <a:chExt cx="55527" cy="50488"/>
              </a:xfrm>
              <a:solidFill>
                <a:srgbClr val="FFFFFF"/>
              </a:solidFill>
            </p:grpSpPr>
            <p:sp>
              <p:nvSpPr>
                <p:cNvPr id="69" name="Forma Livre: Forma 68">
                  <a:extLst>
                    <a:ext uri="{FF2B5EF4-FFF2-40B4-BE49-F238E27FC236}">
                      <a16:creationId xmlns:a16="http://schemas.microsoft.com/office/drawing/2014/main" id="{5C38F9FD-06C1-E274-99F6-4A1DEF2A287D}"/>
                    </a:ext>
                  </a:extLst>
                </p:cNvPr>
                <p:cNvSpPr/>
                <p:nvPr/>
              </p:nvSpPr>
              <p:spPr>
                <a:xfrm>
                  <a:off x="-4125008" y="2079000"/>
                  <a:ext cx="15983" cy="30353"/>
                </a:xfrm>
                <a:custGeom>
                  <a:avLst/>
                  <a:gdLst>
                    <a:gd name="connsiteX0" fmla="*/ 12345 w 15983"/>
                    <a:gd name="connsiteY0" fmla="*/ 0 h 30353"/>
                    <a:gd name="connsiteX1" fmla="*/ 3639 w 15983"/>
                    <a:gd name="connsiteY1" fmla="*/ 0 h 30353"/>
                    <a:gd name="connsiteX2" fmla="*/ 0 w 15983"/>
                    <a:gd name="connsiteY2" fmla="*/ 3639 h 30353"/>
                    <a:gd name="connsiteX3" fmla="*/ 0 w 15983"/>
                    <a:gd name="connsiteY3" fmla="*/ 26727 h 30353"/>
                    <a:gd name="connsiteX4" fmla="*/ 3639 w 15983"/>
                    <a:gd name="connsiteY4" fmla="*/ 30354 h 30353"/>
                    <a:gd name="connsiteX5" fmla="*/ 12345 w 15983"/>
                    <a:gd name="connsiteY5" fmla="*/ 30354 h 30353"/>
                    <a:gd name="connsiteX6" fmla="*/ 15984 w 15983"/>
                    <a:gd name="connsiteY6" fmla="*/ 26727 h 30353"/>
                    <a:gd name="connsiteX7" fmla="*/ 15984 w 15983"/>
                    <a:gd name="connsiteY7" fmla="*/ 3639 h 30353"/>
                    <a:gd name="connsiteX8" fmla="*/ 12345 w 15983"/>
                    <a:gd name="connsiteY8" fmla="*/ 0 h 30353"/>
                    <a:gd name="connsiteX9" fmla="*/ 11215 w 15983"/>
                    <a:gd name="connsiteY9" fmla="*/ 28168 h 30353"/>
                    <a:gd name="connsiteX10" fmla="*/ 9116 w 15983"/>
                    <a:gd name="connsiteY10" fmla="*/ 26081 h 30353"/>
                    <a:gd name="connsiteX11" fmla="*/ 11215 w 15983"/>
                    <a:gd name="connsiteY11" fmla="*/ 23995 h 30353"/>
                    <a:gd name="connsiteX12" fmla="*/ 13301 w 15983"/>
                    <a:gd name="connsiteY12" fmla="*/ 26081 h 30353"/>
                    <a:gd name="connsiteX13" fmla="*/ 11215 w 15983"/>
                    <a:gd name="connsiteY13" fmla="*/ 28168 h 303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5983" h="30353">
                      <a:moveTo>
                        <a:pt x="12345" y="0"/>
                      </a:moveTo>
                      <a:lnTo>
                        <a:pt x="3639" y="0"/>
                      </a:lnTo>
                      <a:cubicBezTo>
                        <a:pt x="1627" y="0"/>
                        <a:pt x="0" y="1627"/>
                        <a:pt x="0" y="3639"/>
                      </a:cubicBezTo>
                      <a:lnTo>
                        <a:pt x="0" y="26727"/>
                      </a:lnTo>
                      <a:cubicBezTo>
                        <a:pt x="0" y="28726"/>
                        <a:pt x="1627" y="30354"/>
                        <a:pt x="3639" y="30354"/>
                      </a:cubicBezTo>
                      <a:lnTo>
                        <a:pt x="12345" y="30354"/>
                      </a:lnTo>
                      <a:cubicBezTo>
                        <a:pt x="14357" y="30354"/>
                        <a:pt x="15984" y="28726"/>
                        <a:pt x="15984" y="26727"/>
                      </a:cubicBezTo>
                      <a:lnTo>
                        <a:pt x="15984" y="3639"/>
                      </a:lnTo>
                      <a:cubicBezTo>
                        <a:pt x="15984" y="1627"/>
                        <a:pt x="14357" y="0"/>
                        <a:pt x="12345" y="0"/>
                      </a:cubicBezTo>
                      <a:close/>
                      <a:moveTo>
                        <a:pt x="11215" y="28168"/>
                      </a:moveTo>
                      <a:cubicBezTo>
                        <a:pt x="10060" y="28168"/>
                        <a:pt x="9116" y="27236"/>
                        <a:pt x="9116" y="26081"/>
                      </a:cubicBezTo>
                      <a:cubicBezTo>
                        <a:pt x="9116" y="24926"/>
                        <a:pt x="10060" y="23995"/>
                        <a:pt x="11215" y="23995"/>
                      </a:cubicBezTo>
                      <a:cubicBezTo>
                        <a:pt x="12370" y="23995"/>
                        <a:pt x="13301" y="24926"/>
                        <a:pt x="13301" y="26081"/>
                      </a:cubicBezTo>
                      <a:cubicBezTo>
                        <a:pt x="13301" y="27236"/>
                        <a:pt x="12370" y="28168"/>
                        <a:pt x="11215" y="2816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70" name="Forma Livre: Forma 69">
                  <a:extLst>
                    <a:ext uri="{FF2B5EF4-FFF2-40B4-BE49-F238E27FC236}">
                      <a16:creationId xmlns:a16="http://schemas.microsoft.com/office/drawing/2014/main" id="{029B095F-C471-A139-72D3-9442A6C3E0B9}"/>
                    </a:ext>
                  </a:extLst>
                </p:cNvPr>
                <p:cNvSpPr/>
                <p:nvPr/>
              </p:nvSpPr>
              <p:spPr>
                <a:xfrm>
                  <a:off x="-4105522" y="2058865"/>
                  <a:ext cx="36041" cy="50488"/>
                </a:xfrm>
                <a:custGeom>
                  <a:avLst/>
                  <a:gdLst>
                    <a:gd name="connsiteX0" fmla="*/ 30589 w 36041"/>
                    <a:gd name="connsiteY0" fmla="*/ 36070 h 50488"/>
                    <a:gd name="connsiteX1" fmla="*/ 30589 w 36041"/>
                    <a:gd name="connsiteY1" fmla="*/ 36243 h 50488"/>
                    <a:gd name="connsiteX2" fmla="*/ 31273 w 36041"/>
                    <a:gd name="connsiteY2" fmla="*/ 36243 h 50488"/>
                    <a:gd name="connsiteX3" fmla="*/ 35060 w 36041"/>
                    <a:gd name="connsiteY3" fmla="*/ 40031 h 50488"/>
                    <a:gd name="connsiteX4" fmla="*/ 33968 w 36041"/>
                    <a:gd name="connsiteY4" fmla="*/ 42702 h 50488"/>
                    <a:gd name="connsiteX5" fmla="*/ 31285 w 36041"/>
                    <a:gd name="connsiteY5" fmla="*/ 43819 h 50488"/>
                    <a:gd name="connsiteX6" fmla="*/ 30602 w 36041"/>
                    <a:gd name="connsiteY6" fmla="*/ 43819 h 50488"/>
                    <a:gd name="connsiteX7" fmla="*/ 30602 w 36041"/>
                    <a:gd name="connsiteY7" fmla="*/ 44006 h 50488"/>
                    <a:gd name="connsiteX8" fmla="*/ 33645 w 36041"/>
                    <a:gd name="connsiteY8" fmla="*/ 47247 h 50488"/>
                    <a:gd name="connsiteX9" fmla="*/ 30602 w 36041"/>
                    <a:gd name="connsiteY9" fmla="*/ 50476 h 50488"/>
                    <a:gd name="connsiteX10" fmla="*/ 30378 w 36041"/>
                    <a:gd name="connsiteY10" fmla="*/ 50489 h 50488"/>
                    <a:gd name="connsiteX11" fmla="*/ 5378 w 36041"/>
                    <a:gd name="connsiteY11" fmla="*/ 50489 h 50488"/>
                    <a:gd name="connsiteX12" fmla="*/ 0 w 36041"/>
                    <a:gd name="connsiteY12" fmla="*/ 45136 h 50488"/>
                    <a:gd name="connsiteX13" fmla="*/ 0 w 36041"/>
                    <a:gd name="connsiteY13" fmla="*/ 24718 h 50488"/>
                    <a:gd name="connsiteX14" fmla="*/ 6756 w 36041"/>
                    <a:gd name="connsiteY14" fmla="*/ 11914 h 50488"/>
                    <a:gd name="connsiteX15" fmla="*/ 8408 w 36041"/>
                    <a:gd name="connsiteY15" fmla="*/ 7107 h 50488"/>
                    <a:gd name="connsiteX16" fmla="*/ 11227 w 36041"/>
                    <a:gd name="connsiteY16" fmla="*/ 16 h 50488"/>
                    <a:gd name="connsiteX17" fmla="*/ 17251 w 36041"/>
                    <a:gd name="connsiteY17" fmla="*/ 13168 h 50488"/>
                    <a:gd name="connsiteX18" fmla="*/ 15090 w 36041"/>
                    <a:gd name="connsiteY18" fmla="*/ 18484 h 50488"/>
                    <a:gd name="connsiteX19" fmla="*/ 31422 w 36041"/>
                    <a:gd name="connsiteY19" fmla="*/ 18484 h 50488"/>
                    <a:gd name="connsiteX20" fmla="*/ 36042 w 36041"/>
                    <a:gd name="connsiteY20" fmla="*/ 23116 h 50488"/>
                    <a:gd name="connsiteX21" fmla="*/ 34700 w 36041"/>
                    <a:gd name="connsiteY21" fmla="*/ 26395 h 50488"/>
                    <a:gd name="connsiteX22" fmla="*/ 31782 w 36041"/>
                    <a:gd name="connsiteY22" fmla="*/ 27736 h 50488"/>
                    <a:gd name="connsiteX23" fmla="*/ 35843 w 36041"/>
                    <a:gd name="connsiteY23" fmla="*/ 31921 h 50488"/>
                    <a:gd name="connsiteX24" fmla="*/ 34613 w 36041"/>
                    <a:gd name="connsiteY24" fmla="*/ 34852 h 50488"/>
                    <a:gd name="connsiteX25" fmla="*/ 31657 w 36041"/>
                    <a:gd name="connsiteY25" fmla="*/ 36082 h 50488"/>
                    <a:gd name="connsiteX26" fmla="*/ 30602 w 36041"/>
                    <a:gd name="connsiteY26" fmla="*/ 36082 h 504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36041" h="50488">
                      <a:moveTo>
                        <a:pt x="30589" y="36070"/>
                      </a:moveTo>
                      <a:lnTo>
                        <a:pt x="30589" y="36243"/>
                      </a:lnTo>
                      <a:lnTo>
                        <a:pt x="31273" y="36243"/>
                      </a:lnTo>
                      <a:cubicBezTo>
                        <a:pt x="33371" y="36243"/>
                        <a:pt x="35060" y="37933"/>
                        <a:pt x="35060" y="40031"/>
                      </a:cubicBezTo>
                      <a:cubicBezTo>
                        <a:pt x="35060" y="41075"/>
                        <a:pt x="34651" y="42019"/>
                        <a:pt x="33968" y="42702"/>
                      </a:cubicBezTo>
                      <a:cubicBezTo>
                        <a:pt x="33272" y="43385"/>
                        <a:pt x="32316" y="43819"/>
                        <a:pt x="31285" y="43819"/>
                      </a:cubicBezTo>
                      <a:lnTo>
                        <a:pt x="30602" y="43819"/>
                      </a:lnTo>
                      <a:lnTo>
                        <a:pt x="30602" y="44006"/>
                      </a:lnTo>
                      <a:cubicBezTo>
                        <a:pt x="32303" y="44118"/>
                        <a:pt x="33645" y="45521"/>
                        <a:pt x="33645" y="47247"/>
                      </a:cubicBezTo>
                      <a:cubicBezTo>
                        <a:pt x="33645" y="48973"/>
                        <a:pt x="32303" y="50364"/>
                        <a:pt x="30602" y="50476"/>
                      </a:cubicBezTo>
                      <a:cubicBezTo>
                        <a:pt x="30527" y="50489"/>
                        <a:pt x="30453" y="50489"/>
                        <a:pt x="30378" y="50489"/>
                      </a:cubicBezTo>
                      <a:lnTo>
                        <a:pt x="5378" y="50489"/>
                      </a:lnTo>
                      <a:cubicBezTo>
                        <a:pt x="2409" y="50489"/>
                        <a:pt x="0" y="48092"/>
                        <a:pt x="0" y="45136"/>
                      </a:cubicBezTo>
                      <a:lnTo>
                        <a:pt x="0" y="24718"/>
                      </a:lnTo>
                      <a:cubicBezTo>
                        <a:pt x="0" y="21526"/>
                        <a:pt x="4136" y="14869"/>
                        <a:pt x="6756" y="11914"/>
                      </a:cubicBezTo>
                      <a:cubicBezTo>
                        <a:pt x="7949" y="10585"/>
                        <a:pt x="8557" y="8871"/>
                        <a:pt x="8408" y="7107"/>
                      </a:cubicBezTo>
                      <a:cubicBezTo>
                        <a:pt x="8185" y="4288"/>
                        <a:pt x="8371" y="276"/>
                        <a:pt x="11227" y="16"/>
                      </a:cubicBezTo>
                      <a:cubicBezTo>
                        <a:pt x="15698" y="-394"/>
                        <a:pt x="19362" y="7343"/>
                        <a:pt x="17251" y="13168"/>
                      </a:cubicBezTo>
                      <a:cubicBezTo>
                        <a:pt x="16381" y="15540"/>
                        <a:pt x="15661" y="17279"/>
                        <a:pt x="15090" y="18484"/>
                      </a:cubicBezTo>
                      <a:lnTo>
                        <a:pt x="31422" y="18484"/>
                      </a:lnTo>
                      <a:cubicBezTo>
                        <a:pt x="33980" y="18484"/>
                        <a:pt x="36042" y="20570"/>
                        <a:pt x="36042" y="23116"/>
                      </a:cubicBezTo>
                      <a:cubicBezTo>
                        <a:pt x="36042" y="24383"/>
                        <a:pt x="35532" y="25550"/>
                        <a:pt x="34700" y="26395"/>
                      </a:cubicBezTo>
                      <a:cubicBezTo>
                        <a:pt x="33930" y="27152"/>
                        <a:pt x="32924" y="27662"/>
                        <a:pt x="31782" y="27736"/>
                      </a:cubicBezTo>
                      <a:cubicBezTo>
                        <a:pt x="34030" y="27798"/>
                        <a:pt x="35843" y="29649"/>
                        <a:pt x="35843" y="31921"/>
                      </a:cubicBezTo>
                      <a:cubicBezTo>
                        <a:pt x="35843" y="33052"/>
                        <a:pt x="35371" y="34120"/>
                        <a:pt x="34613" y="34852"/>
                      </a:cubicBezTo>
                      <a:cubicBezTo>
                        <a:pt x="33856" y="35610"/>
                        <a:pt x="32813" y="36082"/>
                        <a:pt x="31657" y="36082"/>
                      </a:cubicBezTo>
                      <a:lnTo>
                        <a:pt x="30602" y="3608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</p:grpSp>
        <p:grpSp>
          <p:nvGrpSpPr>
            <p:cNvPr id="72" name="Gráfico 8">
              <a:extLst>
                <a:ext uri="{FF2B5EF4-FFF2-40B4-BE49-F238E27FC236}">
                  <a16:creationId xmlns:a16="http://schemas.microsoft.com/office/drawing/2014/main" id="{5B0400E1-82CF-57ED-F9B4-AE6F97C20C3D}"/>
                </a:ext>
              </a:extLst>
            </p:cNvPr>
            <p:cNvGrpSpPr/>
            <p:nvPr/>
          </p:nvGrpSpPr>
          <p:grpSpPr>
            <a:xfrm>
              <a:off x="-4475327" y="1898979"/>
              <a:ext cx="85421" cy="85421"/>
              <a:chOff x="-4475327" y="1898979"/>
              <a:chExt cx="85421" cy="85421"/>
            </a:xfrm>
          </p:grpSpPr>
          <p:sp>
            <p:nvSpPr>
              <p:cNvPr id="73" name="Forma Livre: Forma 72">
                <a:extLst>
                  <a:ext uri="{FF2B5EF4-FFF2-40B4-BE49-F238E27FC236}">
                    <a16:creationId xmlns:a16="http://schemas.microsoft.com/office/drawing/2014/main" id="{80EB2628-16A7-F39F-28F3-EC07DEEDB521}"/>
                  </a:ext>
                </a:extLst>
              </p:cNvPr>
              <p:cNvSpPr/>
              <p:nvPr/>
            </p:nvSpPr>
            <p:spPr>
              <a:xfrm>
                <a:off x="-4475327" y="1898979"/>
                <a:ext cx="85421" cy="85421"/>
              </a:xfrm>
              <a:custGeom>
                <a:avLst/>
                <a:gdLst>
                  <a:gd name="connsiteX0" fmla="*/ 85422 w 85421"/>
                  <a:gd name="connsiteY0" fmla="*/ 42711 h 85421"/>
                  <a:gd name="connsiteX1" fmla="*/ 42711 w 85421"/>
                  <a:gd name="connsiteY1" fmla="*/ 85422 h 85421"/>
                  <a:gd name="connsiteX2" fmla="*/ 0 w 85421"/>
                  <a:gd name="connsiteY2" fmla="*/ 42711 h 85421"/>
                  <a:gd name="connsiteX3" fmla="*/ 42711 w 85421"/>
                  <a:gd name="connsiteY3" fmla="*/ 0 h 85421"/>
                  <a:gd name="connsiteX4" fmla="*/ 85422 w 85421"/>
                  <a:gd name="connsiteY4" fmla="*/ 42711 h 85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421" h="85421">
                    <a:moveTo>
                      <a:pt x="85422" y="42711"/>
                    </a:moveTo>
                    <a:cubicBezTo>
                      <a:pt x="85422" y="66308"/>
                      <a:pt x="66296" y="85422"/>
                      <a:pt x="42711" y="85422"/>
                    </a:cubicBezTo>
                    <a:cubicBezTo>
                      <a:pt x="19126" y="85422"/>
                      <a:pt x="0" y="66296"/>
                      <a:pt x="0" y="42711"/>
                    </a:cubicBezTo>
                    <a:cubicBezTo>
                      <a:pt x="0" y="19126"/>
                      <a:pt x="19126" y="0"/>
                      <a:pt x="42711" y="0"/>
                    </a:cubicBezTo>
                    <a:cubicBezTo>
                      <a:pt x="66296" y="0"/>
                      <a:pt x="85422" y="19126"/>
                      <a:pt x="85422" y="42711"/>
                    </a:cubicBezTo>
                    <a:close/>
                  </a:path>
                </a:pathLst>
              </a:custGeom>
              <a:solidFill>
                <a:srgbClr val="1496EE"/>
              </a:solidFill>
              <a:ln w="12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grpSp>
            <p:nvGrpSpPr>
              <p:cNvPr id="74" name="Gráfico 8">
                <a:extLst>
                  <a:ext uri="{FF2B5EF4-FFF2-40B4-BE49-F238E27FC236}">
                    <a16:creationId xmlns:a16="http://schemas.microsoft.com/office/drawing/2014/main" id="{9B908C53-CAFD-568B-6C3E-8C60CC221E48}"/>
                  </a:ext>
                </a:extLst>
              </p:cNvPr>
              <p:cNvGrpSpPr/>
              <p:nvPr/>
            </p:nvGrpSpPr>
            <p:grpSpPr>
              <a:xfrm>
                <a:off x="-4459467" y="1913718"/>
                <a:ext cx="53689" cy="48848"/>
                <a:chOff x="-4459467" y="1913718"/>
                <a:chExt cx="53689" cy="48848"/>
              </a:xfrm>
              <a:solidFill>
                <a:srgbClr val="FFFFFF"/>
              </a:solidFill>
            </p:grpSpPr>
            <p:sp>
              <p:nvSpPr>
                <p:cNvPr id="75" name="Forma Livre: Forma 74">
                  <a:extLst>
                    <a:ext uri="{FF2B5EF4-FFF2-40B4-BE49-F238E27FC236}">
                      <a16:creationId xmlns:a16="http://schemas.microsoft.com/office/drawing/2014/main" id="{1C409312-EB30-9F08-9754-DEEC6568C584}"/>
                    </a:ext>
                  </a:extLst>
                </p:cNvPr>
                <p:cNvSpPr/>
                <p:nvPr/>
              </p:nvSpPr>
              <p:spPr>
                <a:xfrm>
                  <a:off x="-4459467" y="1933207"/>
                  <a:ext cx="15450" cy="29359"/>
                </a:xfrm>
                <a:custGeom>
                  <a:avLst/>
                  <a:gdLst>
                    <a:gd name="connsiteX0" fmla="*/ 11935 w 15450"/>
                    <a:gd name="connsiteY0" fmla="*/ 0 h 29359"/>
                    <a:gd name="connsiteX1" fmla="*/ 3515 w 15450"/>
                    <a:gd name="connsiteY1" fmla="*/ 0 h 29359"/>
                    <a:gd name="connsiteX2" fmla="*/ 0 w 15450"/>
                    <a:gd name="connsiteY2" fmla="*/ 3515 h 29359"/>
                    <a:gd name="connsiteX3" fmla="*/ 0 w 15450"/>
                    <a:gd name="connsiteY3" fmla="*/ 25845 h 29359"/>
                    <a:gd name="connsiteX4" fmla="*/ 3515 w 15450"/>
                    <a:gd name="connsiteY4" fmla="*/ 29360 h 29359"/>
                    <a:gd name="connsiteX5" fmla="*/ 11935 w 15450"/>
                    <a:gd name="connsiteY5" fmla="*/ 29360 h 29359"/>
                    <a:gd name="connsiteX6" fmla="*/ 15450 w 15450"/>
                    <a:gd name="connsiteY6" fmla="*/ 25845 h 29359"/>
                    <a:gd name="connsiteX7" fmla="*/ 15450 w 15450"/>
                    <a:gd name="connsiteY7" fmla="*/ 3515 h 29359"/>
                    <a:gd name="connsiteX8" fmla="*/ 11935 w 15450"/>
                    <a:gd name="connsiteY8" fmla="*/ 0 h 29359"/>
                    <a:gd name="connsiteX9" fmla="*/ 10842 w 15450"/>
                    <a:gd name="connsiteY9" fmla="*/ 27261 h 29359"/>
                    <a:gd name="connsiteX10" fmla="*/ 8806 w 15450"/>
                    <a:gd name="connsiteY10" fmla="*/ 25249 h 29359"/>
                    <a:gd name="connsiteX11" fmla="*/ 10842 w 15450"/>
                    <a:gd name="connsiteY11" fmla="*/ 23237 h 29359"/>
                    <a:gd name="connsiteX12" fmla="*/ 12854 w 15450"/>
                    <a:gd name="connsiteY12" fmla="*/ 25249 h 29359"/>
                    <a:gd name="connsiteX13" fmla="*/ 10842 w 15450"/>
                    <a:gd name="connsiteY13" fmla="*/ 27261 h 293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5450" h="29359">
                      <a:moveTo>
                        <a:pt x="11935" y="0"/>
                      </a:moveTo>
                      <a:lnTo>
                        <a:pt x="3515" y="0"/>
                      </a:lnTo>
                      <a:cubicBezTo>
                        <a:pt x="1577" y="0"/>
                        <a:pt x="0" y="1577"/>
                        <a:pt x="0" y="3515"/>
                      </a:cubicBezTo>
                      <a:lnTo>
                        <a:pt x="0" y="25845"/>
                      </a:lnTo>
                      <a:cubicBezTo>
                        <a:pt x="0" y="27783"/>
                        <a:pt x="1577" y="29360"/>
                        <a:pt x="3515" y="29360"/>
                      </a:cubicBezTo>
                      <a:lnTo>
                        <a:pt x="11935" y="29360"/>
                      </a:lnTo>
                      <a:cubicBezTo>
                        <a:pt x="13873" y="29360"/>
                        <a:pt x="15450" y="27783"/>
                        <a:pt x="15450" y="25845"/>
                      </a:cubicBezTo>
                      <a:lnTo>
                        <a:pt x="15450" y="3515"/>
                      </a:lnTo>
                      <a:cubicBezTo>
                        <a:pt x="15450" y="1577"/>
                        <a:pt x="13873" y="0"/>
                        <a:pt x="11935" y="0"/>
                      </a:cubicBezTo>
                      <a:close/>
                      <a:moveTo>
                        <a:pt x="10842" y="27261"/>
                      </a:moveTo>
                      <a:cubicBezTo>
                        <a:pt x="9725" y="27261"/>
                        <a:pt x="8806" y="26367"/>
                        <a:pt x="8806" y="25249"/>
                      </a:cubicBezTo>
                      <a:cubicBezTo>
                        <a:pt x="8806" y="24131"/>
                        <a:pt x="9725" y="23237"/>
                        <a:pt x="10842" y="23237"/>
                      </a:cubicBezTo>
                      <a:cubicBezTo>
                        <a:pt x="11960" y="23237"/>
                        <a:pt x="12854" y="24131"/>
                        <a:pt x="12854" y="25249"/>
                      </a:cubicBezTo>
                      <a:cubicBezTo>
                        <a:pt x="12854" y="26367"/>
                        <a:pt x="11960" y="27261"/>
                        <a:pt x="10842" y="2726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76" name="Forma Livre: Forma 75">
                  <a:extLst>
                    <a:ext uri="{FF2B5EF4-FFF2-40B4-BE49-F238E27FC236}">
                      <a16:creationId xmlns:a16="http://schemas.microsoft.com/office/drawing/2014/main" id="{47E85492-1C49-2F77-AEB3-E11E4ADA8AE6}"/>
                    </a:ext>
                  </a:extLst>
                </p:cNvPr>
                <p:cNvSpPr/>
                <p:nvPr/>
              </p:nvSpPr>
              <p:spPr>
                <a:xfrm>
                  <a:off x="-4440639" y="1913718"/>
                  <a:ext cx="34861" cy="48848"/>
                </a:xfrm>
                <a:custGeom>
                  <a:avLst/>
                  <a:gdLst>
                    <a:gd name="connsiteX0" fmla="*/ 29608 w 34861"/>
                    <a:gd name="connsiteY0" fmla="*/ 34902 h 48848"/>
                    <a:gd name="connsiteX1" fmla="*/ 29608 w 34861"/>
                    <a:gd name="connsiteY1" fmla="*/ 35063 h 48848"/>
                    <a:gd name="connsiteX2" fmla="*/ 30266 w 34861"/>
                    <a:gd name="connsiteY2" fmla="*/ 35063 h 48848"/>
                    <a:gd name="connsiteX3" fmla="*/ 33930 w 34861"/>
                    <a:gd name="connsiteY3" fmla="*/ 38727 h 48848"/>
                    <a:gd name="connsiteX4" fmla="*/ 32862 w 34861"/>
                    <a:gd name="connsiteY4" fmla="*/ 41310 h 48848"/>
                    <a:gd name="connsiteX5" fmla="*/ 30266 w 34861"/>
                    <a:gd name="connsiteY5" fmla="*/ 42391 h 48848"/>
                    <a:gd name="connsiteX6" fmla="*/ 29608 w 34861"/>
                    <a:gd name="connsiteY6" fmla="*/ 42391 h 48848"/>
                    <a:gd name="connsiteX7" fmla="*/ 29608 w 34861"/>
                    <a:gd name="connsiteY7" fmla="*/ 42577 h 48848"/>
                    <a:gd name="connsiteX8" fmla="*/ 32552 w 34861"/>
                    <a:gd name="connsiteY8" fmla="*/ 45707 h 48848"/>
                    <a:gd name="connsiteX9" fmla="*/ 29608 w 34861"/>
                    <a:gd name="connsiteY9" fmla="*/ 48837 h 48848"/>
                    <a:gd name="connsiteX10" fmla="*/ 29385 w 34861"/>
                    <a:gd name="connsiteY10" fmla="*/ 48849 h 48848"/>
                    <a:gd name="connsiteX11" fmla="*/ 5204 w 34861"/>
                    <a:gd name="connsiteY11" fmla="*/ 48849 h 48848"/>
                    <a:gd name="connsiteX12" fmla="*/ 0 w 34861"/>
                    <a:gd name="connsiteY12" fmla="*/ 43670 h 48848"/>
                    <a:gd name="connsiteX13" fmla="*/ 0 w 34861"/>
                    <a:gd name="connsiteY13" fmla="*/ 23923 h 48848"/>
                    <a:gd name="connsiteX14" fmla="*/ 6533 w 34861"/>
                    <a:gd name="connsiteY14" fmla="*/ 11528 h 48848"/>
                    <a:gd name="connsiteX15" fmla="*/ 8122 w 34861"/>
                    <a:gd name="connsiteY15" fmla="*/ 6883 h 48848"/>
                    <a:gd name="connsiteX16" fmla="*/ 10855 w 34861"/>
                    <a:gd name="connsiteY16" fmla="*/ 15 h 48848"/>
                    <a:gd name="connsiteX17" fmla="*/ 16680 w 34861"/>
                    <a:gd name="connsiteY17" fmla="*/ 12733 h 48848"/>
                    <a:gd name="connsiteX18" fmla="*/ 14593 w 34861"/>
                    <a:gd name="connsiteY18" fmla="*/ 17875 h 48848"/>
                    <a:gd name="connsiteX19" fmla="*/ 30391 w 34861"/>
                    <a:gd name="connsiteY19" fmla="*/ 17875 h 48848"/>
                    <a:gd name="connsiteX20" fmla="*/ 34862 w 34861"/>
                    <a:gd name="connsiteY20" fmla="*/ 22358 h 48848"/>
                    <a:gd name="connsiteX21" fmla="*/ 33558 w 34861"/>
                    <a:gd name="connsiteY21" fmla="*/ 25525 h 48848"/>
                    <a:gd name="connsiteX22" fmla="*/ 30738 w 34861"/>
                    <a:gd name="connsiteY22" fmla="*/ 26829 h 48848"/>
                    <a:gd name="connsiteX23" fmla="*/ 34675 w 34861"/>
                    <a:gd name="connsiteY23" fmla="*/ 30878 h 48848"/>
                    <a:gd name="connsiteX24" fmla="*/ 33483 w 34861"/>
                    <a:gd name="connsiteY24" fmla="*/ 33722 h 48848"/>
                    <a:gd name="connsiteX25" fmla="*/ 30627 w 34861"/>
                    <a:gd name="connsiteY25" fmla="*/ 34914 h 48848"/>
                    <a:gd name="connsiteX26" fmla="*/ 29608 w 34861"/>
                    <a:gd name="connsiteY26" fmla="*/ 34914 h 4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34861" h="48848">
                      <a:moveTo>
                        <a:pt x="29608" y="34902"/>
                      </a:moveTo>
                      <a:lnTo>
                        <a:pt x="29608" y="35063"/>
                      </a:lnTo>
                      <a:lnTo>
                        <a:pt x="30266" y="35063"/>
                      </a:lnTo>
                      <a:cubicBezTo>
                        <a:pt x="32303" y="35063"/>
                        <a:pt x="33930" y="36690"/>
                        <a:pt x="33930" y="38727"/>
                      </a:cubicBezTo>
                      <a:cubicBezTo>
                        <a:pt x="33930" y="39733"/>
                        <a:pt x="33533" y="40652"/>
                        <a:pt x="32862" y="41310"/>
                      </a:cubicBezTo>
                      <a:cubicBezTo>
                        <a:pt x="32192" y="41969"/>
                        <a:pt x="31273" y="42391"/>
                        <a:pt x="30266" y="42391"/>
                      </a:cubicBezTo>
                      <a:lnTo>
                        <a:pt x="29608" y="42391"/>
                      </a:lnTo>
                      <a:lnTo>
                        <a:pt x="29608" y="42577"/>
                      </a:lnTo>
                      <a:cubicBezTo>
                        <a:pt x="31260" y="42689"/>
                        <a:pt x="32552" y="44043"/>
                        <a:pt x="32552" y="45707"/>
                      </a:cubicBezTo>
                      <a:cubicBezTo>
                        <a:pt x="32552" y="47371"/>
                        <a:pt x="31248" y="48725"/>
                        <a:pt x="29608" y="48837"/>
                      </a:cubicBezTo>
                      <a:cubicBezTo>
                        <a:pt x="29534" y="48849"/>
                        <a:pt x="29459" y="48849"/>
                        <a:pt x="29385" y="48849"/>
                      </a:cubicBezTo>
                      <a:lnTo>
                        <a:pt x="5204" y="48849"/>
                      </a:lnTo>
                      <a:cubicBezTo>
                        <a:pt x="2335" y="48849"/>
                        <a:pt x="0" y="46526"/>
                        <a:pt x="0" y="43670"/>
                      </a:cubicBezTo>
                      <a:lnTo>
                        <a:pt x="0" y="23923"/>
                      </a:lnTo>
                      <a:cubicBezTo>
                        <a:pt x="0" y="20830"/>
                        <a:pt x="3999" y="14385"/>
                        <a:pt x="6533" y="11528"/>
                      </a:cubicBezTo>
                      <a:cubicBezTo>
                        <a:pt x="7688" y="10249"/>
                        <a:pt x="8271" y="8585"/>
                        <a:pt x="8122" y="6883"/>
                      </a:cubicBezTo>
                      <a:cubicBezTo>
                        <a:pt x="7899" y="4151"/>
                        <a:pt x="8085" y="276"/>
                        <a:pt x="10855" y="15"/>
                      </a:cubicBezTo>
                      <a:cubicBezTo>
                        <a:pt x="15177" y="-382"/>
                        <a:pt x="18729" y="7094"/>
                        <a:pt x="16680" y="12733"/>
                      </a:cubicBezTo>
                      <a:cubicBezTo>
                        <a:pt x="15835" y="15018"/>
                        <a:pt x="15139" y="16707"/>
                        <a:pt x="14593" y="17875"/>
                      </a:cubicBezTo>
                      <a:lnTo>
                        <a:pt x="30391" y="17875"/>
                      </a:lnTo>
                      <a:cubicBezTo>
                        <a:pt x="32862" y="17875"/>
                        <a:pt x="34862" y="19887"/>
                        <a:pt x="34862" y="22358"/>
                      </a:cubicBezTo>
                      <a:cubicBezTo>
                        <a:pt x="34862" y="23588"/>
                        <a:pt x="34365" y="24718"/>
                        <a:pt x="33558" y="25525"/>
                      </a:cubicBezTo>
                      <a:cubicBezTo>
                        <a:pt x="32813" y="26258"/>
                        <a:pt x="31831" y="26755"/>
                        <a:pt x="30738" y="26829"/>
                      </a:cubicBezTo>
                      <a:cubicBezTo>
                        <a:pt x="32912" y="26879"/>
                        <a:pt x="34675" y="28680"/>
                        <a:pt x="34675" y="30878"/>
                      </a:cubicBezTo>
                      <a:cubicBezTo>
                        <a:pt x="34675" y="31983"/>
                        <a:pt x="34216" y="33002"/>
                        <a:pt x="33483" y="33722"/>
                      </a:cubicBezTo>
                      <a:cubicBezTo>
                        <a:pt x="32750" y="34455"/>
                        <a:pt x="31744" y="34914"/>
                        <a:pt x="30627" y="34914"/>
                      </a:cubicBezTo>
                      <a:lnTo>
                        <a:pt x="29608" y="3491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</p:grpSp>
        <p:grpSp>
          <p:nvGrpSpPr>
            <p:cNvPr id="77" name="Gráfico 8">
              <a:extLst>
                <a:ext uri="{FF2B5EF4-FFF2-40B4-BE49-F238E27FC236}">
                  <a16:creationId xmlns:a16="http://schemas.microsoft.com/office/drawing/2014/main" id="{50082D67-A0CD-4FFE-F5F0-1ACA5120F41C}"/>
                </a:ext>
              </a:extLst>
            </p:cNvPr>
            <p:cNvGrpSpPr/>
            <p:nvPr/>
          </p:nvGrpSpPr>
          <p:grpSpPr>
            <a:xfrm>
              <a:off x="-4191676" y="1946198"/>
              <a:ext cx="91010" cy="91010"/>
              <a:chOff x="-4191676" y="1946198"/>
              <a:chExt cx="91010" cy="91010"/>
            </a:xfrm>
          </p:grpSpPr>
          <p:sp>
            <p:nvSpPr>
              <p:cNvPr id="78" name="Forma Livre: Forma 77">
                <a:extLst>
                  <a:ext uri="{FF2B5EF4-FFF2-40B4-BE49-F238E27FC236}">
                    <a16:creationId xmlns:a16="http://schemas.microsoft.com/office/drawing/2014/main" id="{C1C85539-B4BF-C452-6573-718464A4001C}"/>
                  </a:ext>
                </a:extLst>
              </p:cNvPr>
              <p:cNvSpPr/>
              <p:nvPr/>
            </p:nvSpPr>
            <p:spPr>
              <a:xfrm>
                <a:off x="-4191676" y="1946198"/>
                <a:ext cx="91010" cy="91010"/>
              </a:xfrm>
              <a:custGeom>
                <a:avLst/>
                <a:gdLst>
                  <a:gd name="connsiteX0" fmla="*/ 91011 w 91010"/>
                  <a:gd name="connsiteY0" fmla="*/ 45505 h 91010"/>
                  <a:gd name="connsiteX1" fmla="*/ 45505 w 91010"/>
                  <a:gd name="connsiteY1" fmla="*/ 91011 h 91010"/>
                  <a:gd name="connsiteX2" fmla="*/ 0 w 91010"/>
                  <a:gd name="connsiteY2" fmla="*/ 45505 h 91010"/>
                  <a:gd name="connsiteX3" fmla="*/ 45505 w 91010"/>
                  <a:gd name="connsiteY3" fmla="*/ 0 h 91010"/>
                  <a:gd name="connsiteX4" fmla="*/ 91011 w 91010"/>
                  <a:gd name="connsiteY4" fmla="*/ 45505 h 91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010" h="91010">
                    <a:moveTo>
                      <a:pt x="91011" y="45505"/>
                    </a:moveTo>
                    <a:cubicBezTo>
                      <a:pt x="91011" y="70643"/>
                      <a:pt x="70643" y="91011"/>
                      <a:pt x="45505" y="91011"/>
                    </a:cubicBezTo>
                    <a:cubicBezTo>
                      <a:pt x="20368" y="91011"/>
                      <a:pt x="0" y="70643"/>
                      <a:pt x="0" y="45505"/>
                    </a:cubicBezTo>
                    <a:cubicBezTo>
                      <a:pt x="0" y="20368"/>
                      <a:pt x="20368" y="0"/>
                      <a:pt x="45505" y="0"/>
                    </a:cubicBezTo>
                    <a:cubicBezTo>
                      <a:pt x="70643" y="0"/>
                      <a:pt x="91011" y="20368"/>
                      <a:pt x="91011" y="45505"/>
                    </a:cubicBezTo>
                    <a:close/>
                  </a:path>
                </a:pathLst>
              </a:custGeom>
              <a:solidFill>
                <a:srgbClr val="1496EE"/>
              </a:solidFill>
              <a:ln w="12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grpSp>
            <p:nvGrpSpPr>
              <p:cNvPr id="79" name="Gráfico 8">
                <a:extLst>
                  <a:ext uri="{FF2B5EF4-FFF2-40B4-BE49-F238E27FC236}">
                    <a16:creationId xmlns:a16="http://schemas.microsoft.com/office/drawing/2014/main" id="{0D29802D-500E-0B62-01BC-5731120EBCA8}"/>
                  </a:ext>
                </a:extLst>
              </p:cNvPr>
              <p:cNvGrpSpPr/>
              <p:nvPr/>
            </p:nvGrpSpPr>
            <p:grpSpPr>
              <a:xfrm>
                <a:off x="-4174761" y="1961904"/>
                <a:ext cx="57204" cy="52054"/>
                <a:chOff x="-4174761" y="1961904"/>
                <a:chExt cx="57204" cy="52054"/>
              </a:xfrm>
              <a:solidFill>
                <a:srgbClr val="FFFFFF"/>
              </a:solidFill>
            </p:grpSpPr>
            <p:sp>
              <p:nvSpPr>
                <p:cNvPr id="80" name="Forma Livre: Forma 79">
                  <a:extLst>
                    <a:ext uri="{FF2B5EF4-FFF2-40B4-BE49-F238E27FC236}">
                      <a16:creationId xmlns:a16="http://schemas.microsoft.com/office/drawing/2014/main" id="{09E62A09-8384-40F4-9376-8B2F4BA5CC6B}"/>
                    </a:ext>
                  </a:extLst>
                </p:cNvPr>
                <p:cNvSpPr/>
                <p:nvPr/>
              </p:nvSpPr>
              <p:spPr>
                <a:xfrm>
                  <a:off x="-4174761" y="1982674"/>
                  <a:ext cx="16455" cy="31284"/>
                </a:xfrm>
                <a:custGeom>
                  <a:avLst/>
                  <a:gdLst>
                    <a:gd name="connsiteX0" fmla="*/ 12705 w 16455"/>
                    <a:gd name="connsiteY0" fmla="*/ 0 h 31284"/>
                    <a:gd name="connsiteX1" fmla="*/ 3738 w 16455"/>
                    <a:gd name="connsiteY1" fmla="*/ 0 h 31284"/>
                    <a:gd name="connsiteX2" fmla="*/ 0 w 16455"/>
                    <a:gd name="connsiteY2" fmla="*/ 3751 h 31284"/>
                    <a:gd name="connsiteX3" fmla="*/ 0 w 16455"/>
                    <a:gd name="connsiteY3" fmla="*/ 27547 h 31284"/>
                    <a:gd name="connsiteX4" fmla="*/ 3738 w 16455"/>
                    <a:gd name="connsiteY4" fmla="*/ 31285 h 31284"/>
                    <a:gd name="connsiteX5" fmla="*/ 12705 w 16455"/>
                    <a:gd name="connsiteY5" fmla="*/ 31285 h 31284"/>
                    <a:gd name="connsiteX6" fmla="*/ 16456 w 16455"/>
                    <a:gd name="connsiteY6" fmla="*/ 27547 h 31284"/>
                    <a:gd name="connsiteX7" fmla="*/ 16456 w 16455"/>
                    <a:gd name="connsiteY7" fmla="*/ 3751 h 31284"/>
                    <a:gd name="connsiteX8" fmla="*/ 12705 w 16455"/>
                    <a:gd name="connsiteY8" fmla="*/ 0 h 31284"/>
                    <a:gd name="connsiteX9" fmla="*/ 11538 w 16455"/>
                    <a:gd name="connsiteY9" fmla="*/ 29037 h 31284"/>
                    <a:gd name="connsiteX10" fmla="*/ 9377 w 16455"/>
                    <a:gd name="connsiteY10" fmla="*/ 26888 h 31284"/>
                    <a:gd name="connsiteX11" fmla="*/ 11538 w 16455"/>
                    <a:gd name="connsiteY11" fmla="*/ 24740 h 31284"/>
                    <a:gd name="connsiteX12" fmla="*/ 13686 w 16455"/>
                    <a:gd name="connsiteY12" fmla="*/ 26888 h 31284"/>
                    <a:gd name="connsiteX13" fmla="*/ 11538 w 16455"/>
                    <a:gd name="connsiteY13" fmla="*/ 29037 h 312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6455" h="31284">
                      <a:moveTo>
                        <a:pt x="12705" y="0"/>
                      </a:moveTo>
                      <a:lnTo>
                        <a:pt x="3738" y="0"/>
                      </a:lnTo>
                      <a:cubicBezTo>
                        <a:pt x="1677" y="0"/>
                        <a:pt x="0" y="1677"/>
                        <a:pt x="0" y="3751"/>
                      </a:cubicBezTo>
                      <a:lnTo>
                        <a:pt x="0" y="27547"/>
                      </a:lnTo>
                      <a:cubicBezTo>
                        <a:pt x="0" y="29608"/>
                        <a:pt x="1677" y="31285"/>
                        <a:pt x="3738" y="31285"/>
                      </a:cubicBezTo>
                      <a:lnTo>
                        <a:pt x="12705" y="31285"/>
                      </a:lnTo>
                      <a:cubicBezTo>
                        <a:pt x="14767" y="31285"/>
                        <a:pt x="16456" y="29608"/>
                        <a:pt x="16456" y="27547"/>
                      </a:cubicBezTo>
                      <a:lnTo>
                        <a:pt x="16456" y="3751"/>
                      </a:lnTo>
                      <a:cubicBezTo>
                        <a:pt x="16456" y="1677"/>
                        <a:pt x="14779" y="0"/>
                        <a:pt x="12705" y="0"/>
                      </a:cubicBezTo>
                      <a:close/>
                      <a:moveTo>
                        <a:pt x="11538" y="29037"/>
                      </a:moveTo>
                      <a:cubicBezTo>
                        <a:pt x="10346" y="29037"/>
                        <a:pt x="9377" y="28081"/>
                        <a:pt x="9377" y="26888"/>
                      </a:cubicBezTo>
                      <a:cubicBezTo>
                        <a:pt x="9377" y="25696"/>
                        <a:pt x="10346" y="24740"/>
                        <a:pt x="11538" y="24740"/>
                      </a:cubicBezTo>
                      <a:cubicBezTo>
                        <a:pt x="12730" y="24740"/>
                        <a:pt x="13686" y="25696"/>
                        <a:pt x="13686" y="26888"/>
                      </a:cubicBezTo>
                      <a:cubicBezTo>
                        <a:pt x="13686" y="28081"/>
                        <a:pt x="12730" y="29037"/>
                        <a:pt x="11538" y="2903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81" name="Forma Livre: Forma 80">
                  <a:extLst>
                    <a:ext uri="{FF2B5EF4-FFF2-40B4-BE49-F238E27FC236}">
                      <a16:creationId xmlns:a16="http://schemas.microsoft.com/office/drawing/2014/main" id="{42F048CD-9DEB-9525-CB04-349E4EDBD29D}"/>
                    </a:ext>
                  </a:extLst>
                </p:cNvPr>
                <p:cNvSpPr/>
                <p:nvPr/>
              </p:nvSpPr>
              <p:spPr>
                <a:xfrm>
                  <a:off x="-4154691" y="1961904"/>
                  <a:ext cx="37134" cy="52042"/>
                </a:xfrm>
                <a:custGeom>
                  <a:avLst/>
                  <a:gdLst>
                    <a:gd name="connsiteX0" fmla="*/ 31533 w 37134"/>
                    <a:gd name="connsiteY0" fmla="*/ 37189 h 52042"/>
                    <a:gd name="connsiteX1" fmla="*/ 31533 w 37134"/>
                    <a:gd name="connsiteY1" fmla="*/ 37363 h 52042"/>
                    <a:gd name="connsiteX2" fmla="*/ 32241 w 37134"/>
                    <a:gd name="connsiteY2" fmla="*/ 37363 h 52042"/>
                    <a:gd name="connsiteX3" fmla="*/ 36141 w 37134"/>
                    <a:gd name="connsiteY3" fmla="*/ 41262 h 52042"/>
                    <a:gd name="connsiteX4" fmla="*/ 35011 w 37134"/>
                    <a:gd name="connsiteY4" fmla="*/ 44007 h 52042"/>
                    <a:gd name="connsiteX5" fmla="*/ 32241 w 37134"/>
                    <a:gd name="connsiteY5" fmla="*/ 45162 h 52042"/>
                    <a:gd name="connsiteX6" fmla="*/ 31533 w 37134"/>
                    <a:gd name="connsiteY6" fmla="*/ 45162 h 52042"/>
                    <a:gd name="connsiteX7" fmla="*/ 31533 w 37134"/>
                    <a:gd name="connsiteY7" fmla="*/ 45361 h 52042"/>
                    <a:gd name="connsiteX8" fmla="*/ 34675 w 37134"/>
                    <a:gd name="connsiteY8" fmla="*/ 48689 h 52042"/>
                    <a:gd name="connsiteX9" fmla="*/ 31533 w 37134"/>
                    <a:gd name="connsiteY9" fmla="*/ 52030 h 52042"/>
                    <a:gd name="connsiteX10" fmla="*/ 31297 w 37134"/>
                    <a:gd name="connsiteY10" fmla="*/ 52043 h 52042"/>
                    <a:gd name="connsiteX11" fmla="*/ 5539 w 37134"/>
                    <a:gd name="connsiteY11" fmla="*/ 52043 h 52042"/>
                    <a:gd name="connsiteX12" fmla="*/ 0 w 37134"/>
                    <a:gd name="connsiteY12" fmla="*/ 46528 h 52042"/>
                    <a:gd name="connsiteX13" fmla="*/ 0 w 37134"/>
                    <a:gd name="connsiteY13" fmla="*/ 25489 h 52042"/>
                    <a:gd name="connsiteX14" fmla="*/ 6967 w 37134"/>
                    <a:gd name="connsiteY14" fmla="*/ 12288 h 52042"/>
                    <a:gd name="connsiteX15" fmla="*/ 8669 w 37134"/>
                    <a:gd name="connsiteY15" fmla="*/ 7332 h 52042"/>
                    <a:gd name="connsiteX16" fmla="*/ 11575 w 37134"/>
                    <a:gd name="connsiteY16" fmla="*/ 17 h 52042"/>
                    <a:gd name="connsiteX17" fmla="*/ 17772 w 37134"/>
                    <a:gd name="connsiteY17" fmla="*/ 13567 h 52042"/>
                    <a:gd name="connsiteX18" fmla="*/ 15549 w 37134"/>
                    <a:gd name="connsiteY18" fmla="*/ 19044 h 52042"/>
                    <a:gd name="connsiteX19" fmla="*/ 32378 w 37134"/>
                    <a:gd name="connsiteY19" fmla="*/ 19044 h 52042"/>
                    <a:gd name="connsiteX20" fmla="*/ 37135 w 37134"/>
                    <a:gd name="connsiteY20" fmla="*/ 23825 h 52042"/>
                    <a:gd name="connsiteX21" fmla="*/ 35756 w 37134"/>
                    <a:gd name="connsiteY21" fmla="*/ 27203 h 52042"/>
                    <a:gd name="connsiteX22" fmla="*/ 32750 w 37134"/>
                    <a:gd name="connsiteY22" fmla="*/ 28582 h 52042"/>
                    <a:gd name="connsiteX23" fmla="*/ 36948 w 37134"/>
                    <a:gd name="connsiteY23" fmla="*/ 32892 h 52042"/>
                    <a:gd name="connsiteX24" fmla="*/ 35681 w 37134"/>
                    <a:gd name="connsiteY24" fmla="*/ 35910 h 52042"/>
                    <a:gd name="connsiteX25" fmla="*/ 32639 w 37134"/>
                    <a:gd name="connsiteY25" fmla="*/ 37176 h 52042"/>
                    <a:gd name="connsiteX26" fmla="*/ 31546 w 37134"/>
                    <a:gd name="connsiteY26" fmla="*/ 37176 h 52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37134" h="52042">
                      <a:moveTo>
                        <a:pt x="31533" y="37189"/>
                      </a:moveTo>
                      <a:lnTo>
                        <a:pt x="31533" y="37363"/>
                      </a:lnTo>
                      <a:lnTo>
                        <a:pt x="32241" y="37363"/>
                      </a:lnTo>
                      <a:cubicBezTo>
                        <a:pt x="34402" y="37363"/>
                        <a:pt x="36141" y="39101"/>
                        <a:pt x="36141" y="41262"/>
                      </a:cubicBezTo>
                      <a:cubicBezTo>
                        <a:pt x="36141" y="42330"/>
                        <a:pt x="35706" y="43312"/>
                        <a:pt x="35011" y="44007"/>
                      </a:cubicBezTo>
                      <a:cubicBezTo>
                        <a:pt x="34290" y="44715"/>
                        <a:pt x="33309" y="45162"/>
                        <a:pt x="32241" y="45162"/>
                      </a:cubicBezTo>
                      <a:lnTo>
                        <a:pt x="31533" y="45162"/>
                      </a:lnTo>
                      <a:lnTo>
                        <a:pt x="31533" y="45361"/>
                      </a:lnTo>
                      <a:cubicBezTo>
                        <a:pt x="33285" y="45473"/>
                        <a:pt x="34675" y="46926"/>
                        <a:pt x="34675" y="48689"/>
                      </a:cubicBezTo>
                      <a:cubicBezTo>
                        <a:pt x="34675" y="50453"/>
                        <a:pt x="33297" y="51906"/>
                        <a:pt x="31533" y="52030"/>
                      </a:cubicBezTo>
                      <a:cubicBezTo>
                        <a:pt x="31459" y="52043"/>
                        <a:pt x="31372" y="52043"/>
                        <a:pt x="31297" y="52043"/>
                      </a:cubicBezTo>
                      <a:lnTo>
                        <a:pt x="5539" y="52043"/>
                      </a:lnTo>
                      <a:cubicBezTo>
                        <a:pt x="2471" y="52043"/>
                        <a:pt x="0" y="49571"/>
                        <a:pt x="0" y="46528"/>
                      </a:cubicBezTo>
                      <a:lnTo>
                        <a:pt x="0" y="25489"/>
                      </a:lnTo>
                      <a:cubicBezTo>
                        <a:pt x="0" y="22198"/>
                        <a:pt x="4260" y="15330"/>
                        <a:pt x="6967" y="12288"/>
                      </a:cubicBezTo>
                      <a:cubicBezTo>
                        <a:pt x="8197" y="10921"/>
                        <a:pt x="8818" y="9145"/>
                        <a:pt x="8669" y="7332"/>
                      </a:cubicBezTo>
                      <a:cubicBezTo>
                        <a:pt x="8433" y="4426"/>
                        <a:pt x="8632" y="290"/>
                        <a:pt x="11575" y="17"/>
                      </a:cubicBezTo>
                      <a:cubicBezTo>
                        <a:pt x="16170" y="-418"/>
                        <a:pt x="19958" y="7568"/>
                        <a:pt x="17772" y="13567"/>
                      </a:cubicBezTo>
                      <a:cubicBezTo>
                        <a:pt x="16878" y="16001"/>
                        <a:pt x="16133" y="17802"/>
                        <a:pt x="15549" y="19044"/>
                      </a:cubicBezTo>
                      <a:lnTo>
                        <a:pt x="32378" y="19044"/>
                      </a:lnTo>
                      <a:cubicBezTo>
                        <a:pt x="35011" y="19044"/>
                        <a:pt x="37135" y="21192"/>
                        <a:pt x="37135" y="23825"/>
                      </a:cubicBezTo>
                      <a:cubicBezTo>
                        <a:pt x="37135" y="25129"/>
                        <a:pt x="36600" y="26346"/>
                        <a:pt x="35756" y="27203"/>
                      </a:cubicBezTo>
                      <a:cubicBezTo>
                        <a:pt x="34961" y="27986"/>
                        <a:pt x="33918" y="28508"/>
                        <a:pt x="32750" y="28582"/>
                      </a:cubicBezTo>
                      <a:cubicBezTo>
                        <a:pt x="35073" y="28644"/>
                        <a:pt x="36948" y="30557"/>
                        <a:pt x="36948" y="32892"/>
                      </a:cubicBezTo>
                      <a:cubicBezTo>
                        <a:pt x="36948" y="34059"/>
                        <a:pt x="36464" y="35152"/>
                        <a:pt x="35681" y="35910"/>
                      </a:cubicBezTo>
                      <a:cubicBezTo>
                        <a:pt x="34899" y="36692"/>
                        <a:pt x="33831" y="37176"/>
                        <a:pt x="32639" y="37176"/>
                      </a:cubicBezTo>
                      <a:lnTo>
                        <a:pt x="31546" y="3717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</p:grpSp>
        <p:grpSp>
          <p:nvGrpSpPr>
            <p:cNvPr id="82" name="Gráfico 8">
              <a:extLst>
                <a:ext uri="{FF2B5EF4-FFF2-40B4-BE49-F238E27FC236}">
                  <a16:creationId xmlns:a16="http://schemas.microsoft.com/office/drawing/2014/main" id="{291EA08B-51A6-0F18-227D-204D7DF3B73C}"/>
                </a:ext>
              </a:extLst>
            </p:cNvPr>
            <p:cNvGrpSpPr/>
            <p:nvPr/>
          </p:nvGrpSpPr>
          <p:grpSpPr>
            <a:xfrm>
              <a:off x="-2252833" y="1738257"/>
              <a:ext cx="78913" cy="78913"/>
              <a:chOff x="-2252833" y="1738257"/>
              <a:chExt cx="78913" cy="78913"/>
            </a:xfrm>
          </p:grpSpPr>
          <p:sp>
            <p:nvSpPr>
              <p:cNvPr id="83" name="Forma Livre: Forma 82">
                <a:extLst>
                  <a:ext uri="{FF2B5EF4-FFF2-40B4-BE49-F238E27FC236}">
                    <a16:creationId xmlns:a16="http://schemas.microsoft.com/office/drawing/2014/main" id="{934F4EBC-1E5A-03FD-F432-7DE4E8D7D1B8}"/>
                  </a:ext>
                </a:extLst>
              </p:cNvPr>
              <p:cNvSpPr/>
              <p:nvPr/>
            </p:nvSpPr>
            <p:spPr>
              <a:xfrm>
                <a:off x="-2252833" y="1738257"/>
                <a:ext cx="78913" cy="78913"/>
              </a:xfrm>
              <a:custGeom>
                <a:avLst/>
                <a:gdLst>
                  <a:gd name="connsiteX0" fmla="*/ 78914 w 78913"/>
                  <a:gd name="connsiteY0" fmla="*/ 39457 h 78913"/>
                  <a:gd name="connsiteX1" fmla="*/ 39457 w 78913"/>
                  <a:gd name="connsiteY1" fmla="*/ 78914 h 78913"/>
                  <a:gd name="connsiteX2" fmla="*/ 0 w 78913"/>
                  <a:gd name="connsiteY2" fmla="*/ 39457 h 78913"/>
                  <a:gd name="connsiteX3" fmla="*/ 39457 w 78913"/>
                  <a:gd name="connsiteY3" fmla="*/ 0 h 78913"/>
                  <a:gd name="connsiteX4" fmla="*/ 78914 w 78913"/>
                  <a:gd name="connsiteY4" fmla="*/ 39457 h 78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913" h="78913">
                    <a:moveTo>
                      <a:pt x="78914" y="39457"/>
                    </a:moveTo>
                    <a:cubicBezTo>
                      <a:pt x="78914" y="61253"/>
                      <a:pt x="61253" y="78914"/>
                      <a:pt x="39457" y="78914"/>
                    </a:cubicBezTo>
                    <a:cubicBezTo>
                      <a:pt x="17661" y="78914"/>
                      <a:pt x="0" y="61241"/>
                      <a:pt x="0" y="39457"/>
                    </a:cubicBezTo>
                    <a:cubicBezTo>
                      <a:pt x="0" y="17673"/>
                      <a:pt x="17661" y="0"/>
                      <a:pt x="39457" y="0"/>
                    </a:cubicBezTo>
                    <a:cubicBezTo>
                      <a:pt x="61253" y="0"/>
                      <a:pt x="78914" y="17661"/>
                      <a:pt x="78914" y="39457"/>
                    </a:cubicBezTo>
                    <a:close/>
                  </a:path>
                </a:pathLst>
              </a:custGeom>
              <a:solidFill>
                <a:srgbClr val="1496EE"/>
              </a:solidFill>
              <a:ln w="12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grpSp>
            <p:nvGrpSpPr>
              <p:cNvPr id="84" name="Gráfico 8">
                <a:extLst>
                  <a:ext uri="{FF2B5EF4-FFF2-40B4-BE49-F238E27FC236}">
                    <a16:creationId xmlns:a16="http://schemas.microsoft.com/office/drawing/2014/main" id="{EFDD5DE3-A151-7659-4BE9-14266995FD36}"/>
                  </a:ext>
                </a:extLst>
              </p:cNvPr>
              <p:cNvGrpSpPr/>
              <p:nvPr/>
            </p:nvGrpSpPr>
            <p:grpSpPr>
              <a:xfrm>
                <a:off x="-2238165" y="1751867"/>
                <a:ext cx="49578" cy="45134"/>
                <a:chOff x="-2238165" y="1751867"/>
                <a:chExt cx="49578" cy="45134"/>
              </a:xfrm>
              <a:solidFill>
                <a:srgbClr val="FFFFFF"/>
              </a:solidFill>
            </p:grpSpPr>
            <p:sp>
              <p:nvSpPr>
                <p:cNvPr id="85" name="Forma Livre: Forma 84">
                  <a:extLst>
                    <a:ext uri="{FF2B5EF4-FFF2-40B4-BE49-F238E27FC236}">
                      <a16:creationId xmlns:a16="http://schemas.microsoft.com/office/drawing/2014/main" id="{13BDD051-531C-4D8F-93BF-CFB8C21EDDAF}"/>
                    </a:ext>
                  </a:extLst>
                </p:cNvPr>
                <p:cNvSpPr/>
                <p:nvPr/>
              </p:nvSpPr>
              <p:spPr>
                <a:xfrm>
                  <a:off x="-2238165" y="1769890"/>
                  <a:ext cx="14257" cy="27111"/>
                </a:xfrm>
                <a:custGeom>
                  <a:avLst/>
                  <a:gdLst>
                    <a:gd name="connsiteX0" fmla="*/ 11016 w 14257"/>
                    <a:gd name="connsiteY0" fmla="*/ 0 h 27111"/>
                    <a:gd name="connsiteX1" fmla="*/ 3241 w 14257"/>
                    <a:gd name="connsiteY1" fmla="*/ 0 h 27111"/>
                    <a:gd name="connsiteX2" fmla="*/ 0 w 14257"/>
                    <a:gd name="connsiteY2" fmla="*/ 3241 h 27111"/>
                    <a:gd name="connsiteX3" fmla="*/ 0 w 14257"/>
                    <a:gd name="connsiteY3" fmla="*/ 23870 h 27111"/>
                    <a:gd name="connsiteX4" fmla="*/ 3241 w 14257"/>
                    <a:gd name="connsiteY4" fmla="*/ 27112 h 27111"/>
                    <a:gd name="connsiteX5" fmla="*/ 11016 w 14257"/>
                    <a:gd name="connsiteY5" fmla="*/ 27112 h 27111"/>
                    <a:gd name="connsiteX6" fmla="*/ 14258 w 14257"/>
                    <a:gd name="connsiteY6" fmla="*/ 23870 h 27111"/>
                    <a:gd name="connsiteX7" fmla="*/ 14258 w 14257"/>
                    <a:gd name="connsiteY7" fmla="*/ 3241 h 27111"/>
                    <a:gd name="connsiteX8" fmla="*/ 11016 w 14257"/>
                    <a:gd name="connsiteY8" fmla="*/ 0 h 27111"/>
                    <a:gd name="connsiteX9" fmla="*/ 9998 w 14257"/>
                    <a:gd name="connsiteY9" fmla="*/ 25174 h 27111"/>
                    <a:gd name="connsiteX10" fmla="*/ 8122 w 14257"/>
                    <a:gd name="connsiteY10" fmla="*/ 23311 h 27111"/>
                    <a:gd name="connsiteX11" fmla="*/ 9998 w 14257"/>
                    <a:gd name="connsiteY11" fmla="*/ 21449 h 27111"/>
                    <a:gd name="connsiteX12" fmla="*/ 11861 w 14257"/>
                    <a:gd name="connsiteY12" fmla="*/ 23311 h 27111"/>
                    <a:gd name="connsiteX13" fmla="*/ 9998 w 14257"/>
                    <a:gd name="connsiteY13" fmla="*/ 25174 h 27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4257" h="27111">
                      <a:moveTo>
                        <a:pt x="11016" y="0"/>
                      </a:moveTo>
                      <a:lnTo>
                        <a:pt x="3241" y="0"/>
                      </a:lnTo>
                      <a:cubicBezTo>
                        <a:pt x="1453" y="0"/>
                        <a:pt x="0" y="1453"/>
                        <a:pt x="0" y="3241"/>
                      </a:cubicBezTo>
                      <a:lnTo>
                        <a:pt x="0" y="23870"/>
                      </a:lnTo>
                      <a:cubicBezTo>
                        <a:pt x="0" y="25659"/>
                        <a:pt x="1453" y="27112"/>
                        <a:pt x="3241" y="27112"/>
                      </a:cubicBezTo>
                      <a:lnTo>
                        <a:pt x="11016" y="27112"/>
                      </a:lnTo>
                      <a:cubicBezTo>
                        <a:pt x="12805" y="27112"/>
                        <a:pt x="14258" y="25659"/>
                        <a:pt x="14258" y="23870"/>
                      </a:cubicBezTo>
                      <a:lnTo>
                        <a:pt x="14258" y="3241"/>
                      </a:lnTo>
                      <a:cubicBezTo>
                        <a:pt x="14258" y="1453"/>
                        <a:pt x="12805" y="0"/>
                        <a:pt x="11016" y="0"/>
                      </a:cubicBezTo>
                      <a:close/>
                      <a:moveTo>
                        <a:pt x="9998" y="25174"/>
                      </a:moveTo>
                      <a:cubicBezTo>
                        <a:pt x="8967" y="25174"/>
                        <a:pt x="8122" y="24342"/>
                        <a:pt x="8122" y="23311"/>
                      </a:cubicBezTo>
                      <a:cubicBezTo>
                        <a:pt x="8122" y="22281"/>
                        <a:pt x="8967" y="21449"/>
                        <a:pt x="9998" y="21449"/>
                      </a:cubicBezTo>
                      <a:cubicBezTo>
                        <a:pt x="11028" y="21449"/>
                        <a:pt x="11861" y="22281"/>
                        <a:pt x="11861" y="23311"/>
                      </a:cubicBezTo>
                      <a:cubicBezTo>
                        <a:pt x="11861" y="24342"/>
                        <a:pt x="11028" y="25174"/>
                        <a:pt x="9998" y="2517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86" name="Forma Livre: Forma 85">
                  <a:extLst>
                    <a:ext uri="{FF2B5EF4-FFF2-40B4-BE49-F238E27FC236}">
                      <a16:creationId xmlns:a16="http://schemas.microsoft.com/office/drawing/2014/main" id="{201E8060-ED8E-F763-8A94-945299A5A5C5}"/>
                    </a:ext>
                  </a:extLst>
                </p:cNvPr>
                <p:cNvSpPr/>
                <p:nvPr/>
              </p:nvSpPr>
              <p:spPr>
                <a:xfrm>
                  <a:off x="-2220778" y="1751867"/>
                  <a:ext cx="32191" cy="45134"/>
                </a:xfrm>
                <a:custGeom>
                  <a:avLst/>
                  <a:gdLst>
                    <a:gd name="connsiteX0" fmla="*/ 27348 w 32191"/>
                    <a:gd name="connsiteY0" fmla="*/ 32256 h 45134"/>
                    <a:gd name="connsiteX1" fmla="*/ 27348 w 32191"/>
                    <a:gd name="connsiteY1" fmla="*/ 32405 h 45134"/>
                    <a:gd name="connsiteX2" fmla="*/ 27956 w 32191"/>
                    <a:gd name="connsiteY2" fmla="*/ 32405 h 45134"/>
                    <a:gd name="connsiteX3" fmla="*/ 31335 w 32191"/>
                    <a:gd name="connsiteY3" fmla="*/ 35783 h 45134"/>
                    <a:gd name="connsiteX4" fmla="*/ 30353 w 32191"/>
                    <a:gd name="connsiteY4" fmla="*/ 38167 h 45134"/>
                    <a:gd name="connsiteX5" fmla="*/ 27956 w 32191"/>
                    <a:gd name="connsiteY5" fmla="*/ 39161 h 45134"/>
                    <a:gd name="connsiteX6" fmla="*/ 27348 w 32191"/>
                    <a:gd name="connsiteY6" fmla="*/ 39161 h 45134"/>
                    <a:gd name="connsiteX7" fmla="*/ 27348 w 32191"/>
                    <a:gd name="connsiteY7" fmla="*/ 39335 h 45134"/>
                    <a:gd name="connsiteX8" fmla="*/ 30068 w 32191"/>
                    <a:gd name="connsiteY8" fmla="*/ 42229 h 45134"/>
                    <a:gd name="connsiteX9" fmla="*/ 27348 w 32191"/>
                    <a:gd name="connsiteY9" fmla="*/ 45122 h 45134"/>
                    <a:gd name="connsiteX10" fmla="*/ 27149 w 32191"/>
                    <a:gd name="connsiteY10" fmla="*/ 45135 h 45134"/>
                    <a:gd name="connsiteX11" fmla="*/ 4806 w 32191"/>
                    <a:gd name="connsiteY11" fmla="*/ 45135 h 45134"/>
                    <a:gd name="connsiteX12" fmla="*/ 0 w 32191"/>
                    <a:gd name="connsiteY12" fmla="*/ 40353 h 45134"/>
                    <a:gd name="connsiteX13" fmla="*/ 0 w 32191"/>
                    <a:gd name="connsiteY13" fmla="*/ 22109 h 45134"/>
                    <a:gd name="connsiteX14" fmla="*/ 6036 w 32191"/>
                    <a:gd name="connsiteY14" fmla="*/ 10658 h 45134"/>
                    <a:gd name="connsiteX15" fmla="*/ 7501 w 32191"/>
                    <a:gd name="connsiteY15" fmla="*/ 6361 h 45134"/>
                    <a:gd name="connsiteX16" fmla="*/ 10023 w 32191"/>
                    <a:gd name="connsiteY16" fmla="*/ 14 h 45134"/>
                    <a:gd name="connsiteX17" fmla="*/ 15400 w 32191"/>
                    <a:gd name="connsiteY17" fmla="*/ 11763 h 45134"/>
                    <a:gd name="connsiteX18" fmla="*/ 13475 w 32191"/>
                    <a:gd name="connsiteY18" fmla="*/ 16520 h 45134"/>
                    <a:gd name="connsiteX19" fmla="*/ 28068 w 32191"/>
                    <a:gd name="connsiteY19" fmla="*/ 16520 h 45134"/>
                    <a:gd name="connsiteX20" fmla="*/ 32191 w 32191"/>
                    <a:gd name="connsiteY20" fmla="*/ 20668 h 45134"/>
                    <a:gd name="connsiteX21" fmla="*/ 30987 w 32191"/>
                    <a:gd name="connsiteY21" fmla="*/ 23599 h 45134"/>
                    <a:gd name="connsiteX22" fmla="*/ 28379 w 32191"/>
                    <a:gd name="connsiteY22" fmla="*/ 24804 h 45134"/>
                    <a:gd name="connsiteX23" fmla="*/ 32018 w 32191"/>
                    <a:gd name="connsiteY23" fmla="*/ 28542 h 45134"/>
                    <a:gd name="connsiteX24" fmla="*/ 30912 w 32191"/>
                    <a:gd name="connsiteY24" fmla="*/ 31163 h 45134"/>
                    <a:gd name="connsiteX25" fmla="*/ 28279 w 32191"/>
                    <a:gd name="connsiteY25" fmla="*/ 32268 h 45134"/>
                    <a:gd name="connsiteX26" fmla="*/ 27335 w 32191"/>
                    <a:gd name="connsiteY26" fmla="*/ 32268 h 45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32191" h="45134">
                      <a:moveTo>
                        <a:pt x="27348" y="32256"/>
                      </a:moveTo>
                      <a:lnTo>
                        <a:pt x="27348" y="32405"/>
                      </a:lnTo>
                      <a:lnTo>
                        <a:pt x="27956" y="32405"/>
                      </a:lnTo>
                      <a:cubicBezTo>
                        <a:pt x="29832" y="32405"/>
                        <a:pt x="31335" y="33907"/>
                        <a:pt x="31335" y="35783"/>
                      </a:cubicBezTo>
                      <a:cubicBezTo>
                        <a:pt x="31335" y="36714"/>
                        <a:pt x="30962" y="37559"/>
                        <a:pt x="30353" y="38167"/>
                      </a:cubicBezTo>
                      <a:cubicBezTo>
                        <a:pt x="29732" y="38776"/>
                        <a:pt x="28888" y="39161"/>
                        <a:pt x="27956" y="39161"/>
                      </a:cubicBezTo>
                      <a:lnTo>
                        <a:pt x="27348" y="39161"/>
                      </a:lnTo>
                      <a:lnTo>
                        <a:pt x="27348" y="39335"/>
                      </a:lnTo>
                      <a:cubicBezTo>
                        <a:pt x="28875" y="39434"/>
                        <a:pt x="30068" y="40689"/>
                        <a:pt x="30068" y="42229"/>
                      </a:cubicBezTo>
                      <a:cubicBezTo>
                        <a:pt x="30068" y="43769"/>
                        <a:pt x="28863" y="45023"/>
                        <a:pt x="27348" y="45122"/>
                      </a:cubicBezTo>
                      <a:cubicBezTo>
                        <a:pt x="27273" y="45135"/>
                        <a:pt x="27211" y="45135"/>
                        <a:pt x="27149" y="45135"/>
                      </a:cubicBezTo>
                      <a:lnTo>
                        <a:pt x="4806" y="45135"/>
                      </a:lnTo>
                      <a:cubicBezTo>
                        <a:pt x="2149" y="45135"/>
                        <a:pt x="0" y="42986"/>
                        <a:pt x="0" y="40353"/>
                      </a:cubicBezTo>
                      <a:lnTo>
                        <a:pt x="0" y="22109"/>
                      </a:lnTo>
                      <a:cubicBezTo>
                        <a:pt x="0" y="19252"/>
                        <a:pt x="3689" y="13303"/>
                        <a:pt x="6036" y="10658"/>
                      </a:cubicBezTo>
                      <a:cubicBezTo>
                        <a:pt x="7104" y="9478"/>
                        <a:pt x="7638" y="7938"/>
                        <a:pt x="7501" y="6361"/>
                      </a:cubicBezTo>
                      <a:cubicBezTo>
                        <a:pt x="7303" y="3840"/>
                        <a:pt x="7464" y="263"/>
                        <a:pt x="10023" y="14"/>
                      </a:cubicBezTo>
                      <a:cubicBezTo>
                        <a:pt x="14009" y="-358"/>
                        <a:pt x="17288" y="6560"/>
                        <a:pt x="15400" y="11763"/>
                      </a:cubicBezTo>
                      <a:cubicBezTo>
                        <a:pt x="14618" y="13875"/>
                        <a:pt x="13984" y="15427"/>
                        <a:pt x="13475" y="16520"/>
                      </a:cubicBezTo>
                      <a:lnTo>
                        <a:pt x="28068" y="16520"/>
                      </a:lnTo>
                      <a:cubicBezTo>
                        <a:pt x="30353" y="16520"/>
                        <a:pt x="32191" y="18383"/>
                        <a:pt x="32191" y="20668"/>
                      </a:cubicBezTo>
                      <a:cubicBezTo>
                        <a:pt x="32191" y="21798"/>
                        <a:pt x="31732" y="22854"/>
                        <a:pt x="30987" y="23599"/>
                      </a:cubicBezTo>
                      <a:cubicBezTo>
                        <a:pt x="30291" y="24270"/>
                        <a:pt x="29397" y="24729"/>
                        <a:pt x="28379" y="24804"/>
                      </a:cubicBezTo>
                      <a:cubicBezTo>
                        <a:pt x="30391" y="24854"/>
                        <a:pt x="32018" y="26505"/>
                        <a:pt x="32018" y="28542"/>
                      </a:cubicBezTo>
                      <a:cubicBezTo>
                        <a:pt x="32018" y="29561"/>
                        <a:pt x="31595" y="30504"/>
                        <a:pt x="30912" y="31163"/>
                      </a:cubicBezTo>
                      <a:cubicBezTo>
                        <a:pt x="30229" y="31833"/>
                        <a:pt x="29310" y="32268"/>
                        <a:pt x="28279" y="32268"/>
                      </a:cubicBezTo>
                      <a:lnTo>
                        <a:pt x="27335" y="3226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</p:grpSp>
        <p:grpSp>
          <p:nvGrpSpPr>
            <p:cNvPr id="87" name="Gráfico 8">
              <a:extLst>
                <a:ext uri="{FF2B5EF4-FFF2-40B4-BE49-F238E27FC236}">
                  <a16:creationId xmlns:a16="http://schemas.microsoft.com/office/drawing/2014/main" id="{F5F15C72-33B3-2053-52FE-39D65CF82E99}"/>
                </a:ext>
              </a:extLst>
            </p:cNvPr>
            <p:cNvGrpSpPr/>
            <p:nvPr/>
          </p:nvGrpSpPr>
          <p:grpSpPr>
            <a:xfrm>
              <a:off x="-1885859" y="1753545"/>
              <a:ext cx="90960" cy="90960"/>
              <a:chOff x="-1885859" y="1753545"/>
              <a:chExt cx="90960" cy="90960"/>
            </a:xfrm>
          </p:grpSpPr>
          <p:sp>
            <p:nvSpPr>
              <p:cNvPr id="88" name="Forma Livre: Forma 87">
                <a:extLst>
                  <a:ext uri="{FF2B5EF4-FFF2-40B4-BE49-F238E27FC236}">
                    <a16:creationId xmlns:a16="http://schemas.microsoft.com/office/drawing/2014/main" id="{34614EC3-716F-F581-6BA9-4CE46DE3D341}"/>
                  </a:ext>
                </a:extLst>
              </p:cNvPr>
              <p:cNvSpPr/>
              <p:nvPr/>
            </p:nvSpPr>
            <p:spPr>
              <a:xfrm>
                <a:off x="-1885859" y="1753545"/>
                <a:ext cx="90960" cy="90960"/>
              </a:xfrm>
              <a:custGeom>
                <a:avLst/>
                <a:gdLst>
                  <a:gd name="connsiteX0" fmla="*/ 90961 w 90960"/>
                  <a:gd name="connsiteY0" fmla="*/ 45480 h 90960"/>
                  <a:gd name="connsiteX1" fmla="*/ 45481 w 90960"/>
                  <a:gd name="connsiteY1" fmla="*/ 90961 h 90960"/>
                  <a:gd name="connsiteX2" fmla="*/ 0 w 90960"/>
                  <a:gd name="connsiteY2" fmla="*/ 45480 h 90960"/>
                  <a:gd name="connsiteX3" fmla="*/ 45481 w 90960"/>
                  <a:gd name="connsiteY3" fmla="*/ 0 h 90960"/>
                  <a:gd name="connsiteX4" fmla="*/ 90961 w 90960"/>
                  <a:gd name="connsiteY4" fmla="*/ 45480 h 90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0960" h="90960">
                    <a:moveTo>
                      <a:pt x="90961" y="45480"/>
                    </a:moveTo>
                    <a:cubicBezTo>
                      <a:pt x="90961" y="70605"/>
                      <a:pt x="70593" y="90961"/>
                      <a:pt x="45481" y="90961"/>
                    </a:cubicBezTo>
                    <a:cubicBezTo>
                      <a:pt x="20368" y="90961"/>
                      <a:pt x="0" y="70593"/>
                      <a:pt x="0" y="45480"/>
                    </a:cubicBezTo>
                    <a:cubicBezTo>
                      <a:pt x="0" y="20368"/>
                      <a:pt x="20356" y="0"/>
                      <a:pt x="45481" y="0"/>
                    </a:cubicBezTo>
                    <a:cubicBezTo>
                      <a:pt x="70605" y="0"/>
                      <a:pt x="90961" y="20356"/>
                      <a:pt x="90961" y="45480"/>
                    </a:cubicBezTo>
                    <a:close/>
                  </a:path>
                </a:pathLst>
              </a:custGeom>
              <a:solidFill>
                <a:srgbClr val="1496EE"/>
              </a:solidFill>
              <a:ln w="12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grpSp>
            <p:nvGrpSpPr>
              <p:cNvPr id="89" name="Gráfico 8">
                <a:extLst>
                  <a:ext uri="{FF2B5EF4-FFF2-40B4-BE49-F238E27FC236}">
                    <a16:creationId xmlns:a16="http://schemas.microsoft.com/office/drawing/2014/main" id="{5FE288FD-7076-29F2-F1D1-FF07238E3963}"/>
                  </a:ext>
                </a:extLst>
              </p:cNvPr>
              <p:cNvGrpSpPr/>
              <p:nvPr/>
            </p:nvGrpSpPr>
            <p:grpSpPr>
              <a:xfrm>
                <a:off x="-1868969" y="1769239"/>
                <a:ext cx="57167" cy="52017"/>
                <a:chOff x="-1868969" y="1769239"/>
                <a:chExt cx="57167" cy="52017"/>
              </a:xfrm>
              <a:solidFill>
                <a:srgbClr val="FFFFFF"/>
              </a:solidFill>
            </p:grpSpPr>
            <p:sp>
              <p:nvSpPr>
                <p:cNvPr id="139" name="Forma Livre: Forma 138">
                  <a:extLst>
                    <a:ext uri="{FF2B5EF4-FFF2-40B4-BE49-F238E27FC236}">
                      <a16:creationId xmlns:a16="http://schemas.microsoft.com/office/drawing/2014/main" id="{8A4ACFBF-6C1F-884C-BF24-9F6F06C3CFE8}"/>
                    </a:ext>
                  </a:extLst>
                </p:cNvPr>
                <p:cNvSpPr/>
                <p:nvPr/>
              </p:nvSpPr>
              <p:spPr>
                <a:xfrm>
                  <a:off x="-1868969" y="1789997"/>
                  <a:ext cx="16443" cy="31260"/>
                </a:xfrm>
                <a:custGeom>
                  <a:avLst/>
                  <a:gdLst>
                    <a:gd name="connsiteX0" fmla="*/ 12705 w 16443"/>
                    <a:gd name="connsiteY0" fmla="*/ 0 h 31260"/>
                    <a:gd name="connsiteX1" fmla="*/ 3738 w 16443"/>
                    <a:gd name="connsiteY1" fmla="*/ 0 h 31260"/>
                    <a:gd name="connsiteX2" fmla="*/ 0 w 16443"/>
                    <a:gd name="connsiteY2" fmla="*/ 3738 h 31260"/>
                    <a:gd name="connsiteX3" fmla="*/ 0 w 16443"/>
                    <a:gd name="connsiteY3" fmla="*/ 27522 h 31260"/>
                    <a:gd name="connsiteX4" fmla="*/ 3738 w 16443"/>
                    <a:gd name="connsiteY4" fmla="*/ 31260 h 31260"/>
                    <a:gd name="connsiteX5" fmla="*/ 12705 w 16443"/>
                    <a:gd name="connsiteY5" fmla="*/ 31260 h 31260"/>
                    <a:gd name="connsiteX6" fmla="*/ 16443 w 16443"/>
                    <a:gd name="connsiteY6" fmla="*/ 27522 h 31260"/>
                    <a:gd name="connsiteX7" fmla="*/ 16443 w 16443"/>
                    <a:gd name="connsiteY7" fmla="*/ 3738 h 31260"/>
                    <a:gd name="connsiteX8" fmla="*/ 12705 w 16443"/>
                    <a:gd name="connsiteY8" fmla="*/ 0 h 31260"/>
                    <a:gd name="connsiteX9" fmla="*/ 11538 w 16443"/>
                    <a:gd name="connsiteY9" fmla="*/ 29025 h 31260"/>
                    <a:gd name="connsiteX10" fmla="*/ 9377 w 16443"/>
                    <a:gd name="connsiteY10" fmla="*/ 26876 h 31260"/>
                    <a:gd name="connsiteX11" fmla="*/ 11538 w 16443"/>
                    <a:gd name="connsiteY11" fmla="*/ 24727 h 31260"/>
                    <a:gd name="connsiteX12" fmla="*/ 13686 w 16443"/>
                    <a:gd name="connsiteY12" fmla="*/ 26876 h 31260"/>
                    <a:gd name="connsiteX13" fmla="*/ 11538 w 16443"/>
                    <a:gd name="connsiteY13" fmla="*/ 29025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6443" h="31260">
                      <a:moveTo>
                        <a:pt x="12705" y="0"/>
                      </a:moveTo>
                      <a:lnTo>
                        <a:pt x="3738" y="0"/>
                      </a:lnTo>
                      <a:cubicBezTo>
                        <a:pt x="1676" y="0"/>
                        <a:pt x="0" y="1677"/>
                        <a:pt x="0" y="3738"/>
                      </a:cubicBezTo>
                      <a:lnTo>
                        <a:pt x="0" y="27522"/>
                      </a:lnTo>
                      <a:cubicBezTo>
                        <a:pt x="0" y="29583"/>
                        <a:pt x="1676" y="31260"/>
                        <a:pt x="3738" y="31260"/>
                      </a:cubicBezTo>
                      <a:lnTo>
                        <a:pt x="12705" y="31260"/>
                      </a:lnTo>
                      <a:cubicBezTo>
                        <a:pt x="14767" y="31260"/>
                        <a:pt x="16443" y="29583"/>
                        <a:pt x="16443" y="27522"/>
                      </a:cubicBezTo>
                      <a:lnTo>
                        <a:pt x="16443" y="3738"/>
                      </a:lnTo>
                      <a:cubicBezTo>
                        <a:pt x="16443" y="1677"/>
                        <a:pt x="14767" y="0"/>
                        <a:pt x="12705" y="0"/>
                      </a:cubicBezTo>
                      <a:close/>
                      <a:moveTo>
                        <a:pt x="11538" y="29025"/>
                      </a:moveTo>
                      <a:cubicBezTo>
                        <a:pt x="10346" y="29025"/>
                        <a:pt x="9377" y="28068"/>
                        <a:pt x="9377" y="26876"/>
                      </a:cubicBezTo>
                      <a:cubicBezTo>
                        <a:pt x="9377" y="25684"/>
                        <a:pt x="10346" y="24727"/>
                        <a:pt x="11538" y="24727"/>
                      </a:cubicBezTo>
                      <a:cubicBezTo>
                        <a:pt x="12730" y="24727"/>
                        <a:pt x="13686" y="25684"/>
                        <a:pt x="13686" y="26876"/>
                      </a:cubicBezTo>
                      <a:cubicBezTo>
                        <a:pt x="13686" y="28068"/>
                        <a:pt x="12730" y="29025"/>
                        <a:pt x="11538" y="2902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47" name="Forma Livre: Forma 146">
                  <a:extLst>
                    <a:ext uri="{FF2B5EF4-FFF2-40B4-BE49-F238E27FC236}">
                      <a16:creationId xmlns:a16="http://schemas.microsoft.com/office/drawing/2014/main" id="{B4AE6FDF-AF01-F7C9-8338-1F6AF8DED804}"/>
                    </a:ext>
                  </a:extLst>
                </p:cNvPr>
                <p:cNvSpPr/>
                <p:nvPr/>
              </p:nvSpPr>
              <p:spPr>
                <a:xfrm>
                  <a:off x="-1848911" y="1769239"/>
                  <a:ext cx="37109" cy="52017"/>
                </a:xfrm>
                <a:custGeom>
                  <a:avLst/>
                  <a:gdLst>
                    <a:gd name="connsiteX0" fmla="*/ 31521 w 37109"/>
                    <a:gd name="connsiteY0" fmla="*/ 37164 h 52017"/>
                    <a:gd name="connsiteX1" fmla="*/ 31521 w 37109"/>
                    <a:gd name="connsiteY1" fmla="*/ 37338 h 52017"/>
                    <a:gd name="connsiteX2" fmla="*/ 32229 w 37109"/>
                    <a:gd name="connsiteY2" fmla="*/ 37338 h 52017"/>
                    <a:gd name="connsiteX3" fmla="*/ 36129 w 37109"/>
                    <a:gd name="connsiteY3" fmla="*/ 41238 h 52017"/>
                    <a:gd name="connsiteX4" fmla="*/ 34999 w 37109"/>
                    <a:gd name="connsiteY4" fmla="*/ 43982 h 52017"/>
                    <a:gd name="connsiteX5" fmla="*/ 32229 w 37109"/>
                    <a:gd name="connsiteY5" fmla="*/ 45137 h 52017"/>
                    <a:gd name="connsiteX6" fmla="*/ 31521 w 37109"/>
                    <a:gd name="connsiteY6" fmla="*/ 45137 h 52017"/>
                    <a:gd name="connsiteX7" fmla="*/ 31521 w 37109"/>
                    <a:gd name="connsiteY7" fmla="*/ 45336 h 52017"/>
                    <a:gd name="connsiteX8" fmla="*/ 34663 w 37109"/>
                    <a:gd name="connsiteY8" fmla="*/ 48664 h 52017"/>
                    <a:gd name="connsiteX9" fmla="*/ 31521 w 37109"/>
                    <a:gd name="connsiteY9" fmla="*/ 51993 h 52017"/>
                    <a:gd name="connsiteX10" fmla="*/ 31285 w 37109"/>
                    <a:gd name="connsiteY10" fmla="*/ 52018 h 52017"/>
                    <a:gd name="connsiteX11" fmla="*/ 5539 w 37109"/>
                    <a:gd name="connsiteY11" fmla="*/ 52018 h 52017"/>
                    <a:gd name="connsiteX12" fmla="*/ 0 w 37109"/>
                    <a:gd name="connsiteY12" fmla="*/ 46503 h 52017"/>
                    <a:gd name="connsiteX13" fmla="*/ 0 w 37109"/>
                    <a:gd name="connsiteY13" fmla="*/ 25477 h 52017"/>
                    <a:gd name="connsiteX14" fmla="*/ 6955 w 37109"/>
                    <a:gd name="connsiteY14" fmla="*/ 12288 h 52017"/>
                    <a:gd name="connsiteX15" fmla="*/ 8656 w 37109"/>
                    <a:gd name="connsiteY15" fmla="*/ 7332 h 52017"/>
                    <a:gd name="connsiteX16" fmla="*/ 11563 w 37109"/>
                    <a:gd name="connsiteY16" fmla="*/ 17 h 52017"/>
                    <a:gd name="connsiteX17" fmla="*/ 17760 w 37109"/>
                    <a:gd name="connsiteY17" fmla="*/ 13567 h 52017"/>
                    <a:gd name="connsiteX18" fmla="*/ 15537 w 37109"/>
                    <a:gd name="connsiteY18" fmla="*/ 19044 h 52017"/>
                    <a:gd name="connsiteX19" fmla="*/ 32353 w 37109"/>
                    <a:gd name="connsiteY19" fmla="*/ 19044 h 52017"/>
                    <a:gd name="connsiteX20" fmla="*/ 37110 w 37109"/>
                    <a:gd name="connsiteY20" fmla="*/ 23825 h 52017"/>
                    <a:gd name="connsiteX21" fmla="*/ 35731 w 37109"/>
                    <a:gd name="connsiteY21" fmla="*/ 27191 h 52017"/>
                    <a:gd name="connsiteX22" fmla="*/ 32726 w 37109"/>
                    <a:gd name="connsiteY22" fmla="*/ 28570 h 52017"/>
                    <a:gd name="connsiteX23" fmla="*/ 36911 w 37109"/>
                    <a:gd name="connsiteY23" fmla="*/ 32879 h 52017"/>
                    <a:gd name="connsiteX24" fmla="*/ 35644 w 37109"/>
                    <a:gd name="connsiteY24" fmla="*/ 35897 h 52017"/>
                    <a:gd name="connsiteX25" fmla="*/ 32601 w 37109"/>
                    <a:gd name="connsiteY25" fmla="*/ 37164 h 52017"/>
                    <a:gd name="connsiteX26" fmla="*/ 31509 w 37109"/>
                    <a:gd name="connsiteY26" fmla="*/ 37164 h 520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37109" h="52017">
                      <a:moveTo>
                        <a:pt x="31521" y="37164"/>
                      </a:moveTo>
                      <a:lnTo>
                        <a:pt x="31521" y="37338"/>
                      </a:lnTo>
                      <a:lnTo>
                        <a:pt x="32229" y="37338"/>
                      </a:lnTo>
                      <a:cubicBezTo>
                        <a:pt x="34390" y="37338"/>
                        <a:pt x="36129" y="39077"/>
                        <a:pt x="36129" y="41238"/>
                      </a:cubicBezTo>
                      <a:cubicBezTo>
                        <a:pt x="36129" y="42306"/>
                        <a:pt x="35694" y="43287"/>
                        <a:pt x="34999" y="43982"/>
                      </a:cubicBezTo>
                      <a:cubicBezTo>
                        <a:pt x="34278" y="44690"/>
                        <a:pt x="33297" y="45137"/>
                        <a:pt x="32229" y="45137"/>
                      </a:cubicBezTo>
                      <a:lnTo>
                        <a:pt x="31521" y="45137"/>
                      </a:lnTo>
                      <a:lnTo>
                        <a:pt x="31521" y="45336"/>
                      </a:lnTo>
                      <a:cubicBezTo>
                        <a:pt x="33272" y="45448"/>
                        <a:pt x="34663" y="46901"/>
                        <a:pt x="34663" y="48664"/>
                      </a:cubicBezTo>
                      <a:cubicBezTo>
                        <a:pt x="34663" y="50428"/>
                        <a:pt x="33285" y="51881"/>
                        <a:pt x="31521" y="51993"/>
                      </a:cubicBezTo>
                      <a:cubicBezTo>
                        <a:pt x="31446" y="52018"/>
                        <a:pt x="31359" y="52018"/>
                        <a:pt x="31285" y="52018"/>
                      </a:cubicBezTo>
                      <a:lnTo>
                        <a:pt x="5539" y="52018"/>
                      </a:lnTo>
                      <a:cubicBezTo>
                        <a:pt x="2484" y="52018"/>
                        <a:pt x="0" y="49546"/>
                        <a:pt x="0" y="46503"/>
                      </a:cubicBezTo>
                      <a:lnTo>
                        <a:pt x="0" y="25477"/>
                      </a:lnTo>
                      <a:cubicBezTo>
                        <a:pt x="0" y="22186"/>
                        <a:pt x="4260" y="15330"/>
                        <a:pt x="6955" y="12288"/>
                      </a:cubicBezTo>
                      <a:cubicBezTo>
                        <a:pt x="8185" y="10921"/>
                        <a:pt x="8806" y="9145"/>
                        <a:pt x="8656" y="7332"/>
                      </a:cubicBezTo>
                      <a:cubicBezTo>
                        <a:pt x="8421" y="4426"/>
                        <a:pt x="8619" y="290"/>
                        <a:pt x="11563" y="17"/>
                      </a:cubicBezTo>
                      <a:cubicBezTo>
                        <a:pt x="16158" y="-418"/>
                        <a:pt x="19946" y="7556"/>
                        <a:pt x="17760" y="13567"/>
                      </a:cubicBezTo>
                      <a:cubicBezTo>
                        <a:pt x="16866" y="16001"/>
                        <a:pt x="16121" y="17802"/>
                        <a:pt x="15537" y="19044"/>
                      </a:cubicBezTo>
                      <a:lnTo>
                        <a:pt x="32353" y="19044"/>
                      </a:lnTo>
                      <a:cubicBezTo>
                        <a:pt x="34986" y="19044"/>
                        <a:pt x="37110" y="21192"/>
                        <a:pt x="37110" y="23825"/>
                      </a:cubicBezTo>
                      <a:cubicBezTo>
                        <a:pt x="37110" y="25129"/>
                        <a:pt x="36588" y="26334"/>
                        <a:pt x="35731" y="27191"/>
                      </a:cubicBezTo>
                      <a:cubicBezTo>
                        <a:pt x="34936" y="27973"/>
                        <a:pt x="33893" y="28495"/>
                        <a:pt x="32726" y="28570"/>
                      </a:cubicBezTo>
                      <a:cubicBezTo>
                        <a:pt x="35048" y="28632"/>
                        <a:pt x="36911" y="30532"/>
                        <a:pt x="36911" y="32879"/>
                      </a:cubicBezTo>
                      <a:cubicBezTo>
                        <a:pt x="36911" y="34047"/>
                        <a:pt x="36427" y="35140"/>
                        <a:pt x="35644" y="35897"/>
                      </a:cubicBezTo>
                      <a:cubicBezTo>
                        <a:pt x="34862" y="36680"/>
                        <a:pt x="33794" y="37164"/>
                        <a:pt x="32601" y="37164"/>
                      </a:cubicBezTo>
                      <a:lnTo>
                        <a:pt x="31509" y="3716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</p:grpSp>
        <p:grpSp>
          <p:nvGrpSpPr>
            <p:cNvPr id="148" name="Gráfico 8">
              <a:extLst>
                <a:ext uri="{FF2B5EF4-FFF2-40B4-BE49-F238E27FC236}">
                  <a16:creationId xmlns:a16="http://schemas.microsoft.com/office/drawing/2014/main" id="{8DECF104-B4E4-7BC5-15ED-6771CD97FF80}"/>
                </a:ext>
              </a:extLst>
            </p:cNvPr>
            <p:cNvGrpSpPr/>
            <p:nvPr/>
          </p:nvGrpSpPr>
          <p:grpSpPr>
            <a:xfrm>
              <a:off x="-1620031" y="1237239"/>
              <a:ext cx="75908" cy="75908"/>
              <a:chOff x="-1620031" y="1237239"/>
              <a:chExt cx="75908" cy="75908"/>
            </a:xfrm>
          </p:grpSpPr>
          <p:sp>
            <p:nvSpPr>
              <p:cNvPr id="175" name="Forma Livre: Forma 174">
                <a:extLst>
                  <a:ext uri="{FF2B5EF4-FFF2-40B4-BE49-F238E27FC236}">
                    <a16:creationId xmlns:a16="http://schemas.microsoft.com/office/drawing/2014/main" id="{B1F14ECB-CEA2-387D-2791-069ECD12587D}"/>
                  </a:ext>
                </a:extLst>
              </p:cNvPr>
              <p:cNvSpPr/>
              <p:nvPr/>
            </p:nvSpPr>
            <p:spPr>
              <a:xfrm>
                <a:off x="-1620031" y="1237239"/>
                <a:ext cx="75908" cy="75908"/>
              </a:xfrm>
              <a:custGeom>
                <a:avLst/>
                <a:gdLst>
                  <a:gd name="connsiteX0" fmla="*/ 75909 w 75908"/>
                  <a:gd name="connsiteY0" fmla="*/ 37954 h 75908"/>
                  <a:gd name="connsiteX1" fmla="*/ 37954 w 75908"/>
                  <a:gd name="connsiteY1" fmla="*/ 75908 h 75908"/>
                  <a:gd name="connsiteX2" fmla="*/ 0 w 75908"/>
                  <a:gd name="connsiteY2" fmla="*/ 37954 h 75908"/>
                  <a:gd name="connsiteX3" fmla="*/ 37954 w 75908"/>
                  <a:gd name="connsiteY3" fmla="*/ 0 h 75908"/>
                  <a:gd name="connsiteX4" fmla="*/ 75909 w 75908"/>
                  <a:gd name="connsiteY4" fmla="*/ 37954 h 75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908" h="75908">
                    <a:moveTo>
                      <a:pt x="75909" y="37954"/>
                    </a:moveTo>
                    <a:cubicBezTo>
                      <a:pt x="75909" y="58918"/>
                      <a:pt x="58918" y="75908"/>
                      <a:pt x="37954" y="75908"/>
                    </a:cubicBezTo>
                    <a:cubicBezTo>
                      <a:pt x="16990" y="75908"/>
                      <a:pt x="0" y="58918"/>
                      <a:pt x="0" y="37954"/>
                    </a:cubicBezTo>
                    <a:cubicBezTo>
                      <a:pt x="0" y="16990"/>
                      <a:pt x="16990" y="0"/>
                      <a:pt x="37954" y="0"/>
                    </a:cubicBezTo>
                    <a:cubicBezTo>
                      <a:pt x="58918" y="0"/>
                      <a:pt x="75909" y="16990"/>
                      <a:pt x="75909" y="37954"/>
                    </a:cubicBezTo>
                    <a:close/>
                  </a:path>
                </a:pathLst>
              </a:custGeom>
              <a:solidFill>
                <a:srgbClr val="1496EE"/>
              </a:solidFill>
              <a:ln w="12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grpSp>
            <p:nvGrpSpPr>
              <p:cNvPr id="176" name="Gráfico 8">
                <a:extLst>
                  <a:ext uri="{FF2B5EF4-FFF2-40B4-BE49-F238E27FC236}">
                    <a16:creationId xmlns:a16="http://schemas.microsoft.com/office/drawing/2014/main" id="{B3097FBA-8376-4323-F1F1-DF1142E6DA38}"/>
                  </a:ext>
                </a:extLst>
              </p:cNvPr>
              <p:cNvGrpSpPr/>
              <p:nvPr/>
            </p:nvGrpSpPr>
            <p:grpSpPr>
              <a:xfrm>
                <a:off x="-1605922" y="1250328"/>
                <a:ext cx="47678" cy="43420"/>
                <a:chOff x="-1605922" y="1250328"/>
                <a:chExt cx="47678" cy="43420"/>
              </a:xfrm>
              <a:solidFill>
                <a:srgbClr val="FFFFFF"/>
              </a:solidFill>
            </p:grpSpPr>
            <p:sp>
              <p:nvSpPr>
                <p:cNvPr id="214" name="Forma Livre: Forma 213">
                  <a:extLst>
                    <a:ext uri="{FF2B5EF4-FFF2-40B4-BE49-F238E27FC236}">
                      <a16:creationId xmlns:a16="http://schemas.microsoft.com/office/drawing/2014/main" id="{FCCED427-2794-9811-EFC7-2A3DD12767E5}"/>
                    </a:ext>
                  </a:extLst>
                </p:cNvPr>
                <p:cNvSpPr/>
                <p:nvPr/>
              </p:nvSpPr>
              <p:spPr>
                <a:xfrm>
                  <a:off x="-1605922" y="1267655"/>
                  <a:ext cx="13723" cy="26093"/>
                </a:xfrm>
                <a:custGeom>
                  <a:avLst/>
                  <a:gdLst>
                    <a:gd name="connsiteX0" fmla="*/ 10606 w 13723"/>
                    <a:gd name="connsiteY0" fmla="*/ 0 h 26093"/>
                    <a:gd name="connsiteX1" fmla="*/ 3130 w 13723"/>
                    <a:gd name="connsiteY1" fmla="*/ 0 h 26093"/>
                    <a:gd name="connsiteX2" fmla="*/ 0 w 13723"/>
                    <a:gd name="connsiteY2" fmla="*/ 3117 h 26093"/>
                    <a:gd name="connsiteX3" fmla="*/ 0 w 13723"/>
                    <a:gd name="connsiteY3" fmla="*/ 22964 h 26093"/>
                    <a:gd name="connsiteX4" fmla="*/ 3130 w 13723"/>
                    <a:gd name="connsiteY4" fmla="*/ 26093 h 26093"/>
                    <a:gd name="connsiteX5" fmla="*/ 10606 w 13723"/>
                    <a:gd name="connsiteY5" fmla="*/ 26093 h 26093"/>
                    <a:gd name="connsiteX6" fmla="*/ 13723 w 13723"/>
                    <a:gd name="connsiteY6" fmla="*/ 22964 h 26093"/>
                    <a:gd name="connsiteX7" fmla="*/ 13723 w 13723"/>
                    <a:gd name="connsiteY7" fmla="*/ 3117 h 26093"/>
                    <a:gd name="connsiteX8" fmla="*/ 10606 w 13723"/>
                    <a:gd name="connsiteY8" fmla="*/ 0 h 26093"/>
                    <a:gd name="connsiteX9" fmla="*/ 9625 w 13723"/>
                    <a:gd name="connsiteY9" fmla="*/ 24218 h 26093"/>
                    <a:gd name="connsiteX10" fmla="*/ 7824 w 13723"/>
                    <a:gd name="connsiteY10" fmla="*/ 22430 h 26093"/>
                    <a:gd name="connsiteX11" fmla="*/ 9625 w 13723"/>
                    <a:gd name="connsiteY11" fmla="*/ 20641 h 26093"/>
                    <a:gd name="connsiteX12" fmla="*/ 11414 w 13723"/>
                    <a:gd name="connsiteY12" fmla="*/ 22430 h 26093"/>
                    <a:gd name="connsiteX13" fmla="*/ 9625 w 13723"/>
                    <a:gd name="connsiteY13" fmla="*/ 24218 h 260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3723" h="26093">
                      <a:moveTo>
                        <a:pt x="10606" y="0"/>
                      </a:moveTo>
                      <a:lnTo>
                        <a:pt x="3130" y="0"/>
                      </a:lnTo>
                      <a:cubicBezTo>
                        <a:pt x="1403" y="0"/>
                        <a:pt x="0" y="1403"/>
                        <a:pt x="0" y="3117"/>
                      </a:cubicBezTo>
                      <a:lnTo>
                        <a:pt x="0" y="22964"/>
                      </a:lnTo>
                      <a:cubicBezTo>
                        <a:pt x="0" y="24690"/>
                        <a:pt x="1403" y="26093"/>
                        <a:pt x="3130" y="26093"/>
                      </a:cubicBezTo>
                      <a:lnTo>
                        <a:pt x="10606" y="26093"/>
                      </a:lnTo>
                      <a:cubicBezTo>
                        <a:pt x="12333" y="26093"/>
                        <a:pt x="13723" y="24690"/>
                        <a:pt x="13723" y="22964"/>
                      </a:cubicBezTo>
                      <a:lnTo>
                        <a:pt x="13723" y="3117"/>
                      </a:lnTo>
                      <a:cubicBezTo>
                        <a:pt x="13723" y="1391"/>
                        <a:pt x="12333" y="0"/>
                        <a:pt x="10606" y="0"/>
                      </a:cubicBezTo>
                      <a:close/>
                      <a:moveTo>
                        <a:pt x="9625" y="24218"/>
                      </a:moveTo>
                      <a:cubicBezTo>
                        <a:pt x="8632" y="24218"/>
                        <a:pt x="7824" y="23423"/>
                        <a:pt x="7824" y="22430"/>
                      </a:cubicBezTo>
                      <a:cubicBezTo>
                        <a:pt x="7824" y="21436"/>
                        <a:pt x="8644" y="20641"/>
                        <a:pt x="9625" y="20641"/>
                      </a:cubicBezTo>
                      <a:cubicBezTo>
                        <a:pt x="10606" y="20641"/>
                        <a:pt x="11414" y="21436"/>
                        <a:pt x="11414" y="22430"/>
                      </a:cubicBezTo>
                      <a:cubicBezTo>
                        <a:pt x="11414" y="23423"/>
                        <a:pt x="10618" y="24218"/>
                        <a:pt x="9625" y="2421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215" name="Forma Livre: Forma 214">
                  <a:extLst>
                    <a:ext uri="{FF2B5EF4-FFF2-40B4-BE49-F238E27FC236}">
                      <a16:creationId xmlns:a16="http://schemas.microsoft.com/office/drawing/2014/main" id="{9B147958-F597-B787-36A2-171AFC040C01}"/>
                    </a:ext>
                  </a:extLst>
                </p:cNvPr>
                <p:cNvSpPr/>
                <p:nvPr/>
              </p:nvSpPr>
              <p:spPr>
                <a:xfrm>
                  <a:off x="-1589193" y="1250328"/>
                  <a:ext cx="30949" cy="43420"/>
                </a:xfrm>
                <a:custGeom>
                  <a:avLst/>
                  <a:gdLst>
                    <a:gd name="connsiteX0" fmla="*/ 26305 w 30949"/>
                    <a:gd name="connsiteY0" fmla="*/ 31026 h 43420"/>
                    <a:gd name="connsiteX1" fmla="*/ 26305 w 30949"/>
                    <a:gd name="connsiteY1" fmla="*/ 31175 h 43420"/>
                    <a:gd name="connsiteX2" fmla="*/ 26888 w 30949"/>
                    <a:gd name="connsiteY2" fmla="*/ 31175 h 43420"/>
                    <a:gd name="connsiteX3" fmla="*/ 30142 w 30949"/>
                    <a:gd name="connsiteY3" fmla="*/ 34429 h 43420"/>
                    <a:gd name="connsiteX4" fmla="*/ 29198 w 30949"/>
                    <a:gd name="connsiteY4" fmla="*/ 36726 h 43420"/>
                    <a:gd name="connsiteX5" fmla="*/ 26888 w 30949"/>
                    <a:gd name="connsiteY5" fmla="*/ 37683 h 43420"/>
                    <a:gd name="connsiteX6" fmla="*/ 26305 w 30949"/>
                    <a:gd name="connsiteY6" fmla="*/ 37683 h 43420"/>
                    <a:gd name="connsiteX7" fmla="*/ 26305 w 30949"/>
                    <a:gd name="connsiteY7" fmla="*/ 37844 h 43420"/>
                    <a:gd name="connsiteX8" fmla="*/ 28925 w 30949"/>
                    <a:gd name="connsiteY8" fmla="*/ 40626 h 43420"/>
                    <a:gd name="connsiteX9" fmla="*/ 26305 w 30949"/>
                    <a:gd name="connsiteY9" fmla="*/ 43408 h 43420"/>
                    <a:gd name="connsiteX10" fmla="*/ 26106 w 30949"/>
                    <a:gd name="connsiteY10" fmla="*/ 43420 h 43420"/>
                    <a:gd name="connsiteX11" fmla="*/ 4620 w 30949"/>
                    <a:gd name="connsiteY11" fmla="*/ 43420 h 43420"/>
                    <a:gd name="connsiteX12" fmla="*/ 0 w 30949"/>
                    <a:gd name="connsiteY12" fmla="*/ 38813 h 43420"/>
                    <a:gd name="connsiteX13" fmla="*/ 0 w 30949"/>
                    <a:gd name="connsiteY13" fmla="*/ 21264 h 43420"/>
                    <a:gd name="connsiteX14" fmla="*/ 5800 w 30949"/>
                    <a:gd name="connsiteY14" fmla="*/ 10248 h 43420"/>
                    <a:gd name="connsiteX15" fmla="*/ 7216 w 30949"/>
                    <a:gd name="connsiteY15" fmla="*/ 6112 h 43420"/>
                    <a:gd name="connsiteX16" fmla="*/ 9638 w 30949"/>
                    <a:gd name="connsiteY16" fmla="*/ 14 h 43420"/>
                    <a:gd name="connsiteX17" fmla="*/ 14804 w 30949"/>
                    <a:gd name="connsiteY17" fmla="*/ 11316 h 43420"/>
                    <a:gd name="connsiteX18" fmla="*/ 12954 w 30949"/>
                    <a:gd name="connsiteY18" fmla="*/ 15886 h 43420"/>
                    <a:gd name="connsiteX19" fmla="*/ 26988 w 30949"/>
                    <a:gd name="connsiteY19" fmla="*/ 15886 h 43420"/>
                    <a:gd name="connsiteX20" fmla="*/ 30949 w 30949"/>
                    <a:gd name="connsiteY20" fmla="*/ 19873 h 43420"/>
                    <a:gd name="connsiteX21" fmla="*/ 29795 w 30949"/>
                    <a:gd name="connsiteY21" fmla="*/ 22692 h 43420"/>
                    <a:gd name="connsiteX22" fmla="*/ 27286 w 30949"/>
                    <a:gd name="connsiteY22" fmla="*/ 23847 h 43420"/>
                    <a:gd name="connsiteX23" fmla="*/ 30776 w 30949"/>
                    <a:gd name="connsiteY23" fmla="*/ 27436 h 43420"/>
                    <a:gd name="connsiteX24" fmla="*/ 29720 w 30949"/>
                    <a:gd name="connsiteY24" fmla="*/ 29958 h 43420"/>
                    <a:gd name="connsiteX25" fmla="*/ 27186 w 30949"/>
                    <a:gd name="connsiteY25" fmla="*/ 31013 h 43420"/>
                    <a:gd name="connsiteX26" fmla="*/ 26280 w 30949"/>
                    <a:gd name="connsiteY26" fmla="*/ 31013 h 434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30949" h="43420">
                      <a:moveTo>
                        <a:pt x="26305" y="31026"/>
                      </a:moveTo>
                      <a:lnTo>
                        <a:pt x="26305" y="31175"/>
                      </a:lnTo>
                      <a:lnTo>
                        <a:pt x="26888" y="31175"/>
                      </a:lnTo>
                      <a:cubicBezTo>
                        <a:pt x="28689" y="31175"/>
                        <a:pt x="30142" y="32628"/>
                        <a:pt x="30142" y="34429"/>
                      </a:cubicBezTo>
                      <a:cubicBezTo>
                        <a:pt x="30142" y="35323"/>
                        <a:pt x="29782" y="36143"/>
                        <a:pt x="29198" y="36726"/>
                      </a:cubicBezTo>
                      <a:cubicBezTo>
                        <a:pt x="28602" y="37310"/>
                        <a:pt x="27782" y="37683"/>
                        <a:pt x="26888" y="37683"/>
                      </a:cubicBezTo>
                      <a:lnTo>
                        <a:pt x="26305" y="37683"/>
                      </a:lnTo>
                      <a:lnTo>
                        <a:pt x="26305" y="37844"/>
                      </a:lnTo>
                      <a:cubicBezTo>
                        <a:pt x="27770" y="37943"/>
                        <a:pt x="28925" y="39148"/>
                        <a:pt x="28925" y="40626"/>
                      </a:cubicBezTo>
                      <a:cubicBezTo>
                        <a:pt x="28925" y="42104"/>
                        <a:pt x="27770" y="43309"/>
                        <a:pt x="26305" y="43408"/>
                      </a:cubicBezTo>
                      <a:cubicBezTo>
                        <a:pt x="26242" y="43420"/>
                        <a:pt x="26180" y="43420"/>
                        <a:pt x="26106" y="43420"/>
                      </a:cubicBezTo>
                      <a:lnTo>
                        <a:pt x="4620" y="43420"/>
                      </a:lnTo>
                      <a:cubicBezTo>
                        <a:pt x="2062" y="43420"/>
                        <a:pt x="0" y="41359"/>
                        <a:pt x="0" y="38813"/>
                      </a:cubicBezTo>
                      <a:lnTo>
                        <a:pt x="0" y="21264"/>
                      </a:lnTo>
                      <a:cubicBezTo>
                        <a:pt x="0" y="18519"/>
                        <a:pt x="3552" y="12794"/>
                        <a:pt x="5800" y="10248"/>
                      </a:cubicBezTo>
                      <a:cubicBezTo>
                        <a:pt x="6831" y="9105"/>
                        <a:pt x="7352" y="7627"/>
                        <a:pt x="7216" y="6112"/>
                      </a:cubicBezTo>
                      <a:cubicBezTo>
                        <a:pt x="7017" y="3690"/>
                        <a:pt x="7179" y="238"/>
                        <a:pt x="9638" y="14"/>
                      </a:cubicBezTo>
                      <a:cubicBezTo>
                        <a:pt x="13475" y="-346"/>
                        <a:pt x="16630" y="6311"/>
                        <a:pt x="14804" y="11316"/>
                      </a:cubicBezTo>
                      <a:cubicBezTo>
                        <a:pt x="14059" y="13353"/>
                        <a:pt x="13438" y="14843"/>
                        <a:pt x="12954" y="15886"/>
                      </a:cubicBezTo>
                      <a:lnTo>
                        <a:pt x="26988" y="15886"/>
                      </a:lnTo>
                      <a:cubicBezTo>
                        <a:pt x="29186" y="15886"/>
                        <a:pt x="30949" y="17675"/>
                        <a:pt x="30949" y="19873"/>
                      </a:cubicBezTo>
                      <a:cubicBezTo>
                        <a:pt x="30949" y="20966"/>
                        <a:pt x="30515" y="21972"/>
                        <a:pt x="29795" y="22692"/>
                      </a:cubicBezTo>
                      <a:cubicBezTo>
                        <a:pt x="29124" y="23338"/>
                        <a:pt x="28267" y="23785"/>
                        <a:pt x="27286" y="23847"/>
                      </a:cubicBezTo>
                      <a:cubicBezTo>
                        <a:pt x="29223" y="23897"/>
                        <a:pt x="30776" y="25487"/>
                        <a:pt x="30776" y="27436"/>
                      </a:cubicBezTo>
                      <a:cubicBezTo>
                        <a:pt x="30776" y="28418"/>
                        <a:pt x="30366" y="29324"/>
                        <a:pt x="29720" y="29958"/>
                      </a:cubicBezTo>
                      <a:cubicBezTo>
                        <a:pt x="29074" y="30603"/>
                        <a:pt x="28167" y="31013"/>
                        <a:pt x="27186" y="31013"/>
                      </a:cubicBezTo>
                      <a:lnTo>
                        <a:pt x="26280" y="3101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</p:grpSp>
        <p:grpSp>
          <p:nvGrpSpPr>
            <p:cNvPr id="216" name="Gráfico 8">
              <a:extLst>
                <a:ext uri="{FF2B5EF4-FFF2-40B4-BE49-F238E27FC236}">
                  <a16:creationId xmlns:a16="http://schemas.microsoft.com/office/drawing/2014/main" id="{F900EB34-C88E-38D5-A890-C30C2DC68C8C}"/>
                </a:ext>
              </a:extLst>
            </p:cNvPr>
            <p:cNvGrpSpPr/>
            <p:nvPr/>
          </p:nvGrpSpPr>
          <p:grpSpPr>
            <a:xfrm>
              <a:off x="-1425926" y="1098003"/>
              <a:ext cx="75063" cy="75063"/>
              <a:chOff x="-1425926" y="1098003"/>
              <a:chExt cx="75063" cy="75063"/>
            </a:xfrm>
          </p:grpSpPr>
          <p:sp>
            <p:nvSpPr>
              <p:cNvPr id="256" name="Forma Livre: Forma 255">
                <a:extLst>
                  <a:ext uri="{FF2B5EF4-FFF2-40B4-BE49-F238E27FC236}">
                    <a16:creationId xmlns:a16="http://schemas.microsoft.com/office/drawing/2014/main" id="{F9A569C8-F785-5274-55D5-40DAA1C0C85A}"/>
                  </a:ext>
                </a:extLst>
              </p:cNvPr>
              <p:cNvSpPr/>
              <p:nvPr/>
            </p:nvSpPr>
            <p:spPr>
              <a:xfrm>
                <a:off x="-1425926" y="1098003"/>
                <a:ext cx="75063" cy="75063"/>
              </a:xfrm>
              <a:custGeom>
                <a:avLst/>
                <a:gdLst>
                  <a:gd name="connsiteX0" fmla="*/ 75064 w 75063"/>
                  <a:gd name="connsiteY0" fmla="*/ 37532 h 75063"/>
                  <a:gd name="connsiteX1" fmla="*/ 37532 w 75063"/>
                  <a:gd name="connsiteY1" fmla="*/ 75064 h 75063"/>
                  <a:gd name="connsiteX2" fmla="*/ 0 w 75063"/>
                  <a:gd name="connsiteY2" fmla="*/ 37532 h 75063"/>
                  <a:gd name="connsiteX3" fmla="*/ 37532 w 75063"/>
                  <a:gd name="connsiteY3" fmla="*/ 0 h 75063"/>
                  <a:gd name="connsiteX4" fmla="*/ 75064 w 75063"/>
                  <a:gd name="connsiteY4" fmla="*/ 37532 h 75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063" h="75063">
                    <a:moveTo>
                      <a:pt x="75064" y="37532"/>
                    </a:moveTo>
                    <a:cubicBezTo>
                      <a:pt x="75064" y="58260"/>
                      <a:pt x="58260" y="75064"/>
                      <a:pt x="37532" y="75064"/>
                    </a:cubicBezTo>
                    <a:cubicBezTo>
                      <a:pt x="16804" y="75064"/>
                      <a:pt x="0" y="58260"/>
                      <a:pt x="0" y="37532"/>
                    </a:cubicBezTo>
                    <a:cubicBezTo>
                      <a:pt x="0" y="16804"/>
                      <a:pt x="16804" y="0"/>
                      <a:pt x="37532" y="0"/>
                    </a:cubicBezTo>
                    <a:cubicBezTo>
                      <a:pt x="58260" y="0"/>
                      <a:pt x="75064" y="16804"/>
                      <a:pt x="75064" y="37532"/>
                    </a:cubicBezTo>
                    <a:close/>
                  </a:path>
                </a:pathLst>
              </a:custGeom>
              <a:solidFill>
                <a:srgbClr val="1496EE"/>
              </a:solidFill>
              <a:ln w="12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grpSp>
            <p:nvGrpSpPr>
              <p:cNvPr id="257" name="Gráfico 8">
                <a:extLst>
                  <a:ext uri="{FF2B5EF4-FFF2-40B4-BE49-F238E27FC236}">
                    <a16:creationId xmlns:a16="http://schemas.microsoft.com/office/drawing/2014/main" id="{4F142193-193B-45F8-F535-E1E83C391A3C}"/>
                  </a:ext>
                </a:extLst>
              </p:cNvPr>
              <p:cNvGrpSpPr/>
              <p:nvPr/>
            </p:nvGrpSpPr>
            <p:grpSpPr>
              <a:xfrm>
                <a:off x="-1412003" y="1110955"/>
                <a:ext cx="47194" cy="42948"/>
                <a:chOff x="-1412003" y="1110955"/>
                <a:chExt cx="47194" cy="42948"/>
              </a:xfrm>
              <a:solidFill>
                <a:srgbClr val="FFFFFF"/>
              </a:solidFill>
            </p:grpSpPr>
            <p:sp>
              <p:nvSpPr>
                <p:cNvPr id="258" name="Forma Livre: Forma 257">
                  <a:extLst>
                    <a:ext uri="{FF2B5EF4-FFF2-40B4-BE49-F238E27FC236}">
                      <a16:creationId xmlns:a16="http://schemas.microsoft.com/office/drawing/2014/main" id="{D62EB604-5169-8F27-E9E9-397433538327}"/>
                    </a:ext>
                  </a:extLst>
                </p:cNvPr>
                <p:cNvSpPr/>
                <p:nvPr/>
              </p:nvSpPr>
              <p:spPr>
                <a:xfrm>
                  <a:off x="-1412003" y="1128084"/>
                  <a:ext cx="13586" cy="25807"/>
                </a:xfrm>
                <a:custGeom>
                  <a:avLst/>
                  <a:gdLst>
                    <a:gd name="connsiteX0" fmla="*/ 10494 w 13586"/>
                    <a:gd name="connsiteY0" fmla="*/ 0 h 25807"/>
                    <a:gd name="connsiteX1" fmla="*/ 3092 w 13586"/>
                    <a:gd name="connsiteY1" fmla="*/ 0 h 25807"/>
                    <a:gd name="connsiteX2" fmla="*/ 0 w 13586"/>
                    <a:gd name="connsiteY2" fmla="*/ 3092 h 25807"/>
                    <a:gd name="connsiteX3" fmla="*/ 0 w 13586"/>
                    <a:gd name="connsiteY3" fmla="*/ 22715 h 25807"/>
                    <a:gd name="connsiteX4" fmla="*/ 3092 w 13586"/>
                    <a:gd name="connsiteY4" fmla="*/ 25808 h 25807"/>
                    <a:gd name="connsiteX5" fmla="*/ 10494 w 13586"/>
                    <a:gd name="connsiteY5" fmla="*/ 25808 h 25807"/>
                    <a:gd name="connsiteX6" fmla="*/ 13587 w 13586"/>
                    <a:gd name="connsiteY6" fmla="*/ 22715 h 25807"/>
                    <a:gd name="connsiteX7" fmla="*/ 13587 w 13586"/>
                    <a:gd name="connsiteY7" fmla="*/ 3092 h 25807"/>
                    <a:gd name="connsiteX8" fmla="*/ 10494 w 13586"/>
                    <a:gd name="connsiteY8" fmla="*/ 0 h 25807"/>
                    <a:gd name="connsiteX9" fmla="*/ 9526 w 13586"/>
                    <a:gd name="connsiteY9" fmla="*/ 23957 h 25807"/>
                    <a:gd name="connsiteX10" fmla="*/ 7737 w 13586"/>
                    <a:gd name="connsiteY10" fmla="*/ 22194 h 25807"/>
                    <a:gd name="connsiteX11" fmla="*/ 9526 w 13586"/>
                    <a:gd name="connsiteY11" fmla="*/ 20430 h 25807"/>
                    <a:gd name="connsiteX12" fmla="*/ 11289 w 13586"/>
                    <a:gd name="connsiteY12" fmla="*/ 22194 h 25807"/>
                    <a:gd name="connsiteX13" fmla="*/ 9526 w 13586"/>
                    <a:gd name="connsiteY13" fmla="*/ 23957 h 25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3586" h="25807">
                      <a:moveTo>
                        <a:pt x="10494" y="0"/>
                      </a:moveTo>
                      <a:lnTo>
                        <a:pt x="3092" y="0"/>
                      </a:lnTo>
                      <a:cubicBezTo>
                        <a:pt x="1391" y="0"/>
                        <a:pt x="0" y="1379"/>
                        <a:pt x="0" y="3092"/>
                      </a:cubicBezTo>
                      <a:lnTo>
                        <a:pt x="0" y="22715"/>
                      </a:lnTo>
                      <a:cubicBezTo>
                        <a:pt x="0" y="24417"/>
                        <a:pt x="1379" y="25808"/>
                        <a:pt x="3092" y="25808"/>
                      </a:cubicBezTo>
                      <a:lnTo>
                        <a:pt x="10494" y="25808"/>
                      </a:lnTo>
                      <a:cubicBezTo>
                        <a:pt x="12196" y="25808"/>
                        <a:pt x="13587" y="24429"/>
                        <a:pt x="13587" y="22715"/>
                      </a:cubicBezTo>
                      <a:lnTo>
                        <a:pt x="13587" y="3092"/>
                      </a:lnTo>
                      <a:cubicBezTo>
                        <a:pt x="13587" y="1391"/>
                        <a:pt x="12209" y="0"/>
                        <a:pt x="10494" y="0"/>
                      </a:cubicBezTo>
                      <a:close/>
                      <a:moveTo>
                        <a:pt x="9526" y="23957"/>
                      </a:moveTo>
                      <a:cubicBezTo>
                        <a:pt x="8545" y="23957"/>
                        <a:pt x="7737" y="23162"/>
                        <a:pt x="7737" y="22194"/>
                      </a:cubicBezTo>
                      <a:cubicBezTo>
                        <a:pt x="7737" y="21225"/>
                        <a:pt x="8545" y="20430"/>
                        <a:pt x="9526" y="20430"/>
                      </a:cubicBezTo>
                      <a:cubicBezTo>
                        <a:pt x="10507" y="20430"/>
                        <a:pt x="11289" y="21213"/>
                        <a:pt x="11289" y="22194"/>
                      </a:cubicBezTo>
                      <a:cubicBezTo>
                        <a:pt x="11289" y="23175"/>
                        <a:pt x="10507" y="23957"/>
                        <a:pt x="9526" y="2395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259" name="Forma Livre: Forma 258">
                  <a:extLst>
                    <a:ext uri="{FF2B5EF4-FFF2-40B4-BE49-F238E27FC236}">
                      <a16:creationId xmlns:a16="http://schemas.microsoft.com/office/drawing/2014/main" id="{1A80743C-55C5-825D-AC46-C6F638FB85C3}"/>
                    </a:ext>
                  </a:extLst>
                </p:cNvPr>
                <p:cNvSpPr/>
                <p:nvPr/>
              </p:nvSpPr>
              <p:spPr>
                <a:xfrm>
                  <a:off x="-1395435" y="1110955"/>
                  <a:ext cx="30626" cy="42948"/>
                </a:xfrm>
                <a:custGeom>
                  <a:avLst/>
                  <a:gdLst>
                    <a:gd name="connsiteX0" fmla="*/ 26007 w 30626"/>
                    <a:gd name="connsiteY0" fmla="*/ 30678 h 42948"/>
                    <a:gd name="connsiteX1" fmla="*/ 26007 w 30626"/>
                    <a:gd name="connsiteY1" fmla="*/ 30827 h 42948"/>
                    <a:gd name="connsiteX2" fmla="*/ 26590 w 30626"/>
                    <a:gd name="connsiteY2" fmla="*/ 30827 h 42948"/>
                    <a:gd name="connsiteX3" fmla="*/ 29807 w 30626"/>
                    <a:gd name="connsiteY3" fmla="*/ 34044 h 42948"/>
                    <a:gd name="connsiteX4" fmla="*/ 28875 w 30626"/>
                    <a:gd name="connsiteY4" fmla="*/ 36317 h 42948"/>
                    <a:gd name="connsiteX5" fmla="*/ 26590 w 30626"/>
                    <a:gd name="connsiteY5" fmla="*/ 37260 h 42948"/>
                    <a:gd name="connsiteX6" fmla="*/ 26007 w 30626"/>
                    <a:gd name="connsiteY6" fmla="*/ 37260 h 42948"/>
                    <a:gd name="connsiteX7" fmla="*/ 26007 w 30626"/>
                    <a:gd name="connsiteY7" fmla="*/ 37422 h 42948"/>
                    <a:gd name="connsiteX8" fmla="*/ 28590 w 30626"/>
                    <a:gd name="connsiteY8" fmla="*/ 40179 h 42948"/>
                    <a:gd name="connsiteX9" fmla="*/ 26007 w 30626"/>
                    <a:gd name="connsiteY9" fmla="*/ 42936 h 42948"/>
                    <a:gd name="connsiteX10" fmla="*/ 25820 w 30626"/>
                    <a:gd name="connsiteY10" fmla="*/ 42949 h 42948"/>
                    <a:gd name="connsiteX11" fmla="*/ 4570 w 30626"/>
                    <a:gd name="connsiteY11" fmla="*/ 42949 h 42948"/>
                    <a:gd name="connsiteX12" fmla="*/ 0 w 30626"/>
                    <a:gd name="connsiteY12" fmla="*/ 38391 h 42948"/>
                    <a:gd name="connsiteX13" fmla="*/ 0 w 30626"/>
                    <a:gd name="connsiteY13" fmla="*/ 21028 h 42948"/>
                    <a:gd name="connsiteX14" fmla="*/ 5738 w 30626"/>
                    <a:gd name="connsiteY14" fmla="*/ 10136 h 42948"/>
                    <a:gd name="connsiteX15" fmla="*/ 7141 w 30626"/>
                    <a:gd name="connsiteY15" fmla="*/ 6050 h 42948"/>
                    <a:gd name="connsiteX16" fmla="*/ 9538 w 30626"/>
                    <a:gd name="connsiteY16" fmla="*/ 14 h 42948"/>
                    <a:gd name="connsiteX17" fmla="*/ 14655 w 30626"/>
                    <a:gd name="connsiteY17" fmla="*/ 11192 h 42948"/>
                    <a:gd name="connsiteX18" fmla="*/ 12817 w 30626"/>
                    <a:gd name="connsiteY18" fmla="*/ 15712 h 42948"/>
                    <a:gd name="connsiteX19" fmla="*/ 26702 w 30626"/>
                    <a:gd name="connsiteY19" fmla="*/ 15712 h 42948"/>
                    <a:gd name="connsiteX20" fmla="*/ 30627 w 30626"/>
                    <a:gd name="connsiteY20" fmla="*/ 19650 h 42948"/>
                    <a:gd name="connsiteX21" fmla="*/ 29484 w 30626"/>
                    <a:gd name="connsiteY21" fmla="*/ 22431 h 42948"/>
                    <a:gd name="connsiteX22" fmla="*/ 27013 w 30626"/>
                    <a:gd name="connsiteY22" fmla="*/ 23574 h 42948"/>
                    <a:gd name="connsiteX23" fmla="*/ 30465 w 30626"/>
                    <a:gd name="connsiteY23" fmla="*/ 27126 h 42948"/>
                    <a:gd name="connsiteX24" fmla="*/ 29422 w 30626"/>
                    <a:gd name="connsiteY24" fmla="*/ 29622 h 42948"/>
                    <a:gd name="connsiteX25" fmla="*/ 26913 w 30626"/>
                    <a:gd name="connsiteY25" fmla="*/ 30666 h 42948"/>
                    <a:gd name="connsiteX26" fmla="*/ 26007 w 30626"/>
                    <a:gd name="connsiteY26" fmla="*/ 30666 h 429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30626" h="42948">
                      <a:moveTo>
                        <a:pt x="26007" y="30678"/>
                      </a:moveTo>
                      <a:lnTo>
                        <a:pt x="26007" y="30827"/>
                      </a:lnTo>
                      <a:lnTo>
                        <a:pt x="26590" y="30827"/>
                      </a:lnTo>
                      <a:cubicBezTo>
                        <a:pt x="28379" y="30827"/>
                        <a:pt x="29807" y="32255"/>
                        <a:pt x="29807" y="34044"/>
                      </a:cubicBezTo>
                      <a:cubicBezTo>
                        <a:pt x="29807" y="34926"/>
                        <a:pt x="29447" y="35733"/>
                        <a:pt x="28875" y="36317"/>
                      </a:cubicBezTo>
                      <a:cubicBezTo>
                        <a:pt x="28279" y="36900"/>
                        <a:pt x="27472" y="37260"/>
                        <a:pt x="26590" y="37260"/>
                      </a:cubicBezTo>
                      <a:lnTo>
                        <a:pt x="26007" y="37260"/>
                      </a:lnTo>
                      <a:lnTo>
                        <a:pt x="26007" y="37422"/>
                      </a:lnTo>
                      <a:cubicBezTo>
                        <a:pt x="27459" y="37521"/>
                        <a:pt x="28590" y="38714"/>
                        <a:pt x="28590" y="40179"/>
                      </a:cubicBezTo>
                      <a:cubicBezTo>
                        <a:pt x="28590" y="41645"/>
                        <a:pt x="27447" y="42837"/>
                        <a:pt x="26007" y="42936"/>
                      </a:cubicBezTo>
                      <a:cubicBezTo>
                        <a:pt x="25944" y="42949"/>
                        <a:pt x="25882" y="42949"/>
                        <a:pt x="25820" y="42949"/>
                      </a:cubicBezTo>
                      <a:lnTo>
                        <a:pt x="4570" y="42949"/>
                      </a:lnTo>
                      <a:cubicBezTo>
                        <a:pt x="2049" y="42949"/>
                        <a:pt x="0" y="40899"/>
                        <a:pt x="0" y="38391"/>
                      </a:cubicBezTo>
                      <a:lnTo>
                        <a:pt x="0" y="21028"/>
                      </a:lnTo>
                      <a:cubicBezTo>
                        <a:pt x="0" y="18308"/>
                        <a:pt x="3515" y="12657"/>
                        <a:pt x="5738" y="10136"/>
                      </a:cubicBezTo>
                      <a:cubicBezTo>
                        <a:pt x="6756" y="9006"/>
                        <a:pt x="7265" y="7553"/>
                        <a:pt x="7141" y="6050"/>
                      </a:cubicBezTo>
                      <a:cubicBezTo>
                        <a:pt x="6942" y="3653"/>
                        <a:pt x="7104" y="238"/>
                        <a:pt x="9538" y="14"/>
                      </a:cubicBezTo>
                      <a:cubicBezTo>
                        <a:pt x="13339" y="-346"/>
                        <a:pt x="16456" y="6236"/>
                        <a:pt x="14655" y="11192"/>
                      </a:cubicBezTo>
                      <a:cubicBezTo>
                        <a:pt x="13910" y="13204"/>
                        <a:pt x="13301" y="14682"/>
                        <a:pt x="12817" y="15712"/>
                      </a:cubicBezTo>
                      <a:lnTo>
                        <a:pt x="26702" y="15712"/>
                      </a:lnTo>
                      <a:cubicBezTo>
                        <a:pt x="28875" y="15712"/>
                        <a:pt x="30627" y="17476"/>
                        <a:pt x="30627" y="19650"/>
                      </a:cubicBezTo>
                      <a:cubicBezTo>
                        <a:pt x="30627" y="20730"/>
                        <a:pt x="30192" y="21724"/>
                        <a:pt x="29484" y="22431"/>
                      </a:cubicBezTo>
                      <a:cubicBezTo>
                        <a:pt x="28826" y="23077"/>
                        <a:pt x="27969" y="23512"/>
                        <a:pt x="27013" y="23574"/>
                      </a:cubicBezTo>
                      <a:cubicBezTo>
                        <a:pt x="28925" y="23624"/>
                        <a:pt x="30465" y="25201"/>
                        <a:pt x="30465" y="27126"/>
                      </a:cubicBezTo>
                      <a:cubicBezTo>
                        <a:pt x="30465" y="28095"/>
                        <a:pt x="30068" y="28989"/>
                        <a:pt x="29422" y="29622"/>
                      </a:cubicBezTo>
                      <a:cubicBezTo>
                        <a:pt x="28776" y="30268"/>
                        <a:pt x="27894" y="30666"/>
                        <a:pt x="26913" y="30666"/>
                      </a:cubicBezTo>
                      <a:lnTo>
                        <a:pt x="26007" y="3066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</p:grpSp>
        <p:grpSp>
          <p:nvGrpSpPr>
            <p:cNvPr id="260" name="Gráfico 8">
              <a:extLst>
                <a:ext uri="{FF2B5EF4-FFF2-40B4-BE49-F238E27FC236}">
                  <a16:creationId xmlns:a16="http://schemas.microsoft.com/office/drawing/2014/main" id="{19B12B65-08F9-D521-4A8F-F23C3C5C3442}"/>
                </a:ext>
              </a:extLst>
            </p:cNvPr>
            <p:cNvGrpSpPr/>
            <p:nvPr/>
          </p:nvGrpSpPr>
          <p:grpSpPr>
            <a:xfrm>
              <a:off x="-1547078" y="1386175"/>
              <a:ext cx="75063" cy="75063"/>
              <a:chOff x="-1547078" y="1386175"/>
              <a:chExt cx="75063" cy="75063"/>
            </a:xfrm>
          </p:grpSpPr>
          <p:sp>
            <p:nvSpPr>
              <p:cNvPr id="261" name="Forma Livre: Forma 260">
                <a:extLst>
                  <a:ext uri="{FF2B5EF4-FFF2-40B4-BE49-F238E27FC236}">
                    <a16:creationId xmlns:a16="http://schemas.microsoft.com/office/drawing/2014/main" id="{B76A477B-A3C1-8E11-7888-10CCC00BFDB5}"/>
                  </a:ext>
                </a:extLst>
              </p:cNvPr>
              <p:cNvSpPr/>
              <p:nvPr/>
            </p:nvSpPr>
            <p:spPr>
              <a:xfrm>
                <a:off x="-1547078" y="1386175"/>
                <a:ext cx="75063" cy="75063"/>
              </a:xfrm>
              <a:custGeom>
                <a:avLst/>
                <a:gdLst>
                  <a:gd name="connsiteX0" fmla="*/ 75064 w 75063"/>
                  <a:gd name="connsiteY0" fmla="*/ 37532 h 75063"/>
                  <a:gd name="connsiteX1" fmla="*/ 37532 w 75063"/>
                  <a:gd name="connsiteY1" fmla="*/ 75064 h 75063"/>
                  <a:gd name="connsiteX2" fmla="*/ 0 w 75063"/>
                  <a:gd name="connsiteY2" fmla="*/ 37532 h 75063"/>
                  <a:gd name="connsiteX3" fmla="*/ 37532 w 75063"/>
                  <a:gd name="connsiteY3" fmla="*/ 0 h 75063"/>
                  <a:gd name="connsiteX4" fmla="*/ 75064 w 75063"/>
                  <a:gd name="connsiteY4" fmla="*/ 37532 h 75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063" h="75063">
                    <a:moveTo>
                      <a:pt x="75064" y="37532"/>
                    </a:moveTo>
                    <a:cubicBezTo>
                      <a:pt x="75064" y="58260"/>
                      <a:pt x="58260" y="75064"/>
                      <a:pt x="37532" y="75064"/>
                    </a:cubicBezTo>
                    <a:cubicBezTo>
                      <a:pt x="16804" y="75064"/>
                      <a:pt x="0" y="58260"/>
                      <a:pt x="0" y="37532"/>
                    </a:cubicBezTo>
                    <a:cubicBezTo>
                      <a:pt x="0" y="16804"/>
                      <a:pt x="16804" y="0"/>
                      <a:pt x="37532" y="0"/>
                    </a:cubicBezTo>
                    <a:cubicBezTo>
                      <a:pt x="58260" y="0"/>
                      <a:pt x="75064" y="16804"/>
                      <a:pt x="75064" y="37532"/>
                    </a:cubicBezTo>
                    <a:close/>
                  </a:path>
                </a:pathLst>
              </a:custGeom>
              <a:solidFill>
                <a:srgbClr val="1496EE"/>
              </a:solidFill>
              <a:ln w="12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grpSp>
            <p:nvGrpSpPr>
              <p:cNvPr id="262" name="Gráfico 8">
                <a:extLst>
                  <a:ext uri="{FF2B5EF4-FFF2-40B4-BE49-F238E27FC236}">
                    <a16:creationId xmlns:a16="http://schemas.microsoft.com/office/drawing/2014/main" id="{CC0F720D-2B96-C4B4-3AA2-82F4DB589677}"/>
                  </a:ext>
                </a:extLst>
              </p:cNvPr>
              <p:cNvGrpSpPr/>
              <p:nvPr/>
            </p:nvGrpSpPr>
            <p:grpSpPr>
              <a:xfrm>
                <a:off x="-1533144" y="1399126"/>
                <a:ext cx="47181" cy="42948"/>
                <a:chOff x="-1533144" y="1399126"/>
                <a:chExt cx="47181" cy="42948"/>
              </a:xfrm>
              <a:solidFill>
                <a:srgbClr val="FFFFFF"/>
              </a:solidFill>
            </p:grpSpPr>
            <p:sp>
              <p:nvSpPr>
                <p:cNvPr id="263" name="Forma Livre: Forma 262">
                  <a:extLst>
                    <a:ext uri="{FF2B5EF4-FFF2-40B4-BE49-F238E27FC236}">
                      <a16:creationId xmlns:a16="http://schemas.microsoft.com/office/drawing/2014/main" id="{CDEB5BAA-0BCA-EF40-C4F7-093B822167B7}"/>
                    </a:ext>
                  </a:extLst>
                </p:cNvPr>
                <p:cNvSpPr/>
                <p:nvPr/>
              </p:nvSpPr>
              <p:spPr>
                <a:xfrm>
                  <a:off x="-1533144" y="1416255"/>
                  <a:ext cx="13586" cy="25807"/>
                </a:xfrm>
                <a:custGeom>
                  <a:avLst/>
                  <a:gdLst>
                    <a:gd name="connsiteX0" fmla="*/ 10494 w 13586"/>
                    <a:gd name="connsiteY0" fmla="*/ 0 h 25807"/>
                    <a:gd name="connsiteX1" fmla="*/ 3092 w 13586"/>
                    <a:gd name="connsiteY1" fmla="*/ 0 h 25807"/>
                    <a:gd name="connsiteX2" fmla="*/ 0 w 13586"/>
                    <a:gd name="connsiteY2" fmla="*/ 3093 h 25807"/>
                    <a:gd name="connsiteX3" fmla="*/ 0 w 13586"/>
                    <a:gd name="connsiteY3" fmla="*/ 22715 h 25807"/>
                    <a:gd name="connsiteX4" fmla="*/ 3092 w 13586"/>
                    <a:gd name="connsiteY4" fmla="*/ 25808 h 25807"/>
                    <a:gd name="connsiteX5" fmla="*/ 10494 w 13586"/>
                    <a:gd name="connsiteY5" fmla="*/ 25808 h 25807"/>
                    <a:gd name="connsiteX6" fmla="*/ 13587 w 13586"/>
                    <a:gd name="connsiteY6" fmla="*/ 22715 h 25807"/>
                    <a:gd name="connsiteX7" fmla="*/ 13587 w 13586"/>
                    <a:gd name="connsiteY7" fmla="*/ 3093 h 25807"/>
                    <a:gd name="connsiteX8" fmla="*/ 10494 w 13586"/>
                    <a:gd name="connsiteY8" fmla="*/ 0 h 25807"/>
                    <a:gd name="connsiteX9" fmla="*/ 9526 w 13586"/>
                    <a:gd name="connsiteY9" fmla="*/ 23957 h 25807"/>
                    <a:gd name="connsiteX10" fmla="*/ 7737 w 13586"/>
                    <a:gd name="connsiteY10" fmla="*/ 22194 h 25807"/>
                    <a:gd name="connsiteX11" fmla="*/ 9526 w 13586"/>
                    <a:gd name="connsiteY11" fmla="*/ 20430 h 25807"/>
                    <a:gd name="connsiteX12" fmla="*/ 11289 w 13586"/>
                    <a:gd name="connsiteY12" fmla="*/ 22194 h 25807"/>
                    <a:gd name="connsiteX13" fmla="*/ 9526 w 13586"/>
                    <a:gd name="connsiteY13" fmla="*/ 23957 h 25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3586" h="25807">
                      <a:moveTo>
                        <a:pt x="10494" y="0"/>
                      </a:moveTo>
                      <a:lnTo>
                        <a:pt x="3092" y="0"/>
                      </a:lnTo>
                      <a:cubicBezTo>
                        <a:pt x="1391" y="0"/>
                        <a:pt x="0" y="1379"/>
                        <a:pt x="0" y="3093"/>
                      </a:cubicBezTo>
                      <a:lnTo>
                        <a:pt x="0" y="22715"/>
                      </a:lnTo>
                      <a:cubicBezTo>
                        <a:pt x="0" y="24417"/>
                        <a:pt x="1379" y="25808"/>
                        <a:pt x="3092" y="25808"/>
                      </a:cubicBezTo>
                      <a:lnTo>
                        <a:pt x="10494" y="25808"/>
                      </a:lnTo>
                      <a:cubicBezTo>
                        <a:pt x="12196" y="25808"/>
                        <a:pt x="13587" y="24429"/>
                        <a:pt x="13587" y="22715"/>
                      </a:cubicBezTo>
                      <a:lnTo>
                        <a:pt x="13587" y="3093"/>
                      </a:lnTo>
                      <a:cubicBezTo>
                        <a:pt x="13587" y="1391"/>
                        <a:pt x="12209" y="0"/>
                        <a:pt x="10494" y="0"/>
                      </a:cubicBezTo>
                      <a:close/>
                      <a:moveTo>
                        <a:pt x="9526" y="23957"/>
                      </a:moveTo>
                      <a:cubicBezTo>
                        <a:pt x="8545" y="23957"/>
                        <a:pt x="7737" y="23163"/>
                        <a:pt x="7737" y="22194"/>
                      </a:cubicBezTo>
                      <a:cubicBezTo>
                        <a:pt x="7737" y="21225"/>
                        <a:pt x="8545" y="20430"/>
                        <a:pt x="9526" y="20430"/>
                      </a:cubicBezTo>
                      <a:cubicBezTo>
                        <a:pt x="10507" y="20430"/>
                        <a:pt x="11289" y="21213"/>
                        <a:pt x="11289" y="22194"/>
                      </a:cubicBezTo>
                      <a:cubicBezTo>
                        <a:pt x="11289" y="23175"/>
                        <a:pt x="10494" y="23957"/>
                        <a:pt x="9526" y="2395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264" name="Forma Livre: Forma 263">
                  <a:extLst>
                    <a:ext uri="{FF2B5EF4-FFF2-40B4-BE49-F238E27FC236}">
                      <a16:creationId xmlns:a16="http://schemas.microsoft.com/office/drawing/2014/main" id="{B9C9101C-30E2-BB43-1DE2-D1946086B904}"/>
                    </a:ext>
                  </a:extLst>
                </p:cNvPr>
                <p:cNvSpPr/>
                <p:nvPr/>
              </p:nvSpPr>
              <p:spPr>
                <a:xfrm>
                  <a:off x="-1516588" y="1399126"/>
                  <a:ext cx="30626" cy="42948"/>
                </a:xfrm>
                <a:custGeom>
                  <a:avLst/>
                  <a:gdLst>
                    <a:gd name="connsiteX0" fmla="*/ 26019 w 30626"/>
                    <a:gd name="connsiteY0" fmla="*/ 30678 h 42948"/>
                    <a:gd name="connsiteX1" fmla="*/ 26019 w 30626"/>
                    <a:gd name="connsiteY1" fmla="*/ 30827 h 42948"/>
                    <a:gd name="connsiteX2" fmla="*/ 26603 w 30626"/>
                    <a:gd name="connsiteY2" fmla="*/ 30827 h 42948"/>
                    <a:gd name="connsiteX3" fmla="*/ 29819 w 30626"/>
                    <a:gd name="connsiteY3" fmla="*/ 34044 h 42948"/>
                    <a:gd name="connsiteX4" fmla="*/ 28888 w 30626"/>
                    <a:gd name="connsiteY4" fmla="*/ 36317 h 42948"/>
                    <a:gd name="connsiteX5" fmla="*/ 26603 w 30626"/>
                    <a:gd name="connsiteY5" fmla="*/ 37260 h 42948"/>
                    <a:gd name="connsiteX6" fmla="*/ 26019 w 30626"/>
                    <a:gd name="connsiteY6" fmla="*/ 37260 h 42948"/>
                    <a:gd name="connsiteX7" fmla="*/ 26019 w 30626"/>
                    <a:gd name="connsiteY7" fmla="*/ 37422 h 42948"/>
                    <a:gd name="connsiteX8" fmla="*/ 28602 w 30626"/>
                    <a:gd name="connsiteY8" fmla="*/ 40179 h 42948"/>
                    <a:gd name="connsiteX9" fmla="*/ 26019 w 30626"/>
                    <a:gd name="connsiteY9" fmla="*/ 42936 h 42948"/>
                    <a:gd name="connsiteX10" fmla="*/ 25820 w 30626"/>
                    <a:gd name="connsiteY10" fmla="*/ 42949 h 42948"/>
                    <a:gd name="connsiteX11" fmla="*/ 4570 w 30626"/>
                    <a:gd name="connsiteY11" fmla="*/ 42949 h 42948"/>
                    <a:gd name="connsiteX12" fmla="*/ 0 w 30626"/>
                    <a:gd name="connsiteY12" fmla="*/ 38391 h 42948"/>
                    <a:gd name="connsiteX13" fmla="*/ 0 w 30626"/>
                    <a:gd name="connsiteY13" fmla="*/ 21028 h 42948"/>
                    <a:gd name="connsiteX14" fmla="*/ 5738 w 30626"/>
                    <a:gd name="connsiteY14" fmla="*/ 10136 h 42948"/>
                    <a:gd name="connsiteX15" fmla="*/ 7141 w 30626"/>
                    <a:gd name="connsiteY15" fmla="*/ 6050 h 42948"/>
                    <a:gd name="connsiteX16" fmla="*/ 9538 w 30626"/>
                    <a:gd name="connsiteY16" fmla="*/ 14 h 42948"/>
                    <a:gd name="connsiteX17" fmla="*/ 14655 w 30626"/>
                    <a:gd name="connsiteY17" fmla="*/ 11192 h 42948"/>
                    <a:gd name="connsiteX18" fmla="*/ 12817 w 30626"/>
                    <a:gd name="connsiteY18" fmla="*/ 15713 h 42948"/>
                    <a:gd name="connsiteX19" fmla="*/ 26702 w 30626"/>
                    <a:gd name="connsiteY19" fmla="*/ 15713 h 42948"/>
                    <a:gd name="connsiteX20" fmla="*/ 30627 w 30626"/>
                    <a:gd name="connsiteY20" fmla="*/ 19650 h 42948"/>
                    <a:gd name="connsiteX21" fmla="*/ 29484 w 30626"/>
                    <a:gd name="connsiteY21" fmla="*/ 22431 h 42948"/>
                    <a:gd name="connsiteX22" fmla="*/ 27000 w 30626"/>
                    <a:gd name="connsiteY22" fmla="*/ 23574 h 42948"/>
                    <a:gd name="connsiteX23" fmla="*/ 30465 w 30626"/>
                    <a:gd name="connsiteY23" fmla="*/ 27126 h 42948"/>
                    <a:gd name="connsiteX24" fmla="*/ 29422 w 30626"/>
                    <a:gd name="connsiteY24" fmla="*/ 29622 h 42948"/>
                    <a:gd name="connsiteX25" fmla="*/ 26913 w 30626"/>
                    <a:gd name="connsiteY25" fmla="*/ 30666 h 42948"/>
                    <a:gd name="connsiteX26" fmla="*/ 26007 w 30626"/>
                    <a:gd name="connsiteY26" fmla="*/ 30666 h 429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30626" h="42948">
                      <a:moveTo>
                        <a:pt x="26019" y="30678"/>
                      </a:moveTo>
                      <a:lnTo>
                        <a:pt x="26019" y="30827"/>
                      </a:lnTo>
                      <a:lnTo>
                        <a:pt x="26603" y="30827"/>
                      </a:lnTo>
                      <a:cubicBezTo>
                        <a:pt x="28391" y="30827"/>
                        <a:pt x="29819" y="32255"/>
                        <a:pt x="29819" y="34044"/>
                      </a:cubicBezTo>
                      <a:cubicBezTo>
                        <a:pt x="29819" y="34926"/>
                        <a:pt x="29472" y="35733"/>
                        <a:pt x="28888" y="36317"/>
                      </a:cubicBezTo>
                      <a:cubicBezTo>
                        <a:pt x="28292" y="36900"/>
                        <a:pt x="27484" y="37260"/>
                        <a:pt x="26603" y="37260"/>
                      </a:cubicBezTo>
                      <a:lnTo>
                        <a:pt x="26019" y="37260"/>
                      </a:lnTo>
                      <a:lnTo>
                        <a:pt x="26019" y="37422"/>
                      </a:lnTo>
                      <a:cubicBezTo>
                        <a:pt x="27472" y="37521"/>
                        <a:pt x="28602" y="38714"/>
                        <a:pt x="28602" y="40179"/>
                      </a:cubicBezTo>
                      <a:cubicBezTo>
                        <a:pt x="28602" y="41645"/>
                        <a:pt x="27459" y="42837"/>
                        <a:pt x="26019" y="42936"/>
                      </a:cubicBezTo>
                      <a:cubicBezTo>
                        <a:pt x="25957" y="42949"/>
                        <a:pt x="25895" y="42949"/>
                        <a:pt x="25820" y="42949"/>
                      </a:cubicBezTo>
                      <a:lnTo>
                        <a:pt x="4570" y="42949"/>
                      </a:lnTo>
                      <a:cubicBezTo>
                        <a:pt x="2049" y="42949"/>
                        <a:pt x="0" y="40912"/>
                        <a:pt x="0" y="38391"/>
                      </a:cubicBezTo>
                      <a:lnTo>
                        <a:pt x="0" y="21028"/>
                      </a:lnTo>
                      <a:cubicBezTo>
                        <a:pt x="0" y="18308"/>
                        <a:pt x="3515" y="12657"/>
                        <a:pt x="5738" y="10136"/>
                      </a:cubicBezTo>
                      <a:cubicBezTo>
                        <a:pt x="6756" y="9006"/>
                        <a:pt x="7266" y="7553"/>
                        <a:pt x="7141" y="6050"/>
                      </a:cubicBezTo>
                      <a:cubicBezTo>
                        <a:pt x="6955" y="3653"/>
                        <a:pt x="7116" y="238"/>
                        <a:pt x="9538" y="14"/>
                      </a:cubicBezTo>
                      <a:cubicBezTo>
                        <a:pt x="13339" y="-346"/>
                        <a:pt x="16456" y="6236"/>
                        <a:pt x="14655" y="11192"/>
                      </a:cubicBezTo>
                      <a:cubicBezTo>
                        <a:pt x="13922" y="13204"/>
                        <a:pt x="13301" y="14682"/>
                        <a:pt x="12817" y="15713"/>
                      </a:cubicBezTo>
                      <a:lnTo>
                        <a:pt x="26702" y="15713"/>
                      </a:lnTo>
                      <a:cubicBezTo>
                        <a:pt x="28875" y="15713"/>
                        <a:pt x="30627" y="17476"/>
                        <a:pt x="30627" y="19650"/>
                      </a:cubicBezTo>
                      <a:cubicBezTo>
                        <a:pt x="30627" y="20730"/>
                        <a:pt x="30192" y="21724"/>
                        <a:pt x="29484" y="22431"/>
                      </a:cubicBezTo>
                      <a:cubicBezTo>
                        <a:pt x="28826" y="23077"/>
                        <a:pt x="27969" y="23512"/>
                        <a:pt x="27000" y="23574"/>
                      </a:cubicBezTo>
                      <a:cubicBezTo>
                        <a:pt x="28913" y="23624"/>
                        <a:pt x="30465" y="25201"/>
                        <a:pt x="30465" y="27126"/>
                      </a:cubicBezTo>
                      <a:cubicBezTo>
                        <a:pt x="30465" y="28095"/>
                        <a:pt x="30068" y="28989"/>
                        <a:pt x="29422" y="29622"/>
                      </a:cubicBezTo>
                      <a:cubicBezTo>
                        <a:pt x="28776" y="30268"/>
                        <a:pt x="27894" y="30666"/>
                        <a:pt x="26913" y="30666"/>
                      </a:cubicBezTo>
                      <a:lnTo>
                        <a:pt x="26007" y="3066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</p:grpSp>
        <p:grpSp>
          <p:nvGrpSpPr>
            <p:cNvPr id="265" name="Gráfico 8">
              <a:extLst>
                <a:ext uri="{FF2B5EF4-FFF2-40B4-BE49-F238E27FC236}">
                  <a16:creationId xmlns:a16="http://schemas.microsoft.com/office/drawing/2014/main" id="{CB8E826C-D9E0-9530-2B1B-49FE0460604E}"/>
                </a:ext>
              </a:extLst>
            </p:cNvPr>
            <p:cNvGrpSpPr/>
            <p:nvPr/>
          </p:nvGrpSpPr>
          <p:grpSpPr>
            <a:xfrm>
              <a:off x="-2705364" y="2167030"/>
              <a:ext cx="76243" cy="76243"/>
              <a:chOff x="-2705364" y="2167030"/>
              <a:chExt cx="76243" cy="76243"/>
            </a:xfrm>
          </p:grpSpPr>
          <p:sp>
            <p:nvSpPr>
              <p:cNvPr id="266" name="Forma Livre: Forma 265">
                <a:extLst>
                  <a:ext uri="{FF2B5EF4-FFF2-40B4-BE49-F238E27FC236}">
                    <a16:creationId xmlns:a16="http://schemas.microsoft.com/office/drawing/2014/main" id="{DB5FEF95-0EA1-3689-2218-EBDF141A059E}"/>
                  </a:ext>
                </a:extLst>
              </p:cNvPr>
              <p:cNvSpPr/>
              <p:nvPr/>
            </p:nvSpPr>
            <p:spPr>
              <a:xfrm>
                <a:off x="-2705364" y="2167030"/>
                <a:ext cx="76243" cy="76243"/>
              </a:xfrm>
              <a:custGeom>
                <a:avLst/>
                <a:gdLst>
                  <a:gd name="connsiteX0" fmla="*/ 76244 w 76243"/>
                  <a:gd name="connsiteY0" fmla="*/ 38116 h 76243"/>
                  <a:gd name="connsiteX1" fmla="*/ 38116 w 76243"/>
                  <a:gd name="connsiteY1" fmla="*/ 76244 h 76243"/>
                  <a:gd name="connsiteX2" fmla="*/ 0 w 76243"/>
                  <a:gd name="connsiteY2" fmla="*/ 38116 h 76243"/>
                  <a:gd name="connsiteX3" fmla="*/ 38116 w 76243"/>
                  <a:gd name="connsiteY3" fmla="*/ 0 h 76243"/>
                  <a:gd name="connsiteX4" fmla="*/ 76244 w 76243"/>
                  <a:gd name="connsiteY4" fmla="*/ 38116 h 76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43" h="76243">
                    <a:moveTo>
                      <a:pt x="76244" y="38116"/>
                    </a:moveTo>
                    <a:cubicBezTo>
                      <a:pt x="76244" y="59167"/>
                      <a:pt x="59179" y="76244"/>
                      <a:pt x="38116" y="76244"/>
                    </a:cubicBezTo>
                    <a:cubicBezTo>
                      <a:pt x="17052" y="76244"/>
                      <a:pt x="0" y="59179"/>
                      <a:pt x="0" y="38116"/>
                    </a:cubicBezTo>
                    <a:cubicBezTo>
                      <a:pt x="0" y="17052"/>
                      <a:pt x="17064" y="0"/>
                      <a:pt x="38116" y="0"/>
                    </a:cubicBezTo>
                    <a:cubicBezTo>
                      <a:pt x="59167" y="0"/>
                      <a:pt x="76244" y="17064"/>
                      <a:pt x="76244" y="38116"/>
                    </a:cubicBezTo>
                    <a:close/>
                  </a:path>
                </a:pathLst>
              </a:custGeom>
              <a:solidFill>
                <a:srgbClr val="1496EE"/>
              </a:solidFill>
              <a:ln w="12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grpSp>
            <p:nvGrpSpPr>
              <p:cNvPr id="267" name="Gráfico 8">
                <a:extLst>
                  <a:ext uri="{FF2B5EF4-FFF2-40B4-BE49-F238E27FC236}">
                    <a16:creationId xmlns:a16="http://schemas.microsoft.com/office/drawing/2014/main" id="{83E625C1-DDBA-2DB3-AB98-182E31D1955C}"/>
                  </a:ext>
                </a:extLst>
              </p:cNvPr>
              <p:cNvGrpSpPr/>
              <p:nvPr/>
            </p:nvGrpSpPr>
            <p:grpSpPr>
              <a:xfrm>
                <a:off x="-2691194" y="2180181"/>
                <a:ext cx="47889" cy="43619"/>
                <a:chOff x="-2691194" y="2180181"/>
                <a:chExt cx="47889" cy="43619"/>
              </a:xfrm>
              <a:solidFill>
                <a:srgbClr val="FFFFFF"/>
              </a:solidFill>
            </p:grpSpPr>
            <p:sp>
              <p:nvSpPr>
                <p:cNvPr id="268" name="Forma Livre: Forma 267">
                  <a:extLst>
                    <a:ext uri="{FF2B5EF4-FFF2-40B4-BE49-F238E27FC236}">
                      <a16:creationId xmlns:a16="http://schemas.microsoft.com/office/drawing/2014/main" id="{C5B4E916-CA06-C5BE-B694-5DFD7B329D4B}"/>
                    </a:ext>
                  </a:extLst>
                </p:cNvPr>
                <p:cNvSpPr/>
                <p:nvPr/>
              </p:nvSpPr>
              <p:spPr>
                <a:xfrm>
                  <a:off x="-2691194" y="2197582"/>
                  <a:ext cx="13785" cy="26217"/>
                </a:xfrm>
                <a:custGeom>
                  <a:avLst/>
                  <a:gdLst>
                    <a:gd name="connsiteX0" fmla="*/ 10644 w 13785"/>
                    <a:gd name="connsiteY0" fmla="*/ 0 h 26217"/>
                    <a:gd name="connsiteX1" fmla="*/ 3130 w 13785"/>
                    <a:gd name="connsiteY1" fmla="*/ 0 h 26217"/>
                    <a:gd name="connsiteX2" fmla="*/ 0 w 13785"/>
                    <a:gd name="connsiteY2" fmla="*/ 3142 h 26217"/>
                    <a:gd name="connsiteX3" fmla="*/ 0 w 13785"/>
                    <a:gd name="connsiteY3" fmla="*/ 23076 h 26217"/>
                    <a:gd name="connsiteX4" fmla="*/ 3130 w 13785"/>
                    <a:gd name="connsiteY4" fmla="*/ 26218 h 26217"/>
                    <a:gd name="connsiteX5" fmla="*/ 10644 w 13785"/>
                    <a:gd name="connsiteY5" fmla="*/ 26218 h 26217"/>
                    <a:gd name="connsiteX6" fmla="*/ 13786 w 13785"/>
                    <a:gd name="connsiteY6" fmla="*/ 23076 h 26217"/>
                    <a:gd name="connsiteX7" fmla="*/ 13786 w 13785"/>
                    <a:gd name="connsiteY7" fmla="*/ 3142 h 26217"/>
                    <a:gd name="connsiteX8" fmla="*/ 10644 w 13785"/>
                    <a:gd name="connsiteY8" fmla="*/ 0 h 26217"/>
                    <a:gd name="connsiteX9" fmla="*/ 9662 w 13785"/>
                    <a:gd name="connsiteY9" fmla="*/ 24330 h 26217"/>
                    <a:gd name="connsiteX10" fmla="*/ 7849 w 13785"/>
                    <a:gd name="connsiteY10" fmla="*/ 22529 h 26217"/>
                    <a:gd name="connsiteX11" fmla="*/ 9662 w 13785"/>
                    <a:gd name="connsiteY11" fmla="*/ 20728 h 26217"/>
                    <a:gd name="connsiteX12" fmla="*/ 11463 w 13785"/>
                    <a:gd name="connsiteY12" fmla="*/ 22529 h 26217"/>
                    <a:gd name="connsiteX13" fmla="*/ 9662 w 13785"/>
                    <a:gd name="connsiteY13" fmla="*/ 24330 h 262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3785" h="26217">
                      <a:moveTo>
                        <a:pt x="10644" y="0"/>
                      </a:moveTo>
                      <a:lnTo>
                        <a:pt x="3130" y="0"/>
                      </a:lnTo>
                      <a:cubicBezTo>
                        <a:pt x="1403" y="0"/>
                        <a:pt x="0" y="1403"/>
                        <a:pt x="0" y="3142"/>
                      </a:cubicBezTo>
                      <a:lnTo>
                        <a:pt x="0" y="23076"/>
                      </a:lnTo>
                      <a:cubicBezTo>
                        <a:pt x="0" y="24802"/>
                        <a:pt x="1403" y="26218"/>
                        <a:pt x="3130" y="26218"/>
                      </a:cubicBezTo>
                      <a:lnTo>
                        <a:pt x="10644" y="26218"/>
                      </a:lnTo>
                      <a:cubicBezTo>
                        <a:pt x="12370" y="26218"/>
                        <a:pt x="13786" y="24814"/>
                        <a:pt x="13786" y="23076"/>
                      </a:cubicBezTo>
                      <a:lnTo>
                        <a:pt x="13786" y="3142"/>
                      </a:lnTo>
                      <a:cubicBezTo>
                        <a:pt x="13786" y="1403"/>
                        <a:pt x="12382" y="0"/>
                        <a:pt x="10644" y="0"/>
                      </a:cubicBezTo>
                      <a:close/>
                      <a:moveTo>
                        <a:pt x="9662" y="24330"/>
                      </a:moveTo>
                      <a:cubicBezTo>
                        <a:pt x="8669" y="24330"/>
                        <a:pt x="7849" y="23535"/>
                        <a:pt x="7849" y="22529"/>
                      </a:cubicBezTo>
                      <a:cubicBezTo>
                        <a:pt x="7849" y="21523"/>
                        <a:pt x="8669" y="20728"/>
                        <a:pt x="9662" y="20728"/>
                      </a:cubicBezTo>
                      <a:cubicBezTo>
                        <a:pt x="10656" y="20728"/>
                        <a:pt x="11463" y="21523"/>
                        <a:pt x="11463" y="22529"/>
                      </a:cubicBezTo>
                      <a:cubicBezTo>
                        <a:pt x="11463" y="23535"/>
                        <a:pt x="10669" y="24330"/>
                        <a:pt x="9662" y="243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269" name="Forma Livre: Forma 268">
                  <a:extLst>
                    <a:ext uri="{FF2B5EF4-FFF2-40B4-BE49-F238E27FC236}">
                      <a16:creationId xmlns:a16="http://schemas.microsoft.com/office/drawing/2014/main" id="{C646D896-E93A-9691-79FA-478DCA65C613}"/>
                    </a:ext>
                  </a:extLst>
                </p:cNvPr>
                <p:cNvSpPr/>
                <p:nvPr/>
              </p:nvSpPr>
              <p:spPr>
                <a:xfrm>
                  <a:off x="-2674403" y="2180181"/>
                  <a:ext cx="31098" cy="43606"/>
                </a:xfrm>
                <a:custGeom>
                  <a:avLst/>
                  <a:gdLst>
                    <a:gd name="connsiteX0" fmla="*/ 26429 w 31098"/>
                    <a:gd name="connsiteY0" fmla="*/ 31162 h 43606"/>
                    <a:gd name="connsiteX1" fmla="*/ 26429 w 31098"/>
                    <a:gd name="connsiteY1" fmla="*/ 31311 h 43606"/>
                    <a:gd name="connsiteX2" fmla="*/ 27013 w 31098"/>
                    <a:gd name="connsiteY2" fmla="*/ 31311 h 43606"/>
                    <a:gd name="connsiteX3" fmla="*/ 30279 w 31098"/>
                    <a:gd name="connsiteY3" fmla="*/ 34578 h 43606"/>
                    <a:gd name="connsiteX4" fmla="*/ 29335 w 31098"/>
                    <a:gd name="connsiteY4" fmla="*/ 36875 h 43606"/>
                    <a:gd name="connsiteX5" fmla="*/ 27013 w 31098"/>
                    <a:gd name="connsiteY5" fmla="*/ 37844 h 43606"/>
                    <a:gd name="connsiteX6" fmla="*/ 26429 w 31098"/>
                    <a:gd name="connsiteY6" fmla="*/ 37844 h 43606"/>
                    <a:gd name="connsiteX7" fmla="*/ 26429 w 31098"/>
                    <a:gd name="connsiteY7" fmla="*/ 38006 h 43606"/>
                    <a:gd name="connsiteX8" fmla="*/ 29062 w 31098"/>
                    <a:gd name="connsiteY8" fmla="*/ 40800 h 43606"/>
                    <a:gd name="connsiteX9" fmla="*/ 26429 w 31098"/>
                    <a:gd name="connsiteY9" fmla="*/ 43594 h 43606"/>
                    <a:gd name="connsiteX10" fmla="*/ 26230 w 31098"/>
                    <a:gd name="connsiteY10" fmla="*/ 43607 h 43606"/>
                    <a:gd name="connsiteX11" fmla="*/ 4645 w 31098"/>
                    <a:gd name="connsiteY11" fmla="*/ 43607 h 43606"/>
                    <a:gd name="connsiteX12" fmla="*/ 0 w 31098"/>
                    <a:gd name="connsiteY12" fmla="*/ 38987 h 43606"/>
                    <a:gd name="connsiteX13" fmla="*/ 0 w 31098"/>
                    <a:gd name="connsiteY13" fmla="*/ 21351 h 43606"/>
                    <a:gd name="connsiteX14" fmla="*/ 5837 w 31098"/>
                    <a:gd name="connsiteY14" fmla="*/ 10285 h 43606"/>
                    <a:gd name="connsiteX15" fmla="*/ 7253 w 31098"/>
                    <a:gd name="connsiteY15" fmla="*/ 6137 h 43606"/>
                    <a:gd name="connsiteX16" fmla="*/ 9687 w 31098"/>
                    <a:gd name="connsiteY16" fmla="*/ 14 h 43606"/>
                    <a:gd name="connsiteX17" fmla="*/ 14879 w 31098"/>
                    <a:gd name="connsiteY17" fmla="*/ 11365 h 43606"/>
                    <a:gd name="connsiteX18" fmla="*/ 13016 w 31098"/>
                    <a:gd name="connsiteY18" fmla="*/ 15961 h 43606"/>
                    <a:gd name="connsiteX19" fmla="*/ 27112 w 31098"/>
                    <a:gd name="connsiteY19" fmla="*/ 15961 h 43606"/>
                    <a:gd name="connsiteX20" fmla="*/ 31099 w 31098"/>
                    <a:gd name="connsiteY20" fmla="*/ 19960 h 43606"/>
                    <a:gd name="connsiteX21" fmla="*/ 29943 w 31098"/>
                    <a:gd name="connsiteY21" fmla="*/ 22792 h 43606"/>
                    <a:gd name="connsiteX22" fmla="*/ 27423 w 31098"/>
                    <a:gd name="connsiteY22" fmla="*/ 23946 h 43606"/>
                    <a:gd name="connsiteX23" fmla="*/ 30937 w 31098"/>
                    <a:gd name="connsiteY23" fmla="*/ 27561 h 43606"/>
                    <a:gd name="connsiteX24" fmla="*/ 29882 w 31098"/>
                    <a:gd name="connsiteY24" fmla="*/ 30094 h 43606"/>
                    <a:gd name="connsiteX25" fmla="*/ 27335 w 31098"/>
                    <a:gd name="connsiteY25" fmla="*/ 31162 h 43606"/>
                    <a:gd name="connsiteX26" fmla="*/ 26416 w 31098"/>
                    <a:gd name="connsiteY26" fmla="*/ 31162 h 436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31098" h="43606">
                      <a:moveTo>
                        <a:pt x="26429" y="31162"/>
                      </a:moveTo>
                      <a:lnTo>
                        <a:pt x="26429" y="31311"/>
                      </a:lnTo>
                      <a:lnTo>
                        <a:pt x="27013" y="31311"/>
                      </a:lnTo>
                      <a:cubicBezTo>
                        <a:pt x="28826" y="31311"/>
                        <a:pt x="30279" y="32764"/>
                        <a:pt x="30279" y="34578"/>
                      </a:cubicBezTo>
                      <a:cubicBezTo>
                        <a:pt x="30279" y="35472"/>
                        <a:pt x="29919" y="36292"/>
                        <a:pt x="29335" y="36875"/>
                      </a:cubicBezTo>
                      <a:cubicBezTo>
                        <a:pt x="28726" y="37459"/>
                        <a:pt x="27919" y="37844"/>
                        <a:pt x="27013" y="37844"/>
                      </a:cubicBezTo>
                      <a:lnTo>
                        <a:pt x="26429" y="37844"/>
                      </a:lnTo>
                      <a:lnTo>
                        <a:pt x="26429" y="38006"/>
                      </a:lnTo>
                      <a:cubicBezTo>
                        <a:pt x="27894" y="38105"/>
                        <a:pt x="29062" y="39309"/>
                        <a:pt x="29062" y="40800"/>
                      </a:cubicBezTo>
                      <a:cubicBezTo>
                        <a:pt x="29062" y="42290"/>
                        <a:pt x="27907" y="43495"/>
                        <a:pt x="26429" y="43594"/>
                      </a:cubicBezTo>
                      <a:cubicBezTo>
                        <a:pt x="26367" y="43607"/>
                        <a:pt x="26292" y="43607"/>
                        <a:pt x="26230" y="43607"/>
                      </a:cubicBezTo>
                      <a:lnTo>
                        <a:pt x="4645" y="43607"/>
                      </a:lnTo>
                      <a:cubicBezTo>
                        <a:pt x="2074" y="43607"/>
                        <a:pt x="0" y="41533"/>
                        <a:pt x="0" y="38987"/>
                      </a:cubicBezTo>
                      <a:lnTo>
                        <a:pt x="0" y="21351"/>
                      </a:lnTo>
                      <a:cubicBezTo>
                        <a:pt x="0" y="18594"/>
                        <a:pt x="3564" y="12843"/>
                        <a:pt x="5837" y="10285"/>
                      </a:cubicBezTo>
                      <a:cubicBezTo>
                        <a:pt x="6868" y="9142"/>
                        <a:pt x="7390" y="7652"/>
                        <a:pt x="7253" y="6137"/>
                      </a:cubicBezTo>
                      <a:cubicBezTo>
                        <a:pt x="7054" y="3703"/>
                        <a:pt x="7216" y="238"/>
                        <a:pt x="9687" y="14"/>
                      </a:cubicBezTo>
                      <a:cubicBezTo>
                        <a:pt x="13550" y="-346"/>
                        <a:pt x="16717" y="6336"/>
                        <a:pt x="14879" y="11365"/>
                      </a:cubicBezTo>
                      <a:cubicBezTo>
                        <a:pt x="14133" y="13402"/>
                        <a:pt x="13500" y="14905"/>
                        <a:pt x="13016" y="15961"/>
                      </a:cubicBezTo>
                      <a:lnTo>
                        <a:pt x="27112" y="15961"/>
                      </a:lnTo>
                      <a:cubicBezTo>
                        <a:pt x="29322" y="15961"/>
                        <a:pt x="31099" y="17762"/>
                        <a:pt x="31099" y="19960"/>
                      </a:cubicBezTo>
                      <a:cubicBezTo>
                        <a:pt x="31099" y="21053"/>
                        <a:pt x="30651" y="22071"/>
                        <a:pt x="29943" y="22792"/>
                      </a:cubicBezTo>
                      <a:cubicBezTo>
                        <a:pt x="29273" y="23450"/>
                        <a:pt x="28403" y="23884"/>
                        <a:pt x="27423" y="23946"/>
                      </a:cubicBezTo>
                      <a:cubicBezTo>
                        <a:pt x="29372" y="23996"/>
                        <a:pt x="30937" y="25598"/>
                        <a:pt x="30937" y="27561"/>
                      </a:cubicBezTo>
                      <a:cubicBezTo>
                        <a:pt x="30937" y="28542"/>
                        <a:pt x="30527" y="29461"/>
                        <a:pt x="29882" y="30094"/>
                      </a:cubicBezTo>
                      <a:cubicBezTo>
                        <a:pt x="29223" y="30752"/>
                        <a:pt x="28329" y="31162"/>
                        <a:pt x="27335" y="31162"/>
                      </a:cubicBezTo>
                      <a:lnTo>
                        <a:pt x="26416" y="3116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</p:grpSp>
        <p:grpSp>
          <p:nvGrpSpPr>
            <p:cNvPr id="270" name="Gráfico 8">
              <a:extLst>
                <a:ext uri="{FF2B5EF4-FFF2-40B4-BE49-F238E27FC236}">
                  <a16:creationId xmlns:a16="http://schemas.microsoft.com/office/drawing/2014/main" id="{931DE6BF-756F-671C-7A8A-DEDDDAAF63F9}"/>
                </a:ext>
              </a:extLst>
            </p:cNvPr>
            <p:cNvGrpSpPr/>
            <p:nvPr/>
          </p:nvGrpSpPr>
          <p:grpSpPr>
            <a:xfrm>
              <a:off x="-3717510" y="2438435"/>
              <a:ext cx="124195" cy="124195"/>
              <a:chOff x="-3717510" y="2438435"/>
              <a:chExt cx="124195" cy="124195"/>
            </a:xfrm>
          </p:grpSpPr>
          <p:sp>
            <p:nvSpPr>
              <p:cNvPr id="271" name="Forma Livre: Forma 270">
                <a:extLst>
                  <a:ext uri="{FF2B5EF4-FFF2-40B4-BE49-F238E27FC236}">
                    <a16:creationId xmlns:a16="http://schemas.microsoft.com/office/drawing/2014/main" id="{F76F7E01-3728-427A-03D5-1A9FAD405DC8}"/>
                  </a:ext>
                </a:extLst>
              </p:cNvPr>
              <p:cNvSpPr/>
              <p:nvPr/>
            </p:nvSpPr>
            <p:spPr>
              <a:xfrm>
                <a:off x="-3717510" y="2438435"/>
                <a:ext cx="124195" cy="124195"/>
              </a:xfrm>
              <a:custGeom>
                <a:avLst/>
                <a:gdLst>
                  <a:gd name="connsiteX0" fmla="*/ 124196 w 124195"/>
                  <a:gd name="connsiteY0" fmla="*/ 62098 h 124195"/>
                  <a:gd name="connsiteX1" fmla="*/ 62098 w 124195"/>
                  <a:gd name="connsiteY1" fmla="*/ 124196 h 124195"/>
                  <a:gd name="connsiteX2" fmla="*/ 0 w 124195"/>
                  <a:gd name="connsiteY2" fmla="*/ 62098 h 124195"/>
                  <a:gd name="connsiteX3" fmla="*/ 62098 w 124195"/>
                  <a:gd name="connsiteY3" fmla="*/ 0 h 124195"/>
                  <a:gd name="connsiteX4" fmla="*/ 124196 w 124195"/>
                  <a:gd name="connsiteY4" fmla="*/ 62098 h 124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4195" h="124195">
                    <a:moveTo>
                      <a:pt x="124196" y="62098"/>
                    </a:moveTo>
                    <a:cubicBezTo>
                      <a:pt x="124196" y="96388"/>
                      <a:pt x="96401" y="124196"/>
                      <a:pt x="62098" y="124196"/>
                    </a:cubicBezTo>
                    <a:cubicBezTo>
                      <a:pt x="27795" y="124196"/>
                      <a:pt x="0" y="96401"/>
                      <a:pt x="0" y="62098"/>
                    </a:cubicBezTo>
                    <a:cubicBezTo>
                      <a:pt x="0" y="27795"/>
                      <a:pt x="27807" y="0"/>
                      <a:pt x="62098" y="0"/>
                    </a:cubicBezTo>
                    <a:cubicBezTo>
                      <a:pt x="96388" y="0"/>
                      <a:pt x="124196" y="27795"/>
                      <a:pt x="124196" y="62098"/>
                    </a:cubicBezTo>
                    <a:close/>
                  </a:path>
                </a:pathLst>
              </a:custGeom>
              <a:solidFill>
                <a:srgbClr val="1496EE"/>
              </a:solidFill>
              <a:ln w="12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grpSp>
            <p:nvGrpSpPr>
              <p:cNvPr id="272" name="Gráfico 8">
                <a:extLst>
                  <a:ext uri="{FF2B5EF4-FFF2-40B4-BE49-F238E27FC236}">
                    <a16:creationId xmlns:a16="http://schemas.microsoft.com/office/drawing/2014/main" id="{C3B455D6-CF26-9963-77B9-4D338481AFC0}"/>
                  </a:ext>
                </a:extLst>
              </p:cNvPr>
              <p:cNvGrpSpPr/>
              <p:nvPr/>
            </p:nvGrpSpPr>
            <p:grpSpPr>
              <a:xfrm>
                <a:off x="-3694434" y="2459848"/>
                <a:ext cx="78057" cy="71037"/>
                <a:chOff x="-3694434" y="2459848"/>
                <a:chExt cx="78057" cy="71037"/>
              </a:xfrm>
              <a:solidFill>
                <a:srgbClr val="FFFFFF"/>
              </a:solidFill>
            </p:grpSpPr>
            <p:sp>
              <p:nvSpPr>
                <p:cNvPr id="273" name="Forma Livre: Forma 272">
                  <a:extLst>
                    <a:ext uri="{FF2B5EF4-FFF2-40B4-BE49-F238E27FC236}">
                      <a16:creationId xmlns:a16="http://schemas.microsoft.com/office/drawing/2014/main" id="{6408B863-D701-FBD0-2368-8F0B16D5FF4A}"/>
                    </a:ext>
                  </a:extLst>
                </p:cNvPr>
                <p:cNvSpPr/>
                <p:nvPr/>
              </p:nvSpPr>
              <p:spPr>
                <a:xfrm>
                  <a:off x="-3694434" y="2488212"/>
                  <a:ext cx="22454" cy="42673"/>
                </a:xfrm>
                <a:custGeom>
                  <a:avLst/>
                  <a:gdLst>
                    <a:gd name="connsiteX0" fmla="*/ 17350 w 22454"/>
                    <a:gd name="connsiteY0" fmla="*/ 0 h 42673"/>
                    <a:gd name="connsiteX1" fmla="*/ 5104 w 22454"/>
                    <a:gd name="connsiteY1" fmla="*/ 0 h 42673"/>
                    <a:gd name="connsiteX2" fmla="*/ 0 w 22454"/>
                    <a:gd name="connsiteY2" fmla="*/ 5104 h 42673"/>
                    <a:gd name="connsiteX3" fmla="*/ 0 w 22454"/>
                    <a:gd name="connsiteY3" fmla="*/ 37569 h 42673"/>
                    <a:gd name="connsiteX4" fmla="*/ 5104 w 22454"/>
                    <a:gd name="connsiteY4" fmla="*/ 42674 h 42673"/>
                    <a:gd name="connsiteX5" fmla="*/ 17350 w 22454"/>
                    <a:gd name="connsiteY5" fmla="*/ 42674 h 42673"/>
                    <a:gd name="connsiteX6" fmla="*/ 22455 w 22454"/>
                    <a:gd name="connsiteY6" fmla="*/ 37569 h 42673"/>
                    <a:gd name="connsiteX7" fmla="*/ 22455 w 22454"/>
                    <a:gd name="connsiteY7" fmla="*/ 5104 h 42673"/>
                    <a:gd name="connsiteX8" fmla="*/ 17350 w 22454"/>
                    <a:gd name="connsiteY8" fmla="*/ 0 h 42673"/>
                    <a:gd name="connsiteX9" fmla="*/ 15748 w 22454"/>
                    <a:gd name="connsiteY9" fmla="*/ 39631 h 42673"/>
                    <a:gd name="connsiteX10" fmla="*/ 12792 w 22454"/>
                    <a:gd name="connsiteY10" fmla="*/ 36700 h 42673"/>
                    <a:gd name="connsiteX11" fmla="*/ 15748 w 22454"/>
                    <a:gd name="connsiteY11" fmla="*/ 33769 h 42673"/>
                    <a:gd name="connsiteX12" fmla="*/ 18679 w 22454"/>
                    <a:gd name="connsiteY12" fmla="*/ 36700 h 42673"/>
                    <a:gd name="connsiteX13" fmla="*/ 15748 w 22454"/>
                    <a:gd name="connsiteY13" fmla="*/ 39631 h 426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2454" h="42673">
                      <a:moveTo>
                        <a:pt x="17350" y="0"/>
                      </a:moveTo>
                      <a:lnTo>
                        <a:pt x="5104" y="0"/>
                      </a:lnTo>
                      <a:cubicBezTo>
                        <a:pt x="2285" y="0"/>
                        <a:pt x="0" y="2285"/>
                        <a:pt x="0" y="5104"/>
                      </a:cubicBezTo>
                      <a:lnTo>
                        <a:pt x="0" y="37569"/>
                      </a:lnTo>
                      <a:cubicBezTo>
                        <a:pt x="0" y="40388"/>
                        <a:pt x="2285" y="42674"/>
                        <a:pt x="5104" y="42674"/>
                      </a:cubicBezTo>
                      <a:lnTo>
                        <a:pt x="17350" y="42674"/>
                      </a:lnTo>
                      <a:cubicBezTo>
                        <a:pt x="20169" y="42674"/>
                        <a:pt x="22455" y="40388"/>
                        <a:pt x="22455" y="37569"/>
                      </a:cubicBezTo>
                      <a:lnTo>
                        <a:pt x="22455" y="5104"/>
                      </a:lnTo>
                      <a:cubicBezTo>
                        <a:pt x="22455" y="2285"/>
                        <a:pt x="20169" y="0"/>
                        <a:pt x="17350" y="0"/>
                      </a:cubicBezTo>
                      <a:close/>
                      <a:moveTo>
                        <a:pt x="15748" y="39631"/>
                      </a:moveTo>
                      <a:cubicBezTo>
                        <a:pt x="14121" y="39631"/>
                        <a:pt x="12792" y="38327"/>
                        <a:pt x="12792" y="36700"/>
                      </a:cubicBezTo>
                      <a:cubicBezTo>
                        <a:pt x="12792" y="35073"/>
                        <a:pt x="14121" y="33769"/>
                        <a:pt x="15748" y="33769"/>
                      </a:cubicBezTo>
                      <a:cubicBezTo>
                        <a:pt x="17375" y="33769"/>
                        <a:pt x="18679" y="35073"/>
                        <a:pt x="18679" y="36700"/>
                      </a:cubicBezTo>
                      <a:cubicBezTo>
                        <a:pt x="18679" y="38327"/>
                        <a:pt x="17375" y="39631"/>
                        <a:pt x="15748" y="3963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274" name="Forma Livre: Forma 273">
                  <a:extLst>
                    <a:ext uri="{FF2B5EF4-FFF2-40B4-BE49-F238E27FC236}">
                      <a16:creationId xmlns:a16="http://schemas.microsoft.com/office/drawing/2014/main" id="{676DDEA2-85D8-CFDD-59EE-8A0154BD4FBD}"/>
                    </a:ext>
                  </a:extLst>
                </p:cNvPr>
                <p:cNvSpPr/>
                <p:nvPr/>
              </p:nvSpPr>
              <p:spPr>
                <a:xfrm>
                  <a:off x="-3667049" y="2459848"/>
                  <a:ext cx="50671" cy="71025"/>
                </a:xfrm>
                <a:custGeom>
                  <a:avLst/>
                  <a:gdLst>
                    <a:gd name="connsiteX0" fmla="*/ 43021 w 50671"/>
                    <a:gd name="connsiteY0" fmla="*/ 50769 h 71025"/>
                    <a:gd name="connsiteX1" fmla="*/ 43021 w 50671"/>
                    <a:gd name="connsiteY1" fmla="*/ 51005 h 71025"/>
                    <a:gd name="connsiteX2" fmla="*/ 43978 w 50671"/>
                    <a:gd name="connsiteY2" fmla="*/ 51005 h 71025"/>
                    <a:gd name="connsiteX3" fmla="*/ 49306 w 50671"/>
                    <a:gd name="connsiteY3" fmla="*/ 56333 h 71025"/>
                    <a:gd name="connsiteX4" fmla="*/ 47766 w 50671"/>
                    <a:gd name="connsiteY4" fmla="*/ 60084 h 71025"/>
                    <a:gd name="connsiteX5" fmla="*/ 43990 w 50671"/>
                    <a:gd name="connsiteY5" fmla="*/ 61648 h 71025"/>
                    <a:gd name="connsiteX6" fmla="*/ 43034 w 50671"/>
                    <a:gd name="connsiteY6" fmla="*/ 61648 h 71025"/>
                    <a:gd name="connsiteX7" fmla="*/ 43034 w 50671"/>
                    <a:gd name="connsiteY7" fmla="*/ 61909 h 71025"/>
                    <a:gd name="connsiteX8" fmla="*/ 47319 w 50671"/>
                    <a:gd name="connsiteY8" fmla="*/ 66455 h 71025"/>
                    <a:gd name="connsiteX9" fmla="*/ 43034 w 50671"/>
                    <a:gd name="connsiteY9" fmla="*/ 71000 h 71025"/>
                    <a:gd name="connsiteX10" fmla="*/ 42711 w 50671"/>
                    <a:gd name="connsiteY10" fmla="*/ 71025 h 71025"/>
                    <a:gd name="connsiteX11" fmla="*/ 7551 w 50671"/>
                    <a:gd name="connsiteY11" fmla="*/ 71025 h 71025"/>
                    <a:gd name="connsiteX12" fmla="*/ 0 w 50671"/>
                    <a:gd name="connsiteY12" fmla="*/ 63499 h 71025"/>
                    <a:gd name="connsiteX13" fmla="*/ 0 w 50671"/>
                    <a:gd name="connsiteY13" fmla="*/ 34785 h 71025"/>
                    <a:gd name="connsiteX14" fmla="*/ 9501 w 50671"/>
                    <a:gd name="connsiteY14" fmla="*/ 16764 h 71025"/>
                    <a:gd name="connsiteX15" fmla="*/ 11811 w 50671"/>
                    <a:gd name="connsiteY15" fmla="*/ 10008 h 71025"/>
                    <a:gd name="connsiteX16" fmla="*/ 15773 w 50671"/>
                    <a:gd name="connsiteY16" fmla="*/ 23 h 71025"/>
                    <a:gd name="connsiteX17" fmla="*/ 24243 w 50671"/>
                    <a:gd name="connsiteY17" fmla="*/ 18515 h 71025"/>
                    <a:gd name="connsiteX18" fmla="*/ 21213 w 50671"/>
                    <a:gd name="connsiteY18" fmla="*/ 25992 h 71025"/>
                    <a:gd name="connsiteX19" fmla="*/ 44176 w 50671"/>
                    <a:gd name="connsiteY19" fmla="*/ 25992 h 71025"/>
                    <a:gd name="connsiteX20" fmla="*/ 50672 w 50671"/>
                    <a:gd name="connsiteY20" fmla="*/ 32512 h 71025"/>
                    <a:gd name="connsiteX21" fmla="*/ 48784 w 50671"/>
                    <a:gd name="connsiteY21" fmla="*/ 37120 h 71025"/>
                    <a:gd name="connsiteX22" fmla="*/ 44686 w 50671"/>
                    <a:gd name="connsiteY22" fmla="*/ 39008 h 71025"/>
                    <a:gd name="connsiteX23" fmla="*/ 50411 w 50671"/>
                    <a:gd name="connsiteY23" fmla="*/ 44894 h 71025"/>
                    <a:gd name="connsiteX24" fmla="*/ 48685 w 50671"/>
                    <a:gd name="connsiteY24" fmla="*/ 49018 h 71025"/>
                    <a:gd name="connsiteX25" fmla="*/ 44537 w 50671"/>
                    <a:gd name="connsiteY25" fmla="*/ 50744 h 71025"/>
                    <a:gd name="connsiteX26" fmla="*/ 43046 w 50671"/>
                    <a:gd name="connsiteY26" fmla="*/ 50744 h 710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50671" h="71025">
                      <a:moveTo>
                        <a:pt x="43021" y="50769"/>
                      </a:moveTo>
                      <a:lnTo>
                        <a:pt x="43021" y="51005"/>
                      </a:lnTo>
                      <a:lnTo>
                        <a:pt x="43978" y="51005"/>
                      </a:lnTo>
                      <a:cubicBezTo>
                        <a:pt x="46934" y="51005"/>
                        <a:pt x="49306" y="53377"/>
                        <a:pt x="49306" y="56333"/>
                      </a:cubicBezTo>
                      <a:cubicBezTo>
                        <a:pt x="49306" y="57798"/>
                        <a:pt x="48722" y="59127"/>
                        <a:pt x="47766" y="60084"/>
                      </a:cubicBezTo>
                      <a:cubicBezTo>
                        <a:pt x="46785" y="61040"/>
                        <a:pt x="45456" y="61648"/>
                        <a:pt x="43990" y="61648"/>
                      </a:cubicBezTo>
                      <a:lnTo>
                        <a:pt x="43034" y="61648"/>
                      </a:lnTo>
                      <a:lnTo>
                        <a:pt x="43034" y="61909"/>
                      </a:lnTo>
                      <a:cubicBezTo>
                        <a:pt x="45431" y="62071"/>
                        <a:pt x="47319" y="64033"/>
                        <a:pt x="47319" y="66455"/>
                      </a:cubicBezTo>
                      <a:cubicBezTo>
                        <a:pt x="47319" y="68877"/>
                        <a:pt x="45431" y="70851"/>
                        <a:pt x="43034" y="71000"/>
                      </a:cubicBezTo>
                      <a:cubicBezTo>
                        <a:pt x="42922" y="71025"/>
                        <a:pt x="42823" y="71025"/>
                        <a:pt x="42711" y="71025"/>
                      </a:cubicBezTo>
                      <a:lnTo>
                        <a:pt x="7551" y="71025"/>
                      </a:lnTo>
                      <a:cubicBezTo>
                        <a:pt x="3378" y="71025"/>
                        <a:pt x="0" y="67647"/>
                        <a:pt x="0" y="63499"/>
                      </a:cubicBezTo>
                      <a:lnTo>
                        <a:pt x="0" y="34785"/>
                      </a:lnTo>
                      <a:cubicBezTo>
                        <a:pt x="0" y="30289"/>
                        <a:pt x="5812" y="20925"/>
                        <a:pt x="9501" y="16764"/>
                      </a:cubicBezTo>
                      <a:cubicBezTo>
                        <a:pt x="11178" y="14901"/>
                        <a:pt x="12034" y="12479"/>
                        <a:pt x="11811" y="10008"/>
                      </a:cubicBezTo>
                      <a:cubicBezTo>
                        <a:pt x="11488" y="6046"/>
                        <a:pt x="11761" y="395"/>
                        <a:pt x="15773" y="23"/>
                      </a:cubicBezTo>
                      <a:cubicBezTo>
                        <a:pt x="22057" y="-561"/>
                        <a:pt x="27211" y="10318"/>
                        <a:pt x="24243" y="18515"/>
                      </a:cubicBezTo>
                      <a:cubicBezTo>
                        <a:pt x="23013" y="21844"/>
                        <a:pt x="22007" y="24290"/>
                        <a:pt x="21213" y="25992"/>
                      </a:cubicBezTo>
                      <a:lnTo>
                        <a:pt x="44176" y="25992"/>
                      </a:lnTo>
                      <a:cubicBezTo>
                        <a:pt x="47766" y="25992"/>
                        <a:pt x="50672" y="28923"/>
                        <a:pt x="50672" y="32512"/>
                      </a:cubicBezTo>
                      <a:cubicBezTo>
                        <a:pt x="50672" y="34301"/>
                        <a:pt x="49951" y="35940"/>
                        <a:pt x="48784" y="37120"/>
                      </a:cubicBezTo>
                      <a:cubicBezTo>
                        <a:pt x="47691" y="38188"/>
                        <a:pt x="46288" y="38896"/>
                        <a:pt x="44686" y="39008"/>
                      </a:cubicBezTo>
                      <a:cubicBezTo>
                        <a:pt x="47853" y="39082"/>
                        <a:pt x="50411" y="41690"/>
                        <a:pt x="50411" y="44894"/>
                      </a:cubicBezTo>
                      <a:cubicBezTo>
                        <a:pt x="50411" y="46496"/>
                        <a:pt x="49753" y="47987"/>
                        <a:pt x="48685" y="49018"/>
                      </a:cubicBezTo>
                      <a:cubicBezTo>
                        <a:pt x="47617" y="50086"/>
                        <a:pt x="46151" y="50744"/>
                        <a:pt x="44537" y="50744"/>
                      </a:cubicBezTo>
                      <a:lnTo>
                        <a:pt x="43046" y="507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</p:grpSp>
        <p:grpSp>
          <p:nvGrpSpPr>
            <p:cNvPr id="275" name="Gráfico 8">
              <a:extLst>
                <a:ext uri="{FF2B5EF4-FFF2-40B4-BE49-F238E27FC236}">
                  <a16:creationId xmlns:a16="http://schemas.microsoft.com/office/drawing/2014/main" id="{70DA486A-9708-2F35-E454-39ADB77D62F2}"/>
                </a:ext>
              </a:extLst>
            </p:cNvPr>
            <p:cNvGrpSpPr/>
            <p:nvPr/>
          </p:nvGrpSpPr>
          <p:grpSpPr>
            <a:xfrm>
              <a:off x="-2653202" y="1765704"/>
              <a:ext cx="154586" cy="154573"/>
              <a:chOff x="-2653202" y="1765704"/>
              <a:chExt cx="154586" cy="154573"/>
            </a:xfrm>
          </p:grpSpPr>
          <p:sp>
            <p:nvSpPr>
              <p:cNvPr id="276" name="Forma Livre: Forma 275">
                <a:extLst>
                  <a:ext uri="{FF2B5EF4-FFF2-40B4-BE49-F238E27FC236}">
                    <a16:creationId xmlns:a16="http://schemas.microsoft.com/office/drawing/2014/main" id="{55EA349B-17AD-8900-2721-F03806D3FB33}"/>
                  </a:ext>
                </a:extLst>
              </p:cNvPr>
              <p:cNvSpPr/>
              <p:nvPr/>
            </p:nvSpPr>
            <p:spPr>
              <a:xfrm>
                <a:off x="-2653202" y="1765704"/>
                <a:ext cx="154586" cy="154573"/>
              </a:xfrm>
              <a:custGeom>
                <a:avLst/>
                <a:gdLst>
                  <a:gd name="connsiteX0" fmla="*/ 154586 w 154586"/>
                  <a:gd name="connsiteY0" fmla="*/ 77287 h 154573"/>
                  <a:gd name="connsiteX1" fmla="*/ 77287 w 154586"/>
                  <a:gd name="connsiteY1" fmla="*/ 154574 h 154573"/>
                  <a:gd name="connsiteX2" fmla="*/ 0 w 154586"/>
                  <a:gd name="connsiteY2" fmla="*/ 77287 h 154573"/>
                  <a:gd name="connsiteX3" fmla="*/ 77287 w 154586"/>
                  <a:gd name="connsiteY3" fmla="*/ 0 h 154573"/>
                  <a:gd name="connsiteX4" fmla="*/ 154586 w 154586"/>
                  <a:gd name="connsiteY4" fmla="*/ 77287 h 154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4586" h="154573">
                    <a:moveTo>
                      <a:pt x="154586" y="77287"/>
                    </a:moveTo>
                    <a:cubicBezTo>
                      <a:pt x="154586" y="119973"/>
                      <a:pt x="119985" y="154574"/>
                      <a:pt x="77287" y="154574"/>
                    </a:cubicBezTo>
                    <a:cubicBezTo>
                      <a:pt x="34588" y="154574"/>
                      <a:pt x="0" y="119973"/>
                      <a:pt x="0" y="77287"/>
                    </a:cubicBezTo>
                    <a:cubicBezTo>
                      <a:pt x="0" y="34601"/>
                      <a:pt x="34601" y="0"/>
                      <a:pt x="77287" y="0"/>
                    </a:cubicBezTo>
                    <a:cubicBezTo>
                      <a:pt x="119973" y="0"/>
                      <a:pt x="154586" y="34601"/>
                      <a:pt x="154586" y="77287"/>
                    </a:cubicBezTo>
                    <a:close/>
                  </a:path>
                </a:pathLst>
              </a:custGeom>
              <a:solidFill>
                <a:srgbClr val="1496EE"/>
              </a:solidFill>
              <a:ln w="12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grpSp>
            <p:nvGrpSpPr>
              <p:cNvPr id="277" name="Gráfico 8">
                <a:extLst>
                  <a:ext uri="{FF2B5EF4-FFF2-40B4-BE49-F238E27FC236}">
                    <a16:creationId xmlns:a16="http://schemas.microsoft.com/office/drawing/2014/main" id="{09541BB5-DF3E-5FFF-BDFD-1958DD93EB65}"/>
                  </a:ext>
                </a:extLst>
              </p:cNvPr>
              <p:cNvGrpSpPr/>
              <p:nvPr/>
            </p:nvGrpSpPr>
            <p:grpSpPr>
              <a:xfrm>
                <a:off x="-2624488" y="1792365"/>
                <a:ext cx="97145" cy="88406"/>
                <a:chOff x="-2624488" y="1792365"/>
                <a:chExt cx="97145" cy="88406"/>
              </a:xfrm>
              <a:solidFill>
                <a:srgbClr val="FFFFFF"/>
              </a:solidFill>
            </p:grpSpPr>
            <p:sp>
              <p:nvSpPr>
                <p:cNvPr id="278" name="Forma Livre: Forma 277">
                  <a:extLst>
                    <a:ext uri="{FF2B5EF4-FFF2-40B4-BE49-F238E27FC236}">
                      <a16:creationId xmlns:a16="http://schemas.microsoft.com/office/drawing/2014/main" id="{66242251-E5CD-CA72-F985-C25B47F802DF}"/>
                    </a:ext>
                  </a:extLst>
                </p:cNvPr>
                <p:cNvSpPr/>
                <p:nvPr/>
              </p:nvSpPr>
              <p:spPr>
                <a:xfrm>
                  <a:off x="-2624488" y="1827641"/>
                  <a:ext cx="27956" cy="53130"/>
                </a:xfrm>
                <a:custGeom>
                  <a:avLst/>
                  <a:gdLst>
                    <a:gd name="connsiteX0" fmla="*/ 21598 w 27956"/>
                    <a:gd name="connsiteY0" fmla="*/ 0 h 53130"/>
                    <a:gd name="connsiteX1" fmla="*/ 6359 w 27956"/>
                    <a:gd name="connsiteY1" fmla="*/ 0 h 53130"/>
                    <a:gd name="connsiteX2" fmla="*/ 0 w 27956"/>
                    <a:gd name="connsiteY2" fmla="*/ 6359 h 53130"/>
                    <a:gd name="connsiteX3" fmla="*/ 0 w 27956"/>
                    <a:gd name="connsiteY3" fmla="*/ 46772 h 53130"/>
                    <a:gd name="connsiteX4" fmla="*/ 6359 w 27956"/>
                    <a:gd name="connsiteY4" fmla="*/ 53131 h 53130"/>
                    <a:gd name="connsiteX5" fmla="*/ 21598 w 27956"/>
                    <a:gd name="connsiteY5" fmla="*/ 53131 h 53130"/>
                    <a:gd name="connsiteX6" fmla="*/ 27956 w 27956"/>
                    <a:gd name="connsiteY6" fmla="*/ 46772 h 53130"/>
                    <a:gd name="connsiteX7" fmla="*/ 27956 w 27956"/>
                    <a:gd name="connsiteY7" fmla="*/ 6359 h 53130"/>
                    <a:gd name="connsiteX8" fmla="*/ 21598 w 27956"/>
                    <a:gd name="connsiteY8" fmla="*/ 0 h 53130"/>
                    <a:gd name="connsiteX9" fmla="*/ 19611 w 27956"/>
                    <a:gd name="connsiteY9" fmla="*/ 49318 h 53130"/>
                    <a:gd name="connsiteX10" fmla="*/ 15934 w 27956"/>
                    <a:gd name="connsiteY10" fmla="*/ 45679 h 53130"/>
                    <a:gd name="connsiteX11" fmla="*/ 19611 w 27956"/>
                    <a:gd name="connsiteY11" fmla="*/ 42040 h 53130"/>
                    <a:gd name="connsiteX12" fmla="*/ 23249 w 27956"/>
                    <a:gd name="connsiteY12" fmla="*/ 45679 h 53130"/>
                    <a:gd name="connsiteX13" fmla="*/ 19611 w 27956"/>
                    <a:gd name="connsiteY13" fmla="*/ 49318 h 531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956" h="53130">
                      <a:moveTo>
                        <a:pt x="21598" y="0"/>
                      </a:moveTo>
                      <a:lnTo>
                        <a:pt x="6359" y="0"/>
                      </a:lnTo>
                      <a:cubicBezTo>
                        <a:pt x="2844" y="0"/>
                        <a:pt x="0" y="2844"/>
                        <a:pt x="0" y="6359"/>
                      </a:cubicBezTo>
                      <a:lnTo>
                        <a:pt x="0" y="46772"/>
                      </a:lnTo>
                      <a:cubicBezTo>
                        <a:pt x="0" y="50287"/>
                        <a:pt x="2844" y="53131"/>
                        <a:pt x="6359" y="53131"/>
                      </a:cubicBezTo>
                      <a:lnTo>
                        <a:pt x="21598" y="53131"/>
                      </a:lnTo>
                      <a:cubicBezTo>
                        <a:pt x="25112" y="53131"/>
                        <a:pt x="27956" y="50287"/>
                        <a:pt x="27956" y="46772"/>
                      </a:cubicBezTo>
                      <a:lnTo>
                        <a:pt x="27956" y="6359"/>
                      </a:lnTo>
                      <a:cubicBezTo>
                        <a:pt x="27956" y="2844"/>
                        <a:pt x="25112" y="0"/>
                        <a:pt x="21598" y="0"/>
                      </a:cubicBezTo>
                      <a:close/>
                      <a:moveTo>
                        <a:pt x="19611" y="49318"/>
                      </a:moveTo>
                      <a:cubicBezTo>
                        <a:pt x="17586" y="49318"/>
                        <a:pt x="15934" y="47691"/>
                        <a:pt x="15934" y="45679"/>
                      </a:cubicBezTo>
                      <a:cubicBezTo>
                        <a:pt x="15934" y="43667"/>
                        <a:pt x="17586" y="42040"/>
                        <a:pt x="19611" y="42040"/>
                      </a:cubicBezTo>
                      <a:cubicBezTo>
                        <a:pt x="21635" y="42040"/>
                        <a:pt x="23249" y="43667"/>
                        <a:pt x="23249" y="45679"/>
                      </a:cubicBezTo>
                      <a:cubicBezTo>
                        <a:pt x="23249" y="47691"/>
                        <a:pt x="21623" y="49318"/>
                        <a:pt x="19611" y="4931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279" name="Forma Livre: Forma 278">
                  <a:extLst>
                    <a:ext uri="{FF2B5EF4-FFF2-40B4-BE49-F238E27FC236}">
                      <a16:creationId xmlns:a16="http://schemas.microsoft.com/office/drawing/2014/main" id="{4561A288-6FA3-E0E9-0F2F-82521E597742}"/>
                    </a:ext>
                  </a:extLst>
                </p:cNvPr>
                <p:cNvSpPr/>
                <p:nvPr/>
              </p:nvSpPr>
              <p:spPr>
                <a:xfrm>
                  <a:off x="-2590409" y="1792365"/>
                  <a:ext cx="63066" cy="88406"/>
                </a:xfrm>
                <a:custGeom>
                  <a:avLst/>
                  <a:gdLst>
                    <a:gd name="connsiteX0" fmla="*/ 53566 w 63066"/>
                    <a:gd name="connsiteY0" fmla="*/ 63170 h 88406"/>
                    <a:gd name="connsiteX1" fmla="*/ 53566 w 63066"/>
                    <a:gd name="connsiteY1" fmla="*/ 63468 h 88406"/>
                    <a:gd name="connsiteX2" fmla="*/ 54758 w 63066"/>
                    <a:gd name="connsiteY2" fmla="*/ 63468 h 88406"/>
                    <a:gd name="connsiteX3" fmla="*/ 61378 w 63066"/>
                    <a:gd name="connsiteY3" fmla="*/ 70087 h 88406"/>
                    <a:gd name="connsiteX4" fmla="*/ 59453 w 63066"/>
                    <a:gd name="connsiteY4" fmla="*/ 74757 h 88406"/>
                    <a:gd name="connsiteX5" fmla="*/ 54746 w 63066"/>
                    <a:gd name="connsiteY5" fmla="*/ 76707 h 88406"/>
                    <a:gd name="connsiteX6" fmla="*/ 53553 w 63066"/>
                    <a:gd name="connsiteY6" fmla="*/ 76707 h 88406"/>
                    <a:gd name="connsiteX7" fmla="*/ 53553 w 63066"/>
                    <a:gd name="connsiteY7" fmla="*/ 77042 h 88406"/>
                    <a:gd name="connsiteX8" fmla="*/ 58894 w 63066"/>
                    <a:gd name="connsiteY8" fmla="*/ 82706 h 88406"/>
                    <a:gd name="connsiteX9" fmla="*/ 53553 w 63066"/>
                    <a:gd name="connsiteY9" fmla="*/ 88369 h 88406"/>
                    <a:gd name="connsiteX10" fmla="*/ 53156 w 63066"/>
                    <a:gd name="connsiteY10" fmla="*/ 88406 h 88406"/>
                    <a:gd name="connsiteX11" fmla="*/ 9402 w 63066"/>
                    <a:gd name="connsiteY11" fmla="*/ 88406 h 88406"/>
                    <a:gd name="connsiteX12" fmla="*/ 0 w 63066"/>
                    <a:gd name="connsiteY12" fmla="*/ 79029 h 88406"/>
                    <a:gd name="connsiteX13" fmla="*/ 0 w 63066"/>
                    <a:gd name="connsiteY13" fmla="*/ 43286 h 88406"/>
                    <a:gd name="connsiteX14" fmla="*/ 11823 w 63066"/>
                    <a:gd name="connsiteY14" fmla="*/ 20856 h 88406"/>
                    <a:gd name="connsiteX15" fmla="*/ 14705 w 63066"/>
                    <a:gd name="connsiteY15" fmla="*/ 12448 h 88406"/>
                    <a:gd name="connsiteX16" fmla="*/ 19635 w 63066"/>
                    <a:gd name="connsiteY16" fmla="*/ 29 h 88406"/>
                    <a:gd name="connsiteX17" fmla="*/ 30167 w 63066"/>
                    <a:gd name="connsiteY17" fmla="*/ 23054 h 88406"/>
                    <a:gd name="connsiteX18" fmla="*/ 26392 w 63066"/>
                    <a:gd name="connsiteY18" fmla="*/ 32357 h 88406"/>
                    <a:gd name="connsiteX19" fmla="*/ 54981 w 63066"/>
                    <a:gd name="connsiteY19" fmla="*/ 32357 h 88406"/>
                    <a:gd name="connsiteX20" fmla="*/ 63067 w 63066"/>
                    <a:gd name="connsiteY20" fmla="*/ 40467 h 88406"/>
                    <a:gd name="connsiteX21" fmla="*/ 60719 w 63066"/>
                    <a:gd name="connsiteY21" fmla="*/ 46192 h 88406"/>
                    <a:gd name="connsiteX22" fmla="*/ 55615 w 63066"/>
                    <a:gd name="connsiteY22" fmla="*/ 48539 h 88406"/>
                    <a:gd name="connsiteX23" fmla="*/ 62731 w 63066"/>
                    <a:gd name="connsiteY23" fmla="*/ 55867 h 88406"/>
                    <a:gd name="connsiteX24" fmla="*/ 60583 w 63066"/>
                    <a:gd name="connsiteY24" fmla="*/ 60996 h 88406"/>
                    <a:gd name="connsiteX25" fmla="*/ 55416 w 63066"/>
                    <a:gd name="connsiteY25" fmla="*/ 63145 h 88406"/>
                    <a:gd name="connsiteX26" fmla="*/ 53566 w 63066"/>
                    <a:gd name="connsiteY26" fmla="*/ 63145 h 884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63066" h="88406">
                      <a:moveTo>
                        <a:pt x="53566" y="63170"/>
                      </a:moveTo>
                      <a:lnTo>
                        <a:pt x="53566" y="63468"/>
                      </a:lnTo>
                      <a:lnTo>
                        <a:pt x="54758" y="63468"/>
                      </a:lnTo>
                      <a:cubicBezTo>
                        <a:pt x="58434" y="63468"/>
                        <a:pt x="61378" y="66411"/>
                        <a:pt x="61378" y="70087"/>
                      </a:cubicBezTo>
                      <a:cubicBezTo>
                        <a:pt x="61378" y="71913"/>
                        <a:pt x="60645" y="73565"/>
                        <a:pt x="59453" y="74757"/>
                      </a:cubicBezTo>
                      <a:cubicBezTo>
                        <a:pt x="58223" y="75949"/>
                        <a:pt x="56571" y="76707"/>
                        <a:pt x="54746" y="76707"/>
                      </a:cubicBezTo>
                      <a:lnTo>
                        <a:pt x="53553" y="76707"/>
                      </a:lnTo>
                      <a:lnTo>
                        <a:pt x="53553" y="77042"/>
                      </a:lnTo>
                      <a:cubicBezTo>
                        <a:pt x="56534" y="77241"/>
                        <a:pt x="58894" y="79688"/>
                        <a:pt x="58894" y="82706"/>
                      </a:cubicBezTo>
                      <a:cubicBezTo>
                        <a:pt x="58894" y="85724"/>
                        <a:pt x="56546" y="88170"/>
                        <a:pt x="53553" y="88369"/>
                      </a:cubicBezTo>
                      <a:cubicBezTo>
                        <a:pt x="53417" y="88406"/>
                        <a:pt x="53293" y="88406"/>
                        <a:pt x="53156" y="88406"/>
                      </a:cubicBezTo>
                      <a:lnTo>
                        <a:pt x="9402" y="88406"/>
                      </a:lnTo>
                      <a:cubicBezTo>
                        <a:pt x="4198" y="88406"/>
                        <a:pt x="0" y="84196"/>
                        <a:pt x="0" y="79029"/>
                      </a:cubicBezTo>
                      <a:lnTo>
                        <a:pt x="0" y="43286"/>
                      </a:lnTo>
                      <a:cubicBezTo>
                        <a:pt x="0" y="37697"/>
                        <a:pt x="7241" y="26035"/>
                        <a:pt x="11823" y="20856"/>
                      </a:cubicBezTo>
                      <a:cubicBezTo>
                        <a:pt x="13910" y="18534"/>
                        <a:pt x="14966" y="15528"/>
                        <a:pt x="14705" y="12448"/>
                      </a:cubicBezTo>
                      <a:cubicBezTo>
                        <a:pt x="14307" y="7517"/>
                        <a:pt x="14643" y="488"/>
                        <a:pt x="19635" y="29"/>
                      </a:cubicBezTo>
                      <a:cubicBezTo>
                        <a:pt x="27460" y="-704"/>
                        <a:pt x="33881" y="12846"/>
                        <a:pt x="30167" y="23054"/>
                      </a:cubicBezTo>
                      <a:cubicBezTo>
                        <a:pt x="28640" y="27190"/>
                        <a:pt x="27385" y="30245"/>
                        <a:pt x="26392" y="32357"/>
                      </a:cubicBezTo>
                      <a:lnTo>
                        <a:pt x="54981" y="32357"/>
                      </a:lnTo>
                      <a:cubicBezTo>
                        <a:pt x="59453" y="32357"/>
                        <a:pt x="63067" y="35996"/>
                        <a:pt x="63067" y="40467"/>
                      </a:cubicBezTo>
                      <a:cubicBezTo>
                        <a:pt x="63067" y="42690"/>
                        <a:pt x="62172" y="44739"/>
                        <a:pt x="60719" y="46192"/>
                      </a:cubicBezTo>
                      <a:cubicBezTo>
                        <a:pt x="59366" y="47521"/>
                        <a:pt x="57602" y="48415"/>
                        <a:pt x="55615" y="48539"/>
                      </a:cubicBezTo>
                      <a:cubicBezTo>
                        <a:pt x="59552" y="48639"/>
                        <a:pt x="62731" y="51880"/>
                        <a:pt x="62731" y="55867"/>
                      </a:cubicBezTo>
                      <a:cubicBezTo>
                        <a:pt x="62731" y="57854"/>
                        <a:pt x="61899" y="59705"/>
                        <a:pt x="60583" y="60996"/>
                      </a:cubicBezTo>
                      <a:cubicBezTo>
                        <a:pt x="59254" y="62325"/>
                        <a:pt x="57440" y="63145"/>
                        <a:pt x="55416" y="63145"/>
                      </a:cubicBezTo>
                      <a:lnTo>
                        <a:pt x="53566" y="6314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</p:grpSp>
        <p:grpSp>
          <p:nvGrpSpPr>
            <p:cNvPr id="280" name="Gráfico 8">
              <a:extLst>
                <a:ext uri="{FF2B5EF4-FFF2-40B4-BE49-F238E27FC236}">
                  <a16:creationId xmlns:a16="http://schemas.microsoft.com/office/drawing/2014/main" id="{6F91762C-DEA2-CE29-2B1C-AD2CB290E9CC}"/>
                </a:ext>
              </a:extLst>
            </p:cNvPr>
            <p:cNvGrpSpPr/>
            <p:nvPr/>
          </p:nvGrpSpPr>
          <p:grpSpPr>
            <a:xfrm>
              <a:off x="-2292923" y="1282906"/>
              <a:ext cx="206537" cy="206537"/>
              <a:chOff x="-2292923" y="1282906"/>
              <a:chExt cx="206537" cy="206537"/>
            </a:xfrm>
          </p:grpSpPr>
          <p:sp>
            <p:nvSpPr>
              <p:cNvPr id="281" name="Forma Livre: Forma 280">
                <a:extLst>
                  <a:ext uri="{FF2B5EF4-FFF2-40B4-BE49-F238E27FC236}">
                    <a16:creationId xmlns:a16="http://schemas.microsoft.com/office/drawing/2014/main" id="{83E177C0-BB8D-E144-CA4D-9A586E00888D}"/>
                  </a:ext>
                </a:extLst>
              </p:cNvPr>
              <p:cNvSpPr/>
              <p:nvPr/>
            </p:nvSpPr>
            <p:spPr>
              <a:xfrm>
                <a:off x="-2292923" y="1282906"/>
                <a:ext cx="206537" cy="206537"/>
              </a:xfrm>
              <a:custGeom>
                <a:avLst/>
                <a:gdLst>
                  <a:gd name="connsiteX0" fmla="*/ 206537 w 206537"/>
                  <a:gd name="connsiteY0" fmla="*/ 103269 h 206537"/>
                  <a:gd name="connsiteX1" fmla="*/ 103269 w 206537"/>
                  <a:gd name="connsiteY1" fmla="*/ 206537 h 206537"/>
                  <a:gd name="connsiteX2" fmla="*/ 0 w 206537"/>
                  <a:gd name="connsiteY2" fmla="*/ 103269 h 206537"/>
                  <a:gd name="connsiteX3" fmla="*/ 103269 w 206537"/>
                  <a:gd name="connsiteY3" fmla="*/ 0 h 206537"/>
                  <a:gd name="connsiteX4" fmla="*/ 206537 w 206537"/>
                  <a:gd name="connsiteY4" fmla="*/ 103269 h 206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6537" h="206537">
                    <a:moveTo>
                      <a:pt x="206537" y="103269"/>
                    </a:moveTo>
                    <a:cubicBezTo>
                      <a:pt x="206537" y="160299"/>
                      <a:pt x="160299" y="206537"/>
                      <a:pt x="103269" y="206537"/>
                    </a:cubicBezTo>
                    <a:cubicBezTo>
                      <a:pt x="46238" y="206537"/>
                      <a:pt x="0" y="160299"/>
                      <a:pt x="0" y="103269"/>
                    </a:cubicBezTo>
                    <a:cubicBezTo>
                      <a:pt x="0" y="46238"/>
                      <a:pt x="46238" y="0"/>
                      <a:pt x="103269" y="0"/>
                    </a:cubicBezTo>
                    <a:cubicBezTo>
                      <a:pt x="160299" y="0"/>
                      <a:pt x="206537" y="46238"/>
                      <a:pt x="206537" y="103269"/>
                    </a:cubicBezTo>
                    <a:close/>
                  </a:path>
                </a:pathLst>
              </a:custGeom>
              <a:solidFill>
                <a:srgbClr val="1496EE"/>
              </a:solidFill>
              <a:ln w="12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grpSp>
            <p:nvGrpSpPr>
              <p:cNvPr id="282" name="Gráfico 8">
                <a:extLst>
                  <a:ext uri="{FF2B5EF4-FFF2-40B4-BE49-F238E27FC236}">
                    <a16:creationId xmlns:a16="http://schemas.microsoft.com/office/drawing/2014/main" id="{86647923-2D86-E145-7F0A-2294206FD55D}"/>
                  </a:ext>
                </a:extLst>
              </p:cNvPr>
              <p:cNvGrpSpPr/>
              <p:nvPr/>
            </p:nvGrpSpPr>
            <p:grpSpPr>
              <a:xfrm>
                <a:off x="-2254559" y="1318550"/>
                <a:ext cx="129796" cy="118110"/>
                <a:chOff x="-2254559" y="1318550"/>
                <a:chExt cx="129796" cy="118110"/>
              </a:xfrm>
              <a:solidFill>
                <a:srgbClr val="FFFFFF"/>
              </a:solidFill>
            </p:grpSpPr>
            <p:sp>
              <p:nvSpPr>
                <p:cNvPr id="283" name="Forma Livre: Forma 282">
                  <a:extLst>
                    <a:ext uri="{FF2B5EF4-FFF2-40B4-BE49-F238E27FC236}">
                      <a16:creationId xmlns:a16="http://schemas.microsoft.com/office/drawing/2014/main" id="{F8CA5EB3-98D5-806A-E399-934E78800096}"/>
                    </a:ext>
                  </a:extLst>
                </p:cNvPr>
                <p:cNvSpPr/>
                <p:nvPr/>
              </p:nvSpPr>
              <p:spPr>
                <a:xfrm>
                  <a:off x="-2254559" y="1365670"/>
                  <a:ext cx="37345" cy="70990"/>
                </a:xfrm>
                <a:custGeom>
                  <a:avLst/>
                  <a:gdLst>
                    <a:gd name="connsiteX0" fmla="*/ 28851 w 37345"/>
                    <a:gd name="connsiteY0" fmla="*/ 0 h 70990"/>
                    <a:gd name="connsiteX1" fmla="*/ 8495 w 37345"/>
                    <a:gd name="connsiteY1" fmla="*/ 0 h 70990"/>
                    <a:gd name="connsiteX2" fmla="*/ 0 w 37345"/>
                    <a:gd name="connsiteY2" fmla="*/ 8495 h 70990"/>
                    <a:gd name="connsiteX3" fmla="*/ 0 w 37345"/>
                    <a:gd name="connsiteY3" fmla="*/ 62495 h 70990"/>
                    <a:gd name="connsiteX4" fmla="*/ 8495 w 37345"/>
                    <a:gd name="connsiteY4" fmla="*/ 70990 h 70990"/>
                    <a:gd name="connsiteX5" fmla="*/ 28851 w 37345"/>
                    <a:gd name="connsiteY5" fmla="*/ 70990 h 70990"/>
                    <a:gd name="connsiteX6" fmla="*/ 37345 w 37345"/>
                    <a:gd name="connsiteY6" fmla="*/ 62495 h 70990"/>
                    <a:gd name="connsiteX7" fmla="*/ 37345 w 37345"/>
                    <a:gd name="connsiteY7" fmla="*/ 8495 h 70990"/>
                    <a:gd name="connsiteX8" fmla="*/ 28851 w 37345"/>
                    <a:gd name="connsiteY8" fmla="*/ 0 h 70990"/>
                    <a:gd name="connsiteX9" fmla="*/ 26193 w 37345"/>
                    <a:gd name="connsiteY9" fmla="*/ 65898 h 70990"/>
                    <a:gd name="connsiteX10" fmla="*/ 21287 w 37345"/>
                    <a:gd name="connsiteY10" fmla="*/ 61030 h 70990"/>
                    <a:gd name="connsiteX11" fmla="*/ 26193 w 37345"/>
                    <a:gd name="connsiteY11" fmla="*/ 56161 h 70990"/>
                    <a:gd name="connsiteX12" fmla="*/ 31061 w 37345"/>
                    <a:gd name="connsiteY12" fmla="*/ 61030 h 70990"/>
                    <a:gd name="connsiteX13" fmla="*/ 26193 w 37345"/>
                    <a:gd name="connsiteY13" fmla="*/ 65898 h 709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7345" h="70990">
                      <a:moveTo>
                        <a:pt x="28851" y="0"/>
                      </a:moveTo>
                      <a:lnTo>
                        <a:pt x="8495" y="0"/>
                      </a:lnTo>
                      <a:cubicBezTo>
                        <a:pt x="3800" y="0"/>
                        <a:pt x="0" y="3800"/>
                        <a:pt x="0" y="8495"/>
                      </a:cubicBezTo>
                      <a:lnTo>
                        <a:pt x="0" y="62495"/>
                      </a:lnTo>
                      <a:cubicBezTo>
                        <a:pt x="0" y="67190"/>
                        <a:pt x="3800" y="70990"/>
                        <a:pt x="8495" y="70990"/>
                      </a:cubicBezTo>
                      <a:lnTo>
                        <a:pt x="28851" y="70990"/>
                      </a:lnTo>
                      <a:cubicBezTo>
                        <a:pt x="33545" y="70990"/>
                        <a:pt x="37345" y="67190"/>
                        <a:pt x="37345" y="62495"/>
                      </a:cubicBezTo>
                      <a:lnTo>
                        <a:pt x="37345" y="8495"/>
                      </a:lnTo>
                      <a:cubicBezTo>
                        <a:pt x="37345" y="3800"/>
                        <a:pt x="33545" y="0"/>
                        <a:pt x="28851" y="0"/>
                      </a:cubicBezTo>
                      <a:close/>
                      <a:moveTo>
                        <a:pt x="26193" y="65898"/>
                      </a:moveTo>
                      <a:cubicBezTo>
                        <a:pt x="23498" y="65898"/>
                        <a:pt x="21287" y="63725"/>
                        <a:pt x="21287" y="61030"/>
                      </a:cubicBezTo>
                      <a:cubicBezTo>
                        <a:pt x="21287" y="58335"/>
                        <a:pt x="23498" y="56161"/>
                        <a:pt x="26193" y="56161"/>
                      </a:cubicBezTo>
                      <a:cubicBezTo>
                        <a:pt x="28888" y="56161"/>
                        <a:pt x="31061" y="58335"/>
                        <a:pt x="31061" y="61030"/>
                      </a:cubicBezTo>
                      <a:cubicBezTo>
                        <a:pt x="31061" y="63725"/>
                        <a:pt x="28888" y="65898"/>
                        <a:pt x="26193" y="6589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284" name="Forma Livre: Forma 283">
                  <a:extLst>
                    <a:ext uri="{FF2B5EF4-FFF2-40B4-BE49-F238E27FC236}">
                      <a16:creationId xmlns:a16="http://schemas.microsoft.com/office/drawing/2014/main" id="{977404F2-18A5-546E-8C38-E17E2BF92EED}"/>
                    </a:ext>
                  </a:extLst>
                </p:cNvPr>
                <p:cNvSpPr/>
                <p:nvPr/>
              </p:nvSpPr>
              <p:spPr>
                <a:xfrm>
                  <a:off x="-2209029" y="1318550"/>
                  <a:ext cx="84266" cy="118110"/>
                </a:xfrm>
                <a:custGeom>
                  <a:avLst/>
                  <a:gdLst>
                    <a:gd name="connsiteX0" fmla="*/ 71574 w 84266"/>
                    <a:gd name="connsiteY0" fmla="*/ 84379 h 118110"/>
                    <a:gd name="connsiteX1" fmla="*/ 71574 w 84266"/>
                    <a:gd name="connsiteY1" fmla="*/ 84776 h 118110"/>
                    <a:gd name="connsiteX2" fmla="*/ 73164 w 84266"/>
                    <a:gd name="connsiteY2" fmla="*/ 84776 h 118110"/>
                    <a:gd name="connsiteX3" fmla="*/ 82019 w 84266"/>
                    <a:gd name="connsiteY3" fmla="*/ 93631 h 118110"/>
                    <a:gd name="connsiteX4" fmla="*/ 79448 w 84266"/>
                    <a:gd name="connsiteY4" fmla="*/ 99878 h 118110"/>
                    <a:gd name="connsiteX5" fmla="*/ 73164 w 84266"/>
                    <a:gd name="connsiteY5" fmla="*/ 102486 h 118110"/>
                    <a:gd name="connsiteX6" fmla="*/ 71574 w 84266"/>
                    <a:gd name="connsiteY6" fmla="*/ 102486 h 118110"/>
                    <a:gd name="connsiteX7" fmla="*/ 71574 w 84266"/>
                    <a:gd name="connsiteY7" fmla="*/ 102933 h 118110"/>
                    <a:gd name="connsiteX8" fmla="*/ 78703 w 84266"/>
                    <a:gd name="connsiteY8" fmla="*/ 110497 h 118110"/>
                    <a:gd name="connsiteX9" fmla="*/ 71574 w 84266"/>
                    <a:gd name="connsiteY9" fmla="*/ 118060 h 118110"/>
                    <a:gd name="connsiteX10" fmla="*/ 71040 w 84266"/>
                    <a:gd name="connsiteY10" fmla="*/ 118110 h 118110"/>
                    <a:gd name="connsiteX11" fmla="*/ 12569 w 84266"/>
                    <a:gd name="connsiteY11" fmla="*/ 118110 h 118110"/>
                    <a:gd name="connsiteX12" fmla="*/ 0 w 84266"/>
                    <a:gd name="connsiteY12" fmla="*/ 105591 h 118110"/>
                    <a:gd name="connsiteX13" fmla="*/ 0 w 84266"/>
                    <a:gd name="connsiteY13" fmla="*/ 57838 h 118110"/>
                    <a:gd name="connsiteX14" fmla="*/ 15798 w 84266"/>
                    <a:gd name="connsiteY14" fmla="*/ 27870 h 118110"/>
                    <a:gd name="connsiteX15" fmla="*/ 19648 w 84266"/>
                    <a:gd name="connsiteY15" fmla="*/ 16630 h 118110"/>
                    <a:gd name="connsiteX16" fmla="*/ 26243 w 84266"/>
                    <a:gd name="connsiteY16" fmla="*/ 37 h 118110"/>
                    <a:gd name="connsiteX17" fmla="*/ 40314 w 84266"/>
                    <a:gd name="connsiteY17" fmla="*/ 30801 h 118110"/>
                    <a:gd name="connsiteX18" fmla="*/ 35271 w 84266"/>
                    <a:gd name="connsiteY18" fmla="*/ 43233 h 118110"/>
                    <a:gd name="connsiteX19" fmla="*/ 73462 w 84266"/>
                    <a:gd name="connsiteY19" fmla="*/ 43233 h 118110"/>
                    <a:gd name="connsiteX20" fmla="*/ 84267 w 84266"/>
                    <a:gd name="connsiteY20" fmla="*/ 54075 h 118110"/>
                    <a:gd name="connsiteX21" fmla="*/ 81125 w 84266"/>
                    <a:gd name="connsiteY21" fmla="*/ 61725 h 118110"/>
                    <a:gd name="connsiteX22" fmla="*/ 74306 w 84266"/>
                    <a:gd name="connsiteY22" fmla="*/ 64867 h 118110"/>
                    <a:gd name="connsiteX23" fmla="*/ 83820 w 84266"/>
                    <a:gd name="connsiteY23" fmla="*/ 74654 h 118110"/>
                    <a:gd name="connsiteX24" fmla="*/ 80938 w 84266"/>
                    <a:gd name="connsiteY24" fmla="*/ 81510 h 118110"/>
                    <a:gd name="connsiteX25" fmla="*/ 74033 w 84266"/>
                    <a:gd name="connsiteY25" fmla="*/ 84391 h 118110"/>
                    <a:gd name="connsiteX26" fmla="*/ 71549 w 84266"/>
                    <a:gd name="connsiteY26" fmla="*/ 84391 h 1181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84266" h="118110">
                      <a:moveTo>
                        <a:pt x="71574" y="84379"/>
                      </a:moveTo>
                      <a:lnTo>
                        <a:pt x="71574" y="84776"/>
                      </a:lnTo>
                      <a:lnTo>
                        <a:pt x="73164" y="84776"/>
                      </a:lnTo>
                      <a:cubicBezTo>
                        <a:pt x="78082" y="84776"/>
                        <a:pt x="82019" y="88713"/>
                        <a:pt x="82019" y="93631"/>
                      </a:cubicBezTo>
                      <a:cubicBezTo>
                        <a:pt x="82019" y="96065"/>
                        <a:pt x="81050" y="98276"/>
                        <a:pt x="79448" y="99878"/>
                      </a:cubicBezTo>
                      <a:cubicBezTo>
                        <a:pt x="77808" y="101468"/>
                        <a:pt x="75598" y="102486"/>
                        <a:pt x="73164" y="102486"/>
                      </a:cubicBezTo>
                      <a:lnTo>
                        <a:pt x="71574" y="102486"/>
                      </a:lnTo>
                      <a:lnTo>
                        <a:pt x="71574" y="102933"/>
                      </a:lnTo>
                      <a:cubicBezTo>
                        <a:pt x="75561" y="103194"/>
                        <a:pt x="78703" y="106473"/>
                        <a:pt x="78703" y="110497"/>
                      </a:cubicBezTo>
                      <a:cubicBezTo>
                        <a:pt x="78703" y="114521"/>
                        <a:pt x="75561" y="117800"/>
                        <a:pt x="71574" y="118060"/>
                      </a:cubicBezTo>
                      <a:cubicBezTo>
                        <a:pt x="71400" y="118110"/>
                        <a:pt x="71214" y="118110"/>
                        <a:pt x="71040" y="118110"/>
                      </a:cubicBezTo>
                      <a:lnTo>
                        <a:pt x="12569" y="118110"/>
                      </a:lnTo>
                      <a:cubicBezTo>
                        <a:pt x="5614" y="118110"/>
                        <a:pt x="0" y="112497"/>
                        <a:pt x="0" y="105591"/>
                      </a:cubicBezTo>
                      <a:lnTo>
                        <a:pt x="0" y="57838"/>
                      </a:lnTo>
                      <a:cubicBezTo>
                        <a:pt x="0" y="50374"/>
                        <a:pt x="9662" y="34787"/>
                        <a:pt x="15798" y="27870"/>
                      </a:cubicBezTo>
                      <a:cubicBezTo>
                        <a:pt x="18580" y="24765"/>
                        <a:pt x="20008" y="20741"/>
                        <a:pt x="19648" y="16630"/>
                      </a:cubicBezTo>
                      <a:cubicBezTo>
                        <a:pt x="19114" y="10035"/>
                        <a:pt x="19561" y="646"/>
                        <a:pt x="26243" y="37"/>
                      </a:cubicBezTo>
                      <a:cubicBezTo>
                        <a:pt x="36687" y="-931"/>
                        <a:pt x="45269" y="17164"/>
                        <a:pt x="40314" y="30801"/>
                      </a:cubicBezTo>
                      <a:cubicBezTo>
                        <a:pt x="38277" y="36327"/>
                        <a:pt x="36600" y="40401"/>
                        <a:pt x="35271" y="43233"/>
                      </a:cubicBezTo>
                      <a:lnTo>
                        <a:pt x="73462" y="43233"/>
                      </a:lnTo>
                      <a:cubicBezTo>
                        <a:pt x="79436" y="43233"/>
                        <a:pt x="84267" y="48101"/>
                        <a:pt x="84267" y="54075"/>
                      </a:cubicBezTo>
                      <a:cubicBezTo>
                        <a:pt x="84267" y="57043"/>
                        <a:pt x="83075" y="59788"/>
                        <a:pt x="81125" y="61725"/>
                      </a:cubicBezTo>
                      <a:cubicBezTo>
                        <a:pt x="79311" y="63489"/>
                        <a:pt x="76964" y="64694"/>
                        <a:pt x="74306" y="64867"/>
                      </a:cubicBezTo>
                      <a:cubicBezTo>
                        <a:pt x="79572" y="65004"/>
                        <a:pt x="83820" y="69339"/>
                        <a:pt x="83820" y="74654"/>
                      </a:cubicBezTo>
                      <a:cubicBezTo>
                        <a:pt x="83820" y="77312"/>
                        <a:pt x="82714" y="79783"/>
                        <a:pt x="80938" y="81510"/>
                      </a:cubicBezTo>
                      <a:cubicBezTo>
                        <a:pt x="79162" y="83273"/>
                        <a:pt x="76728" y="84391"/>
                        <a:pt x="74033" y="84391"/>
                      </a:cubicBezTo>
                      <a:lnTo>
                        <a:pt x="71549" y="8439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</p:grpSp>
        <p:grpSp>
          <p:nvGrpSpPr>
            <p:cNvPr id="285" name="Gráfico 8">
              <a:extLst>
                <a:ext uri="{FF2B5EF4-FFF2-40B4-BE49-F238E27FC236}">
                  <a16:creationId xmlns:a16="http://schemas.microsoft.com/office/drawing/2014/main" id="{154D5081-390E-F270-9F96-25EA28978DA4}"/>
                </a:ext>
              </a:extLst>
            </p:cNvPr>
            <p:cNvGrpSpPr/>
            <p:nvPr/>
          </p:nvGrpSpPr>
          <p:grpSpPr>
            <a:xfrm>
              <a:off x="-2034161" y="1169764"/>
              <a:ext cx="116942" cy="116942"/>
              <a:chOff x="-2034161" y="1169764"/>
              <a:chExt cx="116942" cy="116942"/>
            </a:xfrm>
          </p:grpSpPr>
          <p:sp>
            <p:nvSpPr>
              <p:cNvPr id="286" name="Forma Livre: Forma 285">
                <a:extLst>
                  <a:ext uri="{FF2B5EF4-FFF2-40B4-BE49-F238E27FC236}">
                    <a16:creationId xmlns:a16="http://schemas.microsoft.com/office/drawing/2014/main" id="{3B1D6A97-56CB-603B-AC9E-711B096476AE}"/>
                  </a:ext>
                </a:extLst>
              </p:cNvPr>
              <p:cNvSpPr/>
              <p:nvPr/>
            </p:nvSpPr>
            <p:spPr>
              <a:xfrm>
                <a:off x="-2034161" y="1169764"/>
                <a:ext cx="116942" cy="116942"/>
              </a:xfrm>
              <a:custGeom>
                <a:avLst/>
                <a:gdLst>
                  <a:gd name="connsiteX0" fmla="*/ 116943 w 116942"/>
                  <a:gd name="connsiteY0" fmla="*/ 58471 h 116942"/>
                  <a:gd name="connsiteX1" fmla="*/ 58471 w 116942"/>
                  <a:gd name="connsiteY1" fmla="*/ 116943 h 116942"/>
                  <a:gd name="connsiteX2" fmla="*/ 0 w 116942"/>
                  <a:gd name="connsiteY2" fmla="*/ 58471 h 116942"/>
                  <a:gd name="connsiteX3" fmla="*/ 58471 w 116942"/>
                  <a:gd name="connsiteY3" fmla="*/ 0 h 116942"/>
                  <a:gd name="connsiteX4" fmla="*/ 116943 w 116942"/>
                  <a:gd name="connsiteY4" fmla="*/ 58471 h 116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942" h="116942">
                    <a:moveTo>
                      <a:pt x="116943" y="58471"/>
                    </a:moveTo>
                    <a:cubicBezTo>
                      <a:pt x="116943" y="90762"/>
                      <a:pt x="90762" y="116943"/>
                      <a:pt x="58471" y="116943"/>
                    </a:cubicBezTo>
                    <a:cubicBezTo>
                      <a:pt x="26181" y="116943"/>
                      <a:pt x="0" y="90762"/>
                      <a:pt x="0" y="58471"/>
                    </a:cubicBezTo>
                    <a:cubicBezTo>
                      <a:pt x="0" y="26180"/>
                      <a:pt x="26181" y="0"/>
                      <a:pt x="58471" y="0"/>
                    </a:cubicBezTo>
                    <a:cubicBezTo>
                      <a:pt x="90762" y="0"/>
                      <a:pt x="116943" y="26180"/>
                      <a:pt x="116943" y="58471"/>
                    </a:cubicBezTo>
                    <a:close/>
                  </a:path>
                </a:pathLst>
              </a:custGeom>
              <a:solidFill>
                <a:srgbClr val="1496EE"/>
              </a:solidFill>
              <a:ln w="12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grpSp>
            <p:nvGrpSpPr>
              <p:cNvPr id="287" name="Gráfico 8">
                <a:extLst>
                  <a:ext uri="{FF2B5EF4-FFF2-40B4-BE49-F238E27FC236}">
                    <a16:creationId xmlns:a16="http://schemas.microsoft.com/office/drawing/2014/main" id="{2D7C7053-39EB-B1E0-A97F-FB61034FC0BE}"/>
                  </a:ext>
                </a:extLst>
              </p:cNvPr>
              <p:cNvGrpSpPr/>
              <p:nvPr/>
            </p:nvGrpSpPr>
            <p:grpSpPr>
              <a:xfrm>
                <a:off x="-2012440" y="1189937"/>
                <a:ext cx="73498" cy="66875"/>
                <a:chOff x="-2012440" y="1189937"/>
                <a:chExt cx="73498" cy="66875"/>
              </a:xfrm>
              <a:solidFill>
                <a:srgbClr val="FFFFFF"/>
              </a:solidFill>
            </p:grpSpPr>
            <p:sp>
              <p:nvSpPr>
                <p:cNvPr id="288" name="Forma Livre: Forma 287">
                  <a:extLst>
                    <a:ext uri="{FF2B5EF4-FFF2-40B4-BE49-F238E27FC236}">
                      <a16:creationId xmlns:a16="http://schemas.microsoft.com/office/drawing/2014/main" id="{53B44E95-6027-FA3C-B15D-385C73F2C2C0}"/>
                    </a:ext>
                  </a:extLst>
                </p:cNvPr>
                <p:cNvSpPr/>
                <p:nvPr/>
              </p:nvSpPr>
              <p:spPr>
                <a:xfrm>
                  <a:off x="-2012440" y="1216623"/>
                  <a:ext cx="21138" cy="40189"/>
                </a:xfrm>
                <a:custGeom>
                  <a:avLst/>
                  <a:gdLst>
                    <a:gd name="connsiteX0" fmla="*/ 16332 w 21138"/>
                    <a:gd name="connsiteY0" fmla="*/ 0 h 40189"/>
                    <a:gd name="connsiteX1" fmla="*/ 4806 w 21138"/>
                    <a:gd name="connsiteY1" fmla="*/ 0 h 40189"/>
                    <a:gd name="connsiteX2" fmla="*/ 0 w 21138"/>
                    <a:gd name="connsiteY2" fmla="*/ 4806 h 40189"/>
                    <a:gd name="connsiteX3" fmla="*/ 0 w 21138"/>
                    <a:gd name="connsiteY3" fmla="*/ 35383 h 40189"/>
                    <a:gd name="connsiteX4" fmla="*/ 4806 w 21138"/>
                    <a:gd name="connsiteY4" fmla="*/ 40190 h 40189"/>
                    <a:gd name="connsiteX5" fmla="*/ 16332 w 21138"/>
                    <a:gd name="connsiteY5" fmla="*/ 40190 h 40189"/>
                    <a:gd name="connsiteX6" fmla="*/ 21138 w 21138"/>
                    <a:gd name="connsiteY6" fmla="*/ 35383 h 40189"/>
                    <a:gd name="connsiteX7" fmla="*/ 21138 w 21138"/>
                    <a:gd name="connsiteY7" fmla="*/ 4806 h 40189"/>
                    <a:gd name="connsiteX8" fmla="*/ 16332 w 21138"/>
                    <a:gd name="connsiteY8" fmla="*/ 0 h 40189"/>
                    <a:gd name="connsiteX9" fmla="*/ 14829 w 21138"/>
                    <a:gd name="connsiteY9" fmla="*/ 37321 h 40189"/>
                    <a:gd name="connsiteX10" fmla="*/ 12047 w 21138"/>
                    <a:gd name="connsiteY10" fmla="*/ 34564 h 40189"/>
                    <a:gd name="connsiteX11" fmla="*/ 14829 w 21138"/>
                    <a:gd name="connsiteY11" fmla="*/ 31807 h 40189"/>
                    <a:gd name="connsiteX12" fmla="*/ 17586 w 21138"/>
                    <a:gd name="connsiteY12" fmla="*/ 34564 h 40189"/>
                    <a:gd name="connsiteX13" fmla="*/ 14829 w 21138"/>
                    <a:gd name="connsiteY13" fmla="*/ 37321 h 401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1138" h="40189">
                      <a:moveTo>
                        <a:pt x="16332" y="0"/>
                      </a:moveTo>
                      <a:lnTo>
                        <a:pt x="4806" y="0"/>
                      </a:lnTo>
                      <a:cubicBezTo>
                        <a:pt x="2149" y="0"/>
                        <a:pt x="0" y="2161"/>
                        <a:pt x="0" y="4806"/>
                      </a:cubicBezTo>
                      <a:lnTo>
                        <a:pt x="0" y="35383"/>
                      </a:lnTo>
                      <a:cubicBezTo>
                        <a:pt x="0" y="38041"/>
                        <a:pt x="2149" y="40190"/>
                        <a:pt x="4806" y="40190"/>
                      </a:cubicBezTo>
                      <a:lnTo>
                        <a:pt x="16332" y="40190"/>
                      </a:lnTo>
                      <a:cubicBezTo>
                        <a:pt x="18990" y="40190"/>
                        <a:pt x="21138" y="38029"/>
                        <a:pt x="21138" y="35383"/>
                      </a:cubicBezTo>
                      <a:lnTo>
                        <a:pt x="21138" y="4806"/>
                      </a:lnTo>
                      <a:cubicBezTo>
                        <a:pt x="21138" y="2149"/>
                        <a:pt x="18977" y="0"/>
                        <a:pt x="16332" y="0"/>
                      </a:cubicBezTo>
                      <a:close/>
                      <a:moveTo>
                        <a:pt x="14829" y="37321"/>
                      </a:moveTo>
                      <a:cubicBezTo>
                        <a:pt x="13301" y="37321"/>
                        <a:pt x="12047" y="36091"/>
                        <a:pt x="12047" y="34564"/>
                      </a:cubicBezTo>
                      <a:cubicBezTo>
                        <a:pt x="12047" y="33036"/>
                        <a:pt x="13301" y="31807"/>
                        <a:pt x="14829" y="31807"/>
                      </a:cubicBezTo>
                      <a:cubicBezTo>
                        <a:pt x="16356" y="31807"/>
                        <a:pt x="17586" y="33036"/>
                        <a:pt x="17586" y="34564"/>
                      </a:cubicBezTo>
                      <a:cubicBezTo>
                        <a:pt x="17586" y="36091"/>
                        <a:pt x="16356" y="37321"/>
                        <a:pt x="14829" y="3732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289" name="Forma Livre: Forma 288">
                  <a:extLst>
                    <a:ext uri="{FF2B5EF4-FFF2-40B4-BE49-F238E27FC236}">
                      <a16:creationId xmlns:a16="http://schemas.microsoft.com/office/drawing/2014/main" id="{52A679E4-7FD6-0ACF-5537-B02E4129EE4D}"/>
                    </a:ext>
                  </a:extLst>
                </p:cNvPr>
                <p:cNvSpPr/>
                <p:nvPr/>
              </p:nvSpPr>
              <p:spPr>
                <a:xfrm>
                  <a:off x="-1986657" y="1189937"/>
                  <a:ext cx="47715" cy="66875"/>
                </a:xfrm>
                <a:custGeom>
                  <a:avLst/>
                  <a:gdLst>
                    <a:gd name="connsiteX0" fmla="*/ 40525 w 47715"/>
                    <a:gd name="connsiteY0" fmla="*/ 47787 h 66875"/>
                    <a:gd name="connsiteX1" fmla="*/ 40525 w 47715"/>
                    <a:gd name="connsiteY1" fmla="*/ 48010 h 66875"/>
                    <a:gd name="connsiteX2" fmla="*/ 41432 w 47715"/>
                    <a:gd name="connsiteY2" fmla="*/ 48010 h 66875"/>
                    <a:gd name="connsiteX3" fmla="*/ 46449 w 47715"/>
                    <a:gd name="connsiteY3" fmla="*/ 53028 h 66875"/>
                    <a:gd name="connsiteX4" fmla="*/ 44996 w 47715"/>
                    <a:gd name="connsiteY4" fmla="*/ 56555 h 66875"/>
                    <a:gd name="connsiteX5" fmla="*/ 41432 w 47715"/>
                    <a:gd name="connsiteY5" fmla="*/ 58033 h 66875"/>
                    <a:gd name="connsiteX6" fmla="*/ 40525 w 47715"/>
                    <a:gd name="connsiteY6" fmla="*/ 58033 h 66875"/>
                    <a:gd name="connsiteX7" fmla="*/ 40525 w 47715"/>
                    <a:gd name="connsiteY7" fmla="*/ 58281 h 66875"/>
                    <a:gd name="connsiteX8" fmla="*/ 44561 w 47715"/>
                    <a:gd name="connsiteY8" fmla="*/ 62566 h 66875"/>
                    <a:gd name="connsiteX9" fmla="*/ 40525 w 47715"/>
                    <a:gd name="connsiteY9" fmla="*/ 66851 h 66875"/>
                    <a:gd name="connsiteX10" fmla="*/ 40227 w 47715"/>
                    <a:gd name="connsiteY10" fmla="*/ 66875 h 66875"/>
                    <a:gd name="connsiteX11" fmla="*/ 7116 w 47715"/>
                    <a:gd name="connsiteY11" fmla="*/ 66875 h 66875"/>
                    <a:gd name="connsiteX12" fmla="*/ 0 w 47715"/>
                    <a:gd name="connsiteY12" fmla="*/ 59784 h 66875"/>
                    <a:gd name="connsiteX13" fmla="*/ 0 w 47715"/>
                    <a:gd name="connsiteY13" fmla="*/ 32747 h 66875"/>
                    <a:gd name="connsiteX14" fmla="*/ 8942 w 47715"/>
                    <a:gd name="connsiteY14" fmla="*/ 15781 h 66875"/>
                    <a:gd name="connsiteX15" fmla="*/ 11128 w 47715"/>
                    <a:gd name="connsiteY15" fmla="*/ 9423 h 66875"/>
                    <a:gd name="connsiteX16" fmla="*/ 14866 w 47715"/>
                    <a:gd name="connsiteY16" fmla="*/ 21 h 66875"/>
                    <a:gd name="connsiteX17" fmla="*/ 22839 w 47715"/>
                    <a:gd name="connsiteY17" fmla="*/ 17433 h 66875"/>
                    <a:gd name="connsiteX18" fmla="*/ 19983 w 47715"/>
                    <a:gd name="connsiteY18" fmla="*/ 24475 h 66875"/>
                    <a:gd name="connsiteX19" fmla="*/ 41606 w 47715"/>
                    <a:gd name="connsiteY19" fmla="*/ 24475 h 66875"/>
                    <a:gd name="connsiteX20" fmla="*/ 47716 w 47715"/>
                    <a:gd name="connsiteY20" fmla="*/ 30610 h 66875"/>
                    <a:gd name="connsiteX21" fmla="*/ 45940 w 47715"/>
                    <a:gd name="connsiteY21" fmla="*/ 34945 h 66875"/>
                    <a:gd name="connsiteX22" fmla="*/ 42077 w 47715"/>
                    <a:gd name="connsiteY22" fmla="*/ 36721 h 66875"/>
                    <a:gd name="connsiteX23" fmla="*/ 47468 w 47715"/>
                    <a:gd name="connsiteY23" fmla="*/ 42260 h 66875"/>
                    <a:gd name="connsiteX24" fmla="*/ 45841 w 47715"/>
                    <a:gd name="connsiteY24" fmla="*/ 46147 h 66875"/>
                    <a:gd name="connsiteX25" fmla="*/ 41928 w 47715"/>
                    <a:gd name="connsiteY25" fmla="*/ 47774 h 66875"/>
                    <a:gd name="connsiteX26" fmla="*/ 40525 w 47715"/>
                    <a:gd name="connsiteY26" fmla="*/ 47774 h 66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47715" h="66875">
                      <a:moveTo>
                        <a:pt x="40525" y="47787"/>
                      </a:moveTo>
                      <a:lnTo>
                        <a:pt x="40525" y="48010"/>
                      </a:lnTo>
                      <a:lnTo>
                        <a:pt x="41432" y="48010"/>
                      </a:lnTo>
                      <a:cubicBezTo>
                        <a:pt x="44213" y="48010"/>
                        <a:pt x="46449" y="50246"/>
                        <a:pt x="46449" y="53028"/>
                      </a:cubicBezTo>
                      <a:cubicBezTo>
                        <a:pt x="46449" y="54406"/>
                        <a:pt x="45903" y="55661"/>
                        <a:pt x="44996" y="56555"/>
                      </a:cubicBezTo>
                      <a:cubicBezTo>
                        <a:pt x="44065" y="57461"/>
                        <a:pt x="42810" y="58033"/>
                        <a:pt x="41432" y="58033"/>
                      </a:cubicBezTo>
                      <a:lnTo>
                        <a:pt x="40525" y="58033"/>
                      </a:lnTo>
                      <a:lnTo>
                        <a:pt x="40525" y="58281"/>
                      </a:lnTo>
                      <a:cubicBezTo>
                        <a:pt x="42785" y="58430"/>
                        <a:pt x="44561" y="60281"/>
                        <a:pt x="44561" y="62566"/>
                      </a:cubicBezTo>
                      <a:cubicBezTo>
                        <a:pt x="44561" y="64851"/>
                        <a:pt x="42785" y="66702"/>
                        <a:pt x="40525" y="66851"/>
                      </a:cubicBezTo>
                      <a:cubicBezTo>
                        <a:pt x="40426" y="66875"/>
                        <a:pt x="40326" y="66875"/>
                        <a:pt x="40227" y="66875"/>
                      </a:cubicBezTo>
                      <a:lnTo>
                        <a:pt x="7116" y="66875"/>
                      </a:lnTo>
                      <a:cubicBezTo>
                        <a:pt x="3179" y="66875"/>
                        <a:pt x="0" y="63696"/>
                        <a:pt x="0" y="59784"/>
                      </a:cubicBezTo>
                      <a:lnTo>
                        <a:pt x="0" y="32747"/>
                      </a:lnTo>
                      <a:cubicBezTo>
                        <a:pt x="0" y="28524"/>
                        <a:pt x="5477" y="19694"/>
                        <a:pt x="8942" y="15781"/>
                      </a:cubicBezTo>
                      <a:cubicBezTo>
                        <a:pt x="10519" y="14030"/>
                        <a:pt x="11326" y="11745"/>
                        <a:pt x="11128" y="9423"/>
                      </a:cubicBezTo>
                      <a:cubicBezTo>
                        <a:pt x="10830" y="5684"/>
                        <a:pt x="11078" y="381"/>
                        <a:pt x="14866" y="21"/>
                      </a:cubicBezTo>
                      <a:cubicBezTo>
                        <a:pt x="20778" y="-525"/>
                        <a:pt x="25646" y="9721"/>
                        <a:pt x="22839" y="17433"/>
                      </a:cubicBezTo>
                      <a:cubicBezTo>
                        <a:pt x="21685" y="20563"/>
                        <a:pt x="20728" y="22873"/>
                        <a:pt x="19983" y="24475"/>
                      </a:cubicBezTo>
                      <a:lnTo>
                        <a:pt x="41606" y="24475"/>
                      </a:lnTo>
                      <a:cubicBezTo>
                        <a:pt x="44984" y="24475"/>
                        <a:pt x="47716" y="27232"/>
                        <a:pt x="47716" y="30610"/>
                      </a:cubicBezTo>
                      <a:cubicBezTo>
                        <a:pt x="47716" y="32287"/>
                        <a:pt x="47033" y="33839"/>
                        <a:pt x="45940" y="34945"/>
                      </a:cubicBezTo>
                      <a:cubicBezTo>
                        <a:pt x="44909" y="35951"/>
                        <a:pt x="43580" y="36621"/>
                        <a:pt x="42077" y="36721"/>
                      </a:cubicBezTo>
                      <a:cubicBezTo>
                        <a:pt x="45058" y="36795"/>
                        <a:pt x="47468" y="39254"/>
                        <a:pt x="47468" y="42260"/>
                      </a:cubicBezTo>
                      <a:cubicBezTo>
                        <a:pt x="47468" y="43763"/>
                        <a:pt x="46834" y="45166"/>
                        <a:pt x="45841" y="46147"/>
                      </a:cubicBezTo>
                      <a:cubicBezTo>
                        <a:pt x="44834" y="47153"/>
                        <a:pt x="43456" y="47774"/>
                        <a:pt x="41928" y="47774"/>
                      </a:cubicBezTo>
                      <a:lnTo>
                        <a:pt x="40525" y="4777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</p:grpSp>
        <p:grpSp>
          <p:nvGrpSpPr>
            <p:cNvPr id="290" name="Gráfico 8">
              <a:extLst>
                <a:ext uri="{FF2B5EF4-FFF2-40B4-BE49-F238E27FC236}">
                  <a16:creationId xmlns:a16="http://schemas.microsoft.com/office/drawing/2014/main" id="{FB87479A-E6C9-6EE7-051B-3427D1919BA9}"/>
                </a:ext>
              </a:extLst>
            </p:cNvPr>
            <p:cNvGrpSpPr/>
            <p:nvPr/>
          </p:nvGrpSpPr>
          <p:grpSpPr>
            <a:xfrm>
              <a:off x="-2973689" y="1360503"/>
              <a:ext cx="194415" cy="194415"/>
              <a:chOff x="-2973689" y="1360503"/>
              <a:chExt cx="194415" cy="194415"/>
            </a:xfrm>
          </p:grpSpPr>
          <p:sp>
            <p:nvSpPr>
              <p:cNvPr id="291" name="Forma Livre: Forma 290">
                <a:extLst>
                  <a:ext uri="{FF2B5EF4-FFF2-40B4-BE49-F238E27FC236}">
                    <a16:creationId xmlns:a16="http://schemas.microsoft.com/office/drawing/2014/main" id="{4ECD8D4F-DAD9-2D16-3291-FEBB7644BF7A}"/>
                  </a:ext>
                </a:extLst>
              </p:cNvPr>
              <p:cNvSpPr/>
              <p:nvPr/>
            </p:nvSpPr>
            <p:spPr>
              <a:xfrm>
                <a:off x="-2973689" y="1360503"/>
                <a:ext cx="194415" cy="194415"/>
              </a:xfrm>
              <a:custGeom>
                <a:avLst/>
                <a:gdLst>
                  <a:gd name="connsiteX0" fmla="*/ 194416 w 194415"/>
                  <a:gd name="connsiteY0" fmla="*/ 97208 h 194415"/>
                  <a:gd name="connsiteX1" fmla="*/ 97208 w 194415"/>
                  <a:gd name="connsiteY1" fmla="*/ 194416 h 194415"/>
                  <a:gd name="connsiteX2" fmla="*/ 0 w 194415"/>
                  <a:gd name="connsiteY2" fmla="*/ 97208 h 194415"/>
                  <a:gd name="connsiteX3" fmla="*/ 97208 w 194415"/>
                  <a:gd name="connsiteY3" fmla="*/ 0 h 194415"/>
                  <a:gd name="connsiteX4" fmla="*/ 194416 w 194415"/>
                  <a:gd name="connsiteY4" fmla="*/ 97208 h 194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4415" h="194415">
                    <a:moveTo>
                      <a:pt x="194416" y="97208"/>
                    </a:moveTo>
                    <a:cubicBezTo>
                      <a:pt x="194416" y="150898"/>
                      <a:pt x="150898" y="194416"/>
                      <a:pt x="97208" y="194416"/>
                    </a:cubicBezTo>
                    <a:cubicBezTo>
                      <a:pt x="43518" y="194416"/>
                      <a:pt x="0" y="150898"/>
                      <a:pt x="0" y="97208"/>
                    </a:cubicBezTo>
                    <a:cubicBezTo>
                      <a:pt x="0" y="43518"/>
                      <a:pt x="43518" y="0"/>
                      <a:pt x="97208" y="0"/>
                    </a:cubicBezTo>
                    <a:cubicBezTo>
                      <a:pt x="150898" y="0"/>
                      <a:pt x="194416" y="43518"/>
                      <a:pt x="194416" y="97208"/>
                    </a:cubicBezTo>
                    <a:close/>
                  </a:path>
                </a:pathLst>
              </a:custGeom>
              <a:solidFill>
                <a:srgbClr val="1496EE"/>
              </a:solidFill>
              <a:ln w="12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grpSp>
            <p:nvGrpSpPr>
              <p:cNvPr id="292" name="Gráfico 8">
                <a:extLst>
                  <a:ext uri="{FF2B5EF4-FFF2-40B4-BE49-F238E27FC236}">
                    <a16:creationId xmlns:a16="http://schemas.microsoft.com/office/drawing/2014/main" id="{761FAE43-CA9C-F048-28A3-D0A455605729}"/>
                  </a:ext>
                </a:extLst>
              </p:cNvPr>
              <p:cNvGrpSpPr/>
              <p:nvPr/>
            </p:nvGrpSpPr>
            <p:grpSpPr>
              <a:xfrm>
                <a:off x="-2937573" y="1394063"/>
                <a:ext cx="122208" cy="111178"/>
                <a:chOff x="-2937573" y="1394063"/>
                <a:chExt cx="122208" cy="111178"/>
              </a:xfrm>
              <a:solidFill>
                <a:srgbClr val="FFFFFF"/>
              </a:solidFill>
            </p:grpSpPr>
            <p:sp>
              <p:nvSpPr>
                <p:cNvPr id="293" name="Forma Livre: Forma 292">
                  <a:extLst>
                    <a:ext uri="{FF2B5EF4-FFF2-40B4-BE49-F238E27FC236}">
                      <a16:creationId xmlns:a16="http://schemas.microsoft.com/office/drawing/2014/main" id="{3DEA1B76-6D8D-0F06-FA4F-5BC6558620B3}"/>
                    </a:ext>
                  </a:extLst>
                </p:cNvPr>
                <p:cNvSpPr/>
                <p:nvPr/>
              </p:nvSpPr>
              <p:spPr>
                <a:xfrm>
                  <a:off x="-2937573" y="1438399"/>
                  <a:ext cx="35159" cy="66817"/>
                </a:xfrm>
                <a:custGeom>
                  <a:avLst/>
                  <a:gdLst>
                    <a:gd name="connsiteX0" fmla="*/ 27161 w 35159"/>
                    <a:gd name="connsiteY0" fmla="*/ 0 h 66817"/>
                    <a:gd name="connsiteX1" fmla="*/ 7998 w 35159"/>
                    <a:gd name="connsiteY1" fmla="*/ 0 h 66817"/>
                    <a:gd name="connsiteX2" fmla="*/ 0 w 35159"/>
                    <a:gd name="connsiteY2" fmla="*/ 7998 h 66817"/>
                    <a:gd name="connsiteX3" fmla="*/ 0 w 35159"/>
                    <a:gd name="connsiteY3" fmla="*/ 58819 h 66817"/>
                    <a:gd name="connsiteX4" fmla="*/ 7998 w 35159"/>
                    <a:gd name="connsiteY4" fmla="*/ 66817 h 66817"/>
                    <a:gd name="connsiteX5" fmla="*/ 27161 w 35159"/>
                    <a:gd name="connsiteY5" fmla="*/ 66817 h 66817"/>
                    <a:gd name="connsiteX6" fmla="*/ 35160 w 35159"/>
                    <a:gd name="connsiteY6" fmla="*/ 58819 h 66817"/>
                    <a:gd name="connsiteX7" fmla="*/ 35160 w 35159"/>
                    <a:gd name="connsiteY7" fmla="*/ 7998 h 66817"/>
                    <a:gd name="connsiteX8" fmla="*/ 27161 w 35159"/>
                    <a:gd name="connsiteY8" fmla="*/ 0 h 66817"/>
                    <a:gd name="connsiteX9" fmla="*/ 24665 w 35159"/>
                    <a:gd name="connsiteY9" fmla="*/ 62036 h 66817"/>
                    <a:gd name="connsiteX10" fmla="*/ 20045 w 35159"/>
                    <a:gd name="connsiteY10" fmla="*/ 57453 h 66817"/>
                    <a:gd name="connsiteX11" fmla="*/ 24665 w 35159"/>
                    <a:gd name="connsiteY11" fmla="*/ 52870 h 66817"/>
                    <a:gd name="connsiteX12" fmla="*/ 29248 w 35159"/>
                    <a:gd name="connsiteY12" fmla="*/ 57453 h 66817"/>
                    <a:gd name="connsiteX13" fmla="*/ 24665 w 35159"/>
                    <a:gd name="connsiteY13" fmla="*/ 62036 h 668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5159" h="66817">
                      <a:moveTo>
                        <a:pt x="27161" y="0"/>
                      </a:moveTo>
                      <a:lnTo>
                        <a:pt x="7998" y="0"/>
                      </a:lnTo>
                      <a:cubicBezTo>
                        <a:pt x="3589" y="0"/>
                        <a:pt x="0" y="3589"/>
                        <a:pt x="0" y="7998"/>
                      </a:cubicBezTo>
                      <a:lnTo>
                        <a:pt x="0" y="58819"/>
                      </a:lnTo>
                      <a:cubicBezTo>
                        <a:pt x="0" y="63240"/>
                        <a:pt x="3589" y="66817"/>
                        <a:pt x="7998" y="66817"/>
                      </a:cubicBezTo>
                      <a:lnTo>
                        <a:pt x="27161" y="66817"/>
                      </a:lnTo>
                      <a:cubicBezTo>
                        <a:pt x="31583" y="66817"/>
                        <a:pt x="35160" y="63240"/>
                        <a:pt x="35160" y="58819"/>
                      </a:cubicBezTo>
                      <a:lnTo>
                        <a:pt x="35160" y="7998"/>
                      </a:lnTo>
                      <a:cubicBezTo>
                        <a:pt x="35160" y="3589"/>
                        <a:pt x="31570" y="0"/>
                        <a:pt x="27161" y="0"/>
                      </a:cubicBezTo>
                      <a:close/>
                      <a:moveTo>
                        <a:pt x="24665" y="62036"/>
                      </a:moveTo>
                      <a:cubicBezTo>
                        <a:pt x="22119" y="62036"/>
                        <a:pt x="20045" y="59999"/>
                        <a:pt x="20045" y="57453"/>
                      </a:cubicBezTo>
                      <a:cubicBezTo>
                        <a:pt x="20045" y="54907"/>
                        <a:pt x="22131" y="52870"/>
                        <a:pt x="24665" y="52870"/>
                      </a:cubicBezTo>
                      <a:cubicBezTo>
                        <a:pt x="27199" y="52870"/>
                        <a:pt x="29248" y="54907"/>
                        <a:pt x="29248" y="57453"/>
                      </a:cubicBezTo>
                      <a:cubicBezTo>
                        <a:pt x="29248" y="59999"/>
                        <a:pt x="27211" y="62036"/>
                        <a:pt x="24665" y="6203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294" name="Forma Livre: Forma 293">
                  <a:extLst>
                    <a:ext uri="{FF2B5EF4-FFF2-40B4-BE49-F238E27FC236}">
                      <a16:creationId xmlns:a16="http://schemas.microsoft.com/office/drawing/2014/main" id="{62F5C3C0-BB0E-0EC4-C291-9AF838E731A6}"/>
                    </a:ext>
                  </a:extLst>
                </p:cNvPr>
                <p:cNvSpPr/>
                <p:nvPr/>
              </p:nvSpPr>
              <p:spPr>
                <a:xfrm>
                  <a:off x="-2894701" y="1394063"/>
                  <a:ext cx="79336" cy="111178"/>
                </a:xfrm>
                <a:custGeom>
                  <a:avLst/>
                  <a:gdLst>
                    <a:gd name="connsiteX0" fmla="*/ 67364 w 79336"/>
                    <a:gd name="connsiteY0" fmla="*/ 79422 h 111178"/>
                    <a:gd name="connsiteX1" fmla="*/ 67364 w 79336"/>
                    <a:gd name="connsiteY1" fmla="*/ 79794 h 111178"/>
                    <a:gd name="connsiteX2" fmla="*/ 68867 w 79336"/>
                    <a:gd name="connsiteY2" fmla="*/ 79794 h 111178"/>
                    <a:gd name="connsiteX3" fmla="*/ 77200 w 79336"/>
                    <a:gd name="connsiteY3" fmla="*/ 88128 h 111178"/>
                    <a:gd name="connsiteX4" fmla="*/ 74778 w 79336"/>
                    <a:gd name="connsiteY4" fmla="*/ 94002 h 111178"/>
                    <a:gd name="connsiteX5" fmla="*/ 68867 w 79336"/>
                    <a:gd name="connsiteY5" fmla="*/ 96461 h 111178"/>
                    <a:gd name="connsiteX6" fmla="*/ 67364 w 79336"/>
                    <a:gd name="connsiteY6" fmla="*/ 96461 h 111178"/>
                    <a:gd name="connsiteX7" fmla="*/ 67364 w 79336"/>
                    <a:gd name="connsiteY7" fmla="*/ 96883 h 111178"/>
                    <a:gd name="connsiteX8" fmla="*/ 74070 w 79336"/>
                    <a:gd name="connsiteY8" fmla="*/ 104012 h 111178"/>
                    <a:gd name="connsiteX9" fmla="*/ 67364 w 79336"/>
                    <a:gd name="connsiteY9" fmla="*/ 111141 h 111178"/>
                    <a:gd name="connsiteX10" fmla="*/ 66867 w 79336"/>
                    <a:gd name="connsiteY10" fmla="*/ 111178 h 111178"/>
                    <a:gd name="connsiteX11" fmla="*/ 11836 w 79336"/>
                    <a:gd name="connsiteY11" fmla="*/ 111178 h 111178"/>
                    <a:gd name="connsiteX12" fmla="*/ 0 w 79336"/>
                    <a:gd name="connsiteY12" fmla="*/ 99392 h 111178"/>
                    <a:gd name="connsiteX13" fmla="*/ 0 w 79336"/>
                    <a:gd name="connsiteY13" fmla="*/ 54446 h 111178"/>
                    <a:gd name="connsiteX14" fmla="*/ 14879 w 79336"/>
                    <a:gd name="connsiteY14" fmla="*/ 26241 h 111178"/>
                    <a:gd name="connsiteX15" fmla="*/ 18505 w 79336"/>
                    <a:gd name="connsiteY15" fmla="*/ 15659 h 111178"/>
                    <a:gd name="connsiteX16" fmla="*/ 24715 w 79336"/>
                    <a:gd name="connsiteY16" fmla="*/ 36 h 111178"/>
                    <a:gd name="connsiteX17" fmla="*/ 37967 w 79336"/>
                    <a:gd name="connsiteY17" fmla="*/ 28986 h 111178"/>
                    <a:gd name="connsiteX18" fmla="*/ 33222 w 79336"/>
                    <a:gd name="connsiteY18" fmla="*/ 40697 h 111178"/>
                    <a:gd name="connsiteX19" fmla="*/ 69177 w 79336"/>
                    <a:gd name="connsiteY19" fmla="*/ 40697 h 111178"/>
                    <a:gd name="connsiteX20" fmla="*/ 79336 w 79336"/>
                    <a:gd name="connsiteY20" fmla="*/ 50906 h 111178"/>
                    <a:gd name="connsiteX21" fmla="*/ 76380 w 79336"/>
                    <a:gd name="connsiteY21" fmla="*/ 58110 h 111178"/>
                    <a:gd name="connsiteX22" fmla="*/ 69960 w 79336"/>
                    <a:gd name="connsiteY22" fmla="*/ 61065 h 111178"/>
                    <a:gd name="connsiteX23" fmla="*/ 78914 w 79336"/>
                    <a:gd name="connsiteY23" fmla="*/ 70268 h 111178"/>
                    <a:gd name="connsiteX24" fmla="*/ 76207 w 79336"/>
                    <a:gd name="connsiteY24" fmla="*/ 76726 h 111178"/>
                    <a:gd name="connsiteX25" fmla="*/ 69711 w 79336"/>
                    <a:gd name="connsiteY25" fmla="*/ 79434 h 111178"/>
                    <a:gd name="connsiteX26" fmla="*/ 67376 w 79336"/>
                    <a:gd name="connsiteY26" fmla="*/ 79434 h 1111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79336" h="111178">
                      <a:moveTo>
                        <a:pt x="67364" y="79422"/>
                      </a:moveTo>
                      <a:lnTo>
                        <a:pt x="67364" y="79794"/>
                      </a:lnTo>
                      <a:lnTo>
                        <a:pt x="68867" y="79794"/>
                      </a:lnTo>
                      <a:cubicBezTo>
                        <a:pt x="73487" y="79794"/>
                        <a:pt x="77200" y="83508"/>
                        <a:pt x="77200" y="88128"/>
                      </a:cubicBezTo>
                      <a:cubicBezTo>
                        <a:pt x="77200" y="90425"/>
                        <a:pt x="76281" y="92499"/>
                        <a:pt x="74778" y="94002"/>
                      </a:cubicBezTo>
                      <a:cubicBezTo>
                        <a:pt x="73238" y="95505"/>
                        <a:pt x="71152" y="96461"/>
                        <a:pt x="68867" y="96461"/>
                      </a:cubicBezTo>
                      <a:lnTo>
                        <a:pt x="67364" y="96461"/>
                      </a:lnTo>
                      <a:lnTo>
                        <a:pt x="67364" y="96883"/>
                      </a:lnTo>
                      <a:cubicBezTo>
                        <a:pt x="71114" y="97132"/>
                        <a:pt x="74070" y="100212"/>
                        <a:pt x="74070" y="104012"/>
                      </a:cubicBezTo>
                      <a:cubicBezTo>
                        <a:pt x="74070" y="107813"/>
                        <a:pt x="71114" y="110880"/>
                        <a:pt x="67364" y="111141"/>
                      </a:cubicBezTo>
                      <a:cubicBezTo>
                        <a:pt x="67202" y="111178"/>
                        <a:pt x="67029" y="111178"/>
                        <a:pt x="66867" y="111178"/>
                      </a:cubicBezTo>
                      <a:lnTo>
                        <a:pt x="11836" y="111178"/>
                      </a:lnTo>
                      <a:cubicBezTo>
                        <a:pt x="5291" y="111178"/>
                        <a:pt x="0" y="105888"/>
                        <a:pt x="0" y="99392"/>
                      </a:cubicBezTo>
                      <a:lnTo>
                        <a:pt x="0" y="54446"/>
                      </a:lnTo>
                      <a:cubicBezTo>
                        <a:pt x="0" y="47416"/>
                        <a:pt x="9104" y="32749"/>
                        <a:pt x="14879" y="26241"/>
                      </a:cubicBezTo>
                      <a:cubicBezTo>
                        <a:pt x="17499" y="23322"/>
                        <a:pt x="18841" y="19534"/>
                        <a:pt x="18505" y="15659"/>
                      </a:cubicBezTo>
                      <a:cubicBezTo>
                        <a:pt x="18008" y="9450"/>
                        <a:pt x="18418" y="619"/>
                        <a:pt x="24715" y="36"/>
                      </a:cubicBezTo>
                      <a:cubicBezTo>
                        <a:pt x="34551" y="-883"/>
                        <a:pt x="42624" y="16156"/>
                        <a:pt x="37967" y="28986"/>
                      </a:cubicBezTo>
                      <a:cubicBezTo>
                        <a:pt x="36054" y="34189"/>
                        <a:pt x="34464" y="38027"/>
                        <a:pt x="33222" y="40697"/>
                      </a:cubicBezTo>
                      <a:lnTo>
                        <a:pt x="69177" y="40697"/>
                      </a:lnTo>
                      <a:cubicBezTo>
                        <a:pt x="74803" y="40697"/>
                        <a:pt x="79336" y="45280"/>
                        <a:pt x="79336" y="50906"/>
                      </a:cubicBezTo>
                      <a:cubicBezTo>
                        <a:pt x="79336" y="53701"/>
                        <a:pt x="78219" y="56284"/>
                        <a:pt x="76380" y="58110"/>
                      </a:cubicBezTo>
                      <a:cubicBezTo>
                        <a:pt x="74667" y="59774"/>
                        <a:pt x="72468" y="60904"/>
                        <a:pt x="69960" y="61065"/>
                      </a:cubicBezTo>
                      <a:cubicBezTo>
                        <a:pt x="74915" y="61190"/>
                        <a:pt x="78914" y="65276"/>
                        <a:pt x="78914" y="70268"/>
                      </a:cubicBezTo>
                      <a:cubicBezTo>
                        <a:pt x="78914" y="72765"/>
                        <a:pt x="77871" y="75100"/>
                        <a:pt x="76207" y="76726"/>
                      </a:cubicBezTo>
                      <a:cubicBezTo>
                        <a:pt x="74542" y="78391"/>
                        <a:pt x="72245" y="79434"/>
                        <a:pt x="69711" y="79434"/>
                      </a:cubicBezTo>
                      <a:lnTo>
                        <a:pt x="67376" y="7943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</p:grpSp>
        <p:grpSp>
          <p:nvGrpSpPr>
            <p:cNvPr id="295" name="Gráfico 8">
              <a:extLst>
                <a:ext uri="{FF2B5EF4-FFF2-40B4-BE49-F238E27FC236}">
                  <a16:creationId xmlns:a16="http://schemas.microsoft.com/office/drawing/2014/main" id="{FC5594B9-D9A8-61C9-3563-186274A25F4D}"/>
                </a:ext>
              </a:extLst>
            </p:cNvPr>
            <p:cNvGrpSpPr/>
            <p:nvPr/>
          </p:nvGrpSpPr>
          <p:grpSpPr>
            <a:xfrm>
              <a:off x="-3140074" y="1827653"/>
              <a:ext cx="270249" cy="270249"/>
              <a:chOff x="-3140074" y="1827653"/>
              <a:chExt cx="270249" cy="270249"/>
            </a:xfrm>
          </p:grpSpPr>
          <p:sp>
            <p:nvSpPr>
              <p:cNvPr id="296" name="Forma Livre: Forma 295">
                <a:extLst>
                  <a:ext uri="{FF2B5EF4-FFF2-40B4-BE49-F238E27FC236}">
                    <a16:creationId xmlns:a16="http://schemas.microsoft.com/office/drawing/2014/main" id="{346D181D-42C1-FE5D-B7F9-FB27DA78DA7D}"/>
                  </a:ext>
                </a:extLst>
              </p:cNvPr>
              <p:cNvSpPr/>
              <p:nvPr/>
            </p:nvSpPr>
            <p:spPr>
              <a:xfrm>
                <a:off x="-3140074" y="1827653"/>
                <a:ext cx="270249" cy="270249"/>
              </a:xfrm>
              <a:custGeom>
                <a:avLst/>
                <a:gdLst>
                  <a:gd name="connsiteX0" fmla="*/ 270250 w 270249"/>
                  <a:gd name="connsiteY0" fmla="*/ 135125 h 270249"/>
                  <a:gd name="connsiteX1" fmla="*/ 135125 w 270249"/>
                  <a:gd name="connsiteY1" fmla="*/ 270250 h 270249"/>
                  <a:gd name="connsiteX2" fmla="*/ 0 w 270249"/>
                  <a:gd name="connsiteY2" fmla="*/ 135125 h 270249"/>
                  <a:gd name="connsiteX3" fmla="*/ 135125 w 270249"/>
                  <a:gd name="connsiteY3" fmla="*/ 0 h 270249"/>
                  <a:gd name="connsiteX4" fmla="*/ 270250 w 270249"/>
                  <a:gd name="connsiteY4" fmla="*/ 135125 h 270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0249" h="270249">
                    <a:moveTo>
                      <a:pt x="270250" y="135125"/>
                    </a:moveTo>
                    <a:cubicBezTo>
                      <a:pt x="270250" y="209754"/>
                      <a:pt x="209754" y="270250"/>
                      <a:pt x="135125" y="270250"/>
                    </a:cubicBezTo>
                    <a:cubicBezTo>
                      <a:pt x="60496" y="270250"/>
                      <a:pt x="0" y="209754"/>
                      <a:pt x="0" y="135125"/>
                    </a:cubicBezTo>
                    <a:cubicBezTo>
                      <a:pt x="0" y="60496"/>
                      <a:pt x="60496" y="0"/>
                      <a:pt x="135125" y="0"/>
                    </a:cubicBezTo>
                    <a:cubicBezTo>
                      <a:pt x="209754" y="0"/>
                      <a:pt x="270250" y="60496"/>
                      <a:pt x="270250" y="135125"/>
                    </a:cubicBezTo>
                    <a:close/>
                  </a:path>
                </a:pathLst>
              </a:custGeom>
              <a:solidFill>
                <a:srgbClr val="1496EE"/>
              </a:solidFill>
              <a:ln w="12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grpSp>
            <p:nvGrpSpPr>
              <p:cNvPr id="297" name="Gráfico 8">
                <a:extLst>
                  <a:ext uri="{FF2B5EF4-FFF2-40B4-BE49-F238E27FC236}">
                    <a16:creationId xmlns:a16="http://schemas.microsoft.com/office/drawing/2014/main" id="{CD28B2E9-8569-ACD2-A1EA-42D41A077BE3}"/>
                  </a:ext>
                </a:extLst>
              </p:cNvPr>
              <p:cNvGrpSpPr/>
              <p:nvPr/>
            </p:nvGrpSpPr>
            <p:grpSpPr>
              <a:xfrm>
                <a:off x="-3089874" y="1874288"/>
                <a:ext cx="169862" cy="154549"/>
                <a:chOff x="-3089874" y="1874288"/>
                <a:chExt cx="169862" cy="154549"/>
              </a:xfrm>
              <a:solidFill>
                <a:srgbClr val="FFFFFF"/>
              </a:solidFill>
            </p:grpSpPr>
            <p:sp>
              <p:nvSpPr>
                <p:cNvPr id="298" name="Forma Livre: Forma 297">
                  <a:extLst>
                    <a:ext uri="{FF2B5EF4-FFF2-40B4-BE49-F238E27FC236}">
                      <a16:creationId xmlns:a16="http://schemas.microsoft.com/office/drawing/2014/main" id="{5B2E91C5-FA46-A3E8-DF9C-939A046A2B35}"/>
                    </a:ext>
                  </a:extLst>
                </p:cNvPr>
                <p:cNvSpPr/>
                <p:nvPr/>
              </p:nvSpPr>
              <p:spPr>
                <a:xfrm>
                  <a:off x="-3089874" y="1935939"/>
                  <a:ext cx="48871" cy="92885"/>
                </a:xfrm>
                <a:custGeom>
                  <a:avLst/>
                  <a:gdLst>
                    <a:gd name="connsiteX0" fmla="*/ 37755 w 48871"/>
                    <a:gd name="connsiteY0" fmla="*/ 0 h 92885"/>
                    <a:gd name="connsiteX1" fmla="*/ 11115 w 48871"/>
                    <a:gd name="connsiteY1" fmla="*/ 0 h 92885"/>
                    <a:gd name="connsiteX2" fmla="*/ 0 w 48871"/>
                    <a:gd name="connsiteY2" fmla="*/ 11116 h 92885"/>
                    <a:gd name="connsiteX3" fmla="*/ 0 w 48871"/>
                    <a:gd name="connsiteY3" fmla="*/ 81770 h 92885"/>
                    <a:gd name="connsiteX4" fmla="*/ 11115 w 48871"/>
                    <a:gd name="connsiteY4" fmla="*/ 92886 h 92885"/>
                    <a:gd name="connsiteX5" fmla="*/ 37755 w 48871"/>
                    <a:gd name="connsiteY5" fmla="*/ 92886 h 92885"/>
                    <a:gd name="connsiteX6" fmla="*/ 48871 w 48871"/>
                    <a:gd name="connsiteY6" fmla="*/ 81770 h 92885"/>
                    <a:gd name="connsiteX7" fmla="*/ 48871 w 48871"/>
                    <a:gd name="connsiteY7" fmla="*/ 11116 h 92885"/>
                    <a:gd name="connsiteX8" fmla="*/ 37755 w 48871"/>
                    <a:gd name="connsiteY8" fmla="*/ 0 h 92885"/>
                    <a:gd name="connsiteX9" fmla="*/ 34278 w 48871"/>
                    <a:gd name="connsiteY9" fmla="*/ 86229 h 92885"/>
                    <a:gd name="connsiteX10" fmla="*/ 27857 w 48871"/>
                    <a:gd name="connsiteY10" fmla="*/ 79858 h 92885"/>
                    <a:gd name="connsiteX11" fmla="*/ 34278 w 48871"/>
                    <a:gd name="connsiteY11" fmla="*/ 73487 h 92885"/>
                    <a:gd name="connsiteX12" fmla="*/ 40649 w 48871"/>
                    <a:gd name="connsiteY12" fmla="*/ 79858 h 92885"/>
                    <a:gd name="connsiteX13" fmla="*/ 34278 w 48871"/>
                    <a:gd name="connsiteY13" fmla="*/ 86229 h 928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8871" h="92885">
                      <a:moveTo>
                        <a:pt x="37755" y="0"/>
                      </a:moveTo>
                      <a:lnTo>
                        <a:pt x="11115" y="0"/>
                      </a:lnTo>
                      <a:cubicBezTo>
                        <a:pt x="4980" y="0"/>
                        <a:pt x="0" y="4980"/>
                        <a:pt x="0" y="11116"/>
                      </a:cubicBezTo>
                      <a:lnTo>
                        <a:pt x="0" y="81770"/>
                      </a:lnTo>
                      <a:cubicBezTo>
                        <a:pt x="0" y="87906"/>
                        <a:pt x="4980" y="92886"/>
                        <a:pt x="11115" y="92886"/>
                      </a:cubicBezTo>
                      <a:lnTo>
                        <a:pt x="37755" y="92886"/>
                      </a:lnTo>
                      <a:cubicBezTo>
                        <a:pt x="43891" y="92886"/>
                        <a:pt x="48871" y="87906"/>
                        <a:pt x="48871" y="81770"/>
                      </a:cubicBezTo>
                      <a:lnTo>
                        <a:pt x="48871" y="11116"/>
                      </a:lnTo>
                      <a:cubicBezTo>
                        <a:pt x="48871" y="4980"/>
                        <a:pt x="43891" y="0"/>
                        <a:pt x="37755" y="0"/>
                      </a:cubicBezTo>
                      <a:close/>
                      <a:moveTo>
                        <a:pt x="34278" y="86229"/>
                      </a:moveTo>
                      <a:cubicBezTo>
                        <a:pt x="30751" y="86229"/>
                        <a:pt x="27857" y="83385"/>
                        <a:pt x="27857" y="79858"/>
                      </a:cubicBezTo>
                      <a:cubicBezTo>
                        <a:pt x="27857" y="76331"/>
                        <a:pt x="30751" y="73487"/>
                        <a:pt x="34278" y="73487"/>
                      </a:cubicBezTo>
                      <a:cubicBezTo>
                        <a:pt x="37805" y="73487"/>
                        <a:pt x="40649" y="76331"/>
                        <a:pt x="40649" y="79858"/>
                      </a:cubicBezTo>
                      <a:cubicBezTo>
                        <a:pt x="40649" y="83385"/>
                        <a:pt x="37818" y="86229"/>
                        <a:pt x="34278" y="8622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299" name="Forma Livre: Forma 298">
                  <a:extLst>
                    <a:ext uri="{FF2B5EF4-FFF2-40B4-BE49-F238E27FC236}">
                      <a16:creationId xmlns:a16="http://schemas.microsoft.com/office/drawing/2014/main" id="{AA5C5313-F64C-5299-E1F9-9C0ECD9D4B0D}"/>
                    </a:ext>
                  </a:extLst>
                </p:cNvPr>
                <p:cNvSpPr/>
                <p:nvPr/>
              </p:nvSpPr>
              <p:spPr>
                <a:xfrm>
                  <a:off x="-3030285" y="1874288"/>
                  <a:ext cx="110273" cy="154549"/>
                </a:xfrm>
                <a:custGeom>
                  <a:avLst/>
                  <a:gdLst>
                    <a:gd name="connsiteX0" fmla="*/ 93644 w 110273"/>
                    <a:gd name="connsiteY0" fmla="*/ 110410 h 154549"/>
                    <a:gd name="connsiteX1" fmla="*/ 93644 w 110273"/>
                    <a:gd name="connsiteY1" fmla="*/ 110932 h 154549"/>
                    <a:gd name="connsiteX2" fmla="*/ 95730 w 110273"/>
                    <a:gd name="connsiteY2" fmla="*/ 110932 h 154549"/>
                    <a:gd name="connsiteX3" fmla="*/ 107317 w 110273"/>
                    <a:gd name="connsiteY3" fmla="*/ 122519 h 154549"/>
                    <a:gd name="connsiteX4" fmla="*/ 103952 w 110273"/>
                    <a:gd name="connsiteY4" fmla="*/ 130691 h 154549"/>
                    <a:gd name="connsiteX5" fmla="*/ 95730 w 110273"/>
                    <a:gd name="connsiteY5" fmla="*/ 134106 h 154549"/>
                    <a:gd name="connsiteX6" fmla="*/ 93644 w 110273"/>
                    <a:gd name="connsiteY6" fmla="*/ 134106 h 154549"/>
                    <a:gd name="connsiteX7" fmla="*/ 93644 w 110273"/>
                    <a:gd name="connsiteY7" fmla="*/ 134690 h 154549"/>
                    <a:gd name="connsiteX8" fmla="*/ 102971 w 110273"/>
                    <a:gd name="connsiteY8" fmla="*/ 144589 h 154549"/>
                    <a:gd name="connsiteX9" fmla="*/ 93644 w 110273"/>
                    <a:gd name="connsiteY9" fmla="*/ 154487 h 154549"/>
                    <a:gd name="connsiteX10" fmla="*/ 92948 w 110273"/>
                    <a:gd name="connsiteY10" fmla="*/ 154549 h 154549"/>
                    <a:gd name="connsiteX11" fmla="*/ 16443 w 110273"/>
                    <a:gd name="connsiteY11" fmla="*/ 154549 h 154549"/>
                    <a:gd name="connsiteX12" fmla="*/ 0 w 110273"/>
                    <a:gd name="connsiteY12" fmla="*/ 138155 h 154549"/>
                    <a:gd name="connsiteX13" fmla="*/ 0 w 110273"/>
                    <a:gd name="connsiteY13" fmla="*/ 75672 h 154549"/>
                    <a:gd name="connsiteX14" fmla="*/ 20679 w 110273"/>
                    <a:gd name="connsiteY14" fmla="*/ 36464 h 154549"/>
                    <a:gd name="connsiteX15" fmla="*/ 25721 w 110273"/>
                    <a:gd name="connsiteY15" fmla="*/ 21759 h 154549"/>
                    <a:gd name="connsiteX16" fmla="*/ 34352 w 110273"/>
                    <a:gd name="connsiteY16" fmla="*/ 50 h 154549"/>
                    <a:gd name="connsiteX17" fmla="*/ 52771 w 110273"/>
                    <a:gd name="connsiteY17" fmla="*/ 40301 h 154549"/>
                    <a:gd name="connsiteX18" fmla="*/ 46163 w 110273"/>
                    <a:gd name="connsiteY18" fmla="*/ 56571 h 154549"/>
                    <a:gd name="connsiteX19" fmla="*/ 96140 w 110273"/>
                    <a:gd name="connsiteY19" fmla="*/ 56571 h 154549"/>
                    <a:gd name="connsiteX20" fmla="*/ 110273 w 110273"/>
                    <a:gd name="connsiteY20" fmla="*/ 70754 h 154549"/>
                    <a:gd name="connsiteX21" fmla="*/ 106162 w 110273"/>
                    <a:gd name="connsiteY21" fmla="*/ 80777 h 154549"/>
                    <a:gd name="connsiteX22" fmla="*/ 97245 w 110273"/>
                    <a:gd name="connsiteY22" fmla="*/ 84888 h 154549"/>
                    <a:gd name="connsiteX23" fmla="*/ 109690 w 110273"/>
                    <a:gd name="connsiteY23" fmla="*/ 97680 h 154549"/>
                    <a:gd name="connsiteX24" fmla="*/ 105927 w 110273"/>
                    <a:gd name="connsiteY24" fmla="*/ 106659 h 154549"/>
                    <a:gd name="connsiteX25" fmla="*/ 96897 w 110273"/>
                    <a:gd name="connsiteY25" fmla="*/ 110422 h 154549"/>
                    <a:gd name="connsiteX26" fmla="*/ 93656 w 110273"/>
                    <a:gd name="connsiteY26" fmla="*/ 110422 h 1545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10273" h="154549">
                      <a:moveTo>
                        <a:pt x="93644" y="110410"/>
                      </a:moveTo>
                      <a:lnTo>
                        <a:pt x="93644" y="110932"/>
                      </a:lnTo>
                      <a:lnTo>
                        <a:pt x="95730" y="110932"/>
                      </a:lnTo>
                      <a:cubicBezTo>
                        <a:pt x="102163" y="110932"/>
                        <a:pt x="107317" y="116086"/>
                        <a:pt x="107317" y="122519"/>
                      </a:cubicBezTo>
                      <a:cubicBezTo>
                        <a:pt x="107317" y="125698"/>
                        <a:pt x="106038" y="128605"/>
                        <a:pt x="103952" y="130691"/>
                      </a:cubicBezTo>
                      <a:cubicBezTo>
                        <a:pt x="101816" y="132778"/>
                        <a:pt x="98910" y="134106"/>
                        <a:pt x="95730" y="134106"/>
                      </a:cubicBezTo>
                      <a:lnTo>
                        <a:pt x="93644" y="134106"/>
                      </a:lnTo>
                      <a:lnTo>
                        <a:pt x="93644" y="134690"/>
                      </a:lnTo>
                      <a:cubicBezTo>
                        <a:pt x="98860" y="135038"/>
                        <a:pt x="102971" y="139323"/>
                        <a:pt x="102971" y="144589"/>
                      </a:cubicBezTo>
                      <a:cubicBezTo>
                        <a:pt x="102971" y="149854"/>
                        <a:pt x="98860" y="154152"/>
                        <a:pt x="93644" y="154487"/>
                      </a:cubicBezTo>
                      <a:cubicBezTo>
                        <a:pt x="93408" y="154549"/>
                        <a:pt x="93184" y="154549"/>
                        <a:pt x="92948" y="154549"/>
                      </a:cubicBezTo>
                      <a:lnTo>
                        <a:pt x="16443" y="154549"/>
                      </a:lnTo>
                      <a:cubicBezTo>
                        <a:pt x="7352" y="154549"/>
                        <a:pt x="0" y="147197"/>
                        <a:pt x="0" y="138155"/>
                      </a:cubicBezTo>
                      <a:lnTo>
                        <a:pt x="0" y="75672"/>
                      </a:lnTo>
                      <a:cubicBezTo>
                        <a:pt x="0" y="65911"/>
                        <a:pt x="12655" y="45518"/>
                        <a:pt x="20679" y="36464"/>
                      </a:cubicBezTo>
                      <a:cubicBezTo>
                        <a:pt x="24330" y="32415"/>
                        <a:pt x="26181" y="27137"/>
                        <a:pt x="25721" y="21759"/>
                      </a:cubicBezTo>
                      <a:cubicBezTo>
                        <a:pt x="25026" y="13127"/>
                        <a:pt x="25609" y="857"/>
                        <a:pt x="34352" y="50"/>
                      </a:cubicBezTo>
                      <a:cubicBezTo>
                        <a:pt x="48026" y="-1230"/>
                        <a:pt x="59254" y="22467"/>
                        <a:pt x="52771" y="40301"/>
                      </a:cubicBezTo>
                      <a:cubicBezTo>
                        <a:pt x="50101" y="47542"/>
                        <a:pt x="47902" y="52870"/>
                        <a:pt x="46163" y="56571"/>
                      </a:cubicBezTo>
                      <a:lnTo>
                        <a:pt x="96140" y="56571"/>
                      </a:lnTo>
                      <a:cubicBezTo>
                        <a:pt x="103964" y="56571"/>
                        <a:pt x="110273" y="62942"/>
                        <a:pt x="110273" y="70754"/>
                      </a:cubicBezTo>
                      <a:cubicBezTo>
                        <a:pt x="110273" y="74629"/>
                        <a:pt x="108709" y="78218"/>
                        <a:pt x="106162" y="80777"/>
                      </a:cubicBezTo>
                      <a:cubicBezTo>
                        <a:pt x="103790" y="83087"/>
                        <a:pt x="100723" y="84652"/>
                        <a:pt x="97245" y="84888"/>
                      </a:cubicBezTo>
                      <a:cubicBezTo>
                        <a:pt x="104138" y="85062"/>
                        <a:pt x="109690" y="90737"/>
                        <a:pt x="109690" y="97680"/>
                      </a:cubicBezTo>
                      <a:cubicBezTo>
                        <a:pt x="109690" y="101157"/>
                        <a:pt x="108237" y="104399"/>
                        <a:pt x="105927" y="106659"/>
                      </a:cubicBezTo>
                      <a:cubicBezTo>
                        <a:pt x="103616" y="108982"/>
                        <a:pt x="100425" y="110422"/>
                        <a:pt x="96897" y="110422"/>
                      </a:cubicBezTo>
                      <a:lnTo>
                        <a:pt x="93656" y="11042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</p:grpSp>
        <p:grpSp>
          <p:nvGrpSpPr>
            <p:cNvPr id="300" name="Gráfico 8">
              <a:extLst>
                <a:ext uri="{FF2B5EF4-FFF2-40B4-BE49-F238E27FC236}">
                  <a16:creationId xmlns:a16="http://schemas.microsoft.com/office/drawing/2014/main" id="{E1780C53-3182-3CCD-B7FC-E50D65DABBEE}"/>
                </a:ext>
              </a:extLst>
            </p:cNvPr>
            <p:cNvGrpSpPr/>
            <p:nvPr/>
          </p:nvGrpSpPr>
          <p:grpSpPr>
            <a:xfrm>
              <a:off x="-3149699" y="1554075"/>
              <a:ext cx="150351" cy="150351"/>
              <a:chOff x="-3149699" y="1554075"/>
              <a:chExt cx="150351" cy="150351"/>
            </a:xfrm>
          </p:grpSpPr>
          <p:sp>
            <p:nvSpPr>
              <p:cNvPr id="301" name="Forma Livre: Forma 300">
                <a:extLst>
                  <a:ext uri="{FF2B5EF4-FFF2-40B4-BE49-F238E27FC236}">
                    <a16:creationId xmlns:a16="http://schemas.microsoft.com/office/drawing/2014/main" id="{0916E067-1269-E2BA-C443-37DD10E2AAFA}"/>
                  </a:ext>
                </a:extLst>
              </p:cNvPr>
              <p:cNvSpPr/>
              <p:nvPr/>
            </p:nvSpPr>
            <p:spPr>
              <a:xfrm>
                <a:off x="-3149699" y="1554075"/>
                <a:ext cx="150351" cy="150351"/>
              </a:xfrm>
              <a:custGeom>
                <a:avLst/>
                <a:gdLst>
                  <a:gd name="connsiteX0" fmla="*/ 150351 w 150351"/>
                  <a:gd name="connsiteY0" fmla="*/ 75176 h 150351"/>
                  <a:gd name="connsiteX1" fmla="*/ 75176 w 150351"/>
                  <a:gd name="connsiteY1" fmla="*/ 150351 h 150351"/>
                  <a:gd name="connsiteX2" fmla="*/ 0 w 150351"/>
                  <a:gd name="connsiteY2" fmla="*/ 75176 h 150351"/>
                  <a:gd name="connsiteX3" fmla="*/ 75176 w 150351"/>
                  <a:gd name="connsiteY3" fmla="*/ 0 h 150351"/>
                  <a:gd name="connsiteX4" fmla="*/ 150351 w 150351"/>
                  <a:gd name="connsiteY4" fmla="*/ 75176 h 150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0351" h="150351">
                    <a:moveTo>
                      <a:pt x="150351" y="75176"/>
                    </a:moveTo>
                    <a:cubicBezTo>
                      <a:pt x="150351" y="116694"/>
                      <a:pt x="116694" y="150351"/>
                      <a:pt x="75176" y="150351"/>
                    </a:cubicBezTo>
                    <a:cubicBezTo>
                      <a:pt x="33657" y="150351"/>
                      <a:pt x="0" y="116694"/>
                      <a:pt x="0" y="75176"/>
                    </a:cubicBezTo>
                    <a:cubicBezTo>
                      <a:pt x="0" y="33657"/>
                      <a:pt x="33657" y="0"/>
                      <a:pt x="75176" y="0"/>
                    </a:cubicBezTo>
                    <a:cubicBezTo>
                      <a:pt x="116694" y="0"/>
                      <a:pt x="150351" y="33657"/>
                      <a:pt x="150351" y="75176"/>
                    </a:cubicBezTo>
                    <a:close/>
                  </a:path>
                </a:pathLst>
              </a:custGeom>
              <a:solidFill>
                <a:srgbClr val="1496EE"/>
              </a:solidFill>
              <a:ln w="12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grpSp>
            <p:nvGrpSpPr>
              <p:cNvPr id="302" name="Gráfico 8">
                <a:extLst>
                  <a:ext uri="{FF2B5EF4-FFF2-40B4-BE49-F238E27FC236}">
                    <a16:creationId xmlns:a16="http://schemas.microsoft.com/office/drawing/2014/main" id="{BCDF7E5E-FE9D-9C7D-F651-0EC337B1AE0A}"/>
                  </a:ext>
                </a:extLst>
              </p:cNvPr>
              <p:cNvGrpSpPr/>
              <p:nvPr/>
            </p:nvGrpSpPr>
            <p:grpSpPr>
              <a:xfrm>
                <a:off x="-3121768" y="1580029"/>
                <a:ext cx="94500" cy="85983"/>
                <a:chOff x="-3121768" y="1580029"/>
                <a:chExt cx="94500" cy="85983"/>
              </a:xfrm>
              <a:solidFill>
                <a:srgbClr val="FFFFFF"/>
              </a:solidFill>
            </p:grpSpPr>
            <p:sp>
              <p:nvSpPr>
                <p:cNvPr id="303" name="Forma Livre: Forma 302">
                  <a:extLst>
                    <a:ext uri="{FF2B5EF4-FFF2-40B4-BE49-F238E27FC236}">
                      <a16:creationId xmlns:a16="http://schemas.microsoft.com/office/drawing/2014/main" id="{524CD1C4-46D0-8A3D-39E6-3CBECBE52CA4}"/>
                    </a:ext>
                  </a:extLst>
                </p:cNvPr>
                <p:cNvSpPr/>
                <p:nvPr/>
              </p:nvSpPr>
              <p:spPr>
                <a:xfrm>
                  <a:off x="-3121768" y="1614322"/>
                  <a:ext cx="27186" cy="51677"/>
                </a:xfrm>
                <a:custGeom>
                  <a:avLst/>
                  <a:gdLst>
                    <a:gd name="connsiteX0" fmla="*/ 21001 w 27186"/>
                    <a:gd name="connsiteY0" fmla="*/ 0 h 51677"/>
                    <a:gd name="connsiteX1" fmla="*/ 6185 w 27186"/>
                    <a:gd name="connsiteY1" fmla="*/ 0 h 51677"/>
                    <a:gd name="connsiteX2" fmla="*/ 0 w 27186"/>
                    <a:gd name="connsiteY2" fmla="*/ 6185 h 51677"/>
                    <a:gd name="connsiteX3" fmla="*/ 0 w 27186"/>
                    <a:gd name="connsiteY3" fmla="*/ 45493 h 51677"/>
                    <a:gd name="connsiteX4" fmla="*/ 6185 w 27186"/>
                    <a:gd name="connsiteY4" fmla="*/ 51678 h 51677"/>
                    <a:gd name="connsiteX5" fmla="*/ 21001 w 27186"/>
                    <a:gd name="connsiteY5" fmla="*/ 51678 h 51677"/>
                    <a:gd name="connsiteX6" fmla="*/ 27186 w 27186"/>
                    <a:gd name="connsiteY6" fmla="*/ 45493 h 51677"/>
                    <a:gd name="connsiteX7" fmla="*/ 27186 w 27186"/>
                    <a:gd name="connsiteY7" fmla="*/ 6185 h 51677"/>
                    <a:gd name="connsiteX8" fmla="*/ 21001 w 27186"/>
                    <a:gd name="connsiteY8" fmla="*/ 0 h 51677"/>
                    <a:gd name="connsiteX9" fmla="*/ 19064 w 27186"/>
                    <a:gd name="connsiteY9" fmla="*/ 47977 h 51677"/>
                    <a:gd name="connsiteX10" fmla="*/ 15487 w 27186"/>
                    <a:gd name="connsiteY10" fmla="*/ 44437 h 51677"/>
                    <a:gd name="connsiteX11" fmla="*/ 19064 w 27186"/>
                    <a:gd name="connsiteY11" fmla="*/ 40898 h 51677"/>
                    <a:gd name="connsiteX12" fmla="*/ 22604 w 27186"/>
                    <a:gd name="connsiteY12" fmla="*/ 44437 h 51677"/>
                    <a:gd name="connsiteX13" fmla="*/ 19064 w 27186"/>
                    <a:gd name="connsiteY13" fmla="*/ 47977 h 516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186" h="51677">
                      <a:moveTo>
                        <a:pt x="21001" y="0"/>
                      </a:moveTo>
                      <a:lnTo>
                        <a:pt x="6185" y="0"/>
                      </a:lnTo>
                      <a:cubicBezTo>
                        <a:pt x="2770" y="0"/>
                        <a:pt x="0" y="2770"/>
                        <a:pt x="0" y="6185"/>
                      </a:cubicBezTo>
                      <a:lnTo>
                        <a:pt x="0" y="45493"/>
                      </a:lnTo>
                      <a:cubicBezTo>
                        <a:pt x="0" y="48908"/>
                        <a:pt x="2770" y="51678"/>
                        <a:pt x="6185" y="51678"/>
                      </a:cubicBezTo>
                      <a:lnTo>
                        <a:pt x="21001" y="51678"/>
                      </a:lnTo>
                      <a:cubicBezTo>
                        <a:pt x="24417" y="51678"/>
                        <a:pt x="27186" y="48908"/>
                        <a:pt x="27186" y="45493"/>
                      </a:cubicBezTo>
                      <a:lnTo>
                        <a:pt x="27186" y="6185"/>
                      </a:lnTo>
                      <a:cubicBezTo>
                        <a:pt x="27186" y="2770"/>
                        <a:pt x="24417" y="0"/>
                        <a:pt x="21001" y="0"/>
                      </a:cubicBezTo>
                      <a:close/>
                      <a:moveTo>
                        <a:pt x="19064" y="47977"/>
                      </a:moveTo>
                      <a:cubicBezTo>
                        <a:pt x="17102" y="47977"/>
                        <a:pt x="15487" y="46399"/>
                        <a:pt x="15487" y="44437"/>
                      </a:cubicBezTo>
                      <a:cubicBezTo>
                        <a:pt x="15487" y="42475"/>
                        <a:pt x="17102" y="40898"/>
                        <a:pt x="19064" y="40898"/>
                      </a:cubicBezTo>
                      <a:cubicBezTo>
                        <a:pt x="21026" y="40898"/>
                        <a:pt x="22604" y="42475"/>
                        <a:pt x="22604" y="44437"/>
                      </a:cubicBezTo>
                      <a:cubicBezTo>
                        <a:pt x="22604" y="46399"/>
                        <a:pt x="21026" y="47977"/>
                        <a:pt x="19064" y="4797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304" name="Forma Livre: Forma 303">
                  <a:extLst>
                    <a:ext uri="{FF2B5EF4-FFF2-40B4-BE49-F238E27FC236}">
                      <a16:creationId xmlns:a16="http://schemas.microsoft.com/office/drawing/2014/main" id="{39A43757-5483-AF5A-FB3B-B9B43415D292}"/>
                    </a:ext>
                  </a:extLst>
                </p:cNvPr>
                <p:cNvSpPr/>
                <p:nvPr/>
              </p:nvSpPr>
              <p:spPr>
                <a:xfrm>
                  <a:off x="-3088620" y="1580029"/>
                  <a:ext cx="61352" cy="85983"/>
                </a:xfrm>
                <a:custGeom>
                  <a:avLst/>
                  <a:gdLst>
                    <a:gd name="connsiteX0" fmla="*/ 52088 w 61352"/>
                    <a:gd name="connsiteY0" fmla="*/ 61417 h 85983"/>
                    <a:gd name="connsiteX1" fmla="*/ 52088 w 61352"/>
                    <a:gd name="connsiteY1" fmla="*/ 61703 h 85983"/>
                    <a:gd name="connsiteX2" fmla="*/ 53243 w 61352"/>
                    <a:gd name="connsiteY2" fmla="*/ 61703 h 85983"/>
                    <a:gd name="connsiteX3" fmla="*/ 59689 w 61352"/>
                    <a:gd name="connsiteY3" fmla="*/ 68149 h 85983"/>
                    <a:gd name="connsiteX4" fmla="*/ 57826 w 61352"/>
                    <a:gd name="connsiteY4" fmla="*/ 72694 h 85983"/>
                    <a:gd name="connsiteX5" fmla="*/ 53255 w 61352"/>
                    <a:gd name="connsiteY5" fmla="*/ 74594 h 85983"/>
                    <a:gd name="connsiteX6" fmla="*/ 52100 w 61352"/>
                    <a:gd name="connsiteY6" fmla="*/ 74594 h 85983"/>
                    <a:gd name="connsiteX7" fmla="*/ 52100 w 61352"/>
                    <a:gd name="connsiteY7" fmla="*/ 74917 h 85983"/>
                    <a:gd name="connsiteX8" fmla="*/ 57291 w 61352"/>
                    <a:gd name="connsiteY8" fmla="*/ 80432 h 85983"/>
                    <a:gd name="connsiteX9" fmla="*/ 52100 w 61352"/>
                    <a:gd name="connsiteY9" fmla="*/ 85946 h 85983"/>
                    <a:gd name="connsiteX10" fmla="*/ 51715 w 61352"/>
                    <a:gd name="connsiteY10" fmla="*/ 85983 h 85983"/>
                    <a:gd name="connsiteX11" fmla="*/ 9153 w 61352"/>
                    <a:gd name="connsiteY11" fmla="*/ 85983 h 85983"/>
                    <a:gd name="connsiteX12" fmla="*/ 0 w 61352"/>
                    <a:gd name="connsiteY12" fmla="*/ 76867 h 85983"/>
                    <a:gd name="connsiteX13" fmla="*/ 0 w 61352"/>
                    <a:gd name="connsiteY13" fmla="*/ 42105 h 85983"/>
                    <a:gd name="connsiteX14" fmla="*/ 11501 w 61352"/>
                    <a:gd name="connsiteY14" fmla="*/ 20296 h 85983"/>
                    <a:gd name="connsiteX15" fmla="*/ 14307 w 61352"/>
                    <a:gd name="connsiteY15" fmla="*/ 12112 h 85983"/>
                    <a:gd name="connsiteX16" fmla="*/ 19114 w 61352"/>
                    <a:gd name="connsiteY16" fmla="*/ 27 h 85983"/>
                    <a:gd name="connsiteX17" fmla="*/ 29360 w 61352"/>
                    <a:gd name="connsiteY17" fmla="*/ 22420 h 85983"/>
                    <a:gd name="connsiteX18" fmla="*/ 25684 w 61352"/>
                    <a:gd name="connsiteY18" fmla="*/ 31474 h 85983"/>
                    <a:gd name="connsiteX19" fmla="*/ 53491 w 61352"/>
                    <a:gd name="connsiteY19" fmla="*/ 31474 h 85983"/>
                    <a:gd name="connsiteX20" fmla="*/ 61353 w 61352"/>
                    <a:gd name="connsiteY20" fmla="*/ 39373 h 85983"/>
                    <a:gd name="connsiteX21" fmla="*/ 59068 w 61352"/>
                    <a:gd name="connsiteY21" fmla="*/ 44949 h 85983"/>
                    <a:gd name="connsiteX22" fmla="*/ 54100 w 61352"/>
                    <a:gd name="connsiteY22" fmla="*/ 47234 h 85983"/>
                    <a:gd name="connsiteX23" fmla="*/ 61030 w 61352"/>
                    <a:gd name="connsiteY23" fmla="*/ 54351 h 85983"/>
                    <a:gd name="connsiteX24" fmla="*/ 58931 w 61352"/>
                    <a:gd name="connsiteY24" fmla="*/ 59343 h 85983"/>
                    <a:gd name="connsiteX25" fmla="*/ 53901 w 61352"/>
                    <a:gd name="connsiteY25" fmla="*/ 61442 h 85983"/>
                    <a:gd name="connsiteX26" fmla="*/ 52100 w 61352"/>
                    <a:gd name="connsiteY26" fmla="*/ 61442 h 859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61352" h="85983">
                      <a:moveTo>
                        <a:pt x="52088" y="61417"/>
                      </a:moveTo>
                      <a:lnTo>
                        <a:pt x="52088" y="61703"/>
                      </a:lnTo>
                      <a:lnTo>
                        <a:pt x="53243" y="61703"/>
                      </a:lnTo>
                      <a:cubicBezTo>
                        <a:pt x="56820" y="61703"/>
                        <a:pt x="59689" y="64572"/>
                        <a:pt x="59689" y="68149"/>
                      </a:cubicBezTo>
                      <a:cubicBezTo>
                        <a:pt x="59689" y="69925"/>
                        <a:pt x="58981" y="71527"/>
                        <a:pt x="57826" y="72694"/>
                      </a:cubicBezTo>
                      <a:cubicBezTo>
                        <a:pt x="56633" y="73849"/>
                        <a:pt x="55019" y="74594"/>
                        <a:pt x="53255" y="74594"/>
                      </a:cubicBezTo>
                      <a:lnTo>
                        <a:pt x="52100" y="74594"/>
                      </a:lnTo>
                      <a:lnTo>
                        <a:pt x="52100" y="74917"/>
                      </a:lnTo>
                      <a:cubicBezTo>
                        <a:pt x="54994" y="75116"/>
                        <a:pt x="57291" y="77488"/>
                        <a:pt x="57291" y="80432"/>
                      </a:cubicBezTo>
                      <a:cubicBezTo>
                        <a:pt x="57291" y="83375"/>
                        <a:pt x="55006" y="85747"/>
                        <a:pt x="52100" y="85946"/>
                      </a:cubicBezTo>
                      <a:cubicBezTo>
                        <a:pt x="51976" y="85983"/>
                        <a:pt x="51839" y="85983"/>
                        <a:pt x="51715" y="85983"/>
                      </a:cubicBezTo>
                      <a:lnTo>
                        <a:pt x="9153" y="85983"/>
                      </a:lnTo>
                      <a:cubicBezTo>
                        <a:pt x="4099" y="85983"/>
                        <a:pt x="0" y="81897"/>
                        <a:pt x="0" y="76867"/>
                      </a:cubicBezTo>
                      <a:lnTo>
                        <a:pt x="0" y="42105"/>
                      </a:lnTo>
                      <a:cubicBezTo>
                        <a:pt x="0" y="36678"/>
                        <a:pt x="7042" y="25326"/>
                        <a:pt x="11501" y="20296"/>
                      </a:cubicBezTo>
                      <a:cubicBezTo>
                        <a:pt x="13525" y="18036"/>
                        <a:pt x="14556" y="15105"/>
                        <a:pt x="14307" y="12112"/>
                      </a:cubicBezTo>
                      <a:cubicBezTo>
                        <a:pt x="13922" y="7318"/>
                        <a:pt x="14245" y="487"/>
                        <a:pt x="19114" y="27"/>
                      </a:cubicBezTo>
                      <a:cubicBezTo>
                        <a:pt x="26715" y="-681"/>
                        <a:pt x="32962" y="12497"/>
                        <a:pt x="29360" y="22420"/>
                      </a:cubicBezTo>
                      <a:cubicBezTo>
                        <a:pt x="27869" y="26444"/>
                        <a:pt x="26652" y="29412"/>
                        <a:pt x="25684" y="31474"/>
                      </a:cubicBezTo>
                      <a:lnTo>
                        <a:pt x="53491" y="31474"/>
                      </a:lnTo>
                      <a:cubicBezTo>
                        <a:pt x="57838" y="31474"/>
                        <a:pt x="61353" y="35013"/>
                        <a:pt x="61353" y="39373"/>
                      </a:cubicBezTo>
                      <a:cubicBezTo>
                        <a:pt x="61353" y="41534"/>
                        <a:pt x="60483" y="43533"/>
                        <a:pt x="59068" y="44949"/>
                      </a:cubicBezTo>
                      <a:cubicBezTo>
                        <a:pt x="57751" y="46241"/>
                        <a:pt x="56037" y="47110"/>
                        <a:pt x="54100" y="47234"/>
                      </a:cubicBezTo>
                      <a:cubicBezTo>
                        <a:pt x="57937" y="47334"/>
                        <a:pt x="61030" y="50488"/>
                        <a:pt x="61030" y="54351"/>
                      </a:cubicBezTo>
                      <a:cubicBezTo>
                        <a:pt x="61030" y="56288"/>
                        <a:pt x="60222" y="58089"/>
                        <a:pt x="58931" y="59343"/>
                      </a:cubicBezTo>
                      <a:cubicBezTo>
                        <a:pt x="57639" y="60635"/>
                        <a:pt x="55876" y="61442"/>
                        <a:pt x="53901" y="61442"/>
                      </a:cubicBezTo>
                      <a:lnTo>
                        <a:pt x="52100" y="6144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</p:grpSp>
        <p:grpSp>
          <p:nvGrpSpPr>
            <p:cNvPr id="305" name="Gráfico 8">
              <a:extLst>
                <a:ext uri="{FF2B5EF4-FFF2-40B4-BE49-F238E27FC236}">
                  <a16:creationId xmlns:a16="http://schemas.microsoft.com/office/drawing/2014/main" id="{84C240E3-AD9C-7A50-C044-2E4785D91A94}"/>
                </a:ext>
              </a:extLst>
            </p:cNvPr>
            <p:cNvGrpSpPr/>
            <p:nvPr/>
          </p:nvGrpSpPr>
          <p:grpSpPr>
            <a:xfrm>
              <a:off x="-1943225" y="1003366"/>
              <a:ext cx="88079" cy="88079"/>
              <a:chOff x="-1943225" y="1003366"/>
              <a:chExt cx="88079" cy="88079"/>
            </a:xfrm>
          </p:grpSpPr>
          <p:sp>
            <p:nvSpPr>
              <p:cNvPr id="306" name="Forma Livre: Forma 305">
                <a:extLst>
                  <a:ext uri="{FF2B5EF4-FFF2-40B4-BE49-F238E27FC236}">
                    <a16:creationId xmlns:a16="http://schemas.microsoft.com/office/drawing/2014/main" id="{39FB78AF-366D-28BF-16C9-7349AADC1F63}"/>
                  </a:ext>
                </a:extLst>
              </p:cNvPr>
              <p:cNvSpPr/>
              <p:nvPr/>
            </p:nvSpPr>
            <p:spPr>
              <a:xfrm>
                <a:off x="-1943225" y="1003366"/>
                <a:ext cx="88079" cy="88079"/>
              </a:xfrm>
              <a:custGeom>
                <a:avLst/>
                <a:gdLst>
                  <a:gd name="connsiteX0" fmla="*/ 88079 w 88079"/>
                  <a:gd name="connsiteY0" fmla="*/ 44040 h 88079"/>
                  <a:gd name="connsiteX1" fmla="*/ 44040 w 88079"/>
                  <a:gd name="connsiteY1" fmla="*/ 88080 h 88079"/>
                  <a:gd name="connsiteX2" fmla="*/ 0 w 88079"/>
                  <a:gd name="connsiteY2" fmla="*/ 44040 h 88079"/>
                  <a:gd name="connsiteX3" fmla="*/ 44040 w 88079"/>
                  <a:gd name="connsiteY3" fmla="*/ 0 h 88079"/>
                  <a:gd name="connsiteX4" fmla="*/ 88079 w 88079"/>
                  <a:gd name="connsiteY4" fmla="*/ 44040 h 88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079" h="88079">
                    <a:moveTo>
                      <a:pt x="88079" y="44040"/>
                    </a:moveTo>
                    <a:cubicBezTo>
                      <a:pt x="88079" y="68362"/>
                      <a:pt x="68362" y="88080"/>
                      <a:pt x="44040" y="88080"/>
                    </a:cubicBezTo>
                    <a:cubicBezTo>
                      <a:pt x="19717" y="88080"/>
                      <a:pt x="0" y="68362"/>
                      <a:pt x="0" y="44040"/>
                    </a:cubicBezTo>
                    <a:cubicBezTo>
                      <a:pt x="0" y="19717"/>
                      <a:pt x="19717" y="0"/>
                      <a:pt x="44040" y="0"/>
                    </a:cubicBezTo>
                    <a:cubicBezTo>
                      <a:pt x="68362" y="0"/>
                      <a:pt x="88079" y="19717"/>
                      <a:pt x="88079" y="44040"/>
                    </a:cubicBezTo>
                    <a:close/>
                  </a:path>
                </a:pathLst>
              </a:custGeom>
              <a:solidFill>
                <a:srgbClr val="1496EE"/>
              </a:solidFill>
              <a:ln w="12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grpSp>
            <p:nvGrpSpPr>
              <p:cNvPr id="307" name="Gráfico 8">
                <a:extLst>
                  <a:ext uri="{FF2B5EF4-FFF2-40B4-BE49-F238E27FC236}">
                    <a16:creationId xmlns:a16="http://schemas.microsoft.com/office/drawing/2014/main" id="{F4A4BAC1-268C-8CF7-7736-6A473B3E644E}"/>
                  </a:ext>
                </a:extLst>
              </p:cNvPr>
              <p:cNvGrpSpPr/>
              <p:nvPr/>
            </p:nvGrpSpPr>
            <p:grpSpPr>
              <a:xfrm>
                <a:off x="-1926869" y="1018576"/>
                <a:ext cx="55354" cy="50377"/>
                <a:chOff x="-1926869" y="1018576"/>
                <a:chExt cx="55354" cy="50377"/>
              </a:xfrm>
              <a:solidFill>
                <a:srgbClr val="FFFFFF"/>
              </a:solidFill>
            </p:grpSpPr>
            <p:sp>
              <p:nvSpPr>
                <p:cNvPr id="308" name="Forma Livre: Forma 307">
                  <a:extLst>
                    <a:ext uri="{FF2B5EF4-FFF2-40B4-BE49-F238E27FC236}">
                      <a16:creationId xmlns:a16="http://schemas.microsoft.com/office/drawing/2014/main" id="{7F14E8F3-ED8C-2144-1B9F-DFAD7538A20C}"/>
                    </a:ext>
                  </a:extLst>
                </p:cNvPr>
                <p:cNvSpPr/>
                <p:nvPr/>
              </p:nvSpPr>
              <p:spPr>
                <a:xfrm>
                  <a:off x="-1926869" y="1038663"/>
                  <a:ext cx="15934" cy="30278"/>
                </a:xfrm>
                <a:custGeom>
                  <a:avLst/>
                  <a:gdLst>
                    <a:gd name="connsiteX0" fmla="*/ 12308 w 15934"/>
                    <a:gd name="connsiteY0" fmla="*/ 0 h 30278"/>
                    <a:gd name="connsiteX1" fmla="*/ 3627 w 15934"/>
                    <a:gd name="connsiteY1" fmla="*/ 0 h 30278"/>
                    <a:gd name="connsiteX2" fmla="*/ 0 w 15934"/>
                    <a:gd name="connsiteY2" fmla="*/ 3627 h 30278"/>
                    <a:gd name="connsiteX3" fmla="*/ 0 w 15934"/>
                    <a:gd name="connsiteY3" fmla="*/ 26652 h 30278"/>
                    <a:gd name="connsiteX4" fmla="*/ 3627 w 15934"/>
                    <a:gd name="connsiteY4" fmla="*/ 30279 h 30278"/>
                    <a:gd name="connsiteX5" fmla="*/ 12308 w 15934"/>
                    <a:gd name="connsiteY5" fmla="*/ 30279 h 30278"/>
                    <a:gd name="connsiteX6" fmla="*/ 15934 w 15934"/>
                    <a:gd name="connsiteY6" fmla="*/ 26652 h 30278"/>
                    <a:gd name="connsiteX7" fmla="*/ 15934 w 15934"/>
                    <a:gd name="connsiteY7" fmla="*/ 3627 h 30278"/>
                    <a:gd name="connsiteX8" fmla="*/ 12308 w 15934"/>
                    <a:gd name="connsiteY8" fmla="*/ 0 h 30278"/>
                    <a:gd name="connsiteX9" fmla="*/ 11178 w 15934"/>
                    <a:gd name="connsiteY9" fmla="*/ 28105 h 30278"/>
                    <a:gd name="connsiteX10" fmla="*/ 9079 w 15934"/>
                    <a:gd name="connsiteY10" fmla="*/ 26031 h 30278"/>
                    <a:gd name="connsiteX11" fmla="*/ 11178 w 15934"/>
                    <a:gd name="connsiteY11" fmla="*/ 23957 h 30278"/>
                    <a:gd name="connsiteX12" fmla="*/ 13252 w 15934"/>
                    <a:gd name="connsiteY12" fmla="*/ 26031 h 30278"/>
                    <a:gd name="connsiteX13" fmla="*/ 11178 w 15934"/>
                    <a:gd name="connsiteY13" fmla="*/ 28105 h 302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5934" h="30278">
                      <a:moveTo>
                        <a:pt x="12308" y="0"/>
                      </a:moveTo>
                      <a:lnTo>
                        <a:pt x="3627" y="0"/>
                      </a:lnTo>
                      <a:cubicBezTo>
                        <a:pt x="1627" y="0"/>
                        <a:pt x="0" y="1627"/>
                        <a:pt x="0" y="3627"/>
                      </a:cubicBezTo>
                      <a:lnTo>
                        <a:pt x="0" y="26652"/>
                      </a:lnTo>
                      <a:cubicBezTo>
                        <a:pt x="0" y="28652"/>
                        <a:pt x="1627" y="30279"/>
                        <a:pt x="3627" y="30279"/>
                      </a:cubicBezTo>
                      <a:lnTo>
                        <a:pt x="12308" y="30279"/>
                      </a:lnTo>
                      <a:cubicBezTo>
                        <a:pt x="14307" y="30279"/>
                        <a:pt x="15934" y="28652"/>
                        <a:pt x="15934" y="26652"/>
                      </a:cubicBezTo>
                      <a:lnTo>
                        <a:pt x="15934" y="3627"/>
                      </a:lnTo>
                      <a:cubicBezTo>
                        <a:pt x="15934" y="1627"/>
                        <a:pt x="14307" y="0"/>
                        <a:pt x="12308" y="0"/>
                      </a:cubicBezTo>
                      <a:close/>
                      <a:moveTo>
                        <a:pt x="11178" y="28105"/>
                      </a:moveTo>
                      <a:cubicBezTo>
                        <a:pt x="10023" y="28105"/>
                        <a:pt x="9079" y="27186"/>
                        <a:pt x="9079" y="26031"/>
                      </a:cubicBezTo>
                      <a:cubicBezTo>
                        <a:pt x="9079" y="24876"/>
                        <a:pt x="10023" y="23957"/>
                        <a:pt x="11178" y="23957"/>
                      </a:cubicBezTo>
                      <a:cubicBezTo>
                        <a:pt x="12333" y="23957"/>
                        <a:pt x="13252" y="24876"/>
                        <a:pt x="13252" y="26031"/>
                      </a:cubicBezTo>
                      <a:cubicBezTo>
                        <a:pt x="13252" y="27186"/>
                        <a:pt x="12333" y="28105"/>
                        <a:pt x="11178" y="2810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309" name="Forma Livre: Forma 308">
                  <a:extLst>
                    <a:ext uri="{FF2B5EF4-FFF2-40B4-BE49-F238E27FC236}">
                      <a16:creationId xmlns:a16="http://schemas.microsoft.com/office/drawing/2014/main" id="{7CC05CFD-4539-A2E8-51D7-063B5E86B83F}"/>
                    </a:ext>
                  </a:extLst>
                </p:cNvPr>
                <p:cNvSpPr/>
                <p:nvPr/>
              </p:nvSpPr>
              <p:spPr>
                <a:xfrm>
                  <a:off x="-1907445" y="1018576"/>
                  <a:ext cx="35929" cy="50377"/>
                </a:xfrm>
                <a:custGeom>
                  <a:avLst/>
                  <a:gdLst>
                    <a:gd name="connsiteX0" fmla="*/ 30515 w 35929"/>
                    <a:gd name="connsiteY0" fmla="*/ 35984 h 50377"/>
                    <a:gd name="connsiteX1" fmla="*/ 30515 w 35929"/>
                    <a:gd name="connsiteY1" fmla="*/ 36158 h 50377"/>
                    <a:gd name="connsiteX2" fmla="*/ 31198 w 35929"/>
                    <a:gd name="connsiteY2" fmla="*/ 36158 h 50377"/>
                    <a:gd name="connsiteX3" fmla="*/ 34973 w 35929"/>
                    <a:gd name="connsiteY3" fmla="*/ 39933 h 50377"/>
                    <a:gd name="connsiteX4" fmla="*/ 33881 w 35929"/>
                    <a:gd name="connsiteY4" fmla="*/ 42591 h 50377"/>
                    <a:gd name="connsiteX5" fmla="*/ 31198 w 35929"/>
                    <a:gd name="connsiteY5" fmla="*/ 43709 h 50377"/>
                    <a:gd name="connsiteX6" fmla="*/ 30515 w 35929"/>
                    <a:gd name="connsiteY6" fmla="*/ 43709 h 50377"/>
                    <a:gd name="connsiteX7" fmla="*/ 30515 w 35929"/>
                    <a:gd name="connsiteY7" fmla="*/ 43895 h 50377"/>
                    <a:gd name="connsiteX8" fmla="*/ 33558 w 35929"/>
                    <a:gd name="connsiteY8" fmla="*/ 47124 h 50377"/>
                    <a:gd name="connsiteX9" fmla="*/ 30515 w 35929"/>
                    <a:gd name="connsiteY9" fmla="*/ 50353 h 50377"/>
                    <a:gd name="connsiteX10" fmla="*/ 30291 w 35929"/>
                    <a:gd name="connsiteY10" fmla="*/ 50378 h 50377"/>
                    <a:gd name="connsiteX11" fmla="*/ 5365 w 35929"/>
                    <a:gd name="connsiteY11" fmla="*/ 50378 h 50377"/>
                    <a:gd name="connsiteX12" fmla="*/ 0 w 35929"/>
                    <a:gd name="connsiteY12" fmla="*/ 45038 h 50377"/>
                    <a:gd name="connsiteX13" fmla="*/ 0 w 35929"/>
                    <a:gd name="connsiteY13" fmla="*/ 24669 h 50377"/>
                    <a:gd name="connsiteX14" fmla="*/ 6744 w 35929"/>
                    <a:gd name="connsiteY14" fmla="*/ 11890 h 50377"/>
                    <a:gd name="connsiteX15" fmla="*/ 8383 w 35929"/>
                    <a:gd name="connsiteY15" fmla="*/ 7096 h 50377"/>
                    <a:gd name="connsiteX16" fmla="*/ 11190 w 35929"/>
                    <a:gd name="connsiteY16" fmla="*/ 17 h 50377"/>
                    <a:gd name="connsiteX17" fmla="*/ 17188 w 35929"/>
                    <a:gd name="connsiteY17" fmla="*/ 13132 h 50377"/>
                    <a:gd name="connsiteX18" fmla="*/ 15040 w 35929"/>
                    <a:gd name="connsiteY18" fmla="*/ 18435 h 50377"/>
                    <a:gd name="connsiteX19" fmla="*/ 31322 w 35929"/>
                    <a:gd name="connsiteY19" fmla="*/ 18435 h 50377"/>
                    <a:gd name="connsiteX20" fmla="*/ 35930 w 35929"/>
                    <a:gd name="connsiteY20" fmla="*/ 23055 h 50377"/>
                    <a:gd name="connsiteX21" fmla="*/ 34588 w 35929"/>
                    <a:gd name="connsiteY21" fmla="*/ 26321 h 50377"/>
                    <a:gd name="connsiteX22" fmla="*/ 31682 w 35929"/>
                    <a:gd name="connsiteY22" fmla="*/ 27663 h 50377"/>
                    <a:gd name="connsiteX23" fmla="*/ 35744 w 35929"/>
                    <a:gd name="connsiteY23" fmla="*/ 31836 h 50377"/>
                    <a:gd name="connsiteX24" fmla="*/ 34514 w 35929"/>
                    <a:gd name="connsiteY24" fmla="*/ 34767 h 50377"/>
                    <a:gd name="connsiteX25" fmla="*/ 31570 w 35929"/>
                    <a:gd name="connsiteY25" fmla="*/ 35996 h 50377"/>
                    <a:gd name="connsiteX26" fmla="*/ 30515 w 35929"/>
                    <a:gd name="connsiteY26" fmla="*/ 35996 h 503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35929" h="50377">
                      <a:moveTo>
                        <a:pt x="30515" y="35984"/>
                      </a:moveTo>
                      <a:lnTo>
                        <a:pt x="30515" y="36158"/>
                      </a:lnTo>
                      <a:lnTo>
                        <a:pt x="31198" y="36158"/>
                      </a:lnTo>
                      <a:cubicBezTo>
                        <a:pt x="33297" y="36158"/>
                        <a:pt x="34973" y="37834"/>
                        <a:pt x="34973" y="39933"/>
                      </a:cubicBezTo>
                      <a:cubicBezTo>
                        <a:pt x="34973" y="40976"/>
                        <a:pt x="34563" y="41920"/>
                        <a:pt x="33881" y="42591"/>
                      </a:cubicBezTo>
                      <a:cubicBezTo>
                        <a:pt x="33185" y="43274"/>
                        <a:pt x="32241" y="43709"/>
                        <a:pt x="31198" y="43709"/>
                      </a:cubicBezTo>
                      <a:lnTo>
                        <a:pt x="30515" y="43709"/>
                      </a:lnTo>
                      <a:lnTo>
                        <a:pt x="30515" y="43895"/>
                      </a:lnTo>
                      <a:cubicBezTo>
                        <a:pt x="32216" y="44007"/>
                        <a:pt x="33558" y="45410"/>
                        <a:pt x="33558" y="47124"/>
                      </a:cubicBezTo>
                      <a:cubicBezTo>
                        <a:pt x="33558" y="48838"/>
                        <a:pt x="32216" y="50241"/>
                        <a:pt x="30515" y="50353"/>
                      </a:cubicBezTo>
                      <a:cubicBezTo>
                        <a:pt x="30440" y="50378"/>
                        <a:pt x="30366" y="50378"/>
                        <a:pt x="30291" y="50378"/>
                      </a:cubicBezTo>
                      <a:lnTo>
                        <a:pt x="5365" y="50378"/>
                      </a:lnTo>
                      <a:cubicBezTo>
                        <a:pt x="2397" y="50378"/>
                        <a:pt x="0" y="47981"/>
                        <a:pt x="0" y="45038"/>
                      </a:cubicBezTo>
                      <a:lnTo>
                        <a:pt x="0" y="24669"/>
                      </a:lnTo>
                      <a:cubicBezTo>
                        <a:pt x="0" y="21490"/>
                        <a:pt x="4123" y="14846"/>
                        <a:pt x="6744" y="11890"/>
                      </a:cubicBezTo>
                      <a:cubicBezTo>
                        <a:pt x="7936" y="10573"/>
                        <a:pt x="8532" y="8847"/>
                        <a:pt x="8383" y="7096"/>
                      </a:cubicBezTo>
                      <a:cubicBezTo>
                        <a:pt x="8159" y="4276"/>
                        <a:pt x="8346" y="277"/>
                        <a:pt x="11190" y="17"/>
                      </a:cubicBezTo>
                      <a:cubicBezTo>
                        <a:pt x="15648" y="-406"/>
                        <a:pt x="19300" y="7319"/>
                        <a:pt x="17188" y="13132"/>
                      </a:cubicBezTo>
                      <a:cubicBezTo>
                        <a:pt x="16319" y="15491"/>
                        <a:pt x="15599" y="17230"/>
                        <a:pt x="15040" y="18435"/>
                      </a:cubicBezTo>
                      <a:lnTo>
                        <a:pt x="31322" y="18435"/>
                      </a:lnTo>
                      <a:cubicBezTo>
                        <a:pt x="33868" y="18435"/>
                        <a:pt x="35930" y="20509"/>
                        <a:pt x="35930" y="23055"/>
                      </a:cubicBezTo>
                      <a:cubicBezTo>
                        <a:pt x="35930" y="24322"/>
                        <a:pt x="35421" y="25489"/>
                        <a:pt x="34588" y="26321"/>
                      </a:cubicBezTo>
                      <a:cubicBezTo>
                        <a:pt x="33818" y="27079"/>
                        <a:pt x="32812" y="27588"/>
                        <a:pt x="31682" y="27663"/>
                      </a:cubicBezTo>
                      <a:cubicBezTo>
                        <a:pt x="33930" y="27725"/>
                        <a:pt x="35744" y="29575"/>
                        <a:pt x="35744" y="31836"/>
                      </a:cubicBezTo>
                      <a:cubicBezTo>
                        <a:pt x="35744" y="32966"/>
                        <a:pt x="35271" y="34021"/>
                        <a:pt x="34514" y="34767"/>
                      </a:cubicBezTo>
                      <a:cubicBezTo>
                        <a:pt x="33756" y="35524"/>
                        <a:pt x="32725" y="35996"/>
                        <a:pt x="31570" y="35996"/>
                      </a:cubicBezTo>
                      <a:lnTo>
                        <a:pt x="30515" y="3599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</p:grpSp>
        <p:grpSp>
          <p:nvGrpSpPr>
            <p:cNvPr id="310" name="Gráfico 8">
              <a:extLst>
                <a:ext uri="{FF2B5EF4-FFF2-40B4-BE49-F238E27FC236}">
                  <a16:creationId xmlns:a16="http://schemas.microsoft.com/office/drawing/2014/main" id="{B480C5DA-AAED-07EC-4A5F-B41934226955}"/>
                </a:ext>
              </a:extLst>
            </p:cNvPr>
            <p:cNvGrpSpPr/>
            <p:nvPr/>
          </p:nvGrpSpPr>
          <p:grpSpPr>
            <a:xfrm>
              <a:off x="-1848576" y="896782"/>
              <a:ext cx="77845" cy="77845"/>
              <a:chOff x="-1848576" y="896782"/>
              <a:chExt cx="77845" cy="77845"/>
            </a:xfrm>
          </p:grpSpPr>
          <p:sp>
            <p:nvSpPr>
              <p:cNvPr id="311" name="Forma Livre: Forma 310">
                <a:extLst>
                  <a:ext uri="{FF2B5EF4-FFF2-40B4-BE49-F238E27FC236}">
                    <a16:creationId xmlns:a16="http://schemas.microsoft.com/office/drawing/2014/main" id="{3BDBB452-EAA1-2B4A-6C2B-232173272177}"/>
                  </a:ext>
                </a:extLst>
              </p:cNvPr>
              <p:cNvSpPr/>
              <p:nvPr/>
            </p:nvSpPr>
            <p:spPr>
              <a:xfrm>
                <a:off x="-1848576" y="896782"/>
                <a:ext cx="77845" cy="77845"/>
              </a:xfrm>
              <a:custGeom>
                <a:avLst/>
                <a:gdLst>
                  <a:gd name="connsiteX0" fmla="*/ 77846 w 77845"/>
                  <a:gd name="connsiteY0" fmla="*/ 38923 h 77845"/>
                  <a:gd name="connsiteX1" fmla="*/ 38923 w 77845"/>
                  <a:gd name="connsiteY1" fmla="*/ 77846 h 77845"/>
                  <a:gd name="connsiteX2" fmla="*/ 0 w 77845"/>
                  <a:gd name="connsiteY2" fmla="*/ 38923 h 77845"/>
                  <a:gd name="connsiteX3" fmla="*/ 38923 w 77845"/>
                  <a:gd name="connsiteY3" fmla="*/ 0 h 77845"/>
                  <a:gd name="connsiteX4" fmla="*/ 77846 w 77845"/>
                  <a:gd name="connsiteY4" fmla="*/ 38923 h 77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845" h="77845">
                    <a:moveTo>
                      <a:pt x="77846" y="38923"/>
                    </a:moveTo>
                    <a:cubicBezTo>
                      <a:pt x="77846" y="60421"/>
                      <a:pt x="60421" y="77846"/>
                      <a:pt x="38923" y="77846"/>
                    </a:cubicBezTo>
                    <a:cubicBezTo>
                      <a:pt x="17425" y="77846"/>
                      <a:pt x="0" y="60421"/>
                      <a:pt x="0" y="38923"/>
                    </a:cubicBezTo>
                    <a:cubicBezTo>
                      <a:pt x="0" y="17425"/>
                      <a:pt x="17425" y="0"/>
                      <a:pt x="38923" y="0"/>
                    </a:cubicBezTo>
                    <a:cubicBezTo>
                      <a:pt x="60421" y="0"/>
                      <a:pt x="77846" y="17425"/>
                      <a:pt x="77846" y="38923"/>
                    </a:cubicBezTo>
                    <a:close/>
                  </a:path>
                </a:pathLst>
              </a:custGeom>
              <a:solidFill>
                <a:srgbClr val="1496EE"/>
              </a:solidFill>
              <a:ln w="12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grpSp>
            <p:nvGrpSpPr>
              <p:cNvPr id="312" name="Gráfico 8">
                <a:extLst>
                  <a:ext uri="{FF2B5EF4-FFF2-40B4-BE49-F238E27FC236}">
                    <a16:creationId xmlns:a16="http://schemas.microsoft.com/office/drawing/2014/main" id="{892E1A7F-BDAB-2F11-5A7E-DD065357D743}"/>
                  </a:ext>
                </a:extLst>
              </p:cNvPr>
              <p:cNvGrpSpPr/>
              <p:nvPr/>
            </p:nvGrpSpPr>
            <p:grpSpPr>
              <a:xfrm>
                <a:off x="-1834119" y="910218"/>
                <a:ext cx="48932" cy="44513"/>
                <a:chOff x="-1834119" y="910218"/>
                <a:chExt cx="48932" cy="44513"/>
              </a:xfrm>
              <a:solidFill>
                <a:srgbClr val="FFFFFF"/>
              </a:solidFill>
            </p:grpSpPr>
            <p:sp>
              <p:nvSpPr>
                <p:cNvPr id="313" name="Forma Livre: Forma 312">
                  <a:extLst>
                    <a:ext uri="{FF2B5EF4-FFF2-40B4-BE49-F238E27FC236}">
                      <a16:creationId xmlns:a16="http://schemas.microsoft.com/office/drawing/2014/main" id="{BD8F3363-1836-2BBE-F06E-A530B5249939}"/>
                    </a:ext>
                  </a:extLst>
                </p:cNvPr>
                <p:cNvSpPr/>
                <p:nvPr/>
              </p:nvSpPr>
              <p:spPr>
                <a:xfrm>
                  <a:off x="-1834119" y="927967"/>
                  <a:ext cx="14083" cy="26764"/>
                </a:xfrm>
                <a:custGeom>
                  <a:avLst/>
                  <a:gdLst>
                    <a:gd name="connsiteX0" fmla="*/ 10880 w 14083"/>
                    <a:gd name="connsiteY0" fmla="*/ 0 h 26764"/>
                    <a:gd name="connsiteX1" fmla="*/ 3204 w 14083"/>
                    <a:gd name="connsiteY1" fmla="*/ 0 h 26764"/>
                    <a:gd name="connsiteX2" fmla="*/ 0 w 14083"/>
                    <a:gd name="connsiteY2" fmla="*/ 3204 h 26764"/>
                    <a:gd name="connsiteX3" fmla="*/ 0 w 14083"/>
                    <a:gd name="connsiteY3" fmla="*/ 23560 h 26764"/>
                    <a:gd name="connsiteX4" fmla="*/ 3204 w 14083"/>
                    <a:gd name="connsiteY4" fmla="*/ 26764 h 26764"/>
                    <a:gd name="connsiteX5" fmla="*/ 10880 w 14083"/>
                    <a:gd name="connsiteY5" fmla="*/ 26764 h 26764"/>
                    <a:gd name="connsiteX6" fmla="*/ 14084 w 14083"/>
                    <a:gd name="connsiteY6" fmla="*/ 23560 h 26764"/>
                    <a:gd name="connsiteX7" fmla="*/ 14084 w 14083"/>
                    <a:gd name="connsiteY7" fmla="*/ 3204 h 26764"/>
                    <a:gd name="connsiteX8" fmla="*/ 10880 w 14083"/>
                    <a:gd name="connsiteY8" fmla="*/ 0 h 26764"/>
                    <a:gd name="connsiteX9" fmla="*/ 9873 w 14083"/>
                    <a:gd name="connsiteY9" fmla="*/ 24839 h 26764"/>
                    <a:gd name="connsiteX10" fmla="*/ 8023 w 14083"/>
                    <a:gd name="connsiteY10" fmla="*/ 23001 h 26764"/>
                    <a:gd name="connsiteX11" fmla="*/ 9873 w 14083"/>
                    <a:gd name="connsiteY11" fmla="*/ 21163 h 26764"/>
                    <a:gd name="connsiteX12" fmla="*/ 11712 w 14083"/>
                    <a:gd name="connsiteY12" fmla="*/ 23001 h 26764"/>
                    <a:gd name="connsiteX13" fmla="*/ 9873 w 14083"/>
                    <a:gd name="connsiteY13" fmla="*/ 24839 h 267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4083" h="26764">
                      <a:moveTo>
                        <a:pt x="10880" y="0"/>
                      </a:moveTo>
                      <a:lnTo>
                        <a:pt x="3204" y="0"/>
                      </a:lnTo>
                      <a:cubicBezTo>
                        <a:pt x="1441" y="0"/>
                        <a:pt x="0" y="1428"/>
                        <a:pt x="0" y="3204"/>
                      </a:cubicBezTo>
                      <a:lnTo>
                        <a:pt x="0" y="23560"/>
                      </a:lnTo>
                      <a:cubicBezTo>
                        <a:pt x="0" y="25323"/>
                        <a:pt x="1441" y="26764"/>
                        <a:pt x="3204" y="26764"/>
                      </a:cubicBezTo>
                      <a:lnTo>
                        <a:pt x="10880" y="26764"/>
                      </a:lnTo>
                      <a:cubicBezTo>
                        <a:pt x="12643" y="26764"/>
                        <a:pt x="14084" y="25336"/>
                        <a:pt x="14084" y="23560"/>
                      </a:cubicBezTo>
                      <a:lnTo>
                        <a:pt x="14084" y="3204"/>
                      </a:lnTo>
                      <a:cubicBezTo>
                        <a:pt x="14084" y="1441"/>
                        <a:pt x="12643" y="0"/>
                        <a:pt x="10880" y="0"/>
                      </a:cubicBezTo>
                      <a:close/>
                      <a:moveTo>
                        <a:pt x="9873" y="24839"/>
                      </a:moveTo>
                      <a:cubicBezTo>
                        <a:pt x="8855" y="24839"/>
                        <a:pt x="8023" y="24019"/>
                        <a:pt x="8023" y="23001"/>
                      </a:cubicBezTo>
                      <a:cubicBezTo>
                        <a:pt x="8023" y="21983"/>
                        <a:pt x="8855" y="21163"/>
                        <a:pt x="9873" y="21163"/>
                      </a:cubicBezTo>
                      <a:cubicBezTo>
                        <a:pt x="10892" y="21163"/>
                        <a:pt x="11712" y="21983"/>
                        <a:pt x="11712" y="23001"/>
                      </a:cubicBezTo>
                      <a:cubicBezTo>
                        <a:pt x="11712" y="24019"/>
                        <a:pt x="10892" y="24839"/>
                        <a:pt x="9873" y="2483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314" name="Forma Livre: Forma 313">
                  <a:extLst>
                    <a:ext uri="{FF2B5EF4-FFF2-40B4-BE49-F238E27FC236}">
                      <a16:creationId xmlns:a16="http://schemas.microsoft.com/office/drawing/2014/main" id="{00030843-19CB-13A8-4E18-B3DB2AD20F2B}"/>
                    </a:ext>
                  </a:extLst>
                </p:cNvPr>
                <p:cNvSpPr/>
                <p:nvPr/>
              </p:nvSpPr>
              <p:spPr>
                <a:xfrm>
                  <a:off x="-1816956" y="910218"/>
                  <a:ext cx="31769" cy="44513"/>
                </a:xfrm>
                <a:custGeom>
                  <a:avLst/>
                  <a:gdLst>
                    <a:gd name="connsiteX0" fmla="*/ 26975 w 31769"/>
                    <a:gd name="connsiteY0" fmla="*/ 31795 h 44513"/>
                    <a:gd name="connsiteX1" fmla="*/ 26975 w 31769"/>
                    <a:gd name="connsiteY1" fmla="*/ 31944 h 44513"/>
                    <a:gd name="connsiteX2" fmla="*/ 27572 w 31769"/>
                    <a:gd name="connsiteY2" fmla="*/ 31944 h 44513"/>
                    <a:gd name="connsiteX3" fmla="*/ 30912 w 31769"/>
                    <a:gd name="connsiteY3" fmla="*/ 35285 h 44513"/>
                    <a:gd name="connsiteX4" fmla="*/ 29944 w 31769"/>
                    <a:gd name="connsiteY4" fmla="*/ 37633 h 44513"/>
                    <a:gd name="connsiteX5" fmla="*/ 27572 w 31769"/>
                    <a:gd name="connsiteY5" fmla="*/ 38614 h 44513"/>
                    <a:gd name="connsiteX6" fmla="*/ 26975 w 31769"/>
                    <a:gd name="connsiteY6" fmla="*/ 38614 h 44513"/>
                    <a:gd name="connsiteX7" fmla="*/ 26975 w 31769"/>
                    <a:gd name="connsiteY7" fmla="*/ 38788 h 44513"/>
                    <a:gd name="connsiteX8" fmla="*/ 29658 w 31769"/>
                    <a:gd name="connsiteY8" fmla="*/ 41644 h 44513"/>
                    <a:gd name="connsiteX9" fmla="*/ 26975 w 31769"/>
                    <a:gd name="connsiteY9" fmla="*/ 44501 h 44513"/>
                    <a:gd name="connsiteX10" fmla="*/ 26777 w 31769"/>
                    <a:gd name="connsiteY10" fmla="*/ 44513 h 44513"/>
                    <a:gd name="connsiteX11" fmla="*/ 4744 w 31769"/>
                    <a:gd name="connsiteY11" fmla="*/ 44513 h 44513"/>
                    <a:gd name="connsiteX12" fmla="*/ 0 w 31769"/>
                    <a:gd name="connsiteY12" fmla="*/ 39794 h 44513"/>
                    <a:gd name="connsiteX13" fmla="*/ 0 w 31769"/>
                    <a:gd name="connsiteY13" fmla="*/ 21798 h 44513"/>
                    <a:gd name="connsiteX14" fmla="*/ 5961 w 31769"/>
                    <a:gd name="connsiteY14" fmla="*/ 10508 h 44513"/>
                    <a:gd name="connsiteX15" fmla="*/ 7414 w 31769"/>
                    <a:gd name="connsiteY15" fmla="*/ 6273 h 44513"/>
                    <a:gd name="connsiteX16" fmla="*/ 9898 w 31769"/>
                    <a:gd name="connsiteY16" fmla="*/ 14 h 44513"/>
                    <a:gd name="connsiteX17" fmla="*/ 15202 w 31769"/>
                    <a:gd name="connsiteY17" fmla="*/ 11601 h 44513"/>
                    <a:gd name="connsiteX18" fmla="*/ 13301 w 31769"/>
                    <a:gd name="connsiteY18" fmla="*/ 16296 h 44513"/>
                    <a:gd name="connsiteX19" fmla="*/ 27696 w 31769"/>
                    <a:gd name="connsiteY19" fmla="*/ 16296 h 44513"/>
                    <a:gd name="connsiteX20" fmla="*/ 31769 w 31769"/>
                    <a:gd name="connsiteY20" fmla="*/ 20382 h 44513"/>
                    <a:gd name="connsiteX21" fmla="*/ 30590 w 31769"/>
                    <a:gd name="connsiteY21" fmla="*/ 23263 h 44513"/>
                    <a:gd name="connsiteX22" fmla="*/ 28019 w 31769"/>
                    <a:gd name="connsiteY22" fmla="*/ 24443 h 44513"/>
                    <a:gd name="connsiteX23" fmla="*/ 31608 w 31769"/>
                    <a:gd name="connsiteY23" fmla="*/ 28132 h 44513"/>
                    <a:gd name="connsiteX24" fmla="*/ 30527 w 31769"/>
                    <a:gd name="connsiteY24" fmla="*/ 30715 h 44513"/>
                    <a:gd name="connsiteX25" fmla="*/ 27919 w 31769"/>
                    <a:gd name="connsiteY25" fmla="*/ 31795 h 44513"/>
                    <a:gd name="connsiteX26" fmla="*/ 26988 w 31769"/>
                    <a:gd name="connsiteY26" fmla="*/ 31795 h 445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31769" h="44513">
                      <a:moveTo>
                        <a:pt x="26975" y="31795"/>
                      </a:moveTo>
                      <a:lnTo>
                        <a:pt x="26975" y="31944"/>
                      </a:lnTo>
                      <a:lnTo>
                        <a:pt x="27572" y="31944"/>
                      </a:lnTo>
                      <a:cubicBezTo>
                        <a:pt x="29422" y="31944"/>
                        <a:pt x="30912" y="33435"/>
                        <a:pt x="30912" y="35285"/>
                      </a:cubicBezTo>
                      <a:cubicBezTo>
                        <a:pt x="30912" y="36204"/>
                        <a:pt x="30540" y="37036"/>
                        <a:pt x="29944" y="37633"/>
                      </a:cubicBezTo>
                      <a:cubicBezTo>
                        <a:pt x="29323" y="38229"/>
                        <a:pt x="28491" y="38614"/>
                        <a:pt x="27572" y="38614"/>
                      </a:cubicBezTo>
                      <a:lnTo>
                        <a:pt x="26975" y="38614"/>
                      </a:lnTo>
                      <a:lnTo>
                        <a:pt x="26975" y="38788"/>
                      </a:lnTo>
                      <a:cubicBezTo>
                        <a:pt x="28478" y="38887"/>
                        <a:pt x="29658" y="40116"/>
                        <a:pt x="29658" y="41644"/>
                      </a:cubicBezTo>
                      <a:cubicBezTo>
                        <a:pt x="29658" y="43172"/>
                        <a:pt x="28478" y="44401"/>
                        <a:pt x="26975" y="44501"/>
                      </a:cubicBezTo>
                      <a:cubicBezTo>
                        <a:pt x="26913" y="44513"/>
                        <a:pt x="26839" y="44513"/>
                        <a:pt x="26777" y="44513"/>
                      </a:cubicBezTo>
                      <a:lnTo>
                        <a:pt x="4744" y="44513"/>
                      </a:lnTo>
                      <a:cubicBezTo>
                        <a:pt x="2124" y="44513"/>
                        <a:pt x="0" y="42402"/>
                        <a:pt x="0" y="39794"/>
                      </a:cubicBezTo>
                      <a:lnTo>
                        <a:pt x="0" y="21798"/>
                      </a:lnTo>
                      <a:cubicBezTo>
                        <a:pt x="0" y="18978"/>
                        <a:pt x="3639" y="13116"/>
                        <a:pt x="5961" y="10508"/>
                      </a:cubicBezTo>
                      <a:cubicBezTo>
                        <a:pt x="7017" y="9341"/>
                        <a:pt x="7551" y="7826"/>
                        <a:pt x="7414" y="6273"/>
                      </a:cubicBezTo>
                      <a:cubicBezTo>
                        <a:pt x="7216" y="3789"/>
                        <a:pt x="7377" y="250"/>
                        <a:pt x="9898" y="14"/>
                      </a:cubicBezTo>
                      <a:cubicBezTo>
                        <a:pt x="13836" y="-346"/>
                        <a:pt x="17077" y="6472"/>
                        <a:pt x="15202" y="11601"/>
                      </a:cubicBezTo>
                      <a:cubicBezTo>
                        <a:pt x="14432" y="13688"/>
                        <a:pt x="13798" y="15215"/>
                        <a:pt x="13301" y="16296"/>
                      </a:cubicBezTo>
                      <a:lnTo>
                        <a:pt x="27696" y="16296"/>
                      </a:lnTo>
                      <a:cubicBezTo>
                        <a:pt x="29944" y="16296"/>
                        <a:pt x="31769" y="18134"/>
                        <a:pt x="31769" y="20382"/>
                      </a:cubicBezTo>
                      <a:cubicBezTo>
                        <a:pt x="31769" y="21500"/>
                        <a:pt x="31322" y="22530"/>
                        <a:pt x="30590" y="23263"/>
                      </a:cubicBezTo>
                      <a:cubicBezTo>
                        <a:pt x="29906" y="23934"/>
                        <a:pt x="29025" y="24381"/>
                        <a:pt x="28019" y="24443"/>
                      </a:cubicBezTo>
                      <a:cubicBezTo>
                        <a:pt x="30006" y="24493"/>
                        <a:pt x="31608" y="26132"/>
                        <a:pt x="31608" y="28132"/>
                      </a:cubicBezTo>
                      <a:cubicBezTo>
                        <a:pt x="31608" y="29138"/>
                        <a:pt x="31186" y="30069"/>
                        <a:pt x="30527" y="30715"/>
                      </a:cubicBezTo>
                      <a:cubicBezTo>
                        <a:pt x="29857" y="31386"/>
                        <a:pt x="28938" y="31795"/>
                        <a:pt x="27919" y="31795"/>
                      </a:cubicBezTo>
                      <a:lnTo>
                        <a:pt x="26988" y="3179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</p:grpSp>
        <p:grpSp>
          <p:nvGrpSpPr>
            <p:cNvPr id="315" name="Gráfico 8">
              <a:extLst>
                <a:ext uri="{FF2B5EF4-FFF2-40B4-BE49-F238E27FC236}">
                  <a16:creationId xmlns:a16="http://schemas.microsoft.com/office/drawing/2014/main" id="{96A666D9-5347-F2C3-D019-58C8AC1DF3A2}"/>
                </a:ext>
              </a:extLst>
            </p:cNvPr>
            <p:cNvGrpSpPr/>
            <p:nvPr/>
          </p:nvGrpSpPr>
          <p:grpSpPr>
            <a:xfrm>
              <a:off x="-2612876" y="1087459"/>
              <a:ext cx="180356" cy="180356"/>
              <a:chOff x="-2612876" y="1087459"/>
              <a:chExt cx="180356" cy="180356"/>
            </a:xfrm>
          </p:grpSpPr>
          <p:sp>
            <p:nvSpPr>
              <p:cNvPr id="316" name="Forma Livre: Forma 315">
                <a:extLst>
                  <a:ext uri="{FF2B5EF4-FFF2-40B4-BE49-F238E27FC236}">
                    <a16:creationId xmlns:a16="http://schemas.microsoft.com/office/drawing/2014/main" id="{C2DF7554-D8C8-B781-F265-0D8C77518408}"/>
                  </a:ext>
                </a:extLst>
              </p:cNvPr>
              <p:cNvSpPr/>
              <p:nvPr/>
            </p:nvSpPr>
            <p:spPr>
              <a:xfrm>
                <a:off x="-2612876" y="1087459"/>
                <a:ext cx="180356" cy="180356"/>
              </a:xfrm>
              <a:custGeom>
                <a:avLst/>
                <a:gdLst>
                  <a:gd name="connsiteX0" fmla="*/ 180357 w 180356"/>
                  <a:gd name="connsiteY0" fmla="*/ 90178 h 180356"/>
                  <a:gd name="connsiteX1" fmla="*/ 90178 w 180356"/>
                  <a:gd name="connsiteY1" fmla="*/ 180357 h 180356"/>
                  <a:gd name="connsiteX2" fmla="*/ 0 w 180356"/>
                  <a:gd name="connsiteY2" fmla="*/ 90178 h 180356"/>
                  <a:gd name="connsiteX3" fmla="*/ 90178 w 180356"/>
                  <a:gd name="connsiteY3" fmla="*/ 0 h 180356"/>
                  <a:gd name="connsiteX4" fmla="*/ 180357 w 180356"/>
                  <a:gd name="connsiteY4" fmla="*/ 90178 h 180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356" h="180356">
                    <a:moveTo>
                      <a:pt x="180357" y="90178"/>
                    </a:moveTo>
                    <a:cubicBezTo>
                      <a:pt x="180357" y="139981"/>
                      <a:pt x="139981" y="180357"/>
                      <a:pt x="90178" y="180357"/>
                    </a:cubicBezTo>
                    <a:cubicBezTo>
                      <a:pt x="40376" y="180357"/>
                      <a:pt x="0" y="139981"/>
                      <a:pt x="0" y="90178"/>
                    </a:cubicBezTo>
                    <a:cubicBezTo>
                      <a:pt x="0" y="40376"/>
                      <a:pt x="40376" y="0"/>
                      <a:pt x="90178" y="0"/>
                    </a:cubicBezTo>
                    <a:cubicBezTo>
                      <a:pt x="139981" y="0"/>
                      <a:pt x="180357" y="40376"/>
                      <a:pt x="180357" y="90178"/>
                    </a:cubicBezTo>
                    <a:close/>
                  </a:path>
                </a:pathLst>
              </a:custGeom>
              <a:solidFill>
                <a:srgbClr val="1496EE"/>
              </a:solidFill>
              <a:ln w="12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grpSp>
            <p:nvGrpSpPr>
              <p:cNvPr id="317" name="Gráfico 8">
                <a:extLst>
                  <a:ext uri="{FF2B5EF4-FFF2-40B4-BE49-F238E27FC236}">
                    <a16:creationId xmlns:a16="http://schemas.microsoft.com/office/drawing/2014/main" id="{A1027123-6B75-F58D-EEBE-17B65416813D}"/>
                  </a:ext>
                </a:extLst>
              </p:cNvPr>
              <p:cNvGrpSpPr/>
              <p:nvPr/>
            </p:nvGrpSpPr>
            <p:grpSpPr>
              <a:xfrm>
                <a:off x="-2579356" y="1118575"/>
                <a:ext cx="113328" cy="103139"/>
                <a:chOff x="-2579356" y="1118575"/>
                <a:chExt cx="113328" cy="103139"/>
              </a:xfrm>
              <a:solidFill>
                <a:srgbClr val="FFFFFF"/>
              </a:solidFill>
            </p:grpSpPr>
            <p:sp>
              <p:nvSpPr>
                <p:cNvPr id="318" name="Forma Livre: Forma 317">
                  <a:extLst>
                    <a:ext uri="{FF2B5EF4-FFF2-40B4-BE49-F238E27FC236}">
                      <a16:creationId xmlns:a16="http://schemas.microsoft.com/office/drawing/2014/main" id="{95BD7362-D24E-3E40-9FC7-AF1466ECA540}"/>
                    </a:ext>
                  </a:extLst>
                </p:cNvPr>
                <p:cNvSpPr/>
                <p:nvPr/>
              </p:nvSpPr>
              <p:spPr>
                <a:xfrm>
                  <a:off x="-2579356" y="1159729"/>
                  <a:ext cx="32601" cy="61973"/>
                </a:xfrm>
                <a:custGeom>
                  <a:avLst/>
                  <a:gdLst>
                    <a:gd name="connsiteX0" fmla="*/ 25187 w 32601"/>
                    <a:gd name="connsiteY0" fmla="*/ 0 h 61973"/>
                    <a:gd name="connsiteX1" fmla="*/ 7414 w 32601"/>
                    <a:gd name="connsiteY1" fmla="*/ 0 h 61973"/>
                    <a:gd name="connsiteX2" fmla="*/ 0 w 32601"/>
                    <a:gd name="connsiteY2" fmla="*/ 7414 h 61973"/>
                    <a:gd name="connsiteX3" fmla="*/ 0 w 32601"/>
                    <a:gd name="connsiteY3" fmla="*/ 54559 h 61973"/>
                    <a:gd name="connsiteX4" fmla="*/ 7414 w 32601"/>
                    <a:gd name="connsiteY4" fmla="*/ 61974 h 61973"/>
                    <a:gd name="connsiteX5" fmla="*/ 25187 w 32601"/>
                    <a:gd name="connsiteY5" fmla="*/ 61974 h 61973"/>
                    <a:gd name="connsiteX6" fmla="*/ 32601 w 32601"/>
                    <a:gd name="connsiteY6" fmla="*/ 54559 h 61973"/>
                    <a:gd name="connsiteX7" fmla="*/ 32601 w 32601"/>
                    <a:gd name="connsiteY7" fmla="*/ 7414 h 61973"/>
                    <a:gd name="connsiteX8" fmla="*/ 25187 w 32601"/>
                    <a:gd name="connsiteY8" fmla="*/ 0 h 61973"/>
                    <a:gd name="connsiteX9" fmla="*/ 22864 w 32601"/>
                    <a:gd name="connsiteY9" fmla="*/ 57540 h 61973"/>
                    <a:gd name="connsiteX10" fmla="*/ 18580 w 32601"/>
                    <a:gd name="connsiteY10" fmla="*/ 53292 h 61973"/>
                    <a:gd name="connsiteX11" fmla="*/ 22864 w 32601"/>
                    <a:gd name="connsiteY11" fmla="*/ 49045 h 61973"/>
                    <a:gd name="connsiteX12" fmla="*/ 27112 w 32601"/>
                    <a:gd name="connsiteY12" fmla="*/ 53292 h 61973"/>
                    <a:gd name="connsiteX13" fmla="*/ 22864 w 32601"/>
                    <a:gd name="connsiteY13" fmla="*/ 57540 h 619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2601" h="61973">
                      <a:moveTo>
                        <a:pt x="25187" y="0"/>
                      </a:moveTo>
                      <a:lnTo>
                        <a:pt x="7414" y="0"/>
                      </a:lnTo>
                      <a:cubicBezTo>
                        <a:pt x="3316" y="0"/>
                        <a:pt x="0" y="3328"/>
                        <a:pt x="0" y="7414"/>
                      </a:cubicBezTo>
                      <a:lnTo>
                        <a:pt x="0" y="54559"/>
                      </a:lnTo>
                      <a:cubicBezTo>
                        <a:pt x="0" y="58658"/>
                        <a:pt x="3328" y="61974"/>
                        <a:pt x="7414" y="61974"/>
                      </a:cubicBezTo>
                      <a:lnTo>
                        <a:pt x="25187" y="61974"/>
                      </a:lnTo>
                      <a:cubicBezTo>
                        <a:pt x="29285" y="61974"/>
                        <a:pt x="32601" y="58658"/>
                        <a:pt x="32601" y="54559"/>
                      </a:cubicBezTo>
                      <a:lnTo>
                        <a:pt x="32601" y="7414"/>
                      </a:lnTo>
                      <a:cubicBezTo>
                        <a:pt x="32601" y="3316"/>
                        <a:pt x="29285" y="0"/>
                        <a:pt x="25187" y="0"/>
                      </a:cubicBezTo>
                      <a:close/>
                      <a:moveTo>
                        <a:pt x="22864" y="57540"/>
                      </a:moveTo>
                      <a:cubicBezTo>
                        <a:pt x="20505" y="57540"/>
                        <a:pt x="18580" y="55652"/>
                        <a:pt x="18580" y="53292"/>
                      </a:cubicBezTo>
                      <a:cubicBezTo>
                        <a:pt x="18580" y="50933"/>
                        <a:pt x="20517" y="49045"/>
                        <a:pt x="22864" y="49045"/>
                      </a:cubicBezTo>
                      <a:cubicBezTo>
                        <a:pt x="25212" y="49045"/>
                        <a:pt x="27112" y="50945"/>
                        <a:pt x="27112" y="53292"/>
                      </a:cubicBezTo>
                      <a:cubicBezTo>
                        <a:pt x="27112" y="55640"/>
                        <a:pt x="25224" y="57540"/>
                        <a:pt x="22864" y="5754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319" name="Forma Livre: Forma 318">
                  <a:extLst>
                    <a:ext uri="{FF2B5EF4-FFF2-40B4-BE49-F238E27FC236}">
                      <a16:creationId xmlns:a16="http://schemas.microsoft.com/office/drawing/2014/main" id="{9DB38622-6836-7FE6-DC16-D5A6AAB6E531}"/>
                    </a:ext>
                  </a:extLst>
                </p:cNvPr>
                <p:cNvSpPr/>
                <p:nvPr/>
              </p:nvSpPr>
              <p:spPr>
                <a:xfrm>
                  <a:off x="-2539613" y="1118575"/>
                  <a:ext cx="73585" cy="103139"/>
                </a:xfrm>
                <a:custGeom>
                  <a:avLst/>
                  <a:gdLst>
                    <a:gd name="connsiteX0" fmla="*/ 62507 w 73585"/>
                    <a:gd name="connsiteY0" fmla="*/ 73693 h 103139"/>
                    <a:gd name="connsiteX1" fmla="*/ 62507 w 73585"/>
                    <a:gd name="connsiteY1" fmla="*/ 74041 h 103139"/>
                    <a:gd name="connsiteX2" fmla="*/ 63899 w 73585"/>
                    <a:gd name="connsiteY2" fmla="*/ 74041 h 103139"/>
                    <a:gd name="connsiteX3" fmla="*/ 71624 w 73585"/>
                    <a:gd name="connsiteY3" fmla="*/ 81766 h 103139"/>
                    <a:gd name="connsiteX4" fmla="*/ 69376 w 73585"/>
                    <a:gd name="connsiteY4" fmla="*/ 87218 h 103139"/>
                    <a:gd name="connsiteX5" fmla="*/ 63886 w 73585"/>
                    <a:gd name="connsiteY5" fmla="*/ 89503 h 103139"/>
                    <a:gd name="connsiteX6" fmla="*/ 62495 w 73585"/>
                    <a:gd name="connsiteY6" fmla="*/ 89503 h 103139"/>
                    <a:gd name="connsiteX7" fmla="*/ 62495 w 73585"/>
                    <a:gd name="connsiteY7" fmla="*/ 89888 h 103139"/>
                    <a:gd name="connsiteX8" fmla="*/ 68717 w 73585"/>
                    <a:gd name="connsiteY8" fmla="*/ 96495 h 103139"/>
                    <a:gd name="connsiteX9" fmla="*/ 62495 w 73585"/>
                    <a:gd name="connsiteY9" fmla="*/ 103102 h 103139"/>
                    <a:gd name="connsiteX10" fmla="*/ 62036 w 73585"/>
                    <a:gd name="connsiteY10" fmla="*/ 103140 h 103139"/>
                    <a:gd name="connsiteX11" fmla="*/ 10979 w 73585"/>
                    <a:gd name="connsiteY11" fmla="*/ 103140 h 103139"/>
                    <a:gd name="connsiteX12" fmla="*/ 0 w 73585"/>
                    <a:gd name="connsiteY12" fmla="*/ 92198 h 103139"/>
                    <a:gd name="connsiteX13" fmla="*/ 0 w 73585"/>
                    <a:gd name="connsiteY13" fmla="*/ 50506 h 103139"/>
                    <a:gd name="connsiteX14" fmla="*/ 13798 w 73585"/>
                    <a:gd name="connsiteY14" fmla="*/ 24338 h 103139"/>
                    <a:gd name="connsiteX15" fmla="*/ 17164 w 73585"/>
                    <a:gd name="connsiteY15" fmla="*/ 14526 h 103139"/>
                    <a:gd name="connsiteX16" fmla="*/ 22926 w 73585"/>
                    <a:gd name="connsiteY16" fmla="*/ 32 h 103139"/>
                    <a:gd name="connsiteX17" fmla="*/ 35222 w 73585"/>
                    <a:gd name="connsiteY17" fmla="*/ 26896 h 103139"/>
                    <a:gd name="connsiteX18" fmla="*/ 30813 w 73585"/>
                    <a:gd name="connsiteY18" fmla="*/ 37751 h 103139"/>
                    <a:gd name="connsiteX19" fmla="*/ 64159 w 73585"/>
                    <a:gd name="connsiteY19" fmla="*/ 37751 h 103139"/>
                    <a:gd name="connsiteX20" fmla="*/ 73586 w 73585"/>
                    <a:gd name="connsiteY20" fmla="*/ 47214 h 103139"/>
                    <a:gd name="connsiteX21" fmla="*/ 70841 w 73585"/>
                    <a:gd name="connsiteY21" fmla="*/ 53896 h 103139"/>
                    <a:gd name="connsiteX22" fmla="*/ 64892 w 73585"/>
                    <a:gd name="connsiteY22" fmla="*/ 56641 h 103139"/>
                    <a:gd name="connsiteX23" fmla="*/ 73201 w 73585"/>
                    <a:gd name="connsiteY23" fmla="*/ 65186 h 103139"/>
                    <a:gd name="connsiteX24" fmla="*/ 70692 w 73585"/>
                    <a:gd name="connsiteY24" fmla="*/ 71172 h 103139"/>
                    <a:gd name="connsiteX25" fmla="*/ 64669 w 73585"/>
                    <a:gd name="connsiteY25" fmla="*/ 73681 h 103139"/>
                    <a:gd name="connsiteX26" fmla="*/ 62507 w 73585"/>
                    <a:gd name="connsiteY26" fmla="*/ 73681 h 1031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73585" h="103139">
                      <a:moveTo>
                        <a:pt x="62507" y="73693"/>
                      </a:moveTo>
                      <a:lnTo>
                        <a:pt x="62507" y="74041"/>
                      </a:lnTo>
                      <a:lnTo>
                        <a:pt x="63899" y="74041"/>
                      </a:lnTo>
                      <a:cubicBezTo>
                        <a:pt x="68183" y="74041"/>
                        <a:pt x="71624" y="77481"/>
                        <a:pt x="71624" y="81766"/>
                      </a:cubicBezTo>
                      <a:cubicBezTo>
                        <a:pt x="71624" y="83889"/>
                        <a:pt x="70767" y="85827"/>
                        <a:pt x="69376" y="87218"/>
                      </a:cubicBezTo>
                      <a:cubicBezTo>
                        <a:pt x="67947" y="88609"/>
                        <a:pt x="66010" y="89503"/>
                        <a:pt x="63886" y="89503"/>
                      </a:cubicBezTo>
                      <a:lnTo>
                        <a:pt x="62495" y="89503"/>
                      </a:lnTo>
                      <a:lnTo>
                        <a:pt x="62495" y="89888"/>
                      </a:lnTo>
                      <a:cubicBezTo>
                        <a:pt x="65973" y="90124"/>
                        <a:pt x="68717" y="92981"/>
                        <a:pt x="68717" y="96495"/>
                      </a:cubicBezTo>
                      <a:cubicBezTo>
                        <a:pt x="68717" y="100010"/>
                        <a:pt x="65973" y="102866"/>
                        <a:pt x="62495" y="103102"/>
                      </a:cubicBezTo>
                      <a:cubicBezTo>
                        <a:pt x="62346" y="103140"/>
                        <a:pt x="62185" y="103140"/>
                        <a:pt x="62036" y="103140"/>
                      </a:cubicBezTo>
                      <a:lnTo>
                        <a:pt x="10979" y="103140"/>
                      </a:lnTo>
                      <a:cubicBezTo>
                        <a:pt x="4906" y="103140"/>
                        <a:pt x="0" y="98234"/>
                        <a:pt x="0" y="92198"/>
                      </a:cubicBezTo>
                      <a:lnTo>
                        <a:pt x="0" y="50506"/>
                      </a:lnTo>
                      <a:cubicBezTo>
                        <a:pt x="0" y="43985"/>
                        <a:pt x="8445" y="30386"/>
                        <a:pt x="13798" y="24338"/>
                      </a:cubicBezTo>
                      <a:cubicBezTo>
                        <a:pt x="16232" y="21630"/>
                        <a:pt x="17474" y="18115"/>
                        <a:pt x="17164" y="14526"/>
                      </a:cubicBezTo>
                      <a:cubicBezTo>
                        <a:pt x="16704" y="8763"/>
                        <a:pt x="17089" y="579"/>
                        <a:pt x="22926" y="32"/>
                      </a:cubicBezTo>
                      <a:cubicBezTo>
                        <a:pt x="32043" y="-812"/>
                        <a:pt x="39544" y="14986"/>
                        <a:pt x="35222" y="26896"/>
                      </a:cubicBezTo>
                      <a:cubicBezTo>
                        <a:pt x="33446" y="31727"/>
                        <a:pt x="31980" y="35279"/>
                        <a:pt x="30813" y="37751"/>
                      </a:cubicBezTo>
                      <a:lnTo>
                        <a:pt x="64159" y="37751"/>
                      </a:lnTo>
                      <a:cubicBezTo>
                        <a:pt x="69376" y="37751"/>
                        <a:pt x="73586" y="41998"/>
                        <a:pt x="73586" y="47214"/>
                      </a:cubicBezTo>
                      <a:cubicBezTo>
                        <a:pt x="73586" y="49798"/>
                        <a:pt x="72543" y="52195"/>
                        <a:pt x="70841" y="53896"/>
                      </a:cubicBezTo>
                      <a:cubicBezTo>
                        <a:pt x="69252" y="55436"/>
                        <a:pt x="67202" y="56479"/>
                        <a:pt x="64892" y="56641"/>
                      </a:cubicBezTo>
                      <a:cubicBezTo>
                        <a:pt x="69487" y="56753"/>
                        <a:pt x="73201" y="60541"/>
                        <a:pt x="73201" y="65186"/>
                      </a:cubicBezTo>
                      <a:cubicBezTo>
                        <a:pt x="73201" y="67508"/>
                        <a:pt x="72232" y="69669"/>
                        <a:pt x="70692" y="71172"/>
                      </a:cubicBezTo>
                      <a:cubicBezTo>
                        <a:pt x="69152" y="72724"/>
                        <a:pt x="67016" y="73681"/>
                        <a:pt x="64669" y="73681"/>
                      </a:cubicBezTo>
                      <a:lnTo>
                        <a:pt x="62507" y="7368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</p:grpSp>
        <p:grpSp>
          <p:nvGrpSpPr>
            <p:cNvPr id="320" name="Gráfico 8">
              <a:extLst>
                <a:ext uri="{FF2B5EF4-FFF2-40B4-BE49-F238E27FC236}">
                  <a16:creationId xmlns:a16="http://schemas.microsoft.com/office/drawing/2014/main" id="{B6D88570-1BB2-CA4C-FC64-FE69E46BB06D}"/>
                </a:ext>
              </a:extLst>
            </p:cNvPr>
            <p:cNvGrpSpPr/>
            <p:nvPr/>
          </p:nvGrpSpPr>
          <p:grpSpPr>
            <a:xfrm>
              <a:off x="-3731891" y="1832049"/>
              <a:ext cx="121637" cy="121637"/>
              <a:chOff x="-3731891" y="1832049"/>
              <a:chExt cx="121637" cy="121637"/>
            </a:xfrm>
          </p:grpSpPr>
          <p:sp>
            <p:nvSpPr>
              <p:cNvPr id="321" name="Forma Livre: Forma 320">
                <a:extLst>
                  <a:ext uri="{FF2B5EF4-FFF2-40B4-BE49-F238E27FC236}">
                    <a16:creationId xmlns:a16="http://schemas.microsoft.com/office/drawing/2014/main" id="{680C37F6-8E04-FC50-28ED-67060E48DA85}"/>
                  </a:ext>
                </a:extLst>
              </p:cNvPr>
              <p:cNvSpPr/>
              <p:nvPr/>
            </p:nvSpPr>
            <p:spPr>
              <a:xfrm>
                <a:off x="-3731891" y="1832049"/>
                <a:ext cx="121637" cy="121637"/>
              </a:xfrm>
              <a:custGeom>
                <a:avLst/>
                <a:gdLst>
                  <a:gd name="connsiteX0" fmla="*/ 121637 w 121637"/>
                  <a:gd name="connsiteY0" fmla="*/ 60819 h 121637"/>
                  <a:gd name="connsiteX1" fmla="*/ 60819 w 121637"/>
                  <a:gd name="connsiteY1" fmla="*/ 121637 h 121637"/>
                  <a:gd name="connsiteX2" fmla="*/ 0 w 121637"/>
                  <a:gd name="connsiteY2" fmla="*/ 60819 h 121637"/>
                  <a:gd name="connsiteX3" fmla="*/ 60819 w 121637"/>
                  <a:gd name="connsiteY3" fmla="*/ 0 h 121637"/>
                  <a:gd name="connsiteX4" fmla="*/ 121637 w 121637"/>
                  <a:gd name="connsiteY4" fmla="*/ 60819 h 121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637" h="121637">
                    <a:moveTo>
                      <a:pt x="121637" y="60819"/>
                    </a:moveTo>
                    <a:cubicBezTo>
                      <a:pt x="121637" y="94401"/>
                      <a:pt x="94413" y="121637"/>
                      <a:pt x="60819" y="121637"/>
                    </a:cubicBezTo>
                    <a:cubicBezTo>
                      <a:pt x="27224" y="121637"/>
                      <a:pt x="0" y="94401"/>
                      <a:pt x="0" y="60819"/>
                    </a:cubicBezTo>
                    <a:cubicBezTo>
                      <a:pt x="0" y="27236"/>
                      <a:pt x="27224" y="0"/>
                      <a:pt x="60819" y="0"/>
                    </a:cubicBezTo>
                    <a:cubicBezTo>
                      <a:pt x="94413" y="0"/>
                      <a:pt x="121637" y="27236"/>
                      <a:pt x="121637" y="60819"/>
                    </a:cubicBezTo>
                    <a:close/>
                  </a:path>
                </a:pathLst>
              </a:custGeom>
              <a:solidFill>
                <a:srgbClr val="1496EE"/>
              </a:solidFill>
              <a:ln w="12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grpSp>
            <p:nvGrpSpPr>
              <p:cNvPr id="322" name="Gráfico 8">
                <a:extLst>
                  <a:ext uri="{FF2B5EF4-FFF2-40B4-BE49-F238E27FC236}">
                    <a16:creationId xmlns:a16="http://schemas.microsoft.com/office/drawing/2014/main" id="{D1CB9AB8-4538-C14D-733C-B7B9378BBA3F}"/>
                  </a:ext>
                </a:extLst>
              </p:cNvPr>
              <p:cNvGrpSpPr/>
              <p:nvPr/>
            </p:nvGrpSpPr>
            <p:grpSpPr>
              <a:xfrm>
                <a:off x="-3709288" y="1853041"/>
                <a:ext cx="76454" cy="69559"/>
                <a:chOff x="-3709288" y="1853041"/>
                <a:chExt cx="76454" cy="69559"/>
              </a:xfrm>
              <a:solidFill>
                <a:srgbClr val="FFFFFF"/>
              </a:solidFill>
            </p:grpSpPr>
            <p:sp>
              <p:nvSpPr>
                <p:cNvPr id="323" name="Forma Livre: Forma 322">
                  <a:extLst>
                    <a:ext uri="{FF2B5EF4-FFF2-40B4-BE49-F238E27FC236}">
                      <a16:creationId xmlns:a16="http://schemas.microsoft.com/office/drawing/2014/main" id="{9B8000F8-71B9-CE76-1F45-9AB2EF1AFBA1}"/>
                    </a:ext>
                  </a:extLst>
                </p:cNvPr>
                <p:cNvSpPr/>
                <p:nvPr/>
              </p:nvSpPr>
              <p:spPr>
                <a:xfrm>
                  <a:off x="-3709288" y="1880784"/>
                  <a:ext cx="21995" cy="41804"/>
                </a:xfrm>
                <a:custGeom>
                  <a:avLst/>
                  <a:gdLst>
                    <a:gd name="connsiteX0" fmla="*/ 16990 w 21995"/>
                    <a:gd name="connsiteY0" fmla="*/ 0 h 41804"/>
                    <a:gd name="connsiteX1" fmla="*/ 5005 w 21995"/>
                    <a:gd name="connsiteY1" fmla="*/ 0 h 41804"/>
                    <a:gd name="connsiteX2" fmla="*/ 0 w 21995"/>
                    <a:gd name="connsiteY2" fmla="*/ 5005 h 41804"/>
                    <a:gd name="connsiteX3" fmla="*/ 0 w 21995"/>
                    <a:gd name="connsiteY3" fmla="*/ 36799 h 41804"/>
                    <a:gd name="connsiteX4" fmla="*/ 5005 w 21995"/>
                    <a:gd name="connsiteY4" fmla="*/ 41804 h 41804"/>
                    <a:gd name="connsiteX5" fmla="*/ 16990 w 21995"/>
                    <a:gd name="connsiteY5" fmla="*/ 41804 h 41804"/>
                    <a:gd name="connsiteX6" fmla="*/ 21995 w 21995"/>
                    <a:gd name="connsiteY6" fmla="*/ 36799 h 41804"/>
                    <a:gd name="connsiteX7" fmla="*/ 21995 w 21995"/>
                    <a:gd name="connsiteY7" fmla="*/ 5005 h 41804"/>
                    <a:gd name="connsiteX8" fmla="*/ 16990 w 21995"/>
                    <a:gd name="connsiteY8" fmla="*/ 0 h 41804"/>
                    <a:gd name="connsiteX9" fmla="*/ 15425 w 21995"/>
                    <a:gd name="connsiteY9" fmla="*/ 38811 h 41804"/>
                    <a:gd name="connsiteX10" fmla="*/ 12531 w 21995"/>
                    <a:gd name="connsiteY10" fmla="*/ 35942 h 41804"/>
                    <a:gd name="connsiteX11" fmla="*/ 15425 w 21995"/>
                    <a:gd name="connsiteY11" fmla="*/ 33073 h 41804"/>
                    <a:gd name="connsiteX12" fmla="*/ 18294 w 21995"/>
                    <a:gd name="connsiteY12" fmla="*/ 35942 h 41804"/>
                    <a:gd name="connsiteX13" fmla="*/ 15425 w 21995"/>
                    <a:gd name="connsiteY13" fmla="*/ 38811 h 418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1995" h="41804">
                      <a:moveTo>
                        <a:pt x="16990" y="0"/>
                      </a:moveTo>
                      <a:lnTo>
                        <a:pt x="5005" y="0"/>
                      </a:lnTo>
                      <a:cubicBezTo>
                        <a:pt x="2248" y="0"/>
                        <a:pt x="0" y="2236"/>
                        <a:pt x="0" y="5005"/>
                      </a:cubicBezTo>
                      <a:lnTo>
                        <a:pt x="0" y="36799"/>
                      </a:lnTo>
                      <a:cubicBezTo>
                        <a:pt x="0" y="39556"/>
                        <a:pt x="2236" y="41804"/>
                        <a:pt x="5005" y="41804"/>
                      </a:cubicBezTo>
                      <a:lnTo>
                        <a:pt x="16990" y="41804"/>
                      </a:lnTo>
                      <a:cubicBezTo>
                        <a:pt x="19747" y="41804"/>
                        <a:pt x="21995" y="39569"/>
                        <a:pt x="21995" y="36799"/>
                      </a:cubicBezTo>
                      <a:lnTo>
                        <a:pt x="21995" y="5005"/>
                      </a:lnTo>
                      <a:cubicBezTo>
                        <a:pt x="21995" y="2248"/>
                        <a:pt x="19760" y="0"/>
                        <a:pt x="16990" y="0"/>
                      </a:cubicBezTo>
                      <a:close/>
                      <a:moveTo>
                        <a:pt x="15425" y="38811"/>
                      </a:moveTo>
                      <a:cubicBezTo>
                        <a:pt x="13835" y="38811"/>
                        <a:pt x="12531" y="37532"/>
                        <a:pt x="12531" y="35942"/>
                      </a:cubicBezTo>
                      <a:cubicBezTo>
                        <a:pt x="12531" y="34352"/>
                        <a:pt x="13835" y="33073"/>
                        <a:pt x="15425" y="33073"/>
                      </a:cubicBezTo>
                      <a:cubicBezTo>
                        <a:pt x="17015" y="33073"/>
                        <a:pt x="18294" y="34352"/>
                        <a:pt x="18294" y="35942"/>
                      </a:cubicBezTo>
                      <a:cubicBezTo>
                        <a:pt x="18294" y="37532"/>
                        <a:pt x="17015" y="38811"/>
                        <a:pt x="15425" y="3881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324" name="Forma Livre: Forma 323">
                  <a:extLst>
                    <a:ext uri="{FF2B5EF4-FFF2-40B4-BE49-F238E27FC236}">
                      <a16:creationId xmlns:a16="http://schemas.microsoft.com/office/drawing/2014/main" id="{A0B829AA-21F7-4B75-34B2-8D5B1BFD960E}"/>
                    </a:ext>
                  </a:extLst>
                </p:cNvPr>
                <p:cNvSpPr/>
                <p:nvPr/>
              </p:nvSpPr>
              <p:spPr>
                <a:xfrm>
                  <a:off x="-3682462" y="1853041"/>
                  <a:ext cx="49628" cy="69559"/>
                </a:xfrm>
                <a:custGeom>
                  <a:avLst/>
                  <a:gdLst>
                    <a:gd name="connsiteX0" fmla="*/ 42140 w 49628"/>
                    <a:gd name="connsiteY0" fmla="*/ 49688 h 69559"/>
                    <a:gd name="connsiteX1" fmla="*/ 42140 w 49628"/>
                    <a:gd name="connsiteY1" fmla="*/ 49924 h 69559"/>
                    <a:gd name="connsiteX2" fmla="*/ 43084 w 49628"/>
                    <a:gd name="connsiteY2" fmla="*/ 49924 h 69559"/>
                    <a:gd name="connsiteX3" fmla="*/ 48300 w 49628"/>
                    <a:gd name="connsiteY3" fmla="*/ 55140 h 69559"/>
                    <a:gd name="connsiteX4" fmla="*/ 46785 w 49628"/>
                    <a:gd name="connsiteY4" fmla="*/ 58816 h 69559"/>
                    <a:gd name="connsiteX5" fmla="*/ 43084 w 49628"/>
                    <a:gd name="connsiteY5" fmla="*/ 60356 h 69559"/>
                    <a:gd name="connsiteX6" fmla="*/ 42140 w 49628"/>
                    <a:gd name="connsiteY6" fmla="*/ 60356 h 69559"/>
                    <a:gd name="connsiteX7" fmla="*/ 42140 w 49628"/>
                    <a:gd name="connsiteY7" fmla="*/ 60617 h 69559"/>
                    <a:gd name="connsiteX8" fmla="*/ 46337 w 49628"/>
                    <a:gd name="connsiteY8" fmla="*/ 65076 h 69559"/>
                    <a:gd name="connsiteX9" fmla="*/ 42140 w 49628"/>
                    <a:gd name="connsiteY9" fmla="*/ 69534 h 69559"/>
                    <a:gd name="connsiteX10" fmla="*/ 41829 w 49628"/>
                    <a:gd name="connsiteY10" fmla="*/ 69559 h 69559"/>
                    <a:gd name="connsiteX11" fmla="*/ 7402 w 49628"/>
                    <a:gd name="connsiteY11" fmla="*/ 69559 h 69559"/>
                    <a:gd name="connsiteX12" fmla="*/ 0 w 49628"/>
                    <a:gd name="connsiteY12" fmla="*/ 62182 h 69559"/>
                    <a:gd name="connsiteX13" fmla="*/ 0 w 49628"/>
                    <a:gd name="connsiteY13" fmla="*/ 34064 h 69559"/>
                    <a:gd name="connsiteX14" fmla="*/ 9302 w 49628"/>
                    <a:gd name="connsiteY14" fmla="*/ 16416 h 69559"/>
                    <a:gd name="connsiteX15" fmla="*/ 11575 w 49628"/>
                    <a:gd name="connsiteY15" fmla="*/ 9796 h 69559"/>
                    <a:gd name="connsiteX16" fmla="*/ 15462 w 49628"/>
                    <a:gd name="connsiteY16" fmla="*/ 22 h 69559"/>
                    <a:gd name="connsiteX17" fmla="*/ 23746 w 49628"/>
                    <a:gd name="connsiteY17" fmla="*/ 18142 h 69559"/>
                    <a:gd name="connsiteX18" fmla="*/ 20778 w 49628"/>
                    <a:gd name="connsiteY18" fmla="*/ 25470 h 69559"/>
                    <a:gd name="connsiteX19" fmla="*/ 43270 w 49628"/>
                    <a:gd name="connsiteY19" fmla="*/ 25470 h 69559"/>
                    <a:gd name="connsiteX20" fmla="*/ 49629 w 49628"/>
                    <a:gd name="connsiteY20" fmla="*/ 31853 h 69559"/>
                    <a:gd name="connsiteX21" fmla="*/ 47778 w 49628"/>
                    <a:gd name="connsiteY21" fmla="*/ 36362 h 69559"/>
                    <a:gd name="connsiteX22" fmla="*/ 43767 w 49628"/>
                    <a:gd name="connsiteY22" fmla="*/ 38212 h 69559"/>
                    <a:gd name="connsiteX23" fmla="*/ 49368 w 49628"/>
                    <a:gd name="connsiteY23" fmla="*/ 43975 h 69559"/>
                    <a:gd name="connsiteX24" fmla="*/ 47679 w 49628"/>
                    <a:gd name="connsiteY24" fmla="*/ 48011 h 69559"/>
                    <a:gd name="connsiteX25" fmla="*/ 43618 w 49628"/>
                    <a:gd name="connsiteY25" fmla="*/ 49700 h 69559"/>
                    <a:gd name="connsiteX26" fmla="*/ 42152 w 49628"/>
                    <a:gd name="connsiteY26" fmla="*/ 49700 h 695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49628" h="69559">
                      <a:moveTo>
                        <a:pt x="42140" y="49688"/>
                      </a:moveTo>
                      <a:lnTo>
                        <a:pt x="42140" y="49924"/>
                      </a:lnTo>
                      <a:lnTo>
                        <a:pt x="43084" y="49924"/>
                      </a:lnTo>
                      <a:cubicBezTo>
                        <a:pt x="45977" y="49924"/>
                        <a:pt x="48300" y="52246"/>
                        <a:pt x="48300" y="55140"/>
                      </a:cubicBezTo>
                      <a:cubicBezTo>
                        <a:pt x="48300" y="56568"/>
                        <a:pt x="47728" y="57872"/>
                        <a:pt x="46785" y="58816"/>
                      </a:cubicBezTo>
                      <a:cubicBezTo>
                        <a:pt x="45816" y="59760"/>
                        <a:pt x="44512" y="60356"/>
                        <a:pt x="43084" y="60356"/>
                      </a:cubicBezTo>
                      <a:lnTo>
                        <a:pt x="42140" y="60356"/>
                      </a:lnTo>
                      <a:lnTo>
                        <a:pt x="42140" y="60617"/>
                      </a:lnTo>
                      <a:cubicBezTo>
                        <a:pt x="44487" y="60779"/>
                        <a:pt x="46337" y="62704"/>
                        <a:pt x="46337" y="65076"/>
                      </a:cubicBezTo>
                      <a:cubicBezTo>
                        <a:pt x="46337" y="67448"/>
                        <a:pt x="44487" y="69373"/>
                        <a:pt x="42140" y="69534"/>
                      </a:cubicBezTo>
                      <a:cubicBezTo>
                        <a:pt x="42040" y="69559"/>
                        <a:pt x="41928" y="69559"/>
                        <a:pt x="41829" y="69559"/>
                      </a:cubicBezTo>
                      <a:lnTo>
                        <a:pt x="7402" y="69559"/>
                      </a:lnTo>
                      <a:cubicBezTo>
                        <a:pt x="3316" y="69559"/>
                        <a:pt x="0" y="66256"/>
                        <a:pt x="0" y="62182"/>
                      </a:cubicBezTo>
                      <a:lnTo>
                        <a:pt x="0" y="34064"/>
                      </a:lnTo>
                      <a:cubicBezTo>
                        <a:pt x="0" y="29668"/>
                        <a:pt x="5701" y="20489"/>
                        <a:pt x="9302" y="16416"/>
                      </a:cubicBezTo>
                      <a:cubicBezTo>
                        <a:pt x="10942" y="14590"/>
                        <a:pt x="11774" y="12218"/>
                        <a:pt x="11575" y="9796"/>
                      </a:cubicBezTo>
                      <a:cubicBezTo>
                        <a:pt x="11265" y="5909"/>
                        <a:pt x="11525" y="382"/>
                        <a:pt x="15462" y="22"/>
                      </a:cubicBezTo>
                      <a:cubicBezTo>
                        <a:pt x="21610" y="-549"/>
                        <a:pt x="26677" y="10107"/>
                        <a:pt x="23746" y="18142"/>
                      </a:cubicBezTo>
                      <a:cubicBezTo>
                        <a:pt x="22542" y="21396"/>
                        <a:pt x="21560" y="23793"/>
                        <a:pt x="20778" y="25470"/>
                      </a:cubicBezTo>
                      <a:lnTo>
                        <a:pt x="43270" y="25470"/>
                      </a:lnTo>
                      <a:cubicBezTo>
                        <a:pt x="46785" y="25470"/>
                        <a:pt x="49629" y="28339"/>
                        <a:pt x="49629" y="31853"/>
                      </a:cubicBezTo>
                      <a:cubicBezTo>
                        <a:pt x="49629" y="33605"/>
                        <a:pt x="48921" y="35219"/>
                        <a:pt x="47778" y="36362"/>
                      </a:cubicBezTo>
                      <a:cubicBezTo>
                        <a:pt x="46710" y="37405"/>
                        <a:pt x="45331" y="38113"/>
                        <a:pt x="43767" y="38212"/>
                      </a:cubicBezTo>
                      <a:cubicBezTo>
                        <a:pt x="46871" y="38287"/>
                        <a:pt x="49368" y="40845"/>
                        <a:pt x="49368" y="43975"/>
                      </a:cubicBezTo>
                      <a:cubicBezTo>
                        <a:pt x="49368" y="45540"/>
                        <a:pt x="48710" y="46993"/>
                        <a:pt x="47679" y="48011"/>
                      </a:cubicBezTo>
                      <a:cubicBezTo>
                        <a:pt x="46636" y="49054"/>
                        <a:pt x="45207" y="49700"/>
                        <a:pt x="43618" y="49700"/>
                      </a:cubicBezTo>
                      <a:lnTo>
                        <a:pt x="42152" y="4970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</p:grpSp>
        <p:grpSp>
          <p:nvGrpSpPr>
            <p:cNvPr id="325" name="Gráfico 8">
              <a:extLst>
                <a:ext uri="{FF2B5EF4-FFF2-40B4-BE49-F238E27FC236}">
                  <a16:creationId xmlns:a16="http://schemas.microsoft.com/office/drawing/2014/main" id="{C4B2345A-4605-3DB5-6547-E068C08B4B78}"/>
                </a:ext>
              </a:extLst>
            </p:cNvPr>
            <p:cNvGrpSpPr/>
            <p:nvPr/>
          </p:nvGrpSpPr>
          <p:grpSpPr>
            <a:xfrm>
              <a:off x="-3581851" y="1751707"/>
              <a:ext cx="113713" cy="113713"/>
              <a:chOff x="-3581851" y="1751707"/>
              <a:chExt cx="113713" cy="113713"/>
            </a:xfrm>
          </p:grpSpPr>
          <p:sp>
            <p:nvSpPr>
              <p:cNvPr id="326" name="Forma Livre: Forma 325">
                <a:extLst>
                  <a:ext uri="{FF2B5EF4-FFF2-40B4-BE49-F238E27FC236}">
                    <a16:creationId xmlns:a16="http://schemas.microsoft.com/office/drawing/2014/main" id="{175037F4-1AE5-EAE3-B70A-CC31AE5AC537}"/>
                  </a:ext>
                </a:extLst>
              </p:cNvPr>
              <p:cNvSpPr/>
              <p:nvPr/>
            </p:nvSpPr>
            <p:spPr>
              <a:xfrm>
                <a:off x="-3581851" y="1751707"/>
                <a:ext cx="113713" cy="113713"/>
              </a:xfrm>
              <a:custGeom>
                <a:avLst/>
                <a:gdLst>
                  <a:gd name="connsiteX0" fmla="*/ 113713 w 113713"/>
                  <a:gd name="connsiteY0" fmla="*/ 56857 h 113713"/>
                  <a:gd name="connsiteX1" fmla="*/ 56857 w 113713"/>
                  <a:gd name="connsiteY1" fmla="*/ 113714 h 113713"/>
                  <a:gd name="connsiteX2" fmla="*/ 0 w 113713"/>
                  <a:gd name="connsiteY2" fmla="*/ 56857 h 113713"/>
                  <a:gd name="connsiteX3" fmla="*/ 56857 w 113713"/>
                  <a:gd name="connsiteY3" fmla="*/ 0 h 113713"/>
                  <a:gd name="connsiteX4" fmla="*/ 113713 w 113713"/>
                  <a:gd name="connsiteY4" fmla="*/ 56857 h 113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713" h="113713">
                    <a:moveTo>
                      <a:pt x="113713" y="56857"/>
                    </a:moveTo>
                    <a:cubicBezTo>
                      <a:pt x="113713" y="88253"/>
                      <a:pt x="88253" y="113714"/>
                      <a:pt x="56857" y="113714"/>
                    </a:cubicBezTo>
                    <a:cubicBezTo>
                      <a:pt x="25460" y="113714"/>
                      <a:pt x="0" y="88266"/>
                      <a:pt x="0" y="56857"/>
                    </a:cubicBezTo>
                    <a:cubicBezTo>
                      <a:pt x="0" y="25448"/>
                      <a:pt x="25448" y="0"/>
                      <a:pt x="56857" y="0"/>
                    </a:cubicBezTo>
                    <a:cubicBezTo>
                      <a:pt x="88266" y="0"/>
                      <a:pt x="113713" y="25448"/>
                      <a:pt x="113713" y="56857"/>
                    </a:cubicBezTo>
                    <a:close/>
                  </a:path>
                </a:pathLst>
              </a:custGeom>
              <a:solidFill>
                <a:srgbClr val="1496EE"/>
              </a:solidFill>
              <a:ln w="12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grpSp>
            <p:nvGrpSpPr>
              <p:cNvPr id="327" name="Gráfico 8">
                <a:extLst>
                  <a:ext uri="{FF2B5EF4-FFF2-40B4-BE49-F238E27FC236}">
                    <a16:creationId xmlns:a16="http://schemas.microsoft.com/office/drawing/2014/main" id="{B18FA29B-EE88-CDF1-AAE9-22998BD97205}"/>
                  </a:ext>
                </a:extLst>
              </p:cNvPr>
              <p:cNvGrpSpPr/>
              <p:nvPr/>
            </p:nvGrpSpPr>
            <p:grpSpPr>
              <a:xfrm>
                <a:off x="-3560725" y="1771347"/>
                <a:ext cx="71462" cy="65024"/>
                <a:chOff x="-3560725" y="1771347"/>
                <a:chExt cx="71462" cy="65024"/>
              </a:xfrm>
              <a:solidFill>
                <a:srgbClr val="FFFFFF"/>
              </a:solidFill>
            </p:grpSpPr>
            <p:sp>
              <p:nvSpPr>
                <p:cNvPr id="328" name="Forma Livre: Forma 327">
                  <a:extLst>
                    <a:ext uri="{FF2B5EF4-FFF2-40B4-BE49-F238E27FC236}">
                      <a16:creationId xmlns:a16="http://schemas.microsoft.com/office/drawing/2014/main" id="{67086DDF-8082-0EBC-DABC-B60E32102D08}"/>
                    </a:ext>
                  </a:extLst>
                </p:cNvPr>
                <p:cNvSpPr/>
                <p:nvPr/>
              </p:nvSpPr>
              <p:spPr>
                <a:xfrm>
                  <a:off x="-3560725" y="1797275"/>
                  <a:ext cx="20579" cy="39084"/>
                </a:xfrm>
                <a:custGeom>
                  <a:avLst/>
                  <a:gdLst>
                    <a:gd name="connsiteX0" fmla="*/ 15897 w 20579"/>
                    <a:gd name="connsiteY0" fmla="*/ 0 h 39084"/>
                    <a:gd name="connsiteX1" fmla="*/ 4682 w 20579"/>
                    <a:gd name="connsiteY1" fmla="*/ 0 h 39084"/>
                    <a:gd name="connsiteX2" fmla="*/ 0 w 20579"/>
                    <a:gd name="connsiteY2" fmla="*/ 4682 h 39084"/>
                    <a:gd name="connsiteX3" fmla="*/ 0 w 20579"/>
                    <a:gd name="connsiteY3" fmla="*/ 34402 h 39084"/>
                    <a:gd name="connsiteX4" fmla="*/ 4682 w 20579"/>
                    <a:gd name="connsiteY4" fmla="*/ 39084 h 39084"/>
                    <a:gd name="connsiteX5" fmla="*/ 15897 w 20579"/>
                    <a:gd name="connsiteY5" fmla="*/ 39084 h 39084"/>
                    <a:gd name="connsiteX6" fmla="*/ 20579 w 20579"/>
                    <a:gd name="connsiteY6" fmla="*/ 34402 h 39084"/>
                    <a:gd name="connsiteX7" fmla="*/ 20579 w 20579"/>
                    <a:gd name="connsiteY7" fmla="*/ 4682 h 39084"/>
                    <a:gd name="connsiteX8" fmla="*/ 15897 w 20579"/>
                    <a:gd name="connsiteY8" fmla="*/ 0 h 39084"/>
                    <a:gd name="connsiteX9" fmla="*/ 14432 w 20579"/>
                    <a:gd name="connsiteY9" fmla="*/ 36278 h 39084"/>
                    <a:gd name="connsiteX10" fmla="*/ 11724 w 20579"/>
                    <a:gd name="connsiteY10" fmla="*/ 33595 h 39084"/>
                    <a:gd name="connsiteX11" fmla="*/ 14432 w 20579"/>
                    <a:gd name="connsiteY11" fmla="*/ 30912 h 39084"/>
                    <a:gd name="connsiteX12" fmla="*/ 17114 w 20579"/>
                    <a:gd name="connsiteY12" fmla="*/ 33595 h 39084"/>
                    <a:gd name="connsiteX13" fmla="*/ 14432 w 20579"/>
                    <a:gd name="connsiteY13" fmla="*/ 36278 h 39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0579" h="39084">
                      <a:moveTo>
                        <a:pt x="15897" y="0"/>
                      </a:moveTo>
                      <a:lnTo>
                        <a:pt x="4682" y="0"/>
                      </a:lnTo>
                      <a:cubicBezTo>
                        <a:pt x="2099" y="0"/>
                        <a:pt x="0" y="2099"/>
                        <a:pt x="0" y="4682"/>
                      </a:cubicBezTo>
                      <a:lnTo>
                        <a:pt x="0" y="34402"/>
                      </a:lnTo>
                      <a:cubicBezTo>
                        <a:pt x="0" y="36985"/>
                        <a:pt x="2099" y="39084"/>
                        <a:pt x="4682" y="39084"/>
                      </a:cubicBezTo>
                      <a:lnTo>
                        <a:pt x="15897" y="39084"/>
                      </a:lnTo>
                      <a:cubicBezTo>
                        <a:pt x="18480" y="39084"/>
                        <a:pt x="20579" y="36985"/>
                        <a:pt x="20579" y="34402"/>
                      </a:cubicBezTo>
                      <a:lnTo>
                        <a:pt x="20579" y="4682"/>
                      </a:lnTo>
                      <a:cubicBezTo>
                        <a:pt x="20579" y="2099"/>
                        <a:pt x="18480" y="0"/>
                        <a:pt x="15897" y="0"/>
                      </a:cubicBezTo>
                      <a:close/>
                      <a:moveTo>
                        <a:pt x="14432" y="36278"/>
                      </a:moveTo>
                      <a:cubicBezTo>
                        <a:pt x="12941" y="36278"/>
                        <a:pt x="11724" y="35085"/>
                        <a:pt x="11724" y="33595"/>
                      </a:cubicBezTo>
                      <a:cubicBezTo>
                        <a:pt x="11724" y="32105"/>
                        <a:pt x="12941" y="30912"/>
                        <a:pt x="14432" y="30912"/>
                      </a:cubicBezTo>
                      <a:cubicBezTo>
                        <a:pt x="15922" y="30912"/>
                        <a:pt x="17114" y="32105"/>
                        <a:pt x="17114" y="33595"/>
                      </a:cubicBezTo>
                      <a:cubicBezTo>
                        <a:pt x="17114" y="35085"/>
                        <a:pt x="15922" y="36278"/>
                        <a:pt x="14432" y="3627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329" name="Forma Livre: Forma 328">
                  <a:extLst>
                    <a:ext uri="{FF2B5EF4-FFF2-40B4-BE49-F238E27FC236}">
                      <a16:creationId xmlns:a16="http://schemas.microsoft.com/office/drawing/2014/main" id="{04BBBDCF-9831-B421-F138-28DD3DAE9F3A}"/>
                    </a:ext>
                  </a:extLst>
                </p:cNvPr>
                <p:cNvSpPr/>
                <p:nvPr/>
              </p:nvSpPr>
              <p:spPr>
                <a:xfrm>
                  <a:off x="-3535650" y="1771347"/>
                  <a:ext cx="46386" cy="65024"/>
                </a:xfrm>
                <a:custGeom>
                  <a:avLst/>
                  <a:gdLst>
                    <a:gd name="connsiteX0" fmla="*/ 39407 w 46386"/>
                    <a:gd name="connsiteY0" fmla="*/ 46445 h 65024"/>
                    <a:gd name="connsiteX1" fmla="*/ 39407 w 46386"/>
                    <a:gd name="connsiteY1" fmla="*/ 46668 h 65024"/>
                    <a:gd name="connsiteX2" fmla="*/ 40289 w 46386"/>
                    <a:gd name="connsiteY2" fmla="*/ 46668 h 65024"/>
                    <a:gd name="connsiteX3" fmla="*/ 45157 w 46386"/>
                    <a:gd name="connsiteY3" fmla="*/ 51549 h 65024"/>
                    <a:gd name="connsiteX4" fmla="*/ 43742 w 46386"/>
                    <a:gd name="connsiteY4" fmla="*/ 54990 h 65024"/>
                    <a:gd name="connsiteX5" fmla="*/ 40277 w 46386"/>
                    <a:gd name="connsiteY5" fmla="*/ 56430 h 65024"/>
                    <a:gd name="connsiteX6" fmla="*/ 39395 w 46386"/>
                    <a:gd name="connsiteY6" fmla="*/ 56430 h 65024"/>
                    <a:gd name="connsiteX7" fmla="*/ 39395 w 46386"/>
                    <a:gd name="connsiteY7" fmla="*/ 56679 h 65024"/>
                    <a:gd name="connsiteX8" fmla="*/ 43319 w 46386"/>
                    <a:gd name="connsiteY8" fmla="*/ 60839 h 65024"/>
                    <a:gd name="connsiteX9" fmla="*/ 39395 w 46386"/>
                    <a:gd name="connsiteY9" fmla="*/ 65000 h 65024"/>
                    <a:gd name="connsiteX10" fmla="*/ 39109 w 46386"/>
                    <a:gd name="connsiteY10" fmla="*/ 65025 h 65024"/>
                    <a:gd name="connsiteX11" fmla="*/ 6918 w 46386"/>
                    <a:gd name="connsiteY11" fmla="*/ 65025 h 65024"/>
                    <a:gd name="connsiteX12" fmla="*/ 0 w 46386"/>
                    <a:gd name="connsiteY12" fmla="*/ 58132 h 65024"/>
                    <a:gd name="connsiteX13" fmla="*/ 0 w 46386"/>
                    <a:gd name="connsiteY13" fmla="*/ 31840 h 65024"/>
                    <a:gd name="connsiteX14" fmla="*/ 8694 w 46386"/>
                    <a:gd name="connsiteY14" fmla="*/ 15346 h 65024"/>
                    <a:gd name="connsiteX15" fmla="*/ 10817 w 46386"/>
                    <a:gd name="connsiteY15" fmla="*/ 9161 h 65024"/>
                    <a:gd name="connsiteX16" fmla="*/ 14444 w 46386"/>
                    <a:gd name="connsiteY16" fmla="*/ 21 h 65024"/>
                    <a:gd name="connsiteX17" fmla="*/ 22194 w 46386"/>
                    <a:gd name="connsiteY17" fmla="*/ 16961 h 65024"/>
                    <a:gd name="connsiteX18" fmla="*/ 19412 w 46386"/>
                    <a:gd name="connsiteY18" fmla="*/ 23804 h 65024"/>
                    <a:gd name="connsiteX19" fmla="*/ 40438 w 46386"/>
                    <a:gd name="connsiteY19" fmla="*/ 23804 h 65024"/>
                    <a:gd name="connsiteX20" fmla="*/ 46387 w 46386"/>
                    <a:gd name="connsiteY20" fmla="*/ 29778 h 65024"/>
                    <a:gd name="connsiteX21" fmla="*/ 44661 w 46386"/>
                    <a:gd name="connsiteY21" fmla="*/ 33988 h 65024"/>
                    <a:gd name="connsiteX22" fmla="*/ 40910 w 46386"/>
                    <a:gd name="connsiteY22" fmla="*/ 35714 h 65024"/>
                    <a:gd name="connsiteX23" fmla="*/ 46151 w 46386"/>
                    <a:gd name="connsiteY23" fmla="*/ 41104 h 65024"/>
                    <a:gd name="connsiteX24" fmla="*/ 44574 w 46386"/>
                    <a:gd name="connsiteY24" fmla="*/ 44880 h 65024"/>
                    <a:gd name="connsiteX25" fmla="*/ 40773 w 46386"/>
                    <a:gd name="connsiteY25" fmla="*/ 46457 h 65024"/>
                    <a:gd name="connsiteX26" fmla="*/ 39407 w 46386"/>
                    <a:gd name="connsiteY26" fmla="*/ 46457 h 650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46386" h="65024">
                      <a:moveTo>
                        <a:pt x="39407" y="46445"/>
                      </a:moveTo>
                      <a:lnTo>
                        <a:pt x="39407" y="46668"/>
                      </a:lnTo>
                      <a:lnTo>
                        <a:pt x="40289" y="46668"/>
                      </a:lnTo>
                      <a:cubicBezTo>
                        <a:pt x="42996" y="46668"/>
                        <a:pt x="45157" y="48842"/>
                        <a:pt x="45157" y="51549"/>
                      </a:cubicBezTo>
                      <a:cubicBezTo>
                        <a:pt x="45157" y="52891"/>
                        <a:pt x="44623" y="54108"/>
                        <a:pt x="43742" y="54990"/>
                      </a:cubicBezTo>
                      <a:cubicBezTo>
                        <a:pt x="42835" y="55871"/>
                        <a:pt x="41618" y="56430"/>
                        <a:pt x="40277" y="56430"/>
                      </a:cubicBezTo>
                      <a:lnTo>
                        <a:pt x="39395" y="56430"/>
                      </a:lnTo>
                      <a:lnTo>
                        <a:pt x="39395" y="56679"/>
                      </a:lnTo>
                      <a:cubicBezTo>
                        <a:pt x="41593" y="56828"/>
                        <a:pt x="43319" y="58628"/>
                        <a:pt x="43319" y="60839"/>
                      </a:cubicBezTo>
                      <a:cubicBezTo>
                        <a:pt x="43319" y="63050"/>
                        <a:pt x="41593" y="64863"/>
                        <a:pt x="39395" y="65000"/>
                      </a:cubicBezTo>
                      <a:cubicBezTo>
                        <a:pt x="39295" y="65025"/>
                        <a:pt x="39196" y="65025"/>
                        <a:pt x="39109" y="65025"/>
                      </a:cubicBezTo>
                      <a:lnTo>
                        <a:pt x="6918" y="65025"/>
                      </a:lnTo>
                      <a:cubicBezTo>
                        <a:pt x="3092" y="65025"/>
                        <a:pt x="0" y="61932"/>
                        <a:pt x="0" y="58132"/>
                      </a:cubicBezTo>
                      <a:lnTo>
                        <a:pt x="0" y="31840"/>
                      </a:lnTo>
                      <a:cubicBezTo>
                        <a:pt x="0" y="27729"/>
                        <a:pt x="5315" y="19147"/>
                        <a:pt x="8694" y="15346"/>
                      </a:cubicBezTo>
                      <a:cubicBezTo>
                        <a:pt x="10234" y="13645"/>
                        <a:pt x="11004" y="11422"/>
                        <a:pt x="10817" y="9161"/>
                      </a:cubicBezTo>
                      <a:cubicBezTo>
                        <a:pt x="10532" y="5535"/>
                        <a:pt x="10768" y="368"/>
                        <a:pt x="14444" y="21"/>
                      </a:cubicBezTo>
                      <a:cubicBezTo>
                        <a:pt x="20194" y="-514"/>
                        <a:pt x="24914" y="9447"/>
                        <a:pt x="22194" y="16961"/>
                      </a:cubicBezTo>
                      <a:cubicBezTo>
                        <a:pt x="21076" y="20004"/>
                        <a:pt x="20145" y="22252"/>
                        <a:pt x="19412" y="23804"/>
                      </a:cubicBezTo>
                      <a:lnTo>
                        <a:pt x="40438" y="23804"/>
                      </a:lnTo>
                      <a:cubicBezTo>
                        <a:pt x="43729" y="23804"/>
                        <a:pt x="46387" y="26487"/>
                        <a:pt x="46387" y="29778"/>
                      </a:cubicBezTo>
                      <a:cubicBezTo>
                        <a:pt x="46387" y="31405"/>
                        <a:pt x="45729" y="32920"/>
                        <a:pt x="44661" y="33988"/>
                      </a:cubicBezTo>
                      <a:cubicBezTo>
                        <a:pt x="43667" y="34957"/>
                        <a:pt x="42375" y="35615"/>
                        <a:pt x="40910" y="35714"/>
                      </a:cubicBezTo>
                      <a:cubicBezTo>
                        <a:pt x="43804" y="35789"/>
                        <a:pt x="46151" y="38173"/>
                        <a:pt x="46151" y="41104"/>
                      </a:cubicBezTo>
                      <a:cubicBezTo>
                        <a:pt x="46151" y="42570"/>
                        <a:pt x="45542" y="43936"/>
                        <a:pt x="44574" y="44880"/>
                      </a:cubicBezTo>
                      <a:cubicBezTo>
                        <a:pt x="43593" y="45849"/>
                        <a:pt x="42264" y="46457"/>
                        <a:pt x="40773" y="46457"/>
                      </a:cubicBezTo>
                      <a:lnTo>
                        <a:pt x="39407" y="4645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</p:grpSp>
        <p:grpSp>
          <p:nvGrpSpPr>
            <p:cNvPr id="330" name="Gráfico 8">
              <a:extLst>
                <a:ext uri="{FF2B5EF4-FFF2-40B4-BE49-F238E27FC236}">
                  <a16:creationId xmlns:a16="http://schemas.microsoft.com/office/drawing/2014/main" id="{52F9FD93-E696-1065-7829-CBAC7956CC15}"/>
                </a:ext>
              </a:extLst>
            </p:cNvPr>
            <p:cNvGrpSpPr/>
            <p:nvPr/>
          </p:nvGrpSpPr>
          <p:grpSpPr>
            <a:xfrm>
              <a:off x="-1664704" y="1535110"/>
              <a:ext cx="75063" cy="75063"/>
              <a:chOff x="-1664704" y="1535110"/>
              <a:chExt cx="75063" cy="75063"/>
            </a:xfrm>
          </p:grpSpPr>
          <p:sp>
            <p:nvSpPr>
              <p:cNvPr id="331" name="Forma Livre: Forma 330">
                <a:extLst>
                  <a:ext uri="{FF2B5EF4-FFF2-40B4-BE49-F238E27FC236}">
                    <a16:creationId xmlns:a16="http://schemas.microsoft.com/office/drawing/2014/main" id="{EE4576DC-35E6-7DF1-E59C-1E3AF172A044}"/>
                  </a:ext>
                </a:extLst>
              </p:cNvPr>
              <p:cNvSpPr/>
              <p:nvPr/>
            </p:nvSpPr>
            <p:spPr>
              <a:xfrm>
                <a:off x="-1664704" y="1535110"/>
                <a:ext cx="75063" cy="75063"/>
              </a:xfrm>
              <a:custGeom>
                <a:avLst/>
                <a:gdLst>
                  <a:gd name="connsiteX0" fmla="*/ 75064 w 75063"/>
                  <a:gd name="connsiteY0" fmla="*/ 37532 h 75063"/>
                  <a:gd name="connsiteX1" fmla="*/ 37532 w 75063"/>
                  <a:gd name="connsiteY1" fmla="*/ 75064 h 75063"/>
                  <a:gd name="connsiteX2" fmla="*/ 0 w 75063"/>
                  <a:gd name="connsiteY2" fmla="*/ 37532 h 75063"/>
                  <a:gd name="connsiteX3" fmla="*/ 37532 w 75063"/>
                  <a:gd name="connsiteY3" fmla="*/ 0 h 75063"/>
                  <a:gd name="connsiteX4" fmla="*/ 75064 w 75063"/>
                  <a:gd name="connsiteY4" fmla="*/ 37532 h 75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063" h="75063">
                    <a:moveTo>
                      <a:pt x="75064" y="37532"/>
                    </a:moveTo>
                    <a:cubicBezTo>
                      <a:pt x="75064" y="58260"/>
                      <a:pt x="58260" y="75064"/>
                      <a:pt x="37532" y="75064"/>
                    </a:cubicBezTo>
                    <a:cubicBezTo>
                      <a:pt x="16804" y="75064"/>
                      <a:pt x="0" y="58260"/>
                      <a:pt x="0" y="37532"/>
                    </a:cubicBezTo>
                    <a:cubicBezTo>
                      <a:pt x="0" y="16804"/>
                      <a:pt x="16804" y="0"/>
                      <a:pt x="37532" y="0"/>
                    </a:cubicBezTo>
                    <a:cubicBezTo>
                      <a:pt x="58260" y="0"/>
                      <a:pt x="75064" y="16804"/>
                      <a:pt x="75064" y="37532"/>
                    </a:cubicBezTo>
                    <a:close/>
                  </a:path>
                </a:pathLst>
              </a:custGeom>
              <a:solidFill>
                <a:srgbClr val="1496EE"/>
              </a:solidFill>
              <a:ln w="12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grpSp>
            <p:nvGrpSpPr>
              <p:cNvPr id="332" name="Gráfico 8">
                <a:extLst>
                  <a:ext uri="{FF2B5EF4-FFF2-40B4-BE49-F238E27FC236}">
                    <a16:creationId xmlns:a16="http://schemas.microsoft.com/office/drawing/2014/main" id="{422DD348-A325-07AD-2959-4AB7DEBB6740}"/>
                  </a:ext>
                </a:extLst>
              </p:cNvPr>
              <p:cNvGrpSpPr/>
              <p:nvPr/>
            </p:nvGrpSpPr>
            <p:grpSpPr>
              <a:xfrm>
                <a:off x="-1650769" y="1548050"/>
                <a:ext cx="47194" cy="42947"/>
                <a:chOff x="-1650769" y="1548050"/>
                <a:chExt cx="47194" cy="42947"/>
              </a:xfrm>
              <a:solidFill>
                <a:srgbClr val="FFFFFF"/>
              </a:solidFill>
            </p:grpSpPr>
            <p:sp>
              <p:nvSpPr>
                <p:cNvPr id="333" name="Forma Livre: Forma 332">
                  <a:extLst>
                    <a:ext uri="{FF2B5EF4-FFF2-40B4-BE49-F238E27FC236}">
                      <a16:creationId xmlns:a16="http://schemas.microsoft.com/office/drawing/2014/main" id="{B961F7D2-EA0A-BC10-078C-76B604468C00}"/>
                    </a:ext>
                  </a:extLst>
                </p:cNvPr>
                <p:cNvSpPr/>
                <p:nvPr/>
              </p:nvSpPr>
              <p:spPr>
                <a:xfrm>
                  <a:off x="-1650769" y="1565190"/>
                  <a:ext cx="13586" cy="25807"/>
                </a:xfrm>
                <a:custGeom>
                  <a:avLst/>
                  <a:gdLst>
                    <a:gd name="connsiteX0" fmla="*/ 10494 w 13586"/>
                    <a:gd name="connsiteY0" fmla="*/ 0 h 25807"/>
                    <a:gd name="connsiteX1" fmla="*/ 3092 w 13586"/>
                    <a:gd name="connsiteY1" fmla="*/ 0 h 25807"/>
                    <a:gd name="connsiteX2" fmla="*/ 0 w 13586"/>
                    <a:gd name="connsiteY2" fmla="*/ 3092 h 25807"/>
                    <a:gd name="connsiteX3" fmla="*/ 0 w 13586"/>
                    <a:gd name="connsiteY3" fmla="*/ 22715 h 25807"/>
                    <a:gd name="connsiteX4" fmla="*/ 3092 w 13586"/>
                    <a:gd name="connsiteY4" fmla="*/ 25808 h 25807"/>
                    <a:gd name="connsiteX5" fmla="*/ 10494 w 13586"/>
                    <a:gd name="connsiteY5" fmla="*/ 25808 h 25807"/>
                    <a:gd name="connsiteX6" fmla="*/ 13587 w 13586"/>
                    <a:gd name="connsiteY6" fmla="*/ 22715 h 25807"/>
                    <a:gd name="connsiteX7" fmla="*/ 13587 w 13586"/>
                    <a:gd name="connsiteY7" fmla="*/ 3092 h 25807"/>
                    <a:gd name="connsiteX8" fmla="*/ 10494 w 13586"/>
                    <a:gd name="connsiteY8" fmla="*/ 0 h 25807"/>
                    <a:gd name="connsiteX9" fmla="*/ 9526 w 13586"/>
                    <a:gd name="connsiteY9" fmla="*/ 23957 h 25807"/>
                    <a:gd name="connsiteX10" fmla="*/ 7737 w 13586"/>
                    <a:gd name="connsiteY10" fmla="*/ 22194 h 25807"/>
                    <a:gd name="connsiteX11" fmla="*/ 9526 w 13586"/>
                    <a:gd name="connsiteY11" fmla="*/ 20418 h 25807"/>
                    <a:gd name="connsiteX12" fmla="*/ 11289 w 13586"/>
                    <a:gd name="connsiteY12" fmla="*/ 22194 h 25807"/>
                    <a:gd name="connsiteX13" fmla="*/ 9526 w 13586"/>
                    <a:gd name="connsiteY13" fmla="*/ 23957 h 25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3586" h="25807">
                      <a:moveTo>
                        <a:pt x="10494" y="0"/>
                      </a:moveTo>
                      <a:lnTo>
                        <a:pt x="3092" y="0"/>
                      </a:lnTo>
                      <a:cubicBezTo>
                        <a:pt x="1391" y="0"/>
                        <a:pt x="0" y="1379"/>
                        <a:pt x="0" y="3092"/>
                      </a:cubicBezTo>
                      <a:lnTo>
                        <a:pt x="0" y="22715"/>
                      </a:lnTo>
                      <a:cubicBezTo>
                        <a:pt x="0" y="24417"/>
                        <a:pt x="1379" y="25808"/>
                        <a:pt x="3092" y="25808"/>
                      </a:cubicBezTo>
                      <a:lnTo>
                        <a:pt x="10494" y="25808"/>
                      </a:lnTo>
                      <a:cubicBezTo>
                        <a:pt x="12196" y="25808"/>
                        <a:pt x="13587" y="24429"/>
                        <a:pt x="13587" y="22715"/>
                      </a:cubicBezTo>
                      <a:lnTo>
                        <a:pt x="13587" y="3092"/>
                      </a:lnTo>
                      <a:cubicBezTo>
                        <a:pt x="13587" y="1391"/>
                        <a:pt x="12209" y="0"/>
                        <a:pt x="10494" y="0"/>
                      </a:cubicBezTo>
                      <a:close/>
                      <a:moveTo>
                        <a:pt x="9526" y="23957"/>
                      </a:moveTo>
                      <a:cubicBezTo>
                        <a:pt x="8545" y="23957"/>
                        <a:pt x="7737" y="23162"/>
                        <a:pt x="7737" y="22194"/>
                      </a:cubicBezTo>
                      <a:cubicBezTo>
                        <a:pt x="7737" y="21225"/>
                        <a:pt x="8545" y="20418"/>
                        <a:pt x="9526" y="20418"/>
                      </a:cubicBezTo>
                      <a:cubicBezTo>
                        <a:pt x="10507" y="20418"/>
                        <a:pt x="11289" y="21213"/>
                        <a:pt x="11289" y="22194"/>
                      </a:cubicBezTo>
                      <a:cubicBezTo>
                        <a:pt x="11289" y="23175"/>
                        <a:pt x="10507" y="23957"/>
                        <a:pt x="9526" y="2395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334" name="Forma Livre: Forma 333">
                  <a:extLst>
                    <a:ext uri="{FF2B5EF4-FFF2-40B4-BE49-F238E27FC236}">
                      <a16:creationId xmlns:a16="http://schemas.microsoft.com/office/drawing/2014/main" id="{D1EA97A3-D2D3-BD87-F347-8A83C2515BF1}"/>
                    </a:ext>
                  </a:extLst>
                </p:cNvPr>
                <p:cNvSpPr/>
                <p:nvPr/>
              </p:nvSpPr>
              <p:spPr>
                <a:xfrm>
                  <a:off x="-1634202" y="1548050"/>
                  <a:ext cx="30626" cy="42947"/>
                </a:xfrm>
                <a:custGeom>
                  <a:avLst/>
                  <a:gdLst>
                    <a:gd name="connsiteX0" fmla="*/ 26007 w 30626"/>
                    <a:gd name="connsiteY0" fmla="*/ 30677 h 42947"/>
                    <a:gd name="connsiteX1" fmla="*/ 26007 w 30626"/>
                    <a:gd name="connsiteY1" fmla="*/ 30826 h 42947"/>
                    <a:gd name="connsiteX2" fmla="*/ 26590 w 30626"/>
                    <a:gd name="connsiteY2" fmla="*/ 30826 h 42947"/>
                    <a:gd name="connsiteX3" fmla="*/ 29807 w 30626"/>
                    <a:gd name="connsiteY3" fmla="*/ 34043 h 42947"/>
                    <a:gd name="connsiteX4" fmla="*/ 28875 w 30626"/>
                    <a:gd name="connsiteY4" fmla="*/ 36316 h 42947"/>
                    <a:gd name="connsiteX5" fmla="*/ 26590 w 30626"/>
                    <a:gd name="connsiteY5" fmla="*/ 37260 h 42947"/>
                    <a:gd name="connsiteX6" fmla="*/ 26007 w 30626"/>
                    <a:gd name="connsiteY6" fmla="*/ 37260 h 42947"/>
                    <a:gd name="connsiteX7" fmla="*/ 26007 w 30626"/>
                    <a:gd name="connsiteY7" fmla="*/ 37421 h 42947"/>
                    <a:gd name="connsiteX8" fmla="*/ 28602 w 30626"/>
                    <a:gd name="connsiteY8" fmla="*/ 40178 h 42947"/>
                    <a:gd name="connsiteX9" fmla="*/ 26007 w 30626"/>
                    <a:gd name="connsiteY9" fmla="*/ 42935 h 42947"/>
                    <a:gd name="connsiteX10" fmla="*/ 25820 w 30626"/>
                    <a:gd name="connsiteY10" fmla="*/ 42948 h 42947"/>
                    <a:gd name="connsiteX11" fmla="*/ 4570 w 30626"/>
                    <a:gd name="connsiteY11" fmla="*/ 42948 h 42947"/>
                    <a:gd name="connsiteX12" fmla="*/ 0 w 30626"/>
                    <a:gd name="connsiteY12" fmla="*/ 38390 h 42947"/>
                    <a:gd name="connsiteX13" fmla="*/ 0 w 30626"/>
                    <a:gd name="connsiteY13" fmla="*/ 21027 h 42947"/>
                    <a:gd name="connsiteX14" fmla="*/ 5738 w 30626"/>
                    <a:gd name="connsiteY14" fmla="*/ 10135 h 42947"/>
                    <a:gd name="connsiteX15" fmla="*/ 7141 w 30626"/>
                    <a:gd name="connsiteY15" fmla="*/ 6049 h 42947"/>
                    <a:gd name="connsiteX16" fmla="*/ 9538 w 30626"/>
                    <a:gd name="connsiteY16" fmla="*/ 13 h 42947"/>
                    <a:gd name="connsiteX17" fmla="*/ 14655 w 30626"/>
                    <a:gd name="connsiteY17" fmla="*/ 11191 h 42947"/>
                    <a:gd name="connsiteX18" fmla="*/ 12817 w 30626"/>
                    <a:gd name="connsiteY18" fmla="*/ 15712 h 42947"/>
                    <a:gd name="connsiteX19" fmla="*/ 26702 w 30626"/>
                    <a:gd name="connsiteY19" fmla="*/ 15712 h 42947"/>
                    <a:gd name="connsiteX20" fmla="*/ 30627 w 30626"/>
                    <a:gd name="connsiteY20" fmla="*/ 19649 h 42947"/>
                    <a:gd name="connsiteX21" fmla="*/ 29484 w 30626"/>
                    <a:gd name="connsiteY21" fmla="*/ 22431 h 42947"/>
                    <a:gd name="connsiteX22" fmla="*/ 27000 w 30626"/>
                    <a:gd name="connsiteY22" fmla="*/ 23573 h 42947"/>
                    <a:gd name="connsiteX23" fmla="*/ 30453 w 30626"/>
                    <a:gd name="connsiteY23" fmla="*/ 27125 h 42947"/>
                    <a:gd name="connsiteX24" fmla="*/ 29409 w 30626"/>
                    <a:gd name="connsiteY24" fmla="*/ 29622 h 42947"/>
                    <a:gd name="connsiteX25" fmla="*/ 26901 w 30626"/>
                    <a:gd name="connsiteY25" fmla="*/ 30665 h 42947"/>
                    <a:gd name="connsiteX26" fmla="*/ 25994 w 30626"/>
                    <a:gd name="connsiteY26" fmla="*/ 30665 h 42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30626" h="42947">
                      <a:moveTo>
                        <a:pt x="26007" y="30677"/>
                      </a:moveTo>
                      <a:lnTo>
                        <a:pt x="26007" y="30826"/>
                      </a:lnTo>
                      <a:lnTo>
                        <a:pt x="26590" y="30826"/>
                      </a:lnTo>
                      <a:cubicBezTo>
                        <a:pt x="28379" y="30826"/>
                        <a:pt x="29807" y="32254"/>
                        <a:pt x="29807" y="34043"/>
                      </a:cubicBezTo>
                      <a:cubicBezTo>
                        <a:pt x="29807" y="34925"/>
                        <a:pt x="29447" y="35732"/>
                        <a:pt x="28875" y="36316"/>
                      </a:cubicBezTo>
                      <a:cubicBezTo>
                        <a:pt x="28279" y="36899"/>
                        <a:pt x="27472" y="37260"/>
                        <a:pt x="26590" y="37260"/>
                      </a:cubicBezTo>
                      <a:lnTo>
                        <a:pt x="26007" y="37260"/>
                      </a:lnTo>
                      <a:lnTo>
                        <a:pt x="26007" y="37421"/>
                      </a:lnTo>
                      <a:cubicBezTo>
                        <a:pt x="27459" y="37520"/>
                        <a:pt x="28602" y="38713"/>
                        <a:pt x="28602" y="40178"/>
                      </a:cubicBezTo>
                      <a:cubicBezTo>
                        <a:pt x="28602" y="41644"/>
                        <a:pt x="27459" y="42836"/>
                        <a:pt x="26007" y="42935"/>
                      </a:cubicBezTo>
                      <a:cubicBezTo>
                        <a:pt x="25944" y="42948"/>
                        <a:pt x="25882" y="42948"/>
                        <a:pt x="25820" y="42948"/>
                      </a:cubicBezTo>
                      <a:lnTo>
                        <a:pt x="4570" y="42948"/>
                      </a:lnTo>
                      <a:cubicBezTo>
                        <a:pt x="2049" y="42948"/>
                        <a:pt x="0" y="40899"/>
                        <a:pt x="0" y="38390"/>
                      </a:cubicBezTo>
                      <a:lnTo>
                        <a:pt x="0" y="21027"/>
                      </a:lnTo>
                      <a:cubicBezTo>
                        <a:pt x="0" y="18320"/>
                        <a:pt x="3515" y="12656"/>
                        <a:pt x="5738" y="10135"/>
                      </a:cubicBezTo>
                      <a:cubicBezTo>
                        <a:pt x="6756" y="9005"/>
                        <a:pt x="7265" y="7540"/>
                        <a:pt x="7141" y="6049"/>
                      </a:cubicBezTo>
                      <a:cubicBezTo>
                        <a:pt x="6955" y="3652"/>
                        <a:pt x="7104" y="249"/>
                        <a:pt x="9538" y="13"/>
                      </a:cubicBezTo>
                      <a:cubicBezTo>
                        <a:pt x="13339" y="-334"/>
                        <a:pt x="16456" y="6235"/>
                        <a:pt x="14655" y="11191"/>
                      </a:cubicBezTo>
                      <a:cubicBezTo>
                        <a:pt x="13910" y="13203"/>
                        <a:pt x="13301" y="14681"/>
                        <a:pt x="12817" y="15712"/>
                      </a:cubicBezTo>
                      <a:lnTo>
                        <a:pt x="26702" y="15712"/>
                      </a:lnTo>
                      <a:cubicBezTo>
                        <a:pt x="28875" y="15712"/>
                        <a:pt x="30627" y="17475"/>
                        <a:pt x="30627" y="19649"/>
                      </a:cubicBezTo>
                      <a:cubicBezTo>
                        <a:pt x="30627" y="20729"/>
                        <a:pt x="30192" y="21723"/>
                        <a:pt x="29484" y="22431"/>
                      </a:cubicBezTo>
                      <a:cubicBezTo>
                        <a:pt x="28826" y="23076"/>
                        <a:pt x="27969" y="23511"/>
                        <a:pt x="27000" y="23573"/>
                      </a:cubicBezTo>
                      <a:cubicBezTo>
                        <a:pt x="28913" y="23623"/>
                        <a:pt x="30453" y="25200"/>
                        <a:pt x="30453" y="27125"/>
                      </a:cubicBezTo>
                      <a:cubicBezTo>
                        <a:pt x="30453" y="28094"/>
                        <a:pt x="30055" y="28988"/>
                        <a:pt x="29409" y="29622"/>
                      </a:cubicBezTo>
                      <a:cubicBezTo>
                        <a:pt x="28764" y="30267"/>
                        <a:pt x="27882" y="30665"/>
                        <a:pt x="26901" y="30665"/>
                      </a:cubicBezTo>
                      <a:lnTo>
                        <a:pt x="25994" y="3066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</p:grpSp>
        <p:sp>
          <p:nvSpPr>
            <p:cNvPr id="338" name="Forma Livre: Forma 337">
              <a:extLst>
                <a:ext uri="{FF2B5EF4-FFF2-40B4-BE49-F238E27FC236}">
                  <a16:creationId xmlns:a16="http://schemas.microsoft.com/office/drawing/2014/main" id="{8FCC944A-5A38-A8EE-51C6-8B17583452C4}"/>
                </a:ext>
              </a:extLst>
            </p:cNvPr>
            <p:cNvSpPr/>
            <p:nvPr/>
          </p:nvSpPr>
          <p:spPr>
            <a:xfrm>
              <a:off x="-2279237" y="2447725"/>
              <a:ext cx="34836" cy="66208"/>
            </a:xfrm>
            <a:custGeom>
              <a:avLst/>
              <a:gdLst>
                <a:gd name="connsiteX0" fmla="*/ 26913 w 34836"/>
                <a:gd name="connsiteY0" fmla="*/ 0 h 66208"/>
                <a:gd name="connsiteX1" fmla="*/ 7924 w 34836"/>
                <a:gd name="connsiteY1" fmla="*/ 0 h 66208"/>
                <a:gd name="connsiteX2" fmla="*/ 0 w 34836"/>
                <a:gd name="connsiteY2" fmla="*/ 7924 h 66208"/>
                <a:gd name="connsiteX3" fmla="*/ 0 w 34836"/>
                <a:gd name="connsiteY3" fmla="*/ 58285 h 66208"/>
                <a:gd name="connsiteX4" fmla="*/ 7924 w 34836"/>
                <a:gd name="connsiteY4" fmla="*/ 66209 h 66208"/>
                <a:gd name="connsiteX5" fmla="*/ 26913 w 34836"/>
                <a:gd name="connsiteY5" fmla="*/ 66209 h 66208"/>
                <a:gd name="connsiteX6" fmla="*/ 34837 w 34836"/>
                <a:gd name="connsiteY6" fmla="*/ 58285 h 66208"/>
                <a:gd name="connsiteX7" fmla="*/ 34837 w 34836"/>
                <a:gd name="connsiteY7" fmla="*/ 7924 h 66208"/>
                <a:gd name="connsiteX8" fmla="*/ 26913 w 34836"/>
                <a:gd name="connsiteY8" fmla="*/ 0 h 66208"/>
                <a:gd name="connsiteX9" fmla="*/ 24442 w 34836"/>
                <a:gd name="connsiteY9" fmla="*/ 61464 h 66208"/>
                <a:gd name="connsiteX10" fmla="*/ 19859 w 34836"/>
                <a:gd name="connsiteY10" fmla="*/ 56919 h 66208"/>
                <a:gd name="connsiteX11" fmla="*/ 24442 w 34836"/>
                <a:gd name="connsiteY11" fmla="*/ 52373 h 66208"/>
                <a:gd name="connsiteX12" fmla="*/ 28987 w 34836"/>
                <a:gd name="connsiteY12" fmla="*/ 56919 h 66208"/>
                <a:gd name="connsiteX13" fmla="*/ 24442 w 34836"/>
                <a:gd name="connsiteY13" fmla="*/ 61464 h 66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836" h="66208">
                  <a:moveTo>
                    <a:pt x="26913" y="0"/>
                  </a:moveTo>
                  <a:lnTo>
                    <a:pt x="7924" y="0"/>
                  </a:lnTo>
                  <a:cubicBezTo>
                    <a:pt x="3552" y="0"/>
                    <a:pt x="0" y="3552"/>
                    <a:pt x="0" y="7924"/>
                  </a:cubicBezTo>
                  <a:lnTo>
                    <a:pt x="0" y="58285"/>
                  </a:lnTo>
                  <a:cubicBezTo>
                    <a:pt x="0" y="62657"/>
                    <a:pt x="3552" y="66209"/>
                    <a:pt x="7924" y="66209"/>
                  </a:cubicBezTo>
                  <a:lnTo>
                    <a:pt x="26913" y="66209"/>
                  </a:lnTo>
                  <a:cubicBezTo>
                    <a:pt x="31285" y="66209"/>
                    <a:pt x="34837" y="62657"/>
                    <a:pt x="34837" y="58285"/>
                  </a:cubicBezTo>
                  <a:lnTo>
                    <a:pt x="34837" y="7924"/>
                  </a:lnTo>
                  <a:cubicBezTo>
                    <a:pt x="34837" y="3552"/>
                    <a:pt x="31285" y="0"/>
                    <a:pt x="26913" y="0"/>
                  </a:cubicBezTo>
                  <a:close/>
                  <a:moveTo>
                    <a:pt x="24442" y="61464"/>
                  </a:moveTo>
                  <a:cubicBezTo>
                    <a:pt x="21921" y="61464"/>
                    <a:pt x="19859" y="59440"/>
                    <a:pt x="19859" y="56919"/>
                  </a:cubicBezTo>
                  <a:cubicBezTo>
                    <a:pt x="19859" y="54398"/>
                    <a:pt x="21921" y="52373"/>
                    <a:pt x="24442" y="52373"/>
                  </a:cubicBezTo>
                  <a:cubicBezTo>
                    <a:pt x="26963" y="52373"/>
                    <a:pt x="28987" y="54398"/>
                    <a:pt x="28987" y="56919"/>
                  </a:cubicBezTo>
                  <a:cubicBezTo>
                    <a:pt x="28987" y="59440"/>
                    <a:pt x="26963" y="61464"/>
                    <a:pt x="24442" y="61464"/>
                  </a:cubicBezTo>
                  <a:close/>
                </a:path>
              </a:pathLst>
            </a:custGeom>
            <a:solidFill>
              <a:srgbClr val="FFFFFF"/>
            </a:solidFill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grpSp>
          <p:nvGrpSpPr>
            <p:cNvPr id="340" name="Gráfico 8">
              <a:extLst>
                <a:ext uri="{FF2B5EF4-FFF2-40B4-BE49-F238E27FC236}">
                  <a16:creationId xmlns:a16="http://schemas.microsoft.com/office/drawing/2014/main" id="{F1212B97-D853-FF46-366E-BC6EA737EC2D}"/>
                </a:ext>
              </a:extLst>
            </p:cNvPr>
            <p:cNvGrpSpPr/>
            <p:nvPr/>
          </p:nvGrpSpPr>
          <p:grpSpPr>
            <a:xfrm>
              <a:off x="-3070214" y="2563040"/>
              <a:ext cx="144091" cy="144091"/>
              <a:chOff x="-3070214" y="2563040"/>
              <a:chExt cx="144091" cy="144091"/>
            </a:xfrm>
          </p:grpSpPr>
          <p:sp>
            <p:nvSpPr>
              <p:cNvPr id="341" name="Forma Livre: Forma 340">
                <a:extLst>
                  <a:ext uri="{FF2B5EF4-FFF2-40B4-BE49-F238E27FC236}">
                    <a16:creationId xmlns:a16="http://schemas.microsoft.com/office/drawing/2014/main" id="{26752DBF-C75F-331A-F981-D8BDF0A4C8BD}"/>
                  </a:ext>
                </a:extLst>
              </p:cNvPr>
              <p:cNvSpPr/>
              <p:nvPr/>
            </p:nvSpPr>
            <p:spPr>
              <a:xfrm>
                <a:off x="-3070214" y="2563040"/>
                <a:ext cx="144091" cy="144091"/>
              </a:xfrm>
              <a:custGeom>
                <a:avLst/>
                <a:gdLst>
                  <a:gd name="connsiteX0" fmla="*/ 144092 w 144091"/>
                  <a:gd name="connsiteY0" fmla="*/ 72046 h 144091"/>
                  <a:gd name="connsiteX1" fmla="*/ 72046 w 144091"/>
                  <a:gd name="connsiteY1" fmla="*/ 144092 h 144091"/>
                  <a:gd name="connsiteX2" fmla="*/ 0 w 144091"/>
                  <a:gd name="connsiteY2" fmla="*/ 72046 h 144091"/>
                  <a:gd name="connsiteX3" fmla="*/ 72046 w 144091"/>
                  <a:gd name="connsiteY3" fmla="*/ 0 h 144091"/>
                  <a:gd name="connsiteX4" fmla="*/ 144092 w 144091"/>
                  <a:gd name="connsiteY4" fmla="*/ 72046 h 144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091" h="144091">
                    <a:moveTo>
                      <a:pt x="144092" y="72046"/>
                    </a:moveTo>
                    <a:cubicBezTo>
                      <a:pt x="144092" y="111838"/>
                      <a:pt x="111838" y="144092"/>
                      <a:pt x="72046" y="144092"/>
                    </a:cubicBezTo>
                    <a:cubicBezTo>
                      <a:pt x="32254" y="144092"/>
                      <a:pt x="0" y="111838"/>
                      <a:pt x="0" y="72046"/>
                    </a:cubicBezTo>
                    <a:cubicBezTo>
                      <a:pt x="0" y="32254"/>
                      <a:pt x="32254" y="0"/>
                      <a:pt x="72046" y="0"/>
                    </a:cubicBezTo>
                    <a:cubicBezTo>
                      <a:pt x="111838" y="0"/>
                      <a:pt x="144092" y="32254"/>
                      <a:pt x="144092" y="72046"/>
                    </a:cubicBezTo>
                    <a:close/>
                  </a:path>
                </a:pathLst>
              </a:custGeom>
              <a:solidFill>
                <a:srgbClr val="1496EE"/>
              </a:solidFill>
              <a:ln w="12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grpSp>
            <p:nvGrpSpPr>
              <p:cNvPr id="342" name="Gráfico 8">
                <a:extLst>
                  <a:ext uri="{FF2B5EF4-FFF2-40B4-BE49-F238E27FC236}">
                    <a16:creationId xmlns:a16="http://schemas.microsoft.com/office/drawing/2014/main" id="{D99C0DB7-C051-5030-5C7E-E43D08651E1B}"/>
                  </a:ext>
                </a:extLst>
              </p:cNvPr>
              <p:cNvGrpSpPr/>
              <p:nvPr/>
            </p:nvGrpSpPr>
            <p:grpSpPr>
              <a:xfrm>
                <a:off x="-3043450" y="2587903"/>
                <a:ext cx="90575" cy="82405"/>
                <a:chOff x="-3043450" y="2587903"/>
                <a:chExt cx="90575" cy="82405"/>
              </a:xfrm>
              <a:solidFill>
                <a:srgbClr val="FFFFFF"/>
              </a:solidFill>
            </p:grpSpPr>
            <p:sp>
              <p:nvSpPr>
                <p:cNvPr id="343" name="Forma Livre: Forma 342">
                  <a:extLst>
                    <a:ext uri="{FF2B5EF4-FFF2-40B4-BE49-F238E27FC236}">
                      <a16:creationId xmlns:a16="http://schemas.microsoft.com/office/drawing/2014/main" id="{E059F0F6-A94D-B015-111B-E2757B4587DF}"/>
                    </a:ext>
                  </a:extLst>
                </p:cNvPr>
                <p:cNvSpPr/>
                <p:nvPr/>
              </p:nvSpPr>
              <p:spPr>
                <a:xfrm>
                  <a:off x="-3043450" y="2620791"/>
                  <a:ext cx="26056" cy="49516"/>
                </a:xfrm>
                <a:custGeom>
                  <a:avLst/>
                  <a:gdLst>
                    <a:gd name="connsiteX0" fmla="*/ 20132 w 26056"/>
                    <a:gd name="connsiteY0" fmla="*/ 0 h 49516"/>
                    <a:gd name="connsiteX1" fmla="*/ 5924 w 26056"/>
                    <a:gd name="connsiteY1" fmla="*/ 0 h 49516"/>
                    <a:gd name="connsiteX2" fmla="*/ 0 w 26056"/>
                    <a:gd name="connsiteY2" fmla="*/ 5924 h 49516"/>
                    <a:gd name="connsiteX3" fmla="*/ 0 w 26056"/>
                    <a:gd name="connsiteY3" fmla="*/ 43593 h 49516"/>
                    <a:gd name="connsiteX4" fmla="*/ 5924 w 26056"/>
                    <a:gd name="connsiteY4" fmla="*/ 49517 h 49516"/>
                    <a:gd name="connsiteX5" fmla="*/ 20132 w 26056"/>
                    <a:gd name="connsiteY5" fmla="*/ 49517 h 49516"/>
                    <a:gd name="connsiteX6" fmla="*/ 26056 w 26056"/>
                    <a:gd name="connsiteY6" fmla="*/ 43593 h 49516"/>
                    <a:gd name="connsiteX7" fmla="*/ 26056 w 26056"/>
                    <a:gd name="connsiteY7" fmla="*/ 5924 h 49516"/>
                    <a:gd name="connsiteX8" fmla="*/ 20132 w 26056"/>
                    <a:gd name="connsiteY8" fmla="*/ 0 h 49516"/>
                    <a:gd name="connsiteX9" fmla="*/ 18282 w 26056"/>
                    <a:gd name="connsiteY9" fmla="*/ 45977 h 49516"/>
                    <a:gd name="connsiteX10" fmla="*/ 14854 w 26056"/>
                    <a:gd name="connsiteY10" fmla="*/ 42574 h 49516"/>
                    <a:gd name="connsiteX11" fmla="*/ 18282 w 26056"/>
                    <a:gd name="connsiteY11" fmla="*/ 39171 h 49516"/>
                    <a:gd name="connsiteX12" fmla="*/ 21685 w 26056"/>
                    <a:gd name="connsiteY12" fmla="*/ 42574 h 49516"/>
                    <a:gd name="connsiteX13" fmla="*/ 18282 w 26056"/>
                    <a:gd name="connsiteY13" fmla="*/ 45977 h 495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6056" h="49516">
                      <a:moveTo>
                        <a:pt x="20132" y="0"/>
                      </a:moveTo>
                      <a:lnTo>
                        <a:pt x="5924" y="0"/>
                      </a:lnTo>
                      <a:cubicBezTo>
                        <a:pt x="2658" y="0"/>
                        <a:pt x="0" y="2658"/>
                        <a:pt x="0" y="5924"/>
                      </a:cubicBezTo>
                      <a:lnTo>
                        <a:pt x="0" y="43593"/>
                      </a:lnTo>
                      <a:cubicBezTo>
                        <a:pt x="0" y="46859"/>
                        <a:pt x="2658" y="49517"/>
                        <a:pt x="5924" y="49517"/>
                      </a:cubicBezTo>
                      <a:lnTo>
                        <a:pt x="20132" y="49517"/>
                      </a:lnTo>
                      <a:cubicBezTo>
                        <a:pt x="23411" y="49517"/>
                        <a:pt x="26056" y="46859"/>
                        <a:pt x="26056" y="43593"/>
                      </a:cubicBezTo>
                      <a:lnTo>
                        <a:pt x="26056" y="5924"/>
                      </a:lnTo>
                      <a:cubicBezTo>
                        <a:pt x="26056" y="2658"/>
                        <a:pt x="23398" y="0"/>
                        <a:pt x="20132" y="0"/>
                      </a:cubicBezTo>
                      <a:close/>
                      <a:moveTo>
                        <a:pt x="18282" y="45977"/>
                      </a:moveTo>
                      <a:cubicBezTo>
                        <a:pt x="16394" y="45977"/>
                        <a:pt x="14854" y="44462"/>
                        <a:pt x="14854" y="42574"/>
                      </a:cubicBezTo>
                      <a:cubicBezTo>
                        <a:pt x="14854" y="40687"/>
                        <a:pt x="16394" y="39171"/>
                        <a:pt x="18282" y="39171"/>
                      </a:cubicBezTo>
                      <a:cubicBezTo>
                        <a:pt x="20169" y="39171"/>
                        <a:pt x="21685" y="40687"/>
                        <a:pt x="21685" y="42574"/>
                      </a:cubicBezTo>
                      <a:cubicBezTo>
                        <a:pt x="21685" y="44462"/>
                        <a:pt x="20169" y="45977"/>
                        <a:pt x="18282" y="4597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344" name="Forma Livre: Forma 343">
                  <a:extLst>
                    <a:ext uri="{FF2B5EF4-FFF2-40B4-BE49-F238E27FC236}">
                      <a16:creationId xmlns:a16="http://schemas.microsoft.com/office/drawing/2014/main" id="{D456F1BC-20D2-EE56-D651-E68800459B40}"/>
                    </a:ext>
                  </a:extLst>
                </p:cNvPr>
                <p:cNvSpPr/>
                <p:nvPr/>
              </p:nvSpPr>
              <p:spPr>
                <a:xfrm>
                  <a:off x="-3011681" y="2587903"/>
                  <a:ext cx="58806" cy="82405"/>
                </a:xfrm>
                <a:custGeom>
                  <a:avLst/>
                  <a:gdLst>
                    <a:gd name="connsiteX0" fmla="*/ 49927 w 58806"/>
                    <a:gd name="connsiteY0" fmla="*/ 58883 h 82405"/>
                    <a:gd name="connsiteX1" fmla="*/ 49927 w 58806"/>
                    <a:gd name="connsiteY1" fmla="*/ 59156 h 82405"/>
                    <a:gd name="connsiteX2" fmla="*/ 51045 w 58806"/>
                    <a:gd name="connsiteY2" fmla="*/ 59156 h 82405"/>
                    <a:gd name="connsiteX3" fmla="*/ 57217 w 58806"/>
                    <a:gd name="connsiteY3" fmla="*/ 65329 h 82405"/>
                    <a:gd name="connsiteX4" fmla="*/ 55429 w 58806"/>
                    <a:gd name="connsiteY4" fmla="*/ 69688 h 82405"/>
                    <a:gd name="connsiteX5" fmla="*/ 51045 w 58806"/>
                    <a:gd name="connsiteY5" fmla="*/ 71514 h 82405"/>
                    <a:gd name="connsiteX6" fmla="*/ 49927 w 58806"/>
                    <a:gd name="connsiteY6" fmla="*/ 71514 h 82405"/>
                    <a:gd name="connsiteX7" fmla="*/ 49927 w 58806"/>
                    <a:gd name="connsiteY7" fmla="*/ 71824 h 82405"/>
                    <a:gd name="connsiteX8" fmla="*/ 54894 w 58806"/>
                    <a:gd name="connsiteY8" fmla="*/ 77102 h 82405"/>
                    <a:gd name="connsiteX9" fmla="*/ 49927 w 58806"/>
                    <a:gd name="connsiteY9" fmla="*/ 82381 h 82405"/>
                    <a:gd name="connsiteX10" fmla="*/ 49554 w 58806"/>
                    <a:gd name="connsiteY10" fmla="*/ 82406 h 82405"/>
                    <a:gd name="connsiteX11" fmla="*/ 8768 w 58806"/>
                    <a:gd name="connsiteY11" fmla="*/ 82406 h 82405"/>
                    <a:gd name="connsiteX12" fmla="*/ 0 w 58806"/>
                    <a:gd name="connsiteY12" fmla="*/ 73662 h 82405"/>
                    <a:gd name="connsiteX13" fmla="*/ 0 w 58806"/>
                    <a:gd name="connsiteY13" fmla="*/ 40340 h 82405"/>
                    <a:gd name="connsiteX14" fmla="*/ 11029 w 58806"/>
                    <a:gd name="connsiteY14" fmla="*/ 19438 h 82405"/>
                    <a:gd name="connsiteX15" fmla="*/ 13711 w 58806"/>
                    <a:gd name="connsiteY15" fmla="*/ 11602 h 82405"/>
                    <a:gd name="connsiteX16" fmla="*/ 18306 w 58806"/>
                    <a:gd name="connsiteY16" fmla="*/ 27 h 82405"/>
                    <a:gd name="connsiteX17" fmla="*/ 28131 w 58806"/>
                    <a:gd name="connsiteY17" fmla="*/ 21488 h 82405"/>
                    <a:gd name="connsiteX18" fmla="*/ 24616 w 58806"/>
                    <a:gd name="connsiteY18" fmla="*/ 30169 h 82405"/>
                    <a:gd name="connsiteX19" fmla="*/ 51268 w 58806"/>
                    <a:gd name="connsiteY19" fmla="*/ 30169 h 82405"/>
                    <a:gd name="connsiteX20" fmla="*/ 58807 w 58806"/>
                    <a:gd name="connsiteY20" fmla="*/ 37732 h 82405"/>
                    <a:gd name="connsiteX21" fmla="*/ 56608 w 58806"/>
                    <a:gd name="connsiteY21" fmla="*/ 43073 h 82405"/>
                    <a:gd name="connsiteX22" fmla="*/ 51852 w 58806"/>
                    <a:gd name="connsiteY22" fmla="*/ 45271 h 82405"/>
                    <a:gd name="connsiteX23" fmla="*/ 58484 w 58806"/>
                    <a:gd name="connsiteY23" fmla="*/ 52089 h 82405"/>
                    <a:gd name="connsiteX24" fmla="*/ 56472 w 58806"/>
                    <a:gd name="connsiteY24" fmla="*/ 56871 h 82405"/>
                    <a:gd name="connsiteX25" fmla="*/ 51653 w 58806"/>
                    <a:gd name="connsiteY25" fmla="*/ 58883 h 82405"/>
                    <a:gd name="connsiteX26" fmla="*/ 49927 w 58806"/>
                    <a:gd name="connsiteY26" fmla="*/ 58883 h 824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58806" h="82405">
                      <a:moveTo>
                        <a:pt x="49927" y="58883"/>
                      </a:moveTo>
                      <a:lnTo>
                        <a:pt x="49927" y="59156"/>
                      </a:lnTo>
                      <a:lnTo>
                        <a:pt x="51045" y="59156"/>
                      </a:lnTo>
                      <a:cubicBezTo>
                        <a:pt x="54472" y="59156"/>
                        <a:pt x="57217" y="61901"/>
                        <a:pt x="57217" y="65329"/>
                      </a:cubicBezTo>
                      <a:cubicBezTo>
                        <a:pt x="57217" y="67030"/>
                        <a:pt x="56534" y="68570"/>
                        <a:pt x="55429" y="69688"/>
                      </a:cubicBezTo>
                      <a:cubicBezTo>
                        <a:pt x="54286" y="70793"/>
                        <a:pt x="52746" y="71514"/>
                        <a:pt x="51045" y="71514"/>
                      </a:cubicBezTo>
                      <a:lnTo>
                        <a:pt x="49927" y="71514"/>
                      </a:lnTo>
                      <a:lnTo>
                        <a:pt x="49927" y="71824"/>
                      </a:lnTo>
                      <a:cubicBezTo>
                        <a:pt x="52709" y="72010"/>
                        <a:pt x="54894" y="74296"/>
                        <a:pt x="54894" y="77102"/>
                      </a:cubicBezTo>
                      <a:cubicBezTo>
                        <a:pt x="54894" y="79909"/>
                        <a:pt x="52696" y="82194"/>
                        <a:pt x="49927" y="82381"/>
                      </a:cubicBezTo>
                      <a:cubicBezTo>
                        <a:pt x="49803" y="82406"/>
                        <a:pt x="49678" y="82406"/>
                        <a:pt x="49554" y="82406"/>
                      </a:cubicBezTo>
                      <a:lnTo>
                        <a:pt x="8768" y="82406"/>
                      </a:lnTo>
                      <a:cubicBezTo>
                        <a:pt x="3925" y="82406"/>
                        <a:pt x="0" y="78481"/>
                        <a:pt x="0" y="73662"/>
                      </a:cubicBezTo>
                      <a:lnTo>
                        <a:pt x="0" y="40340"/>
                      </a:lnTo>
                      <a:cubicBezTo>
                        <a:pt x="0" y="35137"/>
                        <a:pt x="6744" y="24257"/>
                        <a:pt x="11029" y="19438"/>
                      </a:cubicBezTo>
                      <a:cubicBezTo>
                        <a:pt x="12978" y="17277"/>
                        <a:pt x="13960" y="14471"/>
                        <a:pt x="13711" y="11602"/>
                      </a:cubicBezTo>
                      <a:cubicBezTo>
                        <a:pt x="13339" y="6994"/>
                        <a:pt x="13649" y="461"/>
                        <a:pt x="18306" y="27"/>
                      </a:cubicBezTo>
                      <a:cubicBezTo>
                        <a:pt x="25597" y="-657"/>
                        <a:pt x="31583" y="11974"/>
                        <a:pt x="28131" y="21488"/>
                      </a:cubicBezTo>
                      <a:cubicBezTo>
                        <a:pt x="26715" y="25350"/>
                        <a:pt x="25535" y="28182"/>
                        <a:pt x="24616" y="30169"/>
                      </a:cubicBezTo>
                      <a:lnTo>
                        <a:pt x="51268" y="30169"/>
                      </a:lnTo>
                      <a:cubicBezTo>
                        <a:pt x="55441" y="30169"/>
                        <a:pt x="58807" y="33559"/>
                        <a:pt x="58807" y="37732"/>
                      </a:cubicBezTo>
                      <a:cubicBezTo>
                        <a:pt x="58807" y="39794"/>
                        <a:pt x="57974" y="41719"/>
                        <a:pt x="56608" y="43073"/>
                      </a:cubicBezTo>
                      <a:cubicBezTo>
                        <a:pt x="55342" y="44302"/>
                        <a:pt x="53702" y="45147"/>
                        <a:pt x="51852" y="45271"/>
                      </a:cubicBezTo>
                      <a:cubicBezTo>
                        <a:pt x="55528" y="45370"/>
                        <a:pt x="58484" y="48388"/>
                        <a:pt x="58484" y="52089"/>
                      </a:cubicBezTo>
                      <a:cubicBezTo>
                        <a:pt x="58484" y="53940"/>
                        <a:pt x="57714" y="55666"/>
                        <a:pt x="56472" y="56871"/>
                      </a:cubicBezTo>
                      <a:cubicBezTo>
                        <a:pt x="55242" y="58100"/>
                        <a:pt x="53541" y="58883"/>
                        <a:pt x="51653" y="58883"/>
                      </a:cubicBezTo>
                      <a:lnTo>
                        <a:pt x="49927" y="588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</p:grpSp>
        <p:sp>
          <p:nvSpPr>
            <p:cNvPr id="348" name="Forma Livre: Forma 347">
              <a:extLst>
                <a:ext uri="{FF2B5EF4-FFF2-40B4-BE49-F238E27FC236}">
                  <a16:creationId xmlns:a16="http://schemas.microsoft.com/office/drawing/2014/main" id="{2E6ABA85-3AB7-2A44-61AD-627331C92824}"/>
                </a:ext>
              </a:extLst>
            </p:cNvPr>
            <p:cNvSpPr/>
            <p:nvPr/>
          </p:nvSpPr>
          <p:spPr>
            <a:xfrm>
              <a:off x="-2344241" y="2495564"/>
              <a:ext cx="27769" cy="52770"/>
            </a:xfrm>
            <a:custGeom>
              <a:avLst/>
              <a:gdLst>
                <a:gd name="connsiteX0" fmla="*/ 21448 w 27769"/>
                <a:gd name="connsiteY0" fmla="*/ 0 h 52770"/>
                <a:gd name="connsiteX1" fmla="*/ 6321 w 27769"/>
                <a:gd name="connsiteY1" fmla="*/ 0 h 52770"/>
                <a:gd name="connsiteX2" fmla="*/ 0 w 27769"/>
                <a:gd name="connsiteY2" fmla="*/ 6322 h 52770"/>
                <a:gd name="connsiteX3" fmla="*/ 0 w 27769"/>
                <a:gd name="connsiteY3" fmla="*/ 46449 h 52770"/>
                <a:gd name="connsiteX4" fmla="*/ 6321 w 27769"/>
                <a:gd name="connsiteY4" fmla="*/ 52771 h 52770"/>
                <a:gd name="connsiteX5" fmla="*/ 21448 w 27769"/>
                <a:gd name="connsiteY5" fmla="*/ 52771 h 52770"/>
                <a:gd name="connsiteX6" fmla="*/ 27770 w 27769"/>
                <a:gd name="connsiteY6" fmla="*/ 46449 h 52770"/>
                <a:gd name="connsiteX7" fmla="*/ 27770 w 27769"/>
                <a:gd name="connsiteY7" fmla="*/ 6322 h 52770"/>
                <a:gd name="connsiteX8" fmla="*/ 21448 w 27769"/>
                <a:gd name="connsiteY8" fmla="*/ 0 h 52770"/>
                <a:gd name="connsiteX9" fmla="*/ 19474 w 27769"/>
                <a:gd name="connsiteY9" fmla="*/ 48970 h 52770"/>
                <a:gd name="connsiteX10" fmla="*/ 15823 w 27769"/>
                <a:gd name="connsiteY10" fmla="*/ 45356 h 52770"/>
                <a:gd name="connsiteX11" fmla="*/ 19474 w 27769"/>
                <a:gd name="connsiteY11" fmla="*/ 41742 h 52770"/>
                <a:gd name="connsiteX12" fmla="*/ 23088 w 27769"/>
                <a:gd name="connsiteY12" fmla="*/ 45356 h 52770"/>
                <a:gd name="connsiteX13" fmla="*/ 19474 w 27769"/>
                <a:gd name="connsiteY13" fmla="*/ 48970 h 52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7769" h="52770">
                  <a:moveTo>
                    <a:pt x="21448" y="0"/>
                  </a:moveTo>
                  <a:lnTo>
                    <a:pt x="6321" y="0"/>
                  </a:lnTo>
                  <a:cubicBezTo>
                    <a:pt x="2831" y="0"/>
                    <a:pt x="0" y="2832"/>
                    <a:pt x="0" y="6322"/>
                  </a:cubicBezTo>
                  <a:lnTo>
                    <a:pt x="0" y="46449"/>
                  </a:lnTo>
                  <a:cubicBezTo>
                    <a:pt x="0" y="49939"/>
                    <a:pt x="2831" y="52771"/>
                    <a:pt x="6321" y="52771"/>
                  </a:cubicBezTo>
                  <a:lnTo>
                    <a:pt x="21448" y="52771"/>
                  </a:lnTo>
                  <a:cubicBezTo>
                    <a:pt x="24938" y="52771"/>
                    <a:pt x="27770" y="49939"/>
                    <a:pt x="27770" y="46449"/>
                  </a:cubicBezTo>
                  <a:lnTo>
                    <a:pt x="27770" y="6322"/>
                  </a:lnTo>
                  <a:cubicBezTo>
                    <a:pt x="27770" y="2832"/>
                    <a:pt x="24938" y="0"/>
                    <a:pt x="21448" y="0"/>
                  </a:cubicBezTo>
                  <a:close/>
                  <a:moveTo>
                    <a:pt x="19474" y="48970"/>
                  </a:moveTo>
                  <a:cubicBezTo>
                    <a:pt x="17474" y="48970"/>
                    <a:pt x="15823" y="47356"/>
                    <a:pt x="15823" y="45356"/>
                  </a:cubicBezTo>
                  <a:cubicBezTo>
                    <a:pt x="15823" y="43357"/>
                    <a:pt x="17474" y="41742"/>
                    <a:pt x="19474" y="41742"/>
                  </a:cubicBezTo>
                  <a:cubicBezTo>
                    <a:pt x="21473" y="41742"/>
                    <a:pt x="23088" y="43357"/>
                    <a:pt x="23088" y="45356"/>
                  </a:cubicBezTo>
                  <a:cubicBezTo>
                    <a:pt x="23088" y="47356"/>
                    <a:pt x="21473" y="48970"/>
                    <a:pt x="19474" y="48970"/>
                  </a:cubicBezTo>
                  <a:close/>
                </a:path>
              </a:pathLst>
            </a:custGeom>
            <a:solidFill>
              <a:srgbClr val="FFFFFF"/>
            </a:solidFill>
            <a:ln w="1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grpSp>
          <p:nvGrpSpPr>
            <p:cNvPr id="350" name="Gráfico 8">
              <a:extLst>
                <a:ext uri="{FF2B5EF4-FFF2-40B4-BE49-F238E27FC236}">
                  <a16:creationId xmlns:a16="http://schemas.microsoft.com/office/drawing/2014/main" id="{E64D0178-DC70-DDF2-4409-0D610CF70E2E}"/>
                </a:ext>
              </a:extLst>
            </p:cNvPr>
            <p:cNvGrpSpPr/>
            <p:nvPr/>
          </p:nvGrpSpPr>
          <p:grpSpPr>
            <a:xfrm>
              <a:off x="-1957843" y="2456890"/>
              <a:ext cx="131672" cy="131672"/>
              <a:chOff x="-1957843" y="2456890"/>
              <a:chExt cx="131672" cy="131672"/>
            </a:xfrm>
          </p:grpSpPr>
          <p:sp>
            <p:nvSpPr>
              <p:cNvPr id="351" name="Forma Livre: Forma 350">
                <a:extLst>
                  <a:ext uri="{FF2B5EF4-FFF2-40B4-BE49-F238E27FC236}">
                    <a16:creationId xmlns:a16="http://schemas.microsoft.com/office/drawing/2014/main" id="{558DEE24-1619-DBC6-2869-2D37C62F6763}"/>
                  </a:ext>
                </a:extLst>
              </p:cNvPr>
              <p:cNvSpPr/>
              <p:nvPr/>
            </p:nvSpPr>
            <p:spPr>
              <a:xfrm>
                <a:off x="-1957843" y="2456890"/>
                <a:ext cx="131672" cy="131672"/>
              </a:xfrm>
              <a:custGeom>
                <a:avLst/>
                <a:gdLst>
                  <a:gd name="connsiteX0" fmla="*/ 131672 w 131672"/>
                  <a:gd name="connsiteY0" fmla="*/ 65836 h 131672"/>
                  <a:gd name="connsiteX1" fmla="*/ 65836 w 131672"/>
                  <a:gd name="connsiteY1" fmla="*/ 131672 h 131672"/>
                  <a:gd name="connsiteX2" fmla="*/ 0 w 131672"/>
                  <a:gd name="connsiteY2" fmla="*/ 65836 h 131672"/>
                  <a:gd name="connsiteX3" fmla="*/ 65836 w 131672"/>
                  <a:gd name="connsiteY3" fmla="*/ 0 h 131672"/>
                  <a:gd name="connsiteX4" fmla="*/ 131672 w 131672"/>
                  <a:gd name="connsiteY4" fmla="*/ 65836 h 131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1672" h="131672">
                    <a:moveTo>
                      <a:pt x="131672" y="65836"/>
                    </a:moveTo>
                    <a:cubicBezTo>
                      <a:pt x="131672" y="102201"/>
                      <a:pt x="102201" y="131672"/>
                      <a:pt x="65836" y="131672"/>
                    </a:cubicBezTo>
                    <a:cubicBezTo>
                      <a:pt x="29472" y="131672"/>
                      <a:pt x="0" y="102201"/>
                      <a:pt x="0" y="65836"/>
                    </a:cubicBezTo>
                    <a:cubicBezTo>
                      <a:pt x="0" y="29472"/>
                      <a:pt x="29472" y="0"/>
                      <a:pt x="65836" y="0"/>
                    </a:cubicBezTo>
                    <a:cubicBezTo>
                      <a:pt x="102201" y="0"/>
                      <a:pt x="131672" y="29472"/>
                      <a:pt x="131672" y="65836"/>
                    </a:cubicBezTo>
                    <a:close/>
                  </a:path>
                </a:pathLst>
              </a:custGeom>
              <a:solidFill>
                <a:srgbClr val="1496EE"/>
              </a:solidFill>
              <a:ln w="12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grpSp>
            <p:nvGrpSpPr>
              <p:cNvPr id="352" name="Gráfico 8">
                <a:extLst>
                  <a:ext uri="{FF2B5EF4-FFF2-40B4-BE49-F238E27FC236}">
                    <a16:creationId xmlns:a16="http://schemas.microsoft.com/office/drawing/2014/main" id="{EFDB87F4-E2AD-CA50-DFB1-7FA77B2FE74B}"/>
                  </a:ext>
                </a:extLst>
              </p:cNvPr>
              <p:cNvGrpSpPr/>
              <p:nvPr/>
            </p:nvGrpSpPr>
            <p:grpSpPr>
              <a:xfrm>
                <a:off x="-1933389" y="2479619"/>
                <a:ext cx="82764" cy="75299"/>
                <a:chOff x="-1933389" y="2479619"/>
                <a:chExt cx="82764" cy="75299"/>
              </a:xfrm>
              <a:solidFill>
                <a:srgbClr val="FFFFFF"/>
              </a:solidFill>
            </p:grpSpPr>
            <p:sp>
              <p:nvSpPr>
                <p:cNvPr id="353" name="Forma Livre: Forma 352">
                  <a:extLst>
                    <a:ext uri="{FF2B5EF4-FFF2-40B4-BE49-F238E27FC236}">
                      <a16:creationId xmlns:a16="http://schemas.microsoft.com/office/drawing/2014/main" id="{76F29920-BA42-91C2-A3B0-CA206DAB5A73}"/>
                    </a:ext>
                  </a:extLst>
                </p:cNvPr>
                <p:cNvSpPr/>
                <p:nvPr/>
              </p:nvSpPr>
              <p:spPr>
                <a:xfrm>
                  <a:off x="-1933389" y="2509661"/>
                  <a:ext cx="23808" cy="45256"/>
                </a:xfrm>
                <a:custGeom>
                  <a:avLst/>
                  <a:gdLst>
                    <a:gd name="connsiteX0" fmla="*/ 18393 w 23808"/>
                    <a:gd name="connsiteY0" fmla="*/ 0 h 45256"/>
                    <a:gd name="connsiteX1" fmla="*/ 5415 w 23808"/>
                    <a:gd name="connsiteY1" fmla="*/ 0 h 45256"/>
                    <a:gd name="connsiteX2" fmla="*/ 0 w 23808"/>
                    <a:gd name="connsiteY2" fmla="*/ 5415 h 45256"/>
                    <a:gd name="connsiteX3" fmla="*/ 0 w 23808"/>
                    <a:gd name="connsiteY3" fmla="*/ 39842 h 45256"/>
                    <a:gd name="connsiteX4" fmla="*/ 5415 w 23808"/>
                    <a:gd name="connsiteY4" fmla="*/ 45257 h 45256"/>
                    <a:gd name="connsiteX5" fmla="*/ 18393 w 23808"/>
                    <a:gd name="connsiteY5" fmla="*/ 45257 h 45256"/>
                    <a:gd name="connsiteX6" fmla="*/ 23809 w 23808"/>
                    <a:gd name="connsiteY6" fmla="*/ 39842 h 45256"/>
                    <a:gd name="connsiteX7" fmla="*/ 23809 w 23808"/>
                    <a:gd name="connsiteY7" fmla="*/ 5415 h 45256"/>
                    <a:gd name="connsiteX8" fmla="*/ 18393 w 23808"/>
                    <a:gd name="connsiteY8" fmla="*/ 0 h 45256"/>
                    <a:gd name="connsiteX9" fmla="*/ 16705 w 23808"/>
                    <a:gd name="connsiteY9" fmla="*/ 42015 h 45256"/>
                    <a:gd name="connsiteX10" fmla="*/ 13575 w 23808"/>
                    <a:gd name="connsiteY10" fmla="*/ 38910 h 45256"/>
                    <a:gd name="connsiteX11" fmla="*/ 16705 w 23808"/>
                    <a:gd name="connsiteY11" fmla="*/ 35806 h 45256"/>
                    <a:gd name="connsiteX12" fmla="*/ 19809 w 23808"/>
                    <a:gd name="connsiteY12" fmla="*/ 38910 h 45256"/>
                    <a:gd name="connsiteX13" fmla="*/ 16705 w 23808"/>
                    <a:gd name="connsiteY13" fmla="*/ 42015 h 452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3808" h="45256">
                      <a:moveTo>
                        <a:pt x="18393" y="0"/>
                      </a:moveTo>
                      <a:lnTo>
                        <a:pt x="5415" y="0"/>
                      </a:lnTo>
                      <a:cubicBezTo>
                        <a:pt x="2422" y="0"/>
                        <a:pt x="0" y="2422"/>
                        <a:pt x="0" y="5415"/>
                      </a:cubicBezTo>
                      <a:lnTo>
                        <a:pt x="0" y="39842"/>
                      </a:lnTo>
                      <a:cubicBezTo>
                        <a:pt x="0" y="42835"/>
                        <a:pt x="2422" y="45257"/>
                        <a:pt x="5415" y="45257"/>
                      </a:cubicBezTo>
                      <a:lnTo>
                        <a:pt x="18393" y="45257"/>
                      </a:lnTo>
                      <a:cubicBezTo>
                        <a:pt x="21386" y="45257"/>
                        <a:pt x="23809" y="42835"/>
                        <a:pt x="23809" y="39842"/>
                      </a:cubicBezTo>
                      <a:lnTo>
                        <a:pt x="23809" y="5415"/>
                      </a:lnTo>
                      <a:cubicBezTo>
                        <a:pt x="23809" y="2422"/>
                        <a:pt x="21386" y="0"/>
                        <a:pt x="18393" y="0"/>
                      </a:cubicBezTo>
                      <a:close/>
                      <a:moveTo>
                        <a:pt x="16705" y="42015"/>
                      </a:moveTo>
                      <a:cubicBezTo>
                        <a:pt x="14978" y="42015"/>
                        <a:pt x="13575" y="40637"/>
                        <a:pt x="13575" y="38910"/>
                      </a:cubicBezTo>
                      <a:cubicBezTo>
                        <a:pt x="13575" y="37184"/>
                        <a:pt x="14991" y="35806"/>
                        <a:pt x="16705" y="35806"/>
                      </a:cubicBezTo>
                      <a:cubicBezTo>
                        <a:pt x="18418" y="35806"/>
                        <a:pt x="19809" y="37184"/>
                        <a:pt x="19809" y="38910"/>
                      </a:cubicBezTo>
                      <a:cubicBezTo>
                        <a:pt x="19809" y="40637"/>
                        <a:pt x="18431" y="42015"/>
                        <a:pt x="16705" y="4201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354" name="Forma Livre: Forma 353">
                  <a:extLst>
                    <a:ext uri="{FF2B5EF4-FFF2-40B4-BE49-F238E27FC236}">
                      <a16:creationId xmlns:a16="http://schemas.microsoft.com/office/drawing/2014/main" id="{C487EBE3-6C9C-F479-F9B1-A06C7F91049F}"/>
                    </a:ext>
                  </a:extLst>
                </p:cNvPr>
                <p:cNvSpPr/>
                <p:nvPr/>
              </p:nvSpPr>
              <p:spPr>
                <a:xfrm>
                  <a:off x="-1904364" y="2479619"/>
                  <a:ext cx="53739" cy="75299"/>
                </a:xfrm>
                <a:custGeom>
                  <a:avLst/>
                  <a:gdLst>
                    <a:gd name="connsiteX0" fmla="*/ 45629 w 53739"/>
                    <a:gd name="connsiteY0" fmla="*/ 53801 h 75299"/>
                    <a:gd name="connsiteX1" fmla="*/ 45629 w 53739"/>
                    <a:gd name="connsiteY1" fmla="*/ 54062 h 75299"/>
                    <a:gd name="connsiteX2" fmla="*/ 46648 w 53739"/>
                    <a:gd name="connsiteY2" fmla="*/ 54062 h 75299"/>
                    <a:gd name="connsiteX3" fmla="*/ 52286 w 53739"/>
                    <a:gd name="connsiteY3" fmla="*/ 59700 h 75299"/>
                    <a:gd name="connsiteX4" fmla="*/ 50647 w 53739"/>
                    <a:gd name="connsiteY4" fmla="*/ 63674 h 75299"/>
                    <a:gd name="connsiteX5" fmla="*/ 46636 w 53739"/>
                    <a:gd name="connsiteY5" fmla="*/ 65339 h 75299"/>
                    <a:gd name="connsiteX6" fmla="*/ 45617 w 53739"/>
                    <a:gd name="connsiteY6" fmla="*/ 65339 h 75299"/>
                    <a:gd name="connsiteX7" fmla="*/ 45617 w 53739"/>
                    <a:gd name="connsiteY7" fmla="*/ 65624 h 75299"/>
                    <a:gd name="connsiteX8" fmla="*/ 50162 w 53739"/>
                    <a:gd name="connsiteY8" fmla="*/ 70456 h 75299"/>
                    <a:gd name="connsiteX9" fmla="*/ 45617 w 53739"/>
                    <a:gd name="connsiteY9" fmla="*/ 75274 h 75299"/>
                    <a:gd name="connsiteX10" fmla="*/ 45282 w 53739"/>
                    <a:gd name="connsiteY10" fmla="*/ 75299 h 75299"/>
                    <a:gd name="connsiteX11" fmla="*/ 8011 w 53739"/>
                    <a:gd name="connsiteY11" fmla="*/ 75299 h 75299"/>
                    <a:gd name="connsiteX12" fmla="*/ 0 w 53739"/>
                    <a:gd name="connsiteY12" fmla="*/ 67313 h 75299"/>
                    <a:gd name="connsiteX13" fmla="*/ 0 w 53739"/>
                    <a:gd name="connsiteY13" fmla="*/ 36873 h 75299"/>
                    <a:gd name="connsiteX14" fmla="*/ 10072 w 53739"/>
                    <a:gd name="connsiteY14" fmla="*/ 17772 h 75299"/>
                    <a:gd name="connsiteX15" fmla="*/ 12531 w 53739"/>
                    <a:gd name="connsiteY15" fmla="*/ 10606 h 75299"/>
                    <a:gd name="connsiteX16" fmla="*/ 16742 w 53739"/>
                    <a:gd name="connsiteY16" fmla="*/ 24 h 75299"/>
                    <a:gd name="connsiteX17" fmla="*/ 25721 w 53739"/>
                    <a:gd name="connsiteY17" fmla="*/ 19635 h 75299"/>
                    <a:gd name="connsiteX18" fmla="*/ 22504 w 53739"/>
                    <a:gd name="connsiteY18" fmla="*/ 27558 h 75299"/>
                    <a:gd name="connsiteX19" fmla="*/ 46859 w 53739"/>
                    <a:gd name="connsiteY19" fmla="*/ 27558 h 75299"/>
                    <a:gd name="connsiteX20" fmla="*/ 53739 w 53739"/>
                    <a:gd name="connsiteY20" fmla="*/ 34476 h 75299"/>
                    <a:gd name="connsiteX21" fmla="*/ 51740 w 53739"/>
                    <a:gd name="connsiteY21" fmla="*/ 39357 h 75299"/>
                    <a:gd name="connsiteX22" fmla="*/ 47393 w 53739"/>
                    <a:gd name="connsiteY22" fmla="*/ 41356 h 75299"/>
                    <a:gd name="connsiteX23" fmla="*/ 53466 w 53739"/>
                    <a:gd name="connsiteY23" fmla="*/ 47591 h 75299"/>
                    <a:gd name="connsiteX24" fmla="*/ 51628 w 53739"/>
                    <a:gd name="connsiteY24" fmla="*/ 51963 h 75299"/>
                    <a:gd name="connsiteX25" fmla="*/ 47219 w 53739"/>
                    <a:gd name="connsiteY25" fmla="*/ 53801 h 75299"/>
                    <a:gd name="connsiteX26" fmla="*/ 45642 w 53739"/>
                    <a:gd name="connsiteY26" fmla="*/ 53801 h 752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53739" h="75299">
                      <a:moveTo>
                        <a:pt x="45629" y="53801"/>
                      </a:moveTo>
                      <a:lnTo>
                        <a:pt x="45629" y="54062"/>
                      </a:lnTo>
                      <a:lnTo>
                        <a:pt x="46648" y="54062"/>
                      </a:lnTo>
                      <a:cubicBezTo>
                        <a:pt x="49778" y="54062"/>
                        <a:pt x="52286" y="56570"/>
                        <a:pt x="52286" y="59700"/>
                      </a:cubicBezTo>
                      <a:cubicBezTo>
                        <a:pt x="52286" y="61253"/>
                        <a:pt x="51665" y="62668"/>
                        <a:pt x="50647" y="63674"/>
                      </a:cubicBezTo>
                      <a:cubicBezTo>
                        <a:pt x="49604" y="64693"/>
                        <a:pt x="48188" y="65339"/>
                        <a:pt x="46636" y="65339"/>
                      </a:cubicBezTo>
                      <a:lnTo>
                        <a:pt x="45617" y="65339"/>
                      </a:lnTo>
                      <a:lnTo>
                        <a:pt x="45617" y="65624"/>
                      </a:lnTo>
                      <a:cubicBezTo>
                        <a:pt x="48151" y="65798"/>
                        <a:pt x="50162" y="67885"/>
                        <a:pt x="50162" y="70456"/>
                      </a:cubicBezTo>
                      <a:cubicBezTo>
                        <a:pt x="50162" y="73026"/>
                        <a:pt x="48163" y="75113"/>
                        <a:pt x="45617" y="75274"/>
                      </a:cubicBezTo>
                      <a:cubicBezTo>
                        <a:pt x="45505" y="75299"/>
                        <a:pt x="45394" y="75299"/>
                        <a:pt x="45282" y="75299"/>
                      </a:cubicBezTo>
                      <a:lnTo>
                        <a:pt x="8011" y="75299"/>
                      </a:lnTo>
                      <a:cubicBezTo>
                        <a:pt x="3577" y="75299"/>
                        <a:pt x="0" y="71710"/>
                        <a:pt x="0" y="67313"/>
                      </a:cubicBezTo>
                      <a:lnTo>
                        <a:pt x="0" y="36873"/>
                      </a:lnTo>
                      <a:cubicBezTo>
                        <a:pt x="0" y="32116"/>
                        <a:pt x="6160" y="22181"/>
                        <a:pt x="10072" y="17772"/>
                      </a:cubicBezTo>
                      <a:cubicBezTo>
                        <a:pt x="11848" y="15797"/>
                        <a:pt x="12755" y="13226"/>
                        <a:pt x="12531" y="10606"/>
                      </a:cubicBezTo>
                      <a:cubicBezTo>
                        <a:pt x="12196" y="6395"/>
                        <a:pt x="12482" y="422"/>
                        <a:pt x="16742" y="24"/>
                      </a:cubicBezTo>
                      <a:cubicBezTo>
                        <a:pt x="23398" y="-597"/>
                        <a:pt x="28875" y="10941"/>
                        <a:pt x="25721" y="19635"/>
                      </a:cubicBezTo>
                      <a:cubicBezTo>
                        <a:pt x="24417" y="23162"/>
                        <a:pt x="23349" y="25758"/>
                        <a:pt x="22504" y="27558"/>
                      </a:cubicBezTo>
                      <a:lnTo>
                        <a:pt x="46859" y="27558"/>
                      </a:lnTo>
                      <a:cubicBezTo>
                        <a:pt x="50672" y="27558"/>
                        <a:pt x="53739" y="30663"/>
                        <a:pt x="53739" y="34476"/>
                      </a:cubicBezTo>
                      <a:cubicBezTo>
                        <a:pt x="53739" y="36364"/>
                        <a:pt x="52982" y="38115"/>
                        <a:pt x="51740" y="39357"/>
                      </a:cubicBezTo>
                      <a:cubicBezTo>
                        <a:pt x="50585" y="40487"/>
                        <a:pt x="49082" y="41245"/>
                        <a:pt x="47393" y="41356"/>
                      </a:cubicBezTo>
                      <a:cubicBezTo>
                        <a:pt x="50746" y="41443"/>
                        <a:pt x="53466" y="44201"/>
                        <a:pt x="53466" y="47591"/>
                      </a:cubicBezTo>
                      <a:cubicBezTo>
                        <a:pt x="53466" y="49280"/>
                        <a:pt x="52758" y="50870"/>
                        <a:pt x="51628" y="51963"/>
                      </a:cubicBezTo>
                      <a:cubicBezTo>
                        <a:pt x="50498" y="53093"/>
                        <a:pt x="48945" y="53801"/>
                        <a:pt x="47219" y="53801"/>
                      </a:cubicBezTo>
                      <a:lnTo>
                        <a:pt x="45642" y="5380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</p:grpSp>
        <p:grpSp>
          <p:nvGrpSpPr>
            <p:cNvPr id="355" name="Gráfico 8">
              <a:extLst>
                <a:ext uri="{FF2B5EF4-FFF2-40B4-BE49-F238E27FC236}">
                  <a16:creationId xmlns:a16="http://schemas.microsoft.com/office/drawing/2014/main" id="{24EDF184-0DE8-0BF0-FD95-3C3B76DDFE5C}"/>
                </a:ext>
              </a:extLst>
            </p:cNvPr>
            <p:cNvGrpSpPr/>
            <p:nvPr/>
          </p:nvGrpSpPr>
          <p:grpSpPr>
            <a:xfrm>
              <a:off x="-3494467" y="2754649"/>
              <a:ext cx="151071" cy="151071"/>
              <a:chOff x="-3494467" y="2754649"/>
              <a:chExt cx="151071" cy="151071"/>
            </a:xfrm>
          </p:grpSpPr>
          <p:sp>
            <p:nvSpPr>
              <p:cNvPr id="356" name="Forma Livre: Forma 355">
                <a:extLst>
                  <a:ext uri="{FF2B5EF4-FFF2-40B4-BE49-F238E27FC236}">
                    <a16:creationId xmlns:a16="http://schemas.microsoft.com/office/drawing/2014/main" id="{9A864536-3218-4F4B-649D-8700F1962F71}"/>
                  </a:ext>
                </a:extLst>
              </p:cNvPr>
              <p:cNvSpPr/>
              <p:nvPr/>
            </p:nvSpPr>
            <p:spPr>
              <a:xfrm>
                <a:off x="-3494467" y="2754649"/>
                <a:ext cx="151071" cy="151071"/>
              </a:xfrm>
              <a:custGeom>
                <a:avLst/>
                <a:gdLst>
                  <a:gd name="connsiteX0" fmla="*/ 151072 w 151071"/>
                  <a:gd name="connsiteY0" fmla="*/ 75536 h 151071"/>
                  <a:gd name="connsiteX1" fmla="*/ 75536 w 151071"/>
                  <a:gd name="connsiteY1" fmla="*/ 151071 h 151071"/>
                  <a:gd name="connsiteX2" fmla="*/ 0 w 151071"/>
                  <a:gd name="connsiteY2" fmla="*/ 75536 h 151071"/>
                  <a:gd name="connsiteX3" fmla="*/ 75536 w 151071"/>
                  <a:gd name="connsiteY3" fmla="*/ 0 h 151071"/>
                  <a:gd name="connsiteX4" fmla="*/ 151072 w 151071"/>
                  <a:gd name="connsiteY4" fmla="*/ 75536 h 151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1071" h="151071">
                    <a:moveTo>
                      <a:pt x="151072" y="75536"/>
                    </a:moveTo>
                    <a:cubicBezTo>
                      <a:pt x="151072" y="117253"/>
                      <a:pt x="117253" y="151071"/>
                      <a:pt x="75536" y="151071"/>
                    </a:cubicBezTo>
                    <a:cubicBezTo>
                      <a:pt x="33819" y="151071"/>
                      <a:pt x="0" y="117253"/>
                      <a:pt x="0" y="75536"/>
                    </a:cubicBezTo>
                    <a:cubicBezTo>
                      <a:pt x="0" y="33818"/>
                      <a:pt x="33818" y="0"/>
                      <a:pt x="75536" y="0"/>
                    </a:cubicBezTo>
                    <a:cubicBezTo>
                      <a:pt x="117253" y="0"/>
                      <a:pt x="151072" y="33819"/>
                      <a:pt x="151072" y="75536"/>
                    </a:cubicBezTo>
                    <a:close/>
                  </a:path>
                </a:pathLst>
              </a:custGeom>
              <a:solidFill>
                <a:srgbClr val="1496EE"/>
              </a:solidFill>
              <a:ln w="12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grpSp>
            <p:nvGrpSpPr>
              <p:cNvPr id="357" name="Gráfico 8">
                <a:extLst>
                  <a:ext uri="{FF2B5EF4-FFF2-40B4-BE49-F238E27FC236}">
                    <a16:creationId xmlns:a16="http://schemas.microsoft.com/office/drawing/2014/main" id="{9E7AA309-17E6-A1B5-DA16-B12882C2EF8C}"/>
                  </a:ext>
                </a:extLst>
              </p:cNvPr>
              <p:cNvGrpSpPr/>
              <p:nvPr/>
            </p:nvGrpSpPr>
            <p:grpSpPr>
              <a:xfrm>
                <a:off x="-3466398" y="2780703"/>
                <a:ext cx="94959" cy="86417"/>
                <a:chOff x="-3466398" y="2780703"/>
                <a:chExt cx="94959" cy="86417"/>
              </a:xfrm>
              <a:solidFill>
                <a:srgbClr val="FFFFFF"/>
              </a:solidFill>
            </p:grpSpPr>
            <p:sp>
              <p:nvSpPr>
                <p:cNvPr id="358" name="Forma Livre: Forma 357">
                  <a:extLst>
                    <a:ext uri="{FF2B5EF4-FFF2-40B4-BE49-F238E27FC236}">
                      <a16:creationId xmlns:a16="http://schemas.microsoft.com/office/drawing/2014/main" id="{75449AF9-8CE8-6E0E-3819-5685E1AB79CC}"/>
                    </a:ext>
                  </a:extLst>
                </p:cNvPr>
                <p:cNvSpPr/>
                <p:nvPr/>
              </p:nvSpPr>
              <p:spPr>
                <a:xfrm>
                  <a:off x="-3466398" y="2815182"/>
                  <a:ext cx="27323" cy="51926"/>
                </a:xfrm>
                <a:custGeom>
                  <a:avLst/>
                  <a:gdLst>
                    <a:gd name="connsiteX0" fmla="*/ 21101 w 27323"/>
                    <a:gd name="connsiteY0" fmla="*/ 0 h 51926"/>
                    <a:gd name="connsiteX1" fmla="*/ 6210 w 27323"/>
                    <a:gd name="connsiteY1" fmla="*/ 0 h 51926"/>
                    <a:gd name="connsiteX2" fmla="*/ 0 w 27323"/>
                    <a:gd name="connsiteY2" fmla="*/ 6210 h 51926"/>
                    <a:gd name="connsiteX3" fmla="*/ 0 w 27323"/>
                    <a:gd name="connsiteY3" fmla="*/ 45704 h 51926"/>
                    <a:gd name="connsiteX4" fmla="*/ 6210 w 27323"/>
                    <a:gd name="connsiteY4" fmla="*/ 51926 h 51926"/>
                    <a:gd name="connsiteX5" fmla="*/ 21101 w 27323"/>
                    <a:gd name="connsiteY5" fmla="*/ 51926 h 51926"/>
                    <a:gd name="connsiteX6" fmla="*/ 27323 w 27323"/>
                    <a:gd name="connsiteY6" fmla="*/ 45704 h 51926"/>
                    <a:gd name="connsiteX7" fmla="*/ 27323 w 27323"/>
                    <a:gd name="connsiteY7" fmla="*/ 6210 h 51926"/>
                    <a:gd name="connsiteX8" fmla="*/ 21101 w 27323"/>
                    <a:gd name="connsiteY8" fmla="*/ 0 h 51926"/>
                    <a:gd name="connsiteX9" fmla="*/ 19163 w 27323"/>
                    <a:gd name="connsiteY9" fmla="*/ 48200 h 51926"/>
                    <a:gd name="connsiteX10" fmla="*/ 15574 w 27323"/>
                    <a:gd name="connsiteY10" fmla="*/ 44636 h 51926"/>
                    <a:gd name="connsiteX11" fmla="*/ 19163 w 27323"/>
                    <a:gd name="connsiteY11" fmla="*/ 41072 h 51926"/>
                    <a:gd name="connsiteX12" fmla="*/ 22728 w 27323"/>
                    <a:gd name="connsiteY12" fmla="*/ 44636 h 51926"/>
                    <a:gd name="connsiteX13" fmla="*/ 19163 w 27323"/>
                    <a:gd name="connsiteY13" fmla="*/ 48200 h 519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323" h="51926">
                      <a:moveTo>
                        <a:pt x="21101" y="0"/>
                      </a:moveTo>
                      <a:lnTo>
                        <a:pt x="6210" y="0"/>
                      </a:lnTo>
                      <a:cubicBezTo>
                        <a:pt x="2782" y="0"/>
                        <a:pt x="0" y="2782"/>
                        <a:pt x="0" y="6210"/>
                      </a:cubicBezTo>
                      <a:lnTo>
                        <a:pt x="0" y="45704"/>
                      </a:lnTo>
                      <a:cubicBezTo>
                        <a:pt x="0" y="49132"/>
                        <a:pt x="2782" y="51926"/>
                        <a:pt x="6210" y="51926"/>
                      </a:cubicBezTo>
                      <a:lnTo>
                        <a:pt x="21101" y="51926"/>
                      </a:lnTo>
                      <a:cubicBezTo>
                        <a:pt x="24529" y="51926"/>
                        <a:pt x="27323" y="49144"/>
                        <a:pt x="27323" y="45704"/>
                      </a:cubicBezTo>
                      <a:lnTo>
                        <a:pt x="27323" y="6210"/>
                      </a:lnTo>
                      <a:cubicBezTo>
                        <a:pt x="27323" y="2782"/>
                        <a:pt x="24541" y="0"/>
                        <a:pt x="21101" y="0"/>
                      </a:cubicBezTo>
                      <a:close/>
                      <a:moveTo>
                        <a:pt x="19163" y="48200"/>
                      </a:moveTo>
                      <a:cubicBezTo>
                        <a:pt x="17188" y="48200"/>
                        <a:pt x="15574" y="46611"/>
                        <a:pt x="15574" y="44636"/>
                      </a:cubicBezTo>
                      <a:cubicBezTo>
                        <a:pt x="15574" y="42661"/>
                        <a:pt x="17188" y="41072"/>
                        <a:pt x="19163" y="41072"/>
                      </a:cubicBezTo>
                      <a:cubicBezTo>
                        <a:pt x="21138" y="41072"/>
                        <a:pt x="22728" y="42661"/>
                        <a:pt x="22728" y="44636"/>
                      </a:cubicBezTo>
                      <a:cubicBezTo>
                        <a:pt x="22728" y="46611"/>
                        <a:pt x="21138" y="48200"/>
                        <a:pt x="19163" y="482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359" name="Forma Livre: Forma 358">
                  <a:extLst>
                    <a:ext uri="{FF2B5EF4-FFF2-40B4-BE49-F238E27FC236}">
                      <a16:creationId xmlns:a16="http://schemas.microsoft.com/office/drawing/2014/main" id="{AE3E589B-3055-46E0-AEF1-405D8086DD76}"/>
                    </a:ext>
                  </a:extLst>
                </p:cNvPr>
                <p:cNvSpPr/>
                <p:nvPr/>
              </p:nvSpPr>
              <p:spPr>
                <a:xfrm>
                  <a:off x="-3433077" y="2780703"/>
                  <a:ext cx="61638" cy="86417"/>
                </a:xfrm>
                <a:custGeom>
                  <a:avLst/>
                  <a:gdLst>
                    <a:gd name="connsiteX0" fmla="*/ 52336 w 61638"/>
                    <a:gd name="connsiteY0" fmla="*/ 61740 h 86417"/>
                    <a:gd name="connsiteX1" fmla="*/ 52336 w 61638"/>
                    <a:gd name="connsiteY1" fmla="*/ 62026 h 86417"/>
                    <a:gd name="connsiteX2" fmla="*/ 53504 w 61638"/>
                    <a:gd name="connsiteY2" fmla="*/ 62026 h 86417"/>
                    <a:gd name="connsiteX3" fmla="*/ 59974 w 61638"/>
                    <a:gd name="connsiteY3" fmla="*/ 68496 h 86417"/>
                    <a:gd name="connsiteX4" fmla="*/ 58099 w 61638"/>
                    <a:gd name="connsiteY4" fmla="*/ 73067 h 86417"/>
                    <a:gd name="connsiteX5" fmla="*/ 53504 w 61638"/>
                    <a:gd name="connsiteY5" fmla="*/ 74979 h 86417"/>
                    <a:gd name="connsiteX6" fmla="*/ 52336 w 61638"/>
                    <a:gd name="connsiteY6" fmla="*/ 74979 h 86417"/>
                    <a:gd name="connsiteX7" fmla="*/ 52336 w 61638"/>
                    <a:gd name="connsiteY7" fmla="*/ 75302 h 86417"/>
                    <a:gd name="connsiteX8" fmla="*/ 57552 w 61638"/>
                    <a:gd name="connsiteY8" fmla="*/ 80841 h 86417"/>
                    <a:gd name="connsiteX9" fmla="*/ 52336 w 61638"/>
                    <a:gd name="connsiteY9" fmla="*/ 86381 h 86417"/>
                    <a:gd name="connsiteX10" fmla="*/ 51951 w 61638"/>
                    <a:gd name="connsiteY10" fmla="*/ 86418 h 86417"/>
                    <a:gd name="connsiteX11" fmla="*/ 9191 w 61638"/>
                    <a:gd name="connsiteY11" fmla="*/ 86418 h 86417"/>
                    <a:gd name="connsiteX12" fmla="*/ 0 w 61638"/>
                    <a:gd name="connsiteY12" fmla="*/ 77252 h 86417"/>
                    <a:gd name="connsiteX13" fmla="*/ 0 w 61638"/>
                    <a:gd name="connsiteY13" fmla="*/ 42316 h 86417"/>
                    <a:gd name="connsiteX14" fmla="*/ 11563 w 61638"/>
                    <a:gd name="connsiteY14" fmla="*/ 20395 h 86417"/>
                    <a:gd name="connsiteX15" fmla="*/ 14382 w 61638"/>
                    <a:gd name="connsiteY15" fmla="*/ 12174 h 86417"/>
                    <a:gd name="connsiteX16" fmla="*/ 19201 w 61638"/>
                    <a:gd name="connsiteY16" fmla="*/ 27 h 86417"/>
                    <a:gd name="connsiteX17" fmla="*/ 29496 w 61638"/>
                    <a:gd name="connsiteY17" fmla="*/ 22531 h 86417"/>
                    <a:gd name="connsiteX18" fmla="*/ 25808 w 61638"/>
                    <a:gd name="connsiteY18" fmla="*/ 31635 h 86417"/>
                    <a:gd name="connsiteX19" fmla="*/ 53739 w 61638"/>
                    <a:gd name="connsiteY19" fmla="*/ 31635 h 86417"/>
                    <a:gd name="connsiteX20" fmla="*/ 61638 w 61638"/>
                    <a:gd name="connsiteY20" fmla="*/ 39571 h 86417"/>
                    <a:gd name="connsiteX21" fmla="*/ 59341 w 61638"/>
                    <a:gd name="connsiteY21" fmla="*/ 45172 h 86417"/>
                    <a:gd name="connsiteX22" fmla="*/ 54360 w 61638"/>
                    <a:gd name="connsiteY22" fmla="*/ 47470 h 86417"/>
                    <a:gd name="connsiteX23" fmla="*/ 61316 w 61638"/>
                    <a:gd name="connsiteY23" fmla="*/ 54624 h 86417"/>
                    <a:gd name="connsiteX24" fmla="*/ 59217 w 61638"/>
                    <a:gd name="connsiteY24" fmla="*/ 59641 h 86417"/>
                    <a:gd name="connsiteX25" fmla="*/ 54162 w 61638"/>
                    <a:gd name="connsiteY25" fmla="*/ 61752 h 86417"/>
                    <a:gd name="connsiteX26" fmla="*/ 52349 w 61638"/>
                    <a:gd name="connsiteY26" fmla="*/ 61752 h 864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61638" h="86417">
                      <a:moveTo>
                        <a:pt x="52336" y="61740"/>
                      </a:moveTo>
                      <a:lnTo>
                        <a:pt x="52336" y="62026"/>
                      </a:lnTo>
                      <a:lnTo>
                        <a:pt x="53504" y="62026"/>
                      </a:lnTo>
                      <a:cubicBezTo>
                        <a:pt x="57093" y="62026"/>
                        <a:pt x="59974" y="64907"/>
                        <a:pt x="59974" y="68496"/>
                      </a:cubicBezTo>
                      <a:cubicBezTo>
                        <a:pt x="59974" y="70272"/>
                        <a:pt x="59266" y="71899"/>
                        <a:pt x="58099" y="73067"/>
                      </a:cubicBezTo>
                      <a:cubicBezTo>
                        <a:pt x="56907" y="74234"/>
                        <a:pt x="55280" y="74979"/>
                        <a:pt x="53504" y="74979"/>
                      </a:cubicBezTo>
                      <a:lnTo>
                        <a:pt x="52336" y="74979"/>
                      </a:lnTo>
                      <a:lnTo>
                        <a:pt x="52336" y="75302"/>
                      </a:lnTo>
                      <a:cubicBezTo>
                        <a:pt x="55255" y="75501"/>
                        <a:pt x="57552" y="77898"/>
                        <a:pt x="57552" y="80841"/>
                      </a:cubicBezTo>
                      <a:cubicBezTo>
                        <a:pt x="57552" y="83785"/>
                        <a:pt x="55255" y="86182"/>
                        <a:pt x="52336" y="86381"/>
                      </a:cubicBezTo>
                      <a:cubicBezTo>
                        <a:pt x="52212" y="86418"/>
                        <a:pt x="52075" y="86418"/>
                        <a:pt x="51951" y="86418"/>
                      </a:cubicBezTo>
                      <a:lnTo>
                        <a:pt x="9191" y="86418"/>
                      </a:lnTo>
                      <a:cubicBezTo>
                        <a:pt x="4111" y="86418"/>
                        <a:pt x="0" y="82307"/>
                        <a:pt x="0" y="77252"/>
                      </a:cubicBezTo>
                      <a:lnTo>
                        <a:pt x="0" y="42316"/>
                      </a:lnTo>
                      <a:cubicBezTo>
                        <a:pt x="0" y="36851"/>
                        <a:pt x="7067" y="25462"/>
                        <a:pt x="11563" y="20395"/>
                      </a:cubicBezTo>
                      <a:cubicBezTo>
                        <a:pt x="13600" y="18122"/>
                        <a:pt x="14643" y="15179"/>
                        <a:pt x="14382" y="12174"/>
                      </a:cubicBezTo>
                      <a:cubicBezTo>
                        <a:pt x="13997" y="7355"/>
                        <a:pt x="14320" y="487"/>
                        <a:pt x="19201" y="27"/>
                      </a:cubicBezTo>
                      <a:cubicBezTo>
                        <a:pt x="26839" y="-681"/>
                        <a:pt x="33123" y="12559"/>
                        <a:pt x="29496" y="22531"/>
                      </a:cubicBezTo>
                      <a:cubicBezTo>
                        <a:pt x="28006" y="26580"/>
                        <a:pt x="26777" y="29561"/>
                        <a:pt x="25808" y="31635"/>
                      </a:cubicBezTo>
                      <a:lnTo>
                        <a:pt x="53739" y="31635"/>
                      </a:lnTo>
                      <a:cubicBezTo>
                        <a:pt x="58111" y="31635"/>
                        <a:pt x="61638" y="35199"/>
                        <a:pt x="61638" y="39571"/>
                      </a:cubicBezTo>
                      <a:cubicBezTo>
                        <a:pt x="61638" y="41745"/>
                        <a:pt x="60769" y="43744"/>
                        <a:pt x="59341" y="45172"/>
                      </a:cubicBezTo>
                      <a:cubicBezTo>
                        <a:pt x="58012" y="46464"/>
                        <a:pt x="56298" y="47346"/>
                        <a:pt x="54360" y="47470"/>
                      </a:cubicBezTo>
                      <a:cubicBezTo>
                        <a:pt x="58211" y="47569"/>
                        <a:pt x="61316" y="50736"/>
                        <a:pt x="61316" y="54624"/>
                      </a:cubicBezTo>
                      <a:cubicBezTo>
                        <a:pt x="61316" y="56561"/>
                        <a:pt x="60508" y="58374"/>
                        <a:pt x="59217" y="59641"/>
                      </a:cubicBezTo>
                      <a:cubicBezTo>
                        <a:pt x="57925" y="60933"/>
                        <a:pt x="56137" y="61752"/>
                        <a:pt x="54162" y="61752"/>
                      </a:cubicBezTo>
                      <a:lnTo>
                        <a:pt x="52349" y="6175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</p:grpSp>
        <p:grpSp>
          <p:nvGrpSpPr>
            <p:cNvPr id="360" name="Gráfico 8">
              <a:extLst>
                <a:ext uri="{FF2B5EF4-FFF2-40B4-BE49-F238E27FC236}">
                  <a16:creationId xmlns:a16="http://schemas.microsoft.com/office/drawing/2014/main" id="{5079775C-1BA6-E1C7-AE2D-FF1DEC24819C}"/>
                </a:ext>
              </a:extLst>
            </p:cNvPr>
            <p:cNvGrpSpPr/>
            <p:nvPr/>
          </p:nvGrpSpPr>
          <p:grpSpPr>
            <a:xfrm>
              <a:off x="-4397680" y="2208288"/>
              <a:ext cx="76355" cy="76355"/>
              <a:chOff x="-4397680" y="2208288"/>
              <a:chExt cx="76355" cy="76355"/>
            </a:xfrm>
          </p:grpSpPr>
          <p:sp>
            <p:nvSpPr>
              <p:cNvPr id="361" name="Forma Livre: Forma 360">
                <a:extLst>
                  <a:ext uri="{FF2B5EF4-FFF2-40B4-BE49-F238E27FC236}">
                    <a16:creationId xmlns:a16="http://schemas.microsoft.com/office/drawing/2014/main" id="{1BFF62F8-5CC2-3D8E-2E12-ED0AF2E7D1A2}"/>
                  </a:ext>
                </a:extLst>
              </p:cNvPr>
              <p:cNvSpPr/>
              <p:nvPr/>
            </p:nvSpPr>
            <p:spPr>
              <a:xfrm>
                <a:off x="-4397680" y="2208288"/>
                <a:ext cx="76355" cy="76355"/>
              </a:xfrm>
              <a:custGeom>
                <a:avLst/>
                <a:gdLst>
                  <a:gd name="connsiteX0" fmla="*/ 76355 w 76355"/>
                  <a:gd name="connsiteY0" fmla="*/ 38178 h 76355"/>
                  <a:gd name="connsiteX1" fmla="*/ 38178 w 76355"/>
                  <a:gd name="connsiteY1" fmla="*/ 76356 h 76355"/>
                  <a:gd name="connsiteX2" fmla="*/ 0 w 76355"/>
                  <a:gd name="connsiteY2" fmla="*/ 38178 h 76355"/>
                  <a:gd name="connsiteX3" fmla="*/ 38178 w 76355"/>
                  <a:gd name="connsiteY3" fmla="*/ 0 h 76355"/>
                  <a:gd name="connsiteX4" fmla="*/ 76355 w 76355"/>
                  <a:gd name="connsiteY4" fmla="*/ 38178 h 76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355" h="76355">
                    <a:moveTo>
                      <a:pt x="76355" y="38178"/>
                    </a:moveTo>
                    <a:cubicBezTo>
                      <a:pt x="76355" y="59254"/>
                      <a:pt x="59266" y="76356"/>
                      <a:pt x="38178" y="76356"/>
                    </a:cubicBezTo>
                    <a:cubicBezTo>
                      <a:pt x="17089" y="76356"/>
                      <a:pt x="0" y="59266"/>
                      <a:pt x="0" y="38178"/>
                    </a:cubicBezTo>
                    <a:cubicBezTo>
                      <a:pt x="0" y="17089"/>
                      <a:pt x="17089" y="0"/>
                      <a:pt x="38178" y="0"/>
                    </a:cubicBezTo>
                    <a:cubicBezTo>
                      <a:pt x="59266" y="0"/>
                      <a:pt x="76355" y="17089"/>
                      <a:pt x="76355" y="38178"/>
                    </a:cubicBezTo>
                    <a:close/>
                  </a:path>
                </a:pathLst>
              </a:custGeom>
              <a:solidFill>
                <a:srgbClr val="1496EE"/>
              </a:solidFill>
              <a:ln w="12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grpSp>
            <p:nvGrpSpPr>
              <p:cNvPr id="362" name="Gráfico 8">
                <a:extLst>
                  <a:ext uri="{FF2B5EF4-FFF2-40B4-BE49-F238E27FC236}">
                    <a16:creationId xmlns:a16="http://schemas.microsoft.com/office/drawing/2014/main" id="{69472D52-2BE7-4044-E203-8D4B6032F35D}"/>
                  </a:ext>
                </a:extLst>
              </p:cNvPr>
              <p:cNvGrpSpPr/>
              <p:nvPr/>
            </p:nvGrpSpPr>
            <p:grpSpPr>
              <a:xfrm>
                <a:off x="-4383484" y="2221439"/>
                <a:ext cx="47976" cy="43681"/>
                <a:chOff x="-4383484" y="2221439"/>
                <a:chExt cx="47976" cy="43681"/>
              </a:xfrm>
              <a:solidFill>
                <a:srgbClr val="FFFFFF"/>
              </a:solidFill>
            </p:grpSpPr>
            <p:sp>
              <p:nvSpPr>
                <p:cNvPr id="363" name="Forma Livre: Forma 362">
                  <a:extLst>
                    <a:ext uri="{FF2B5EF4-FFF2-40B4-BE49-F238E27FC236}">
                      <a16:creationId xmlns:a16="http://schemas.microsoft.com/office/drawing/2014/main" id="{13A660F3-80BA-2C1F-E2D1-EA2F4125319B}"/>
                    </a:ext>
                  </a:extLst>
                </p:cNvPr>
                <p:cNvSpPr/>
                <p:nvPr/>
              </p:nvSpPr>
              <p:spPr>
                <a:xfrm>
                  <a:off x="-4383484" y="2238877"/>
                  <a:ext cx="13810" cy="26242"/>
                </a:xfrm>
                <a:custGeom>
                  <a:avLst/>
                  <a:gdLst>
                    <a:gd name="connsiteX0" fmla="*/ 10668 w 13810"/>
                    <a:gd name="connsiteY0" fmla="*/ 0 h 26242"/>
                    <a:gd name="connsiteX1" fmla="*/ 3142 w 13810"/>
                    <a:gd name="connsiteY1" fmla="*/ 0 h 26242"/>
                    <a:gd name="connsiteX2" fmla="*/ 0 w 13810"/>
                    <a:gd name="connsiteY2" fmla="*/ 3142 h 26242"/>
                    <a:gd name="connsiteX3" fmla="*/ 0 w 13810"/>
                    <a:gd name="connsiteY3" fmla="*/ 23101 h 26242"/>
                    <a:gd name="connsiteX4" fmla="*/ 3142 w 13810"/>
                    <a:gd name="connsiteY4" fmla="*/ 26243 h 26242"/>
                    <a:gd name="connsiteX5" fmla="*/ 10668 w 13810"/>
                    <a:gd name="connsiteY5" fmla="*/ 26243 h 26242"/>
                    <a:gd name="connsiteX6" fmla="*/ 13811 w 13810"/>
                    <a:gd name="connsiteY6" fmla="*/ 23101 h 26242"/>
                    <a:gd name="connsiteX7" fmla="*/ 13811 w 13810"/>
                    <a:gd name="connsiteY7" fmla="*/ 3142 h 26242"/>
                    <a:gd name="connsiteX8" fmla="*/ 10668 w 13810"/>
                    <a:gd name="connsiteY8" fmla="*/ 0 h 26242"/>
                    <a:gd name="connsiteX9" fmla="*/ 9687 w 13810"/>
                    <a:gd name="connsiteY9" fmla="*/ 24355 h 26242"/>
                    <a:gd name="connsiteX10" fmla="*/ 7874 w 13810"/>
                    <a:gd name="connsiteY10" fmla="*/ 22554 h 26242"/>
                    <a:gd name="connsiteX11" fmla="*/ 9687 w 13810"/>
                    <a:gd name="connsiteY11" fmla="*/ 20753 h 26242"/>
                    <a:gd name="connsiteX12" fmla="*/ 11488 w 13810"/>
                    <a:gd name="connsiteY12" fmla="*/ 22554 h 26242"/>
                    <a:gd name="connsiteX13" fmla="*/ 9687 w 13810"/>
                    <a:gd name="connsiteY13" fmla="*/ 24355 h 262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3810" h="26242">
                      <a:moveTo>
                        <a:pt x="10668" y="0"/>
                      </a:moveTo>
                      <a:lnTo>
                        <a:pt x="3142" y="0"/>
                      </a:lnTo>
                      <a:cubicBezTo>
                        <a:pt x="1403" y="0"/>
                        <a:pt x="0" y="1403"/>
                        <a:pt x="0" y="3142"/>
                      </a:cubicBezTo>
                      <a:lnTo>
                        <a:pt x="0" y="23101"/>
                      </a:lnTo>
                      <a:cubicBezTo>
                        <a:pt x="0" y="24839"/>
                        <a:pt x="1403" y="26243"/>
                        <a:pt x="3142" y="26243"/>
                      </a:cubicBezTo>
                      <a:lnTo>
                        <a:pt x="10668" y="26243"/>
                      </a:lnTo>
                      <a:cubicBezTo>
                        <a:pt x="12407" y="26243"/>
                        <a:pt x="13811" y="24839"/>
                        <a:pt x="13811" y="23101"/>
                      </a:cubicBezTo>
                      <a:lnTo>
                        <a:pt x="13811" y="3142"/>
                      </a:lnTo>
                      <a:cubicBezTo>
                        <a:pt x="13811" y="1403"/>
                        <a:pt x="12407" y="0"/>
                        <a:pt x="10668" y="0"/>
                      </a:cubicBezTo>
                      <a:close/>
                      <a:moveTo>
                        <a:pt x="9687" y="24355"/>
                      </a:moveTo>
                      <a:cubicBezTo>
                        <a:pt x="8694" y="24355"/>
                        <a:pt x="7874" y="23548"/>
                        <a:pt x="7874" y="22554"/>
                      </a:cubicBezTo>
                      <a:cubicBezTo>
                        <a:pt x="7874" y="21560"/>
                        <a:pt x="8694" y="20753"/>
                        <a:pt x="9687" y="20753"/>
                      </a:cubicBezTo>
                      <a:cubicBezTo>
                        <a:pt x="10681" y="20753"/>
                        <a:pt x="11488" y="21560"/>
                        <a:pt x="11488" y="22554"/>
                      </a:cubicBezTo>
                      <a:cubicBezTo>
                        <a:pt x="11488" y="23548"/>
                        <a:pt x="10681" y="24355"/>
                        <a:pt x="9687" y="2435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364" name="Forma Livre: Forma 363">
                  <a:extLst>
                    <a:ext uri="{FF2B5EF4-FFF2-40B4-BE49-F238E27FC236}">
                      <a16:creationId xmlns:a16="http://schemas.microsoft.com/office/drawing/2014/main" id="{A46DDCC1-B67B-0958-D0BF-CBC0BF9583CA}"/>
                    </a:ext>
                  </a:extLst>
                </p:cNvPr>
                <p:cNvSpPr/>
                <p:nvPr/>
              </p:nvSpPr>
              <p:spPr>
                <a:xfrm>
                  <a:off x="-4366656" y="2221439"/>
                  <a:ext cx="31148" cy="43668"/>
                </a:xfrm>
                <a:custGeom>
                  <a:avLst/>
                  <a:gdLst>
                    <a:gd name="connsiteX0" fmla="*/ 26454 w 31148"/>
                    <a:gd name="connsiteY0" fmla="*/ 31212 h 43668"/>
                    <a:gd name="connsiteX1" fmla="*/ 26454 w 31148"/>
                    <a:gd name="connsiteY1" fmla="*/ 31361 h 43668"/>
                    <a:gd name="connsiteX2" fmla="*/ 27037 w 31148"/>
                    <a:gd name="connsiteY2" fmla="*/ 31361 h 43668"/>
                    <a:gd name="connsiteX3" fmla="*/ 30304 w 31148"/>
                    <a:gd name="connsiteY3" fmla="*/ 34627 h 43668"/>
                    <a:gd name="connsiteX4" fmla="*/ 29360 w 31148"/>
                    <a:gd name="connsiteY4" fmla="*/ 36937 h 43668"/>
                    <a:gd name="connsiteX5" fmla="*/ 27037 w 31148"/>
                    <a:gd name="connsiteY5" fmla="*/ 37906 h 43668"/>
                    <a:gd name="connsiteX6" fmla="*/ 26454 w 31148"/>
                    <a:gd name="connsiteY6" fmla="*/ 37906 h 43668"/>
                    <a:gd name="connsiteX7" fmla="*/ 26454 w 31148"/>
                    <a:gd name="connsiteY7" fmla="*/ 38067 h 43668"/>
                    <a:gd name="connsiteX8" fmla="*/ 29087 w 31148"/>
                    <a:gd name="connsiteY8" fmla="*/ 40862 h 43668"/>
                    <a:gd name="connsiteX9" fmla="*/ 26454 w 31148"/>
                    <a:gd name="connsiteY9" fmla="*/ 43656 h 43668"/>
                    <a:gd name="connsiteX10" fmla="*/ 26255 w 31148"/>
                    <a:gd name="connsiteY10" fmla="*/ 43669 h 43668"/>
                    <a:gd name="connsiteX11" fmla="*/ 4645 w 31148"/>
                    <a:gd name="connsiteY11" fmla="*/ 43669 h 43668"/>
                    <a:gd name="connsiteX12" fmla="*/ 0 w 31148"/>
                    <a:gd name="connsiteY12" fmla="*/ 39036 h 43668"/>
                    <a:gd name="connsiteX13" fmla="*/ 0 w 31148"/>
                    <a:gd name="connsiteY13" fmla="*/ 21388 h 43668"/>
                    <a:gd name="connsiteX14" fmla="*/ 5837 w 31148"/>
                    <a:gd name="connsiteY14" fmla="*/ 10310 h 43668"/>
                    <a:gd name="connsiteX15" fmla="*/ 7266 w 31148"/>
                    <a:gd name="connsiteY15" fmla="*/ 6149 h 43668"/>
                    <a:gd name="connsiteX16" fmla="*/ 9700 w 31148"/>
                    <a:gd name="connsiteY16" fmla="*/ 14 h 43668"/>
                    <a:gd name="connsiteX17" fmla="*/ 14903 w 31148"/>
                    <a:gd name="connsiteY17" fmla="*/ 11378 h 43668"/>
                    <a:gd name="connsiteX18" fmla="*/ 13041 w 31148"/>
                    <a:gd name="connsiteY18" fmla="*/ 15973 h 43668"/>
                    <a:gd name="connsiteX19" fmla="*/ 27162 w 31148"/>
                    <a:gd name="connsiteY19" fmla="*/ 15973 h 43668"/>
                    <a:gd name="connsiteX20" fmla="*/ 31148 w 31148"/>
                    <a:gd name="connsiteY20" fmla="*/ 19985 h 43668"/>
                    <a:gd name="connsiteX21" fmla="*/ 29981 w 31148"/>
                    <a:gd name="connsiteY21" fmla="*/ 22816 h 43668"/>
                    <a:gd name="connsiteX22" fmla="*/ 27460 w 31148"/>
                    <a:gd name="connsiteY22" fmla="*/ 23984 h 43668"/>
                    <a:gd name="connsiteX23" fmla="*/ 30974 w 31148"/>
                    <a:gd name="connsiteY23" fmla="*/ 27598 h 43668"/>
                    <a:gd name="connsiteX24" fmla="*/ 29906 w 31148"/>
                    <a:gd name="connsiteY24" fmla="*/ 30131 h 43668"/>
                    <a:gd name="connsiteX25" fmla="*/ 27348 w 31148"/>
                    <a:gd name="connsiteY25" fmla="*/ 31199 h 43668"/>
                    <a:gd name="connsiteX26" fmla="*/ 26429 w 31148"/>
                    <a:gd name="connsiteY26" fmla="*/ 31199 h 436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31148" h="43668">
                      <a:moveTo>
                        <a:pt x="26454" y="31212"/>
                      </a:moveTo>
                      <a:lnTo>
                        <a:pt x="26454" y="31361"/>
                      </a:lnTo>
                      <a:lnTo>
                        <a:pt x="27037" y="31361"/>
                      </a:lnTo>
                      <a:cubicBezTo>
                        <a:pt x="28851" y="31361"/>
                        <a:pt x="30304" y="32814"/>
                        <a:pt x="30304" y="34627"/>
                      </a:cubicBezTo>
                      <a:cubicBezTo>
                        <a:pt x="30304" y="35534"/>
                        <a:pt x="29944" y="36341"/>
                        <a:pt x="29360" y="36937"/>
                      </a:cubicBezTo>
                      <a:cubicBezTo>
                        <a:pt x="28751" y="37521"/>
                        <a:pt x="27932" y="37906"/>
                        <a:pt x="27037" y="37906"/>
                      </a:cubicBezTo>
                      <a:lnTo>
                        <a:pt x="26454" y="37906"/>
                      </a:lnTo>
                      <a:lnTo>
                        <a:pt x="26454" y="38067"/>
                      </a:lnTo>
                      <a:cubicBezTo>
                        <a:pt x="27932" y="38167"/>
                        <a:pt x="29087" y="39371"/>
                        <a:pt x="29087" y="40862"/>
                      </a:cubicBezTo>
                      <a:cubicBezTo>
                        <a:pt x="29087" y="42352"/>
                        <a:pt x="27919" y="43557"/>
                        <a:pt x="26454" y="43656"/>
                      </a:cubicBezTo>
                      <a:cubicBezTo>
                        <a:pt x="26392" y="43669"/>
                        <a:pt x="26317" y="43669"/>
                        <a:pt x="26255" y="43669"/>
                      </a:cubicBezTo>
                      <a:lnTo>
                        <a:pt x="4645" y="43669"/>
                      </a:lnTo>
                      <a:cubicBezTo>
                        <a:pt x="2074" y="43669"/>
                        <a:pt x="0" y="41595"/>
                        <a:pt x="0" y="39036"/>
                      </a:cubicBezTo>
                      <a:lnTo>
                        <a:pt x="0" y="21388"/>
                      </a:lnTo>
                      <a:cubicBezTo>
                        <a:pt x="0" y="18631"/>
                        <a:pt x="3577" y="12868"/>
                        <a:pt x="5837" y="10310"/>
                      </a:cubicBezTo>
                      <a:cubicBezTo>
                        <a:pt x="6868" y="9167"/>
                        <a:pt x="7390" y="7677"/>
                        <a:pt x="7266" y="6149"/>
                      </a:cubicBezTo>
                      <a:cubicBezTo>
                        <a:pt x="7067" y="3715"/>
                        <a:pt x="7228" y="250"/>
                        <a:pt x="9700" y="14"/>
                      </a:cubicBezTo>
                      <a:cubicBezTo>
                        <a:pt x="13562" y="-346"/>
                        <a:pt x="16729" y="6348"/>
                        <a:pt x="14903" y="11378"/>
                      </a:cubicBezTo>
                      <a:cubicBezTo>
                        <a:pt x="14158" y="13427"/>
                        <a:pt x="13525" y="14930"/>
                        <a:pt x="13041" y="15973"/>
                      </a:cubicBezTo>
                      <a:lnTo>
                        <a:pt x="27162" y="15973"/>
                      </a:lnTo>
                      <a:cubicBezTo>
                        <a:pt x="29372" y="15973"/>
                        <a:pt x="31148" y="17774"/>
                        <a:pt x="31148" y="19985"/>
                      </a:cubicBezTo>
                      <a:cubicBezTo>
                        <a:pt x="31148" y="21077"/>
                        <a:pt x="30701" y="22096"/>
                        <a:pt x="29981" y="22816"/>
                      </a:cubicBezTo>
                      <a:cubicBezTo>
                        <a:pt x="29310" y="23474"/>
                        <a:pt x="28441" y="23909"/>
                        <a:pt x="27460" y="23984"/>
                      </a:cubicBezTo>
                      <a:cubicBezTo>
                        <a:pt x="29410" y="24033"/>
                        <a:pt x="30974" y="25636"/>
                        <a:pt x="30974" y="27598"/>
                      </a:cubicBezTo>
                      <a:cubicBezTo>
                        <a:pt x="30974" y="28579"/>
                        <a:pt x="30565" y="29498"/>
                        <a:pt x="29906" y="30131"/>
                      </a:cubicBezTo>
                      <a:cubicBezTo>
                        <a:pt x="29248" y="30790"/>
                        <a:pt x="28354" y="31199"/>
                        <a:pt x="27348" y="31199"/>
                      </a:cubicBezTo>
                      <a:lnTo>
                        <a:pt x="26429" y="3119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</p:grpSp>
        <p:grpSp>
          <p:nvGrpSpPr>
            <p:cNvPr id="365" name="Gráfico 8">
              <a:extLst>
                <a:ext uri="{FF2B5EF4-FFF2-40B4-BE49-F238E27FC236}">
                  <a16:creationId xmlns:a16="http://schemas.microsoft.com/office/drawing/2014/main" id="{5A46DFA0-0D48-48C7-539D-FA1BDD4CB0BE}"/>
                </a:ext>
              </a:extLst>
            </p:cNvPr>
            <p:cNvGrpSpPr/>
            <p:nvPr/>
          </p:nvGrpSpPr>
          <p:grpSpPr>
            <a:xfrm>
              <a:off x="-2294557" y="2059287"/>
              <a:ext cx="106315" cy="106315"/>
              <a:chOff x="-2294557" y="2059287"/>
              <a:chExt cx="106315" cy="106315"/>
            </a:xfrm>
          </p:grpSpPr>
          <p:sp>
            <p:nvSpPr>
              <p:cNvPr id="366" name="Forma Livre: Forma 365">
                <a:extLst>
                  <a:ext uri="{FF2B5EF4-FFF2-40B4-BE49-F238E27FC236}">
                    <a16:creationId xmlns:a16="http://schemas.microsoft.com/office/drawing/2014/main" id="{504F7429-685B-4F22-4862-239300DF4C7B}"/>
                  </a:ext>
                </a:extLst>
              </p:cNvPr>
              <p:cNvSpPr/>
              <p:nvPr/>
            </p:nvSpPr>
            <p:spPr>
              <a:xfrm rot="-4603200">
                <a:off x="-2285588" y="2068256"/>
                <a:ext cx="88377" cy="88377"/>
              </a:xfrm>
              <a:custGeom>
                <a:avLst/>
                <a:gdLst>
                  <a:gd name="connsiteX0" fmla="*/ 88378 w 88377"/>
                  <a:gd name="connsiteY0" fmla="*/ 44189 h 88377"/>
                  <a:gd name="connsiteX1" fmla="*/ 44189 w 88377"/>
                  <a:gd name="connsiteY1" fmla="*/ 88377 h 88377"/>
                  <a:gd name="connsiteX2" fmla="*/ 0 w 88377"/>
                  <a:gd name="connsiteY2" fmla="*/ 44189 h 88377"/>
                  <a:gd name="connsiteX3" fmla="*/ 44189 w 88377"/>
                  <a:gd name="connsiteY3" fmla="*/ 0 h 88377"/>
                  <a:gd name="connsiteX4" fmla="*/ 88378 w 88377"/>
                  <a:gd name="connsiteY4" fmla="*/ 44189 h 88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377" h="88377">
                    <a:moveTo>
                      <a:pt x="88378" y="44189"/>
                    </a:moveTo>
                    <a:cubicBezTo>
                      <a:pt x="88378" y="68594"/>
                      <a:pt x="68594" y="88377"/>
                      <a:pt x="44189" y="88377"/>
                    </a:cubicBezTo>
                    <a:cubicBezTo>
                      <a:pt x="19784" y="88377"/>
                      <a:pt x="0" y="68594"/>
                      <a:pt x="0" y="44189"/>
                    </a:cubicBezTo>
                    <a:cubicBezTo>
                      <a:pt x="0" y="19784"/>
                      <a:pt x="19784" y="0"/>
                      <a:pt x="44189" y="0"/>
                    </a:cubicBezTo>
                    <a:cubicBezTo>
                      <a:pt x="68594" y="0"/>
                      <a:pt x="88378" y="19784"/>
                      <a:pt x="88378" y="44189"/>
                    </a:cubicBezTo>
                    <a:close/>
                  </a:path>
                </a:pathLst>
              </a:custGeom>
              <a:solidFill>
                <a:srgbClr val="1496EE"/>
              </a:solidFill>
              <a:ln w="12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grpSp>
            <p:nvGrpSpPr>
              <p:cNvPr id="367" name="Gráfico 8">
                <a:extLst>
                  <a:ext uri="{FF2B5EF4-FFF2-40B4-BE49-F238E27FC236}">
                    <a16:creationId xmlns:a16="http://schemas.microsoft.com/office/drawing/2014/main" id="{240E1B9F-E8B0-CE22-D2BB-747A79BED4DF}"/>
                  </a:ext>
                </a:extLst>
              </p:cNvPr>
              <p:cNvGrpSpPr/>
              <p:nvPr/>
            </p:nvGrpSpPr>
            <p:grpSpPr>
              <a:xfrm>
                <a:off x="-2269040" y="2083604"/>
                <a:ext cx="55552" cy="50551"/>
                <a:chOff x="-2269040" y="2083604"/>
                <a:chExt cx="55552" cy="50551"/>
              </a:xfrm>
              <a:solidFill>
                <a:srgbClr val="FFFFFF"/>
              </a:solidFill>
            </p:grpSpPr>
            <p:sp>
              <p:nvSpPr>
                <p:cNvPr id="368" name="Forma Livre: Forma 367">
                  <a:extLst>
                    <a:ext uri="{FF2B5EF4-FFF2-40B4-BE49-F238E27FC236}">
                      <a16:creationId xmlns:a16="http://schemas.microsoft.com/office/drawing/2014/main" id="{C419C615-08F0-A63C-DC2C-DB45C80D6E5F}"/>
                    </a:ext>
                  </a:extLst>
                </p:cNvPr>
                <p:cNvSpPr/>
                <p:nvPr/>
              </p:nvSpPr>
              <p:spPr>
                <a:xfrm>
                  <a:off x="-2269040" y="2103765"/>
                  <a:ext cx="15996" cy="30390"/>
                </a:xfrm>
                <a:custGeom>
                  <a:avLst/>
                  <a:gdLst>
                    <a:gd name="connsiteX0" fmla="*/ 12358 w 15996"/>
                    <a:gd name="connsiteY0" fmla="*/ 0 h 30390"/>
                    <a:gd name="connsiteX1" fmla="*/ 3639 w 15996"/>
                    <a:gd name="connsiteY1" fmla="*/ 0 h 30390"/>
                    <a:gd name="connsiteX2" fmla="*/ 0 w 15996"/>
                    <a:gd name="connsiteY2" fmla="*/ 3639 h 30390"/>
                    <a:gd name="connsiteX3" fmla="*/ 0 w 15996"/>
                    <a:gd name="connsiteY3" fmla="*/ 26752 h 30390"/>
                    <a:gd name="connsiteX4" fmla="*/ 3639 w 15996"/>
                    <a:gd name="connsiteY4" fmla="*/ 30391 h 30390"/>
                    <a:gd name="connsiteX5" fmla="*/ 12358 w 15996"/>
                    <a:gd name="connsiteY5" fmla="*/ 30391 h 30390"/>
                    <a:gd name="connsiteX6" fmla="*/ 15997 w 15996"/>
                    <a:gd name="connsiteY6" fmla="*/ 26752 h 30390"/>
                    <a:gd name="connsiteX7" fmla="*/ 15997 w 15996"/>
                    <a:gd name="connsiteY7" fmla="*/ 3639 h 30390"/>
                    <a:gd name="connsiteX8" fmla="*/ 12358 w 15996"/>
                    <a:gd name="connsiteY8" fmla="*/ 0 h 30390"/>
                    <a:gd name="connsiteX9" fmla="*/ 11215 w 15996"/>
                    <a:gd name="connsiteY9" fmla="*/ 28205 h 30390"/>
                    <a:gd name="connsiteX10" fmla="*/ 9116 w 15996"/>
                    <a:gd name="connsiteY10" fmla="*/ 26118 h 30390"/>
                    <a:gd name="connsiteX11" fmla="*/ 11215 w 15996"/>
                    <a:gd name="connsiteY11" fmla="*/ 24032 h 30390"/>
                    <a:gd name="connsiteX12" fmla="*/ 13302 w 15996"/>
                    <a:gd name="connsiteY12" fmla="*/ 26118 h 30390"/>
                    <a:gd name="connsiteX13" fmla="*/ 11215 w 15996"/>
                    <a:gd name="connsiteY13" fmla="*/ 28205 h 303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5996" h="30390">
                      <a:moveTo>
                        <a:pt x="12358" y="0"/>
                      </a:moveTo>
                      <a:lnTo>
                        <a:pt x="3639" y="0"/>
                      </a:lnTo>
                      <a:cubicBezTo>
                        <a:pt x="1627" y="0"/>
                        <a:pt x="0" y="1627"/>
                        <a:pt x="0" y="3639"/>
                      </a:cubicBezTo>
                      <a:lnTo>
                        <a:pt x="0" y="26752"/>
                      </a:lnTo>
                      <a:cubicBezTo>
                        <a:pt x="0" y="28764"/>
                        <a:pt x="1627" y="30391"/>
                        <a:pt x="3639" y="30391"/>
                      </a:cubicBezTo>
                      <a:lnTo>
                        <a:pt x="12358" y="30391"/>
                      </a:lnTo>
                      <a:cubicBezTo>
                        <a:pt x="14370" y="30391"/>
                        <a:pt x="15997" y="28764"/>
                        <a:pt x="15997" y="26752"/>
                      </a:cubicBezTo>
                      <a:lnTo>
                        <a:pt x="15997" y="3639"/>
                      </a:lnTo>
                      <a:cubicBezTo>
                        <a:pt x="15997" y="1627"/>
                        <a:pt x="14370" y="0"/>
                        <a:pt x="12358" y="0"/>
                      </a:cubicBezTo>
                      <a:close/>
                      <a:moveTo>
                        <a:pt x="11215" y="28205"/>
                      </a:moveTo>
                      <a:cubicBezTo>
                        <a:pt x="10060" y="28205"/>
                        <a:pt x="9116" y="27273"/>
                        <a:pt x="9116" y="26118"/>
                      </a:cubicBezTo>
                      <a:cubicBezTo>
                        <a:pt x="9116" y="24963"/>
                        <a:pt x="10060" y="24032"/>
                        <a:pt x="11215" y="24032"/>
                      </a:cubicBezTo>
                      <a:cubicBezTo>
                        <a:pt x="12370" y="24032"/>
                        <a:pt x="13302" y="24963"/>
                        <a:pt x="13302" y="26118"/>
                      </a:cubicBezTo>
                      <a:cubicBezTo>
                        <a:pt x="13302" y="27273"/>
                        <a:pt x="12370" y="28205"/>
                        <a:pt x="11215" y="2820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369" name="Forma Livre: Forma 368">
                  <a:extLst>
                    <a:ext uri="{FF2B5EF4-FFF2-40B4-BE49-F238E27FC236}">
                      <a16:creationId xmlns:a16="http://schemas.microsoft.com/office/drawing/2014/main" id="{56FBA142-E871-A0D9-2CDC-4E19A316A6B3}"/>
                    </a:ext>
                  </a:extLst>
                </p:cNvPr>
                <p:cNvSpPr/>
                <p:nvPr/>
              </p:nvSpPr>
              <p:spPr>
                <a:xfrm>
                  <a:off x="-2249541" y="2083604"/>
                  <a:ext cx="36053" cy="50539"/>
                </a:xfrm>
                <a:custGeom>
                  <a:avLst/>
                  <a:gdLst>
                    <a:gd name="connsiteX0" fmla="*/ 30627 w 36053"/>
                    <a:gd name="connsiteY0" fmla="*/ 36108 h 50539"/>
                    <a:gd name="connsiteX1" fmla="*/ 30627 w 36053"/>
                    <a:gd name="connsiteY1" fmla="*/ 36282 h 50539"/>
                    <a:gd name="connsiteX2" fmla="*/ 31310 w 36053"/>
                    <a:gd name="connsiteY2" fmla="*/ 36282 h 50539"/>
                    <a:gd name="connsiteX3" fmla="*/ 35098 w 36053"/>
                    <a:gd name="connsiteY3" fmla="*/ 40070 h 50539"/>
                    <a:gd name="connsiteX4" fmla="*/ 33992 w 36053"/>
                    <a:gd name="connsiteY4" fmla="*/ 42740 h 50539"/>
                    <a:gd name="connsiteX5" fmla="*/ 31310 w 36053"/>
                    <a:gd name="connsiteY5" fmla="*/ 43858 h 50539"/>
                    <a:gd name="connsiteX6" fmla="*/ 30627 w 36053"/>
                    <a:gd name="connsiteY6" fmla="*/ 43858 h 50539"/>
                    <a:gd name="connsiteX7" fmla="*/ 30627 w 36053"/>
                    <a:gd name="connsiteY7" fmla="*/ 44044 h 50539"/>
                    <a:gd name="connsiteX8" fmla="*/ 33669 w 36053"/>
                    <a:gd name="connsiteY8" fmla="*/ 47285 h 50539"/>
                    <a:gd name="connsiteX9" fmla="*/ 30627 w 36053"/>
                    <a:gd name="connsiteY9" fmla="*/ 50527 h 50539"/>
                    <a:gd name="connsiteX10" fmla="*/ 30403 w 36053"/>
                    <a:gd name="connsiteY10" fmla="*/ 50539 h 50539"/>
                    <a:gd name="connsiteX11" fmla="*/ 5377 w 36053"/>
                    <a:gd name="connsiteY11" fmla="*/ 50539 h 50539"/>
                    <a:gd name="connsiteX12" fmla="*/ 0 w 36053"/>
                    <a:gd name="connsiteY12" fmla="*/ 45174 h 50539"/>
                    <a:gd name="connsiteX13" fmla="*/ 0 w 36053"/>
                    <a:gd name="connsiteY13" fmla="*/ 24744 h 50539"/>
                    <a:gd name="connsiteX14" fmla="*/ 6756 w 36053"/>
                    <a:gd name="connsiteY14" fmla="*/ 11927 h 50539"/>
                    <a:gd name="connsiteX15" fmla="*/ 8408 w 36053"/>
                    <a:gd name="connsiteY15" fmla="*/ 7121 h 50539"/>
                    <a:gd name="connsiteX16" fmla="*/ 11227 w 36053"/>
                    <a:gd name="connsiteY16" fmla="*/ 17 h 50539"/>
                    <a:gd name="connsiteX17" fmla="*/ 17251 w 36053"/>
                    <a:gd name="connsiteY17" fmla="*/ 13181 h 50539"/>
                    <a:gd name="connsiteX18" fmla="*/ 15090 w 36053"/>
                    <a:gd name="connsiteY18" fmla="*/ 18509 h 50539"/>
                    <a:gd name="connsiteX19" fmla="*/ 31434 w 36053"/>
                    <a:gd name="connsiteY19" fmla="*/ 18509 h 50539"/>
                    <a:gd name="connsiteX20" fmla="*/ 36054 w 36053"/>
                    <a:gd name="connsiteY20" fmla="*/ 23154 h 50539"/>
                    <a:gd name="connsiteX21" fmla="*/ 34713 w 36053"/>
                    <a:gd name="connsiteY21" fmla="*/ 26433 h 50539"/>
                    <a:gd name="connsiteX22" fmla="*/ 31794 w 36053"/>
                    <a:gd name="connsiteY22" fmla="*/ 27774 h 50539"/>
                    <a:gd name="connsiteX23" fmla="*/ 35868 w 36053"/>
                    <a:gd name="connsiteY23" fmla="*/ 31960 h 50539"/>
                    <a:gd name="connsiteX24" fmla="*/ 34638 w 36053"/>
                    <a:gd name="connsiteY24" fmla="*/ 34891 h 50539"/>
                    <a:gd name="connsiteX25" fmla="*/ 31682 w 36053"/>
                    <a:gd name="connsiteY25" fmla="*/ 36120 h 50539"/>
                    <a:gd name="connsiteX26" fmla="*/ 30627 w 36053"/>
                    <a:gd name="connsiteY26" fmla="*/ 36120 h 505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36053" h="50539">
                      <a:moveTo>
                        <a:pt x="30627" y="36108"/>
                      </a:moveTo>
                      <a:lnTo>
                        <a:pt x="30627" y="36282"/>
                      </a:lnTo>
                      <a:lnTo>
                        <a:pt x="31310" y="36282"/>
                      </a:lnTo>
                      <a:cubicBezTo>
                        <a:pt x="33409" y="36282"/>
                        <a:pt x="35098" y="37971"/>
                        <a:pt x="35098" y="40070"/>
                      </a:cubicBezTo>
                      <a:cubicBezTo>
                        <a:pt x="35098" y="41113"/>
                        <a:pt x="34675" y="42057"/>
                        <a:pt x="33992" y="42740"/>
                      </a:cubicBezTo>
                      <a:cubicBezTo>
                        <a:pt x="33297" y="43423"/>
                        <a:pt x="32340" y="43858"/>
                        <a:pt x="31310" y="43858"/>
                      </a:cubicBezTo>
                      <a:lnTo>
                        <a:pt x="30627" y="43858"/>
                      </a:lnTo>
                      <a:lnTo>
                        <a:pt x="30627" y="44044"/>
                      </a:lnTo>
                      <a:cubicBezTo>
                        <a:pt x="32328" y="44156"/>
                        <a:pt x="33669" y="45559"/>
                        <a:pt x="33669" y="47285"/>
                      </a:cubicBezTo>
                      <a:cubicBezTo>
                        <a:pt x="33669" y="49012"/>
                        <a:pt x="32328" y="50415"/>
                        <a:pt x="30627" y="50527"/>
                      </a:cubicBezTo>
                      <a:cubicBezTo>
                        <a:pt x="30552" y="50539"/>
                        <a:pt x="30477" y="50539"/>
                        <a:pt x="30403" y="50539"/>
                      </a:cubicBezTo>
                      <a:lnTo>
                        <a:pt x="5377" y="50539"/>
                      </a:lnTo>
                      <a:cubicBezTo>
                        <a:pt x="2409" y="50539"/>
                        <a:pt x="0" y="48130"/>
                        <a:pt x="0" y="45174"/>
                      </a:cubicBezTo>
                      <a:lnTo>
                        <a:pt x="0" y="24744"/>
                      </a:lnTo>
                      <a:cubicBezTo>
                        <a:pt x="0" y="21552"/>
                        <a:pt x="4136" y="14883"/>
                        <a:pt x="6756" y="11927"/>
                      </a:cubicBezTo>
                      <a:cubicBezTo>
                        <a:pt x="7948" y="10598"/>
                        <a:pt x="8557" y="8884"/>
                        <a:pt x="8408" y="7121"/>
                      </a:cubicBezTo>
                      <a:cubicBezTo>
                        <a:pt x="8184" y="4301"/>
                        <a:pt x="8371" y="277"/>
                        <a:pt x="11227" y="17"/>
                      </a:cubicBezTo>
                      <a:cubicBezTo>
                        <a:pt x="15698" y="-406"/>
                        <a:pt x="19374" y="7344"/>
                        <a:pt x="17251" y="13181"/>
                      </a:cubicBezTo>
                      <a:cubicBezTo>
                        <a:pt x="16381" y="15553"/>
                        <a:pt x="15661" y="17292"/>
                        <a:pt x="15090" y="18509"/>
                      </a:cubicBezTo>
                      <a:lnTo>
                        <a:pt x="31434" y="18509"/>
                      </a:lnTo>
                      <a:cubicBezTo>
                        <a:pt x="33992" y="18509"/>
                        <a:pt x="36054" y="20596"/>
                        <a:pt x="36054" y="23154"/>
                      </a:cubicBezTo>
                      <a:cubicBezTo>
                        <a:pt x="36054" y="24421"/>
                        <a:pt x="35545" y="25601"/>
                        <a:pt x="34713" y="26433"/>
                      </a:cubicBezTo>
                      <a:cubicBezTo>
                        <a:pt x="33930" y="27191"/>
                        <a:pt x="32936" y="27700"/>
                        <a:pt x="31794" y="27774"/>
                      </a:cubicBezTo>
                      <a:cubicBezTo>
                        <a:pt x="34042" y="27836"/>
                        <a:pt x="35868" y="29687"/>
                        <a:pt x="35868" y="31960"/>
                      </a:cubicBezTo>
                      <a:cubicBezTo>
                        <a:pt x="35868" y="33090"/>
                        <a:pt x="35396" y="34158"/>
                        <a:pt x="34638" y="34891"/>
                      </a:cubicBezTo>
                      <a:cubicBezTo>
                        <a:pt x="33880" y="35648"/>
                        <a:pt x="32837" y="36120"/>
                        <a:pt x="31682" y="36120"/>
                      </a:cubicBezTo>
                      <a:lnTo>
                        <a:pt x="30627" y="3612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</p:grpSp>
        <p:grpSp>
          <p:nvGrpSpPr>
            <p:cNvPr id="370" name="Gráfico 8">
              <a:extLst>
                <a:ext uri="{FF2B5EF4-FFF2-40B4-BE49-F238E27FC236}">
                  <a16:creationId xmlns:a16="http://schemas.microsoft.com/office/drawing/2014/main" id="{1C780D76-98C2-8EC8-9938-D9CE215C8D03}"/>
                </a:ext>
              </a:extLst>
            </p:cNvPr>
            <p:cNvGrpSpPr/>
            <p:nvPr/>
          </p:nvGrpSpPr>
          <p:grpSpPr>
            <a:xfrm>
              <a:off x="-4193564" y="2488088"/>
              <a:ext cx="81050" cy="81050"/>
              <a:chOff x="-4193564" y="2488088"/>
              <a:chExt cx="81050" cy="81050"/>
            </a:xfrm>
          </p:grpSpPr>
          <p:sp>
            <p:nvSpPr>
              <p:cNvPr id="371" name="Forma Livre: Forma 370">
                <a:extLst>
                  <a:ext uri="{FF2B5EF4-FFF2-40B4-BE49-F238E27FC236}">
                    <a16:creationId xmlns:a16="http://schemas.microsoft.com/office/drawing/2014/main" id="{81DB38A2-FE3D-65F1-E0BB-B7BD3ED55C5B}"/>
                  </a:ext>
                </a:extLst>
              </p:cNvPr>
              <p:cNvSpPr/>
              <p:nvPr/>
            </p:nvSpPr>
            <p:spPr>
              <a:xfrm>
                <a:off x="-4193564" y="2488088"/>
                <a:ext cx="81050" cy="81050"/>
              </a:xfrm>
              <a:custGeom>
                <a:avLst/>
                <a:gdLst>
                  <a:gd name="connsiteX0" fmla="*/ 81050 w 81050"/>
                  <a:gd name="connsiteY0" fmla="*/ 40525 h 81050"/>
                  <a:gd name="connsiteX1" fmla="*/ 40525 w 81050"/>
                  <a:gd name="connsiteY1" fmla="*/ 81050 h 81050"/>
                  <a:gd name="connsiteX2" fmla="*/ 0 w 81050"/>
                  <a:gd name="connsiteY2" fmla="*/ 40525 h 81050"/>
                  <a:gd name="connsiteX3" fmla="*/ 40525 w 81050"/>
                  <a:gd name="connsiteY3" fmla="*/ 0 h 81050"/>
                  <a:gd name="connsiteX4" fmla="*/ 81050 w 81050"/>
                  <a:gd name="connsiteY4" fmla="*/ 40525 h 81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050" h="81050">
                    <a:moveTo>
                      <a:pt x="81050" y="40525"/>
                    </a:moveTo>
                    <a:cubicBezTo>
                      <a:pt x="81050" y="62905"/>
                      <a:pt x="62905" y="81050"/>
                      <a:pt x="40525" y="81050"/>
                    </a:cubicBezTo>
                    <a:cubicBezTo>
                      <a:pt x="18145" y="81050"/>
                      <a:pt x="0" y="62905"/>
                      <a:pt x="0" y="40525"/>
                    </a:cubicBezTo>
                    <a:cubicBezTo>
                      <a:pt x="0" y="18145"/>
                      <a:pt x="18145" y="0"/>
                      <a:pt x="40525" y="0"/>
                    </a:cubicBezTo>
                    <a:cubicBezTo>
                      <a:pt x="62905" y="0"/>
                      <a:pt x="81050" y="18145"/>
                      <a:pt x="81050" y="40525"/>
                    </a:cubicBezTo>
                    <a:close/>
                  </a:path>
                </a:pathLst>
              </a:custGeom>
              <a:solidFill>
                <a:srgbClr val="1496EE"/>
              </a:solidFill>
              <a:ln w="12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grpSp>
            <p:nvGrpSpPr>
              <p:cNvPr id="372" name="Gráfico 8">
                <a:extLst>
                  <a:ext uri="{FF2B5EF4-FFF2-40B4-BE49-F238E27FC236}">
                    <a16:creationId xmlns:a16="http://schemas.microsoft.com/office/drawing/2014/main" id="{F710FA5F-E534-962B-AB30-0E723F9BAF38}"/>
                  </a:ext>
                </a:extLst>
              </p:cNvPr>
              <p:cNvGrpSpPr/>
              <p:nvPr/>
            </p:nvGrpSpPr>
            <p:grpSpPr>
              <a:xfrm>
                <a:off x="-4178499" y="2502070"/>
                <a:ext cx="50932" cy="46352"/>
                <a:chOff x="-4178499" y="2502070"/>
                <a:chExt cx="50932" cy="46352"/>
              </a:xfrm>
              <a:solidFill>
                <a:srgbClr val="FFFFFF"/>
              </a:solidFill>
            </p:grpSpPr>
            <p:sp>
              <p:nvSpPr>
                <p:cNvPr id="373" name="Forma Livre: Forma 372">
                  <a:extLst>
                    <a:ext uri="{FF2B5EF4-FFF2-40B4-BE49-F238E27FC236}">
                      <a16:creationId xmlns:a16="http://schemas.microsoft.com/office/drawing/2014/main" id="{AFAC36C9-86CE-90D8-0053-097811AEE040}"/>
                    </a:ext>
                  </a:extLst>
                </p:cNvPr>
                <p:cNvSpPr/>
                <p:nvPr/>
              </p:nvSpPr>
              <p:spPr>
                <a:xfrm>
                  <a:off x="-4178499" y="2520578"/>
                  <a:ext cx="14642" cy="27844"/>
                </a:xfrm>
                <a:custGeom>
                  <a:avLst/>
                  <a:gdLst>
                    <a:gd name="connsiteX0" fmla="*/ 11314 w 14642"/>
                    <a:gd name="connsiteY0" fmla="*/ 0 h 27844"/>
                    <a:gd name="connsiteX1" fmla="*/ 3329 w 14642"/>
                    <a:gd name="connsiteY1" fmla="*/ 0 h 27844"/>
                    <a:gd name="connsiteX2" fmla="*/ 0 w 14642"/>
                    <a:gd name="connsiteY2" fmla="*/ 3328 h 27844"/>
                    <a:gd name="connsiteX3" fmla="*/ 0 w 14642"/>
                    <a:gd name="connsiteY3" fmla="*/ 24516 h 27844"/>
                    <a:gd name="connsiteX4" fmla="*/ 3329 w 14642"/>
                    <a:gd name="connsiteY4" fmla="*/ 27845 h 27844"/>
                    <a:gd name="connsiteX5" fmla="*/ 11314 w 14642"/>
                    <a:gd name="connsiteY5" fmla="*/ 27845 h 27844"/>
                    <a:gd name="connsiteX6" fmla="*/ 14643 w 14642"/>
                    <a:gd name="connsiteY6" fmla="*/ 24516 h 27844"/>
                    <a:gd name="connsiteX7" fmla="*/ 14643 w 14642"/>
                    <a:gd name="connsiteY7" fmla="*/ 3328 h 27844"/>
                    <a:gd name="connsiteX8" fmla="*/ 11314 w 14642"/>
                    <a:gd name="connsiteY8" fmla="*/ 0 h 27844"/>
                    <a:gd name="connsiteX9" fmla="*/ 10271 w 14642"/>
                    <a:gd name="connsiteY9" fmla="*/ 25857 h 27844"/>
                    <a:gd name="connsiteX10" fmla="*/ 8346 w 14642"/>
                    <a:gd name="connsiteY10" fmla="*/ 23945 h 27844"/>
                    <a:gd name="connsiteX11" fmla="*/ 10271 w 14642"/>
                    <a:gd name="connsiteY11" fmla="*/ 22032 h 27844"/>
                    <a:gd name="connsiteX12" fmla="*/ 12184 w 14642"/>
                    <a:gd name="connsiteY12" fmla="*/ 23945 h 27844"/>
                    <a:gd name="connsiteX13" fmla="*/ 10271 w 14642"/>
                    <a:gd name="connsiteY13" fmla="*/ 25857 h 278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4642" h="27844">
                      <a:moveTo>
                        <a:pt x="11314" y="0"/>
                      </a:moveTo>
                      <a:lnTo>
                        <a:pt x="3329" y="0"/>
                      </a:lnTo>
                      <a:cubicBezTo>
                        <a:pt x="1490" y="0"/>
                        <a:pt x="0" y="1490"/>
                        <a:pt x="0" y="3328"/>
                      </a:cubicBezTo>
                      <a:lnTo>
                        <a:pt x="0" y="24516"/>
                      </a:lnTo>
                      <a:cubicBezTo>
                        <a:pt x="0" y="26354"/>
                        <a:pt x="1490" y="27845"/>
                        <a:pt x="3329" y="27845"/>
                      </a:cubicBezTo>
                      <a:lnTo>
                        <a:pt x="11314" y="27845"/>
                      </a:lnTo>
                      <a:cubicBezTo>
                        <a:pt x="13152" y="27845"/>
                        <a:pt x="14643" y="26354"/>
                        <a:pt x="14643" y="24516"/>
                      </a:cubicBezTo>
                      <a:lnTo>
                        <a:pt x="14643" y="3328"/>
                      </a:lnTo>
                      <a:cubicBezTo>
                        <a:pt x="14643" y="1490"/>
                        <a:pt x="13152" y="0"/>
                        <a:pt x="11314" y="0"/>
                      </a:cubicBezTo>
                      <a:close/>
                      <a:moveTo>
                        <a:pt x="10271" y="25857"/>
                      </a:moveTo>
                      <a:cubicBezTo>
                        <a:pt x="9215" y="25857"/>
                        <a:pt x="8346" y="25013"/>
                        <a:pt x="8346" y="23945"/>
                      </a:cubicBezTo>
                      <a:cubicBezTo>
                        <a:pt x="8346" y="22877"/>
                        <a:pt x="9215" y="22032"/>
                        <a:pt x="10271" y="22032"/>
                      </a:cubicBezTo>
                      <a:cubicBezTo>
                        <a:pt x="11327" y="22032"/>
                        <a:pt x="12184" y="22877"/>
                        <a:pt x="12184" y="23945"/>
                      </a:cubicBezTo>
                      <a:cubicBezTo>
                        <a:pt x="12184" y="25013"/>
                        <a:pt x="11339" y="25857"/>
                        <a:pt x="10271" y="2585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374" name="Forma Livre: Forma 373">
                  <a:extLst>
                    <a:ext uri="{FF2B5EF4-FFF2-40B4-BE49-F238E27FC236}">
                      <a16:creationId xmlns:a16="http://schemas.microsoft.com/office/drawing/2014/main" id="{2398569E-C46C-96F1-0944-BC5D37B85BF9}"/>
                    </a:ext>
                  </a:extLst>
                </p:cNvPr>
                <p:cNvSpPr/>
                <p:nvPr/>
              </p:nvSpPr>
              <p:spPr>
                <a:xfrm>
                  <a:off x="-4160640" y="2502070"/>
                  <a:ext cx="33073" cy="46352"/>
                </a:xfrm>
                <a:custGeom>
                  <a:avLst/>
                  <a:gdLst>
                    <a:gd name="connsiteX0" fmla="*/ 28081 w 33073"/>
                    <a:gd name="connsiteY0" fmla="*/ 33126 h 46352"/>
                    <a:gd name="connsiteX1" fmla="*/ 28081 w 33073"/>
                    <a:gd name="connsiteY1" fmla="*/ 33287 h 46352"/>
                    <a:gd name="connsiteX2" fmla="*/ 28702 w 33073"/>
                    <a:gd name="connsiteY2" fmla="*/ 33287 h 46352"/>
                    <a:gd name="connsiteX3" fmla="*/ 32179 w 33073"/>
                    <a:gd name="connsiteY3" fmla="*/ 36764 h 46352"/>
                    <a:gd name="connsiteX4" fmla="*/ 31173 w 33073"/>
                    <a:gd name="connsiteY4" fmla="*/ 39211 h 46352"/>
                    <a:gd name="connsiteX5" fmla="*/ 28702 w 33073"/>
                    <a:gd name="connsiteY5" fmla="*/ 40230 h 46352"/>
                    <a:gd name="connsiteX6" fmla="*/ 28081 w 33073"/>
                    <a:gd name="connsiteY6" fmla="*/ 40230 h 46352"/>
                    <a:gd name="connsiteX7" fmla="*/ 28081 w 33073"/>
                    <a:gd name="connsiteY7" fmla="*/ 40403 h 46352"/>
                    <a:gd name="connsiteX8" fmla="*/ 30875 w 33073"/>
                    <a:gd name="connsiteY8" fmla="*/ 43372 h 46352"/>
                    <a:gd name="connsiteX9" fmla="*/ 28081 w 33073"/>
                    <a:gd name="connsiteY9" fmla="*/ 46340 h 46352"/>
                    <a:gd name="connsiteX10" fmla="*/ 27870 w 33073"/>
                    <a:gd name="connsiteY10" fmla="*/ 46352 h 46352"/>
                    <a:gd name="connsiteX11" fmla="*/ 4931 w 33073"/>
                    <a:gd name="connsiteY11" fmla="*/ 46352 h 46352"/>
                    <a:gd name="connsiteX12" fmla="*/ 0 w 33073"/>
                    <a:gd name="connsiteY12" fmla="*/ 41434 h 46352"/>
                    <a:gd name="connsiteX13" fmla="*/ 0 w 33073"/>
                    <a:gd name="connsiteY13" fmla="*/ 22693 h 46352"/>
                    <a:gd name="connsiteX14" fmla="*/ 6197 w 33073"/>
                    <a:gd name="connsiteY14" fmla="*/ 10932 h 46352"/>
                    <a:gd name="connsiteX15" fmla="*/ 7713 w 33073"/>
                    <a:gd name="connsiteY15" fmla="*/ 6523 h 46352"/>
                    <a:gd name="connsiteX16" fmla="*/ 10296 w 33073"/>
                    <a:gd name="connsiteY16" fmla="*/ 15 h 46352"/>
                    <a:gd name="connsiteX17" fmla="*/ 15823 w 33073"/>
                    <a:gd name="connsiteY17" fmla="*/ 12087 h 46352"/>
                    <a:gd name="connsiteX18" fmla="*/ 13848 w 33073"/>
                    <a:gd name="connsiteY18" fmla="*/ 16968 h 46352"/>
                    <a:gd name="connsiteX19" fmla="*/ 28838 w 33073"/>
                    <a:gd name="connsiteY19" fmla="*/ 16968 h 46352"/>
                    <a:gd name="connsiteX20" fmla="*/ 33073 w 33073"/>
                    <a:gd name="connsiteY20" fmla="*/ 21228 h 46352"/>
                    <a:gd name="connsiteX21" fmla="*/ 31844 w 33073"/>
                    <a:gd name="connsiteY21" fmla="*/ 24233 h 46352"/>
                    <a:gd name="connsiteX22" fmla="*/ 29174 w 33073"/>
                    <a:gd name="connsiteY22" fmla="*/ 25463 h 46352"/>
                    <a:gd name="connsiteX23" fmla="*/ 32912 w 33073"/>
                    <a:gd name="connsiteY23" fmla="*/ 29300 h 46352"/>
                    <a:gd name="connsiteX24" fmla="*/ 31782 w 33073"/>
                    <a:gd name="connsiteY24" fmla="*/ 31995 h 46352"/>
                    <a:gd name="connsiteX25" fmla="*/ 29074 w 33073"/>
                    <a:gd name="connsiteY25" fmla="*/ 33126 h 46352"/>
                    <a:gd name="connsiteX26" fmla="*/ 28105 w 33073"/>
                    <a:gd name="connsiteY26" fmla="*/ 33126 h 463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33073" h="46352">
                      <a:moveTo>
                        <a:pt x="28081" y="33126"/>
                      </a:moveTo>
                      <a:lnTo>
                        <a:pt x="28081" y="33287"/>
                      </a:lnTo>
                      <a:lnTo>
                        <a:pt x="28702" y="33287"/>
                      </a:lnTo>
                      <a:cubicBezTo>
                        <a:pt x="30627" y="33287"/>
                        <a:pt x="32179" y="34840"/>
                        <a:pt x="32179" y="36764"/>
                      </a:cubicBezTo>
                      <a:cubicBezTo>
                        <a:pt x="32179" y="37721"/>
                        <a:pt x="31794" y="38590"/>
                        <a:pt x="31173" y="39211"/>
                      </a:cubicBezTo>
                      <a:cubicBezTo>
                        <a:pt x="30527" y="39832"/>
                        <a:pt x="29658" y="40230"/>
                        <a:pt x="28702" y="40230"/>
                      </a:cubicBezTo>
                      <a:lnTo>
                        <a:pt x="28081" y="40230"/>
                      </a:lnTo>
                      <a:lnTo>
                        <a:pt x="28081" y="40403"/>
                      </a:lnTo>
                      <a:cubicBezTo>
                        <a:pt x="29646" y="40503"/>
                        <a:pt x="30875" y="41794"/>
                        <a:pt x="30875" y="43372"/>
                      </a:cubicBezTo>
                      <a:cubicBezTo>
                        <a:pt x="30875" y="44949"/>
                        <a:pt x="29646" y="46241"/>
                        <a:pt x="28081" y="46340"/>
                      </a:cubicBezTo>
                      <a:cubicBezTo>
                        <a:pt x="28006" y="46352"/>
                        <a:pt x="27944" y="46352"/>
                        <a:pt x="27870" y="46352"/>
                      </a:cubicBezTo>
                      <a:lnTo>
                        <a:pt x="4931" y="46352"/>
                      </a:lnTo>
                      <a:cubicBezTo>
                        <a:pt x="2198" y="46352"/>
                        <a:pt x="0" y="44142"/>
                        <a:pt x="0" y="41434"/>
                      </a:cubicBezTo>
                      <a:lnTo>
                        <a:pt x="0" y="22693"/>
                      </a:lnTo>
                      <a:cubicBezTo>
                        <a:pt x="0" y="19762"/>
                        <a:pt x="3788" y="13652"/>
                        <a:pt x="6197" y="10932"/>
                      </a:cubicBezTo>
                      <a:cubicBezTo>
                        <a:pt x="7290" y="9715"/>
                        <a:pt x="7849" y="8137"/>
                        <a:pt x="7713" y="6523"/>
                      </a:cubicBezTo>
                      <a:cubicBezTo>
                        <a:pt x="7501" y="3940"/>
                        <a:pt x="7675" y="251"/>
                        <a:pt x="10296" y="15"/>
                      </a:cubicBezTo>
                      <a:cubicBezTo>
                        <a:pt x="14394" y="-370"/>
                        <a:pt x="17760" y="6734"/>
                        <a:pt x="15823" y="12087"/>
                      </a:cubicBezTo>
                      <a:cubicBezTo>
                        <a:pt x="15028" y="14260"/>
                        <a:pt x="14370" y="15850"/>
                        <a:pt x="13848" y="16968"/>
                      </a:cubicBezTo>
                      <a:lnTo>
                        <a:pt x="28838" y="16968"/>
                      </a:lnTo>
                      <a:cubicBezTo>
                        <a:pt x="31186" y="16968"/>
                        <a:pt x="33073" y="18880"/>
                        <a:pt x="33073" y="21228"/>
                      </a:cubicBezTo>
                      <a:cubicBezTo>
                        <a:pt x="33073" y="22395"/>
                        <a:pt x="32601" y="23463"/>
                        <a:pt x="31844" y="24233"/>
                      </a:cubicBezTo>
                      <a:cubicBezTo>
                        <a:pt x="31136" y="24929"/>
                        <a:pt x="30204" y="25401"/>
                        <a:pt x="29174" y="25463"/>
                      </a:cubicBezTo>
                      <a:cubicBezTo>
                        <a:pt x="31235" y="25512"/>
                        <a:pt x="32912" y="27214"/>
                        <a:pt x="32912" y="29300"/>
                      </a:cubicBezTo>
                      <a:cubicBezTo>
                        <a:pt x="32912" y="30344"/>
                        <a:pt x="32477" y="31312"/>
                        <a:pt x="31782" y="31995"/>
                      </a:cubicBezTo>
                      <a:cubicBezTo>
                        <a:pt x="31086" y="32691"/>
                        <a:pt x="30130" y="33126"/>
                        <a:pt x="29074" y="33126"/>
                      </a:cubicBezTo>
                      <a:lnTo>
                        <a:pt x="28105" y="3312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</p:grpSp>
        <p:grpSp>
          <p:nvGrpSpPr>
            <p:cNvPr id="375" name="Gráfico 8">
              <a:extLst>
                <a:ext uri="{FF2B5EF4-FFF2-40B4-BE49-F238E27FC236}">
                  <a16:creationId xmlns:a16="http://schemas.microsoft.com/office/drawing/2014/main" id="{7A91D5B7-BB17-E3FB-56F8-8FEE8F0C37A2}"/>
                </a:ext>
              </a:extLst>
            </p:cNvPr>
            <p:cNvGrpSpPr/>
            <p:nvPr/>
          </p:nvGrpSpPr>
          <p:grpSpPr>
            <a:xfrm>
              <a:off x="-5011293" y="2044201"/>
              <a:ext cx="78839" cy="78839"/>
              <a:chOff x="-5011293" y="2044201"/>
              <a:chExt cx="78839" cy="78839"/>
            </a:xfrm>
          </p:grpSpPr>
          <p:sp>
            <p:nvSpPr>
              <p:cNvPr id="376" name="Forma Livre: Forma 375">
                <a:extLst>
                  <a:ext uri="{FF2B5EF4-FFF2-40B4-BE49-F238E27FC236}">
                    <a16:creationId xmlns:a16="http://schemas.microsoft.com/office/drawing/2014/main" id="{FD000FF6-74B8-DE2D-BF96-15EF5F45C807}"/>
                  </a:ext>
                </a:extLst>
              </p:cNvPr>
              <p:cNvSpPr/>
              <p:nvPr/>
            </p:nvSpPr>
            <p:spPr>
              <a:xfrm>
                <a:off x="-5011293" y="2044201"/>
                <a:ext cx="78839" cy="78839"/>
              </a:xfrm>
              <a:custGeom>
                <a:avLst/>
                <a:gdLst>
                  <a:gd name="connsiteX0" fmla="*/ 78839 w 78839"/>
                  <a:gd name="connsiteY0" fmla="*/ 39420 h 78839"/>
                  <a:gd name="connsiteX1" fmla="*/ 39420 w 78839"/>
                  <a:gd name="connsiteY1" fmla="*/ 78839 h 78839"/>
                  <a:gd name="connsiteX2" fmla="*/ 0 w 78839"/>
                  <a:gd name="connsiteY2" fmla="*/ 39420 h 78839"/>
                  <a:gd name="connsiteX3" fmla="*/ 39420 w 78839"/>
                  <a:gd name="connsiteY3" fmla="*/ 0 h 78839"/>
                  <a:gd name="connsiteX4" fmla="*/ 78839 w 78839"/>
                  <a:gd name="connsiteY4" fmla="*/ 39420 h 78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839" h="78839">
                    <a:moveTo>
                      <a:pt x="78839" y="39420"/>
                    </a:moveTo>
                    <a:cubicBezTo>
                      <a:pt x="78839" y="61191"/>
                      <a:pt x="61191" y="78839"/>
                      <a:pt x="39420" y="78839"/>
                    </a:cubicBezTo>
                    <a:cubicBezTo>
                      <a:pt x="17648" y="78839"/>
                      <a:pt x="0" y="61191"/>
                      <a:pt x="0" y="39420"/>
                    </a:cubicBezTo>
                    <a:cubicBezTo>
                      <a:pt x="0" y="17648"/>
                      <a:pt x="17648" y="0"/>
                      <a:pt x="39420" y="0"/>
                    </a:cubicBezTo>
                    <a:cubicBezTo>
                      <a:pt x="61191" y="0"/>
                      <a:pt x="78839" y="17648"/>
                      <a:pt x="78839" y="39420"/>
                    </a:cubicBezTo>
                    <a:close/>
                  </a:path>
                </a:pathLst>
              </a:custGeom>
              <a:solidFill>
                <a:srgbClr val="1496EE"/>
              </a:solidFill>
              <a:ln w="12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grpSp>
            <p:nvGrpSpPr>
              <p:cNvPr id="377" name="Gráfico 8">
                <a:extLst>
                  <a:ext uri="{FF2B5EF4-FFF2-40B4-BE49-F238E27FC236}">
                    <a16:creationId xmlns:a16="http://schemas.microsoft.com/office/drawing/2014/main" id="{189C0D59-F382-B5AF-CBDC-191C437CC8D4}"/>
                  </a:ext>
                </a:extLst>
              </p:cNvPr>
              <p:cNvGrpSpPr/>
              <p:nvPr/>
            </p:nvGrpSpPr>
            <p:grpSpPr>
              <a:xfrm>
                <a:off x="-4996650" y="2057798"/>
                <a:ext cx="49566" cy="45097"/>
                <a:chOff x="-4996650" y="2057798"/>
                <a:chExt cx="49566" cy="45097"/>
              </a:xfrm>
              <a:solidFill>
                <a:srgbClr val="FFFFFF"/>
              </a:solidFill>
            </p:grpSpPr>
            <p:sp>
              <p:nvSpPr>
                <p:cNvPr id="378" name="Forma Livre: Forma 377">
                  <a:extLst>
                    <a:ext uri="{FF2B5EF4-FFF2-40B4-BE49-F238E27FC236}">
                      <a16:creationId xmlns:a16="http://schemas.microsoft.com/office/drawing/2014/main" id="{5B2FE4D7-52D3-9D94-DB1C-32930D8FFE74}"/>
                    </a:ext>
                  </a:extLst>
                </p:cNvPr>
                <p:cNvSpPr/>
                <p:nvPr/>
              </p:nvSpPr>
              <p:spPr>
                <a:xfrm>
                  <a:off x="-4996650" y="2075783"/>
                  <a:ext cx="14257" cy="27099"/>
                </a:xfrm>
                <a:custGeom>
                  <a:avLst/>
                  <a:gdLst>
                    <a:gd name="connsiteX0" fmla="*/ 11016 w 14257"/>
                    <a:gd name="connsiteY0" fmla="*/ 0 h 27099"/>
                    <a:gd name="connsiteX1" fmla="*/ 3241 w 14257"/>
                    <a:gd name="connsiteY1" fmla="*/ 0 h 27099"/>
                    <a:gd name="connsiteX2" fmla="*/ 0 w 14257"/>
                    <a:gd name="connsiteY2" fmla="*/ 3241 h 27099"/>
                    <a:gd name="connsiteX3" fmla="*/ 0 w 14257"/>
                    <a:gd name="connsiteY3" fmla="*/ 23858 h 27099"/>
                    <a:gd name="connsiteX4" fmla="*/ 3241 w 14257"/>
                    <a:gd name="connsiteY4" fmla="*/ 27099 h 27099"/>
                    <a:gd name="connsiteX5" fmla="*/ 11016 w 14257"/>
                    <a:gd name="connsiteY5" fmla="*/ 27099 h 27099"/>
                    <a:gd name="connsiteX6" fmla="*/ 14258 w 14257"/>
                    <a:gd name="connsiteY6" fmla="*/ 23858 h 27099"/>
                    <a:gd name="connsiteX7" fmla="*/ 14258 w 14257"/>
                    <a:gd name="connsiteY7" fmla="*/ 3241 h 27099"/>
                    <a:gd name="connsiteX8" fmla="*/ 11016 w 14257"/>
                    <a:gd name="connsiteY8" fmla="*/ 0 h 27099"/>
                    <a:gd name="connsiteX9" fmla="*/ 10010 w 14257"/>
                    <a:gd name="connsiteY9" fmla="*/ 25162 h 27099"/>
                    <a:gd name="connsiteX10" fmla="*/ 8135 w 14257"/>
                    <a:gd name="connsiteY10" fmla="*/ 23299 h 27099"/>
                    <a:gd name="connsiteX11" fmla="*/ 10010 w 14257"/>
                    <a:gd name="connsiteY11" fmla="*/ 21436 h 27099"/>
                    <a:gd name="connsiteX12" fmla="*/ 11873 w 14257"/>
                    <a:gd name="connsiteY12" fmla="*/ 23299 h 27099"/>
                    <a:gd name="connsiteX13" fmla="*/ 10010 w 14257"/>
                    <a:gd name="connsiteY13" fmla="*/ 25162 h 270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4257" h="27099">
                      <a:moveTo>
                        <a:pt x="11016" y="0"/>
                      </a:moveTo>
                      <a:lnTo>
                        <a:pt x="3241" y="0"/>
                      </a:lnTo>
                      <a:cubicBezTo>
                        <a:pt x="1453" y="0"/>
                        <a:pt x="0" y="1453"/>
                        <a:pt x="0" y="3241"/>
                      </a:cubicBezTo>
                      <a:lnTo>
                        <a:pt x="0" y="23858"/>
                      </a:lnTo>
                      <a:cubicBezTo>
                        <a:pt x="0" y="25646"/>
                        <a:pt x="1453" y="27099"/>
                        <a:pt x="3241" y="27099"/>
                      </a:cubicBezTo>
                      <a:lnTo>
                        <a:pt x="11016" y="27099"/>
                      </a:lnTo>
                      <a:cubicBezTo>
                        <a:pt x="12805" y="27099"/>
                        <a:pt x="14258" y="25646"/>
                        <a:pt x="14258" y="23858"/>
                      </a:cubicBezTo>
                      <a:lnTo>
                        <a:pt x="14258" y="3241"/>
                      </a:lnTo>
                      <a:cubicBezTo>
                        <a:pt x="14258" y="1453"/>
                        <a:pt x="12805" y="0"/>
                        <a:pt x="11016" y="0"/>
                      </a:cubicBezTo>
                      <a:close/>
                      <a:moveTo>
                        <a:pt x="10010" y="25162"/>
                      </a:moveTo>
                      <a:cubicBezTo>
                        <a:pt x="8979" y="25162"/>
                        <a:pt x="8135" y="24330"/>
                        <a:pt x="8135" y="23299"/>
                      </a:cubicBezTo>
                      <a:cubicBezTo>
                        <a:pt x="8135" y="22268"/>
                        <a:pt x="8979" y="21436"/>
                        <a:pt x="10010" y="21436"/>
                      </a:cubicBezTo>
                      <a:cubicBezTo>
                        <a:pt x="11041" y="21436"/>
                        <a:pt x="11873" y="22268"/>
                        <a:pt x="11873" y="23299"/>
                      </a:cubicBezTo>
                      <a:cubicBezTo>
                        <a:pt x="11873" y="24330"/>
                        <a:pt x="11041" y="25162"/>
                        <a:pt x="10010" y="2516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379" name="Forma Livre: Forma 378">
                  <a:extLst>
                    <a:ext uri="{FF2B5EF4-FFF2-40B4-BE49-F238E27FC236}">
                      <a16:creationId xmlns:a16="http://schemas.microsoft.com/office/drawing/2014/main" id="{35DB6B60-60D2-FF1E-CE11-22D0086FA914}"/>
                    </a:ext>
                  </a:extLst>
                </p:cNvPr>
                <p:cNvSpPr/>
                <p:nvPr/>
              </p:nvSpPr>
              <p:spPr>
                <a:xfrm>
                  <a:off x="-4979263" y="2057798"/>
                  <a:ext cx="32179" cy="45097"/>
                </a:xfrm>
                <a:custGeom>
                  <a:avLst/>
                  <a:gdLst>
                    <a:gd name="connsiteX0" fmla="*/ 27311 w 32179"/>
                    <a:gd name="connsiteY0" fmla="*/ 32218 h 45097"/>
                    <a:gd name="connsiteX1" fmla="*/ 27311 w 32179"/>
                    <a:gd name="connsiteY1" fmla="*/ 32367 h 45097"/>
                    <a:gd name="connsiteX2" fmla="*/ 27919 w 32179"/>
                    <a:gd name="connsiteY2" fmla="*/ 32367 h 45097"/>
                    <a:gd name="connsiteX3" fmla="*/ 31297 w 32179"/>
                    <a:gd name="connsiteY3" fmla="*/ 35745 h 45097"/>
                    <a:gd name="connsiteX4" fmla="*/ 30316 w 32179"/>
                    <a:gd name="connsiteY4" fmla="*/ 38130 h 45097"/>
                    <a:gd name="connsiteX5" fmla="*/ 27919 w 32179"/>
                    <a:gd name="connsiteY5" fmla="*/ 39124 h 45097"/>
                    <a:gd name="connsiteX6" fmla="*/ 27311 w 32179"/>
                    <a:gd name="connsiteY6" fmla="*/ 39124 h 45097"/>
                    <a:gd name="connsiteX7" fmla="*/ 27311 w 32179"/>
                    <a:gd name="connsiteY7" fmla="*/ 39298 h 45097"/>
                    <a:gd name="connsiteX8" fmla="*/ 30031 w 32179"/>
                    <a:gd name="connsiteY8" fmla="*/ 42191 h 45097"/>
                    <a:gd name="connsiteX9" fmla="*/ 27311 w 32179"/>
                    <a:gd name="connsiteY9" fmla="*/ 45085 h 45097"/>
                    <a:gd name="connsiteX10" fmla="*/ 27112 w 32179"/>
                    <a:gd name="connsiteY10" fmla="*/ 45097 h 45097"/>
                    <a:gd name="connsiteX11" fmla="*/ 4794 w 32179"/>
                    <a:gd name="connsiteY11" fmla="*/ 45097 h 45097"/>
                    <a:gd name="connsiteX12" fmla="*/ 0 w 32179"/>
                    <a:gd name="connsiteY12" fmla="*/ 40316 h 45097"/>
                    <a:gd name="connsiteX13" fmla="*/ 0 w 32179"/>
                    <a:gd name="connsiteY13" fmla="*/ 22084 h 45097"/>
                    <a:gd name="connsiteX14" fmla="*/ 6036 w 32179"/>
                    <a:gd name="connsiteY14" fmla="*/ 10646 h 45097"/>
                    <a:gd name="connsiteX15" fmla="*/ 7501 w 32179"/>
                    <a:gd name="connsiteY15" fmla="*/ 6348 h 45097"/>
                    <a:gd name="connsiteX16" fmla="*/ 10023 w 32179"/>
                    <a:gd name="connsiteY16" fmla="*/ 14 h 45097"/>
                    <a:gd name="connsiteX17" fmla="*/ 15400 w 32179"/>
                    <a:gd name="connsiteY17" fmla="*/ 11763 h 45097"/>
                    <a:gd name="connsiteX18" fmla="*/ 13475 w 32179"/>
                    <a:gd name="connsiteY18" fmla="*/ 16508 h 45097"/>
                    <a:gd name="connsiteX19" fmla="*/ 28056 w 32179"/>
                    <a:gd name="connsiteY19" fmla="*/ 16508 h 45097"/>
                    <a:gd name="connsiteX20" fmla="*/ 32179 w 32179"/>
                    <a:gd name="connsiteY20" fmla="*/ 20643 h 45097"/>
                    <a:gd name="connsiteX21" fmla="*/ 30974 w 32179"/>
                    <a:gd name="connsiteY21" fmla="*/ 23562 h 45097"/>
                    <a:gd name="connsiteX22" fmla="*/ 28366 w 32179"/>
                    <a:gd name="connsiteY22" fmla="*/ 24767 h 45097"/>
                    <a:gd name="connsiteX23" fmla="*/ 32005 w 32179"/>
                    <a:gd name="connsiteY23" fmla="*/ 28505 h 45097"/>
                    <a:gd name="connsiteX24" fmla="*/ 30900 w 32179"/>
                    <a:gd name="connsiteY24" fmla="*/ 31125 h 45097"/>
                    <a:gd name="connsiteX25" fmla="*/ 28267 w 32179"/>
                    <a:gd name="connsiteY25" fmla="*/ 32218 h 45097"/>
                    <a:gd name="connsiteX26" fmla="*/ 27323 w 32179"/>
                    <a:gd name="connsiteY26" fmla="*/ 32218 h 450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32179" h="45097">
                      <a:moveTo>
                        <a:pt x="27311" y="32218"/>
                      </a:moveTo>
                      <a:lnTo>
                        <a:pt x="27311" y="32367"/>
                      </a:lnTo>
                      <a:lnTo>
                        <a:pt x="27919" y="32367"/>
                      </a:lnTo>
                      <a:cubicBezTo>
                        <a:pt x="29795" y="32367"/>
                        <a:pt x="31297" y="33870"/>
                        <a:pt x="31297" y="35745"/>
                      </a:cubicBezTo>
                      <a:cubicBezTo>
                        <a:pt x="31297" y="36677"/>
                        <a:pt x="30925" y="37521"/>
                        <a:pt x="30316" y="38130"/>
                      </a:cubicBezTo>
                      <a:cubicBezTo>
                        <a:pt x="29695" y="38739"/>
                        <a:pt x="28851" y="39124"/>
                        <a:pt x="27919" y="39124"/>
                      </a:cubicBezTo>
                      <a:lnTo>
                        <a:pt x="27311" y="39124"/>
                      </a:lnTo>
                      <a:lnTo>
                        <a:pt x="27311" y="39298"/>
                      </a:lnTo>
                      <a:cubicBezTo>
                        <a:pt x="28826" y="39397"/>
                        <a:pt x="30031" y="40651"/>
                        <a:pt x="30031" y="42191"/>
                      </a:cubicBezTo>
                      <a:cubicBezTo>
                        <a:pt x="30031" y="43731"/>
                        <a:pt x="28826" y="44973"/>
                        <a:pt x="27311" y="45085"/>
                      </a:cubicBezTo>
                      <a:cubicBezTo>
                        <a:pt x="27236" y="45097"/>
                        <a:pt x="27174" y="45097"/>
                        <a:pt x="27112" y="45097"/>
                      </a:cubicBezTo>
                      <a:lnTo>
                        <a:pt x="4794" y="45097"/>
                      </a:lnTo>
                      <a:cubicBezTo>
                        <a:pt x="2136" y="45097"/>
                        <a:pt x="0" y="42949"/>
                        <a:pt x="0" y="40316"/>
                      </a:cubicBezTo>
                      <a:lnTo>
                        <a:pt x="0" y="22084"/>
                      </a:lnTo>
                      <a:cubicBezTo>
                        <a:pt x="0" y="19227"/>
                        <a:pt x="3689" y="13291"/>
                        <a:pt x="6036" y="10646"/>
                      </a:cubicBezTo>
                      <a:cubicBezTo>
                        <a:pt x="7104" y="9466"/>
                        <a:pt x="7638" y="7926"/>
                        <a:pt x="7501" y="6348"/>
                      </a:cubicBezTo>
                      <a:cubicBezTo>
                        <a:pt x="7303" y="3827"/>
                        <a:pt x="7464" y="250"/>
                        <a:pt x="10023" y="14"/>
                      </a:cubicBezTo>
                      <a:cubicBezTo>
                        <a:pt x="14009" y="-358"/>
                        <a:pt x="17288" y="6547"/>
                        <a:pt x="15400" y="11763"/>
                      </a:cubicBezTo>
                      <a:cubicBezTo>
                        <a:pt x="14618" y="13875"/>
                        <a:pt x="13984" y="15427"/>
                        <a:pt x="13475" y="16508"/>
                      </a:cubicBezTo>
                      <a:lnTo>
                        <a:pt x="28056" y="16508"/>
                      </a:lnTo>
                      <a:cubicBezTo>
                        <a:pt x="30341" y="16508"/>
                        <a:pt x="32179" y="18370"/>
                        <a:pt x="32179" y="20643"/>
                      </a:cubicBezTo>
                      <a:cubicBezTo>
                        <a:pt x="32179" y="21773"/>
                        <a:pt x="31720" y="22829"/>
                        <a:pt x="30974" y="23562"/>
                      </a:cubicBezTo>
                      <a:cubicBezTo>
                        <a:pt x="30279" y="24233"/>
                        <a:pt x="29385" y="24692"/>
                        <a:pt x="28366" y="24767"/>
                      </a:cubicBezTo>
                      <a:cubicBezTo>
                        <a:pt x="30378" y="24816"/>
                        <a:pt x="32005" y="26468"/>
                        <a:pt x="32005" y="28505"/>
                      </a:cubicBezTo>
                      <a:cubicBezTo>
                        <a:pt x="32005" y="29523"/>
                        <a:pt x="31583" y="30467"/>
                        <a:pt x="30900" y="31125"/>
                      </a:cubicBezTo>
                      <a:cubicBezTo>
                        <a:pt x="30229" y="31796"/>
                        <a:pt x="29298" y="32218"/>
                        <a:pt x="28267" y="32218"/>
                      </a:cubicBezTo>
                      <a:lnTo>
                        <a:pt x="27323" y="3221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</p:grpSp>
        <p:grpSp>
          <p:nvGrpSpPr>
            <p:cNvPr id="380" name="Gráfico 8">
              <a:extLst>
                <a:ext uri="{FF2B5EF4-FFF2-40B4-BE49-F238E27FC236}">
                  <a16:creationId xmlns:a16="http://schemas.microsoft.com/office/drawing/2014/main" id="{A7E027AC-465D-B85E-61D0-72C9B3B0A96F}"/>
                </a:ext>
              </a:extLst>
            </p:cNvPr>
            <p:cNvGrpSpPr/>
            <p:nvPr/>
          </p:nvGrpSpPr>
          <p:grpSpPr>
            <a:xfrm>
              <a:off x="-5425535" y="1877021"/>
              <a:ext cx="75200" cy="75188"/>
              <a:chOff x="-5425535" y="1877021"/>
              <a:chExt cx="75200" cy="75188"/>
            </a:xfrm>
          </p:grpSpPr>
          <p:sp>
            <p:nvSpPr>
              <p:cNvPr id="381" name="Forma Livre: Forma 380">
                <a:extLst>
                  <a:ext uri="{FF2B5EF4-FFF2-40B4-BE49-F238E27FC236}">
                    <a16:creationId xmlns:a16="http://schemas.microsoft.com/office/drawing/2014/main" id="{FDEBB4CE-0FCF-D949-28CB-C10DAED08DF5}"/>
                  </a:ext>
                </a:extLst>
              </p:cNvPr>
              <p:cNvSpPr/>
              <p:nvPr/>
            </p:nvSpPr>
            <p:spPr>
              <a:xfrm>
                <a:off x="-5425535" y="1877021"/>
                <a:ext cx="75200" cy="75188"/>
              </a:xfrm>
              <a:custGeom>
                <a:avLst/>
                <a:gdLst>
                  <a:gd name="connsiteX0" fmla="*/ 75200 w 75200"/>
                  <a:gd name="connsiteY0" fmla="*/ 37594 h 75188"/>
                  <a:gd name="connsiteX1" fmla="*/ 37594 w 75200"/>
                  <a:gd name="connsiteY1" fmla="*/ 75188 h 75188"/>
                  <a:gd name="connsiteX2" fmla="*/ 0 w 75200"/>
                  <a:gd name="connsiteY2" fmla="*/ 37594 h 75188"/>
                  <a:gd name="connsiteX3" fmla="*/ 37594 w 75200"/>
                  <a:gd name="connsiteY3" fmla="*/ 0 h 75188"/>
                  <a:gd name="connsiteX4" fmla="*/ 75200 w 75200"/>
                  <a:gd name="connsiteY4" fmla="*/ 37594 h 75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200" h="75188">
                    <a:moveTo>
                      <a:pt x="75200" y="37594"/>
                    </a:moveTo>
                    <a:cubicBezTo>
                      <a:pt x="75200" y="58360"/>
                      <a:pt x="58360" y="75188"/>
                      <a:pt x="37594" y="75188"/>
                    </a:cubicBezTo>
                    <a:cubicBezTo>
                      <a:pt x="16828" y="75188"/>
                      <a:pt x="0" y="58360"/>
                      <a:pt x="0" y="37594"/>
                    </a:cubicBezTo>
                    <a:cubicBezTo>
                      <a:pt x="0" y="16829"/>
                      <a:pt x="16841" y="0"/>
                      <a:pt x="37594" y="0"/>
                    </a:cubicBezTo>
                    <a:cubicBezTo>
                      <a:pt x="58347" y="0"/>
                      <a:pt x="75200" y="16829"/>
                      <a:pt x="75200" y="37594"/>
                    </a:cubicBezTo>
                    <a:close/>
                  </a:path>
                </a:pathLst>
              </a:custGeom>
              <a:solidFill>
                <a:srgbClr val="1496EE"/>
              </a:solidFill>
              <a:ln w="12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grpSp>
            <p:nvGrpSpPr>
              <p:cNvPr id="382" name="Gráfico 8">
                <a:extLst>
                  <a:ext uri="{FF2B5EF4-FFF2-40B4-BE49-F238E27FC236}">
                    <a16:creationId xmlns:a16="http://schemas.microsoft.com/office/drawing/2014/main" id="{82DC2C0E-2BD2-EA06-829A-7CFBE103783D}"/>
                  </a:ext>
                </a:extLst>
              </p:cNvPr>
              <p:cNvGrpSpPr/>
              <p:nvPr/>
            </p:nvGrpSpPr>
            <p:grpSpPr>
              <a:xfrm>
                <a:off x="-5411563" y="1889985"/>
                <a:ext cx="47268" cy="43010"/>
                <a:chOff x="-5411563" y="1889985"/>
                <a:chExt cx="47268" cy="43010"/>
              </a:xfrm>
              <a:solidFill>
                <a:srgbClr val="FFFFFF"/>
              </a:solidFill>
            </p:grpSpPr>
            <p:sp>
              <p:nvSpPr>
                <p:cNvPr id="383" name="Forma Livre: Forma 382">
                  <a:extLst>
                    <a:ext uri="{FF2B5EF4-FFF2-40B4-BE49-F238E27FC236}">
                      <a16:creationId xmlns:a16="http://schemas.microsoft.com/office/drawing/2014/main" id="{4AA2ED95-23FC-10E7-EA09-6CD235B587BE}"/>
                    </a:ext>
                  </a:extLst>
                </p:cNvPr>
                <p:cNvSpPr/>
                <p:nvPr/>
              </p:nvSpPr>
              <p:spPr>
                <a:xfrm>
                  <a:off x="-5411563" y="1907138"/>
                  <a:ext cx="13599" cy="25845"/>
                </a:xfrm>
                <a:custGeom>
                  <a:avLst/>
                  <a:gdLst>
                    <a:gd name="connsiteX0" fmla="*/ 10507 w 13599"/>
                    <a:gd name="connsiteY0" fmla="*/ 0 h 25845"/>
                    <a:gd name="connsiteX1" fmla="*/ 3092 w 13599"/>
                    <a:gd name="connsiteY1" fmla="*/ 0 h 25845"/>
                    <a:gd name="connsiteX2" fmla="*/ 0 w 13599"/>
                    <a:gd name="connsiteY2" fmla="*/ 3093 h 25845"/>
                    <a:gd name="connsiteX3" fmla="*/ 0 w 13599"/>
                    <a:gd name="connsiteY3" fmla="*/ 22753 h 25845"/>
                    <a:gd name="connsiteX4" fmla="*/ 3092 w 13599"/>
                    <a:gd name="connsiteY4" fmla="*/ 25845 h 25845"/>
                    <a:gd name="connsiteX5" fmla="*/ 10507 w 13599"/>
                    <a:gd name="connsiteY5" fmla="*/ 25845 h 25845"/>
                    <a:gd name="connsiteX6" fmla="*/ 13599 w 13599"/>
                    <a:gd name="connsiteY6" fmla="*/ 22753 h 25845"/>
                    <a:gd name="connsiteX7" fmla="*/ 13599 w 13599"/>
                    <a:gd name="connsiteY7" fmla="*/ 3093 h 25845"/>
                    <a:gd name="connsiteX8" fmla="*/ 10507 w 13599"/>
                    <a:gd name="connsiteY8" fmla="*/ 0 h 25845"/>
                    <a:gd name="connsiteX9" fmla="*/ 9538 w 13599"/>
                    <a:gd name="connsiteY9" fmla="*/ 23995 h 25845"/>
                    <a:gd name="connsiteX10" fmla="*/ 7750 w 13599"/>
                    <a:gd name="connsiteY10" fmla="*/ 22219 h 25845"/>
                    <a:gd name="connsiteX11" fmla="*/ 9538 w 13599"/>
                    <a:gd name="connsiteY11" fmla="*/ 20443 h 25845"/>
                    <a:gd name="connsiteX12" fmla="*/ 11314 w 13599"/>
                    <a:gd name="connsiteY12" fmla="*/ 22219 h 25845"/>
                    <a:gd name="connsiteX13" fmla="*/ 9538 w 13599"/>
                    <a:gd name="connsiteY13" fmla="*/ 23995 h 25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3599" h="25845">
                      <a:moveTo>
                        <a:pt x="10507" y="0"/>
                      </a:moveTo>
                      <a:lnTo>
                        <a:pt x="3092" y="0"/>
                      </a:lnTo>
                      <a:cubicBezTo>
                        <a:pt x="1391" y="0"/>
                        <a:pt x="0" y="1391"/>
                        <a:pt x="0" y="3093"/>
                      </a:cubicBezTo>
                      <a:lnTo>
                        <a:pt x="0" y="22753"/>
                      </a:lnTo>
                      <a:cubicBezTo>
                        <a:pt x="0" y="24467"/>
                        <a:pt x="1391" y="25845"/>
                        <a:pt x="3092" y="25845"/>
                      </a:cubicBezTo>
                      <a:lnTo>
                        <a:pt x="10507" y="25845"/>
                      </a:lnTo>
                      <a:cubicBezTo>
                        <a:pt x="12221" y="25845"/>
                        <a:pt x="13599" y="24454"/>
                        <a:pt x="13599" y="22753"/>
                      </a:cubicBezTo>
                      <a:lnTo>
                        <a:pt x="13599" y="3093"/>
                      </a:lnTo>
                      <a:cubicBezTo>
                        <a:pt x="13599" y="1391"/>
                        <a:pt x="12221" y="0"/>
                        <a:pt x="10507" y="0"/>
                      </a:cubicBezTo>
                      <a:close/>
                      <a:moveTo>
                        <a:pt x="9538" y="23995"/>
                      </a:moveTo>
                      <a:cubicBezTo>
                        <a:pt x="8557" y="23995"/>
                        <a:pt x="7750" y="23200"/>
                        <a:pt x="7750" y="22219"/>
                      </a:cubicBezTo>
                      <a:cubicBezTo>
                        <a:pt x="7750" y="21238"/>
                        <a:pt x="8557" y="20443"/>
                        <a:pt x="9538" y="20443"/>
                      </a:cubicBezTo>
                      <a:cubicBezTo>
                        <a:pt x="10519" y="20443"/>
                        <a:pt x="11314" y="21238"/>
                        <a:pt x="11314" y="22219"/>
                      </a:cubicBezTo>
                      <a:cubicBezTo>
                        <a:pt x="11314" y="23200"/>
                        <a:pt x="10519" y="23995"/>
                        <a:pt x="9538" y="2399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384" name="Forma Livre: Forma 383">
                  <a:extLst>
                    <a:ext uri="{FF2B5EF4-FFF2-40B4-BE49-F238E27FC236}">
                      <a16:creationId xmlns:a16="http://schemas.microsoft.com/office/drawing/2014/main" id="{8D731937-E30C-3347-E501-DEB6906E5420}"/>
                    </a:ext>
                  </a:extLst>
                </p:cNvPr>
                <p:cNvSpPr/>
                <p:nvPr/>
              </p:nvSpPr>
              <p:spPr>
                <a:xfrm>
                  <a:off x="-5394983" y="1889985"/>
                  <a:ext cx="30688" cy="43010"/>
                </a:xfrm>
                <a:custGeom>
                  <a:avLst/>
                  <a:gdLst>
                    <a:gd name="connsiteX0" fmla="*/ 26056 w 30688"/>
                    <a:gd name="connsiteY0" fmla="*/ 30728 h 43010"/>
                    <a:gd name="connsiteX1" fmla="*/ 26056 w 30688"/>
                    <a:gd name="connsiteY1" fmla="*/ 30877 h 43010"/>
                    <a:gd name="connsiteX2" fmla="*/ 26640 w 30688"/>
                    <a:gd name="connsiteY2" fmla="*/ 30877 h 43010"/>
                    <a:gd name="connsiteX3" fmla="*/ 29857 w 30688"/>
                    <a:gd name="connsiteY3" fmla="*/ 34093 h 43010"/>
                    <a:gd name="connsiteX4" fmla="*/ 28925 w 30688"/>
                    <a:gd name="connsiteY4" fmla="*/ 36366 h 43010"/>
                    <a:gd name="connsiteX5" fmla="*/ 26640 w 30688"/>
                    <a:gd name="connsiteY5" fmla="*/ 37323 h 43010"/>
                    <a:gd name="connsiteX6" fmla="*/ 26056 w 30688"/>
                    <a:gd name="connsiteY6" fmla="*/ 37323 h 43010"/>
                    <a:gd name="connsiteX7" fmla="*/ 26056 w 30688"/>
                    <a:gd name="connsiteY7" fmla="*/ 37484 h 43010"/>
                    <a:gd name="connsiteX8" fmla="*/ 28652 w 30688"/>
                    <a:gd name="connsiteY8" fmla="*/ 40241 h 43010"/>
                    <a:gd name="connsiteX9" fmla="*/ 26056 w 30688"/>
                    <a:gd name="connsiteY9" fmla="*/ 42998 h 43010"/>
                    <a:gd name="connsiteX10" fmla="*/ 25870 w 30688"/>
                    <a:gd name="connsiteY10" fmla="*/ 43011 h 43010"/>
                    <a:gd name="connsiteX11" fmla="*/ 4583 w 30688"/>
                    <a:gd name="connsiteY11" fmla="*/ 43011 h 43010"/>
                    <a:gd name="connsiteX12" fmla="*/ 0 w 30688"/>
                    <a:gd name="connsiteY12" fmla="*/ 38453 h 43010"/>
                    <a:gd name="connsiteX13" fmla="*/ 0 w 30688"/>
                    <a:gd name="connsiteY13" fmla="*/ 21065 h 43010"/>
                    <a:gd name="connsiteX14" fmla="*/ 5750 w 30688"/>
                    <a:gd name="connsiteY14" fmla="*/ 10161 h 43010"/>
                    <a:gd name="connsiteX15" fmla="*/ 7154 w 30688"/>
                    <a:gd name="connsiteY15" fmla="*/ 6062 h 43010"/>
                    <a:gd name="connsiteX16" fmla="*/ 9551 w 30688"/>
                    <a:gd name="connsiteY16" fmla="*/ 14 h 43010"/>
                    <a:gd name="connsiteX17" fmla="*/ 14680 w 30688"/>
                    <a:gd name="connsiteY17" fmla="*/ 11217 h 43010"/>
                    <a:gd name="connsiteX18" fmla="*/ 12842 w 30688"/>
                    <a:gd name="connsiteY18" fmla="*/ 15737 h 43010"/>
                    <a:gd name="connsiteX19" fmla="*/ 26752 w 30688"/>
                    <a:gd name="connsiteY19" fmla="*/ 15737 h 43010"/>
                    <a:gd name="connsiteX20" fmla="*/ 30689 w 30688"/>
                    <a:gd name="connsiteY20" fmla="*/ 19687 h 43010"/>
                    <a:gd name="connsiteX21" fmla="*/ 29546 w 30688"/>
                    <a:gd name="connsiteY21" fmla="*/ 22469 h 43010"/>
                    <a:gd name="connsiteX22" fmla="*/ 27062 w 30688"/>
                    <a:gd name="connsiteY22" fmla="*/ 23611 h 43010"/>
                    <a:gd name="connsiteX23" fmla="*/ 30527 w 30688"/>
                    <a:gd name="connsiteY23" fmla="*/ 27176 h 43010"/>
                    <a:gd name="connsiteX24" fmla="*/ 29484 w 30688"/>
                    <a:gd name="connsiteY24" fmla="*/ 29672 h 43010"/>
                    <a:gd name="connsiteX25" fmla="*/ 26975 w 30688"/>
                    <a:gd name="connsiteY25" fmla="*/ 30715 h 43010"/>
                    <a:gd name="connsiteX26" fmla="*/ 26069 w 30688"/>
                    <a:gd name="connsiteY26" fmla="*/ 30715 h 430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30688" h="43010">
                      <a:moveTo>
                        <a:pt x="26056" y="30728"/>
                      </a:moveTo>
                      <a:lnTo>
                        <a:pt x="26056" y="30877"/>
                      </a:lnTo>
                      <a:lnTo>
                        <a:pt x="26640" y="30877"/>
                      </a:lnTo>
                      <a:cubicBezTo>
                        <a:pt x="28428" y="30877"/>
                        <a:pt x="29857" y="32305"/>
                        <a:pt x="29857" y="34093"/>
                      </a:cubicBezTo>
                      <a:cubicBezTo>
                        <a:pt x="29857" y="34975"/>
                        <a:pt x="29496" y="35782"/>
                        <a:pt x="28925" y="36366"/>
                      </a:cubicBezTo>
                      <a:cubicBezTo>
                        <a:pt x="28329" y="36950"/>
                        <a:pt x="27522" y="37323"/>
                        <a:pt x="26640" y="37323"/>
                      </a:cubicBezTo>
                      <a:lnTo>
                        <a:pt x="26056" y="37323"/>
                      </a:lnTo>
                      <a:lnTo>
                        <a:pt x="26056" y="37484"/>
                      </a:lnTo>
                      <a:cubicBezTo>
                        <a:pt x="27509" y="37583"/>
                        <a:pt x="28652" y="38776"/>
                        <a:pt x="28652" y="40241"/>
                      </a:cubicBezTo>
                      <a:cubicBezTo>
                        <a:pt x="28652" y="41707"/>
                        <a:pt x="27509" y="42899"/>
                        <a:pt x="26056" y="42998"/>
                      </a:cubicBezTo>
                      <a:cubicBezTo>
                        <a:pt x="25994" y="43011"/>
                        <a:pt x="25932" y="43011"/>
                        <a:pt x="25870" y="43011"/>
                      </a:cubicBezTo>
                      <a:lnTo>
                        <a:pt x="4583" y="43011"/>
                      </a:lnTo>
                      <a:cubicBezTo>
                        <a:pt x="2049" y="43011"/>
                        <a:pt x="0" y="40961"/>
                        <a:pt x="0" y="38453"/>
                      </a:cubicBezTo>
                      <a:lnTo>
                        <a:pt x="0" y="21065"/>
                      </a:lnTo>
                      <a:cubicBezTo>
                        <a:pt x="0" y="18345"/>
                        <a:pt x="3515" y="12670"/>
                        <a:pt x="5750" y="10161"/>
                      </a:cubicBezTo>
                      <a:cubicBezTo>
                        <a:pt x="6769" y="9031"/>
                        <a:pt x="7278" y="7565"/>
                        <a:pt x="7154" y="6062"/>
                      </a:cubicBezTo>
                      <a:cubicBezTo>
                        <a:pt x="6967" y="3665"/>
                        <a:pt x="7116" y="250"/>
                        <a:pt x="9551" y="14"/>
                      </a:cubicBezTo>
                      <a:cubicBezTo>
                        <a:pt x="13351" y="-346"/>
                        <a:pt x="16481" y="6249"/>
                        <a:pt x="14680" y="11217"/>
                      </a:cubicBezTo>
                      <a:cubicBezTo>
                        <a:pt x="13935" y="13229"/>
                        <a:pt x="13326" y="14719"/>
                        <a:pt x="12842" y="15737"/>
                      </a:cubicBezTo>
                      <a:lnTo>
                        <a:pt x="26752" y="15737"/>
                      </a:lnTo>
                      <a:cubicBezTo>
                        <a:pt x="28925" y="15737"/>
                        <a:pt x="30689" y="17513"/>
                        <a:pt x="30689" y="19687"/>
                      </a:cubicBezTo>
                      <a:cubicBezTo>
                        <a:pt x="30689" y="20767"/>
                        <a:pt x="30254" y="21761"/>
                        <a:pt x="29546" y="22469"/>
                      </a:cubicBezTo>
                      <a:cubicBezTo>
                        <a:pt x="28888" y="23115"/>
                        <a:pt x="28031" y="23549"/>
                        <a:pt x="27062" y="23611"/>
                      </a:cubicBezTo>
                      <a:cubicBezTo>
                        <a:pt x="28975" y="23661"/>
                        <a:pt x="30527" y="25238"/>
                        <a:pt x="30527" y="27176"/>
                      </a:cubicBezTo>
                      <a:cubicBezTo>
                        <a:pt x="30527" y="28144"/>
                        <a:pt x="30130" y="29039"/>
                        <a:pt x="29484" y="29672"/>
                      </a:cubicBezTo>
                      <a:cubicBezTo>
                        <a:pt x="28838" y="30318"/>
                        <a:pt x="27956" y="30715"/>
                        <a:pt x="26975" y="30715"/>
                      </a:cubicBezTo>
                      <a:lnTo>
                        <a:pt x="26069" y="307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</p:grpSp>
        <p:grpSp>
          <p:nvGrpSpPr>
            <p:cNvPr id="385" name="Gráfico 8">
              <a:extLst>
                <a:ext uri="{FF2B5EF4-FFF2-40B4-BE49-F238E27FC236}">
                  <a16:creationId xmlns:a16="http://schemas.microsoft.com/office/drawing/2014/main" id="{FAF564DF-46DF-29DA-5E6B-2BF328AC96B6}"/>
                </a:ext>
              </a:extLst>
            </p:cNvPr>
            <p:cNvGrpSpPr/>
            <p:nvPr/>
          </p:nvGrpSpPr>
          <p:grpSpPr>
            <a:xfrm>
              <a:off x="-4728437" y="1648550"/>
              <a:ext cx="78168" cy="78168"/>
              <a:chOff x="-4728437" y="1648550"/>
              <a:chExt cx="78168" cy="78168"/>
            </a:xfrm>
          </p:grpSpPr>
          <p:sp>
            <p:nvSpPr>
              <p:cNvPr id="386" name="Forma Livre: Forma 385">
                <a:extLst>
                  <a:ext uri="{FF2B5EF4-FFF2-40B4-BE49-F238E27FC236}">
                    <a16:creationId xmlns:a16="http://schemas.microsoft.com/office/drawing/2014/main" id="{CE8B2609-10C1-133D-DFD8-446AA7086EBD}"/>
                  </a:ext>
                </a:extLst>
              </p:cNvPr>
              <p:cNvSpPr/>
              <p:nvPr/>
            </p:nvSpPr>
            <p:spPr>
              <a:xfrm>
                <a:off x="-4728437" y="1648550"/>
                <a:ext cx="78168" cy="78168"/>
              </a:xfrm>
              <a:custGeom>
                <a:avLst/>
                <a:gdLst>
                  <a:gd name="connsiteX0" fmla="*/ 78169 w 78168"/>
                  <a:gd name="connsiteY0" fmla="*/ 39084 h 78168"/>
                  <a:gd name="connsiteX1" fmla="*/ 39084 w 78168"/>
                  <a:gd name="connsiteY1" fmla="*/ 78169 h 78168"/>
                  <a:gd name="connsiteX2" fmla="*/ 0 w 78168"/>
                  <a:gd name="connsiteY2" fmla="*/ 39084 h 78168"/>
                  <a:gd name="connsiteX3" fmla="*/ 39084 w 78168"/>
                  <a:gd name="connsiteY3" fmla="*/ 0 h 78168"/>
                  <a:gd name="connsiteX4" fmla="*/ 78169 w 78168"/>
                  <a:gd name="connsiteY4" fmla="*/ 39084 h 78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168" h="78168">
                    <a:moveTo>
                      <a:pt x="78169" y="39084"/>
                    </a:moveTo>
                    <a:cubicBezTo>
                      <a:pt x="78169" y="60670"/>
                      <a:pt x="60670" y="78169"/>
                      <a:pt x="39084" y="78169"/>
                    </a:cubicBezTo>
                    <a:cubicBezTo>
                      <a:pt x="17499" y="78169"/>
                      <a:pt x="0" y="60670"/>
                      <a:pt x="0" y="39084"/>
                    </a:cubicBezTo>
                    <a:cubicBezTo>
                      <a:pt x="0" y="17499"/>
                      <a:pt x="17499" y="0"/>
                      <a:pt x="39084" y="0"/>
                    </a:cubicBezTo>
                    <a:cubicBezTo>
                      <a:pt x="60670" y="0"/>
                      <a:pt x="78169" y="17499"/>
                      <a:pt x="78169" y="39084"/>
                    </a:cubicBezTo>
                    <a:close/>
                  </a:path>
                </a:pathLst>
              </a:custGeom>
              <a:solidFill>
                <a:srgbClr val="1496EE"/>
              </a:solidFill>
              <a:ln w="12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grpSp>
            <p:nvGrpSpPr>
              <p:cNvPr id="387" name="Gráfico 8">
                <a:extLst>
                  <a:ext uri="{FF2B5EF4-FFF2-40B4-BE49-F238E27FC236}">
                    <a16:creationId xmlns:a16="http://schemas.microsoft.com/office/drawing/2014/main" id="{B39196DD-9AA9-43B4-F2F7-CAD045F14711}"/>
                  </a:ext>
                </a:extLst>
              </p:cNvPr>
              <p:cNvGrpSpPr/>
              <p:nvPr/>
            </p:nvGrpSpPr>
            <p:grpSpPr>
              <a:xfrm>
                <a:off x="-4713907" y="1662048"/>
                <a:ext cx="49107" cy="44712"/>
                <a:chOff x="-4713907" y="1662048"/>
                <a:chExt cx="49107" cy="44712"/>
              </a:xfrm>
              <a:solidFill>
                <a:srgbClr val="FFFFFF"/>
              </a:solidFill>
            </p:grpSpPr>
            <p:sp>
              <p:nvSpPr>
                <p:cNvPr id="388" name="Forma Livre: Forma 387">
                  <a:extLst>
                    <a:ext uri="{FF2B5EF4-FFF2-40B4-BE49-F238E27FC236}">
                      <a16:creationId xmlns:a16="http://schemas.microsoft.com/office/drawing/2014/main" id="{EDBC7943-7FB5-5F9B-B53C-06815A6E116A}"/>
                    </a:ext>
                  </a:extLst>
                </p:cNvPr>
                <p:cNvSpPr/>
                <p:nvPr/>
              </p:nvSpPr>
              <p:spPr>
                <a:xfrm>
                  <a:off x="-4713907" y="1679872"/>
                  <a:ext cx="14133" cy="26863"/>
                </a:xfrm>
                <a:custGeom>
                  <a:avLst/>
                  <a:gdLst>
                    <a:gd name="connsiteX0" fmla="*/ 10917 w 14133"/>
                    <a:gd name="connsiteY0" fmla="*/ 0 h 26863"/>
                    <a:gd name="connsiteX1" fmla="*/ 3217 w 14133"/>
                    <a:gd name="connsiteY1" fmla="*/ 0 h 26863"/>
                    <a:gd name="connsiteX2" fmla="*/ 0 w 14133"/>
                    <a:gd name="connsiteY2" fmla="*/ 3217 h 26863"/>
                    <a:gd name="connsiteX3" fmla="*/ 0 w 14133"/>
                    <a:gd name="connsiteY3" fmla="*/ 23647 h 26863"/>
                    <a:gd name="connsiteX4" fmla="*/ 3217 w 14133"/>
                    <a:gd name="connsiteY4" fmla="*/ 26864 h 26863"/>
                    <a:gd name="connsiteX5" fmla="*/ 10917 w 14133"/>
                    <a:gd name="connsiteY5" fmla="*/ 26864 h 26863"/>
                    <a:gd name="connsiteX6" fmla="*/ 14133 w 14133"/>
                    <a:gd name="connsiteY6" fmla="*/ 23647 h 26863"/>
                    <a:gd name="connsiteX7" fmla="*/ 14133 w 14133"/>
                    <a:gd name="connsiteY7" fmla="*/ 3217 h 26863"/>
                    <a:gd name="connsiteX8" fmla="*/ 10917 w 14133"/>
                    <a:gd name="connsiteY8" fmla="*/ 0 h 26863"/>
                    <a:gd name="connsiteX9" fmla="*/ 9911 w 14133"/>
                    <a:gd name="connsiteY9" fmla="*/ 24939 h 26863"/>
                    <a:gd name="connsiteX10" fmla="*/ 8048 w 14133"/>
                    <a:gd name="connsiteY10" fmla="*/ 23100 h 26863"/>
                    <a:gd name="connsiteX11" fmla="*/ 9911 w 14133"/>
                    <a:gd name="connsiteY11" fmla="*/ 21262 h 26863"/>
                    <a:gd name="connsiteX12" fmla="*/ 11749 w 14133"/>
                    <a:gd name="connsiteY12" fmla="*/ 23100 h 26863"/>
                    <a:gd name="connsiteX13" fmla="*/ 9911 w 14133"/>
                    <a:gd name="connsiteY13" fmla="*/ 24939 h 26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4133" h="26863">
                      <a:moveTo>
                        <a:pt x="10917" y="0"/>
                      </a:moveTo>
                      <a:lnTo>
                        <a:pt x="3217" y="0"/>
                      </a:lnTo>
                      <a:cubicBezTo>
                        <a:pt x="1441" y="0"/>
                        <a:pt x="0" y="1441"/>
                        <a:pt x="0" y="3217"/>
                      </a:cubicBezTo>
                      <a:lnTo>
                        <a:pt x="0" y="23647"/>
                      </a:lnTo>
                      <a:cubicBezTo>
                        <a:pt x="0" y="25423"/>
                        <a:pt x="1441" y="26864"/>
                        <a:pt x="3217" y="26864"/>
                      </a:cubicBezTo>
                      <a:lnTo>
                        <a:pt x="10917" y="26864"/>
                      </a:lnTo>
                      <a:cubicBezTo>
                        <a:pt x="12693" y="26864"/>
                        <a:pt x="14133" y="25423"/>
                        <a:pt x="14133" y="23647"/>
                      </a:cubicBezTo>
                      <a:lnTo>
                        <a:pt x="14133" y="3217"/>
                      </a:lnTo>
                      <a:cubicBezTo>
                        <a:pt x="14133" y="1441"/>
                        <a:pt x="12693" y="0"/>
                        <a:pt x="10917" y="0"/>
                      </a:cubicBezTo>
                      <a:close/>
                      <a:moveTo>
                        <a:pt x="9911" y="24939"/>
                      </a:moveTo>
                      <a:cubicBezTo>
                        <a:pt x="8892" y="24939"/>
                        <a:pt x="8048" y="24119"/>
                        <a:pt x="8048" y="23100"/>
                      </a:cubicBezTo>
                      <a:cubicBezTo>
                        <a:pt x="8048" y="22082"/>
                        <a:pt x="8880" y="21262"/>
                        <a:pt x="9911" y="21262"/>
                      </a:cubicBezTo>
                      <a:cubicBezTo>
                        <a:pt x="10942" y="21262"/>
                        <a:pt x="11749" y="22082"/>
                        <a:pt x="11749" y="23100"/>
                      </a:cubicBezTo>
                      <a:cubicBezTo>
                        <a:pt x="11749" y="24119"/>
                        <a:pt x="10929" y="24939"/>
                        <a:pt x="9911" y="2493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389" name="Forma Livre: Forma 388">
                  <a:extLst>
                    <a:ext uri="{FF2B5EF4-FFF2-40B4-BE49-F238E27FC236}">
                      <a16:creationId xmlns:a16="http://schemas.microsoft.com/office/drawing/2014/main" id="{546BE52F-FD48-C086-40F9-CF8B32B9BEC4}"/>
                    </a:ext>
                  </a:extLst>
                </p:cNvPr>
                <p:cNvSpPr/>
                <p:nvPr/>
              </p:nvSpPr>
              <p:spPr>
                <a:xfrm>
                  <a:off x="-4696681" y="1662048"/>
                  <a:ext cx="31881" cy="44712"/>
                </a:xfrm>
                <a:custGeom>
                  <a:avLst/>
                  <a:gdLst>
                    <a:gd name="connsiteX0" fmla="*/ 27087 w 31881"/>
                    <a:gd name="connsiteY0" fmla="*/ 31933 h 44712"/>
                    <a:gd name="connsiteX1" fmla="*/ 27087 w 31881"/>
                    <a:gd name="connsiteY1" fmla="*/ 32082 h 44712"/>
                    <a:gd name="connsiteX2" fmla="*/ 27696 w 31881"/>
                    <a:gd name="connsiteY2" fmla="*/ 32082 h 44712"/>
                    <a:gd name="connsiteX3" fmla="*/ 31049 w 31881"/>
                    <a:gd name="connsiteY3" fmla="*/ 35435 h 44712"/>
                    <a:gd name="connsiteX4" fmla="*/ 30080 w 31881"/>
                    <a:gd name="connsiteY4" fmla="*/ 37795 h 44712"/>
                    <a:gd name="connsiteX5" fmla="*/ 27696 w 31881"/>
                    <a:gd name="connsiteY5" fmla="*/ 38788 h 44712"/>
                    <a:gd name="connsiteX6" fmla="*/ 27087 w 31881"/>
                    <a:gd name="connsiteY6" fmla="*/ 38788 h 44712"/>
                    <a:gd name="connsiteX7" fmla="*/ 27087 w 31881"/>
                    <a:gd name="connsiteY7" fmla="*/ 38962 h 44712"/>
                    <a:gd name="connsiteX8" fmla="*/ 29782 w 31881"/>
                    <a:gd name="connsiteY8" fmla="*/ 41831 h 44712"/>
                    <a:gd name="connsiteX9" fmla="*/ 27087 w 31881"/>
                    <a:gd name="connsiteY9" fmla="*/ 44700 h 44712"/>
                    <a:gd name="connsiteX10" fmla="*/ 26888 w 31881"/>
                    <a:gd name="connsiteY10" fmla="*/ 44713 h 44712"/>
                    <a:gd name="connsiteX11" fmla="*/ 4757 w 31881"/>
                    <a:gd name="connsiteY11" fmla="*/ 44713 h 44712"/>
                    <a:gd name="connsiteX12" fmla="*/ 0 w 31881"/>
                    <a:gd name="connsiteY12" fmla="*/ 39968 h 44712"/>
                    <a:gd name="connsiteX13" fmla="*/ 0 w 31881"/>
                    <a:gd name="connsiteY13" fmla="*/ 21898 h 44712"/>
                    <a:gd name="connsiteX14" fmla="*/ 5974 w 31881"/>
                    <a:gd name="connsiteY14" fmla="*/ 10559 h 44712"/>
                    <a:gd name="connsiteX15" fmla="*/ 7427 w 31881"/>
                    <a:gd name="connsiteY15" fmla="*/ 6299 h 44712"/>
                    <a:gd name="connsiteX16" fmla="*/ 9923 w 31881"/>
                    <a:gd name="connsiteY16" fmla="*/ 15 h 44712"/>
                    <a:gd name="connsiteX17" fmla="*/ 15251 w 31881"/>
                    <a:gd name="connsiteY17" fmla="*/ 11652 h 44712"/>
                    <a:gd name="connsiteX18" fmla="*/ 13339 w 31881"/>
                    <a:gd name="connsiteY18" fmla="*/ 16359 h 44712"/>
                    <a:gd name="connsiteX19" fmla="*/ 27795 w 31881"/>
                    <a:gd name="connsiteY19" fmla="*/ 16359 h 44712"/>
                    <a:gd name="connsiteX20" fmla="*/ 31881 w 31881"/>
                    <a:gd name="connsiteY20" fmla="*/ 20457 h 44712"/>
                    <a:gd name="connsiteX21" fmla="*/ 30689 w 31881"/>
                    <a:gd name="connsiteY21" fmla="*/ 23351 h 44712"/>
                    <a:gd name="connsiteX22" fmla="*/ 28105 w 31881"/>
                    <a:gd name="connsiteY22" fmla="*/ 24543 h 44712"/>
                    <a:gd name="connsiteX23" fmla="*/ 31707 w 31881"/>
                    <a:gd name="connsiteY23" fmla="*/ 28244 h 44712"/>
                    <a:gd name="connsiteX24" fmla="*/ 30614 w 31881"/>
                    <a:gd name="connsiteY24" fmla="*/ 30840 h 44712"/>
                    <a:gd name="connsiteX25" fmla="*/ 28006 w 31881"/>
                    <a:gd name="connsiteY25" fmla="*/ 31933 h 44712"/>
                    <a:gd name="connsiteX26" fmla="*/ 27075 w 31881"/>
                    <a:gd name="connsiteY26" fmla="*/ 31933 h 44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31881" h="44712">
                      <a:moveTo>
                        <a:pt x="27087" y="31933"/>
                      </a:moveTo>
                      <a:lnTo>
                        <a:pt x="27087" y="32082"/>
                      </a:lnTo>
                      <a:lnTo>
                        <a:pt x="27696" y="32082"/>
                      </a:lnTo>
                      <a:cubicBezTo>
                        <a:pt x="29559" y="32082"/>
                        <a:pt x="31049" y="33572"/>
                        <a:pt x="31049" y="35435"/>
                      </a:cubicBezTo>
                      <a:cubicBezTo>
                        <a:pt x="31049" y="36354"/>
                        <a:pt x="30676" y="37199"/>
                        <a:pt x="30080" y="37795"/>
                      </a:cubicBezTo>
                      <a:cubicBezTo>
                        <a:pt x="29459" y="38403"/>
                        <a:pt x="28627" y="38788"/>
                        <a:pt x="27696" y="38788"/>
                      </a:cubicBezTo>
                      <a:lnTo>
                        <a:pt x="27087" y="38788"/>
                      </a:lnTo>
                      <a:lnTo>
                        <a:pt x="27087" y="38962"/>
                      </a:lnTo>
                      <a:cubicBezTo>
                        <a:pt x="28590" y="39062"/>
                        <a:pt x="29782" y="40304"/>
                        <a:pt x="29782" y="41831"/>
                      </a:cubicBezTo>
                      <a:cubicBezTo>
                        <a:pt x="29782" y="43359"/>
                        <a:pt x="28590" y="44588"/>
                        <a:pt x="27087" y="44700"/>
                      </a:cubicBezTo>
                      <a:cubicBezTo>
                        <a:pt x="27025" y="44713"/>
                        <a:pt x="26951" y="44713"/>
                        <a:pt x="26888" y="44713"/>
                      </a:cubicBezTo>
                      <a:lnTo>
                        <a:pt x="4757" y="44713"/>
                      </a:lnTo>
                      <a:cubicBezTo>
                        <a:pt x="2124" y="44713"/>
                        <a:pt x="0" y="42589"/>
                        <a:pt x="0" y="39968"/>
                      </a:cubicBezTo>
                      <a:lnTo>
                        <a:pt x="0" y="21898"/>
                      </a:lnTo>
                      <a:cubicBezTo>
                        <a:pt x="0" y="19079"/>
                        <a:pt x="3664" y="13179"/>
                        <a:pt x="5974" y="10559"/>
                      </a:cubicBezTo>
                      <a:cubicBezTo>
                        <a:pt x="7030" y="9391"/>
                        <a:pt x="7564" y="7864"/>
                        <a:pt x="7427" y="6299"/>
                      </a:cubicBezTo>
                      <a:cubicBezTo>
                        <a:pt x="7228" y="3803"/>
                        <a:pt x="7390" y="251"/>
                        <a:pt x="9923" y="15"/>
                      </a:cubicBezTo>
                      <a:cubicBezTo>
                        <a:pt x="13873" y="-358"/>
                        <a:pt x="17127" y="6498"/>
                        <a:pt x="15251" y="11652"/>
                      </a:cubicBezTo>
                      <a:cubicBezTo>
                        <a:pt x="14481" y="13751"/>
                        <a:pt x="13848" y="15291"/>
                        <a:pt x="13339" y="16359"/>
                      </a:cubicBezTo>
                      <a:lnTo>
                        <a:pt x="27795" y="16359"/>
                      </a:lnTo>
                      <a:cubicBezTo>
                        <a:pt x="30055" y="16359"/>
                        <a:pt x="31881" y="18197"/>
                        <a:pt x="31881" y="20457"/>
                      </a:cubicBezTo>
                      <a:cubicBezTo>
                        <a:pt x="31881" y="21575"/>
                        <a:pt x="31422" y="22618"/>
                        <a:pt x="30689" y="23351"/>
                      </a:cubicBezTo>
                      <a:cubicBezTo>
                        <a:pt x="30006" y="24022"/>
                        <a:pt x="29112" y="24469"/>
                        <a:pt x="28105" y="24543"/>
                      </a:cubicBezTo>
                      <a:cubicBezTo>
                        <a:pt x="30105" y="24593"/>
                        <a:pt x="31707" y="26232"/>
                        <a:pt x="31707" y="28244"/>
                      </a:cubicBezTo>
                      <a:cubicBezTo>
                        <a:pt x="31707" y="29250"/>
                        <a:pt x="31285" y="30182"/>
                        <a:pt x="30614" y="30840"/>
                      </a:cubicBezTo>
                      <a:cubicBezTo>
                        <a:pt x="29944" y="31511"/>
                        <a:pt x="29025" y="31933"/>
                        <a:pt x="28006" y="31933"/>
                      </a:cubicBezTo>
                      <a:lnTo>
                        <a:pt x="27075" y="319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</p:grpSp>
        <p:grpSp>
          <p:nvGrpSpPr>
            <p:cNvPr id="390" name="Gráfico 8">
              <a:extLst>
                <a:ext uri="{FF2B5EF4-FFF2-40B4-BE49-F238E27FC236}">
                  <a16:creationId xmlns:a16="http://schemas.microsoft.com/office/drawing/2014/main" id="{CC814977-A2D1-964A-1145-ACE995D947CB}"/>
                </a:ext>
              </a:extLst>
            </p:cNvPr>
            <p:cNvGrpSpPr/>
            <p:nvPr/>
          </p:nvGrpSpPr>
          <p:grpSpPr>
            <a:xfrm>
              <a:off x="-5453641" y="2340606"/>
              <a:ext cx="75063" cy="75063"/>
              <a:chOff x="-5453641" y="2340606"/>
              <a:chExt cx="75063" cy="75063"/>
            </a:xfrm>
          </p:grpSpPr>
          <p:sp>
            <p:nvSpPr>
              <p:cNvPr id="391" name="Forma Livre: Forma 390">
                <a:extLst>
                  <a:ext uri="{FF2B5EF4-FFF2-40B4-BE49-F238E27FC236}">
                    <a16:creationId xmlns:a16="http://schemas.microsoft.com/office/drawing/2014/main" id="{904E81DF-1967-829E-12A6-1E28FFEA5989}"/>
                  </a:ext>
                </a:extLst>
              </p:cNvPr>
              <p:cNvSpPr/>
              <p:nvPr/>
            </p:nvSpPr>
            <p:spPr>
              <a:xfrm>
                <a:off x="-5453641" y="2340606"/>
                <a:ext cx="75063" cy="75063"/>
              </a:xfrm>
              <a:custGeom>
                <a:avLst/>
                <a:gdLst>
                  <a:gd name="connsiteX0" fmla="*/ 75064 w 75063"/>
                  <a:gd name="connsiteY0" fmla="*/ 37532 h 75063"/>
                  <a:gd name="connsiteX1" fmla="*/ 37532 w 75063"/>
                  <a:gd name="connsiteY1" fmla="*/ 75064 h 75063"/>
                  <a:gd name="connsiteX2" fmla="*/ 0 w 75063"/>
                  <a:gd name="connsiteY2" fmla="*/ 37532 h 75063"/>
                  <a:gd name="connsiteX3" fmla="*/ 37532 w 75063"/>
                  <a:gd name="connsiteY3" fmla="*/ 0 h 75063"/>
                  <a:gd name="connsiteX4" fmla="*/ 75064 w 75063"/>
                  <a:gd name="connsiteY4" fmla="*/ 37532 h 75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063" h="75063">
                    <a:moveTo>
                      <a:pt x="75064" y="37532"/>
                    </a:moveTo>
                    <a:cubicBezTo>
                      <a:pt x="75064" y="58260"/>
                      <a:pt x="58260" y="75064"/>
                      <a:pt x="37532" y="75064"/>
                    </a:cubicBezTo>
                    <a:cubicBezTo>
                      <a:pt x="16804" y="75064"/>
                      <a:pt x="0" y="58260"/>
                      <a:pt x="0" y="37532"/>
                    </a:cubicBezTo>
                    <a:cubicBezTo>
                      <a:pt x="0" y="16804"/>
                      <a:pt x="16804" y="0"/>
                      <a:pt x="37532" y="0"/>
                    </a:cubicBezTo>
                    <a:cubicBezTo>
                      <a:pt x="58260" y="0"/>
                      <a:pt x="75064" y="16804"/>
                      <a:pt x="75064" y="37532"/>
                    </a:cubicBezTo>
                    <a:close/>
                  </a:path>
                </a:pathLst>
              </a:custGeom>
              <a:solidFill>
                <a:srgbClr val="1496EE"/>
              </a:solidFill>
              <a:ln w="12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grpSp>
            <p:nvGrpSpPr>
              <p:cNvPr id="392" name="Gráfico 8">
                <a:extLst>
                  <a:ext uri="{FF2B5EF4-FFF2-40B4-BE49-F238E27FC236}">
                    <a16:creationId xmlns:a16="http://schemas.microsoft.com/office/drawing/2014/main" id="{109CD4ED-13CB-E3FE-AA1D-6DF1BC37F418}"/>
                  </a:ext>
                </a:extLst>
              </p:cNvPr>
              <p:cNvGrpSpPr/>
              <p:nvPr/>
            </p:nvGrpSpPr>
            <p:grpSpPr>
              <a:xfrm>
                <a:off x="-5439706" y="2353545"/>
                <a:ext cx="47169" cy="42948"/>
                <a:chOff x="-5439706" y="2353545"/>
                <a:chExt cx="47169" cy="42948"/>
              </a:xfrm>
              <a:solidFill>
                <a:srgbClr val="FFFFFF"/>
              </a:solidFill>
            </p:grpSpPr>
            <p:sp>
              <p:nvSpPr>
                <p:cNvPr id="393" name="Forma Livre: Forma 392">
                  <a:extLst>
                    <a:ext uri="{FF2B5EF4-FFF2-40B4-BE49-F238E27FC236}">
                      <a16:creationId xmlns:a16="http://schemas.microsoft.com/office/drawing/2014/main" id="{756F3929-2261-06B3-DE82-A5216781351F}"/>
                    </a:ext>
                  </a:extLst>
                </p:cNvPr>
                <p:cNvSpPr/>
                <p:nvPr/>
              </p:nvSpPr>
              <p:spPr>
                <a:xfrm>
                  <a:off x="-5439706" y="2370686"/>
                  <a:ext cx="13587" cy="25807"/>
                </a:xfrm>
                <a:custGeom>
                  <a:avLst/>
                  <a:gdLst>
                    <a:gd name="connsiteX0" fmla="*/ 10495 w 13587"/>
                    <a:gd name="connsiteY0" fmla="*/ 0 h 25807"/>
                    <a:gd name="connsiteX1" fmla="*/ 3092 w 13587"/>
                    <a:gd name="connsiteY1" fmla="*/ 0 h 25807"/>
                    <a:gd name="connsiteX2" fmla="*/ 0 w 13587"/>
                    <a:gd name="connsiteY2" fmla="*/ 3092 h 25807"/>
                    <a:gd name="connsiteX3" fmla="*/ 0 w 13587"/>
                    <a:gd name="connsiteY3" fmla="*/ 22715 h 25807"/>
                    <a:gd name="connsiteX4" fmla="*/ 3092 w 13587"/>
                    <a:gd name="connsiteY4" fmla="*/ 25808 h 25807"/>
                    <a:gd name="connsiteX5" fmla="*/ 10495 w 13587"/>
                    <a:gd name="connsiteY5" fmla="*/ 25808 h 25807"/>
                    <a:gd name="connsiteX6" fmla="*/ 13587 w 13587"/>
                    <a:gd name="connsiteY6" fmla="*/ 22715 h 25807"/>
                    <a:gd name="connsiteX7" fmla="*/ 13587 w 13587"/>
                    <a:gd name="connsiteY7" fmla="*/ 3092 h 25807"/>
                    <a:gd name="connsiteX8" fmla="*/ 10495 w 13587"/>
                    <a:gd name="connsiteY8" fmla="*/ 0 h 25807"/>
                    <a:gd name="connsiteX9" fmla="*/ 9526 w 13587"/>
                    <a:gd name="connsiteY9" fmla="*/ 23957 h 25807"/>
                    <a:gd name="connsiteX10" fmla="*/ 7737 w 13587"/>
                    <a:gd name="connsiteY10" fmla="*/ 22194 h 25807"/>
                    <a:gd name="connsiteX11" fmla="*/ 9526 w 13587"/>
                    <a:gd name="connsiteY11" fmla="*/ 20430 h 25807"/>
                    <a:gd name="connsiteX12" fmla="*/ 11289 w 13587"/>
                    <a:gd name="connsiteY12" fmla="*/ 22194 h 25807"/>
                    <a:gd name="connsiteX13" fmla="*/ 9526 w 13587"/>
                    <a:gd name="connsiteY13" fmla="*/ 23957 h 25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3587" h="25807">
                      <a:moveTo>
                        <a:pt x="10495" y="0"/>
                      </a:moveTo>
                      <a:lnTo>
                        <a:pt x="3092" y="0"/>
                      </a:lnTo>
                      <a:cubicBezTo>
                        <a:pt x="1391" y="0"/>
                        <a:pt x="0" y="1379"/>
                        <a:pt x="0" y="3092"/>
                      </a:cubicBezTo>
                      <a:lnTo>
                        <a:pt x="0" y="22715"/>
                      </a:lnTo>
                      <a:cubicBezTo>
                        <a:pt x="0" y="24417"/>
                        <a:pt x="1379" y="25808"/>
                        <a:pt x="3092" y="25808"/>
                      </a:cubicBezTo>
                      <a:lnTo>
                        <a:pt x="10495" y="25808"/>
                      </a:lnTo>
                      <a:cubicBezTo>
                        <a:pt x="12196" y="25808"/>
                        <a:pt x="13587" y="24429"/>
                        <a:pt x="13587" y="22715"/>
                      </a:cubicBezTo>
                      <a:lnTo>
                        <a:pt x="13587" y="3092"/>
                      </a:lnTo>
                      <a:cubicBezTo>
                        <a:pt x="13587" y="1391"/>
                        <a:pt x="12208" y="0"/>
                        <a:pt x="10495" y="0"/>
                      </a:cubicBezTo>
                      <a:close/>
                      <a:moveTo>
                        <a:pt x="9526" y="23957"/>
                      </a:moveTo>
                      <a:cubicBezTo>
                        <a:pt x="8545" y="23957"/>
                        <a:pt x="7737" y="23175"/>
                        <a:pt x="7737" y="22194"/>
                      </a:cubicBezTo>
                      <a:cubicBezTo>
                        <a:pt x="7737" y="21213"/>
                        <a:pt x="8545" y="20430"/>
                        <a:pt x="9526" y="20430"/>
                      </a:cubicBezTo>
                      <a:cubicBezTo>
                        <a:pt x="10507" y="20430"/>
                        <a:pt x="11289" y="21213"/>
                        <a:pt x="11289" y="22194"/>
                      </a:cubicBezTo>
                      <a:cubicBezTo>
                        <a:pt x="11289" y="23175"/>
                        <a:pt x="10495" y="23957"/>
                        <a:pt x="9526" y="2395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394" name="Forma Livre: Forma 393">
                  <a:extLst>
                    <a:ext uri="{FF2B5EF4-FFF2-40B4-BE49-F238E27FC236}">
                      <a16:creationId xmlns:a16="http://schemas.microsoft.com/office/drawing/2014/main" id="{2A7D401A-0846-940D-B273-4ED556DD8364}"/>
                    </a:ext>
                  </a:extLst>
                </p:cNvPr>
                <p:cNvSpPr/>
                <p:nvPr/>
              </p:nvSpPr>
              <p:spPr>
                <a:xfrm>
                  <a:off x="-5423163" y="2353545"/>
                  <a:ext cx="30626" cy="42948"/>
                </a:xfrm>
                <a:custGeom>
                  <a:avLst/>
                  <a:gdLst>
                    <a:gd name="connsiteX0" fmla="*/ 26019 w 30626"/>
                    <a:gd name="connsiteY0" fmla="*/ 30678 h 42948"/>
                    <a:gd name="connsiteX1" fmla="*/ 26019 w 30626"/>
                    <a:gd name="connsiteY1" fmla="*/ 30827 h 42948"/>
                    <a:gd name="connsiteX2" fmla="*/ 26603 w 30626"/>
                    <a:gd name="connsiteY2" fmla="*/ 30827 h 42948"/>
                    <a:gd name="connsiteX3" fmla="*/ 29819 w 30626"/>
                    <a:gd name="connsiteY3" fmla="*/ 34044 h 42948"/>
                    <a:gd name="connsiteX4" fmla="*/ 28888 w 30626"/>
                    <a:gd name="connsiteY4" fmla="*/ 36317 h 42948"/>
                    <a:gd name="connsiteX5" fmla="*/ 26603 w 30626"/>
                    <a:gd name="connsiteY5" fmla="*/ 37260 h 42948"/>
                    <a:gd name="connsiteX6" fmla="*/ 26019 w 30626"/>
                    <a:gd name="connsiteY6" fmla="*/ 37260 h 42948"/>
                    <a:gd name="connsiteX7" fmla="*/ 26019 w 30626"/>
                    <a:gd name="connsiteY7" fmla="*/ 37422 h 42948"/>
                    <a:gd name="connsiteX8" fmla="*/ 28602 w 30626"/>
                    <a:gd name="connsiteY8" fmla="*/ 40179 h 42948"/>
                    <a:gd name="connsiteX9" fmla="*/ 26019 w 30626"/>
                    <a:gd name="connsiteY9" fmla="*/ 42936 h 42948"/>
                    <a:gd name="connsiteX10" fmla="*/ 25820 w 30626"/>
                    <a:gd name="connsiteY10" fmla="*/ 42949 h 42948"/>
                    <a:gd name="connsiteX11" fmla="*/ 4570 w 30626"/>
                    <a:gd name="connsiteY11" fmla="*/ 42949 h 42948"/>
                    <a:gd name="connsiteX12" fmla="*/ 0 w 30626"/>
                    <a:gd name="connsiteY12" fmla="*/ 38391 h 42948"/>
                    <a:gd name="connsiteX13" fmla="*/ 0 w 30626"/>
                    <a:gd name="connsiteY13" fmla="*/ 21028 h 42948"/>
                    <a:gd name="connsiteX14" fmla="*/ 5738 w 30626"/>
                    <a:gd name="connsiteY14" fmla="*/ 10136 h 42948"/>
                    <a:gd name="connsiteX15" fmla="*/ 7141 w 30626"/>
                    <a:gd name="connsiteY15" fmla="*/ 6050 h 42948"/>
                    <a:gd name="connsiteX16" fmla="*/ 9538 w 30626"/>
                    <a:gd name="connsiteY16" fmla="*/ 14 h 42948"/>
                    <a:gd name="connsiteX17" fmla="*/ 14655 w 30626"/>
                    <a:gd name="connsiteY17" fmla="*/ 11192 h 42948"/>
                    <a:gd name="connsiteX18" fmla="*/ 12817 w 30626"/>
                    <a:gd name="connsiteY18" fmla="*/ 15712 h 42948"/>
                    <a:gd name="connsiteX19" fmla="*/ 26702 w 30626"/>
                    <a:gd name="connsiteY19" fmla="*/ 15712 h 42948"/>
                    <a:gd name="connsiteX20" fmla="*/ 30627 w 30626"/>
                    <a:gd name="connsiteY20" fmla="*/ 19649 h 42948"/>
                    <a:gd name="connsiteX21" fmla="*/ 29484 w 30626"/>
                    <a:gd name="connsiteY21" fmla="*/ 22431 h 42948"/>
                    <a:gd name="connsiteX22" fmla="*/ 27000 w 30626"/>
                    <a:gd name="connsiteY22" fmla="*/ 23574 h 42948"/>
                    <a:gd name="connsiteX23" fmla="*/ 30465 w 30626"/>
                    <a:gd name="connsiteY23" fmla="*/ 27126 h 42948"/>
                    <a:gd name="connsiteX24" fmla="*/ 29422 w 30626"/>
                    <a:gd name="connsiteY24" fmla="*/ 29622 h 42948"/>
                    <a:gd name="connsiteX25" fmla="*/ 26913 w 30626"/>
                    <a:gd name="connsiteY25" fmla="*/ 30666 h 42948"/>
                    <a:gd name="connsiteX26" fmla="*/ 26007 w 30626"/>
                    <a:gd name="connsiteY26" fmla="*/ 30666 h 429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30626" h="42948">
                      <a:moveTo>
                        <a:pt x="26019" y="30678"/>
                      </a:moveTo>
                      <a:lnTo>
                        <a:pt x="26019" y="30827"/>
                      </a:lnTo>
                      <a:lnTo>
                        <a:pt x="26603" y="30827"/>
                      </a:lnTo>
                      <a:cubicBezTo>
                        <a:pt x="28391" y="30827"/>
                        <a:pt x="29819" y="32255"/>
                        <a:pt x="29819" y="34044"/>
                      </a:cubicBezTo>
                      <a:cubicBezTo>
                        <a:pt x="29819" y="34926"/>
                        <a:pt x="29459" y="35733"/>
                        <a:pt x="28888" y="36317"/>
                      </a:cubicBezTo>
                      <a:cubicBezTo>
                        <a:pt x="28292" y="36900"/>
                        <a:pt x="27485" y="37260"/>
                        <a:pt x="26603" y="37260"/>
                      </a:cubicBezTo>
                      <a:lnTo>
                        <a:pt x="26019" y="37260"/>
                      </a:lnTo>
                      <a:lnTo>
                        <a:pt x="26019" y="37422"/>
                      </a:lnTo>
                      <a:cubicBezTo>
                        <a:pt x="27472" y="37521"/>
                        <a:pt x="28602" y="38713"/>
                        <a:pt x="28602" y="40179"/>
                      </a:cubicBezTo>
                      <a:cubicBezTo>
                        <a:pt x="28602" y="41644"/>
                        <a:pt x="27460" y="42837"/>
                        <a:pt x="26019" y="42936"/>
                      </a:cubicBezTo>
                      <a:cubicBezTo>
                        <a:pt x="25957" y="42949"/>
                        <a:pt x="25895" y="42949"/>
                        <a:pt x="25820" y="42949"/>
                      </a:cubicBezTo>
                      <a:lnTo>
                        <a:pt x="4570" y="42949"/>
                      </a:lnTo>
                      <a:cubicBezTo>
                        <a:pt x="2049" y="42949"/>
                        <a:pt x="0" y="40912"/>
                        <a:pt x="0" y="38391"/>
                      </a:cubicBezTo>
                      <a:lnTo>
                        <a:pt x="0" y="21028"/>
                      </a:lnTo>
                      <a:cubicBezTo>
                        <a:pt x="0" y="18308"/>
                        <a:pt x="3515" y="12657"/>
                        <a:pt x="5738" y="10136"/>
                      </a:cubicBezTo>
                      <a:cubicBezTo>
                        <a:pt x="6756" y="9006"/>
                        <a:pt x="7265" y="7553"/>
                        <a:pt x="7141" y="6050"/>
                      </a:cubicBezTo>
                      <a:cubicBezTo>
                        <a:pt x="6955" y="3653"/>
                        <a:pt x="7104" y="238"/>
                        <a:pt x="9538" y="14"/>
                      </a:cubicBezTo>
                      <a:cubicBezTo>
                        <a:pt x="13339" y="-346"/>
                        <a:pt x="16456" y="6236"/>
                        <a:pt x="14655" y="11192"/>
                      </a:cubicBezTo>
                      <a:cubicBezTo>
                        <a:pt x="13910" y="13204"/>
                        <a:pt x="13301" y="14682"/>
                        <a:pt x="12817" y="15712"/>
                      </a:cubicBezTo>
                      <a:lnTo>
                        <a:pt x="26702" y="15712"/>
                      </a:lnTo>
                      <a:cubicBezTo>
                        <a:pt x="28876" y="15712"/>
                        <a:pt x="30627" y="17476"/>
                        <a:pt x="30627" y="19649"/>
                      </a:cubicBezTo>
                      <a:cubicBezTo>
                        <a:pt x="30627" y="20730"/>
                        <a:pt x="30192" y="21724"/>
                        <a:pt x="29484" y="22431"/>
                      </a:cubicBezTo>
                      <a:cubicBezTo>
                        <a:pt x="28826" y="23077"/>
                        <a:pt x="27969" y="23512"/>
                        <a:pt x="27000" y="23574"/>
                      </a:cubicBezTo>
                      <a:cubicBezTo>
                        <a:pt x="28913" y="23624"/>
                        <a:pt x="30465" y="25201"/>
                        <a:pt x="30465" y="27126"/>
                      </a:cubicBezTo>
                      <a:cubicBezTo>
                        <a:pt x="30465" y="28095"/>
                        <a:pt x="30068" y="28989"/>
                        <a:pt x="29422" y="29622"/>
                      </a:cubicBezTo>
                      <a:cubicBezTo>
                        <a:pt x="28776" y="30268"/>
                        <a:pt x="27894" y="30666"/>
                        <a:pt x="26913" y="30666"/>
                      </a:cubicBezTo>
                      <a:lnTo>
                        <a:pt x="26007" y="3066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</p:grpSp>
        <p:grpSp>
          <p:nvGrpSpPr>
            <p:cNvPr id="395" name="Gráfico 8">
              <a:extLst>
                <a:ext uri="{FF2B5EF4-FFF2-40B4-BE49-F238E27FC236}">
                  <a16:creationId xmlns:a16="http://schemas.microsoft.com/office/drawing/2014/main" id="{D194673E-E560-741B-4979-910C58AEB485}"/>
                </a:ext>
              </a:extLst>
            </p:cNvPr>
            <p:cNvGrpSpPr/>
            <p:nvPr/>
          </p:nvGrpSpPr>
          <p:grpSpPr>
            <a:xfrm>
              <a:off x="-3924998" y="1813112"/>
              <a:ext cx="114781" cy="114781"/>
              <a:chOff x="-3924998" y="1813112"/>
              <a:chExt cx="114781" cy="114781"/>
            </a:xfrm>
          </p:grpSpPr>
          <p:sp>
            <p:nvSpPr>
              <p:cNvPr id="396" name="Forma Livre: Forma 395">
                <a:extLst>
                  <a:ext uri="{FF2B5EF4-FFF2-40B4-BE49-F238E27FC236}">
                    <a16:creationId xmlns:a16="http://schemas.microsoft.com/office/drawing/2014/main" id="{64A2FD91-879F-DC17-4368-4AE9C6ED3A80}"/>
                  </a:ext>
                </a:extLst>
              </p:cNvPr>
              <p:cNvSpPr/>
              <p:nvPr/>
            </p:nvSpPr>
            <p:spPr>
              <a:xfrm rot="-4921799">
                <a:off x="-3918441" y="1819669"/>
                <a:ext cx="101666" cy="101666"/>
              </a:xfrm>
              <a:custGeom>
                <a:avLst/>
                <a:gdLst>
                  <a:gd name="connsiteX0" fmla="*/ 101667 w 101666"/>
                  <a:gd name="connsiteY0" fmla="*/ 50833 h 101666"/>
                  <a:gd name="connsiteX1" fmla="*/ 50833 w 101666"/>
                  <a:gd name="connsiteY1" fmla="*/ 101667 h 101666"/>
                  <a:gd name="connsiteX2" fmla="*/ 0 w 101666"/>
                  <a:gd name="connsiteY2" fmla="*/ 50833 h 101666"/>
                  <a:gd name="connsiteX3" fmla="*/ 50833 w 101666"/>
                  <a:gd name="connsiteY3" fmla="*/ 0 h 101666"/>
                  <a:gd name="connsiteX4" fmla="*/ 101667 w 101666"/>
                  <a:gd name="connsiteY4" fmla="*/ 50833 h 101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1666" h="101666">
                    <a:moveTo>
                      <a:pt x="101667" y="50833"/>
                    </a:moveTo>
                    <a:cubicBezTo>
                      <a:pt x="101667" y="78908"/>
                      <a:pt x="78908" y="101667"/>
                      <a:pt x="50833" y="101667"/>
                    </a:cubicBezTo>
                    <a:cubicBezTo>
                      <a:pt x="22759" y="101667"/>
                      <a:pt x="0" y="78908"/>
                      <a:pt x="0" y="50833"/>
                    </a:cubicBezTo>
                    <a:cubicBezTo>
                      <a:pt x="0" y="22759"/>
                      <a:pt x="22759" y="0"/>
                      <a:pt x="50833" y="0"/>
                    </a:cubicBezTo>
                    <a:cubicBezTo>
                      <a:pt x="78908" y="0"/>
                      <a:pt x="101667" y="22759"/>
                      <a:pt x="101667" y="50833"/>
                    </a:cubicBezTo>
                    <a:close/>
                  </a:path>
                </a:pathLst>
              </a:custGeom>
              <a:solidFill>
                <a:srgbClr val="1496EE"/>
              </a:solidFill>
              <a:ln w="12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grpSp>
            <p:nvGrpSpPr>
              <p:cNvPr id="397" name="Gráfico 8">
                <a:extLst>
                  <a:ext uri="{FF2B5EF4-FFF2-40B4-BE49-F238E27FC236}">
                    <a16:creationId xmlns:a16="http://schemas.microsoft.com/office/drawing/2014/main" id="{255F0063-2949-23E1-918C-FB9D3DFBDA7C}"/>
                  </a:ext>
                </a:extLst>
              </p:cNvPr>
              <p:cNvGrpSpPr/>
              <p:nvPr/>
            </p:nvGrpSpPr>
            <p:grpSpPr>
              <a:xfrm>
                <a:off x="-3899469" y="1837297"/>
                <a:ext cx="63911" cy="58129"/>
                <a:chOff x="-3899469" y="1837297"/>
                <a:chExt cx="63911" cy="58129"/>
              </a:xfrm>
              <a:solidFill>
                <a:srgbClr val="FFFFFF"/>
              </a:solidFill>
            </p:grpSpPr>
            <p:sp>
              <p:nvSpPr>
                <p:cNvPr id="398" name="Forma Livre: Forma 397">
                  <a:extLst>
                    <a:ext uri="{FF2B5EF4-FFF2-40B4-BE49-F238E27FC236}">
                      <a16:creationId xmlns:a16="http://schemas.microsoft.com/office/drawing/2014/main" id="{9F3FC31A-3A0A-A70B-C0F1-14C774C6C246}"/>
                    </a:ext>
                  </a:extLst>
                </p:cNvPr>
                <p:cNvSpPr/>
                <p:nvPr/>
              </p:nvSpPr>
              <p:spPr>
                <a:xfrm>
                  <a:off x="-3899469" y="1860478"/>
                  <a:ext cx="18393" cy="34948"/>
                </a:xfrm>
                <a:custGeom>
                  <a:avLst/>
                  <a:gdLst>
                    <a:gd name="connsiteX0" fmla="*/ 14208 w 18393"/>
                    <a:gd name="connsiteY0" fmla="*/ 0 h 34948"/>
                    <a:gd name="connsiteX1" fmla="*/ 4185 w 18393"/>
                    <a:gd name="connsiteY1" fmla="*/ 0 h 34948"/>
                    <a:gd name="connsiteX2" fmla="*/ 0 w 18393"/>
                    <a:gd name="connsiteY2" fmla="*/ 4185 h 34948"/>
                    <a:gd name="connsiteX3" fmla="*/ 0 w 18393"/>
                    <a:gd name="connsiteY3" fmla="*/ 30763 h 34948"/>
                    <a:gd name="connsiteX4" fmla="*/ 4185 w 18393"/>
                    <a:gd name="connsiteY4" fmla="*/ 34949 h 34948"/>
                    <a:gd name="connsiteX5" fmla="*/ 14208 w 18393"/>
                    <a:gd name="connsiteY5" fmla="*/ 34949 h 34948"/>
                    <a:gd name="connsiteX6" fmla="*/ 18393 w 18393"/>
                    <a:gd name="connsiteY6" fmla="*/ 30763 h 34948"/>
                    <a:gd name="connsiteX7" fmla="*/ 18393 w 18393"/>
                    <a:gd name="connsiteY7" fmla="*/ 4185 h 34948"/>
                    <a:gd name="connsiteX8" fmla="*/ 14208 w 18393"/>
                    <a:gd name="connsiteY8" fmla="*/ 0 h 34948"/>
                    <a:gd name="connsiteX9" fmla="*/ 12904 w 18393"/>
                    <a:gd name="connsiteY9" fmla="*/ 32440 h 34948"/>
                    <a:gd name="connsiteX10" fmla="*/ 10482 w 18393"/>
                    <a:gd name="connsiteY10" fmla="*/ 30043 h 34948"/>
                    <a:gd name="connsiteX11" fmla="*/ 12904 w 18393"/>
                    <a:gd name="connsiteY11" fmla="*/ 27646 h 34948"/>
                    <a:gd name="connsiteX12" fmla="*/ 15301 w 18393"/>
                    <a:gd name="connsiteY12" fmla="*/ 30043 h 34948"/>
                    <a:gd name="connsiteX13" fmla="*/ 12904 w 18393"/>
                    <a:gd name="connsiteY13" fmla="*/ 32440 h 349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8393" h="34948">
                      <a:moveTo>
                        <a:pt x="14208" y="0"/>
                      </a:moveTo>
                      <a:lnTo>
                        <a:pt x="4185" y="0"/>
                      </a:lnTo>
                      <a:cubicBezTo>
                        <a:pt x="1875" y="0"/>
                        <a:pt x="0" y="1875"/>
                        <a:pt x="0" y="4185"/>
                      </a:cubicBezTo>
                      <a:lnTo>
                        <a:pt x="0" y="30763"/>
                      </a:lnTo>
                      <a:cubicBezTo>
                        <a:pt x="0" y="33073"/>
                        <a:pt x="1875" y="34949"/>
                        <a:pt x="4185" y="34949"/>
                      </a:cubicBezTo>
                      <a:lnTo>
                        <a:pt x="14208" y="34949"/>
                      </a:lnTo>
                      <a:cubicBezTo>
                        <a:pt x="16518" y="34949"/>
                        <a:pt x="18393" y="33073"/>
                        <a:pt x="18393" y="30763"/>
                      </a:cubicBezTo>
                      <a:lnTo>
                        <a:pt x="18393" y="4185"/>
                      </a:lnTo>
                      <a:cubicBezTo>
                        <a:pt x="18393" y="1875"/>
                        <a:pt x="16518" y="0"/>
                        <a:pt x="14208" y="0"/>
                      </a:cubicBezTo>
                      <a:close/>
                      <a:moveTo>
                        <a:pt x="12904" y="32440"/>
                      </a:moveTo>
                      <a:cubicBezTo>
                        <a:pt x="11575" y="32440"/>
                        <a:pt x="10482" y="31372"/>
                        <a:pt x="10482" y="30043"/>
                      </a:cubicBezTo>
                      <a:cubicBezTo>
                        <a:pt x="10482" y="28714"/>
                        <a:pt x="11575" y="27646"/>
                        <a:pt x="12904" y="27646"/>
                      </a:cubicBezTo>
                      <a:cubicBezTo>
                        <a:pt x="14233" y="27646"/>
                        <a:pt x="15301" y="28714"/>
                        <a:pt x="15301" y="30043"/>
                      </a:cubicBezTo>
                      <a:cubicBezTo>
                        <a:pt x="15301" y="31372"/>
                        <a:pt x="14233" y="32440"/>
                        <a:pt x="12904" y="3244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399" name="Forma Livre: Forma 398">
                  <a:extLst>
                    <a:ext uri="{FF2B5EF4-FFF2-40B4-BE49-F238E27FC236}">
                      <a16:creationId xmlns:a16="http://schemas.microsoft.com/office/drawing/2014/main" id="{AC5955C5-D72A-98B7-B0BC-CE5B52F5B949}"/>
                    </a:ext>
                  </a:extLst>
                </p:cNvPr>
                <p:cNvSpPr/>
                <p:nvPr/>
              </p:nvSpPr>
              <p:spPr>
                <a:xfrm>
                  <a:off x="-3877039" y="1837297"/>
                  <a:ext cx="41481" cy="58129"/>
                </a:xfrm>
                <a:custGeom>
                  <a:avLst/>
                  <a:gdLst>
                    <a:gd name="connsiteX0" fmla="*/ 35222 w 41481"/>
                    <a:gd name="connsiteY0" fmla="*/ 41524 h 58129"/>
                    <a:gd name="connsiteX1" fmla="*/ 35222 w 41481"/>
                    <a:gd name="connsiteY1" fmla="*/ 41723 h 58129"/>
                    <a:gd name="connsiteX2" fmla="*/ 36004 w 41481"/>
                    <a:gd name="connsiteY2" fmla="*/ 41723 h 58129"/>
                    <a:gd name="connsiteX3" fmla="*/ 40364 w 41481"/>
                    <a:gd name="connsiteY3" fmla="*/ 46082 h 58129"/>
                    <a:gd name="connsiteX4" fmla="*/ 39097 w 41481"/>
                    <a:gd name="connsiteY4" fmla="*/ 49150 h 58129"/>
                    <a:gd name="connsiteX5" fmla="*/ 36004 w 41481"/>
                    <a:gd name="connsiteY5" fmla="*/ 50441 h 58129"/>
                    <a:gd name="connsiteX6" fmla="*/ 35222 w 41481"/>
                    <a:gd name="connsiteY6" fmla="*/ 50441 h 58129"/>
                    <a:gd name="connsiteX7" fmla="*/ 35222 w 41481"/>
                    <a:gd name="connsiteY7" fmla="*/ 50653 h 58129"/>
                    <a:gd name="connsiteX8" fmla="*/ 38724 w 41481"/>
                    <a:gd name="connsiteY8" fmla="*/ 54378 h 58129"/>
                    <a:gd name="connsiteX9" fmla="*/ 35222 w 41481"/>
                    <a:gd name="connsiteY9" fmla="*/ 58104 h 58129"/>
                    <a:gd name="connsiteX10" fmla="*/ 34961 w 41481"/>
                    <a:gd name="connsiteY10" fmla="*/ 58129 h 58129"/>
                    <a:gd name="connsiteX11" fmla="*/ 6185 w 41481"/>
                    <a:gd name="connsiteY11" fmla="*/ 58129 h 58129"/>
                    <a:gd name="connsiteX12" fmla="*/ 0 w 41481"/>
                    <a:gd name="connsiteY12" fmla="*/ 51969 h 58129"/>
                    <a:gd name="connsiteX13" fmla="*/ 0 w 41481"/>
                    <a:gd name="connsiteY13" fmla="*/ 28459 h 58129"/>
                    <a:gd name="connsiteX14" fmla="*/ 7775 w 41481"/>
                    <a:gd name="connsiteY14" fmla="*/ 13717 h 58129"/>
                    <a:gd name="connsiteX15" fmla="*/ 9675 w 41481"/>
                    <a:gd name="connsiteY15" fmla="*/ 8190 h 58129"/>
                    <a:gd name="connsiteX16" fmla="*/ 12916 w 41481"/>
                    <a:gd name="connsiteY16" fmla="*/ 18 h 58129"/>
                    <a:gd name="connsiteX17" fmla="*/ 19846 w 41481"/>
                    <a:gd name="connsiteY17" fmla="*/ 15157 h 58129"/>
                    <a:gd name="connsiteX18" fmla="*/ 17363 w 41481"/>
                    <a:gd name="connsiteY18" fmla="*/ 21280 h 58129"/>
                    <a:gd name="connsiteX19" fmla="*/ 36166 w 41481"/>
                    <a:gd name="connsiteY19" fmla="*/ 21280 h 58129"/>
                    <a:gd name="connsiteX20" fmla="*/ 41481 w 41481"/>
                    <a:gd name="connsiteY20" fmla="*/ 26621 h 58129"/>
                    <a:gd name="connsiteX21" fmla="*/ 39929 w 41481"/>
                    <a:gd name="connsiteY21" fmla="*/ 30396 h 58129"/>
                    <a:gd name="connsiteX22" fmla="*/ 36576 w 41481"/>
                    <a:gd name="connsiteY22" fmla="*/ 31949 h 58129"/>
                    <a:gd name="connsiteX23" fmla="*/ 41258 w 41481"/>
                    <a:gd name="connsiteY23" fmla="*/ 36767 h 58129"/>
                    <a:gd name="connsiteX24" fmla="*/ 39842 w 41481"/>
                    <a:gd name="connsiteY24" fmla="*/ 40146 h 58129"/>
                    <a:gd name="connsiteX25" fmla="*/ 36439 w 41481"/>
                    <a:gd name="connsiteY25" fmla="*/ 41561 h 58129"/>
                    <a:gd name="connsiteX26" fmla="*/ 35222 w 41481"/>
                    <a:gd name="connsiteY26" fmla="*/ 41561 h 581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41481" h="58129">
                      <a:moveTo>
                        <a:pt x="35222" y="41524"/>
                      </a:moveTo>
                      <a:lnTo>
                        <a:pt x="35222" y="41723"/>
                      </a:lnTo>
                      <a:lnTo>
                        <a:pt x="36004" y="41723"/>
                      </a:lnTo>
                      <a:cubicBezTo>
                        <a:pt x="38426" y="41723"/>
                        <a:pt x="40364" y="43660"/>
                        <a:pt x="40364" y="46082"/>
                      </a:cubicBezTo>
                      <a:cubicBezTo>
                        <a:pt x="40364" y="47287"/>
                        <a:pt x="39879" y="48367"/>
                        <a:pt x="39097" y="49150"/>
                      </a:cubicBezTo>
                      <a:cubicBezTo>
                        <a:pt x="38289" y="49932"/>
                        <a:pt x="37197" y="50441"/>
                        <a:pt x="36004" y="50441"/>
                      </a:cubicBezTo>
                      <a:lnTo>
                        <a:pt x="35222" y="50441"/>
                      </a:lnTo>
                      <a:lnTo>
                        <a:pt x="35222" y="50653"/>
                      </a:lnTo>
                      <a:cubicBezTo>
                        <a:pt x="37184" y="50789"/>
                        <a:pt x="38724" y="52391"/>
                        <a:pt x="38724" y="54378"/>
                      </a:cubicBezTo>
                      <a:cubicBezTo>
                        <a:pt x="38724" y="56366"/>
                        <a:pt x="37172" y="57968"/>
                        <a:pt x="35222" y="58104"/>
                      </a:cubicBezTo>
                      <a:cubicBezTo>
                        <a:pt x="35135" y="58129"/>
                        <a:pt x="35048" y="58129"/>
                        <a:pt x="34961" y="58129"/>
                      </a:cubicBezTo>
                      <a:lnTo>
                        <a:pt x="6185" y="58129"/>
                      </a:lnTo>
                      <a:cubicBezTo>
                        <a:pt x="2770" y="58129"/>
                        <a:pt x="0" y="55360"/>
                        <a:pt x="0" y="51969"/>
                      </a:cubicBezTo>
                      <a:lnTo>
                        <a:pt x="0" y="28459"/>
                      </a:lnTo>
                      <a:cubicBezTo>
                        <a:pt x="0" y="24783"/>
                        <a:pt x="4757" y="17120"/>
                        <a:pt x="7775" y="13717"/>
                      </a:cubicBezTo>
                      <a:cubicBezTo>
                        <a:pt x="9141" y="12189"/>
                        <a:pt x="9849" y="10214"/>
                        <a:pt x="9675" y="8190"/>
                      </a:cubicBezTo>
                      <a:cubicBezTo>
                        <a:pt x="9414" y="4949"/>
                        <a:pt x="9637" y="328"/>
                        <a:pt x="12916" y="18"/>
                      </a:cubicBezTo>
                      <a:cubicBezTo>
                        <a:pt x="18058" y="-454"/>
                        <a:pt x="22281" y="8451"/>
                        <a:pt x="19846" y="15157"/>
                      </a:cubicBezTo>
                      <a:cubicBezTo>
                        <a:pt x="18840" y="17877"/>
                        <a:pt x="18021" y="19889"/>
                        <a:pt x="17363" y="21280"/>
                      </a:cubicBezTo>
                      <a:lnTo>
                        <a:pt x="36166" y="21280"/>
                      </a:lnTo>
                      <a:cubicBezTo>
                        <a:pt x="39109" y="21280"/>
                        <a:pt x="41481" y="23677"/>
                        <a:pt x="41481" y="26621"/>
                      </a:cubicBezTo>
                      <a:cubicBezTo>
                        <a:pt x="41481" y="28086"/>
                        <a:pt x="40898" y="29428"/>
                        <a:pt x="39929" y="30396"/>
                      </a:cubicBezTo>
                      <a:cubicBezTo>
                        <a:pt x="39035" y="31266"/>
                        <a:pt x="37880" y="31862"/>
                        <a:pt x="36576" y="31949"/>
                      </a:cubicBezTo>
                      <a:cubicBezTo>
                        <a:pt x="39171" y="32011"/>
                        <a:pt x="41258" y="34147"/>
                        <a:pt x="41258" y="36767"/>
                      </a:cubicBezTo>
                      <a:cubicBezTo>
                        <a:pt x="41258" y="38072"/>
                        <a:pt x="40711" y="39301"/>
                        <a:pt x="39842" y="40146"/>
                      </a:cubicBezTo>
                      <a:cubicBezTo>
                        <a:pt x="38973" y="41015"/>
                        <a:pt x="37768" y="41561"/>
                        <a:pt x="36439" y="41561"/>
                      </a:cubicBezTo>
                      <a:lnTo>
                        <a:pt x="35222" y="4156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</p:grpSp>
        <p:grpSp>
          <p:nvGrpSpPr>
            <p:cNvPr id="400" name="Gráfico 8">
              <a:extLst>
                <a:ext uri="{FF2B5EF4-FFF2-40B4-BE49-F238E27FC236}">
                  <a16:creationId xmlns:a16="http://schemas.microsoft.com/office/drawing/2014/main" id="{4D5A82F5-7214-FC22-9CAB-E88DB538077B}"/>
                </a:ext>
              </a:extLst>
            </p:cNvPr>
            <p:cNvGrpSpPr/>
            <p:nvPr/>
          </p:nvGrpSpPr>
          <p:grpSpPr>
            <a:xfrm>
              <a:off x="-4927995" y="1846928"/>
              <a:ext cx="80081" cy="80081"/>
              <a:chOff x="-4927995" y="1846928"/>
              <a:chExt cx="80081" cy="80081"/>
            </a:xfrm>
          </p:grpSpPr>
          <p:sp>
            <p:nvSpPr>
              <p:cNvPr id="401" name="Forma Livre: Forma 400">
                <a:extLst>
                  <a:ext uri="{FF2B5EF4-FFF2-40B4-BE49-F238E27FC236}">
                    <a16:creationId xmlns:a16="http://schemas.microsoft.com/office/drawing/2014/main" id="{9B069046-1727-8D32-C691-5F6676F9A997}"/>
                  </a:ext>
                </a:extLst>
              </p:cNvPr>
              <p:cNvSpPr/>
              <p:nvPr/>
            </p:nvSpPr>
            <p:spPr>
              <a:xfrm>
                <a:off x="-4927995" y="1846928"/>
                <a:ext cx="80081" cy="80081"/>
              </a:xfrm>
              <a:custGeom>
                <a:avLst/>
                <a:gdLst>
                  <a:gd name="connsiteX0" fmla="*/ 80081 w 80081"/>
                  <a:gd name="connsiteY0" fmla="*/ 40041 h 80081"/>
                  <a:gd name="connsiteX1" fmla="*/ 40041 w 80081"/>
                  <a:gd name="connsiteY1" fmla="*/ 80081 h 80081"/>
                  <a:gd name="connsiteX2" fmla="*/ 0 w 80081"/>
                  <a:gd name="connsiteY2" fmla="*/ 40041 h 80081"/>
                  <a:gd name="connsiteX3" fmla="*/ 40041 w 80081"/>
                  <a:gd name="connsiteY3" fmla="*/ 0 h 80081"/>
                  <a:gd name="connsiteX4" fmla="*/ 80081 w 80081"/>
                  <a:gd name="connsiteY4" fmla="*/ 40041 h 80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081" h="80081">
                    <a:moveTo>
                      <a:pt x="80081" y="40041"/>
                    </a:moveTo>
                    <a:cubicBezTo>
                      <a:pt x="80081" y="62160"/>
                      <a:pt x="62160" y="80081"/>
                      <a:pt x="40041" y="80081"/>
                    </a:cubicBezTo>
                    <a:cubicBezTo>
                      <a:pt x="17922" y="80081"/>
                      <a:pt x="0" y="62160"/>
                      <a:pt x="0" y="40041"/>
                    </a:cubicBezTo>
                    <a:cubicBezTo>
                      <a:pt x="0" y="17921"/>
                      <a:pt x="17934" y="0"/>
                      <a:pt x="40041" y="0"/>
                    </a:cubicBezTo>
                    <a:cubicBezTo>
                      <a:pt x="62148" y="0"/>
                      <a:pt x="80081" y="17921"/>
                      <a:pt x="80081" y="40041"/>
                    </a:cubicBezTo>
                    <a:close/>
                  </a:path>
                </a:pathLst>
              </a:custGeom>
              <a:solidFill>
                <a:srgbClr val="1496EE"/>
              </a:solidFill>
              <a:ln w="12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grpSp>
            <p:nvGrpSpPr>
              <p:cNvPr id="402" name="Gráfico 8">
                <a:extLst>
                  <a:ext uri="{FF2B5EF4-FFF2-40B4-BE49-F238E27FC236}">
                    <a16:creationId xmlns:a16="http://schemas.microsoft.com/office/drawing/2014/main" id="{A52F0575-AE29-1234-5041-DA7EFB317500}"/>
                  </a:ext>
                </a:extLst>
              </p:cNvPr>
              <p:cNvGrpSpPr/>
              <p:nvPr/>
            </p:nvGrpSpPr>
            <p:grpSpPr>
              <a:xfrm>
                <a:off x="-4913129" y="1860737"/>
                <a:ext cx="50336" cy="45805"/>
                <a:chOff x="-4913129" y="1860737"/>
                <a:chExt cx="50336" cy="45805"/>
              </a:xfrm>
              <a:solidFill>
                <a:srgbClr val="FFFFFF"/>
              </a:solidFill>
            </p:grpSpPr>
            <p:sp>
              <p:nvSpPr>
                <p:cNvPr id="403" name="Forma Livre: Forma 402">
                  <a:extLst>
                    <a:ext uri="{FF2B5EF4-FFF2-40B4-BE49-F238E27FC236}">
                      <a16:creationId xmlns:a16="http://schemas.microsoft.com/office/drawing/2014/main" id="{BF1B23F3-F174-E1DC-081A-81EBA6FD14C6}"/>
                    </a:ext>
                  </a:extLst>
                </p:cNvPr>
                <p:cNvSpPr/>
                <p:nvPr/>
              </p:nvSpPr>
              <p:spPr>
                <a:xfrm>
                  <a:off x="-4913129" y="1879020"/>
                  <a:ext cx="14481" cy="27521"/>
                </a:xfrm>
                <a:custGeom>
                  <a:avLst/>
                  <a:gdLst>
                    <a:gd name="connsiteX0" fmla="*/ 11190 w 14481"/>
                    <a:gd name="connsiteY0" fmla="*/ 0 h 27521"/>
                    <a:gd name="connsiteX1" fmla="*/ 3291 w 14481"/>
                    <a:gd name="connsiteY1" fmla="*/ 0 h 27521"/>
                    <a:gd name="connsiteX2" fmla="*/ 0 w 14481"/>
                    <a:gd name="connsiteY2" fmla="*/ 3291 h 27521"/>
                    <a:gd name="connsiteX3" fmla="*/ 0 w 14481"/>
                    <a:gd name="connsiteY3" fmla="*/ 24231 h 27521"/>
                    <a:gd name="connsiteX4" fmla="*/ 3291 w 14481"/>
                    <a:gd name="connsiteY4" fmla="*/ 27522 h 27521"/>
                    <a:gd name="connsiteX5" fmla="*/ 11190 w 14481"/>
                    <a:gd name="connsiteY5" fmla="*/ 27522 h 27521"/>
                    <a:gd name="connsiteX6" fmla="*/ 14481 w 14481"/>
                    <a:gd name="connsiteY6" fmla="*/ 24231 h 27521"/>
                    <a:gd name="connsiteX7" fmla="*/ 14481 w 14481"/>
                    <a:gd name="connsiteY7" fmla="*/ 3291 h 27521"/>
                    <a:gd name="connsiteX8" fmla="*/ 11190 w 14481"/>
                    <a:gd name="connsiteY8" fmla="*/ 0 h 27521"/>
                    <a:gd name="connsiteX9" fmla="*/ 10159 w 14481"/>
                    <a:gd name="connsiteY9" fmla="*/ 25547 h 27521"/>
                    <a:gd name="connsiteX10" fmla="*/ 8259 w 14481"/>
                    <a:gd name="connsiteY10" fmla="*/ 23659 h 27521"/>
                    <a:gd name="connsiteX11" fmla="*/ 10159 w 14481"/>
                    <a:gd name="connsiteY11" fmla="*/ 21771 h 27521"/>
                    <a:gd name="connsiteX12" fmla="*/ 12047 w 14481"/>
                    <a:gd name="connsiteY12" fmla="*/ 23659 h 27521"/>
                    <a:gd name="connsiteX13" fmla="*/ 10159 w 14481"/>
                    <a:gd name="connsiteY13" fmla="*/ 25547 h 27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4481" h="27521">
                      <a:moveTo>
                        <a:pt x="11190" y="0"/>
                      </a:moveTo>
                      <a:lnTo>
                        <a:pt x="3291" y="0"/>
                      </a:lnTo>
                      <a:cubicBezTo>
                        <a:pt x="1465" y="0"/>
                        <a:pt x="0" y="1478"/>
                        <a:pt x="0" y="3291"/>
                      </a:cubicBezTo>
                      <a:lnTo>
                        <a:pt x="0" y="24231"/>
                      </a:lnTo>
                      <a:cubicBezTo>
                        <a:pt x="0" y="26056"/>
                        <a:pt x="1478" y="27522"/>
                        <a:pt x="3291" y="27522"/>
                      </a:cubicBezTo>
                      <a:lnTo>
                        <a:pt x="11190" y="27522"/>
                      </a:lnTo>
                      <a:cubicBezTo>
                        <a:pt x="13016" y="27522"/>
                        <a:pt x="14481" y="26044"/>
                        <a:pt x="14481" y="24231"/>
                      </a:cubicBezTo>
                      <a:lnTo>
                        <a:pt x="14481" y="3291"/>
                      </a:lnTo>
                      <a:cubicBezTo>
                        <a:pt x="14481" y="1465"/>
                        <a:pt x="13003" y="0"/>
                        <a:pt x="11190" y="0"/>
                      </a:cubicBezTo>
                      <a:close/>
                      <a:moveTo>
                        <a:pt x="10159" y="25547"/>
                      </a:moveTo>
                      <a:cubicBezTo>
                        <a:pt x="9116" y="25547"/>
                        <a:pt x="8259" y="24702"/>
                        <a:pt x="8259" y="23659"/>
                      </a:cubicBezTo>
                      <a:cubicBezTo>
                        <a:pt x="8259" y="22616"/>
                        <a:pt x="9116" y="21771"/>
                        <a:pt x="10159" y="21771"/>
                      </a:cubicBezTo>
                      <a:cubicBezTo>
                        <a:pt x="11202" y="21771"/>
                        <a:pt x="12047" y="22616"/>
                        <a:pt x="12047" y="23659"/>
                      </a:cubicBezTo>
                      <a:cubicBezTo>
                        <a:pt x="12047" y="24702"/>
                        <a:pt x="11202" y="25547"/>
                        <a:pt x="10159" y="2554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404" name="Forma Livre: Forma 403">
                  <a:extLst>
                    <a:ext uri="{FF2B5EF4-FFF2-40B4-BE49-F238E27FC236}">
                      <a16:creationId xmlns:a16="http://schemas.microsoft.com/office/drawing/2014/main" id="{B18C9A39-0100-E2E0-C732-5ED28D1C16D3}"/>
                    </a:ext>
                  </a:extLst>
                </p:cNvPr>
                <p:cNvSpPr/>
                <p:nvPr/>
              </p:nvSpPr>
              <p:spPr>
                <a:xfrm>
                  <a:off x="-4895456" y="1860737"/>
                  <a:ext cx="32663" cy="45792"/>
                </a:xfrm>
                <a:custGeom>
                  <a:avLst/>
                  <a:gdLst>
                    <a:gd name="connsiteX0" fmla="*/ 27733 w 32663"/>
                    <a:gd name="connsiteY0" fmla="*/ 32727 h 45792"/>
                    <a:gd name="connsiteX1" fmla="*/ 27733 w 32663"/>
                    <a:gd name="connsiteY1" fmla="*/ 32889 h 45792"/>
                    <a:gd name="connsiteX2" fmla="*/ 28354 w 32663"/>
                    <a:gd name="connsiteY2" fmla="*/ 32889 h 45792"/>
                    <a:gd name="connsiteX3" fmla="*/ 31782 w 32663"/>
                    <a:gd name="connsiteY3" fmla="*/ 36317 h 45792"/>
                    <a:gd name="connsiteX4" fmla="*/ 30788 w 32663"/>
                    <a:gd name="connsiteY4" fmla="*/ 38738 h 45792"/>
                    <a:gd name="connsiteX5" fmla="*/ 28354 w 32663"/>
                    <a:gd name="connsiteY5" fmla="*/ 39744 h 45792"/>
                    <a:gd name="connsiteX6" fmla="*/ 27733 w 32663"/>
                    <a:gd name="connsiteY6" fmla="*/ 39744 h 45792"/>
                    <a:gd name="connsiteX7" fmla="*/ 27733 w 32663"/>
                    <a:gd name="connsiteY7" fmla="*/ 39918 h 45792"/>
                    <a:gd name="connsiteX8" fmla="*/ 30490 w 32663"/>
                    <a:gd name="connsiteY8" fmla="*/ 42849 h 45792"/>
                    <a:gd name="connsiteX9" fmla="*/ 27733 w 32663"/>
                    <a:gd name="connsiteY9" fmla="*/ 45780 h 45792"/>
                    <a:gd name="connsiteX10" fmla="*/ 27534 w 32663"/>
                    <a:gd name="connsiteY10" fmla="*/ 45793 h 45792"/>
                    <a:gd name="connsiteX11" fmla="*/ 4869 w 32663"/>
                    <a:gd name="connsiteY11" fmla="*/ 45793 h 45792"/>
                    <a:gd name="connsiteX12" fmla="*/ 0 w 32663"/>
                    <a:gd name="connsiteY12" fmla="*/ 40937 h 45792"/>
                    <a:gd name="connsiteX13" fmla="*/ 0 w 32663"/>
                    <a:gd name="connsiteY13" fmla="*/ 22419 h 45792"/>
                    <a:gd name="connsiteX14" fmla="*/ 6123 w 32663"/>
                    <a:gd name="connsiteY14" fmla="*/ 10807 h 45792"/>
                    <a:gd name="connsiteX15" fmla="*/ 7613 w 32663"/>
                    <a:gd name="connsiteY15" fmla="*/ 6448 h 45792"/>
                    <a:gd name="connsiteX16" fmla="*/ 10172 w 32663"/>
                    <a:gd name="connsiteY16" fmla="*/ 14 h 45792"/>
                    <a:gd name="connsiteX17" fmla="*/ 15624 w 32663"/>
                    <a:gd name="connsiteY17" fmla="*/ 11937 h 45792"/>
                    <a:gd name="connsiteX18" fmla="*/ 13674 w 32663"/>
                    <a:gd name="connsiteY18" fmla="*/ 16756 h 45792"/>
                    <a:gd name="connsiteX19" fmla="*/ 28478 w 32663"/>
                    <a:gd name="connsiteY19" fmla="*/ 16756 h 45792"/>
                    <a:gd name="connsiteX20" fmla="*/ 32663 w 32663"/>
                    <a:gd name="connsiteY20" fmla="*/ 20966 h 45792"/>
                    <a:gd name="connsiteX21" fmla="*/ 31446 w 32663"/>
                    <a:gd name="connsiteY21" fmla="*/ 23934 h 45792"/>
                    <a:gd name="connsiteX22" fmla="*/ 28801 w 32663"/>
                    <a:gd name="connsiteY22" fmla="*/ 25151 h 45792"/>
                    <a:gd name="connsiteX23" fmla="*/ 32490 w 32663"/>
                    <a:gd name="connsiteY23" fmla="*/ 28939 h 45792"/>
                    <a:gd name="connsiteX24" fmla="*/ 31372 w 32663"/>
                    <a:gd name="connsiteY24" fmla="*/ 31597 h 45792"/>
                    <a:gd name="connsiteX25" fmla="*/ 28689 w 32663"/>
                    <a:gd name="connsiteY25" fmla="*/ 32715 h 45792"/>
                    <a:gd name="connsiteX26" fmla="*/ 27733 w 32663"/>
                    <a:gd name="connsiteY26" fmla="*/ 32715 h 45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32663" h="45792">
                      <a:moveTo>
                        <a:pt x="27733" y="32727"/>
                      </a:moveTo>
                      <a:lnTo>
                        <a:pt x="27733" y="32889"/>
                      </a:lnTo>
                      <a:lnTo>
                        <a:pt x="28354" y="32889"/>
                      </a:lnTo>
                      <a:cubicBezTo>
                        <a:pt x="30254" y="32889"/>
                        <a:pt x="31782" y="34416"/>
                        <a:pt x="31782" y="36317"/>
                      </a:cubicBezTo>
                      <a:cubicBezTo>
                        <a:pt x="31782" y="37261"/>
                        <a:pt x="31397" y="38117"/>
                        <a:pt x="30788" y="38738"/>
                      </a:cubicBezTo>
                      <a:cubicBezTo>
                        <a:pt x="30155" y="39359"/>
                        <a:pt x="29298" y="39744"/>
                        <a:pt x="28354" y="39744"/>
                      </a:cubicBezTo>
                      <a:lnTo>
                        <a:pt x="27733" y="39744"/>
                      </a:lnTo>
                      <a:lnTo>
                        <a:pt x="27733" y="39918"/>
                      </a:lnTo>
                      <a:cubicBezTo>
                        <a:pt x="29273" y="40018"/>
                        <a:pt x="30490" y="41297"/>
                        <a:pt x="30490" y="42849"/>
                      </a:cubicBezTo>
                      <a:cubicBezTo>
                        <a:pt x="30490" y="44402"/>
                        <a:pt x="29273" y="45681"/>
                        <a:pt x="27733" y="45780"/>
                      </a:cubicBezTo>
                      <a:cubicBezTo>
                        <a:pt x="27671" y="45793"/>
                        <a:pt x="27596" y="45793"/>
                        <a:pt x="27534" y="45793"/>
                      </a:cubicBezTo>
                      <a:lnTo>
                        <a:pt x="4869" y="45793"/>
                      </a:lnTo>
                      <a:cubicBezTo>
                        <a:pt x="2173" y="45793"/>
                        <a:pt x="0" y="43607"/>
                        <a:pt x="0" y="40937"/>
                      </a:cubicBezTo>
                      <a:lnTo>
                        <a:pt x="0" y="22419"/>
                      </a:lnTo>
                      <a:cubicBezTo>
                        <a:pt x="0" y="19525"/>
                        <a:pt x="3751" y="13489"/>
                        <a:pt x="6123" y="10807"/>
                      </a:cubicBezTo>
                      <a:cubicBezTo>
                        <a:pt x="7203" y="9602"/>
                        <a:pt x="7750" y="8050"/>
                        <a:pt x="7613" y="6448"/>
                      </a:cubicBezTo>
                      <a:cubicBezTo>
                        <a:pt x="7415" y="3889"/>
                        <a:pt x="7576" y="250"/>
                        <a:pt x="10172" y="14"/>
                      </a:cubicBezTo>
                      <a:cubicBezTo>
                        <a:pt x="14220" y="-358"/>
                        <a:pt x="17549" y="6659"/>
                        <a:pt x="15624" y="11937"/>
                      </a:cubicBezTo>
                      <a:cubicBezTo>
                        <a:pt x="14829" y="14086"/>
                        <a:pt x="14183" y="15663"/>
                        <a:pt x="13674" y="16756"/>
                      </a:cubicBezTo>
                      <a:lnTo>
                        <a:pt x="28478" y="16756"/>
                      </a:lnTo>
                      <a:cubicBezTo>
                        <a:pt x="30788" y="16756"/>
                        <a:pt x="32663" y="18644"/>
                        <a:pt x="32663" y="20966"/>
                      </a:cubicBezTo>
                      <a:cubicBezTo>
                        <a:pt x="32663" y="22121"/>
                        <a:pt x="32204" y="23177"/>
                        <a:pt x="31446" y="23934"/>
                      </a:cubicBezTo>
                      <a:cubicBezTo>
                        <a:pt x="30738" y="24617"/>
                        <a:pt x="29832" y="25089"/>
                        <a:pt x="28801" y="25151"/>
                      </a:cubicBezTo>
                      <a:cubicBezTo>
                        <a:pt x="30838" y="25201"/>
                        <a:pt x="32490" y="26890"/>
                        <a:pt x="32490" y="28939"/>
                      </a:cubicBezTo>
                      <a:cubicBezTo>
                        <a:pt x="32490" y="29970"/>
                        <a:pt x="32055" y="30927"/>
                        <a:pt x="31372" y="31597"/>
                      </a:cubicBezTo>
                      <a:cubicBezTo>
                        <a:pt x="30689" y="32280"/>
                        <a:pt x="29745" y="32715"/>
                        <a:pt x="28689" y="32715"/>
                      </a:cubicBezTo>
                      <a:lnTo>
                        <a:pt x="27733" y="327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</p:grpSp>
        <p:grpSp>
          <p:nvGrpSpPr>
            <p:cNvPr id="405" name="Gráfico 8">
              <a:extLst>
                <a:ext uri="{FF2B5EF4-FFF2-40B4-BE49-F238E27FC236}">
                  <a16:creationId xmlns:a16="http://schemas.microsoft.com/office/drawing/2014/main" id="{1C198F32-988B-3585-A6EF-F550CB385A27}"/>
                </a:ext>
              </a:extLst>
            </p:cNvPr>
            <p:cNvGrpSpPr/>
            <p:nvPr/>
          </p:nvGrpSpPr>
          <p:grpSpPr>
            <a:xfrm>
              <a:off x="-5877714" y="2316410"/>
              <a:ext cx="90299" cy="90299"/>
              <a:chOff x="-5877714" y="2316410"/>
              <a:chExt cx="90299" cy="90299"/>
            </a:xfrm>
          </p:grpSpPr>
          <p:sp>
            <p:nvSpPr>
              <p:cNvPr id="406" name="Forma Livre: Forma 405">
                <a:extLst>
                  <a:ext uri="{FF2B5EF4-FFF2-40B4-BE49-F238E27FC236}">
                    <a16:creationId xmlns:a16="http://schemas.microsoft.com/office/drawing/2014/main" id="{1B6732EB-EB9C-61EF-4803-00D513A43FF9}"/>
                  </a:ext>
                </a:extLst>
              </p:cNvPr>
              <p:cNvSpPr/>
              <p:nvPr/>
            </p:nvSpPr>
            <p:spPr>
              <a:xfrm rot="-4603200">
                <a:off x="-5870097" y="2324028"/>
                <a:ext cx="75063" cy="75063"/>
              </a:xfrm>
              <a:custGeom>
                <a:avLst/>
                <a:gdLst>
                  <a:gd name="connsiteX0" fmla="*/ 75064 w 75063"/>
                  <a:gd name="connsiteY0" fmla="*/ 37532 h 75063"/>
                  <a:gd name="connsiteX1" fmla="*/ 37532 w 75063"/>
                  <a:gd name="connsiteY1" fmla="*/ 75064 h 75063"/>
                  <a:gd name="connsiteX2" fmla="*/ 0 w 75063"/>
                  <a:gd name="connsiteY2" fmla="*/ 37532 h 75063"/>
                  <a:gd name="connsiteX3" fmla="*/ 37532 w 75063"/>
                  <a:gd name="connsiteY3" fmla="*/ 0 h 75063"/>
                  <a:gd name="connsiteX4" fmla="*/ 75064 w 75063"/>
                  <a:gd name="connsiteY4" fmla="*/ 37532 h 75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063" h="75063">
                    <a:moveTo>
                      <a:pt x="75064" y="37532"/>
                    </a:moveTo>
                    <a:cubicBezTo>
                      <a:pt x="75064" y="58260"/>
                      <a:pt x="58260" y="75064"/>
                      <a:pt x="37532" y="75064"/>
                    </a:cubicBezTo>
                    <a:cubicBezTo>
                      <a:pt x="16804" y="75064"/>
                      <a:pt x="0" y="58260"/>
                      <a:pt x="0" y="37532"/>
                    </a:cubicBezTo>
                    <a:cubicBezTo>
                      <a:pt x="0" y="16804"/>
                      <a:pt x="16804" y="0"/>
                      <a:pt x="37532" y="0"/>
                    </a:cubicBezTo>
                    <a:cubicBezTo>
                      <a:pt x="58260" y="0"/>
                      <a:pt x="75064" y="16804"/>
                      <a:pt x="75064" y="37532"/>
                    </a:cubicBezTo>
                    <a:close/>
                  </a:path>
                </a:pathLst>
              </a:custGeom>
              <a:solidFill>
                <a:srgbClr val="1496EE"/>
              </a:solidFill>
              <a:ln w="12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grpSp>
            <p:nvGrpSpPr>
              <p:cNvPr id="407" name="Gráfico 8">
                <a:extLst>
                  <a:ext uri="{FF2B5EF4-FFF2-40B4-BE49-F238E27FC236}">
                    <a16:creationId xmlns:a16="http://schemas.microsoft.com/office/drawing/2014/main" id="{8202DA76-8152-3BF8-34F5-633555C1834B}"/>
                  </a:ext>
                </a:extLst>
              </p:cNvPr>
              <p:cNvGrpSpPr/>
              <p:nvPr/>
            </p:nvGrpSpPr>
            <p:grpSpPr>
              <a:xfrm>
                <a:off x="-5856171" y="2337041"/>
                <a:ext cx="47194" cy="42935"/>
                <a:chOff x="-5856171" y="2337041"/>
                <a:chExt cx="47194" cy="42935"/>
              </a:xfrm>
              <a:solidFill>
                <a:srgbClr val="FFFFFF"/>
              </a:solidFill>
            </p:grpSpPr>
            <p:sp>
              <p:nvSpPr>
                <p:cNvPr id="408" name="Forma Livre: Forma 407">
                  <a:extLst>
                    <a:ext uri="{FF2B5EF4-FFF2-40B4-BE49-F238E27FC236}">
                      <a16:creationId xmlns:a16="http://schemas.microsoft.com/office/drawing/2014/main" id="{B168C490-5C74-E1EF-396B-D5E1D3257CD7}"/>
                    </a:ext>
                  </a:extLst>
                </p:cNvPr>
                <p:cNvSpPr/>
                <p:nvPr/>
              </p:nvSpPr>
              <p:spPr>
                <a:xfrm>
                  <a:off x="-5856171" y="2354168"/>
                  <a:ext cx="13587" cy="25807"/>
                </a:xfrm>
                <a:custGeom>
                  <a:avLst/>
                  <a:gdLst>
                    <a:gd name="connsiteX0" fmla="*/ 10495 w 13587"/>
                    <a:gd name="connsiteY0" fmla="*/ 0 h 25807"/>
                    <a:gd name="connsiteX1" fmla="*/ 3092 w 13587"/>
                    <a:gd name="connsiteY1" fmla="*/ 0 h 25807"/>
                    <a:gd name="connsiteX2" fmla="*/ 0 w 13587"/>
                    <a:gd name="connsiteY2" fmla="*/ 3092 h 25807"/>
                    <a:gd name="connsiteX3" fmla="*/ 0 w 13587"/>
                    <a:gd name="connsiteY3" fmla="*/ 22715 h 25807"/>
                    <a:gd name="connsiteX4" fmla="*/ 3092 w 13587"/>
                    <a:gd name="connsiteY4" fmla="*/ 25808 h 25807"/>
                    <a:gd name="connsiteX5" fmla="*/ 10495 w 13587"/>
                    <a:gd name="connsiteY5" fmla="*/ 25808 h 25807"/>
                    <a:gd name="connsiteX6" fmla="*/ 13587 w 13587"/>
                    <a:gd name="connsiteY6" fmla="*/ 22715 h 25807"/>
                    <a:gd name="connsiteX7" fmla="*/ 13587 w 13587"/>
                    <a:gd name="connsiteY7" fmla="*/ 3092 h 25807"/>
                    <a:gd name="connsiteX8" fmla="*/ 10495 w 13587"/>
                    <a:gd name="connsiteY8" fmla="*/ 0 h 25807"/>
                    <a:gd name="connsiteX9" fmla="*/ 9526 w 13587"/>
                    <a:gd name="connsiteY9" fmla="*/ 23957 h 25807"/>
                    <a:gd name="connsiteX10" fmla="*/ 7737 w 13587"/>
                    <a:gd name="connsiteY10" fmla="*/ 22181 h 25807"/>
                    <a:gd name="connsiteX11" fmla="*/ 9526 w 13587"/>
                    <a:gd name="connsiteY11" fmla="*/ 20418 h 25807"/>
                    <a:gd name="connsiteX12" fmla="*/ 11289 w 13587"/>
                    <a:gd name="connsiteY12" fmla="*/ 22181 h 25807"/>
                    <a:gd name="connsiteX13" fmla="*/ 9526 w 13587"/>
                    <a:gd name="connsiteY13" fmla="*/ 23957 h 25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3587" h="25807">
                      <a:moveTo>
                        <a:pt x="10495" y="0"/>
                      </a:moveTo>
                      <a:lnTo>
                        <a:pt x="3092" y="0"/>
                      </a:lnTo>
                      <a:cubicBezTo>
                        <a:pt x="1391" y="0"/>
                        <a:pt x="0" y="1379"/>
                        <a:pt x="0" y="3092"/>
                      </a:cubicBezTo>
                      <a:lnTo>
                        <a:pt x="0" y="22715"/>
                      </a:lnTo>
                      <a:cubicBezTo>
                        <a:pt x="0" y="24417"/>
                        <a:pt x="1379" y="25808"/>
                        <a:pt x="3092" y="25808"/>
                      </a:cubicBezTo>
                      <a:lnTo>
                        <a:pt x="10495" y="25808"/>
                      </a:lnTo>
                      <a:cubicBezTo>
                        <a:pt x="12196" y="25808"/>
                        <a:pt x="13587" y="24429"/>
                        <a:pt x="13587" y="22715"/>
                      </a:cubicBezTo>
                      <a:lnTo>
                        <a:pt x="13587" y="3092"/>
                      </a:lnTo>
                      <a:cubicBezTo>
                        <a:pt x="13587" y="1391"/>
                        <a:pt x="12208" y="0"/>
                        <a:pt x="10495" y="0"/>
                      </a:cubicBezTo>
                      <a:close/>
                      <a:moveTo>
                        <a:pt x="9526" y="23957"/>
                      </a:moveTo>
                      <a:cubicBezTo>
                        <a:pt x="8545" y="23957"/>
                        <a:pt x="7737" y="23162"/>
                        <a:pt x="7737" y="22181"/>
                      </a:cubicBezTo>
                      <a:cubicBezTo>
                        <a:pt x="7737" y="21200"/>
                        <a:pt x="8545" y="20418"/>
                        <a:pt x="9526" y="20418"/>
                      </a:cubicBezTo>
                      <a:cubicBezTo>
                        <a:pt x="10507" y="20418"/>
                        <a:pt x="11289" y="21213"/>
                        <a:pt x="11289" y="22181"/>
                      </a:cubicBezTo>
                      <a:cubicBezTo>
                        <a:pt x="11289" y="23150"/>
                        <a:pt x="10507" y="23957"/>
                        <a:pt x="9526" y="2395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409" name="Forma Livre: Forma 408">
                  <a:extLst>
                    <a:ext uri="{FF2B5EF4-FFF2-40B4-BE49-F238E27FC236}">
                      <a16:creationId xmlns:a16="http://schemas.microsoft.com/office/drawing/2014/main" id="{E1A98CA1-B161-E466-C5A0-05884C1789C1}"/>
                    </a:ext>
                  </a:extLst>
                </p:cNvPr>
                <p:cNvSpPr/>
                <p:nvPr/>
              </p:nvSpPr>
              <p:spPr>
                <a:xfrm>
                  <a:off x="-5839604" y="2337041"/>
                  <a:ext cx="30626" cy="42935"/>
                </a:xfrm>
                <a:custGeom>
                  <a:avLst/>
                  <a:gdLst>
                    <a:gd name="connsiteX0" fmla="*/ 26007 w 30626"/>
                    <a:gd name="connsiteY0" fmla="*/ 30677 h 42935"/>
                    <a:gd name="connsiteX1" fmla="*/ 26007 w 30626"/>
                    <a:gd name="connsiteY1" fmla="*/ 30826 h 42935"/>
                    <a:gd name="connsiteX2" fmla="*/ 26590 w 30626"/>
                    <a:gd name="connsiteY2" fmla="*/ 30826 h 42935"/>
                    <a:gd name="connsiteX3" fmla="*/ 29807 w 30626"/>
                    <a:gd name="connsiteY3" fmla="*/ 34043 h 42935"/>
                    <a:gd name="connsiteX4" fmla="*/ 28875 w 30626"/>
                    <a:gd name="connsiteY4" fmla="*/ 36316 h 42935"/>
                    <a:gd name="connsiteX5" fmla="*/ 26590 w 30626"/>
                    <a:gd name="connsiteY5" fmla="*/ 37260 h 42935"/>
                    <a:gd name="connsiteX6" fmla="*/ 26007 w 30626"/>
                    <a:gd name="connsiteY6" fmla="*/ 37260 h 42935"/>
                    <a:gd name="connsiteX7" fmla="*/ 26007 w 30626"/>
                    <a:gd name="connsiteY7" fmla="*/ 37421 h 42935"/>
                    <a:gd name="connsiteX8" fmla="*/ 28590 w 30626"/>
                    <a:gd name="connsiteY8" fmla="*/ 40178 h 42935"/>
                    <a:gd name="connsiteX9" fmla="*/ 26007 w 30626"/>
                    <a:gd name="connsiteY9" fmla="*/ 42923 h 42935"/>
                    <a:gd name="connsiteX10" fmla="*/ 25820 w 30626"/>
                    <a:gd name="connsiteY10" fmla="*/ 42935 h 42935"/>
                    <a:gd name="connsiteX11" fmla="*/ 4570 w 30626"/>
                    <a:gd name="connsiteY11" fmla="*/ 42935 h 42935"/>
                    <a:gd name="connsiteX12" fmla="*/ 0 w 30626"/>
                    <a:gd name="connsiteY12" fmla="*/ 38390 h 42935"/>
                    <a:gd name="connsiteX13" fmla="*/ 0 w 30626"/>
                    <a:gd name="connsiteY13" fmla="*/ 21027 h 42935"/>
                    <a:gd name="connsiteX14" fmla="*/ 5738 w 30626"/>
                    <a:gd name="connsiteY14" fmla="*/ 10135 h 42935"/>
                    <a:gd name="connsiteX15" fmla="*/ 7141 w 30626"/>
                    <a:gd name="connsiteY15" fmla="*/ 6049 h 42935"/>
                    <a:gd name="connsiteX16" fmla="*/ 9538 w 30626"/>
                    <a:gd name="connsiteY16" fmla="*/ 13 h 42935"/>
                    <a:gd name="connsiteX17" fmla="*/ 14655 w 30626"/>
                    <a:gd name="connsiteY17" fmla="*/ 11191 h 42935"/>
                    <a:gd name="connsiteX18" fmla="*/ 12817 w 30626"/>
                    <a:gd name="connsiteY18" fmla="*/ 15712 h 42935"/>
                    <a:gd name="connsiteX19" fmla="*/ 26702 w 30626"/>
                    <a:gd name="connsiteY19" fmla="*/ 15712 h 42935"/>
                    <a:gd name="connsiteX20" fmla="*/ 30627 w 30626"/>
                    <a:gd name="connsiteY20" fmla="*/ 19649 h 42935"/>
                    <a:gd name="connsiteX21" fmla="*/ 29484 w 30626"/>
                    <a:gd name="connsiteY21" fmla="*/ 22431 h 42935"/>
                    <a:gd name="connsiteX22" fmla="*/ 27013 w 30626"/>
                    <a:gd name="connsiteY22" fmla="*/ 23573 h 42935"/>
                    <a:gd name="connsiteX23" fmla="*/ 30465 w 30626"/>
                    <a:gd name="connsiteY23" fmla="*/ 27125 h 42935"/>
                    <a:gd name="connsiteX24" fmla="*/ 29422 w 30626"/>
                    <a:gd name="connsiteY24" fmla="*/ 29621 h 42935"/>
                    <a:gd name="connsiteX25" fmla="*/ 26913 w 30626"/>
                    <a:gd name="connsiteY25" fmla="*/ 30665 h 42935"/>
                    <a:gd name="connsiteX26" fmla="*/ 26007 w 30626"/>
                    <a:gd name="connsiteY26" fmla="*/ 30665 h 429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30626" h="42935">
                      <a:moveTo>
                        <a:pt x="26007" y="30677"/>
                      </a:moveTo>
                      <a:lnTo>
                        <a:pt x="26007" y="30826"/>
                      </a:lnTo>
                      <a:lnTo>
                        <a:pt x="26590" y="30826"/>
                      </a:lnTo>
                      <a:cubicBezTo>
                        <a:pt x="28379" y="30826"/>
                        <a:pt x="29807" y="32254"/>
                        <a:pt x="29807" y="34043"/>
                      </a:cubicBezTo>
                      <a:cubicBezTo>
                        <a:pt x="29807" y="34925"/>
                        <a:pt x="29447" y="35732"/>
                        <a:pt x="28875" y="36316"/>
                      </a:cubicBezTo>
                      <a:cubicBezTo>
                        <a:pt x="28279" y="36899"/>
                        <a:pt x="27472" y="37260"/>
                        <a:pt x="26590" y="37260"/>
                      </a:cubicBezTo>
                      <a:lnTo>
                        <a:pt x="26007" y="37260"/>
                      </a:lnTo>
                      <a:lnTo>
                        <a:pt x="26007" y="37421"/>
                      </a:lnTo>
                      <a:cubicBezTo>
                        <a:pt x="27460" y="37520"/>
                        <a:pt x="28590" y="38713"/>
                        <a:pt x="28590" y="40178"/>
                      </a:cubicBezTo>
                      <a:cubicBezTo>
                        <a:pt x="28590" y="41644"/>
                        <a:pt x="27447" y="42836"/>
                        <a:pt x="26007" y="42923"/>
                      </a:cubicBezTo>
                      <a:cubicBezTo>
                        <a:pt x="25944" y="42935"/>
                        <a:pt x="25882" y="42935"/>
                        <a:pt x="25820" y="42935"/>
                      </a:cubicBezTo>
                      <a:lnTo>
                        <a:pt x="4570" y="42935"/>
                      </a:lnTo>
                      <a:cubicBezTo>
                        <a:pt x="2049" y="42935"/>
                        <a:pt x="0" y="40899"/>
                        <a:pt x="0" y="38390"/>
                      </a:cubicBezTo>
                      <a:lnTo>
                        <a:pt x="0" y="21027"/>
                      </a:lnTo>
                      <a:cubicBezTo>
                        <a:pt x="0" y="18320"/>
                        <a:pt x="3515" y="12656"/>
                        <a:pt x="5738" y="10135"/>
                      </a:cubicBezTo>
                      <a:cubicBezTo>
                        <a:pt x="6756" y="9005"/>
                        <a:pt x="7265" y="7539"/>
                        <a:pt x="7141" y="6049"/>
                      </a:cubicBezTo>
                      <a:cubicBezTo>
                        <a:pt x="6943" y="3652"/>
                        <a:pt x="7104" y="249"/>
                        <a:pt x="9538" y="13"/>
                      </a:cubicBezTo>
                      <a:cubicBezTo>
                        <a:pt x="13339" y="-335"/>
                        <a:pt x="16456" y="6235"/>
                        <a:pt x="14655" y="11191"/>
                      </a:cubicBezTo>
                      <a:cubicBezTo>
                        <a:pt x="13910" y="13203"/>
                        <a:pt x="13301" y="14681"/>
                        <a:pt x="12817" y="15712"/>
                      </a:cubicBezTo>
                      <a:lnTo>
                        <a:pt x="26702" y="15712"/>
                      </a:lnTo>
                      <a:cubicBezTo>
                        <a:pt x="28875" y="15712"/>
                        <a:pt x="30627" y="17475"/>
                        <a:pt x="30627" y="19649"/>
                      </a:cubicBezTo>
                      <a:cubicBezTo>
                        <a:pt x="30627" y="20729"/>
                        <a:pt x="30192" y="21723"/>
                        <a:pt x="29484" y="22431"/>
                      </a:cubicBezTo>
                      <a:cubicBezTo>
                        <a:pt x="28826" y="23076"/>
                        <a:pt x="27969" y="23511"/>
                        <a:pt x="27013" y="23573"/>
                      </a:cubicBezTo>
                      <a:cubicBezTo>
                        <a:pt x="28925" y="23623"/>
                        <a:pt x="30465" y="25200"/>
                        <a:pt x="30465" y="27125"/>
                      </a:cubicBezTo>
                      <a:cubicBezTo>
                        <a:pt x="30465" y="28094"/>
                        <a:pt x="30068" y="28988"/>
                        <a:pt x="29422" y="29621"/>
                      </a:cubicBezTo>
                      <a:cubicBezTo>
                        <a:pt x="28776" y="30267"/>
                        <a:pt x="27894" y="30665"/>
                        <a:pt x="26913" y="30665"/>
                      </a:cubicBezTo>
                      <a:lnTo>
                        <a:pt x="26007" y="3066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</p:grpSp>
        <p:grpSp>
          <p:nvGrpSpPr>
            <p:cNvPr id="410" name="Gráfico 8">
              <a:extLst>
                <a:ext uri="{FF2B5EF4-FFF2-40B4-BE49-F238E27FC236}">
                  <a16:creationId xmlns:a16="http://schemas.microsoft.com/office/drawing/2014/main" id="{64F024CF-50B6-906B-D82C-022AEB51E053}"/>
                </a:ext>
              </a:extLst>
            </p:cNvPr>
            <p:cNvGrpSpPr/>
            <p:nvPr/>
          </p:nvGrpSpPr>
          <p:grpSpPr>
            <a:xfrm>
              <a:off x="-5221271" y="2361620"/>
              <a:ext cx="75063" cy="75063"/>
              <a:chOff x="-5221271" y="2361620"/>
              <a:chExt cx="75063" cy="75063"/>
            </a:xfrm>
          </p:grpSpPr>
          <p:sp>
            <p:nvSpPr>
              <p:cNvPr id="411" name="Forma Livre: Forma 410">
                <a:extLst>
                  <a:ext uri="{FF2B5EF4-FFF2-40B4-BE49-F238E27FC236}">
                    <a16:creationId xmlns:a16="http://schemas.microsoft.com/office/drawing/2014/main" id="{BA328FBD-F6A0-C49B-0E18-25BCFB333416}"/>
                  </a:ext>
                </a:extLst>
              </p:cNvPr>
              <p:cNvSpPr/>
              <p:nvPr/>
            </p:nvSpPr>
            <p:spPr>
              <a:xfrm>
                <a:off x="-5221271" y="2361620"/>
                <a:ext cx="75063" cy="75063"/>
              </a:xfrm>
              <a:custGeom>
                <a:avLst/>
                <a:gdLst>
                  <a:gd name="connsiteX0" fmla="*/ 75064 w 75063"/>
                  <a:gd name="connsiteY0" fmla="*/ 37532 h 75063"/>
                  <a:gd name="connsiteX1" fmla="*/ 37532 w 75063"/>
                  <a:gd name="connsiteY1" fmla="*/ 75064 h 75063"/>
                  <a:gd name="connsiteX2" fmla="*/ 0 w 75063"/>
                  <a:gd name="connsiteY2" fmla="*/ 37532 h 75063"/>
                  <a:gd name="connsiteX3" fmla="*/ 37532 w 75063"/>
                  <a:gd name="connsiteY3" fmla="*/ 0 h 75063"/>
                  <a:gd name="connsiteX4" fmla="*/ 75064 w 75063"/>
                  <a:gd name="connsiteY4" fmla="*/ 37532 h 75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063" h="75063">
                    <a:moveTo>
                      <a:pt x="75064" y="37532"/>
                    </a:moveTo>
                    <a:cubicBezTo>
                      <a:pt x="75064" y="58260"/>
                      <a:pt x="58260" y="75064"/>
                      <a:pt x="37532" y="75064"/>
                    </a:cubicBezTo>
                    <a:cubicBezTo>
                      <a:pt x="16804" y="75064"/>
                      <a:pt x="0" y="58260"/>
                      <a:pt x="0" y="37532"/>
                    </a:cubicBezTo>
                    <a:cubicBezTo>
                      <a:pt x="0" y="16804"/>
                      <a:pt x="16804" y="0"/>
                      <a:pt x="37532" y="0"/>
                    </a:cubicBezTo>
                    <a:cubicBezTo>
                      <a:pt x="58260" y="0"/>
                      <a:pt x="75064" y="16804"/>
                      <a:pt x="75064" y="37532"/>
                    </a:cubicBezTo>
                    <a:close/>
                  </a:path>
                </a:pathLst>
              </a:custGeom>
              <a:solidFill>
                <a:srgbClr val="1496EE"/>
              </a:solidFill>
              <a:ln w="12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grpSp>
            <p:nvGrpSpPr>
              <p:cNvPr id="412" name="Gráfico 8">
                <a:extLst>
                  <a:ext uri="{FF2B5EF4-FFF2-40B4-BE49-F238E27FC236}">
                    <a16:creationId xmlns:a16="http://schemas.microsoft.com/office/drawing/2014/main" id="{ABA7A837-5674-7868-3E16-376EFE0813D8}"/>
                  </a:ext>
                </a:extLst>
              </p:cNvPr>
              <p:cNvGrpSpPr/>
              <p:nvPr/>
            </p:nvGrpSpPr>
            <p:grpSpPr>
              <a:xfrm>
                <a:off x="-5207348" y="2374572"/>
                <a:ext cx="47181" cy="42948"/>
                <a:chOff x="-5207348" y="2374572"/>
                <a:chExt cx="47181" cy="42948"/>
              </a:xfrm>
              <a:solidFill>
                <a:srgbClr val="FFFFFF"/>
              </a:solidFill>
            </p:grpSpPr>
            <p:sp>
              <p:nvSpPr>
                <p:cNvPr id="413" name="Forma Livre: Forma 412">
                  <a:extLst>
                    <a:ext uri="{FF2B5EF4-FFF2-40B4-BE49-F238E27FC236}">
                      <a16:creationId xmlns:a16="http://schemas.microsoft.com/office/drawing/2014/main" id="{31C6BE51-F408-0FBC-68B6-A8A3EFAA9776}"/>
                    </a:ext>
                  </a:extLst>
                </p:cNvPr>
                <p:cNvSpPr/>
                <p:nvPr/>
              </p:nvSpPr>
              <p:spPr>
                <a:xfrm>
                  <a:off x="-5207348" y="2391700"/>
                  <a:ext cx="13587" cy="25807"/>
                </a:xfrm>
                <a:custGeom>
                  <a:avLst/>
                  <a:gdLst>
                    <a:gd name="connsiteX0" fmla="*/ 10495 w 13587"/>
                    <a:gd name="connsiteY0" fmla="*/ 0 h 25807"/>
                    <a:gd name="connsiteX1" fmla="*/ 3093 w 13587"/>
                    <a:gd name="connsiteY1" fmla="*/ 0 h 25807"/>
                    <a:gd name="connsiteX2" fmla="*/ 0 w 13587"/>
                    <a:gd name="connsiteY2" fmla="*/ 3092 h 25807"/>
                    <a:gd name="connsiteX3" fmla="*/ 0 w 13587"/>
                    <a:gd name="connsiteY3" fmla="*/ 22715 h 25807"/>
                    <a:gd name="connsiteX4" fmla="*/ 3093 w 13587"/>
                    <a:gd name="connsiteY4" fmla="*/ 25808 h 25807"/>
                    <a:gd name="connsiteX5" fmla="*/ 10495 w 13587"/>
                    <a:gd name="connsiteY5" fmla="*/ 25808 h 25807"/>
                    <a:gd name="connsiteX6" fmla="*/ 13587 w 13587"/>
                    <a:gd name="connsiteY6" fmla="*/ 22715 h 25807"/>
                    <a:gd name="connsiteX7" fmla="*/ 13587 w 13587"/>
                    <a:gd name="connsiteY7" fmla="*/ 3092 h 25807"/>
                    <a:gd name="connsiteX8" fmla="*/ 10495 w 13587"/>
                    <a:gd name="connsiteY8" fmla="*/ 0 h 25807"/>
                    <a:gd name="connsiteX9" fmla="*/ 9526 w 13587"/>
                    <a:gd name="connsiteY9" fmla="*/ 23957 h 25807"/>
                    <a:gd name="connsiteX10" fmla="*/ 7737 w 13587"/>
                    <a:gd name="connsiteY10" fmla="*/ 22194 h 25807"/>
                    <a:gd name="connsiteX11" fmla="*/ 9526 w 13587"/>
                    <a:gd name="connsiteY11" fmla="*/ 20430 h 25807"/>
                    <a:gd name="connsiteX12" fmla="*/ 11289 w 13587"/>
                    <a:gd name="connsiteY12" fmla="*/ 22194 h 25807"/>
                    <a:gd name="connsiteX13" fmla="*/ 9526 w 13587"/>
                    <a:gd name="connsiteY13" fmla="*/ 23957 h 25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3587" h="25807">
                      <a:moveTo>
                        <a:pt x="10495" y="0"/>
                      </a:moveTo>
                      <a:lnTo>
                        <a:pt x="3093" y="0"/>
                      </a:lnTo>
                      <a:cubicBezTo>
                        <a:pt x="1391" y="0"/>
                        <a:pt x="0" y="1379"/>
                        <a:pt x="0" y="3092"/>
                      </a:cubicBezTo>
                      <a:lnTo>
                        <a:pt x="0" y="22715"/>
                      </a:lnTo>
                      <a:cubicBezTo>
                        <a:pt x="0" y="24417"/>
                        <a:pt x="1379" y="25808"/>
                        <a:pt x="3093" y="25808"/>
                      </a:cubicBezTo>
                      <a:lnTo>
                        <a:pt x="10495" y="25808"/>
                      </a:lnTo>
                      <a:cubicBezTo>
                        <a:pt x="12196" y="25808"/>
                        <a:pt x="13587" y="24429"/>
                        <a:pt x="13587" y="22715"/>
                      </a:cubicBezTo>
                      <a:lnTo>
                        <a:pt x="13587" y="3092"/>
                      </a:lnTo>
                      <a:cubicBezTo>
                        <a:pt x="13587" y="1391"/>
                        <a:pt x="12208" y="0"/>
                        <a:pt x="10495" y="0"/>
                      </a:cubicBezTo>
                      <a:close/>
                      <a:moveTo>
                        <a:pt x="9526" y="23957"/>
                      </a:moveTo>
                      <a:cubicBezTo>
                        <a:pt x="8545" y="23957"/>
                        <a:pt x="7737" y="23175"/>
                        <a:pt x="7737" y="22194"/>
                      </a:cubicBezTo>
                      <a:cubicBezTo>
                        <a:pt x="7737" y="21213"/>
                        <a:pt x="8545" y="20430"/>
                        <a:pt x="9526" y="20430"/>
                      </a:cubicBezTo>
                      <a:cubicBezTo>
                        <a:pt x="10507" y="20430"/>
                        <a:pt x="11289" y="21213"/>
                        <a:pt x="11289" y="22194"/>
                      </a:cubicBezTo>
                      <a:cubicBezTo>
                        <a:pt x="11289" y="23175"/>
                        <a:pt x="10507" y="23957"/>
                        <a:pt x="9526" y="2395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414" name="Forma Livre: Forma 413">
                  <a:extLst>
                    <a:ext uri="{FF2B5EF4-FFF2-40B4-BE49-F238E27FC236}">
                      <a16:creationId xmlns:a16="http://schemas.microsoft.com/office/drawing/2014/main" id="{0E9A887F-0399-F9E2-64B0-174FAF7809BA}"/>
                    </a:ext>
                  </a:extLst>
                </p:cNvPr>
                <p:cNvSpPr/>
                <p:nvPr/>
              </p:nvSpPr>
              <p:spPr>
                <a:xfrm>
                  <a:off x="-5190793" y="2374572"/>
                  <a:ext cx="30626" cy="42948"/>
                </a:xfrm>
                <a:custGeom>
                  <a:avLst/>
                  <a:gdLst>
                    <a:gd name="connsiteX0" fmla="*/ 26019 w 30626"/>
                    <a:gd name="connsiteY0" fmla="*/ 30678 h 42948"/>
                    <a:gd name="connsiteX1" fmla="*/ 26019 w 30626"/>
                    <a:gd name="connsiteY1" fmla="*/ 30827 h 42948"/>
                    <a:gd name="connsiteX2" fmla="*/ 26603 w 30626"/>
                    <a:gd name="connsiteY2" fmla="*/ 30827 h 42948"/>
                    <a:gd name="connsiteX3" fmla="*/ 29819 w 30626"/>
                    <a:gd name="connsiteY3" fmla="*/ 34044 h 42948"/>
                    <a:gd name="connsiteX4" fmla="*/ 28888 w 30626"/>
                    <a:gd name="connsiteY4" fmla="*/ 36317 h 42948"/>
                    <a:gd name="connsiteX5" fmla="*/ 26603 w 30626"/>
                    <a:gd name="connsiteY5" fmla="*/ 37260 h 42948"/>
                    <a:gd name="connsiteX6" fmla="*/ 26019 w 30626"/>
                    <a:gd name="connsiteY6" fmla="*/ 37260 h 42948"/>
                    <a:gd name="connsiteX7" fmla="*/ 26019 w 30626"/>
                    <a:gd name="connsiteY7" fmla="*/ 37422 h 42948"/>
                    <a:gd name="connsiteX8" fmla="*/ 28602 w 30626"/>
                    <a:gd name="connsiteY8" fmla="*/ 40179 h 42948"/>
                    <a:gd name="connsiteX9" fmla="*/ 26019 w 30626"/>
                    <a:gd name="connsiteY9" fmla="*/ 42936 h 42948"/>
                    <a:gd name="connsiteX10" fmla="*/ 25820 w 30626"/>
                    <a:gd name="connsiteY10" fmla="*/ 42949 h 42948"/>
                    <a:gd name="connsiteX11" fmla="*/ 4570 w 30626"/>
                    <a:gd name="connsiteY11" fmla="*/ 42949 h 42948"/>
                    <a:gd name="connsiteX12" fmla="*/ 0 w 30626"/>
                    <a:gd name="connsiteY12" fmla="*/ 38391 h 42948"/>
                    <a:gd name="connsiteX13" fmla="*/ 0 w 30626"/>
                    <a:gd name="connsiteY13" fmla="*/ 21028 h 42948"/>
                    <a:gd name="connsiteX14" fmla="*/ 5738 w 30626"/>
                    <a:gd name="connsiteY14" fmla="*/ 10136 h 42948"/>
                    <a:gd name="connsiteX15" fmla="*/ 7141 w 30626"/>
                    <a:gd name="connsiteY15" fmla="*/ 6050 h 42948"/>
                    <a:gd name="connsiteX16" fmla="*/ 9538 w 30626"/>
                    <a:gd name="connsiteY16" fmla="*/ 14 h 42948"/>
                    <a:gd name="connsiteX17" fmla="*/ 14655 w 30626"/>
                    <a:gd name="connsiteY17" fmla="*/ 11192 h 42948"/>
                    <a:gd name="connsiteX18" fmla="*/ 12817 w 30626"/>
                    <a:gd name="connsiteY18" fmla="*/ 15713 h 42948"/>
                    <a:gd name="connsiteX19" fmla="*/ 26702 w 30626"/>
                    <a:gd name="connsiteY19" fmla="*/ 15713 h 42948"/>
                    <a:gd name="connsiteX20" fmla="*/ 30627 w 30626"/>
                    <a:gd name="connsiteY20" fmla="*/ 19650 h 42948"/>
                    <a:gd name="connsiteX21" fmla="*/ 29484 w 30626"/>
                    <a:gd name="connsiteY21" fmla="*/ 22432 h 42948"/>
                    <a:gd name="connsiteX22" fmla="*/ 27013 w 30626"/>
                    <a:gd name="connsiteY22" fmla="*/ 23574 h 42948"/>
                    <a:gd name="connsiteX23" fmla="*/ 30465 w 30626"/>
                    <a:gd name="connsiteY23" fmla="*/ 27126 h 42948"/>
                    <a:gd name="connsiteX24" fmla="*/ 29422 w 30626"/>
                    <a:gd name="connsiteY24" fmla="*/ 29622 h 42948"/>
                    <a:gd name="connsiteX25" fmla="*/ 26913 w 30626"/>
                    <a:gd name="connsiteY25" fmla="*/ 30666 h 42948"/>
                    <a:gd name="connsiteX26" fmla="*/ 26007 w 30626"/>
                    <a:gd name="connsiteY26" fmla="*/ 30666 h 429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30626" h="42948">
                      <a:moveTo>
                        <a:pt x="26019" y="30678"/>
                      </a:moveTo>
                      <a:lnTo>
                        <a:pt x="26019" y="30827"/>
                      </a:lnTo>
                      <a:lnTo>
                        <a:pt x="26603" y="30827"/>
                      </a:lnTo>
                      <a:cubicBezTo>
                        <a:pt x="28391" y="30827"/>
                        <a:pt x="29819" y="32255"/>
                        <a:pt x="29819" y="34044"/>
                      </a:cubicBezTo>
                      <a:cubicBezTo>
                        <a:pt x="29819" y="34926"/>
                        <a:pt x="29459" y="35733"/>
                        <a:pt x="28888" y="36317"/>
                      </a:cubicBezTo>
                      <a:cubicBezTo>
                        <a:pt x="28292" y="36900"/>
                        <a:pt x="27485" y="37260"/>
                        <a:pt x="26603" y="37260"/>
                      </a:cubicBezTo>
                      <a:lnTo>
                        <a:pt x="26019" y="37260"/>
                      </a:lnTo>
                      <a:lnTo>
                        <a:pt x="26019" y="37422"/>
                      </a:lnTo>
                      <a:cubicBezTo>
                        <a:pt x="27472" y="37521"/>
                        <a:pt x="28602" y="38714"/>
                        <a:pt x="28602" y="40179"/>
                      </a:cubicBezTo>
                      <a:cubicBezTo>
                        <a:pt x="28602" y="41645"/>
                        <a:pt x="27460" y="42837"/>
                        <a:pt x="26019" y="42936"/>
                      </a:cubicBezTo>
                      <a:cubicBezTo>
                        <a:pt x="25957" y="42949"/>
                        <a:pt x="25895" y="42949"/>
                        <a:pt x="25820" y="42949"/>
                      </a:cubicBezTo>
                      <a:lnTo>
                        <a:pt x="4570" y="42949"/>
                      </a:lnTo>
                      <a:cubicBezTo>
                        <a:pt x="2049" y="42949"/>
                        <a:pt x="0" y="40912"/>
                        <a:pt x="0" y="38391"/>
                      </a:cubicBezTo>
                      <a:lnTo>
                        <a:pt x="0" y="21028"/>
                      </a:lnTo>
                      <a:cubicBezTo>
                        <a:pt x="0" y="18321"/>
                        <a:pt x="3515" y="12657"/>
                        <a:pt x="5738" y="10136"/>
                      </a:cubicBezTo>
                      <a:cubicBezTo>
                        <a:pt x="6756" y="9006"/>
                        <a:pt x="7265" y="7553"/>
                        <a:pt x="7141" y="6050"/>
                      </a:cubicBezTo>
                      <a:cubicBezTo>
                        <a:pt x="6943" y="3653"/>
                        <a:pt x="7104" y="238"/>
                        <a:pt x="9538" y="14"/>
                      </a:cubicBezTo>
                      <a:cubicBezTo>
                        <a:pt x="13339" y="-346"/>
                        <a:pt x="16456" y="6236"/>
                        <a:pt x="14655" y="11192"/>
                      </a:cubicBezTo>
                      <a:cubicBezTo>
                        <a:pt x="13910" y="13204"/>
                        <a:pt x="13301" y="14682"/>
                        <a:pt x="12817" y="15713"/>
                      </a:cubicBezTo>
                      <a:lnTo>
                        <a:pt x="26702" y="15713"/>
                      </a:lnTo>
                      <a:cubicBezTo>
                        <a:pt x="28875" y="15713"/>
                        <a:pt x="30627" y="17476"/>
                        <a:pt x="30627" y="19650"/>
                      </a:cubicBezTo>
                      <a:cubicBezTo>
                        <a:pt x="30627" y="20730"/>
                        <a:pt x="30192" y="21724"/>
                        <a:pt x="29484" y="22432"/>
                      </a:cubicBezTo>
                      <a:cubicBezTo>
                        <a:pt x="28826" y="23077"/>
                        <a:pt x="27969" y="23512"/>
                        <a:pt x="27013" y="23574"/>
                      </a:cubicBezTo>
                      <a:cubicBezTo>
                        <a:pt x="28925" y="23624"/>
                        <a:pt x="30465" y="25201"/>
                        <a:pt x="30465" y="27126"/>
                      </a:cubicBezTo>
                      <a:cubicBezTo>
                        <a:pt x="30465" y="28095"/>
                        <a:pt x="30068" y="28989"/>
                        <a:pt x="29422" y="29622"/>
                      </a:cubicBezTo>
                      <a:cubicBezTo>
                        <a:pt x="28776" y="30268"/>
                        <a:pt x="27894" y="30666"/>
                        <a:pt x="26913" y="30666"/>
                      </a:cubicBezTo>
                      <a:lnTo>
                        <a:pt x="26007" y="3066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</p:grpSp>
        <p:grpSp>
          <p:nvGrpSpPr>
            <p:cNvPr id="415" name="Gráfico 8">
              <a:extLst>
                <a:ext uri="{FF2B5EF4-FFF2-40B4-BE49-F238E27FC236}">
                  <a16:creationId xmlns:a16="http://schemas.microsoft.com/office/drawing/2014/main" id="{2D0C4482-6026-A6D4-6350-693729CCEDDF}"/>
                </a:ext>
              </a:extLst>
            </p:cNvPr>
            <p:cNvGrpSpPr/>
            <p:nvPr/>
          </p:nvGrpSpPr>
          <p:grpSpPr>
            <a:xfrm>
              <a:off x="-2760334" y="2737312"/>
              <a:ext cx="97841" cy="97841"/>
              <a:chOff x="-2760334" y="2737312"/>
              <a:chExt cx="97841" cy="97841"/>
            </a:xfrm>
          </p:grpSpPr>
          <p:sp>
            <p:nvSpPr>
              <p:cNvPr id="416" name="Forma Livre: Forma 415">
                <a:extLst>
                  <a:ext uri="{FF2B5EF4-FFF2-40B4-BE49-F238E27FC236}">
                    <a16:creationId xmlns:a16="http://schemas.microsoft.com/office/drawing/2014/main" id="{DA7CF699-72E0-86DD-1ECD-29CFE9952710}"/>
                  </a:ext>
                </a:extLst>
              </p:cNvPr>
              <p:cNvSpPr/>
              <p:nvPr/>
            </p:nvSpPr>
            <p:spPr>
              <a:xfrm>
                <a:off x="-2760334" y="2737312"/>
                <a:ext cx="97841" cy="97841"/>
              </a:xfrm>
              <a:custGeom>
                <a:avLst/>
                <a:gdLst>
                  <a:gd name="connsiteX0" fmla="*/ 97841 w 97841"/>
                  <a:gd name="connsiteY0" fmla="*/ 48921 h 97841"/>
                  <a:gd name="connsiteX1" fmla="*/ 48921 w 97841"/>
                  <a:gd name="connsiteY1" fmla="*/ 97841 h 97841"/>
                  <a:gd name="connsiteX2" fmla="*/ 0 w 97841"/>
                  <a:gd name="connsiteY2" fmla="*/ 48921 h 97841"/>
                  <a:gd name="connsiteX3" fmla="*/ 48921 w 97841"/>
                  <a:gd name="connsiteY3" fmla="*/ 0 h 97841"/>
                  <a:gd name="connsiteX4" fmla="*/ 97841 w 97841"/>
                  <a:gd name="connsiteY4" fmla="*/ 48921 h 97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841" h="97841">
                    <a:moveTo>
                      <a:pt x="97841" y="48921"/>
                    </a:moveTo>
                    <a:cubicBezTo>
                      <a:pt x="97841" y="75939"/>
                      <a:pt x="75939" y="97841"/>
                      <a:pt x="48921" y="97841"/>
                    </a:cubicBezTo>
                    <a:cubicBezTo>
                      <a:pt x="21903" y="97841"/>
                      <a:pt x="0" y="75939"/>
                      <a:pt x="0" y="48921"/>
                    </a:cubicBezTo>
                    <a:cubicBezTo>
                      <a:pt x="0" y="21903"/>
                      <a:pt x="21903" y="0"/>
                      <a:pt x="48921" y="0"/>
                    </a:cubicBezTo>
                    <a:cubicBezTo>
                      <a:pt x="75939" y="0"/>
                      <a:pt x="97841" y="21903"/>
                      <a:pt x="97841" y="48921"/>
                    </a:cubicBezTo>
                    <a:close/>
                  </a:path>
                </a:pathLst>
              </a:custGeom>
              <a:solidFill>
                <a:srgbClr val="1496EE"/>
              </a:solidFill>
              <a:ln w="12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grpSp>
            <p:nvGrpSpPr>
              <p:cNvPr id="417" name="Gráfico 8">
                <a:extLst>
                  <a:ext uri="{FF2B5EF4-FFF2-40B4-BE49-F238E27FC236}">
                    <a16:creationId xmlns:a16="http://schemas.microsoft.com/office/drawing/2014/main" id="{A2DE9F9B-EC31-7392-25EA-5B1E2EFBB1F4}"/>
                  </a:ext>
                </a:extLst>
              </p:cNvPr>
              <p:cNvGrpSpPr/>
              <p:nvPr/>
            </p:nvGrpSpPr>
            <p:grpSpPr>
              <a:xfrm>
                <a:off x="-2742164" y="2754197"/>
                <a:ext cx="61526" cy="55967"/>
                <a:chOff x="-2742164" y="2754197"/>
                <a:chExt cx="61526" cy="55967"/>
              </a:xfrm>
              <a:solidFill>
                <a:srgbClr val="FFFFFF"/>
              </a:solidFill>
            </p:grpSpPr>
            <p:sp>
              <p:nvSpPr>
                <p:cNvPr id="418" name="Forma Livre: Forma 417">
                  <a:extLst>
                    <a:ext uri="{FF2B5EF4-FFF2-40B4-BE49-F238E27FC236}">
                      <a16:creationId xmlns:a16="http://schemas.microsoft.com/office/drawing/2014/main" id="{908FF19D-7162-70DC-7624-DE25A588D1A3}"/>
                    </a:ext>
                  </a:extLst>
                </p:cNvPr>
                <p:cNvSpPr/>
                <p:nvPr/>
              </p:nvSpPr>
              <p:spPr>
                <a:xfrm>
                  <a:off x="-2742164" y="2776508"/>
                  <a:ext cx="17697" cy="33619"/>
                </a:xfrm>
                <a:custGeom>
                  <a:avLst/>
                  <a:gdLst>
                    <a:gd name="connsiteX0" fmla="*/ 13674 w 17697"/>
                    <a:gd name="connsiteY0" fmla="*/ 0 h 33619"/>
                    <a:gd name="connsiteX1" fmla="*/ 4024 w 17697"/>
                    <a:gd name="connsiteY1" fmla="*/ 0 h 33619"/>
                    <a:gd name="connsiteX2" fmla="*/ 0 w 17697"/>
                    <a:gd name="connsiteY2" fmla="*/ 4024 h 33619"/>
                    <a:gd name="connsiteX3" fmla="*/ 0 w 17697"/>
                    <a:gd name="connsiteY3" fmla="*/ 29596 h 33619"/>
                    <a:gd name="connsiteX4" fmla="*/ 4024 w 17697"/>
                    <a:gd name="connsiteY4" fmla="*/ 33620 h 33619"/>
                    <a:gd name="connsiteX5" fmla="*/ 13674 w 17697"/>
                    <a:gd name="connsiteY5" fmla="*/ 33620 h 33619"/>
                    <a:gd name="connsiteX6" fmla="*/ 17698 w 17697"/>
                    <a:gd name="connsiteY6" fmla="*/ 29596 h 33619"/>
                    <a:gd name="connsiteX7" fmla="*/ 17698 w 17697"/>
                    <a:gd name="connsiteY7" fmla="*/ 4024 h 33619"/>
                    <a:gd name="connsiteX8" fmla="*/ 13674 w 17697"/>
                    <a:gd name="connsiteY8" fmla="*/ 0 h 33619"/>
                    <a:gd name="connsiteX9" fmla="*/ 12420 w 17697"/>
                    <a:gd name="connsiteY9" fmla="*/ 31223 h 33619"/>
                    <a:gd name="connsiteX10" fmla="*/ 10097 w 17697"/>
                    <a:gd name="connsiteY10" fmla="*/ 28913 h 33619"/>
                    <a:gd name="connsiteX11" fmla="*/ 12420 w 17697"/>
                    <a:gd name="connsiteY11" fmla="*/ 26603 h 33619"/>
                    <a:gd name="connsiteX12" fmla="*/ 14730 w 17697"/>
                    <a:gd name="connsiteY12" fmla="*/ 28913 h 33619"/>
                    <a:gd name="connsiteX13" fmla="*/ 12420 w 17697"/>
                    <a:gd name="connsiteY13" fmla="*/ 31223 h 336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7697" h="33619">
                      <a:moveTo>
                        <a:pt x="13674" y="0"/>
                      </a:moveTo>
                      <a:lnTo>
                        <a:pt x="4024" y="0"/>
                      </a:lnTo>
                      <a:cubicBezTo>
                        <a:pt x="1801" y="0"/>
                        <a:pt x="0" y="1801"/>
                        <a:pt x="0" y="4024"/>
                      </a:cubicBezTo>
                      <a:lnTo>
                        <a:pt x="0" y="29596"/>
                      </a:lnTo>
                      <a:cubicBezTo>
                        <a:pt x="0" y="31819"/>
                        <a:pt x="1801" y="33620"/>
                        <a:pt x="4024" y="33620"/>
                      </a:cubicBezTo>
                      <a:lnTo>
                        <a:pt x="13674" y="33620"/>
                      </a:lnTo>
                      <a:cubicBezTo>
                        <a:pt x="15897" y="33620"/>
                        <a:pt x="17698" y="31819"/>
                        <a:pt x="17698" y="29596"/>
                      </a:cubicBezTo>
                      <a:lnTo>
                        <a:pt x="17698" y="4024"/>
                      </a:lnTo>
                      <a:cubicBezTo>
                        <a:pt x="17698" y="1801"/>
                        <a:pt x="15897" y="0"/>
                        <a:pt x="13674" y="0"/>
                      </a:cubicBezTo>
                      <a:close/>
                      <a:moveTo>
                        <a:pt x="12420" y="31223"/>
                      </a:moveTo>
                      <a:cubicBezTo>
                        <a:pt x="11140" y="31223"/>
                        <a:pt x="10097" y="30192"/>
                        <a:pt x="10097" y="28913"/>
                      </a:cubicBezTo>
                      <a:cubicBezTo>
                        <a:pt x="10097" y="27634"/>
                        <a:pt x="11140" y="26603"/>
                        <a:pt x="12420" y="26603"/>
                      </a:cubicBezTo>
                      <a:cubicBezTo>
                        <a:pt x="13699" y="26603"/>
                        <a:pt x="14730" y="27634"/>
                        <a:pt x="14730" y="28913"/>
                      </a:cubicBezTo>
                      <a:cubicBezTo>
                        <a:pt x="14730" y="30192"/>
                        <a:pt x="13699" y="31223"/>
                        <a:pt x="12420" y="3122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419" name="Forma Livre: Forma 418">
                  <a:extLst>
                    <a:ext uri="{FF2B5EF4-FFF2-40B4-BE49-F238E27FC236}">
                      <a16:creationId xmlns:a16="http://schemas.microsoft.com/office/drawing/2014/main" id="{BD3FEB42-5F6D-981D-4C5F-2B23A84841E5}"/>
                    </a:ext>
                  </a:extLst>
                </p:cNvPr>
                <p:cNvSpPr/>
                <p:nvPr/>
              </p:nvSpPr>
              <p:spPr>
                <a:xfrm>
                  <a:off x="-2720578" y="2754197"/>
                  <a:ext cx="39941" cy="55967"/>
                </a:xfrm>
                <a:custGeom>
                  <a:avLst/>
                  <a:gdLst>
                    <a:gd name="connsiteX0" fmla="*/ 33893 w 39941"/>
                    <a:gd name="connsiteY0" fmla="*/ 39971 h 55967"/>
                    <a:gd name="connsiteX1" fmla="*/ 33893 w 39941"/>
                    <a:gd name="connsiteY1" fmla="*/ 40158 h 55967"/>
                    <a:gd name="connsiteX2" fmla="*/ 34650 w 39941"/>
                    <a:gd name="connsiteY2" fmla="*/ 40158 h 55967"/>
                    <a:gd name="connsiteX3" fmla="*/ 38848 w 39941"/>
                    <a:gd name="connsiteY3" fmla="*/ 44356 h 55967"/>
                    <a:gd name="connsiteX4" fmla="*/ 37631 w 39941"/>
                    <a:gd name="connsiteY4" fmla="*/ 47311 h 55967"/>
                    <a:gd name="connsiteX5" fmla="*/ 34650 w 39941"/>
                    <a:gd name="connsiteY5" fmla="*/ 48553 h 55967"/>
                    <a:gd name="connsiteX6" fmla="*/ 33893 w 39941"/>
                    <a:gd name="connsiteY6" fmla="*/ 48553 h 55967"/>
                    <a:gd name="connsiteX7" fmla="*/ 33893 w 39941"/>
                    <a:gd name="connsiteY7" fmla="*/ 48765 h 55967"/>
                    <a:gd name="connsiteX8" fmla="*/ 37271 w 39941"/>
                    <a:gd name="connsiteY8" fmla="*/ 52354 h 55967"/>
                    <a:gd name="connsiteX9" fmla="*/ 33893 w 39941"/>
                    <a:gd name="connsiteY9" fmla="*/ 55943 h 55967"/>
                    <a:gd name="connsiteX10" fmla="*/ 33644 w 39941"/>
                    <a:gd name="connsiteY10" fmla="*/ 55968 h 55967"/>
                    <a:gd name="connsiteX11" fmla="*/ 5949 w 39941"/>
                    <a:gd name="connsiteY11" fmla="*/ 55968 h 55967"/>
                    <a:gd name="connsiteX12" fmla="*/ 0 w 39941"/>
                    <a:gd name="connsiteY12" fmla="*/ 50031 h 55967"/>
                    <a:gd name="connsiteX13" fmla="*/ 0 w 39941"/>
                    <a:gd name="connsiteY13" fmla="*/ 27403 h 55967"/>
                    <a:gd name="connsiteX14" fmla="*/ 7489 w 39941"/>
                    <a:gd name="connsiteY14" fmla="*/ 13207 h 55967"/>
                    <a:gd name="connsiteX15" fmla="*/ 9315 w 39941"/>
                    <a:gd name="connsiteY15" fmla="*/ 7879 h 55967"/>
                    <a:gd name="connsiteX16" fmla="*/ 12444 w 39941"/>
                    <a:gd name="connsiteY16" fmla="*/ 18 h 55967"/>
                    <a:gd name="connsiteX17" fmla="*/ 19114 w 39941"/>
                    <a:gd name="connsiteY17" fmla="*/ 14586 h 55967"/>
                    <a:gd name="connsiteX18" fmla="*/ 16729 w 39941"/>
                    <a:gd name="connsiteY18" fmla="*/ 20485 h 55967"/>
                    <a:gd name="connsiteX19" fmla="*/ 34824 w 39941"/>
                    <a:gd name="connsiteY19" fmla="*/ 20485 h 55967"/>
                    <a:gd name="connsiteX20" fmla="*/ 39941 w 39941"/>
                    <a:gd name="connsiteY20" fmla="*/ 25627 h 55967"/>
                    <a:gd name="connsiteX21" fmla="*/ 38451 w 39941"/>
                    <a:gd name="connsiteY21" fmla="*/ 29253 h 55967"/>
                    <a:gd name="connsiteX22" fmla="*/ 35222 w 39941"/>
                    <a:gd name="connsiteY22" fmla="*/ 30744 h 55967"/>
                    <a:gd name="connsiteX23" fmla="*/ 39730 w 39941"/>
                    <a:gd name="connsiteY23" fmla="*/ 35376 h 55967"/>
                    <a:gd name="connsiteX24" fmla="*/ 38364 w 39941"/>
                    <a:gd name="connsiteY24" fmla="*/ 38630 h 55967"/>
                    <a:gd name="connsiteX25" fmla="*/ 35098 w 39941"/>
                    <a:gd name="connsiteY25" fmla="*/ 39996 h 55967"/>
                    <a:gd name="connsiteX26" fmla="*/ 33918 w 39941"/>
                    <a:gd name="connsiteY26" fmla="*/ 39996 h 559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39941" h="55967">
                      <a:moveTo>
                        <a:pt x="33893" y="39971"/>
                      </a:moveTo>
                      <a:lnTo>
                        <a:pt x="33893" y="40158"/>
                      </a:lnTo>
                      <a:lnTo>
                        <a:pt x="34650" y="40158"/>
                      </a:lnTo>
                      <a:cubicBezTo>
                        <a:pt x="36973" y="40158"/>
                        <a:pt x="38848" y="42021"/>
                        <a:pt x="38848" y="44356"/>
                      </a:cubicBezTo>
                      <a:cubicBezTo>
                        <a:pt x="38848" y="45511"/>
                        <a:pt x="38389" y="46554"/>
                        <a:pt x="37631" y="47311"/>
                      </a:cubicBezTo>
                      <a:cubicBezTo>
                        <a:pt x="36861" y="48069"/>
                        <a:pt x="35805" y="48553"/>
                        <a:pt x="34650" y="48553"/>
                      </a:cubicBezTo>
                      <a:lnTo>
                        <a:pt x="33893" y="48553"/>
                      </a:lnTo>
                      <a:lnTo>
                        <a:pt x="33893" y="48765"/>
                      </a:lnTo>
                      <a:cubicBezTo>
                        <a:pt x="35781" y="48889"/>
                        <a:pt x="37271" y="50441"/>
                        <a:pt x="37271" y="52354"/>
                      </a:cubicBezTo>
                      <a:cubicBezTo>
                        <a:pt x="37271" y="54266"/>
                        <a:pt x="35781" y="55819"/>
                        <a:pt x="33893" y="55943"/>
                      </a:cubicBezTo>
                      <a:cubicBezTo>
                        <a:pt x="33806" y="55968"/>
                        <a:pt x="33719" y="55968"/>
                        <a:pt x="33644" y="55968"/>
                      </a:cubicBezTo>
                      <a:lnTo>
                        <a:pt x="5949" y="55968"/>
                      </a:lnTo>
                      <a:cubicBezTo>
                        <a:pt x="2658" y="55968"/>
                        <a:pt x="0" y="53310"/>
                        <a:pt x="0" y="50031"/>
                      </a:cubicBezTo>
                      <a:lnTo>
                        <a:pt x="0" y="27403"/>
                      </a:lnTo>
                      <a:cubicBezTo>
                        <a:pt x="0" y="23863"/>
                        <a:pt x="4583" y="16486"/>
                        <a:pt x="7489" y="13207"/>
                      </a:cubicBezTo>
                      <a:cubicBezTo>
                        <a:pt x="8805" y="11742"/>
                        <a:pt x="9476" y="9829"/>
                        <a:pt x="9315" y="7879"/>
                      </a:cubicBezTo>
                      <a:cubicBezTo>
                        <a:pt x="9066" y="4750"/>
                        <a:pt x="9277" y="316"/>
                        <a:pt x="12444" y="18"/>
                      </a:cubicBezTo>
                      <a:cubicBezTo>
                        <a:pt x="17387" y="-442"/>
                        <a:pt x="21461" y="8128"/>
                        <a:pt x="19114" y="14586"/>
                      </a:cubicBezTo>
                      <a:cubicBezTo>
                        <a:pt x="18145" y="17206"/>
                        <a:pt x="17350" y="19131"/>
                        <a:pt x="16729" y="20485"/>
                      </a:cubicBezTo>
                      <a:lnTo>
                        <a:pt x="34824" y="20485"/>
                      </a:lnTo>
                      <a:cubicBezTo>
                        <a:pt x="37656" y="20485"/>
                        <a:pt x="39941" y="22795"/>
                        <a:pt x="39941" y="25627"/>
                      </a:cubicBezTo>
                      <a:cubicBezTo>
                        <a:pt x="39941" y="27030"/>
                        <a:pt x="39382" y="28334"/>
                        <a:pt x="38451" y="29253"/>
                      </a:cubicBezTo>
                      <a:cubicBezTo>
                        <a:pt x="37594" y="30085"/>
                        <a:pt x="36476" y="30657"/>
                        <a:pt x="35222" y="30744"/>
                      </a:cubicBezTo>
                      <a:cubicBezTo>
                        <a:pt x="37718" y="30806"/>
                        <a:pt x="39730" y="32855"/>
                        <a:pt x="39730" y="35376"/>
                      </a:cubicBezTo>
                      <a:cubicBezTo>
                        <a:pt x="39730" y="36631"/>
                        <a:pt x="39208" y="37810"/>
                        <a:pt x="38364" y="38630"/>
                      </a:cubicBezTo>
                      <a:cubicBezTo>
                        <a:pt x="37519" y="39462"/>
                        <a:pt x="36365" y="39996"/>
                        <a:pt x="35098" y="39996"/>
                      </a:cubicBezTo>
                      <a:lnTo>
                        <a:pt x="33918" y="3999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</p:grpSp>
        <p:grpSp>
          <p:nvGrpSpPr>
            <p:cNvPr id="420" name="Gráfico 8">
              <a:extLst>
                <a:ext uri="{FF2B5EF4-FFF2-40B4-BE49-F238E27FC236}">
                  <a16:creationId xmlns:a16="http://schemas.microsoft.com/office/drawing/2014/main" id="{5C967C08-B7AE-8965-BF96-E7791A1EC503}"/>
                </a:ext>
              </a:extLst>
            </p:cNvPr>
            <p:cNvGrpSpPr/>
            <p:nvPr/>
          </p:nvGrpSpPr>
          <p:grpSpPr>
            <a:xfrm>
              <a:off x="-1748375" y="2506072"/>
              <a:ext cx="82043" cy="82043"/>
              <a:chOff x="-1748375" y="2506072"/>
              <a:chExt cx="82043" cy="82043"/>
            </a:xfrm>
          </p:grpSpPr>
          <p:sp>
            <p:nvSpPr>
              <p:cNvPr id="421" name="Forma Livre: Forma 420">
                <a:extLst>
                  <a:ext uri="{FF2B5EF4-FFF2-40B4-BE49-F238E27FC236}">
                    <a16:creationId xmlns:a16="http://schemas.microsoft.com/office/drawing/2014/main" id="{E0A5566B-4F10-7202-6935-D34016283386}"/>
                  </a:ext>
                </a:extLst>
              </p:cNvPr>
              <p:cNvSpPr/>
              <p:nvPr/>
            </p:nvSpPr>
            <p:spPr>
              <a:xfrm>
                <a:off x="-1748375" y="2506072"/>
                <a:ext cx="82043" cy="82043"/>
              </a:xfrm>
              <a:custGeom>
                <a:avLst/>
                <a:gdLst>
                  <a:gd name="connsiteX0" fmla="*/ 82044 w 82043"/>
                  <a:gd name="connsiteY0" fmla="*/ 41022 h 82043"/>
                  <a:gd name="connsiteX1" fmla="*/ 41022 w 82043"/>
                  <a:gd name="connsiteY1" fmla="*/ 82044 h 82043"/>
                  <a:gd name="connsiteX2" fmla="*/ 0 w 82043"/>
                  <a:gd name="connsiteY2" fmla="*/ 41022 h 82043"/>
                  <a:gd name="connsiteX3" fmla="*/ 41022 w 82043"/>
                  <a:gd name="connsiteY3" fmla="*/ 0 h 82043"/>
                  <a:gd name="connsiteX4" fmla="*/ 82044 w 82043"/>
                  <a:gd name="connsiteY4" fmla="*/ 41022 h 82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043" h="82043">
                    <a:moveTo>
                      <a:pt x="82044" y="41022"/>
                    </a:moveTo>
                    <a:cubicBezTo>
                      <a:pt x="82044" y="63678"/>
                      <a:pt x="63677" y="82044"/>
                      <a:pt x="41022" y="82044"/>
                    </a:cubicBezTo>
                    <a:cubicBezTo>
                      <a:pt x="18366" y="82044"/>
                      <a:pt x="0" y="63678"/>
                      <a:pt x="0" y="41022"/>
                    </a:cubicBezTo>
                    <a:cubicBezTo>
                      <a:pt x="0" y="18366"/>
                      <a:pt x="18366" y="0"/>
                      <a:pt x="41022" y="0"/>
                    </a:cubicBezTo>
                    <a:cubicBezTo>
                      <a:pt x="63677" y="0"/>
                      <a:pt x="82044" y="18366"/>
                      <a:pt x="82044" y="41022"/>
                    </a:cubicBezTo>
                    <a:close/>
                  </a:path>
                </a:pathLst>
              </a:custGeom>
              <a:solidFill>
                <a:srgbClr val="1496EE"/>
              </a:solidFill>
              <a:ln w="12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grpSp>
            <p:nvGrpSpPr>
              <p:cNvPr id="422" name="Gráfico 8">
                <a:extLst>
                  <a:ext uri="{FF2B5EF4-FFF2-40B4-BE49-F238E27FC236}">
                    <a16:creationId xmlns:a16="http://schemas.microsoft.com/office/drawing/2014/main" id="{DB0A8342-D32C-862B-BDFC-78C1915718EB}"/>
                  </a:ext>
                </a:extLst>
              </p:cNvPr>
              <p:cNvGrpSpPr/>
              <p:nvPr/>
            </p:nvGrpSpPr>
            <p:grpSpPr>
              <a:xfrm>
                <a:off x="-1733136" y="2520215"/>
                <a:ext cx="51553" cy="46935"/>
                <a:chOff x="-1733136" y="2520215"/>
                <a:chExt cx="51553" cy="46935"/>
              </a:xfrm>
              <a:solidFill>
                <a:srgbClr val="FFFFFF"/>
              </a:solidFill>
            </p:grpSpPr>
            <p:sp>
              <p:nvSpPr>
                <p:cNvPr id="423" name="Forma Livre: Forma 422">
                  <a:extLst>
                    <a:ext uri="{FF2B5EF4-FFF2-40B4-BE49-F238E27FC236}">
                      <a16:creationId xmlns:a16="http://schemas.microsoft.com/office/drawing/2014/main" id="{4CAABE49-4DA7-FE51-AE16-AFD7030F6506}"/>
                    </a:ext>
                  </a:extLst>
                </p:cNvPr>
                <p:cNvSpPr/>
                <p:nvPr/>
              </p:nvSpPr>
              <p:spPr>
                <a:xfrm>
                  <a:off x="-1733136" y="2538946"/>
                  <a:ext cx="14841" cy="28204"/>
                </a:xfrm>
                <a:custGeom>
                  <a:avLst/>
                  <a:gdLst>
                    <a:gd name="connsiteX0" fmla="*/ 11463 w 14841"/>
                    <a:gd name="connsiteY0" fmla="*/ 0 h 28204"/>
                    <a:gd name="connsiteX1" fmla="*/ 3378 w 14841"/>
                    <a:gd name="connsiteY1" fmla="*/ 0 h 28204"/>
                    <a:gd name="connsiteX2" fmla="*/ 0 w 14841"/>
                    <a:gd name="connsiteY2" fmla="*/ 3378 h 28204"/>
                    <a:gd name="connsiteX3" fmla="*/ 0 w 14841"/>
                    <a:gd name="connsiteY3" fmla="*/ 24827 h 28204"/>
                    <a:gd name="connsiteX4" fmla="*/ 3378 w 14841"/>
                    <a:gd name="connsiteY4" fmla="*/ 28205 h 28204"/>
                    <a:gd name="connsiteX5" fmla="*/ 11463 w 14841"/>
                    <a:gd name="connsiteY5" fmla="*/ 28205 h 28204"/>
                    <a:gd name="connsiteX6" fmla="*/ 14842 w 14841"/>
                    <a:gd name="connsiteY6" fmla="*/ 24827 h 28204"/>
                    <a:gd name="connsiteX7" fmla="*/ 14842 w 14841"/>
                    <a:gd name="connsiteY7" fmla="*/ 3378 h 28204"/>
                    <a:gd name="connsiteX8" fmla="*/ 11463 w 14841"/>
                    <a:gd name="connsiteY8" fmla="*/ 0 h 28204"/>
                    <a:gd name="connsiteX9" fmla="*/ 10408 w 14841"/>
                    <a:gd name="connsiteY9" fmla="*/ 26181 h 28204"/>
                    <a:gd name="connsiteX10" fmla="*/ 8458 w 14841"/>
                    <a:gd name="connsiteY10" fmla="*/ 24243 h 28204"/>
                    <a:gd name="connsiteX11" fmla="*/ 10408 w 14841"/>
                    <a:gd name="connsiteY11" fmla="*/ 22306 h 28204"/>
                    <a:gd name="connsiteX12" fmla="*/ 12345 w 14841"/>
                    <a:gd name="connsiteY12" fmla="*/ 24243 h 28204"/>
                    <a:gd name="connsiteX13" fmla="*/ 10408 w 14841"/>
                    <a:gd name="connsiteY13" fmla="*/ 26181 h 282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4841" h="28204">
                      <a:moveTo>
                        <a:pt x="11463" y="0"/>
                      </a:moveTo>
                      <a:lnTo>
                        <a:pt x="3378" y="0"/>
                      </a:lnTo>
                      <a:cubicBezTo>
                        <a:pt x="1515" y="0"/>
                        <a:pt x="0" y="1515"/>
                        <a:pt x="0" y="3378"/>
                      </a:cubicBezTo>
                      <a:lnTo>
                        <a:pt x="0" y="24827"/>
                      </a:lnTo>
                      <a:cubicBezTo>
                        <a:pt x="0" y="26690"/>
                        <a:pt x="1515" y="28205"/>
                        <a:pt x="3378" y="28205"/>
                      </a:cubicBezTo>
                      <a:lnTo>
                        <a:pt x="11463" y="28205"/>
                      </a:lnTo>
                      <a:cubicBezTo>
                        <a:pt x="13326" y="28205"/>
                        <a:pt x="14842" y="26690"/>
                        <a:pt x="14842" y="24827"/>
                      </a:cubicBezTo>
                      <a:lnTo>
                        <a:pt x="14842" y="3378"/>
                      </a:lnTo>
                      <a:cubicBezTo>
                        <a:pt x="14842" y="1515"/>
                        <a:pt x="13326" y="0"/>
                        <a:pt x="11463" y="0"/>
                      </a:cubicBezTo>
                      <a:close/>
                      <a:moveTo>
                        <a:pt x="10408" y="26181"/>
                      </a:moveTo>
                      <a:cubicBezTo>
                        <a:pt x="9340" y="26181"/>
                        <a:pt x="8458" y="25324"/>
                        <a:pt x="8458" y="24243"/>
                      </a:cubicBezTo>
                      <a:cubicBezTo>
                        <a:pt x="8458" y="23163"/>
                        <a:pt x="9340" y="22306"/>
                        <a:pt x="10408" y="22306"/>
                      </a:cubicBezTo>
                      <a:cubicBezTo>
                        <a:pt x="11476" y="22306"/>
                        <a:pt x="12345" y="23163"/>
                        <a:pt x="12345" y="24243"/>
                      </a:cubicBezTo>
                      <a:cubicBezTo>
                        <a:pt x="12345" y="25324"/>
                        <a:pt x="11488" y="26181"/>
                        <a:pt x="10408" y="2618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424" name="Forma Livre: Forma 423">
                  <a:extLst>
                    <a:ext uri="{FF2B5EF4-FFF2-40B4-BE49-F238E27FC236}">
                      <a16:creationId xmlns:a16="http://schemas.microsoft.com/office/drawing/2014/main" id="{CF2E5849-94FA-8ECA-3197-7B4348FE6023}"/>
                    </a:ext>
                  </a:extLst>
                </p:cNvPr>
                <p:cNvSpPr/>
                <p:nvPr/>
              </p:nvSpPr>
              <p:spPr>
                <a:xfrm>
                  <a:off x="-1715041" y="2520215"/>
                  <a:ext cx="33458" cy="46923"/>
                </a:xfrm>
                <a:custGeom>
                  <a:avLst/>
                  <a:gdLst>
                    <a:gd name="connsiteX0" fmla="*/ 28429 w 33458"/>
                    <a:gd name="connsiteY0" fmla="*/ 33535 h 46923"/>
                    <a:gd name="connsiteX1" fmla="*/ 28429 w 33458"/>
                    <a:gd name="connsiteY1" fmla="*/ 33697 h 46923"/>
                    <a:gd name="connsiteX2" fmla="*/ 29062 w 33458"/>
                    <a:gd name="connsiteY2" fmla="*/ 33697 h 46923"/>
                    <a:gd name="connsiteX3" fmla="*/ 32577 w 33458"/>
                    <a:gd name="connsiteY3" fmla="*/ 37211 h 46923"/>
                    <a:gd name="connsiteX4" fmla="*/ 31558 w 33458"/>
                    <a:gd name="connsiteY4" fmla="*/ 39695 h 46923"/>
                    <a:gd name="connsiteX5" fmla="*/ 29062 w 33458"/>
                    <a:gd name="connsiteY5" fmla="*/ 40726 h 46923"/>
                    <a:gd name="connsiteX6" fmla="*/ 28429 w 33458"/>
                    <a:gd name="connsiteY6" fmla="*/ 40726 h 46923"/>
                    <a:gd name="connsiteX7" fmla="*/ 28429 w 33458"/>
                    <a:gd name="connsiteY7" fmla="*/ 40900 h 46923"/>
                    <a:gd name="connsiteX8" fmla="*/ 31260 w 33458"/>
                    <a:gd name="connsiteY8" fmla="*/ 43906 h 46923"/>
                    <a:gd name="connsiteX9" fmla="*/ 28429 w 33458"/>
                    <a:gd name="connsiteY9" fmla="*/ 46911 h 46923"/>
                    <a:gd name="connsiteX10" fmla="*/ 28217 w 33458"/>
                    <a:gd name="connsiteY10" fmla="*/ 46924 h 46923"/>
                    <a:gd name="connsiteX11" fmla="*/ 4993 w 33458"/>
                    <a:gd name="connsiteY11" fmla="*/ 46924 h 46923"/>
                    <a:gd name="connsiteX12" fmla="*/ 0 w 33458"/>
                    <a:gd name="connsiteY12" fmla="*/ 41943 h 46923"/>
                    <a:gd name="connsiteX13" fmla="*/ 0 w 33458"/>
                    <a:gd name="connsiteY13" fmla="*/ 22979 h 46923"/>
                    <a:gd name="connsiteX14" fmla="*/ 6272 w 33458"/>
                    <a:gd name="connsiteY14" fmla="*/ 11081 h 46923"/>
                    <a:gd name="connsiteX15" fmla="*/ 7800 w 33458"/>
                    <a:gd name="connsiteY15" fmla="*/ 6610 h 46923"/>
                    <a:gd name="connsiteX16" fmla="*/ 10420 w 33458"/>
                    <a:gd name="connsiteY16" fmla="*/ 15 h 46923"/>
                    <a:gd name="connsiteX17" fmla="*/ 16009 w 33458"/>
                    <a:gd name="connsiteY17" fmla="*/ 12236 h 46923"/>
                    <a:gd name="connsiteX18" fmla="*/ 13997 w 33458"/>
                    <a:gd name="connsiteY18" fmla="*/ 17179 h 46923"/>
                    <a:gd name="connsiteX19" fmla="*/ 29174 w 33458"/>
                    <a:gd name="connsiteY19" fmla="*/ 17179 h 46923"/>
                    <a:gd name="connsiteX20" fmla="*/ 33458 w 33458"/>
                    <a:gd name="connsiteY20" fmla="*/ 21488 h 46923"/>
                    <a:gd name="connsiteX21" fmla="*/ 32216 w 33458"/>
                    <a:gd name="connsiteY21" fmla="*/ 24531 h 46923"/>
                    <a:gd name="connsiteX22" fmla="*/ 29509 w 33458"/>
                    <a:gd name="connsiteY22" fmla="*/ 25785 h 46923"/>
                    <a:gd name="connsiteX23" fmla="*/ 33285 w 33458"/>
                    <a:gd name="connsiteY23" fmla="*/ 29673 h 46923"/>
                    <a:gd name="connsiteX24" fmla="*/ 32142 w 33458"/>
                    <a:gd name="connsiteY24" fmla="*/ 32393 h 46923"/>
                    <a:gd name="connsiteX25" fmla="*/ 29397 w 33458"/>
                    <a:gd name="connsiteY25" fmla="*/ 33535 h 46923"/>
                    <a:gd name="connsiteX26" fmla="*/ 28416 w 33458"/>
                    <a:gd name="connsiteY26" fmla="*/ 33535 h 46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33458" h="46923">
                      <a:moveTo>
                        <a:pt x="28429" y="33535"/>
                      </a:moveTo>
                      <a:lnTo>
                        <a:pt x="28429" y="33697"/>
                      </a:lnTo>
                      <a:lnTo>
                        <a:pt x="29062" y="33697"/>
                      </a:lnTo>
                      <a:cubicBezTo>
                        <a:pt x="31012" y="33697"/>
                        <a:pt x="32577" y="35262"/>
                        <a:pt x="32577" y="37211"/>
                      </a:cubicBezTo>
                      <a:cubicBezTo>
                        <a:pt x="32577" y="38180"/>
                        <a:pt x="32191" y="39062"/>
                        <a:pt x="31558" y="39695"/>
                      </a:cubicBezTo>
                      <a:cubicBezTo>
                        <a:pt x="30912" y="40329"/>
                        <a:pt x="30030" y="40726"/>
                        <a:pt x="29062" y="40726"/>
                      </a:cubicBezTo>
                      <a:lnTo>
                        <a:pt x="28429" y="40726"/>
                      </a:lnTo>
                      <a:lnTo>
                        <a:pt x="28429" y="40900"/>
                      </a:lnTo>
                      <a:cubicBezTo>
                        <a:pt x="30006" y="40999"/>
                        <a:pt x="31260" y="42304"/>
                        <a:pt x="31260" y="43906"/>
                      </a:cubicBezTo>
                      <a:cubicBezTo>
                        <a:pt x="31260" y="45508"/>
                        <a:pt x="30006" y="46812"/>
                        <a:pt x="28429" y="46911"/>
                      </a:cubicBezTo>
                      <a:cubicBezTo>
                        <a:pt x="28354" y="46924"/>
                        <a:pt x="28292" y="46924"/>
                        <a:pt x="28217" y="46924"/>
                      </a:cubicBezTo>
                      <a:lnTo>
                        <a:pt x="4993" y="46924"/>
                      </a:lnTo>
                      <a:cubicBezTo>
                        <a:pt x="2236" y="46924"/>
                        <a:pt x="0" y="44688"/>
                        <a:pt x="0" y="41943"/>
                      </a:cubicBezTo>
                      <a:lnTo>
                        <a:pt x="0" y="22979"/>
                      </a:lnTo>
                      <a:cubicBezTo>
                        <a:pt x="0" y="20010"/>
                        <a:pt x="3838" y="13825"/>
                        <a:pt x="6272" y="11081"/>
                      </a:cubicBezTo>
                      <a:cubicBezTo>
                        <a:pt x="7377" y="9851"/>
                        <a:pt x="7936" y="8249"/>
                        <a:pt x="7800" y="6610"/>
                      </a:cubicBezTo>
                      <a:cubicBezTo>
                        <a:pt x="7588" y="3989"/>
                        <a:pt x="7762" y="263"/>
                        <a:pt x="10420" y="15"/>
                      </a:cubicBezTo>
                      <a:cubicBezTo>
                        <a:pt x="14568" y="-370"/>
                        <a:pt x="17984" y="6821"/>
                        <a:pt x="16009" y="12236"/>
                      </a:cubicBezTo>
                      <a:cubicBezTo>
                        <a:pt x="15202" y="14434"/>
                        <a:pt x="14531" y="16049"/>
                        <a:pt x="13997" y="17179"/>
                      </a:cubicBezTo>
                      <a:lnTo>
                        <a:pt x="29174" y="17179"/>
                      </a:lnTo>
                      <a:cubicBezTo>
                        <a:pt x="31546" y="17179"/>
                        <a:pt x="33458" y="19116"/>
                        <a:pt x="33458" y="21488"/>
                      </a:cubicBezTo>
                      <a:cubicBezTo>
                        <a:pt x="33458" y="22668"/>
                        <a:pt x="32986" y="23761"/>
                        <a:pt x="32216" y="24531"/>
                      </a:cubicBezTo>
                      <a:cubicBezTo>
                        <a:pt x="31496" y="25239"/>
                        <a:pt x="30565" y="25711"/>
                        <a:pt x="29509" y="25785"/>
                      </a:cubicBezTo>
                      <a:cubicBezTo>
                        <a:pt x="31608" y="25835"/>
                        <a:pt x="33285" y="27562"/>
                        <a:pt x="33285" y="29673"/>
                      </a:cubicBezTo>
                      <a:cubicBezTo>
                        <a:pt x="33285" y="30728"/>
                        <a:pt x="32850" y="31710"/>
                        <a:pt x="32142" y="32393"/>
                      </a:cubicBezTo>
                      <a:cubicBezTo>
                        <a:pt x="31434" y="33101"/>
                        <a:pt x="30478" y="33535"/>
                        <a:pt x="29397" y="33535"/>
                      </a:cubicBezTo>
                      <a:lnTo>
                        <a:pt x="28416" y="3353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</p:grpSp>
        <p:grpSp>
          <p:nvGrpSpPr>
            <p:cNvPr id="425" name="Gráfico 8">
              <a:extLst>
                <a:ext uri="{FF2B5EF4-FFF2-40B4-BE49-F238E27FC236}">
                  <a16:creationId xmlns:a16="http://schemas.microsoft.com/office/drawing/2014/main" id="{5519B3A8-5A7A-AE4B-5A3E-9B8D65ABD00B}"/>
                </a:ext>
              </a:extLst>
            </p:cNvPr>
            <p:cNvGrpSpPr/>
            <p:nvPr/>
          </p:nvGrpSpPr>
          <p:grpSpPr>
            <a:xfrm>
              <a:off x="-3435747" y="2230171"/>
              <a:ext cx="111552" cy="111552"/>
              <a:chOff x="-3435747" y="2230171"/>
              <a:chExt cx="111552" cy="111552"/>
            </a:xfrm>
          </p:grpSpPr>
          <p:sp>
            <p:nvSpPr>
              <p:cNvPr id="426" name="Forma Livre: Forma 425">
                <a:extLst>
                  <a:ext uri="{FF2B5EF4-FFF2-40B4-BE49-F238E27FC236}">
                    <a16:creationId xmlns:a16="http://schemas.microsoft.com/office/drawing/2014/main" id="{ED0266FA-F171-FAC5-CCA1-7FFDD92A0BFE}"/>
                  </a:ext>
                </a:extLst>
              </p:cNvPr>
              <p:cNvSpPr/>
              <p:nvPr/>
            </p:nvSpPr>
            <p:spPr>
              <a:xfrm>
                <a:off x="-3435747" y="2230171"/>
                <a:ext cx="111552" cy="111552"/>
              </a:xfrm>
              <a:custGeom>
                <a:avLst/>
                <a:gdLst>
                  <a:gd name="connsiteX0" fmla="*/ 111553 w 111552"/>
                  <a:gd name="connsiteY0" fmla="*/ 55776 h 111552"/>
                  <a:gd name="connsiteX1" fmla="*/ 55776 w 111552"/>
                  <a:gd name="connsiteY1" fmla="*/ 111553 h 111552"/>
                  <a:gd name="connsiteX2" fmla="*/ 0 w 111552"/>
                  <a:gd name="connsiteY2" fmla="*/ 55776 h 111552"/>
                  <a:gd name="connsiteX3" fmla="*/ 55776 w 111552"/>
                  <a:gd name="connsiteY3" fmla="*/ 0 h 111552"/>
                  <a:gd name="connsiteX4" fmla="*/ 111553 w 111552"/>
                  <a:gd name="connsiteY4" fmla="*/ 55776 h 111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552" h="111552">
                    <a:moveTo>
                      <a:pt x="111553" y="55776"/>
                    </a:moveTo>
                    <a:cubicBezTo>
                      <a:pt x="111553" y="86577"/>
                      <a:pt x="86589" y="111553"/>
                      <a:pt x="55776" y="111553"/>
                    </a:cubicBezTo>
                    <a:cubicBezTo>
                      <a:pt x="24963" y="111553"/>
                      <a:pt x="0" y="86577"/>
                      <a:pt x="0" y="55776"/>
                    </a:cubicBezTo>
                    <a:cubicBezTo>
                      <a:pt x="0" y="24976"/>
                      <a:pt x="24976" y="0"/>
                      <a:pt x="55776" y="0"/>
                    </a:cubicBezTo>
                    <a:cubicBezTo>
                      <a:pt x="86577" y="0"/>
                      <a:pt x="111553" y="24976"/>
                      <a:pt x="111553" y="55776"/>
                    </a:cubicBezTo>
                    <a:close/>
                  </a:path>
                </a:pathLst>
              </a:custGeom>
              <a:solidFill>
                <a:srgbClr val="1496EE"/>
              </a:solidFill>
              <a:ln w="12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grpSp>
            <p:nvGrpSpPr>
              <p:cNvPr id="427" name="Gráfico 8">
                <a:extLst>
                  <a:ext uri="{FF2B5EF4-FFF2-40B4-BE49-F238E27FC236}">
                    <a16:creationId xmlns:a16="http://schemas.microsoft.com/office/drawing/2014/main" id="{4E5AEE08-13DE-E173-2A4A-E6CB39ED3196}"/>
                  </a:ext>
                </a:extLst>
              </p:cNvPr>
              <p:cNvGrpSpPr/>
              <p:nvPr/>
            </p:nvGrpSpPr>
            <p:grpSpPr>
              <a:xfrm>
                <a:off x="-3415019" y="2249401"/>
                <a:ext cx="70120" cy="63819"/>
                <a:chOff x="-3415019" y="2249401"/>
                <a:chExt cx="70120" cy="63819"/>
              </a:xfrm>
              <a:solidFill>
                <a:srgbClr val="FFFFFF"/>
              </a:solidFill>
            </p:grpSpPr>
            <p:sp>
              <p:nvSpPr>
                <p:cNvPr id="428" name="Forma Livre: Forma 427">
                  <a:extLst>
                    <a:ext uri="{FF2B5EF4-FFF2-40B4-BE49-F238E27FC236}">
                      <a16:creationId xmlns:a16="http://schemas.microsoft.com/office/drawing/2014/main" id="{7C90568E-C7AA-3919-7F71-59673D94841F}"/>
                    </a:ext>
                  </a:extLst>
                </p:cNvPr>
                <p:cNvSpPr/>
                <p:nvPr/>
              </p:nvSpPr>
              <p:spPr>
                <a:xfrm>
                  <a:off x="-3415019" y="2274869"/>
                  <a:ext cx="20181" cy="38351"/>
                </a:xfrm>
                <a:custGeom>
                  <a:avLst/>
                  <a:gdLst>
                    <a:gd name="connsiteX0" fmla="*/ 15587 w 20181"/>
                    <a:gd name="connsiteY0" fmla="*/ 0 h 38351"/>
                    <a:gd name="connsiteX1" fmla="*/ 4595 w 20181"/>
                    <a:gd name="connsiteY1" fmla="*/ 0 h 38351"/>
                    <a:gd name="connsiteX2" fmla="*/ 0 w 20181"/>
                    <a:gd name="connsiteY2" fmla="*/ 4595 h 38351"/>
                    <a:gd name="connsiteX3" fmla="*/ 0 w 20181"/>
                    <a:gd name="connsiteY3" fmla="*/ 33756 h 38351"/>
                    <a:gd name="connsiteX4" fmla="*/ 4595 w 20181"/>
                    <a:gd name="connsiteY4" fmla="*/ 38352 h 38351"/>
                    <a:gd name="connsiteX5" fmla="*/ 15587 w 20181"/>
                    <a:gd name="connsiteY5" fmla="*/ 38352 h 38351"/>
                    <a:gd name="connsiteX6" fmla="*/ 20182 w 20181"/>
                    <a:gd name="connsiteY6" fmla="*/ 33756 h 38351"/>
                    <a:gd name="connsiteX7" fmla="*/ 20182 w 20181"/>
                    <a:gd name="connsiteY7" fmla="*/ 4595 h 38351"/>
                    <a:gd name="connsiteX8" fmla="*/ 15587 w 20181"/>
                    <a:gd name="connsiteY8" fmla="*/ 0 h 38351"/>
                    <a:gd name="connsiteX9" fmla="*/ 14158 w 20181"/>
                    <a:gd name="connsiteY9" fmla="*/ 35595 h 38351"/>
                    <a:gd name="connsiteX10" fmla="*/ 11501 w 20181"/>
                    <a:gd name="connsiteY10" fmla="*/ 32962 h 38351"/>
                    <a:gd name="connsiteX11" fmla="*/ 14158 w 20181"/>
                    <a:gd name="connsiteY11" fmla="*/ 30329 h 38351"/>
                    <a:gd name="connsiteX12" fmla="*/ 16791 w 20181"/>
                    <a:gd name="connsiteY12" fmla="*/ 32962 h 38351"/>
                    <a:gd name="connsiteX13" fmla="*/ 14158 w 20181"/>
                    <a:gd name="connsiteY13" fmla="*/ 35595 h 38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0181" h="38351">
                      <a:moveTo>
                        <a:pt x="15587" y="0"/>
                      </a:moveTo>
                      <a:lnTo>
                        <a:pt x="4595" y="0"/>
                      </a:lnTo>
                      <a:cubicBezTo>
                        <a:pt x="2062" y="0"/>
                        <a:pt x="0" y="2049"/>
                        <a:pt x="0" y="4595"/>
                      </a:cubicBezTo>
                      <a:lnTo>
                        <a:pt x="0" y="33756"/>
                      </a:lnTo>
                      <a:cubicBezTo>
                        <a:pt x="0" y="36290"/>
                        <a:pt x="2049" y="38352"/>
                        <a:pt x="4595" y="38352"/>
                      </a:cubicBezTo>
                      <a:lnTo>
                        <a:pt x="15587" y="38352"/>
                      </a:lnTo>
                      <a:cubicBezTo>
                        <a:pt x="18120" y="38352"/>
                        <a:pt x="20182" y="36290"/>
                        <a:pt x="20182" y="33756"/>
                      </a:cubicBezTo>
                      <a:lnTo>
                        <a:pt x="20182" y="4595"/>
                      </a:lnTo>
                      <a:cubicBezTo>
                        <a:pt x="20182" y="2062"/>
                        <a:pt x="18133" y="0"/>
                        <a:pt x="15587" y="0"/>
                      </a:cubicBezTo>
                      <a:close/>
                      <a:moveTo>
                        <a:pt x="14158" y="35595"/>
                      </a:moveTo>
                      <a:cubicBezTo>
                        <a:pt x="12705" y="35595"/>
                        <a:pt x="11501" y="34427"/>
                        <a:pt x="11501" y="32962"/>
                      </a:cubicBezTo>
                      <a:cubicBezTo>
                        <a:pt x="11501" y="31496"/>
                        <a:pt x="12693" y="30329"/>
                        <a:pt x="14158" y="30329"/>
                      </a:cubicBezTo>
                      <a:cubicBezTo>
                        <a:pt x="15624" y="30329"/>
                        <a:pt x="16791" y="31496"/>
                        <a:pt x="16791" y="32962"/>
                      </a:cubicBezTo>
                      <a:cubicBezTo>
                        <a:pt x="16791" y="34427"/>
                        <a:pt x="15624" y="35595"/>
                        <a:pt x="14158" y="3559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429" name="Forma Livre: Forma 428">
                  <a:extLst>
                    <a:ext uri="{FF2B5EF4-FFF2-40B4-BE49-F238E27FC236}">
                      <a16:creationId xmlns:a16="http://schemas.microsoft.com/office/drawing/2014/main" id="{938205C2-215C-EB17-AAC7-19F4DC97B34B}"/>
                    </a:ext>
                  </a:extLst>
                </p:cNvPr>
                <p:cNvSpPr/>
                <p:nvPr/>
              </p:nvSpPr>
              <p:spPr>
                <a:xfrm>
                  <a:off x="-3390415" y="2249401"/>
                  <a:ext cx="45517" cy="63807"/>
                </a:xfrm>
                <a:custGeom>
                  <a:avLst/>
                  <a:gdLst>
                    <a:gd name="connsiteX0" fmla="*/ 38650 w 45517"/>
                    <a:gd name="connsiteY0" fmla="*/ 45600 h 63807"/>
                    <a:gd name="connsiteX1" fmla="*/ 38650 w 45517"/>
                    <a:gd name="connsiteY1" fmla="*/ 45811 h 63807"/>
                    <a:gd name="connsiteX2" fmla="*/ 39507 w 45517"/>
                    <a:gd name="connsiteY2" fmla="*/ 45811 h 63807"/>
                    <a:gd name="connsiteX3" fmla="*/ 44288 w 45517"/>
                    <a:gd name="connsiteY3" fmla="*/ 50593 h 63807"/>
                    <a:gd name="connsiteX4" fmla="*/ 42897 w 45517"/>
                    <a:gd name="connsiteY4" fmla="*/ 53958 h 63807"/>
                    <a:gd name="connsiteX5" fmla="*/ 39507 w 45517"/>
                    <a:gd name="connsiteY5" fmla="*/ 55374 h 63807"/>
                    <a:gd name="connsiteX6" fmla="*/ 38650 w 45517"/>
                    <a:gd name="connsiteY6" fmla="*/ 55374 h 63807"/>
                    <a:gd name="connsiteX7" fmla="*/ 38650 w 45517"/>
                    <a:gd name="connsiteY7" fmla="*/ 55610 h 63807"/>
                    <a:gd name="connsiteX8" fmla="*/ 42500 w 45517"/>
                    <a:gd name="connsiteY8" fmla="*/ 59696 h 63807"/>
                    <a:gd name="connsiteX9" fmla="*/ 38650 w 45517"/>
                    <a:gd name="connsiteY9" fmla="*/ 63782 h 63807"/>
                    <a:gd name="connsiteX10" fmla="*/ 38364 w 45517"/>
                    <a:gd name="connsiteY10" fmla="*/ 63807 h 63807"/>
                    <a:gd name="connsiteX11" fmla="*/ 6793 w 45517"/>
                    <a:gd name="connsiteY11" fmla="*/ 63807 h 63807"/>
                    <a:gd name="connsiteX12" fmla="*/ 0 w 45517"/>
                    <a:gd name="connsiteY12" fmla="*/ 57038 h 63807"/>
                    <a:gd name="connsiteX13" fmla="*/ 0 w 45517"/>
                    <a:gd name="connsiteY13" fmla="*/ 31243 h 63807"/>
                    <a:gd name="connsiteX14" fmla="*/ 8532 w 45517"/>
                    <a:gd name="connsiteY14" fmla="*/ 15060 h 63807"/>
                    <a:gd name="connsiteX15" fmla="*/ 10606 w 45517"/>
                    <a:gd name="connsiteY15" fmla="*/ 8987 h 63807"/>
                    <a:gd name="connsiteX16" fmla="*/ 14171 w 45517"/>
                    <a:gd name="connsiteY16" fmla="*/ 20 h 63807"/>
                    <a:gd name="connsiteX17" fmla="*/ 21772 w 45517"/>
                    <a:gd name="connsiteY17" fmla="*/ 16637 h 63807"/>
                    <a:gd name="connsiteX18" fmla="*/ 19052 w 45517"/>
                    <a:gd name="connsiteY18" fmla="*/ 23356 h 63807"/>
                    <a:gd name="connsiteX19" fmla="*/ 39680 w 45517"/>
                    <a:gd name="connsiteY19" fmla="*/ 23356 h 63807"/>
                    <a:gd name="connsiteX20" fmla="*/ 45518 w 45517"/>
                    <a:gd name="connsiteY20" fmla="*/ 29218 h 63807"/>
                    <a:gd name="connsiteX21" fmla="*/ 43816 w 45517"/>
                    <a:gd name="connsiteY21" fmla="*/ 33354 h 63807"/>
                    <a:gd name="connsiteX22" fmla="*/ 40140 w 45517"/>
                    <a:gd name="connsiteY22" fmla="*/ 35056 h 63807"/>
                    <a:gd name="connsiteX23" fmla="*/ 45282 w 45517"/>
                    <a:gd name="connsiteY23" fmla="*/ 40334 h 63807"/>
                    <a:gd name="connsiteX24" fmla="*/ 43729 w 45517"/>
                    <a:gd name="connsiteY24" fmla="*/ 44035 h 63807"/>
                    <a:gd name="connsiteX25" fmla="*/ 40003 w 45517"/>
                    <a:gd name="connsiteY25" fmla="*/ 45587 h 63807"/>
                    <a:gd name="connsiteX26" fmla="*/ 38662 w 45517"/>
                    <a:gd name="connsiteY26" fmla="*/ 45587 h 63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45517" h="63807">
                      <a:moveTo>
                        <a:pt x="38650" y="45600"/>
                      </a:moveTo>
                      <a:lnTo>
                        <a:pt x="38650" y="45811"/>
                      </a:lnTo>
                      <a:lnTo>
                        <a:pt x="39507" y="45811"/>
                      </a:lnTo>
                      <a:cubicBezTo>
                        <a:pt x="42164" y="45811"/>
                        <a:pt x="44288" y="47935"/>
                        <a:pt x="44288" y="50593"/>
                      </a:cubicBezTo>
                      <a:cubicBezTo>
                        <a:pt x="44288" y="51909"/>
                        <a:pt x="43767" y="53101"/>
                        <a:pt x="42897" y="53958"/>
                      </a:cubicBezTo>
                      <a:cubicBezTo>
                        <a:pt x="42015" y="54815"/>
                        <a:pt x="40823" y="55374"/>
                        <a:pt x="39507" y="55374"/>
                      </a:cubicBezTo>
                      <a:lnTo>
                        <a:pt x="38650" y="55374"/>
                      </a:lnTo>
                      <a:lnTo>
                        <a:pt x="38650" y="55610"/>
                      </a:lnTo>
                      <a:cubicBezTo>
                        <a:pt x="40798" y="55759"/>
                        <a:pt x="42500" y="57523"/>
                        <a:pt x="42500" y="59696"/>
                      </a:cubicBezTo>
                      <a:cubicBezTo>
                        <a:pt x="42500" y="61870"/>
                        <a:pt x="40798" y="63646"/>
                        <a:pt x="38650" y="63782"/>
                      </a:cubicBezTo>
                      <a:cubicBezTo>
                        <a:pt x="38550" y="63807"/>
                        <a:pt x="38463" y="63807"/>
                        <a:pt x="38364" y="63807"/>
                      </a:cubicBezTo>
                      <a:lnTo>
                        <a:pt x="6793" y="63807"/>
                      </a:lnTo>
                      <a:cubicBezTo>
                        <a:pt x="3043" y="63807"/>
                        <a:pt x="0" y="60764"/>
                        <a:pt x="0" y="57038"/>
                      </a:cubicBezTo>
                      <a:lnTo>
                        <a:pt x="0" y="31243"/>
                      </a:lnTo>
                      <a:cubicBezTo>
                        <a:pt x="0" y="27206"/>
                        <a:pt x="5216" y="18798"/>
                        <a:pt x="8532" y="15060"/>
                      </a:cubicBezTo>
                      <a:cubicBezTo>
                        <a:pt x="10035" y="13383"/>
                        <a:pt x="10805" y="11210"/>
                        <a:pt x="10606" y="8987"/>
                      </a:cubicBezTo>
                      <a:cubicBezTo>
                        <a:pt x="10321" y="5423"/>
                        <a:pt x="10557" y="355"/>
                        <a:pt x="14171" y="20"/>
                      </a:cubicBezTo>
                      <a:cubicBezTo>
                        <a:pt x="19809" y="-502"/>
                        <a:pt x="24454" y="9273"/>
                        <a:pt x="21772" y="16637"/>
                      </a:cubicBezTo>
                      <a:cubicBezTo>
                        <a:pt x="20666" y="19631"/>
                        <a:pt x="19759" y="21829"/>
                        <a:pt x="19052" y="23356"/>
                      </a:cubicBezTo>
                      <a:lnTo>
                        <a:pt x="39680" y="23356"/>
                      </a:lnTo>
                      <a:cubicBezTo>
                        <a:pt x="42910" y="23356"/>
                        <a:pt x="45518" y="25989"/>
                        <a:pt x="45518" y="29218"/>
                      </a:cubicBezTo>
                      <a:cubicBezTo>
                        <a:pt x="45518" y="30821"/>
                        <a:pt x="44872" y="32298"/>
                        <a:pt x="43816" y="33354"/>
                      </a:cubicBezTo>
                      <a:cubicBezTo>
                        <a:pt x="42835" y="34311"/>
                        <a:pt x="41568" y="34956"/>
                        <a:pt x="40140" y="35056"/>
                      </a:cubicBezTo>
                      <a:cubicBezTo>
                        <a:pt x="42984" y="35130"/>
                        <a:pt x="45282" y="37465"/>
                        <a:pt x="45282" y="40334"/>
                      </a:cubicBezTo>
                      <a:cubicBezTo>
                        <a:pt x="45282" y="41762"/>
                        <a:pt x="44686" y="43104"/>
                        <a:pt x="43729" y="44035"/>
                      </a:cubicBezTo>
                      <a:cubicBezTo>
                        <a:pt x="42773" y="44991"/>
                        <a:pt x="41456" y="45587"/>
                        <a:pt x="40003" y="45587"/>
                      </a:cubicBezTo>
                      <a:lnTo>
                        <a:pt x="38662" y="4558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</p:grpSp>
        <p:grpSp>
          <p:nvGrpSpPr>
            <p:cNvPr id="430" name="Gráfico 8">
              <a:extLst>
                <a:ext uri="{FF2B5EF4-FFF2-40B4-BE49-F238E27FC236}">
                  <a16:creationId xmlns:a16="http://schemas.microsoft.com/office/drawing/2014/main" id="{3F7D4701-AC86-DB88-C784-28CD72AC313C}"/>
                </a:ext>
              </a:extLst>
            </p:cNvPr>
            <p:cNvGrpSpPr/>
            <p:nvPr/>
          </p:nvGrpSpPr>
          <p:grpSpPr>
            <a:xfrm>
              <a:off x="-3741902" y="2268237"/>
              <a:ext cx="109540" cy="109540"/>
              <a:chOff x="-3741902" y="2268237"/>
              <a:chExt cx="109540" cy="109540"/>
            </a:xfrm>
          </p:grpSpPr>
          <p:sp>
            <p:nvSpPr>
              <p:cNvPr id="431" name="Forma Livre: Forma 430">
                <a:extLst>
                  <a:ext uri="{FF2B5EF4-FFF2-40B4-BE49-F238E27FC236}">
                    <a16:creationId xmlns:a16="http://schemas.microsoft.com/office/drawing/2014/main" id="{BC23631B-AF71-576C-F72F-B98CA16001A6}"/>
                  </a:ext>
                </a:extLst>
              </p:cNvPr>
              <p:cNvSpPr/>
              <p:nvPr/>
            </p:nvSpPr>
            <p:spPr>
              <a:xfrm>
                <a:off x="-3741902" y="2268237"/>
                <a:ext cx="109540" cy="109540"/>
              </a:xfrm>
              <a:custGeom>
                <a:avLst/>
                <a:gdLst>
                  <a:gd name="connsiteX0" fmla="*/ 109541 w 109540"/>
                  <a:gd name="connsiteY0" fmla="*/ 54770 h 109540"/>
                  <a:gd name="connsiteX1" fmla="*/ 54770 w 109540"/>
                  <a:gd name="connsiteY1" fmla="*/ 109541 h 109540"/>
                  <a:gd name="connsiteX2" fmla="*/ 0 w 109540"/>
                  <a:gd name="connsiteY2" fmla="*/ 54770 h 109540"/>
                  <a:gd name="connsiteX3" fmla="*/ 54770 w 109540"/>
                  <a:gd name="connsiteY3" fmla="*/ 0 h 109540"/>
                  <a:gd name="connsiteX4" fmla="*/ 109541 w 109540"/>
                  <a:gd name="connsiteY4" fmla="*/ 54770 h 109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9540" h="109540">
                    <a:moveTo>
                      <a:pt x="109541" y="54770"/>
                    </a:moveTo>
                    <a:cubicBezTo>
                      <a:pt x="109541" y="85024"/>
                      <a:pt x="85024" y="109541"/>
                      <a:pt x="54770" y="109541"/>
                    </a:cubicBezTo>
                    <a:cubicBezTo>
                      <a:pt x="24516" y="109541"/>
                      <a:pt x="0" y="85024"/>
                      <a:pt x="0" y="54770"/>
                    </a:cubicBezTo>
                    <a:cubicBezTo>
                      <a:pt x="0" y="24516"/>
                      <a:pt x="24516" y="0"/>
                      <a:pt x="54770" y="0"/>
                    </a:cubicBezTo>
                    <a:cubicBezTo>
                      <a:pt x="85024" y="0"/>
                      <a:pt x="109541" y="24516"/>
                      <a:pt x="109541" y="54770"/>
                    </a:cubicBezTo>
                    <a:close/>
                  </a:path>
                </a:pathLst>
              </a:custGeom>
              <a:solidFill>
                <a:srgbClr val="1496EE"/>
              </a:solidFill>
              <a:ln w="12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grpSp>
            <p:nvGrpSpPr>
              <p:cNvPr id="432" name="Gráfico 8">
                <a:extLst>
                  <a:ext uri="{FF2B5EF4-FFF2-40B4-BE49-F238E27FC236}">
                    <a16:creationId xmlns:a16="http://schemas.microsoft.com/office/drawing/2014/main" id="{F2365CFA-74FE-CD9A-B5C4-32781EF8E48B}"/>
                  </a:ext>
                </a:extLst>
              </p:cNvPr>
              <p:cNvGrpSpPr/>
              <p:nvPr/>
            </p:nvGrpSpPr>
            <p:grpSpPr>
              <a:xfrm>
                <a:off x="-3721558" y="2287119"/>
                <a:ext cx="68829" cy="62677"/>
                <a:chOff x="-3721558" y="2287119"/>
                <a:chExt cx="68829" cy="62677"/>
              </a:xfrm>
              <a:solidFill>
                <a:srgbClr val="FFFFFF"/>
              </a:solidFill>
            </p:grpSpPr>
            <p:sp>
              <p:nvSpPr>
                <p:cNvPr id="433" name="Forma Livre: Forma 432">
                  <a:extLst>
                    <a:ext uri="{FF2B5EF4-FFF2-40B4-BE49-F238E27FC236}">
                      <a16:creationId xmlns:a16="http://schemas.microsoft.com/office/drawing/2014/main" id="{1D0D97BA-AECF-B574-1FD8-CE569C5499EA}"/>
                    </a:ext>
                  </a:extLst>
                </p:cNvPr>
                <p:cNvSpPr/>
                <p:nvPr/>
              </p:nvSpPr>
              <p:spPr>
                <a:xfrm>
                  <a:off x="-3721558" y="2312140"/>
                  <a:ext cx="19809" cy="37656"/>
                </a:xfrm>
                <a:custGeom>
                  <a:avLst/>
                  <a:gdLst>
                    <a:gd name="connsiteX0" fmla="*/ 15301 w 19809"/>
                    <a:gd name="connsiteY0" fmla="*/ 0 h 37656"/>
                    <a:gd name="connsiteX1" fmla="*/ 4508 w 19809"/>
                    <a:gd name="connsiteY1" fmla="*/ 0 h 37656"/>
                    <a:gd name="connsiteX2" fmla="*/ 0 w 19809"/>
                    <a:gd name="connsiteY2" fmla="*/ 4508 h 37656"/>
                    <a:gd name="connsiteX3" fmla="*/ 0 w 19809"/>
                    <a:gd name="connsiteY3" fmla="*/ 33148 h 37656"/>
                    <a:gd name="connsiteX4" fmla="*/ 4508 w 19809"/>
                    <a:gd name="connsiteY4" fmla="*/ 37656 h 37656"/>
                    <a:gd name="connsiteX5" fmla="*/ 15301 w 19809"/>
                    <a:gd name="connsiteY5" fmla="*/ 37656 h 37656"/>
                    <a:gd name="connsiteX6" fmla="*/ 19809 w 19809"/>
                    <a:gd name="connsiteY6" fmla="*/ 33148 h 37656"/>
                    <a:gd name="connsiteX7" fmla="*/ 19809 w 19809"/>
                    <a:gd name="connsiteY7" fmla="*/ 4508 h 37656"/>
                    <a:gd name="connsiteX8" fmla="*/ 15301 w 19809"/>
                    <a:gd name="connsiteY8" fmla="*/ 0 h 37656"/>
                    <a:gd name="connsiteX9" fmla="*/ 13898 w 19809"/>
                    <a:gd name="connsiteY9" fmla="*/ 34949 h 37656"/>
                    <a:gd name="connsiteX10" fmla="*/ 11289 w 19809"/>
                    <a:gd name="connsiteY10" fmla="*/ 32365 h 37656"/>
                    <a:gd name="connsiteX11" fmla="*/ 13898 w 19809"/>
                    <a:gd name="connsiteY11" fmla="*/ 29782 h 37656"/>
                    <a:gd name="connsiteX12" fmla="*/ 16481 w 19809"/>
                    <a:gd name="connsiteY12" fmla="*/ 32365 h 37656"/>
                    <a:gd name="connsiteX13" fmla="*/ 13898 w 19809"/>
                    <a:gd name="connsiteY13" fmla="*/ 34949 h 376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809" h="37656">
                      <a:moveTo>
                        <a:pt x="15301" y="0"/>
                      </a:moveTo>
                      <a:lnTo>
                        <a:pt x="4508" y="0"/>
                      </a:lnTo>
                      <a:cubicBezTo>
                        <a:pt x="2024" y="0"/>
                        <a:pt x="0" y="2024"/>
                        <a:pt x="0" y="4508"/>
                      </a:cubicBezTo>
                      <a:lnTo>
                        <a:pt x="0" y="33148"/>
                      </a:lnTo>
                      <a:cubicBezTo>
                        <a:pt x="0" y="35632"/>
                        <a:pt x="2024" y="37656"/>
                        <a:pt x="4508" y="37656"/>
                      </a:cubicBezTo>
                      <a:lnTo>
                        <a:pt x="15301" y="37656"/>
                      </a:lnTo>
                      <a:cubicBezTo>
                        <a:pt x="17785" y="37656"/>
                        <a:pt x="19809" y="35632"/>
                        <a:pt x="19809" y="33148"/>
                      </a:cubicBezTo>
                      <a:lnTo>
                        <a:pt x="19809" y="4508"/>
                      </a:lnTo>
                      <a:cubicBezTo>
                        <a:pt x="19809" y="2024"/>
                        <a:pt x="17785" y="0"/>
                        <a:pt x="15301" y="0"/>
                      </a:cubicBezTo>
                      <a:close/>
                      <a:moveTo>
                        <a:pt x="13898" y="34949"/>
                      </a:moveTo>
                      <a:cubicBezTo>
                        <a:pt x="12469" y="34949"/>
                        <a:pt x="11289" y="33794"/>
                        <a:pt x="11289" y="32365"/>
                      </a:cubicBezTo>
                      <a:cubicBezTo>
                        <a:pt x="11289" y="30937"/>
                        <a:pt x="12469" y="29782"/>
                        <a:pt x="13898" y="29782"/>
                      </a:cubicBezTo>
                      <a:cubicBezTo>
                        <a:pt x="15326" y="29782"/>
                        <a:pt x="16481" y="30937"/>
                        <a:pt x="16481" y="32365"/>
                      </a:cubicBezTo>
                      <a:cubicBezTo>
                        <a:pt x="16481" y="33794"/>
                        <a:pt x="15326" y="34949"/>
                        <a:pt x="13898" y="3494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434" name="Forma Livre: Forma 433">
                  <a:extLst>
                    <a:ext uri="{FF2B5EF4-FFF2-40B4-BE49-F238E27FC236}">
                      <a16:creationId xmlns:a16="http://schemas.microsoft.com/office/drawing/2014/main" id="{4185290D-E216-92BB-B60B-80608F6F4BE6}"/>
                    </a:ext>
                  </a:extLst>
                </p:cNvPr>
                <p:cNvSpPr/>
                <p:nvPr/>
              </p:nvSpPr>
              <p:spPr>
                <a:xfrm>
                  <a:off x="-3697415" y="2287119"/>
                  <a:ext cx="44685" cy="62652"/>
                </a:xfrm>
                <a:custGeom>
                  <a:avLst/>
                  <a:gdLst>
                    <a:gd name="connsiteX0" fmla="*/ 37967 w 44685"/>
                    <a:gd name="connsiteY0" fmla="*/ 44781 h 62652"/>
                    <a:gd name="connsiteX1" fmla="*/ 37967 w 44685"/>
                    <a:gd name="connsiteY1" fmla="*/ 44992 h 62652"/>
                    <a:gd name="connsiteX2" fmla="*/ 38811 w 44685"/>
                    <a:gd name="connsiteY2" fmla="*/ 44992 h 62652"/>
                    <a:gd name="connsiteX3" fmla="*/ 43506 w 44685"/>
                    <a:gd name="connsiteY3" fmla="*/ 49686 h 62652"/>
                    <a:gd name="connsiteX4" fmla="*/ 42140 w 44685"/>
                    <a:gd name="connsiteY4" fmla="*/ 52990 h 62652"/>
                    <a:gd name="connsiteX5" fmla="*/ 38811 w 44685"/>
                    <a:gd name="connsiteY5" fmla="*/ 54368 h 62652"/>
                    <a:gd name="connsiteX6" fmla="*/ 37967 w 44685"/>
                    <a:gd name="connsiteY6" fmla="*/ 54368 h 62652"/>
                    <a:gd name="connsiteX7" fmla="*/ 37967 w 44685"/>
                    <a:gd name="connsiteY7" fmla="*/ 54604 h 62652"/>
                    <a:gd name="connsiteX8" fmla="*/ 41742 w 44685"/>
                    <a:gd name="connsiteY8" fmla="*/ 58616 h 62652"/>
                    <a:gd name="connsiteX9" fmla="*/ 37967 w 44685"/>
                    <a:gd name="connsiteY9" fmla="*/ 62627 h 62652"/>
                    <a:gd name="connsiteX10" fmla="*/ 37681 w 44685"/>
                    <a:gd name="connsiteY10" fmla="*/ 62652 h 62652"/>
                    <a:gd name="connsiteX11" fmla="*/ 6669 w 44685"/>
                    <a:gd name="connsiteY11" fmla="*/ 62652 h 62652"/>
                    <a:gd name="connsiteX12" fmla="*/ 0 w 44685"/>
                    <a:gd name="connsiteY12" fmla="*/ 56008 h 62652"/>
                    <a:gd name="connsiteX13" fmla="*/ 0 w 44685"/>
                    <a:gd name="connsiteY13" fmla="*/ 30684 h 62652"/>
                    <a:gd name="connsiteX14" fmla="*/ 8383 w 44685"/>
                    <a:gd name="connsiteY14" fmla="*/ 14787 h 62652"/>
                    <a:gd name="connsiteX15" fmla="*/ 10420 w 44685"/>
                    <a:gd name="connsiteY15" fmla="*/ 8826 h 62652"/>
                    <a:gd name="connsiteX16" fmla="*/ 13922 w 44685"/>
                    <a:gd name="connsiteY16" fmla="*/ 20 h 62652"/>
                    <a:gd name="connsiteX17" fmla="*/ 21386 w 44685"/>
                    <a:gd name="connsiteY17" fmla="*/ 16327 h 62652"/>
                    <a:gd name="connsiteX18" fmla="*/ 18704 w 44685"/>
                    <a:gd name="connsiteY18" fmla="*/ 22922 h 62652"/>
                    <a:gd name="connsiteX19" fmla="*/ 38960 w 44685"/>
                    <a:gd name="connsiteY19" fmla="*/ 22922 h 62652"/>
                    <a:gd name="connsiteX20" fmla="*/ 44686 w 44685"/>
                    <a:gd name="connsiteY20" fmla="*/ 28672 h 62652"/>
                    <a:gd name="connsiteX21" fmla="*/ 43021 w 44685"/>
                    <a:gd name="connsiteY21" fmla="*/ 32734 h 62652"/>
                    <a:gd name="connsiteX22" fmla="*/ 39407 w 44685"/>
                    <a:gd name="connsiteY22" fmla="*/ 34398 h 62652"/>
                    <a:gd name="connsiteX23" fmla="*/ 44450 w 44685"/>
                    <a:gd name="connsiteY23" fmla="*/ 39589 h 62652"/>
                    <a:gd name="connsiteX24" fmla="*/ 42922 w 44685"/>
                    <a:gd name="connsiteY24" fmla="*/ 43228 h 62652"/>
                    <a:gd name="connsiteX25" fmla="*/ 39258 w 44685"/>
                    <a:gd name="connsiteY25" fmla="*/ 44756 h 62652"/>
                    <a:gd name="connsiteX26" fmla="*/ 37942 w 44685"/>
                    <a:gd name="connsiteY26" fmla="*/ 44756 h 626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44685" h="62652">
                      <a:moveTo>
                        <a:pt x="37967" y="44781"/>
                      </a:moveTo>
                      <a:lnTo>
                        <a:pt x="37967" y="44992"/>
                      </a:lnTo>
                      <a:lnTo>
                        <a:pt x="38811" y="44992"/>
                      </a:lnTo>
                      <a:cubicBezTo>
                        <a:pt x="41419" y="44992"/>
                        <a:pt x="43506" y="47078"/>
                        <a:pt x="43506" y="49686"/>
                      </a:cubicBezTo>
                      <a:cubicBezTo>
                        <a:pt x="43506" y="50978"/>
                        <a:pt x="42984" y="52158"/>
                        <a:pt x="42140" y="52990"/>
                      </a:cubicBezTo>
                      <a:cubicBezTo>
                        <a:pt x="41270" y="53834"/>
                        <a:pt x="40103" y="54368"/>
                        <a:pt x="38811" y="54368"/>
                      </a:cubicBezTo>
                      <a:lnTo>
                        <a:pt x="37967" y="54368"/>
                      </a:lnTo>
                      <a:lnTo>
                        <a:pt x="37967" y="54604"/>
                      </a:lnTo>
                      <a:cubicBezTo>
                        <a:pt x="40078" y="54741"/>
                        <a:pt x="41742" y="56480"/>
                        <a:pt x="41742" y="58616"/>
                      </a:cubicBezTo>
                      <a:cubicBezTo>
                        <a:pt x="41742" y="60752"/>
                        <a:pt x="40078" y="62491"/>
                        <a:pt x="37967" y="62627"/>
                      </a:cubicBezTo>
                      <a:cubicBezTo>
                        <a:pt x="37880" y="62652"/>
                        <a:pt x="37780" y="62652"/>
                        <a:pt x="37681" y="62652"/>
                      </a:cubicBezTo>
                      <a:lnTo>
                        <a:pt x="6669" y="62652"/>
                      </a:lnTo>
                      <a:cubicBezTo>
                        <a:pt x="2981" y="62652"/>
                        <a:pt x="0" y="59672"/>
                        <a:pt x="0" y="56008"/>
                      </a:cubicBezTo>
                      <a:lnTo>
                        <a:pt x="0" y="30684"/>
                      </a:lnTo>
                      <a:cubicBezTo>
                        <a:pt x="0" y="26722"/>
                        <a:pt x="5129" y="18464"/>
                        <a:pt x="8383" y="14787"/>
                      </a:cubicBezTo>
                      <a:cubicBezTo>
                        <a:pt x="9861" y="13148"/>
                        <a:pt x="10606" y="11012"/>
                        <a:pt x="10420" y="8826"/>
                      </a:cubicBezTo>
                      <a:cubicBezTo>
                        <a:pt x="10134" y="5324"/>
                        <a:pt x="10370" y="356"/>
                        <a:pt x="13922" y="20"/>
                      </a:cubicBezTo>
                      <a:cubicBezTo>
                        <a:pt x="19461" y="-501"/>
                        <a:pt x="24019" y="9099"/>
                        <a:pt x="21386" y="16327"/>
                      </a:cubicBezTo>
                      <a:cubicBezTo>
                        <a:pt x="20306" y="19258"/>
                        <a:pt x="19412" y="21419"/>
                        <a:pt x="18704" y="22922"/>
                      </a:cubicBezTo>
                      <a:lnTo>
                        <a:pt x="38960" y="22922"/>
                      </a:lnTo>
                      <a:cubicBezTo>
                        <a:pt x="42127" y="22922"/>
                        <a:pt x="44686" y="25505"/>
                        <a:pt x="44686" y="28672"/>
                      </a:cubicBezTo>
                      <a:cubicBezTo>
                        <a:pt x="44686" y="30250"/>
                        <a:pt x="44052" y="31703"/>
                        <a:pt x="43021" y="32734"/>
                      </a:cubicBezTo>
                      <a:cubicBezTo>
                        <a:pt x="42053" y="33678"/>
                        <a:pt x="40811" y="34311"/>
                        <a:pt x="39407" y="34398"/>
                      </a:cubicBezTo>
                      <a:cubicBezTo>
                        <a:pt x="42202" y="34472"/>
                        <a:pt x="44450" y="36770"/>
                        <a:pt x="44450" y="39589"/>
                      </a:cubicBezTo>
                      <a:cubicBezTo>
                        <a:pt x="44450" y="40993"/>
                        <a:pt x="43866" y="42309"/>
                        <a:pt x="42922" y="43228"/>
                      </a:cubicBezTo>
                      <a:cubicBezTo>
                        <a:pt x="41978" y="44172"/>
                        <a:pt x="40686" y="44756"/>
                        <a:pt x="39258" y="44756"/>
                      </a:cubicBezTo>
                      <a:lnTo>
                        <a:pt x="37942" y="4475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</p:grpSp>
        <p:grpSp>
          <p:nvGrpSpPr>
            <p:cNvPr id="435" name="Gráfico 8">
              <a:extLst>
                <a:ext uri="{FF2B5EF4-FFF2-40B4-BE49-F238E27FC236}">
                  <a16:creationId xmlns:a16="http://schemas.microsoft.com/office/drawing/2014/main" id="{5FB67AA4-6DC3-FF28-0DC9-A7D9BD2E1B66}"/>
                </a:ext>
              </a:extLst>
            </p:cNvPr>
            <p:cNvGrpSpPr/>
            <p:nvPr/>
          </p:nvGrpSpPr>
          <p:grpSpPr>
            <a:xfrm>
              <a:off x="-2237979" y="1499379"/>
              <a:ext cx="141508" cy="141508"/>
              <a:chOff x="-2237979" y="1499379"/>
              <a:chExt cx="141508" cy="141508"/>
            </a:xfrm>
          </p:grpSpPr>
          <p:sp>
            <p:nvSpPr>
              <p:cNvPr id="436" name="Forma Livre: Forma 435">
                <a:extLst>
                  <a:ext uri="{FF2B5EF4-FFF2-40B4-BE49-F238E27FC236}">
                    <a16:creationId xmlns:a16="http://schemas.microsoft.com/office/drawing/2014/main" id="{409BC01F-EFC7-8AC1-4F1A-6FCBA4DADCAE}"/>
                  </a:ext>
                </a:extLst>
              </p:cNvPr>
              <p:cNvSpPr/>
              <p:nvPr/>
            </p:nvSpPr>
            <p:spPr>
              <a:xfrm>
                <a:off x="-2237979" y="1499379"/>
                <a:ext cx="141508" cy="141508"/>
              </a:xfrm>
              <a:custGeom>
                <a:avLst/>
                <a:gdLst>
                  <a:gd name="connsiteX0" fmla="*/ 141509 w 141508"/>
                  <a:gd name="connsiteY0" fmla="*/ 70754 h 141508"/>
                  <a:gd name="connsiteX1" fmla="*/ 70754 w 141508"/>
                  <a:gd name="connsiteY1" fmla="*/ 141508 h 141508"/>
                  <a:gd name="connsiteX2" fmla="*/ 0 w 141508"/>
                  <a:gd name="connsiteY2" fmla="*/ 70754 h 141508"/>
                  <a:gd name="connsiteX3" fmla="*/ 70754 w 141508"/>
                  <a:gd name="connsiteY3" fmla="*/ 0 h 141508"/>
                  <a:gd name="connsiteX4" fmla="*/ 141509 w 141508"/>
                  <a:gd name="connsiteY4" fmla="*/ 70754 h 141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508" h="141508">
                    <a:moveTo>
                      <a:pt x="141509" y="70754"/>
                    </a:moveTo>
                    <a:cubicBezTo>
                      <a:pt x="141509" y="109839"/>
                      <a:pt x="109826" y="141508"/>
                      <a:pt x="70754" y="141508"/>
                    </a:cubicBezTo>
                    <a:cubicBezTo>
                      <a:pt x="31682" y="141508"/>
                      <a:pt x="0" y="109826"/>
                      <a:pt x="0" y="70754"/>
                    </a:cubicBezTo>
                    <a:cubicBezTo>
                      <a:pt x="0" y="31682"/>
                      <a:pt x="31682" y="0"/>
                      <a:pt x="70754" y="0"/>
                    </a:cubicBezTo>
                    <a:cubicBezTo>
                      <a:pt x="109826" y="0"/>
                      <a:pt x="141509" y="31682"/>
                      <a:pt x="141509" y="70754"/>
                    </a:cubicBezTo>
                    <a:close/>
                  </a:path>
                </a:pathLst>
              </a:custGeom>
              <a:solidFill>
                <a:srgbClr val="1496EE"/>
              </a:solidFill>
              <a:ln w="12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grpSp>
            <p:nvGrpSpPr>
              <p:cNvPr id="437" name="Gráfico 8">
                <a:extLst>
                  <a:ext uri="{FF2B5EF4-FFF2-40B4-BE49-F238E27FC236}">
                    <a16:creationId xmlns:a16="http://schemas.microsoft.com/office/drawing/2014/main" id="{1A235CD0-70C2-BB5D-D338-AEED3F55B058}"/>
                  </a:ext>
                </a:extLst>
              </p:cNvPr>
              <p:cNvGrpSpPr/>
              <p:nvPr/>
            </p:nvGrpSpPr>
            <p:grpSpPr>
              <a:xfrm>
                <a:off x="-2211699" y="1523770"/>
                <a:ext cx="88961" cy="80964"/>
                <a:chOff x="-2211699" y="1523770"/>
                <a:chExt cx="88961" cy="80964"/>
              </a:xfrm>
              <a:solidFill>
                <a:srgbClr val="FFFFFF"/>
              </a:solidFill>
            </p:grpSpPr>
            <p:sp>
              <p:nvSpPr>
                <p:cNvPr id="438" name="Forma Livre: Forma 437">
                  <a:extLst>
                    <a:ext uri="{FF2B5EF4-FFF2-40B4-BE49-F238E27FC236}">
                      <a16:creationId xmlns:a16="http://schemas.microsoft.com/office/drawing/2014/main" id="{B48DE091-8115-FCCB-2C72-02CE4E21FFC2}"/>
                    </a:ext>
                  </a:extLst>
                </p:cNvPr>
                <p:cNvSpPr/>
                <p:nvPr/>
              </p:nvSpPr>
              <p:spPr>
                <a:xfrm>
                  <a:off x="-2211699" y="1556087"/>
                  <a:ext cx="25596" cy="48647"/>
                </a:xfrm>
                <a:custGeom>
                  <a:avLst/>
                  <a:gdLst>
                    <a:gd name="connsiteX0" fmla="*/ 19772 w 25596"/>
                    <a:gd name="connsiteY0" fmla="*/ 0 h 48647"/>
                    <a:gd name="connsiteX1" fmla="*/ 5825 w 25596"/>
                    <a:gd name="connsiteY1" fmla="*/ 0 h 48647"/>
                    <a:gd name="connsiteX2" fmla="*/ 0 w 25596"/>
                    <a:gd name="connsiteY2" fmla="*/ 5825 h 48647"/>
                    <a:gd name="connsiteX3" fmla="*/ 0 w 25596"/>
                    <a:gd name="connsiteY3" fmla="*/ 42823 h 48647"/>
                    <a:gd name="connsiteX4" fmla="*/ 5825 w 25596"/>
                    <a:gd name="connsiteY4" fmla="*/ 48647 h 48647"/>
                    <a:gd name="connsiteX5" fmla="*/ 19772 w 25596"/>
                    <a:gd name="connsiteY5" fmla="*/ 48647 h 48647"/>
                    <a:gd name="connsiteX6" fmla="*/ 25597 w 25596"/>
                    <a:gd name="connsiteY6" fmla="*/ 42823 h 48647"/>
                    <a:gd name="connsiteX7" fmla="*/ 25597 w 25596"/>
                    <a:gd name="connsiteY7" fmla="*/ 5825 h 48647"/>
                    <a:gd name="connsiteX8" fmla="*/ 19772 w 25596"/>
                    <a:gd name="connsiteY8" fmla="*/ 0 h 48647"/>
                    <a:gd name="connsiteX9" fmla="*/ 17946 w 25596"/>
                    <a:gd name="connsiteY9" fmla="*/ 45158 h 48647"/>
                    <a:gd name="connsiteX10" fmla="*/ 14581 w 25596"/>
                    <a:gd name="connsiteY10" fmla="*/ 41829 h 48647"/>
                    <a:gd name="connsiteX11" fmla="*/ 17946 w 25596"/>
                    <a:gd name="connsiteY11" fmla="*/ 38488 h 48647"/>
                    <a:gd name="connsiteX12" fmla="*/ 21287 w 25596"/>
                    <a:gd name="connsiteY12" fmla="*/ 41829 h 48647"/>
                    <a:gd name="connsiteX13" fmla="*/ 17946 w 25596"/>
                    <a:gd name="connsiteY13" fmla="*/ 45158 h 486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5596" h="48647">
                      <a:moveTo>
                        <a:pt x="19772" y="0"/>
                      </a:moveTo>
                      <a:lnTo>
                        <a:pt x="5825" y="0"/>
                      </a:lnTo>
                      <a:cubicBezTo>
                        <a:pt x="2608" y="0"/>
                        <a:pt x="0" y="2608"/>
                        <a:pt x="0" y="5825"/>
                      </a:cubicBezTo>
                      <a:lnTo>
                        <a:pt x="0" y="42823"/>
                      </a:lnTo>
                      <a:cubicBezTo>
                        <a:pt x="0" y="46039"/>
                        <a:pt x="2608" y="48647"/>
                        <a:pt x="5825" y="48647"/>
                      </a:cubicBezTo>
                      <a:lnTo>
                        <a:pt x="19772" y="48647"/>
                      </a:lnTo>
                      <a:cubicBezTo>
                        <a:pt x="22989" y="48647"/>
                        <a:pt x="25597" y="46039"/>
                        <a:pt x="25597" y="42823"/>
                      </a:cubicBezTo>
                      <a:lnTo>
                        <a:pt x="25597" y="5825"/>
                      </a:lnTo>
                      <a:cubicBezTo>
                        <a:pt x="25597" y="2608"/>
                        <a:pt x="22989" y="0"/>
                        <a:pt x="19772" y="0"/>
                      </a:cubicBezTo>
                      <a:close/>
                      <a:moveTo>
                        <a:pt x="17946" y="45158"/>
                      </a:moveTo>
                      <a:cubicBezTo>
                        <a:pt x="16096" y="45158"/>
                        <a:pt x="14581" y="43667"/>
                        <a:pt x="14581" y="41829"/>
                      </a:cubicBezTo>
                      <a:cubicBezTo>
                        <a:pt x="14581" y="39991"/>
                        <a:pt x="16096" y="38488"/>
                        <a:pt x="17946" y="38488"/>
                      </a:cubicBezTo>
                      <a:cubicBezTo>
                        <a:pt x="19797" y="38488"/>
                        <a:pt x="21287" y="39979"/>
                        <a:pt x="21287" y="41829"/>
                      </a:cubicBezTo>
                      <a:cubicBezTo>
                        <a:pt x="21287" y="43680"/>
                        <a:pt x="19797" y="45158"/>
                        <a:pt x="17946" y="4515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439" name="Forma Livre: Forma 438">
                  <a:extLst>
                    <a:ext uri="{FF2B5EF4-FFF2-40B4-BE49-F238E27FC236}">
                      <a16:creationId xmlns:a16="http://schemas.microsoft.com/office/drawing/2014/main" id="{39F8E284-A35F-4992-E0C5-01814222AD7D}"/>
                    </a:ext>
                  </a:extLst>
                </p:cNvPr>
                <p:cNvSpPr/>
                <p:nvPr/>
              </p:nvSpPr>
              <p:spPr>
                <a:xfrm>
                  <a:off x="-2180489" y="1523770"/>
                  <a:ext cx="57750" cy="80939"/>
                </a:xfrm>
                <a:custGeom>
                  <a:avLst/>
                  <a:gdLst>
                    <a:gd name="connsiteX0" fmla="*/ 49032 w 57750"/>
                    <a:gd name="connsiteY0" fmla="*/ 57852 h 80939"/>
                    <a:gd name="connsiteX1" fmla="*/ 49032 w 57750"/>
                    <a:gd name="connsiteY1" fmla="*/ 58125 h 80939"/>
                    <a:gd name="connsiteX2" fmla="*/ 50126 w 57750"/>
                    <a:gd name="connsiteY2" fmla="*/ 58125 h 80939"/>
                    <a:gd name="connsiteX3" fmla="*/ 56186 w 57750"/>
                    <a:gd name="connsiteY3" fmla="*/ 64186 h 80939"/>
                    <a:gd name="connsiteX4" fmla="*/ 54423 w 57750"/>
                    <a:gd name="connsiteY4" fmla="*/ 68458 h 80939"/>
                    <a:gd name="connsiteX5" fmla="*/ 50113 w 57750"/>
                    <a:gd name="connsiteY5" fmla="*/ 70246 h 80939"/>
                    <a:gd name="connsiteX6" fmla="*/ 49020 w 57750"/>
                    <a:gd name="connsiteY6" fmla="*/ 70246 h 80939"/>
                    <a:gd name="connsiteX7" fmla="*/ 49020 w 57750"/>
                    <a:gd name="connsiteY7" fmla="*/ 70544 h 80939"/>
                    <a:gd name="connsiteX8" fmla="*/ 53901 w 57750"/>
                    <a:gd name="connsiteY8" fmla="*/ 75723 h 80939"/>
                    <a:gd name="connsiteX9" fmla="*/ 49020 w 57750"/>
                    <a:gd name="connsiteY9" fmla="*/ 80915 h 80939"/>
                    <a:gd name="connsiteX10" fmla="*/ 48660 w 57750"/>
                    <a:gd name="connsiteY10" fmla="*/ 80940 h 80939"/>
                    <a:gd name="connsiteX11" fmla="*/ 8607 w 57750"/>
                    <a:gd name="connsiteY11" fmla="*/ 80940 h 80939"/>
                    <a:gd name="connsiteX12" fmla="*/ 0 w 57750"/>
                    <a:gd name="connsiteY12" fmla="*/ 72358 h 80939"/>
                    <a:gd name="connsiteX13" fmla="*/ 0 w 57750"/>
                    <a:gd name="connsiteY13" fmla="*/ 39632 h 80939"/>
                    <a:gd name="connsiteX14" fmla="*/ 10830 w 57750"/>
                    <a:gd name="connsiteY14" fmla="*/ 19103 h 80939"/>
                    <a:gd name="connsiteX15" fmla="*/ 13475 w 57750"/>
                    <a:gd name="connsiteY15" fmla="*/ 11402 h 80939"/>
                    <a:gd name="connsiteX16" fmla="*/ 17996 w 57750"/>
                    <a:gd name="connsiteY16" fmla="*/ 26 h 80939"/>
                    <a:gd name="connsiteX17" fmla="*/ 27634 w 57750"/>
                    <a:gd name="connsiteY17" fmla="*/ 21102 h 80939"/>
                    <a:gd name="connsiteX18" fmla="*/ 24181 w 57750"/>
                    <a:gd name="connsiteY18" fmla="*/ 29622 h 80939"/>
                    <a:gd name="connsiteX19" fmla="*/ 50349 w 57750"/>
                    <a:gd name="connsiteY19" fmla="*/ 29622 h 80939"/>
                    <a:gd name="connsiteX20" fmla="*/ 57751 w 57750"/>
                    <a:gd name="connsiteY20" fmla="*/ 37049 h 80939"/>
                    <a:gd name="connsiteX21" fmla="*/ 55602 w 57750"/>
                    <a:gd name="connsiteY21" fmla="*/ 42290 h 80939"/>
                    <a:gd name="connsiteX22" fmla="*/ 50933 w 57750"/>
                    <a:gd name="connsiteY22" fmla="*/ 44438 h 80939"/>
                    <a:gd name="connsiteX23" fmla="*/ 57453 w 57750"/>
                    <a:gd name="connsiteY23" fmla="*/ 51145 h 80939"/>
                    <a:gd name="connsiteX24" fmla="*/ 55478 w 57750"/>
                    <a:gd name="connsiteY24" fmla="*/ 55840 h 80939"/>
                    <a:gd name="connsiteX25" fmla="*/ 50746 w 57750"/>
                    <a:gd name="connsiteY25" fmla="*/ 57814 h 80939"/>
                    <a:gd name="connsiteX26" fmla="*/ 49045 w 57750"/>
                    <a:gd name="connsiteY26" fmla="*/ 57814 h 80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57750" h="80939">
                      <a:moveTo>
                        <a:pt x="49032" y="57852"/>
                      </a:moveTo>
                      <a:lnTo>
                        <a:pt x="49032" y="58125"/>
                      </a:lnTo>
                      <a:lnTo>
                        <a:pt x="50126" y="58125"/>
                      </a:lnTo>
                      <a:cubicBezTo>
                        <a:pt x="53491" y="58125"/>
                        <a:pt x="56186" y="60820"/>
                        <a:pt x="56186" y="64186"/>
                      </a:cubicBezTo>
                      <a:cubicBezTo>
                        <a:pt x="56186" y="65850"/>
                        <a:pt x="55515" y="67365"/>
                        <a:pt x="54423" y="68458"/>
                      </a:cubicBezTo>
                      <a:cubicBezTo>
                        <a:pt x="53305" y="69551"/>
                        <a:pt x="51790" y="70246"/>
                        <a:pt x="50113" y="70246"/>
                      </a:cubicBezTo>
                      <a:lnTo>
                        <a:pt x="49020" y="70246"/>
                      </a:lnTo>
                      <a:lnTo>
                        <a:pt x="49020" y="70544"/>
                      </a:lnTo>
                      <a:cubicBezTo>
                        <a:pt x="51752" y="70731"/>
                        <a:pt x="53901" y="72966"/>
                        <a:pt x="53901" y="75723"/>
                      </a:cubicBezTo>
                      <a:cubicBezTo>
                        <a:pt x="53901" y="78480"/>
                        <a:pt x="51752" y="80728"/>
                        <a:pt x="49020" y="80915"/>
                      </a:cubicBezTo>
                      <a:cubicBezTo>
                        <a:pt x="48896" y="80940"/>
                        <a:pt x="48772" y="80940"/>
                        <a:pt x="48660" y="80940"/>
                      </a:cubicBezTo>
                      <a:lnTo>
                        <a:pt x="8607" y="80940"/>
                      </a:lnTo>
                      <a:cubicBezTo>
                        <a:pt x="3850" y="80940"/>
                        <a:pt x="0" y="77089"/>
                        <a:pt x="0" y="72358"/>
                      </a:cubicBezTo>
                      <a:lnTo>
                        <a:pt x="0" y="39632"/>
                      </a:lnTo>
                      <a:cubicBezTo>
                        <a:pt x="0" y="34515"/>
                        <a:pt x="6620" y="23834"/>
                        <a:pt x="10830" y="19103"/>
                      </a:cubicBezTo>
                      <a:cubicBezTo>
                        <a:pt x="12742" y="16979"/>
                        <a:pt x="13711" y="14222"/>
                        <a:pt x="13475" y="11402"/>
                      </a:cubicBezTo>
                      <a:cubicBezTo>
                        <a:pt x="13115" y="6882"/>
                        <a:pt x="13413" y="461"/>
                        <a:pt x="17996" y="26"/>
                      </a:cubicBezTo>
                      <a:cubicBezTo>
                        <a:pt x="25150" y="-645"/>
                        <a:pt x="31036" y="11763"/>
                        <a:pt x="27634" y="21102"/>
                      </a:cubicBezTo>
                      <a:cubicBezTo>
                        <a:pt x="26243" y="24890"/>
                        <a:pt x="25087" y="27684"/>
                        <a:pt x="24181" y="29622"/>
                      </a:cubicBezTo>
                      <a:lnTo>
                        <a:pt x="50349" y="29622"/>
                      </a:lnTo>
                      <a:cubicBezTo>
                        <a:pt x="54447" y="29622"/>
                        <a:pt x="57751" y="32963"/>
                        <a:pt x="57751" y="37049"/>
                      </a:cubicBezTo>
                      <a:cubicBezTo>
                        <a:pt x="57751" y="39086"/>
                        <a:pt x="56931" y="40961"/>
                        <a:pt x="55602" y="42290"/>
                      </a:cubicBezTo>
                      <a:cubicBezTo>
                        <a:pt x="54360" y="43507"/>
                        <a:pt x="52746" y="44314"/>
                        <a:pt x="50933" y="44438"/>
                      </a:cubicBezTo>
                      <a:cubicBezTo>
                        <a:pt x="54535" y="44525"/>
                        <a:pt x="57453" y="47506"/>
                        <a:pt x="57453" y="51145"/>
                      </a:cubicBezTo>
                      <a:cubicBezTo>
                        <a:pt x="57453" y="52971"/>
                        <a:pt x="56696" y="54660"/>
                        <a:pt x="55478" y="55840"/>
                      </a:cubicBezTo>
                      <a:cubicBezTo>
                        <a:pt x="54261" y="57057"/>
                        <a:pt x="52597" y="57814"/>
                        <a:pt x="50746" y="57814"/>
                      </a:cubicBezTo>
                      <a:lnTo>
                        <a:pt x="49045" y="5781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</p:grpSp>
      </p:grpSp>
      <p:grpSp>
        <p:nvGrpSpPr>
          <p:cNvPr id="90" name="Agrupar 89">
            <a:extLst>
              <a:ext uri="{FF2B5EF4-FFF2-40B4-BE49-F238E27FC236}">
                <a16:creationId xmlns:a16="http://schemas.microsoft.com/office/drawing/2014/main" id="{2DDC1BCF-24E9-F6AD-F3E3-667455D69E90}"/>
              </a:ext>
            </a:extLst>
          </p:cNvPr>
          <p:cNvGrpSpPr/>
          <p:nvPr/>
        </p:nvGrpSpPr>
        <p:grpSpPr>
          <a:xfrm>
            <a:off x="6186590" y="4441638"/>
            <a:ext cx="1084734" cy="1011787"/>
            <a:chOff x="3986451" y="1867002"/>
            <a:chExt cx="1336295" cy="1246431"/>
          </a:xfrm>
        </p:grpSpPr>
        <p:pic>
          <p:nvPicPr>
            <p:cNvPr id="91" name="Imagem 90">
              <a:extLst>
                <a:ext uri="{FF2B5EF4-FFF2-40B4-BE49-F238E27FC236}">
                  <a16:creationId xmlns:a16="http://schemas.microsoft.com/office/drawing/2014/main" id="{82EC4A6B-4873-6B71-936D-AC7DEC66C4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20274" y="1917302"/>
              <a:ext cx="1145831" cy="1145831"/>
            </a:xfrm>
            <a:prstGeom prst="ellipse">
              <a:avLst/>
            </a:prstGeom>
          </p:spPr>
        </p:pic>
        <p:sp>
          <p:nvSpPr>
            <p:cNvPr id="92" name="Forma Livre: Forma 91">
              <a:extLst>
                <a:ext uri="{FF2B5EF4-FFF2-40B4-BE49-F238E27FC236}">
                  <a16:creationId xmlns:a16="http://schemas.microsoft.com/office/drawing/2014/main" id="{3D729145-BB85-C436-F1CB-7EE92918B004}"/>
                </a:ext>
              </a:extLst>
            </p:cNvPr>
            <p:cNvSpPr/>
            <p:nvPr/>
          </p:nvSpPr>
          <p:spPr>
            <a:xfrm>
              <a:off x="5034181" y="2055601"/>
              <a:ext cx="55138" cy="55138"/>
            </a:xfrm>
            <a:custGeom>
              <a:avLst/>
              <a:gdLst>
                <a:gd name="connsiteX0" fmla="*/ 61534 w 123068"/>
                <a:gd name="connsiteY0" fmla="*/ 123068 h 123068"/>
                <a:gd name="connsiteX1" fmla="*/ 0 w 123068"/>
                <a:gd name="connsiteY1" fmla="*/ 61534 h 123068"/>
                <a:gd name="connsiteX2" fmla="*/ 61534 w 123068"/>
                <a:gd name="connsiteY2" fmla="*/ 0 h 123068"/>
                <a:gd name="connsiteX3" fmla="*/ 123068 w 123068"/>
                <a:gd name="connsiteY3" fmla="*/ 61534 h 123068"/>
                <a:gd name="connsiteX4" fmla="*/ 61534 w 123068"/>
                <a:gd name="connsiteY4" fmla="*/ 123068 h 123068"/>
                <a:gd name="connsiteX5" fmla="*/ 61534 w 123068"/>
                <a:gd name="connsiteY5" fmla="*/ 40087 h 123068"/>
                <a:gd name="connsiteX6" fmla="*/ 40087 w 123068"/>
                <a:gd name="connsiteY6" fmla="*/ 61534 h 123068"/>
                <a:gd name="connsiteX7" fmla="*/ 61534 w 123068"/>
                <a:gd name="connsiteY7" fmla="*/ 82981 h 123068"/>
                <a:gd name="connsiteX8" fmla="*/ 82981 w 123068"/>
                <a:gd name="connsiteY8" fmla="*/ 61534 h 123068"/>
                <a:gd name="connsiteX9" fmla="*/ 61534 w 123068"/>
                <a:gd name="connsiteY9" fmla="*/ 40087 h 123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3068" h="123068">
                  <a:moveTo>
                    <a:pt x="61534" y="123068"/>
                  </a:moveTo>
                  <a:cubicBezTo>
                    <a:pt x="27620" y="123068"/>
                    <a:pt x="0" y="95448"/>
                    <a:pt x="0" y="61534"/>
                  </a:cubicBezTo>
                  <a:cubicBezTo>
                    <a:pt x="0" y="27620"/>
                    <a:pt x="27620" y="0"/>
                    <a:pt x="61534" y="0"/>
                  </a:cubicBezTo>
                  <a:cubicBezTo>
                    <a:pt x="95448" y="0"/>
                    <a:pt x="123068" y="27620"/>
                    <a:pt x="123068" y="61534"/>
                  </a:cubicBezTo>
                  <a:cubicBezTo>
                    <a:pt x="123068" y="95448"/>
                    <a:pt x="95448" y="123068"/>
                    <a:pt x="61534" y="123068"/>
                  </a:cubicBezTo>
                  <a:close/>
                  <a:moveTo>
                    <a:pt x="61534" y="40087"/>
                  </a:moveTo>
                  <a:cubicBezTo>
                    <a:pt x="49708" y="40087"/>
                    <a:pt x="40087" y="49708"/>
                    <a:pt x="40087" y="61534"/>
                  </a:cubicBezTo>
                  <a:cubicBezTo>
                    <a:pt x="40087" y="73360"/>
                    <a:pt x="49708" y="82981"/>
                    <a:pt x="61534" y="82981"/>
                  </a:cubicBezTo>
                  <a:cubicBezTo>
                    <a:pt x="73360" y="82981"/>
                    <a:pt x="82981" y="73360"/>
                    <a:pt x="82981" y="61534"/>
                  </a:cubicBezTo>
                  <a:cubicBezTo>
                    <a:pt x="82981" y="49708"/>
                    <a:pt x="73360" y="40087"/>
                    <a:pt x="61534" y="40087"/>
                  </a:cubicBezTo>
                  <a:close/>
                </a:path>
              </a:pathLst>
            </a:custGeom>
            <a:solidFill>
              <a:srgbClr val="231F20"/>
            </a:solidFill>
            <a:ln w="4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3" name="Forma Livre: Forma 92">
              <a:extLst>
                <a:ext uri="{FF2B5EF4-FFF2-40B4-BE49-F238E27FC236}">
                  <a16:creationId xmlns:a16="http://schemas.microsoft.com/office/drawing/2014/main" id="{9AEAF0EC-CD43-49E0-2796-942C63701B19}"/>
                </a:ext>
              </a:extLst>
            </p:cNvPr>
            <p:cNvSpPr/>
            <p:nvPr/>
          </p:nvSpPr>
          <p:spPr>
            <a:xfrm>
              <a:off x="4011020" y="2481220"/>
              <a:ext cx="1311726" cy="632213"/>
            </a:xfrm>
            <a:custGeom>
              <a:avLst/>
              <a:gdLst>
                <a:gd name="connsiteX0" fmla="*/ 1316290 w 2927802"/>
                <a:gd name="connsiteY0" fmla="*/ 1411116 h 1411115"/>
                <a:gd name="connsiteX1" fmla="*/ 1103 w 2927802"/>
                <a:gd name="connsiteY1" fmla="*/ 474234 h 1411115"/>
                <a:gd name="connsiteX2" fmla="*/ 13490 w 2927802"/>
                <a:gd name="connsiteY2" fmla="*/ 448738 h 1411115"/>
                <a:gd name="connsiteX3" fmla="*/ 38985 w 2927802"/>
                <a:gd name="connsiteY3" fmla="*/ 461125 h 1411115"/>
                <a:gd name="connsiteX4" fmla="*/ 1316290 w 2927802"/>
                <a:gd name="connsiteY4" fmla="*/ 1370988 h 1411115"/>
                <a:gd name="connsiteX5" fmla="*/ 2667235 w 2927802"/>
                <a:gd name="connsiteY5" fmla="*/ 20044 h 1411115"/>
                <a:gd name="connsiteX6" fmla="*/ 2667235 w 2927802"/>
                <a:gd name="connsiteY6" fmla="*/ 0 h 1411115"/>
                <a:gd name="connsiteX7" fmla="*/ 2907759 w 2927802"/>
                <a:gd name="connsiteY7" fmla="*/ 0 h 1411115"/>
                <a:gd name="connsiteX8" fmla="*/ 2927803 w 2927802"/>
                <a:gd name="connsiteY8" fmla="*/ 20044 h 1411115"/>
                <a:gd name="connsiteX9" fmla="*/ 2907759 w 2927802"/>
                <a:gd name="connsiteY9" fmla="*/ 40087 h 1411115"/>
                <a:gd name="connsiteX10" fmla="*/ 2707162 w 2927802"/>
                <a:gd name="connsiteY10" fmla="*/ 40087 h 1411115"/>
                <a:gd name="connsiteX11" fmla="*/ 2299874 w 2927802"/>
                <a:gd name="connsiteY11" fmla="*/ 1003668 h 1411115"/>
                <a:gd name="connsiteX12" fmla="*/ 1316250 w 2927802"/>
                <a:gd name="connsiteY12" fmla="*/ 1411076 h 1411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27802" h="1411115">
                  <a:moveTo>
                    <a:pt x="1316290" y="1411116"/>
                  </a:moveTo>
                  <a:cubicBezTo>
                    <a:pt x="723117" y="1411116"/>
                    <a:pt x="194565" y="1034615"/>
                    <a:pt x="1103" y="474234"/>
                  </a:cubicBezTo>
                  <a:cubicBezTo>
                    <a:pt x="-2505" y="463771"/>
                    <a:pt x="3027" y="452346"/>
                    <a:pt x="13490" y="448738"/>
                  </a:cubicBezTo>
                  <a:cubicBezTo>
                    <a:pt x="23953" y="445130"/>
                    <a:pt x="35378" y="450662"/>
                    <a:pt x="38985" y="461125"/>
                  </a:cubicBezTo>
                  <a:cubicBezTo>
                    <a:pt x="226875" y="1005352"/>
                    <a:pt x="740194" y="1370988"/>
                    <a:pt x="1316290" y="1370988"/>
                  </a:cubicBezTo>
                  <a:cubicBezTo>
                    <a:pt x="2061194" y="1370988"/>
                    <a:pt x="2667235" y="764947"/>
                    <a:pt x="2667235" y="20044"/>
                  </a:cubicBezTo>
                  <a:lnTo>
                    <a:pt x="2667235" y="0"/>
                  </a:lnTo>
                  <a:lnTo>
                    <a:pt x="2907759" y="0"/>
                  </a:lnTo>
                  <a:cubicBezTo>
                    <a:pt x="2918823" y="0"/>
                    <a:pt x="2927803" y="8980"/>
                    <a:pt x="2927803" y="20044"/>
                  </a:cubicBezTo>
                  <a:cubicBezTo>
                    <a:pt x="2927803" y="31108"/>
                    <a:pt x="2918823" y="40087"/>
                    <a:pt x="2907759" y="40087"/>
                  </a:cubicBezTo>
                  <a:lnTo>
                    <a:pt x="2707162" y="40087"/>
                  </a:lnTo>
                  <a:cubicBezTo>
                    <a:pt x="2702071" y="404161"/>
                    <a:pt x="2557876" y="745665"/>
                    <a:pt x="2299874" y="1003668"/>
                  </a:cubicBezTo>
                  <a:cubicBezTo>
                    <a:pt x="2037141" y="1266401"/>
                    <a:pt x="1687820" y="1411076"/>
                    <a:pt x="1316250" y="1411076"/>
                  </a:cubicBezTo>
                  <a:close/>
                </a:path>
              </a:pathLst>
            </a:custGeom>
            <a:solidFill>
              <a:srgbClr val="231F20"/>
            </a:solidFill>
            <a:ln w="4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4" name="Forma Livre: Forma 93">
              <a:extLst>
                <a:ext uri="{FF2B5EF4-FFF2-40B4-BE49-F238E27FC236}">
                  <a16:creationId xmlns:a16="http://schemas.microsoft.com/office/drawing/2014/main" id="{94331D15-884F-B0D5-2747-2BF8BEBCE97F}"/>
                </a:ext>
              </a:extLst>
            </p:cNvPr>
            <p:cNvSpPr/>
            <p:nvPr/>
          </p:nvSpPr>
          <p:spPr>
            <a:xfrm>
              <a:off x="3997838" y="1867002"/>
              <a:ext cx="1054307" cy="475028"/>
            </a:xfrm>
            <a:custGeom>
              <a:avLst/>
              <a:gdLst>
                <a:gd name="connsiteX0" fmla="*/ 20064 w 2353238"/>
                <a:gd name="connsiteY0" fmla="*/ 1060271 h 1060271"/>
                <a:gd name="connsiteX1" fmla="*/ 14933 w 2353238"/>
                <a:gd name="connsiteY1" fmla="*/ 1059590 h 1060271"/>
                <a:gd name="connsiteX2" fmla="*/ 662 w 2353238"/>
                <a:gd name="connsiteY2" fmla="*/ 1035096 h 1060271"/>
                <a:gd name="connsiteX3" fmla="*/ 1345714 w 2353238"/>
                <a:gd name="connsiteY3" fmla="*/ 0 h 1060271"/>
                <a:gd name="connsiteX4" fmla="*/ 1899361 w 2353238"/>
                <a:gd name="connsiteY4" fmla="*/ 114530 h 1060271"/>
                <a:gd name="connsiteX5" fmla="*/ 2347618 w 2353238"/>
                <a:gd name="connsiteY5" fmla="*/ 426049 h 1060271"/>
                <a:gd name="connsiteX6" fmla="*/ 2347097 w 2353238"/>
                <a:gd name="connsiteY6" fmla="*/ 454390 h 1060271"/>
                <a:gd name="connsiteX7" fmla="*/ 2318755 w 2353238"/>
                <a:gd name="connsiteY7" fmla="*/ 453869 h 1060271"/>
                <a:gd name="connsiteX8" fmla="*/ 1345714 w 2353238"/>
                <a:gd name="connsiteY8" fmla="*/ 40087 h 1060271"/>
                <a:gd name="connsiteX9" fmla="*/ 39386 w 2353238"/>
                <a:gd name="connsiteY9" fmla="*/ 1045319 h 1060271"/>
                <a:gd name="connsiteX10" fmla="*/ 20024 w 2353238"/>
                <a:gd name="connsiteY10" fmla="*/ 1060271 h 1060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53238" h="1060271">
                  <a:moveTo>
                    <a:pt x="20064" y="1060271"/>
                  </a:moveTo>
                  <a:cubicBezTo>
                    <a:pt x="18380" y="1060271"/>
                    <a:pt x="16657" y="1060071"/>
                    <a:pt x="14933" y="1059590"/>
                  </a:cubicBezTo>
                  <a:cubicBezTo>
                    <a:pt x="4229" y="1056783"/>
                    <a:pt x="-2144" y="1045800"/>
                    <a:pt x="662" y="1035096"/>
                  </a:cubicBezTo>
                  <a:cubicBezTo>
                    <a:pt x="161492" y="425648"/>
                    <a:pt x="714618" y="0"/>
                    <a:pt x="1345714" y="0"/>
                  </a:cubicBezTo>
                  <a:cubicBezTo>
                    <a:pt x="1538093" y="0"/>
                    <a:pt x="1724339" y="38524"/>
                    <a:pt x="1899361" y="114530"/>
                  </a:cubicBezTo>
                  <a:cubicBezTo>
                    <a:pt x="2068409" y="187930"/>
                    <a:pt x="2219218" y="292758"/>
                    <a:pt x="2347618" y="426049"/>
                  </a:cubicBezTo>
                  <a:cubicBezTo>
                    <a:pt x="2355315" y="434026"/>
                    <a:pt x="2355074" y="446694"/>
                    <a:pt x="2347097" y="454390"/>
                  </a:cubicBezTo>
                  <a:cubicBezTo>
                    <a:pt x="2339119" y="462087"/>
                    <a:pt x="2326451" y="461847"/>
                    <a:pt x="2318755" y="453869"/>
                  </a:cubicBezTo>
                  <a:cubicBezTo>
                    <a:pt x="2061715" y="187048"/>
                    <a:pt x="1716121" y="40087"/>
                    <a:pt x="1345714" y="40087"/>
                  </a:cubicBezTo>
                  <a:cubicBezTo>
                    <a:pt x="732777" y="40087"/>
                    <a:pt x="195607" y="453468"/>
                    <a:pt x="39386" y="1045319"/>
                  </a:cubicBezTo>
                  <a:cubicBezTo>
                    <a:pt x="37021" y="1054298"/>
                    <a:pt x="28883" y="1060271"/>
                    <a:pt x="20024" y="1060271"/>
                  </a:cubicBezTo>
                  <a:close/>
                </a:path>
              </a:pathLst>
            </a:custGeom>
            <a:solidFill>
              <a:srgbClr val="231F20"/>
            </a:solidFill>
            <a:ln w="4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5" name="Forma Livre: Forma 94">
              <a:extLst>
                <a:ext uri="{FF2B5EF4-FFF2-40B4-BE49-F238E27FC236}">
                  <a16:creationId xmlns:a16="http://schemas.microsoft.com/office/drawing/2014/main" id="{F341D00D-BE41-1BEB-F7F5-41FA7125E737}"/>
                </a:ext>
              </a:extLst>
            </p:cNvPr>
            <p:cNvSpPr/>
            <p:nvPr/>
          </p:nvSpPr>
          <p:spPr>
            <a:xfrm>
              <a:off x="3986451" y="2645382"/>
              <a:ext cx="55138" cy="55138"/>
            </a:xfrm>
            <a:custGeom>
              <a:avLst/>
              <a:gdLst>
                <a:gd name="connsiteX0" fmla="*/ 61534 w 123068"/>
                <a:gd name="connsiteY0" fmla="*/ 123068 h 123068"/>
                <a:gd name="connsiteX1" fmla="*/ 0 w 123068"/>
                <a:gd name="connsiteY1" fmla="*/ 61534 h 123068"/>
                <a:gd name="connsiteX2" fmla="*/ 61534 w 123068"/>
                <a:gd name="connsiteY2" fmla="*/ 0 h 123068"/>
                <a:gd name="connsiteX3" fmla="*/ 123068 w 123068"/>
                <a:gd name="connsiteY3" fmla="*/ 61534 h 123068"/>
                <a:gd name="connsiteX4" fmla="*/ 61534 w 123068"/>
                <a:gd name="connsiteY4" fmla="*/ 123068 h 123068"/>
                <a:gd name="connsiteX5" fmla="*/ 61534 w 123068"/>
                <a:gd name="connsiteY5" fmla="*/ 40087 h 123068"/>
                <a:gd name="connsiteX6" fmla="*/ 40087 w 123068"/>
                <a:gd name="connsiteY6" fmla="*/ 61534 h 123068"/>
                <a:gd name="connsiteX7" fmla="*/ 61534 w 123068"/>
                <a:gd name="connsiteY7" fmla="*/ 82981 h 123068"/>
                <a:gd name="connsiteX8" fmla="*/ 82981 w 123068"/>
                <a:gd name="connsiteY8" fmla="*/ 61534 h 123068"/>
                <a:gd name="connsiteX9" fmla="*/ 61534 w 123068"/>
                <a:gd name="connsiteY9" fmla="*/ 40087 h 123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3068" h="123068">
                  <a:moveTo>
                    <a:pt x="61534" y="123068"/>
                  </a:moveTo>
                  <a:cubicBezTo>
                    <a:pt x="27620" y="123068"/>
                    <a:pt x="0" y="95448"/>
                    <a:pt x="0" y="61534"/>
                  </a:cubicBezTo>
                  <a:cubicBezTo>
                    <a:pt x="0" y="27620"/>
                    <a:pt x="27620" y="0"/>
                    <a:pt x="61534" y="0"/>
                  </a:cubicBezTo>
                  <a:cubicBezTo>
                    <a:pt x="95448" y="0"/>
                    <a:pt x="123068" y="27620"/>
                    <a:pt x="123068" y="61534"/>
                  </a:cubicBezTo>
                  <a:cubicBezTo>
                    <a:pt x="123068" y="95448"/>
                    <a:pt x="95448" y="123068"/>
                    <a:pt x="61534" y="123068"/>
                  </a:cubicBezTo>
                  <a:close/>
                  <a:moveTo>
                    <a:pt x="61534" y="40087"/>
                  </a:moveTo>
                  <a:cubicBezTo>
                    <a:pt x="49708" y="40087"/>
                    <a:pt x="40087" y="49708"/>
                    <a:pt x="40087" y="61534"/>
                  </a:cubicBezTo>
                  <a:cubicBezTo>
                    <a:pt x="40087" y="73360"/>
                    <a:pt x="49708" y="82981"/>
                    <a:pt x="61534" y="82981"/>
                  </a:cubicBezTo>
                  <a:cubicBezTo>
                    <a:pt x="73360" y="82981"/>
                    <a:pt x="82981" y="73360"/>
                    <a:pt x="82981" y="61534"/>
                  </a:cubicBezTo>
                  <a:cubicBezTo>
                    <a:pt x="82981" y="49708"/>
                    <a:pt x="73360" y="40087"/>
                    <a:pt x="61534" y="40087"/>
                  </a:cubicBezTo>
                  <a:close/>
                </a:path>
              </a:pathLst>
            </a:custGeom>
            <a:solidFill>
              <a:srgbClr val="231F20"/>
            </a:solidFill>
            <a:ln w="4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96" name="Agrupar 95">
            <a:extLst>
              <a:ext uri="{FF2B5EF4-FFF2-40B4-BE49-F238E27FC236}">
                <a16:creationId xmlns:a16="http://schemas.microsoft.com/office/drawing/2014/main" id="{BC8E5CD2-B4D4-27F0-58F6-99A3DD2CD275}"/>
              </a:ext>
            </a:extLst>
          </p:cNvPr>
          <p:cNvGrpSpPr/>
          <p:nvPr/>
        </p:nvGrpSpPr>
        <p:grpSpPr>
          <a:xfrm>
            <a:off x="5261621" y="3263536"/>
            <a:ext cx="1084734" cy="1011787"/>
            <a:chOff x="3986451" y="1867002"/>
            <a:chExt cx="1336295" cy="1246431"/>
          </a:xfrm>
        </p:grpSpPr>
        <p:pic>
          <p:nvPicPr>
            <p:cNvPr id="97" name="Imagem 96">
              <a:extLst>
                <a:ext uri="{FF2B5EF4-FFF2-40B4-BE49-F238E27FC236}">
                  <a16:creationId xmlns:a16="http://schemas.microsoft.com/office/drawing/2014/main" id="{2A009401-78A5-7E57-3B56-DC0F6CAE8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6" b="156"/>
            <a:stretch/>
          </p:blipFill>
          <p:spPr>
            <a:xfrm>
              <a:off x="4020274" y="1917302"/>
              <a:ext cx="1145831" cy="1145831"/>
            </a:xfrm>
            <a:prstGeom prst="ellipse">
              <a:avLst/>
            </a:prstGeom>
          </p:spPr>
        </p:pic>
        <p:sp>
          <p:nvSpPr>
            <p:cNvPr id="98" name="Forma Livre: Forma 97">
              <a:extLst>
                <a:ext uri="{FF2B5EF4-FFF2-40B4-BE49-F238E27FC236}">
                  <a16:creationId xmlns:a16="http://schemas.microsoft.com/office/drawing/2014/main" id="{98A591AC-1ADC-2F93-0940-E04B2E334BCE}"/>
                </a:ext>
              </a:extLst>
            </p:cNvPr>
            <p:cNvSpPr/>
            <p:nvPr/>
          </p:nvSpPr>
          <p:spPr>
            <a:xfrm>
              <a:off x="5034181" y="2055601"/>
              <a:ext cx="55138" cy="55138"/>
            </a:xfrm>
            <a:custGeom>
              <a:avLst/>
              <a:gdLst>
                <a:gd name="connsiteX0" fmla="*/ 61534 w 123068"/>
                <a:gd name="connsiteY0" fmla="*/ 123068 h 123068"/>
                <a:gd name="connsiteX1" fmla="*/ 0 w 123068"/>
                <a:gd name="connsiteY1" fmla="*/ 61534 h 123068"/>
                <a:gd name="connsiteX2" fmla="*/ 61534 w 123068"/>
                <a:gd name="connsiteY2" fmla="*/ 0 h 123068"/>
                <a:gd name="connsiteX3" fmla="*/ 123068 w 123068"/>
                <a:gd name="connsiteY3" fmla="*/ 61534 h 123068"/>
                <a:gd name="connsiteX4" fmla="*/ 61534 w 123068"/>
                <a:gd name="connsiteY4" fmla="*/ 123068 h 123068"/>
                <a:gd name="connsiteX5" fmla="*/ 61534 w 123068"/>
                <a:gd name="connsiteY5" fmla="*/ 40087 h 123068"/>
                <a:gd name="connsiteX6" fmla="*/ 40087 w 123068"/>
                <a:gd name="connsiteY6" fmla="*/ 61534 h 123068"/>
                <a:gd name="connsiteX7" fmla="*/ 61534 w 123068"/>
                <a:gd name="connsiteY7" fmla="*/ 82981 h 123068"/>
                <a:gd name="connsiteX8" fmla="*/ 82981 w 123068"/>
                <a:gd name="connsiteY8" fmla="*/ 61534 h 123068"/>
                <a:gd name="connsiteX9" fmla="*/ 61534 w 123068"/>
                <a:gd name="connsiteY9" fmla="*/ 40087 h 123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3068" h="123068">
                  <a:moveTo>
                    <a:pt x="61534" y="123068"/>
                  </a:moveTo>
                  <a:cubicBezTo>
                    <a:pt x="27620" y="123068"/>
                    <a:pt x="0" y="95448"/>
                    <a:pt x="0" y="61534"/>
                  </a:cubicBezTo>
                  <a:cubicBezTo>
                    <a:pt x="0" y="27620"/>
                    <a:pt x="27620" y="0"/>
                    <a:pt x="61534" y="0"/>
                  </a:cubicBezTo>
                  <a:cubicBezTo>
                    <a:pt x="95448" y="0"/>
                    <a:pt x="123068" y="27620"/>
                    <a:pt x="123068" y="61534"/>
                  </a:cubicBezTo>
                  <a:cubicBezTo>
                    <a:pt x="123068" y="95448"/>
                    <a:pt x="95448" y="123068"/>
                    <a:pt x="61534" y="123068"/>
                  </a:cubicBezTo>
                  <a:close/>
                  <a:moveTo>
                    <a:pt x="61534" y="40087"/>
                  </a:moveTo>
                  <a:cubicBezTo>
                    <a:pt x="49708" y="40087"/>
                    <a:pt x="40087" y="49708"/>
                    <a:pt x="40087" y="61534"/>
                  </a:cubicBezTo>
                  <a:cubicBezTo>
                    <a:pt x="40087" y="73360"/>
                    <a:pt x="49708" y="82981"/>
                    <a:pt x="61534" y="82981"/>
                  </a:cubicBezTo>
                  <a:cubicBezTo>
                    <a:pt x="73360" y="82981"/>
                    <a:pt x="82981" y="73360"/>
                    <a:pt x="82981" y="61534"/>
                  </a:cubicBezTo>
                  <a:cubicBezTo>
                    <a:pt x="82981" y="49708"/>
                    <a:pt x="73360" y="40087"/>
                    <a:pt x="61534" y="40087"/>
                  </a:cubicBezTo>
                  <a:close/>
                </a:path>
              </a:pathLst>
            </a:custGeom>
            <a:solidFill>
              <a:srgbClr val="231F20"/>
            </a:solidFill>
            <a:ln w="4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9" name="Forma Livre: Forma 98">
              <a:extLst>
                <a:ext uri="{FF2B5EF4-FFF2-40B4-BE49-F238E27FC236}">
                  <a16:creationId xmlns:a16="http://schemas.microsoft.com/office/drawing/2014/main" id="{83579EC7-A236-A2AF-85C4-96D33CE5FAAB}"/>
                </a:ext>
              </a:extLst>
            </p:cNvPr>
            <p:cNvSpPr/>
            <p:nvPr/>
          </p:nvSpPr>
          <p:spPr>
            <a:xfrm>
              <a:off x="4011020" y="2481220"/>
              <a:ext cx="1311726" cy="632213"/>
            </a:xfrm>
            <a:custGeom>
              <a:avLst/>
              <a:gdLst>
                <a:gd name="connsiteX0" fmla="*/ 1316290 w 2927802"/>
                <a:gd name="connsiteY0" fmla="*/ 1411116 h 1411115"/>
                <a:gd name="connsiteX1" fmla="*/ 1103 w 2927802"/>
                <a:gd name="connsiteY1" fmla="*/ 474234 h 1411115"/>
                <a:gd name="connsiteX2" fmla="*/ 13490 w 2927802"/>
                <a:gd name="connsiteY2" fmla="*/ 448738 h 1411115"/>
                <a:gd name="connsiteX3" fmla="*/ 38985 w 2927802"/>
                <a:gd name="connsiteY3" fmla="*/ 461125 h 1411115"/>
                <a:gd name="connsiteX4" fmla="*/ 1316290 w 2927802"/>
                <a:gd name="connsiteY4" fmla="*/ 1370988 h 1411115"/>
                <a:gd name="connsiteX5" fmla="*/ 2667235 w 2927802"/>
                <a:gd name="connsiteY5" fmla="*/ 20044 h 1411115"/>
                <a:gd name="connsiteX6" fmla="*/ 2667235 w 2927802"/>
                <a:gd name="connsiteY6" fmla="*/ 0 h 1411115"/>
                <a:gd name="connsiteX7" fmla="*/ 2907759 w 2927802"/>
                <a:gd name="connsiteY7" fmla="*/ 0 h 1411115"/>
                <a:gd name="connsiteX8" fmla="*/ 2927803 w 2927802"/>
                <a:gd name="connsiteY8" fmla="*/ 20044 h 1411115"/>
                <a:gd name="connsiteX9" fmla="*/ 2907759 w 2927802"/>
                <a:gd name="connsiteY9" fmla="*/ 40087 h 1411115"/>
                <a:gd name="connsiteX10" fmla="*/ 2707162 w 2927802"/>
                <a:gd name="connsiteY10" fmla="*/ 40087 h 1411115"/>
                <a:gd name="connsiteX11" fmla="*/ 2299874 w 2927802"/>
                <a:gd name="connsiteY11" fmla="*/ 1003668 h 1411115"/>
                <a:gd name="connsiteX12" fmla="*/ 1316250 w 2927802"/>
                <a:gd name="connsiteY12" fmla="*/ 1411076 h 1411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27802" h="1411115">
                  <a:moveTo>
                    <a:pt x="1316290" y="1411116"/>
                  </a:moveTo>
                  <a:cubicBezTo>
                    <a:pt x="723117" y="1411116"/>
                    <a:pt x="194565" y="1034615"/>
                    <a:pt x="1103" y="474234"/>
                  </a:cubicBezTo>
                  <a:cubicBezTo>
                    <a:pt x="-2505" y="463771"/>
                    <a:pt x="3027" y="452346"/>
                    <a:pt x="13490" y="448738"/>
                  </a:cubicBezTo>
                  <a:cubicBezTo>
                    <a:pt x="23953" y="445130"/>
                    <a:pt x="35378" y="450662"/>
                    <a:pt x="38985" y="461125"/>
                  </a:cubicBezTo>
                  <a:cubicBezTo>
                    <a:pt x="226875" y="1005352"/>
                    <a:pt x="740194" y="1370988"/>
                    <a:pt x="1316290" y="1370988"/>
                  </a:cubicBezTo>
                  <a:cubicBezTo>
                    <a:pt x="2061194" y="1370988"/>
                    <a:pt x="2667235" y="764947"/>
                    <a:pt x="2667235" y="20044"/>
                  </a:cubicBezTo>
                  <a:lnTo>
                    <a:pt x="2667235" y="0"/>
                  </a:lnTo>
                  <a:lnTo>
                    <a:pt x="2907759" y="0"/>
                  </a:lnTo>
                  <a:cubicBezTo>
                    <a:pt x="2918823" y="0"/>
                    <a:pt x="2927803" y="8980"/>
                    <a:pt x="2927803" y="20044"/>
                  </a:cubicBezTo>
                  <a:cubicBezTo>
                    <a:pt x="2927803" y="31108"/>
                    <a:pt x="2918823" y="40087"/>
                    <a:pt x="2907759" y="40087"/>
                  </a:cubicBezTo>
                  <a:lnTo>
                    <a:pt x="2707162" y="40087"/>
                  </a:lnTo>
                  <a:cubicBezTo>
                    <a:pt x="2702071" y="404161"/>
                    <a:pt x="2557876" y="745665"/>
                    <a:pt x="2299874" y="1003668"/>
                  </a:cubicBezTo>
                  <a:cubicBezTo>
                    <a:pt x="2037141" y="1266401"/>
                    <a:pt x="1687820" y="1411076"/>
                    <a:pt x="1316250" y="1411076"/>
                  </a:cubicBezTo>
                  <a:close/>
                </a:path>
              </a:pathLst>
            </a:custGeom>
            <a:solidFill>
              <a:srgbClr val="231F20"/>
            </a:solidFill>
            <a:ln w="4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0" name="Forma Livre: Forma 99">
              <a:extLst>
                <a:ext uri="{FF2B5EF4-FFF2-40B4-BE49-F238E27FC236}">
                  <a16:creationId xmlns:a16="http://schemas.microsoft.com/office/drawing/2014/main" id="{8859E92A-02EA-8093-A76A-09875BAF8824}"/>
                </a:ext>
              </a:extLst>
            </p:cNvPr>
            <p:cNvSpPr/>
            <p:nvPr/>
          </p:nvSpPr>
          <p:spPr>
            <a:xfrm>
              <a:off x="3997838" y="1867002"/>
              <a:ext cx="1054307" cy="475028"/>
            </a:xfrm>
            <a:custGeom>
              <a:avLst/>
              <a:gdLst>
                <a:gd name="connsiteX0" fmla="*/ 20064 w 2353238"/>
                <a:gd name="connsiteY0" fmla="*/ 1060271 h 1060271"/>
                <a:gd name="connsiteX1" fmla="*/ 14933 w 2353238"/>
                <a:gd name="connsiteY1" fmla="*/ 1059590 h 1060271"/>
                <a:gd name="connsiteX2" fmla="*/ 662 w 2353238"/>
                <a:gd name="connsiteY2" fmla="*/ 1035096 h 1060271"/>
                <a:gd name="connsiteX3" fmla="*/ 1345714 w 2353238"/>
                <a:gd name="connsiteY3" fmla="*/ 0 h 1060271"/>
                <a:gd name="connsiteX4" fmla="*/ 1899361 w 2353238"/>
                <a:gd name="connsiteY4" fmla="*/ 114530 h 1060271"/>
                <a:gd name="connsiteX5" fmla="*/ 2347618 w 2353238"/>
                <a:gd name="connsiteY5" fmla="*/ 426049 h 1060271"/>
                <a:gd name="connsiteX6" fmla="*/ 2347097 w 2353238"/>
                <a:gd name="connsiteY6" fmla="*/ 454390 h 1060271"/>
                <a:gd name="connsiteX7" fmla="*/ 2318755 w 2353238"/>
                <a:gd name="connsiteY7" fmla="*/ 453869 h 1060271"/>
                <a:gd name="connsiteX8" fmla="*/ 1345714 w 2353238"/>
                <a:gd name="connsiteY8" fmla="*/ 40087 h 1060271"/>
                <a:gd name="connsiteX9" fmla="*/ 39386 w 2353238"/>
                <a:gd name="connsiteY9" fmla="*/ 1045319 h 1060271"/>
                <a:gd name="connsiteX10" fmla="*/ 20024 w 2353238"/>
                <a:gd name="connsiteY10" fmla="*/ 1060271 h 1060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53238" h="1060271">
                  <a:moveTo>
                    <a:pt x="20064" y="1060271"/>
                  </a:moveTo>
                  <a:cubicBezTo>
                    <a:pt x="18380" y="1060271"/>
                    <a:pt x="16657" y="1060071"/>
                    <a:pt x="14933" y="1059590"/>
                  </a:cubicBezTo>
                  <a:cubicBezTo>
                    <a:pt x="4229" y="1056783"/>
                    <a:pt x="-2144" y="1045800"/>
                    <a:pt x="662" y="1035096"/>
                  </a:cubicBezTo>
                  <a:cubicBezTo>
                    <a:pt x="161492" y="425648"/>
                    <a:pt x="714618" y="0"/>
                    <a:pt x="1345714" y="0"/>
                  </a:cubicBezTo>
                  <a:cubicBezTo>
                    <a:pt x="1538093" y="0"/>
                    <a:pt x="1724339" y="38524"/>
                    <a:pt x="1899361" y="114530"/>
                  </a:cubicBezTo>
                  <a:cubicBezTo>
                    <a:pt x="2068409" y="187930"/>
                    <a:pt x="2219218" y="292758"/>
                    <a:pt x="2347618" y="426049"/>
                  </a:cubicBezTo>
                  <a:cubicBezTo>
                    <a:pt x="2355315" y="434026"/>
                    <a:pt x="2355074" y="446694"/>
                    <a:pt x="2347097" y="454390"/>
                  </a:cubicBezTo>
                  <a:cubicBezTo>
                    <a:pt x="2339119" y="462087"/>
                    <a:pt x="2326451" y="461847"/>
                    <a:pt x="2318755" y="453869"/>
                  </a:cubicBezTo>
                  <a:cubicBezTo>
                    <a:pt x="2061715" y="187048"/>
                    <a:pt x="1716121" y="40087"/>
                    <a:pt x="1345714" y="40087"/>
                  </a:cubicBezTo>
                  <a:cubicBezTo>
                    <a:pt x="732777" y="40087"/>
                    <a:pt x="195607" y="453468"/>
                    <a:pt x="39386" y="1045319"/>
                  </a:cubicBezTo>
                  <a:cubicBezTo>
                    <a:pt x="37021" y="1054298"/>
                    <a:pt x="28883" y="1060271"/>
                    <a:pt x="20024" y="1060271"/>
                  </a:cubicBezTo>
                  <a:close/>
                </a:path>
              </a:pathLst>
            </a:custGeom>
            <a:solidFill>
              <a:srgbClr val="231F20"/>
            </a:solidFill>
            <a:ln w="4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1" name="Forma Livre: Forma 100">
              <a:extLst>
                <a:ext uri="{FF2B5EF4-FFF2-40B4-BE49-F238E27FC236}">
                  <a16:creationId xmlns:a16="http://schemas.microsoft.com/office/drawing/2014/main" id="{B56E38CB-192A-CBD9-D41C-28A76F2E4B09}"/>
                </a:ext>
              </a:extLst>
            </p:cNvPr>
            <p:cNvSpPr/>
            <p:nvPr/>
          </p:nvSpPr>
          <p:spPr>
            <a:xfrm>
              <a:off x="3986451" y="2645382"/>
              <a:ext cx="55138" cy="55138"/>
            </a:xfrm>
            <a:custGeom>
              <a:avLst/>
              <a:gdLst>
                <a:gd name="connsiteX0" fmla="*/ 61534 w 123068"/>
                <a:gd name="connsiteY0" fmla="*/ 123068 h 123068"/>
                <a:gd name="connsiteX1" fmla="*/ 0 w 123068"/>
                <a:gd name="connsiteY1" fmla="*/ 61534 h 123068"/>
                <a:gd name="connsiteX2" fmla="*/ 61534 w 123068"/>
                <a:gd name="connsiteY2" fmla="*/ 0 h 123068"/>
                <a:gd name="connsiteX3" fmla="*/ 123068 w 123068"/>
                <a:gd name="connsiteY3" fmla="*/ 61534 h 123068"/>
                <a:gd name="connsiteX4" fmla="*/ 61534 w 123068"/>
                <a:gd name="connsiteY4" fmla="*/ 123068 h 123068"/>
                <a:gd name="connsiteX5" fmla="*/ 61534 w 123068"/>
                <a:gd name="connsiteY5" fmla="*/ 40087 h 123068"/>
                <a:gd name="connsiteX6" fmla="*/ 40087 w 123068"/>
                <a:gd name="connsiteY6" fmla="*/ 61534 h 123068"/>
                <a:gd name="connsiteX7" fmla="*/ 61534 w 123068"/>
                <a:gd name="connsiteY7" fmla="*/ 82981 h 123068"/>
                <a:gd name="connsiteX8" fmla="*/ 82981 w 123068"/>
                <a:gd name="connsiteY8" fmla="*/ 61534 h 123068"/>
                <a:gd name="connsiteX9" fmla="*/ 61534 w 123068"/>
                <a:gd name="connsiteY9" fmla="*/ 40087 h 123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3068" h="123068">
                  <a:moveTo>
                    <a:pt x="61534" y="123068"/>
                  </a:moveTo>
                  <a:cubicBezTo>
                    <a:pt x="27620" y="123068"/>
                    <a:pt x="0" y="95448"/>
                    <a:pt x="0" y="61534"/>
                  </a:cubicBezTo>
                  <a:cubicBezTo>
                    <a:pt x="0" y="27620"/>
                    <a:pt x="27620" y="0"/>
                    <a:pt x="61534" y="0"/>
                  </a:cubicBezTo>
                  <a:cubicBezTo>
                    <a:pt x="95448" y="0"/>
                    <a:pt x="123068" y="27620"/>
                    <a:pt x="123068" y="61534"/>
                  </a:cubicBezTo>
                  <a:cubicBezTo>
                    <a:pt x="123068" y="95448"/>
                    <a:pt x="95448" y="123068"/>
                    <a:pt x="61534" y="123068"/>
                  </a:cubicBezTo>
                  <a:close/>
                  <a:moveTo>
                    <a:pt x="61534" y="40087"/>
                  </a:moveTo>
                  <a:cubicBezTo>
                    <a:pt x="49708" y="40087"/>
                    <a:pt x="40087" y="49708"/>
                    <a:pt x="40087" y="61534"/>
                  </a:cubicBezTo>
                  <a:cubicBezTo>
                    <a:pt x="40087" y="73360"/>
                    <a:pt x="49708" y="82981"/>
                    <a:pt x="61534" y="82981"/>
                  </a:cubicBezTo>
                  <a:cubicBezTo>
                    <a:pt x="73360" y="82981"/>
                    <a:pt x="82981" y="73360"/>
                    <a:pt x="82981" y="61534"/>
                  </a:cubicBezTo>
                  <a:cubicBezTo>
                    <a:pt x="82981" y="49708"/>
                    <a:pt x="73360" y="40087"/>
                    <a:pt x="61534" y="40087"/>
                  </a:cubicBezTo>
                  <a:close/>
                </a:path>
              </a:pathLst>
            </a:custGeom>
            <a:solidFill>
              <a:srgbClr val="231F20"/>
            </a:solidFill>
            <a:ln w="4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102" name="Agrupar 101">
            <a:extLst>
              <a:ext uri="{FF2B5EF4-FFF2-40B4-BE49-F238E27FC236}">
                <a16:creationId xmlns:a16="http://schemas.microsoft.com/office/drawing/2014/main" id="{ABE1A079-6E42-2630-432E-B319C60EC5C7}"/>
              </a:ext>
            </a:extLst>
          </p:cNvPr>
          <p:cNvGrpSpPr/>
          <p:nvPr/>
        </p:nvGrpSpPr>
        <p:grpSpPr>
          <a:xfrm>
            <a:off x="7583883" y="2300895"/>
            <a:ext cx="1084734" cy="1011787"/>
            <a:chOff x="3986451" y="1867002"/>
            <a:chExt cx="1336295" cy="1246431"/>
          </a:xfrm>
        </p:grpSpPr>
        <p:pic>
          <p:nvPicPr>
            <p:cNvPr id="103" name="Imagem 102">
              <a:extLst>
                <a:ext uri="{FF2B5EF4-FFF2-40B4-BE49-F238E27FC236}">
                  <a16:creationId xmlns:a16="http://schemas.microsoft.com/office/drawing/2014/main" id="{3523FF94-6A8F-13FC-C563-A617478BD6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20274" y="1917302"/>
              <a:ext cx="1145831" cy="1145831"/>
            </a:xfrm>
            <a:prstGeom prst="ellipse">
              <a:avLst/>
            </a:prstGeom>
          </p:spPr>
        </p:pic>
        <p:sp>
          <p:nvSpPr>
            <p:cNvPr id="104" name="Forma Livre: Forma 103">
              <a:extLst>
                <a:ext uri="{FF2B5EF4-FFF2-40B4-BE49-F238E27FC236}">
                  <a16:creationId xmlns:a16="http://schemas.microsoft.com/office/drawing/2014/main" id="{A1D7D159-2435-1AA4-E81B-DE3ED9501EC3}"/>
                </a:ext>
              </a:extLst>
            </p:cNvPr>
            <p:cNvSpPr/>
            <p:nvPr/>
          </p:nvSpPr>
          <p:spPr>
            <a:xfrm>
              <a:off x="5034181" y="2055601"/>
              <a:ext cx="55138" cy="55138"/>
            </a:xfrm>
            <a:custGeom>
              <a:avLst/>
              <a:gdLst>
                <a:gd name="connsiteX0" fmla="*/ 61534 w 123068"/>
                <a:gd name="connsiteY0" fmla="*/ 123068 h 123068"/>
                <a:gd name="connsiteX1" fmla="*/ 0 w 123068"/>
                <a:gd name="connsiteY1" fmla="*/ 61534 h 123068"/>
                <a:gd name="connsiteX2" fmla="*/ 61534 w 123068"/>
                <a:gd name="connsiteY2" fmla="*/ 0 h 123068"/>
                <a:gd name="connsiteX3" fmla="*/ 123068 w 123068"/>
                <a:gd name="connsiteY3" fmla="*/ 61534 h 123068"/>
                <a:gd name="connsiteX4" fmla="*/ 61534 w 123068"/>
                <a:gd name="connsiteY4" fmla="*/ 123068 h 123068"/>
                <a:gd name="connsiteX5" fmla="*/ 61534 w 123068"/>
                <a:gd name="connsiteY5" fmla="*/ 40087 h 123068"/>
                <a:gd name="connsiteX6" fmla="*/ 40087 w 123068"/>
                <a:gd name="connsiteY6" fmla="*/ 61534 h 123068"/>
                <a:gd name="connsiteX7" fmla="*/ 61534 w 123068"/>
                <a:gd name="connsiteY7" fmla="*/ 82981 h 123068"/>
                <a:gd name="connsiteX8" fmla="*/ 82981 w 123068"/>
                <a:gd name="connsiteY8" fmla="*/ 61534 h 123068"/>
                <a:gd name="connsiteX9" fmla="*/ 61534 w 123068"/>
                <a:gd name="connsiteY9" fmla="*/ 40087 h 123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3068" h="123068">
                  <a:moveTo>
                    <a:pt x="61534" y="123068"/>
                  </a:moveTo>
                  <a:cubicBezTo>
                    <a:pt x="27620" y="123068"/>
                    <a:pt x="0" y="95448"/>
                    <a:pt x="0" y="61534"/>
                  </a:cubicBezTo>
                  <a:cubicBezTo>
                    <a:pt x="0" y="27620"/>
                    <a:pt x="27620" y="0"/>
                    <a:pt x="61534" y="0"/>
                  </a:cubicBezTo>
                  <a:cubicBezTo>
                    <a:pt x="95448" y="0"/>
                    <a:pt x="123068" y="27620"/>
                    <a:pt x="123068" y="61534"/>
                  </a:cubicBezTo>
                  <a:cubicBezTo>
                    <a:pt x="123068" y="95448"/>
                    <a:pt x="95448" y="123068"/>
                    <a:pt x="61534" y="123068"/>
                  </a:cubicBezTo>
                  <a:close/>
                  <a:moveTo>
                    <a:pt x="61534" y="40087"/>
                  </a:moveTo>
                  <a:cubicBezTo>
                    <a:pt x="49708" y="40087"/>
                    <a:pt x="40087" y="49708"/>
                    <a:pt x="40087" y="61534"/>
                  </a:cubicBezTo>
                  <a:cubicBezTo>
                    <a:pt x="40087" y="73360"/>
                    <a:pt x="49708" y="82981"/>
                    <a:pt x="61534" y="82981"/>
                  </a:cubicBezTo>
                  <a:cubicBezTo>
                    <a:pt x="73360" y="82981"/>
                    <a:pt x="82981" y="73360"/>
                    <a:pt x="82981" y="61534"/>
                  </a:cubicBezTo>
                  <a:cubicBezTo>
                    <a:pt x="82981" y="49708"/>
                    <a:pt x="73360" y="40087"/>
                    <a:pt x="61534" y="40087"/>
                  </a:cubicBezTo>
                  <a:close/>
                </a:path>
              </a:pathLst>
            </a:custGeom>
            <a:solidFill>
              <a:srgbClr val="231F20"/>
            </a:solidFill>
            <a:ln w="4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5" name="Forma Livre: Forma 104">
              <a:extLst>
                <a:ext uri="{FF2B5EF4-FFF2-40B4-BE49-F238E27FC236}">
                  <a16:creationId xmlns:a16="http://schemas.microsoft.com/office/drawing/2014/main" id="{FE997520-917B-9230-DD44-42AC1C7ECC5F}"/>
                </a:ext>
              </a:extLst>
            </p:cNvPr>
            <p:cNvSpPr/>
            <p:nvPr/>
          </p:nvSpPr>
          <p:spPr>
            <a:xfrm>
              <a:off x="4011020" y="2481220"/>
              <a:ext cx="1311726" cy="632213"/>
            </a:xfrm>
            <a:custGeom>
              <a:avLst/>
              <a:gdLst>
                <a:gd name="connsiteX0" fmla="*/ 1316290 w 2927802"/>
                <a:gd name="connsiteY0" fmla="*/ 1411116 h 1411115"/>
                <a:gd name="connsiteX1" fmla="*/ 1103 w 2927802"/>
                <a:gd name="connsiteY1" fmla="*/ 474234 h 1411115"/>
                <a:gd name="connsiteX2" fmla="*/ 13490 w 2927802"/>
                <a:gd name="connsiteY2" fmla="*/ 448738 h 1411115"/>
                <a:gd name="connsiteX3" fmla="*/ 38985 w 2927802"/>
                <a:gd name="connsiteY3" fmla="*/ 461125 h 1411115"/>
                <a:gd name="connsiteX4" fmla="*/ 1316290 w 2927802"/>
                <a:gd name="connsiteY4" fmla="*/ 1370988 h 1411115"/>
                <a:gd name="connsiteX5" fmla="*/ 2667235 w 2927802"/>
                <a:gd name="connsiteY5" fmla="*/ 20044 h 1411115"/>
                <a:gd name="connsiteX6" fmla="*/ 2667235 w 2927802"/>
                <a:gd name="connsiteY6" fmla="*/ 0 h 1411115"/>
                <a:gd name="connsiteX7" fmla="*/ 2907759 w 2927802"/>
                <a:gd name="connsiteY7" fmla="*/ 0 h 1411115"/>
                <a:gd name="connsiteX8" fmla="*/ 2927803 w 2927802"/>
                <a:gd name="connsiteY8" fmla="*/ 20044 h 1411115"/>
                <a:gd name="connsiteX9" fmla="*/ 2907759 w 2927802"/>
                <a:gd name="connsiteY9" fmla="*/ 40087 h 1411115"/>
                <a:gd name="connsiteX10" fmla="*/ 2707162 w 2927802"/>
                <a:gd name="connsiteY10" fmla="*/ 40087 h 1411115"/>
                <a:gd name="connsiteX11" fmla="*/ 2299874 w 2927802"/>
                <a:gd name="connsiteY11" fmla="*/ 1003668 h 1411115"/>
                <a:gd name="connsiteX12" fmla="*/ 1316250 w 2927802"/>
                <a:gd name="connsiteY12" fmla="*/ 1411076 h 1411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27802" h="1411115">
                  <a:moveTo>
                    <a:pt x="1316290" y="1411116"/>
                  </a:moveTo>
                  <a:cubicBezTo>
                    <a:pt x="723117" y="1411116"/>
                    <a:pt x="194565" y="1034615"/>
                    <a:pt x="1103" y="474234"/>
                  </a:cubicBezTo>
                  <a:cubicBezTo>
                    <a:pt x="-2505" y="463771"/>
                    <a:pt x="3027" y="452346"/>
                    <a:pt x="13490" y="448738"/>
                  </a:cubicBezTo>
                  <a:cubicBezTo>
                    <a:pt x="23953" y="445130"/>
                    <a:pt x="35378" y="450662"/>
                    <a:pt x="38985" y="461125"/>
                  </a:cubicBezTo>
                  <a:cubicBezTo>
                    <a:pt x="226875" y="1005352"/>
                    <a:pt x="740194" y="1370988"/>
                    <a:pt x="1316290" y="1370988"/>
                  </a:cubicBezTo>
                  <a:cubicBezTo>
                    <a:pt x="2061194" y="1370988"/>
                    <a:pt x="2667235" y="764947"/>
                    <a:pt x="2667235" y="20044"/>
                  </a:cubicBezTo>
                  <a:lnTo>
                    <a:pt x="2667235" y="0"/>
                  </a:lnTo>
                  <a:lnTo>
                    <a:pt x="2907759" y="0"/>
                  </a:lnTo>
                  <a:cubicBezTo>
                    <a:pt x="2918823" y="0"/>
                    <a:pt x="2927803" y="8980"/>
                    <a:pt x="2927803" y="20044"/>
                  </a:cubicBezTo>
                  <a:cubicBezTo>
                    <a:pt x="2927803" y="31108"/>
                    <a:pt x="2918823" y="40087"/>
                    <a:pt x="2907759" y="40087"/>
                  </a:cubicBezTo>
                  <a:lnTo>
                    <a:pt x="2707162" y="40087"/>
                  </a:lnTo>
                  <a:cubicBezTo>
                    <a:pt x="2702071" y="404161"/>
                    <a:pt x="2557876" y="745665"/>
                    <a:pt x="2299874" y="1003668"/>
                  </a:cubicBezTo>
                  <a:cubicBezTo>
                    <a:pt x="2037141" y="1266401"/>
                    <a:pt x="1687820" y="1411076"/>
                    <a:pt x="1316250" y="1411076"/>
                  </a:cubicBezTo>
                  <a:close/>
                </a:path>
              </a:pathLst>
            </a:custGeom>
            <a:solidFill>
              <a:srgbClr val="231F20"/>
            </a:solidFill>
            <a:ln w="4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6" name="Forma Livre: Forma 105">
              <a:extLst>
                <a:ext uri="{FF2B5EF4-FFF2-40B4-BE49-F238E27FC236}">
                  <a16:creationId xmlns:a16="http://schemas.microsoft.com/office/drawing/2014/main" id="{16E663AE-6FDF-2E42-5139-509C31E2672D}"/>
                </a:ext>
              </a:extLst>
            </p:cNvPr>
            <p:cNvSpPr/>
            <p:nvPr/>
          </p:nvSpPr>
          <p:spPr>
            <a:xfrm>
              <a:off x="3997838" y="1867002"/>
              <a:ext cx="1054307" cy="475028"/>
            </a:xfrm>
            <a:custGeom>
              <a:avLst/>
              <a:gdLst>
                <a:gd name="connsiteX0" fmla="*/ 20064 w 2353238"/>
                <a:gd name="connsiteY0" fmla="*/ 1060271 h 1060271"/>
                <a:gd name="connsiteX1" fmla="*/ 14933 w 2353238"/>
                <a:gd name="connsiteY1" fmla="*/ 1059590 h 1060271"/>
                <a:gd name="connsiteX2" fmla="*/ 662 w 2353238"/>
                <a:gd name="connsiteY2" fmla="*/ 1035096 h 1060271"/>
                <a:gd name="connsiteX3" fmla="*/ 1345714 w 2353238"/>
                <a:gd name="connsiteY3" fmla="*/ 0 h 1060271"/>
                <a:gd name="connsiteX4" fmla="*/ 1899361 w 2353238"/>
                <a:gd name="connsiteY4" fmla="*/ 114530 h 1060271"/>
                <a:gd name="connsiteX5" fmla="*/ 2347618 w 2353238"/>
                <a:gd name="connsiteY5" fmla="*/ 426049 h 1060271"/>
                <a:gd name="connsiteX6" fmla="*/ 2347097 w 2353238"/>
                <a:gd name="connsiteY6" fmla="*/ 454390 h 1060271"/>
                <a:gd name="connsiteX7" fmla="*/ 2318755 w 2353238"/>
                <a:gd name="connsiteY7" fmla="*/ 453869 h 1060271"/>
                <a:gd name="connsiteX8" fmla="*/ 1345714 w 2353238"/>
                <a:gd name="connsiteY8" fmla="*/ 40087 h 1060271"/>
                <a:gd name="connsiteX9" fmla="*/ 39386 w 2353238"/>
                <a:gd name="connsiteY9" fmla="*/ 1045319 h 1060271"/>
                <a:gd name="connsiteX10" fmla="*/ 20024 w 2353238"/>
                <a:gd name="connsiteY10" fmla="*/ 1060271 h 1060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53238" h="1060271">
                  <a:moveTo>
                    <a:pt x="20064" y="1060271"/>
                  </a:moveTo>
                  <a:cubicBezTo>
                    <a:pt x="18380" y="1060271"/>
                    <a:pt x="16657" y="1060071"/>
                    <a:pt x="14933" y="1059590"/>
                  </a:cubicBezTo>
                  <a:cubicBezTo>
                    <a:pt x="4229" y="1056783"/>
                    <a:pt x="-2144" y="1045800"/>
                    <a:pt x="662" y="1035096"/>
                  </a:cubicBezTo>
                  <a:cubicBezTo>
                    <a:pt x="161492" y="425648"/>
                    <a:pt x="714618" y="0"/>
                    <a:pt x="1345714" y="0"/>
                  </a:cubicBezTo>
                  <a:cubicBezTo>
                    <a:pt x="1538093" y="0"/>
                    <a:pt x="1724339" y="38524"/>
                    <a:pt x="1899361" y="114530"/>
                  </a:cubicBezTo>
                  <a:cubicBezTo>
                    <a:pt x="2068409" y="187930"/>
                    <a:pt x="2219218" y="292758"/>
                    <a:pt x="2347618" y="426049"/>
                  </a:cubicBezTo>
                  <a:cubicBezTo>
                    <a:pt x="2355315" y="434026"/>
                    <a:pt x="2355074" y="446694"/>
                    <a:pt x="2347097" y="454390"/>
                  </a:cubicBezTo>
                  <a:cubicBezTo>
                    <a:pt x="2339119" y="462087"/>
                    <a:pt x="2326451" y="461847"/>
                    <a:pt x="2318755" y="453869"/>
                  </a:cubicBezTo>
                  <a:cubicBezTo>
                    <a:pt x="2061715" y="187048"/>
                    <a:pt x="1716121" y="40087"/>
                    <a:pt x="1345714" y="40087"/>
                  </a:cubicBezTo>
                  <a:cubicBezTo>
                    <a:pt x="732777" y="40087"/>
                    <a:pt x="195607" y="453468"/>
                    <a:pt x="39386" y="1045319"/>
                  </a:cubicBezTo>
                  <a:cubicBezTo>
                    <a:pt x="37021" y="1054298"/>
                    <a:pt x="28883" y="1060271"/>
                    <a:pt x="20024" y="1060271"/>
                  </a:cubicBezTo>
                  <a:close/>
                </a:path>
              </a:pathLst>
            </a:custGeom>
            <a:solidFill>
              <a:srgbClr val="231F20"/>
            </a:solidFill>
            <a:ln w="4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7" name="Forma Livre: Forma 106">
              <a:extLst>
                <a:ext uri="{FF2B5EF4-FFF2-40B4-BE49-F238E27FC236}">
                  <a16:creationId xmlns:a16="http://schemas.microsoft.com/office/drawing/2014/main" id="{48A4548A-88F2-F2F6-3AC8-74956FEEA3A0}"/>
                </a:ext>
              </a:extLst>
            </p:cNvPr>
            <p:cNvSpPr/>
            <p:nvPr/>
          </p:nvSpPr>
          <p:spPr>
            <a:xfrm>
              <a:off x="3986451" y="2645382"/>
              <a:ext cx="55138" cy="55138"/>
            </a:xfrm>
            <a:custGeom>
              <a:avLst/>
              <a:gdLst>
                <a:gd name="connsiteX0" fmla="*/ 61534 w 123068"/>
                <a:gd name="connsiteY0" fmla="*/ 123068 h 123068"/>
                <a:gd name="connsiteX1" fmla="*/ 0 w 123068"/>
                <a:gd name="connsiteY1" fmla="*/ 61534 h 123068"/>
                <a:gd name="connsiteX2" fmla="*/ 61534 w 123068"/>
                <a:gd name="connsiteY2" fmla="*/ 0 h 123068"/>
                <a:gd name="connsiteX3" fmla="*/ 123068 w 123068"/>
                <a:gd name="connsiteY3" fmla="*/ 61534 h 123068"/>
                <a:gd name="connsiteX4" fmla="*/ 61534 w 123068"/>
                <a:gd name="connsiteY4" fmla="*/ 123068 h 123068"/>
                <a:gd name="connsiteX5" fmla="*/ 61534 w 123068"/>
                <a:gd name="connsiteY5" fmla="*/ 40087 h 123068"/>
                <a:gd name="connsiteX6" fmla="*/ 40087 w 123068"/>
                <a:gd name="connsiteY6" fmla="*/ 61534 h 123068"/>
                <a:gd name="connsiteX7" fmla="*/ 61534 w 123068"/>
                <a:gd name="connsiteY7" fmla="*/ 82981 h 123068"/>
                <a:gd name="connsiteX8" fmla="*/ 82981 w 123068"/>
                <a:gd name="connsiteY8" fmla="*/ 61534 h 123068"/>
                <a:gd name="connsiteX9" fmla="*/ 61534 w 123068"/>
                <a:gd name="connsiteY9" fmla="*/ 40087 h 123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3068" h="123068">
                  <a:moveTo>
                    <a:pt x="61534" y="123068"/>
                  </a:moveTo>
                  <a:cubicBezTo>
                    <a:pt x="27620" y="123068"/>
                    <a:pt x="0" y="95448"/>
                    <a:pt x="0" y="61534"/>
                  </a:cubicBezTo>
                  <a:cubicBezTo>
                    <a:pt x="0" y="27620"/>
                    <a:pt x="27620" y="0"/>
                    <a:pt x="61534" y="0"/>
                  </a:cubicBezTo>
                  <a:cubicBezTo>
                    <a:pt x="95448" y="0"/>
                    <a:pt x="123068" y="27620"/>
                    <a:pt x="123068" y="61534"/>
                  </a:cubicBezTo>
                  <a:cubicBezTo>
                    <a:pt x="123068" y="95448"/>
                    <a:pt x="95448" y="123068"/>
                    <a:pt x="61534" y="123068"/>
                  </a:cubicBezTo>
                  <a:close/>
                  <a:moveTo>
                    <a:pt x="61534" y="40087"/>
                  </a:moveTo>
                  <a:cubicBezTo>
                    <a:pt x="49708" y="40087"/>
                    <a:pt x="40087" y="49708"/>
                    <a:pt x="40087" y="61534"/>
                  </a:cubicBezTo>
                  <a:cubicBezTo>
                    <a:pt x="40087" y="73360"/>
                    <a:pt x="49708" y="82981"/>
                    <a:pt x="61534" y="82981"/>
                  </a:cubicBezTo>
                  <a:cubicBezTo>
                    <a:pt x="73360" y="82981"/>
                    <a:pt x="82981" y="73360"/>
                    <a:pt x="82981" y="61534"/>
                  </a:cubicBezTo>
                  <a:cubicBezTo>
                    <a:pt x="82981" y="49708"/>
                    <a:pt x="73360" y="40087"/>
                    <a:pt x="61534" y="40087"/>
                  </a:cubicBezTo>
                  <a:close/>
                </a:path>
              </a:pathLst>
            </a:custGeom>
            <a:solidFill>
              <a:srgbClr val="231F20"/>
            </a:solidFill>
            <a:ln w="4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108" name="Agrupar 107">
            <a:extLst>
              <a:ext uri="{FF2B5EF4-FFF2-40B4-BE49-F238E27FC236}">
                <a16:creationId xmlns:a16="http://schemas.microsoft.com/office/drawing/2014/main" id="{8ECEB633-A550-0D76-DDCA-4ACD8605D75D}"/>
              </a:ext>
            </a:extLst>
          </p:cNvPr>
          <p:cNvGrpSpPr/>
          <p:nvPr/>
        </p:nvGrpSpPr>
        <p:grpSpPr>
          <a:xfrm>
            <a:off x="3959456" y="3061403"/>
            <a:ext cx="1084734" cy="1011787"/>
            <a:chOff x="3986451" y="1867002"/>
            <a:chExt cx="1336295" cy="1246431"/>
          </a:xfrm>
        </p:grpSpPr>
        <p:pic>
          <p:nvPicPr>
            <p:cNvPr id="109" name="Imagem 108">
              <a:extLst>
                <a:ext uri="{FF2B5EF4-FFF2-40B4-BE49-F238E27FC236}">
                  <a16:creationId xmlns:a16="http://schemas.microsoft.com/office/drawing/2014/main" id="{301BE8E3-FC29-4A4F-CF84-E78B80DB73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505" b="12505"/>
            <a:stretch/>
          </p:blipFill>
          <p:spPr>
            <a:xfrm>
              <a:off x="4020274" y="1917302"/>
              <a:ext cx="1145831" cy="1145831"/>
            </a:xfrm>
            <a:prstGeom prst="ellipse">
              <a:avLst/>
            </a:prstGeom>
          </p:spPr>
        </p:pic>
        <p:sp>
          <p:nvSpPr>
            <p:cNvPr id="110" name="Forma Livre: Forma 109">
              <a:extLst>
                <a:ext uri="{FF2B5EF4-FFF2-40B4-BE49-F238E27FC236}">
                  <a16:creationId xmlns:a16="http://schemas.microsoft.com/office/drawing/2014/main" id="{0FA3EA0D-F152-484E-D173-44C65A2BCB9B}"/>
                </a:ext>
              </a:extLst>
            </p:cNvPr>
            <p:cNvSpPr/>
            <p:nvPr/>
          </p:nvSpPr>
          <p:spPr>
            <a:xfrm>
              <a:off x="5034181" y="2055601"/>
              <a:ext cx="55138" cy="55138"/>
            </a:xfrm>
            <a:custGeom>
              <a:avLst/>
              <a:gdLst>
                <a:gd name="connsiteX0" fmla="*/ 61534 w 123068"/>
                <a:gd name="connsiteY0" fmla="*/ 123068 h 123068"/>
                <a:gd name="connsiteX1" fmla="*/ 0 w 123068"/>
                <a:gd name="connsiteY1" fmla="*/ 61534 h 123068"/>
                <a:gd name="connsiteX2" fmla="*/ 61534 w 123068"/>
                <a:gd name="connsiteY2" fmla="*/ 0 h 123068"/>
                <a:gd name="connsiteX3" fmla="*/ 123068 w 123068"/>
                <a:gd name="connsiteY3" fmla="*/ 61534 h 123068"/>
                <a:gd name="connsiteX4" fmla="*/ 61534 w 123068"/>
                <a:gd name="connsiteY4" fmla="*/ 123068 h 123068"/>
                <a:gd name="connsiteX5" fmla="*/ 61534 w 123068"/>
                <a:gd name="connsiteY5" fmla="*/ 40087 h 123068"/>
                <a:gd name="connsiteX6" fmla="*/ 40087 w 123068"/>
                <a:gd name="connsiteY6" fmla="*/ 61534 h 123068"/>
                <a:gd name="connsiteX7" fmla="*/ 61534 w 123068"/>
                <a:gd name="connsiteY7" fmla="*/ 82981 h 123068"/>
                <a:gd name="connsiteX8" fmla="*/ 82981 w 123068"/>
                <a:gd name="connsiteY8" fmla="*/ 61534 h 123068"/>
                <a:gd name="connsiteX9" fmla="*/ 61534 w 123068"/>
                <a:gd name="connsiteY9" fmla="*/ 40087 h 123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3068" h="123068">
                  <a:moveTo>
                    <a:pt x="61534" y="123068"/>
                  </a:moveTo>
                  <a:cubicBezTo>
                    <a:pt x="27620" y="123068"/>
                    <a:pt x="0" y="95448"/>
                    <a:pt x="0" y="61534"/>
                  </a:cubicBezTo>
                  <a:cubicBezTo>
                    <a:pt x="0" y="27620"/>
                    <a:pt x="27620" y="0"/>
                    <a:pt x="61534" y="0"/>
                  </a:cubicBezTo>
                  <a:cubicBezTo>
                    <a:pt x="95448" y="0"/>
                    <a:pt x="123068" y="27620"/>
                    <a:pt x="123068" y="61534"/>
                  </a:cubicBezTo>
                  <a:cubicBezTo>
                    <a:pt x="123068" y="95448"/>
                    <a:pt x="95448" y="123068"/>
                    <a:pt x="61534" y="123068"/>
                  </a:cubicBezTo>
                  <a:close/>
                  <a:moveTo>
                    <a:pt x="61534" y="40087"/>
                  </a:moveTo>
                  <a:cubicBezTo>
                    <a:pt x="49708" y="40087"/>
                    <a:pt x="40087" y="49708"/>
                    <a:pt x="40087" y="61534"/>
                  </a:cubicBezTo>
                  <a:cubicBezTo>
                    <a:pt x="40087" y="73360"/>
                    <a:pt x="49708" y="82981"/>
                    <a:pt x="61534" y="82981"/>
                  </a:cubicBezTo>
                  <a:cubicBezTo>
                    <a:pt x="73360" y="82981"/>
                    <a:pt x="82981" y="73360"/>
                    <a:pt x="82981" y="61534"/>
                  </a:cubicBezTo>
                  <a:cubicBezTo>
                    <a:pt x="82981" y="49708"/>
                    <a:pt x="73360" y="40087"/>
                    <a:pt x="61534" y="40087"/>
                  </a:cubicBezTo>
                  <a:close/>
                </a:path>
              </a:pathLst>
            </a:custGeom>
            <a:solidFill>
              <a:srgbClr val="231F20"/>
            </a:solidFill>
            <a:ln w="4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1" name="Forma Livre: Forma 110">
              <a:extLst>
                <a:ext uri="{FF2B5EF4-FFF2-40B4-BE49-F238E27FC236}">
                  <a16:creationId xmlns:a16="http://schemas.microsoft.com/office/drawing/2014/main" id="{2E89A72E-4202-66E2-E0E2-5BDF93E6DB1D}"/>
                </a:ext>
              </a:extLst>
            </p:cNvPr>
            <p:cNvSpPr/>
            <p:nvPr/>
          </p:nvSpPr>
          <p:spPr>
            <a:xfrm>
              <a:off x="4011020" y="2481220"/>
              <a:ext cx="1311726" cy="632213"/>
            </a:xfrm>
            <a:custGeom>
              <a:avLst/>
              <a:gdLst>
                <a:gd name="connsiteX0" fmla="*/ 1316290 w 2927802"/>
                <a:gd name="connsiteY0" fmla="*/ 1411116 h 1411115"/>
                <a:gd name="connsiteX1" fmla="*/ 1103 w 2927802"/>
                <a:gd name="connsiteY1" fmla="*/ 474234 h 1411115"/>
                <a:gd name="connsiteX2" fmla="*/ 13490 w 2927802"/>
                <a:gd name="connsiteY2" fmla="*/ 448738 h 1411115"/>
                <a:gd name="connsiteX3" fmla="*/ 38985 w 2927802"/>
                <a:gd name="connsiteY3" fmla="*/ 461125 h 1411115"/>
                <a:gd name="connsiteX4" fmla="*/ 1316290 w 2927802"/>
                <a:gd name="connsiteY4" fmla="*/ 1370988 h 1411115"/>
                <a:gd name="connsiteX5" fmla="*/ 2667235 w 2927802"/>
                <a:gd name="connsiteY5" fmla="*/ 20044 h 1411115"/>
                <a:gd name="connsiteX6" fmla="*/ 2667235 w 2927802"/>
                <a:gd name="connsiteY6" fmla="*/ 0 h 1411115"/>
                <a:gd name="connsiteX7" fmla="*/ 2907759 w 2927802"/>
                <a:gd name="connsiteY7" fmla="*/ 0 h 1411115"/>
                <a:gd name="connsiteX8" fmla="*/ 2927803 w 2927802"/>
                <a:gd name="connsiteY8" fmla="*/ 20044 h 1411115"/>
                <a:gd name="connsiteX9" fmla="*/ 2907759 w 2927802"/>
                <a:gd name="connsiteY9" fmla="*/ 40087 h 1411115"/>
                <a:gd name="connsiteX10" fmla="*/ 2707162 w 2927802"/>
                <a:gd name="connsiteY10" fmla="*/ 40087 h 1411115"/>
                <a:gd name="connsiteX11" fmla="*/ 2299874 w 2927802"/>
                <a:gd name="connsiteY11" fmla="*/ 1003668 h 1411115"/>
                <a:gd name="connsiteX12" fmla="*/ 1316250 w 2927802"/>
                <a:gd name="connsiteY12" fmla="*/ 1411076 h 1411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27802" h="1411115">
                  <a:moveTo>
                    <a:pt x="1316290" y="1411116"/>
                  </a:moveTo>
                  <a:cubicBezTo>
                    <a:pt x="723117" y="1411116"/>
                    <a:pt x="194565" y="1034615"/>
                    <a:pt x="1103" y="474234"/>
                  </a:cubicBezTo>
                  <a:cubicBezTo>
                    <a:pt x="-2505" y="463771"/>
                    <a:pt x="3027" y="452346"/>
                    <a:pt x="13490" y="448738"/>
                  </a:cubicBezTo>
                  <a:cubicBezTo>
                    <a:pt x="23953" y="445130"/>
                    <a:pt x="35378" y="450662"/>
                    <a:pt x="38985" y="461125"/>
                  </a:cubicBezTo>
                  <a:cubicBezTo>
                    <a:pt x="226875" y="1005352"/>
                    <a:pt x="740194" y="1370988"/>
                    <a:pt x="1316290" y="1370988"/>
                  </a:cubicBezTo>
                  <a:cubicBezTo>
                    <a:pt x="2061194" y="1370988"/>
                    <a:pt x="2667235" y="764947"/>
                    <a:pt x="2667235" y="20044"/>
                  </a:cubicBezTo>
                  <a:lnTo>
                    <a:pt x="2667235" y="0"/>
                  </a:lnTo>
                  <a:lnTo>
                    <a:pt x="2907759" y="0"/>
                  </a:lnTo>
                  <a:cubicBezTo>
                    <a:pt x="2918823" y="0"/>
                    <a:pt x="2927803" y="8980"/>
                    <a:pt x="2927803" y="20044"/>
                  </a:cubicBezTo>
                  <a:cubicBezTo>
                    <a:pt x="2927803" y="31108"/>
                    <a:pt x="2918823" y="40087"/>
                    <a:pt x="2907759" y="40087"/>
                  </a:cubicBezTo>
                  <a:lnTo>
                    <a:pt x="2707162" y="40087"/>
                  </a:lnTo>
                  <a:cubicBezTo>
                    <a:pt x="2702071" y="404161"/>
                    <a:pt x="2557876" y="745665"/>
                    <a:pt x="2299874" y="1003668"/>
                  </a:cubicBezTo>
                  <a:cubicBezTo>
                    <a:pt x="2037141" y="1266401"/>
                    <a:pt x="1687820" y="1411076"/>
                    <a:pt x="1316250" y="1411076"/>
                  </a:cubicBezTo>
                  <a:close/>
                </a:path>
              </a:pathLst>
            </a:custGeom>
            <a:solidFill>
              <a:srgbClr val="231F20"/>
            </a:solidFill>
            <a:ln w="4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2" name="Forma Livre: Forma 111">
              <a:extLst>
                <a:ext uri="{FF2B5EF4-FFF2-40B4-BE49-F238E27FC236}">
                  <a16:creationId xmlns:a16="http://schemas.microsoft.com/office/drawing/2014/main" id="{BD87EE19-42C9-DDEA-3D12-D063954717E6}"/>
                </a:ext>
              </a:extLst>
            </p:cNvPr>
            <p:cNvSpPr/>
            <p:nvPr/>
          </p:nvSpPr>
          <p:spPr>
            <a:xfrm>
              <a:off x="3997838" y="1867002"/>
              <a:ext cx="1054307" cy="475028"/>
            </a:xfrm>
            <a:custGeom>
              <a:avLst/>
              <a:gdLst>
                <a:gd name="connsiteX0" fmla="*/ 20064 w 2353238"/>
                <a:gd name="connsiteY0" fmla="*/ 1060271 h 1060271"/>
                <a:gd name="connsiteX1" fmla="*/ 14933 w 2353238"/>
                <a:gd name="connsiteY1" fmla="*/ 1059590 h 1060271"/>
                <a:gd name="connsiteX2" fmla="*/ 662 w 2353238"/>
                <a:gd name="connsiteY2" fmla="*/ 1035096 h 1060271"/>
                <a:gd name="connsiteX3" fmla="*/ 1345714 w 2353238"/>
                <a:gd name="connsiteY3" fmla="*/ 0 h 1060271"/>
                <a:gd name="connsiteX4" fmla="*/ 1899361 w 2353238"/>
                <a:gd name="connsiteY4" fmla="*/ 114530 h 1060271"/>
                <a:gd name="connsiteX5" fmla="*/ 2347618 w 2353238"/>
                <a:gd name="connsiteY5" fmla="*/ 426049 h 1060271"/>
                <a:gd name="connsiteX6" fmla="*/ 2347097 w 2353238"/>
                <a:gd name="connsiteY6" fmla="*/ 454390 h 1060271"/>
                <a:gd name="connsiteX7" fmla="*/ 2318755 w 2353238"/>
                <a:gd name="connsiteY7" fmla="*/ 453869 h 1060271"/>
                <a:gd name="connsiteX8" fmla="*/ 1345714 w 2353238"/>
                <a:gd name="connsiteY8" fmla="*/ 40087 h 1060271"/>
                <a:gd name="connsiteX9" fmla="*/ 39386 w 2353238"/>
                <a:gd name="connsiteY9" fmla="*/ 1045319 h 1060271"/>
                <a:gd name="connsiteX10" fmla="*/ 20024 w 2353238"/>
                <a:gd name="connsiteY10" fmla="*/ 1060271 h 1060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53238" h="1060271">
                  <a:moveTo>
                    <a:pt x="20064" y="1060271"/>
                  </a:moveTo>
                  <a:cubicBezTo>
                    <a:pt x="18380" y="1060271"/>
                    <a:pt x="16657" y="1060071"/>
                    <a:pt x="14933" y="1059590"/>
                  </a:cubicBezTo>
                  <a:cubicBezTo>
                    <a:pt x="4229" y="1056783"/>
                    <a:pt x="-2144" y="1045800"/>
                    <a:pt x="662" y="1035096"/>
                  </a:cubicBezTo>
                  <a:cubicBezTo>
                    <a:pt x="161492" y="425648"/>
                    <a:pt x="714618" y="0"/>
                    <a:pt x="1345714" y="0"/>
                  </a:cubicBezTo>
                  <a:cubicBezTo>
                    <a:pt x="1538093" y="0"/>
                    <a:pt x="1724339" y="38524"/>
                    <a:pt x="1899361" y="114530"/>
                  </a:cubicBezTo>
                  <a:cubicBezTo>
                    <a:pt x="2068409" y="187930"/>
                    <a:pt x="2219218" y="292758"/>
                    <a:pt x="2347618" y="426049"/>
                  </a:cubicBezTo>
                  <a:cubicBezTo>
                    <a:pt x="2355315" y="434026"/>
                    <a:pt x="2355074" y="446694"/>
                    <a:pt x="2347097" y="454390"/>
                  </a:cubicBezTo>
                  <a:cubicBezTo>
                    <a:pt x="2339119" y="462087"/>
                    <a:pt x="2326451" y="461847"/>
                    <a:pt x="2318755" y="453869"/>
                  </a:cubicBezTo>
                  <a:cubicBezTo>
                    <a:pt x="2061715" y="187048"/>
                    <a:pt x="1716121" y="40087"/>
                    <a:pt x="1345714" y="40087"/>
                  </a:cubicBezTo>
                  <a:cubicBezTo>
                    <a:pt x="732777" y="40087"/>
                    <a:pt x="195607" y="453468"/>
                    <a:pt x="39386" y="1045319"/>
                  </a:cubicBezTo>
                  <a:cubicBezTo>
                    <a:pt x="37021" y="1054298"/>
                    <a:pt x="28883" y="1060271"/>
                    <a:pt x="20024" y="1060271"/>
                  </a:cubicBezTo>
                  <a:close/>
                </a:path>
              </a:pathLst>
            </a:custGeom>
            <a:solidFill>
              <a:srgbClr val="231F20"/>
            </a:solidFill>
            <a:ln w="4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3" name="Forma Livre: Forma 112">
              <a:extLst>
                <a:ext uri="{FF2B5EF4-FFF2-40B4-BE49-F238E27FC236}">
                  <a16:creationId xmlns:a16="http://schemas.microsoft.com/office/drawing/2014/main" id="{1A16E93B-EF27-7B9C-1D78-099EB31BC6C5}"/>
                </a:ext>
              </a:extLst>
            </p:cNvPr>
            <p:cNvSpPr/>
            <p:nvPr/>
          </p:nvSpPr>
          <p:spPr>
            <a:xfrm>
              <a:off x="3986451" y="2645382"/>
              <a:ext cx="55138" cy="55138"/>
            </a:xfrm>
            <a:custGeom>
              <a:avLst/>
              <a:gdLst>
                <a:gd name="connsiteX0" fmla="*/ 61534 w 123068"/>
                <a:gd name="connsiteY0" fmla="*/ 123068 h 123068"/>
                <a:gd name="connsiteX1" fmla="*/ 0 w 123068"/>
                <a:gd name="connsiteY1" fmla="*/ 61534 h 123068"/>
                <a:gd name="connsiteX2" fmla="*/ 61534 w 123068"/>
                <a:gd name="connsiteY2" fmla="*/ 0 h 123068"/>
                <a:gd name="connsiteX3" fmla="*/ 123068 w 123068"/>
                <a:gd name="connsiteY3" fmla="*/ 61534 h 123068"/>
                <a:gd name="connsiteX4" fmla="*/ 61534 w 123068"/>
                <a:gd name="connsiteY4" fmla="*/ 123068 h 123068"/>
                <a:gd name="connsiteX5" fmla="*/ 61534 w 123068"/>
                <a:gd name="connsiteY5" fmla="*/ 40087 h 123068"/>
                <a:gd name="connsiteX6" fmla="*/ 40087 w 123068"/>
                <a:gd name="connsiteY6" fmla="*/ 61534 h 123068"/>
                <a:gd name="connsiteX7" fmla="*/ 61534 w 123068"/>
                <a:gd name="connsiteY7" fmla="*/ 82981 h 123068"/>
                <a:gd name="connsiteX8" fmla="*/ 82981 w 123068"/>
                <a:gd name="connsiteY8" fmla="*/ 61534 h 123068"/>
                <a:gd name="connsiteX9" fmla="*/ 61534 w 123068"/>
                <a:gd name="connsiteY9" fmla="*/ 40087 h 123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3068" h="123068">
                  <a:moveTo>
                    <a:pt x="61534" y="123068"/>
                  </a:moveTo>
                  <a:cubicBezTo>
                    <a:pt x="27620" y="123068"/>
                    <a:pt x="0" y="95448"/>
                    <a:pt x="0" y="61534"/>
                  </a:cubicBezTo>
                  <a:cubicBezTo>
                    <a:pt x="0" y="27620"/>
                    <a:pt x="27620" y="0"/>
                    <a:pt x="61534" y="0"/>
                  </a:cubicBezTo>
                  <a:cubicBezTo>
                    <a:pt x="95448" y="0"/>
                    <a:pt x="123068" y="27620"/>
                    <a:pt x="123068" y="61534"/>
                  </a:cubicBezTo>
                  <a:cubicBezTo>
                    <a:pt x="123068" y="95448"/>
                    <a:pt x="95448" y="123068"/>
                    <a:pt x="61534" y="123068"/>
                  </a:cubicBezTo>
                  <a:close/>
                  <a:moveTo>
                    <a:pt x="61534" y="40087"/>
                  </a:moveTo>
                  <a:cubicBezTo>
                    <a:pt x="49708" y="40087"/>
                    <a:pt x="40087" y="49708"/>
                    <a:pt x="40087" y="61534"/>
                  </a:cubicBezTo>
                  <a:cubicBezTo>
                    <a:pt x="40087" y="73360"/>
                    <a:pt x="49708" y="82981"/>
                    <a:pt x="61534" y="82981"/>
                  </a:cubicBezTo>
                  <a:cubicBezTo>
                    <a:pt x="73360" y="82981"/>
                    <a:pt x="82981" y="73360"/>
                    <a:pt x="82981" y="61534"/>
                  </a:cubicBezTo>
                  <a:cubicBezTo>
                    <a:pt x="82981" y="49708"/>
                    <a:pt x="73360" y="40087"/>
                    <a:pt x="61534" y="40087"/>
                  </a:cubicBezTo>
                  <a:close/>
                </a:path>
              </a:pathLst>
            </a:custGeom>
            <a:solidFill>
              <a:srgbClr val="231F20"/>
            </a:solidFill>
            <a:ln w="4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114" name="Agrupar 113">
            <a:extLst>
              <a:ext uri="{FF2B5EF4-FFF2-40B4-BE49-F238E27FC236}">
                <a16:creationId xmlns:a16="http://schemas.microsoft.com/office/drawing/2014/main" id="{535C32C9-7F78-808E-9018-F05AF7425FCD}"/>
              </a:ext>
            </a:extLst>
          </p:cNvPr>
          <p:cNvGrpSpPr/>
          <p:nvPr/>
        </p:nvGrpSpPr>
        <p:grpSpPr>
          <a:xfrm>
            <a:off x="8433895" y="1311389"/>
            <a:ext cx="1084734" cy="1011787"/>
            <a:chOff x="3986451" y="1867002"/>
            <a:chExt cx="1336295" cy="1246431"/>
          </a:xfrm>
        </p:grpSpPr>
        <p:pic>
          <p:nvPicPr>
            <p:cNvPr id="115" name="Imagem 114">
              <a:extLst>
                <a:ext uri="{FF2B5EF4-FFF2-40B4-BE49-F238E27FC236}">
                  <a16:creationId xmlns:a16="http://schemas.microsoft.com/office/drawing/2014/main" id="{E707283D-B6F6-0E1D-BAD1-1CB77BE31D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3" b="633"/>
            <a:stretch/>
          </p:blipFill>
          <p:spPr>
            <a:xfrm>
              <a:off x="4020274" y="1917302"/>
              <a:ext cx="1145831" cy="1145831"/>
            </a:xfrm>
            <a:prstGeom prst="ellipse">
              <a:avLst/>
            </a:prstGeom>
          </p:spPr>
        </p:pic>
        <p:sp>
          <p:nvSpPr>
            <p:cNvPr id="116" name="Forma Livre: Forma 115">
              <a:extLst>
                <a:ext uri="{FF2B5EF4-FFF2-40B4-BE49-F238E27FC236}">
                  <a16:creationId xmlns:a16="http://schemas.microsoft.com/office/drawing/2014/main" id="{A9B6CAEC-0DC3-B16A-5132-87962CEAEFC5}"/>
                </a:ext>
              </a:extLst>
            </p:cNvPr>
            <p:cNvSpPr/>
            <p:nvPr/>
          </p:nvSpPr>
          <p:spPr>
            <a:xfrm>
              <a:off x="5034181" y="2055601"/>
              <a:ext cx="55138" cy="55138"/>
            </a:xfrm>
            <a:custGeom>
              <a:avLst/>
              <a:gdLst>
                <a:gd name="connsiteX0" fmla="*/ 61534 w 123068"/>
                <a:gd name="connsiteY0" fmla="*/ 123068 h 123068"/>
                <a:gd name="connsiteX1" fmla="*/ 0 w 123068"/>
                <a:gd name="connsiteY1" fmla="*/ 61534 h 123068"/>
                <a:gd name="connsiteX2" fmla="*/ 61534 w 123068"/>
                <a:gd name="connsiteY2" fmla="*/ 0 h 123068"/>
                <a:gd name="connsiteX3" fmla="*/ 123068 w 123068"/>
                <a:gd name="connsiteY3" fmla="*/ 61534 h 123068"/>
                <a:gd name="connsiteX4" fmla="*/ 61534 w 123068"/>
                <a:gd name="connsiteY4" fmla="*/ 123068 h 123068"/>
                <a:gd name="connsiteX5" fmla="*/ 61534 w 123068"/>
                <a:gd name="connsiteY5" fmla="*/ 40087 h 123068"/>
                <a:gd name="connsiteX6" fmla="*/ 40087 w 123068"/>
                <a:gd name="connsiteY6" fmla="*/ 61534 h 123068"/>
                <a:gd name="connsiteX7" fmla="*/ 61534 w 123068"/>
                <a:gd name="connsiteY7" fmla="*/ 82981 h 123068"/>
                <a:gd name="connsiteX8" fmla="*/ 82981 w 123068"/>
                <a:gd name="connsiteY8" fmla="*/ 61534 h 123068"/>
                <a:gd name="connsiteX9" fmla="*/ 61534 w 123068"/>
                <a:gd name="connsiteY9" fmla="*/ 40087 h 123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3068" h="123068">
                  <a:moveTo>
                    <a:pt x="61534" y="123068"/>
                  </a:moveTo>
                  <a:cubicBezTo>
                    <a:pt x="27620" y="123068"/>
                    <a:pt x="0" y="95448"/>
                    <a:pt x="0" y="61534"/>
                  </a:cubicBezTo>
                  <a:cubicBezTo>
                    <a:pt x="0" y="27620"/>
                    <a:pt x="27620" y="0"/>
                    <a:pt x="61534" y="0"/>
                  </a:cubicBezTo>
                  <a:cubicBezTo>
                    <a:pt x="95448" y="0"/>
                    <a:pt x="123068" y="27620"/>
                    <a:pt x="123068" y="61534"/>
                  </a:cubicBezTo>
                  <a:cubicBezTo>
                    <a:pt x="123068" y="95448"/>
                    <a:pt x="95448" y="123068"/>
                    <a:pt x="61534" y="123068"/>
                  </a:cubicBezTo>
                  <a:close/>
                  <a:moveTo>
                    <a:pt x="61534" y="40087"/>
                  </a:moveTo>
                  <a:cubicBezTo>
                    <a:pt x="49708" y="40087"/>
                    <a:pt x="40087" y="49708"/>
                    <a:pt x="40087" y="61534"/>
                  </a:cubicBezTo>
                  <a:cubicBezTo>
                    <a:pt x="40087" y="73360"/>
                    <a:pt x="49708" y="82981"/>
                    <a:pt x="61534" y="82981"/>
                  </a:cubicBezTo>
                  <a:cubicBezTo>
                    <a:pt x="73360" y="82981"/>
                    <a:pt x="82981" y="73360"/>
                    <a:pt x="82981" y="61534"/>
                  </a:cubicBezTo>
                  <a:cubicBezTo>
                    <a:pt x="82981" y="49708"/>
                    <a:pt x="73360" y="40087"/>
                    <a:pt x="61534" y="40087"/>
                  </a:cubicBezTo>
                  <a:close/>
                </a:path>
              </a:pathLst>
            </a:custGeom>
            <a:solidFill>
              <a:srgbClr val="231F20"/>
            </a:solidFill>
            <a:ln w="4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7" name="Forma Livre: Forma 116">
              <a:extLst>
                <a:ext uri="{FF2B5EF4-FFF2-40B4-BE49-F238E27FC236}">
                  <a16:creationId xmlns:a16="http://schemas.microsoft.com/office/drawing/2014/main" id="{474417EC-4C7D-E426-B3D7-683B2204E849}"/>
                </a:ext>
              </a:extLst>
            </p:cNvPr>
            <p:cNvSpPr/>
            <p:nvPr/>
          </p:nvSpPr>
          <p:spPr>
            <a:xfrm>
              <a:off x="4011020" y="2481220"/>
              <a:ext cx="1311726" cy="632213"/>
            </a:xfrm>
            <a:custGeom>
              <a:avLst/>
              <a:gdLst>
                <a:gd name="connsiteX0" fmla="*/ 1316290 w 2927802"/>
                <a:gd name="connsiteY0" fmla="*/ 1411116 h 1411115"/>
                <a:gd name="connsiteX1" fmla="*/ 1103 w 2927802"/>
                <a:gd name="connsiteY1" fmla="*/ 474234 h 1411115"/>
                <a:gd name="connsiteX2" fmla="*/ 13490 w 2927802"/>
                <a:gd name="connsiteY2" fmla="*/ 448738 h 1411115"/>
                <a:gd name="connsiteX3" fmla="*/ 38985 w 2927802"/>
                <a:gd name="connsiteY3" fmla="*/ 461125 h 1411115"/>
                <a:gd name="connsiteX4" fmla="*/ 1316290 w 2927802"/>
                <a:gd name="connsiteY4" fmla="*/ 1370988 h 1411115"/>
                <a:gd name="connsiteX5" fmla="*/ 2667235 w 2927802"/>
                <a:gd name="connsiteY5" fmla="*/ 20044 h 1411115"/>
                <a:gd name="connsiteX6" fmla="*/ 2667235 w 2927802"/>
                <a:gd name="connsiteY6" fmla="*/ 0 h 1411115"/>
                <a:gd name="connsiteX7" fmla="*/ 2907759 w 2927802"/>
                <a:gd name="connsiteY7" fmla="*/ 0 h 1411115"/>
                <a:gd name="connsiteX8" fmla="*/ 2927803 w 2927802"/>
                <a:gd name="connsiteY8" fmla="*/ 20044 h 1411115"/>
                <a:gd name="connsiteX9" fmla="*/ 2907759 w 2927802"/>
                <a:gd name="connsiteY9" fmla="*/ 40087 h 1411115"/>
                <a:gd name="connsiteX10" fmla="*/ 2707162 w 2927802"/>
                <a:gd name="connsiteY10" fmla="*/ 40087 h 1411115"/>
                <a:gd name="connsiteX11" fmla="*/ 2299874 w 2927802"/>
                <a:gd name="connsiteY11" fmla="*/ 1003668 h 1411115"/>
                <a:gd name="connsiteX12" fmla="*/ 1316250 w 2927802"/>
                <a:gd name="connsiteY12" fmla="*/ 1411076 h 1411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27802" h="1411115">
                  <a:moveTo>
                    <a:pt x="1316290" y="1411116"/>
                  </a:moveTo>
                  <a:cubicBezTo>
                    <a:pt x="723117" y="1411116"/>
                    <a:pt x="194565" y="1034615"/>
                    <a:pt x="1103" y="474234"/>
                  </a:cubicBezTo>
                  <a:cubicBezTo>
                    <a:pt x="-2505" y="463771"/>
                    <a:pt x="3027" y="452346"/>
                    <a:pt x="13490" y="448738"/>
                  </a:cubicBezTo>
                  <a:cubicBezTo>
                    <a:pt x="23953" y="445130"/>
                    <a:pt x="35378" y="450662"/>
                    <a:pt x="38985" y="461125"/>
                  </a:cubicBezTo>
                  <a:cubicBezTo>
                    <a:pt x="226875" y="1005352"/>
                    <a:pt x="740194" y="1370988"/>
                    <a:pt x="1316290" y="1370988"/>
                  </a:cubicBezTo>
                  <a:cubicBezTo>
                    <a:pt x="2061194" y="1370988"/>
                    <a:pt x="2667235" y="764947"/>
                    <a:pt x="2667235" y="20044"/>
                  </a:cubicBezTo>
                  <a:lnTo>
                    <a:pt x="2667235" y="0"/>
                  </a:lnTo>
                  <a:lnTo>
                    <a:pt x="2907759" y="0"/>
                  </a:lnTo>
                  <a:cubicBezTo>
                    <a:pt x="2918823" y="0"/>
                    <a:pt x="2927803" y="8980"/>
                    <a:pt x="2927803" y="20044"/>
                  </a:cubicBezTo>
                  <a:cubicBezTo>
                    <a:pt x="2927803" y="31108"/>
                    <a:pt x="2918823" y="40087"/>
                    <a:pt x="2907759" y="40087"/>
                  </a:cubicBezTo>
                  <a:lnTo>
                    <a:pt x="2707162" y="40087"/>
                  </a:lnTo>
                  <a:cubicBezTo>
                    <a:pt x="2702071" y="404161"/>
                    <a:pt x="2557876" y="745665"/>
                    <a:pt x="2299874" y="1003668"/>
                  </a:cubicBezTo>
                  <a:cubicBezTo>
                    <a:pt x="2037141" y="1266401"/>
                    <a:pt x="1687820" y="1411076"/>
                    <a:pt x="1316250" y="1411076"/>
                  </a:cubicBezTo>
                  <a:close/>
                </a:path>
              </a:pathLst>
            </a:custGeom>
            <a:solidFill>
              <a:srgbClr val="231F20"/>
            </a:solidFill>
            <a:ln w="4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8" name="Forma Livre: Forma 117">
              <a:extLst>
                <a:ext uri="{FF2B5EF4-FFF2-40B4-BE49-F238E27FC236}">
                  <a16:creationId xmlns:a16="http://schemas.microsoft.com/office/drawing/2014/main" id="{633FC3E3-BB72-B062-2AF3-E733BEEC48E5}"/>
                </a:ext>
              </a:extLst>
            </p:cNvPr>
            <p:cNvSpPr/>
            <p:nvPr/>
          </p:nvSpPr>
          <p:spPr>
            <a:xfrm>
              <a:off x="3997838" y="1867002"/>
              <a:ext cx="1054307" cy="475028"/>
            </a:xfrm>
            <a:custGeom>
              <a:avLst/>
              <a:gdLst>
                <a:gd name="connsiteX0" fmla="*/ 20064 w 2353238"/>
                <a:gd name="connsiteY0" fmla="*/ 1060271 h 1060271"/>
                <a:gd name="connsiteX1" fmla="*/ 14933 w 2353238"/>
                <a:gd name="connsiteY1" fmla="*/ 1059590 h 1060271"/>
                <a:gd name="connsiteX2" fmla="*/ 662 w 2353238"/>
                <a:gd name="connsiteY2" fmla="*/ 1035096 h 1060271"/>
                <a:gd name="connsiteX3" fmla="*/ 1345714 w 2353238"/>
                <a:gd name="connsiteY3" fmla="*/ 0 h 1060271"/>
                <a:gd name="connsiteX4" fmla="*/ 1899361 w 2353238"/>
                <a:gd name="connsiteY4" fmla="*/ 114530 h 1060271"/>
                <a:gd name="connsiteX5" fmla="*/ 2347618 w 2353238"/>
                <a:gd name="connsiteY5" fmla="*/ 426049 h 1060271"/>
                <a:gd name="connsiteX6" fmla="*/ 2347097 w 2353238"/>
                <a:gd name="connsiteY6" fmla="*/ 454390 h 1060271"/>
                <a:gd name="connsiteX7" fmla="*/ 2318755 w 2353238"/>
                <a:gd name="connsiteY7" fmla="*/ 453869 h 1060271"/>
                <a:gd name="connsiteX8" fmla="*/ 1345714 w 2353238"/>
                <a:gd name="connsiteY8" fmla="*/ 40087 h 1060271"/>
                <a:gd name="connsiteX9" fmla="*/ 39386 w 2353238"/>
                <a:gd name="connsiteY9" fmla="*/ 1045319 h 1060271"/>
                <a:gd name="connsiteX10" fmla="*/ 20024 w 2353238"/>
                <a:gd name="connsiteY10" fmla="*/ 1060271 h 1060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53238" h="1060271">
                  <a:moveTo>
                    <a:pt x="20064" y="1060271"/>
                  </a:moveTo>
                  <a:cubicBezTo>
                    <a:pt x="18380" y="1060271"/>
                    <a:pt x="16657" y="1060071"/>
                    <a:pt x="14933" y="1059590"/>
                  </a:cubicBezTo>
                  <a:cubicBezTo>
                    <a:pt x="4229" y="1056783"/>
                    <a:pt x="-2144" y="1045800"/>
                    <a:pt x="662" y="1035096"/>
                  </a:cubicBezTo>
                  <a:cubicBezTo>
                    <a:pt x="161492" y="425648"/>
                    <a:pt x="714618" y="0"/>
                    <a:pt x="1345714" y="0"/>
                  </a:cubicBezTo>
                  <a:cubicBezTo>
                    <a:pt x="1538093" y="0"/>
                    <a:pt x="1724339" y="38524"/>
                    <a:pt x="1899361" y="114530"/>
                  </a:cubicBezTo>
                  <a:cubicBezTo>
                    <a:pt x="2068409" y="187930"/>
                    <a:pt x="2219218" y="292758"/>
                    <a:pt x="2347618" y="426049"/>
                  </a:cubicBezTo>
                  <a:cubicBezTo>
                    <a:pt x="2355315" y="434026"/>
                    <a:pt x="2355074" y="446694"/>
                    <a:pt x="2347097" y="454390"/>
                  </a:cubicBezTo>
                  <a:cubicBezTo>
                    <a:pt x="2339119" y="462087"/>
                    <a:pt x="2326451" y="461847"/>
                    <a:pt x="2318755" y="453869"/>
                  </a:cubicBezTo>
                  <a:cubicBezTo>
                    <a:pt x="2061715" y="187048"/>
                    <a:pt x="1716121" y="40087"/>
                    <a:pt x="1345714" y="40087"/>
                  </a:cubicBezTo>
                  <a:cubicBezTo>
                    <a:pt x="732777" y="40087"/>
                    <a:pt x="195607" y="453468"/>
                    <a:pt x="39386" y="1045319"/>
                  </a:cubicBezTo>
                  <a:cubicBezTo>
                    <a:pt x="37021" y="1054298"/>
                    <a:pt x="28883" y="1060271"/>
                    <a:pt x="20024" y="1060271"/>
                  </a:cubicBezTo>
                  <a:close/>
                </a:path>
              </a:pathLst>
            </a:custGeom>
            <a:solidFill>
              <a:srgbClr val="231F20"/>
            </a:solidFill>
            <a:ln w="4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9" name="Forma Livre: Forma 118">
              <a:extLst>
                <a:ext uri="{FF2B5EF4-FFF2-40B4-BE49-F238E27FC236}">
                  <a16:creationId xmlns:a16="http://schemas.microsoft.com/office/drawing/2014/main" id="{3511D833-AEE2-0582-FE27-E3A61E552006}"/>
                </a:ext>
              </a:extLst>
            </p:cNvPr>
            <p:cNvSpPr/>
            <p:nvPr/>
          </p:nvSpPr>
          <p:spPr>
            <a:xfrm>
              <a:off x="3986451" y="2645382"/>
              <a:ext cx="55138" cy="55138"/>
            </a:xfrm>
            <a:custGeom>
              <a:avLst/>
              <a:gdLst>
                <a:gd name="connsiteX0" fmla="*/ 61534 w 123068"/>
                <a:gd name="connsiteY0" fmla="*/ 123068 h 123068"/>
                <a:gd name="connsiteX1" fmla="*/ 0 w 123068"/>
                <a:gd name="connsiteY1" fmla="*/ 61534 h 123068"/>
                <a:gd name="connsiteX2" fmla="*/ 61534 w 123068"/>
                <a:gd name="connsiteY2" fmla="*/ 0 h 123068"/>
                <a:gd name="connsiteX3" fmla="*/ 123068 w 123068"/>
                <a:gd name="connsiteY3" fmla="*/ 61534 h 123068"/>
                <a:gd name="connsiteX4" fmla="*/ 61534 w 123068"/>
                <a:gd name="connsiteY4" fmla="*/ 123068 h 123068"/>
                <a:gd name="connsiteX5" fmla="*/ 61534 w 123068"/>
                <a:gd name="connsiteY5" fmla="*/ 40087 h 123068"/>
                <a:gd name="connsiteX6" fmla="*/ 40087 w 123068"/>
                <a:gd name="connsiteY6" fmla="*/ 61534 h 123068"/>
                <a:gd name="connsiteX7" fmla="*/ 61534 w 123068"/>
                <a:gd name="connsiteY7" fmla="*/ 82981 h 123068"/>
                <a:gd name="connsiteX8" fmla="*/ 82981 w 123068"/>
                <a:gd name="connsiteY8" fmla="*/ 61534 h 123068"/>
                <a:gd name="connsiteX9" fmla="*/ 61534 w 123068"/>
                <a:gd name="connsiteY9" fmla="*/ 40087 h 123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3068" h="123068">
                  <a:moveTo>
                    <a:pt x="61534" y="123068"/>
                  </a:moveTo>
                  <a:cubicBezTo>
                    <a:pt x="27620" y="123068"/>
                    <a:pt x="0" y="95448"/>
                    <a:pt x="0" y="61534"/>
                  </a:cubicBezTo>
                  <a:cubicBezTo>
                    <a:pt x="0" y="27620"/>
                    <a:pt x="27620" y="0"/>
                    <a:pt x="61534" y="0"/>
                  </a:cubicBezTo>
                  <a:cubicBezTo>
                    <a:pt x="95448" y="0"/>
                    <a:pt x="123068" y="27620"/>
                    <a:pt x="123068" y="61534"/>
                  </a:cubicBezTo>
                  <a:cubicBezTo>
                    <a:pt x="123068" y="95448"/>
                    <a:pt x="95448" y="123068"/>
                    <a:pt x="61534" y="123068"/>
                  </a:cubicBezTo>
                  <a:close/>
                  <a:moveTo>
                    <a:pt x="61534" y="40087"/>
                  </a:moveTo>
                  <a:cubicBezTo>
                    <a:pt x="49708" y="40087"/>
                    <a:pt x="40087" y="49708"/>
                    <a:pt x="40087" y="61534"/>
                  </a:cubicBezTo>
                  <a:cubicBezTo>
                    <a:pt x="40087" y="73360"/>
                    <a:pt x="49708" y="82981"/>
                    <a:pt x="61534" y="82981"/>
                  </a:cubicBezTo>
                  <a:cubicBezTo>
                    <a:pt x="73360" y="82981"/>
                    <a:pt x="82981" y="73360"/>
                    <a:pt x="82981" y="61534"/>
                  </a:cubicBezTo>
                  <a:cubicBezTo>
                    <a:pt x="82981" y="49708"/>
                    <a:pt x="73360" y="40087"/>
                    <a:pt x="61534" y="40087"/>
                  </a:cubicBezTo>
                  <a:close/>
                </a:path>
              </a:pathLst>
            </a:custGeom>
            <a:solidFill>
              <a:srgbClr val="231F20"/>
            </a:solidFill>
            <a:ln w="4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120" name="Agrupar 119">
            <a:extLst>
              <a:ext uri="{FF2B5EF4-FFF2-40B4-BE49-F238E27FC236}">
                <a16:creationId xmlns:a16="http://schemas.microsoft.com/office/drawing/2014/main" id="{3E83DABD-934A-2021-AD39-B6E7957213D6}"/>
              </a:ext>
            </a:extLst>
          </p:cNvPr>
          <p:cNvGrpSpPr/>
          <p:nvPr/>
        </p:nvGrpSpPr>
        <p:grpSpPr>
          <a:xfrm>
            <a:off x="5115418" y="1258271"/>
            <a:ext cx="1084734" cy="1011787"/>
            <a:chOff x="3986451" y="1867002"/>
            <a:chExt cx="1336295" cy="1246431"/>
          </a:xfrm>
        </p:grpSpPr>
        <p:pic>
          <p:nvPicPr>
            <p:cNvPr id="121" name="Imagem 120">
              <a:extLst>
                <a:ext uri="{FF2B5EF4-FFF2-40B4-BE49-F238E27FC236}">
                  <a16:creationId xmlns:a16="http://schemas.microsoft.com/office/drawing/2014/main" id="{9C1BA18B-0660-22E8-8B0B-9A53AACDCD0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26" b="16626"/>
            <a:stretch/>
          </p:blipFill>
          <p:spPr>
            <a:xfrm>
              <a:off x="4020274" y="1917302"/>
              <a:ext cx="1145831" cy="1145831"/>
            </a:xfrm>
            <a:prstGeom prst="ellipse">
              <a:avLst/>
            </a:prstGeom>
          </p:spPr>
        </p:pic>
        <p:sp>
          <p:nvSpPr>
            <p:cNvPr id="122" name="Forma Livre: Forma 121">
              <a:extLst>
                <a:ext uri="{FF2B5EF4-FFF2-40B4-BE49-F238E27FC236}">
                  <a16:creationId xmlns:a16="http://schemas.microsoft.com/office/drawing/2014/main" id="{0E1F5127-4659-C62F-D14E-4BD753E53922}"/>
                </a:ext>
              </a:extLst>
            </p:cNvPr>
            <p:cNvSpPr/>
            <p:nvPr/>
          </p:nvSpPr>
          <p:spPr>
            <a:xfrm>
              <a:off x="5034181" y="2055601"/>
              <a:ext cx="55138" cy="55138"/>
            </a:xfrm>
            <a:custGeom>
              <a:avLst/>
              <a:gdLst>
                <a:gd name="connsiteX0" fmla="*/ 61534 w 123068"/>
                <a:gd name="connsiteY0" fmla="*/ 123068 h 123068"/>
                <a:gd name="connsiteX1" fmla="*/ 0 w 123068"/>
                <a:gd name="connsiteY1" fmla="*/ 61534 h 123068"/>
                <a:gd name="connsiteX2" fmla="*/ 61534 w 123068"/>
                <a:gd name="connsiteY2" fmla="*/ 0 h 123068"/>
                <a:gd name="connsiteX3" fmla="*/ 123068 w 123068"/>
                <a:gd name="connsiteY3" fmla="*/ 61534 h 123068"/>
                <a:gd name="connsiteX4" fmla="*/ 61534 w 123068"/>
                <a:gd name="connsiteY4" fmla="*/ 123068 h 123068"/>
                <a:gd name="connsiteX5" fmla="*/ 61534 w 123068"/>
                <a:gd name="connsiteY5" fmla="*/ 40087 h 123068"/>
                <a:gd name="connsiteX6" fmla="*/ 40087 w 123068"/>
                <a:gd name="connsiteY6" fmla="*/ 61534 h 123068"/>
                <a:gd name="connsiteX7" fmla="*/ 61534 w 123068"/>
                <a:gd name="connsiteY7" fmla="*/ 82981 h 123068"/>
                <a:gd name="connsiteX8" fmla="*/ 82981 w 123068"/>
                <a:gd name="connsiteY8" fmla="*/ 61534 h 123068"/>
                <a:gd name="connsiteX9" fmla="*/ 61534 w 123068"/>
                <a:gd name="connsiteY9" fmla="*/ 40087 h 123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3068" h="123068">
                  <a:moveTo>
                    <a:pt x="61534" y="123068"/>
                  </a:moveTo>
                  <a:cubicBezTo>
                    <a:pt x="27620" y="123068"/>
                    <a:pt x="0" y="95448"/>
                    <a:pt x="0" y="61534"/>
                  </a:cubicBezTo>
                  <a:cubicBezTo>
                    <a:pt x="0" y="27620"/>
                    <a:pt x="27620" y="0"/>
                    <a:pt x="61534" y="0"/>
                  </a:cubicBezTo>
                  <a:cubicBezTo>
                    <a:pt x="95448" y="0"/>
                    <a:pt x="123068" y="27620"/>
                    <a:pt x="123068" y="61534"/>
                  </a:cubicBezTo>
                  <a:cubicBezTo>
                    <a:pt x="123068" y="95448"/>
                    <a:pt x="95448" y="123068"/>
                    <a:pt x="61534" y="123068"/>
                  </a:cubicBezTo>
                  <a:close/>
                  <a:moveTo>
                    <a:pt x="61534" y="40087"/>
                  </a:moveTo>
                  <a:cubicBezTo>
                    <a:pt x="49708" y="40087"/>
                    <a:pt x="40087" y="49708"/>
                    <a:pt x="40087" y="61534"/>
                  </a:cubicBezTo>
                  <a:cubicBezTo>
                    <a:pt x="40087" y="73360"/>
                    <a:pt x="49708" y="82981"/>
                    <a:pt x="61534" y="82981"/>
                  </a:cubicBezTo>
                  <a:cubicBezTo>
                    <a:pt x="73360" y="82981"/>
                    <a:pt x="82981" y="73360"/>
                    <a:pt x="82981" y="61534"/>
                  </a:cubicBezTo>
                  <a:cubicBezTo>
                    <a:pt x="82981" y="49708"/>
                    <a:pt x="73360" y="40087"/>
                    <a:pt x="61534" y="40087"/>
                  </a:cubicBezTo>
                  <a:close/>
                </a:path>
              </a:pathLst>
            </a:custGeom>
            <a:solidFill>
              <a:srgbClr val="231F20"/>
            </a:solidFill>
            <a:ln w="4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3" name="Forma Livre: Forma 122">
              <a:extLst>
                <a:ext uri="{FF2B5EF4-FFF2-40B4-BE49-F238E27FC236}">
                  <a16:creationId xmlns:a16="http://schemas.microsoft.com/office/drawing/2014/main" id="{095F7197-A641-C747-04C9-3CC129537830}"/>
                </a:ext>
              </a:extLst>
            </p:cNvPr>
            <p:cNvSpPr/>
            <p:nvPr/>
          </p:nvSpPr>
          <p:spPr>
            <a:xfrm>
              <a:off x="4011020" y="2481220"/>
              <a:ext cx="1311726" cy="632213"/>
            </a:xfrm>
            <a:custGeom>
              <a:avLst/>
              <a:gdLst>
                <a:gd name="connsiteX0" fmla="*/ 1316290 w 2927802"/>
                <a:gd name="connsiteY0" fmla="*/ 1411116 h 1411115"/>
                <a:gd name="connsiteX1" fmla="*/ 1103 w 2927802"/>
                <a:gd name="connsiteY1" fmla="*/ 474234 h 1411115"/>
                <a:gd name="connsiteX2" fmla="*/ 13490 w 2927802"/>
                <a:gd name="connsiteY2" fmla="*/ 448738 h 1411115"/>
                <a:gd name="connsiteX3" fmla="*/ 38985 w 2927802"/>
                <a:gd name="connsiteY3" fmla="*/ 461125 h 1411115"/>
                <a:gd name="connsiteX4" fmla="*/ 1316290 w 2927802"/>
                <a:gd name="connsiteY4" fmla="*/ 1370988 h 1411115"/>
                <a:gd name="connsiteX5" fmla="*/ 2667235 w 2927802"/>
                <a:gd name="connsiteY5" fmla="*/ 20044 h 1411115"/>
                <a:gd name="connsiteX6" fmla="*/ 2667235 w 2927802"/>
                <a:gd name="connsiteY6" fmla="*/ 0 h 1411115"/>
                <a:gd name="connsiteX7" fmla="*/ 2907759 w 2927802"/>
                <a:gd name="connsiteY7" fmla="*/ 0 h 1411115"/>
                <a:gd name="connsiteX8" fmla="*/ 2927803 w 2927802"/>
                <a:gd name="connsiteY8" fmla="*/ 20044 h 1411115"/>
                <a:gd name="connsiteX9" fmla="*/ 2907759 w 2927802"/>
                <a:gd name="connsiteY9" fmla="*/ 40087 h 1411115"/>
                <a:gd name="connsiteX10" fmla="*/ 2707162 w 2927802"/>
                <a:gd name="connsiteY10" fmla="*/ 40087 h 1411115"/>
                <a:gd name="connsiteX11" fmla="*/ 2299874 w 2927802"/>
                <a:gd name="connsiteY11" fmla="*/ 1003668 h 1411115"/>
                <a:gd name="connsiteX12" fmla="*/ 1316250 w 2927802"/>
                <a:gd name="connsiteY12" fmla="*/ 1411076 h 1411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27802" h="1411115">
                  <a:moveTo>
                    <a:pt x="1316290" y="1411116"/>
                  </a:moveTo>
                  <a:cubicBezTo>
                    <a:pt x="723117" y="1411116"/>
                    <a:pt x="194565" y="1034615"/>
                    <a:pt x="1103" y="474234"/>
                  </a:cubicBezTo>
                  <a:cubicBezTo>
                    <a:pt x="-2505" y="463771"/>
                    <a:pt x="3027" y="452346"/>
                    <a:pt x="13490" y="448738"/>
                  </a:cubicBezTo>
                  <a:cubicBezTo>
                    <a:pt x="23953" y="445130"/>
                    <a:pt x="35378" y="450662"/>
                    <a:pt x="38985" y="461125"/>
                  </a:cubicBezTo>
                  <a:cubicBezTo>
                    <a:pt x="226875" y="1005352"/>
                    <a:pt x="740194" y="1370988"/>
                    <a:pt x="1316290" y="1370988"/>
                  </a:cubicBezTo>
                  <a:cubicBezTo>
                    <a:pt x="2061194" y="1370988"/>
                    <a:pt x="2667235" y="764947"/>
                    <a:pt x="2667235" y="20044"/>
                  </a:cubicBezTo>
                  <a:lnTo>
                    <a:pt x="2667235" y="0"/>
                  </a:lnTo>
                  <a:lnTo>
                    <a:pt x="2907759" y="0"/>
                  </a:lnTo>
                  <a:cubicBezTo>
                    <a:pt x="2918823" y="0"/>
                    <a:pt x="2927803" y="8980"/>
                    <a:pt x="2927803" y="20044"/>
                  </a:cubicBezTo>
                  <a:cubicBezTo>
                    <a:pt x="2927803" y="31108"/>
                    <a:pt x="2918823" y="40087"/>
                    <a:pt x="2907759" y="40087"/>
                  </a:cubicBezTo>
                  <a:lnTo>
                    <a:pt x="2707162" y="40087"/>
                  </a:lnTo>
                  <a:cubicBezTo>
                    <a:pt x="2702071" y="404161"/>
                    <a:pt x="2557876" y="745665"/>
                    <a:pt x="2299874" y="1003668"/>
                  </a:cubicBezTo>
                  <a:cubicBezTo>
                    <a:pt x="2037141" y="1266401"/>
                    <a:pt x="1687820" y="1411076"/>
                    <a:pt x="1316250" y="1411076"/>
                  </a:cubicBezTo>
                  <a:close/>
                </a:path>
              </a:pathLst>
            </a:custGeom>
            <a:solidFill>
              <a:srgbClr val="231F20"/>
            </a:solidFill>
            <a:ln w="4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4" name="Forma Livre: Forma 123">
              <a:extLst>
                <a:ext uri="{FF2B5EF4-FFF2-40B4-BE49-F238E27FC236}">
                  <a16:creationId xmlns:a16="http://schemas.microsoft.com/office/drawing/2014/main" id="{1DCE5B9E-6F76-326C-A609-BCB2DA02D15B}"/>
                </a:ext>
              </a:extLst>
            </p:cNvPr>
            <p:cNvSpPr/>
            <p:nvPr/>
          </p:nvSpPr>
          <p:spPr>
            <a:xfrm>
              <a:off x="3997838" y="1867002"/>
              <a:ext cx="1054307" cy="475028"/>
            </a:xfrm>
            <a:custGeom>
              <a:avLst/>
              <a:gdLst>
                <a:gd name="connsiteX0" fmla="*/ 20064 w 2353238"/>
                <a:gd name="connsiteY0" fmla="*/ 1060271 h 1060271"/>
                <a:gd name="connsiteX1" fmla="*/ 14933 w 2353238"/>
                <a:gd name="connsiteY1" fmla="*/ 1059590 h 1060271"/>
                <a:gd name="connsiteX2" fmla="*/ 662 w 2353238"/>
                <a:gd name="connsiteY2" fmla="*/ 1035096 h 1060271"/>
                <a:gd name="connsiteX3" fmla="*/ 1345714 w 2353238"/>
                <a:gd name="connsiteY3" fmla="*/ 0 h 1060271"/>
                <a:gd name="connsiteX4" fmla="*/ 1899361 w 2353238"/>
                <a:gd name="connsiteY4" fmla="*/ 114530 h 1060271"/>
                <a:gd name="connsiteX5" fmla="*/ 2347618 w 2353238"/>
                <a:gd name="connsiteY5" fmla="*/ 426049 h 1060271"/>
                <a:gd name="connsiteX6" fmla="*/ 2347097 w 2353238"/>
                <a:gd name="connsiteY6" fmla="*/ 454390 h 1060271"/>
                <a:gd name="connsiteX7" fmla="*/ 2318755 w 2353238"/>
                <a:gd name="connsiteY7" fmla="*/ 453869 h 1060271"/>
                <a:gd name="connsiteX8" fmla="*/ 1345714 w 2353238"/>
                <a:gd name="connsiteY8" fmla="*/ 40087 h 1060271"/>
                <a:gd name="connsiteX9" fmla="*/ 39386 w 2353238"/>
                <a:gd name="connsiteY9" fmla="*/ 1045319 h 1060271"/>
                <a:gd name="connsiteX10" fmla="*/ 20024 w 2353238"/>
                <a:gd name="connsiteY10" fmla="*/ 1060271 h 1060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53238" h="1060271">
                  <a:moveTo>
                    <a:pt x="20064" y="1060271"/>
                  </a:moveTo>
                  <a:cubicBezTo>
                    <a:pt x="18380" y="1060271"/>
                    <a:pt x="16657" y="1060071"/>
                    <a:pt x="14933" y="1059590"/>
                  </a:cubicBezTo>
                  <a:cubicBezTo>
                    <a:pt x="4229" y="1056783"/>
                    <a:pt x="-2144" y="1045800"/>
                    <a:pt x="662" y="1035096"/>
                  </a:cubicBezTo>
                  <a:cubicBezTo>
                    <a:pt x="161492" y="425648"/>
                    <a:pt x="714618" y="0"/>
                    <a:pt x="1345714" y="0"/>
                  </a:cubicBezTo>
                  <a:cubicBezTo>
                    <a:pt x="1538093" y="0"/>
                    <a:pt x="1724339" y="38524"/>
                    <a:pt x="1899361" y="114530"/>
                  </a:cubicBezTo>
                  <a:cubicBezTo>
                    <a:pt x="2068409" y="187930"/>
                    <a:pt x="2219218" y="292758"/>
                    <a:pt x="2347618" y="426049"/>
                  </a:cubicBezTo>
                  <a:cubicBezTo>
                    <a:pt x="2355315" y="434026"/>
                    <a:pt x="2355074" y="446694"/>
                    <a:pt x="2347097" y="454390"/>
                  </a:cubicBezTo>
                  <a:cubicBezTo>
                    <a:pt x="2339119" y="462087"/>
                    <a:pt x="2326451" y="461847"/>
                    <a:pt x="2318755" y="453869"/>
                  </a:cubicBezTo>
                  <a:cubicBezTo>
                    <a:pt x="2061715" y="187048"/>
                    <a:pt x="1716121" y="40087"/>
                    <a:pt x="1345714" y="40087"/>
                  </a:cubicBezTo>
                  <a:cubicBezTo>
                    <a:pt x="732777" y="40087"/>
                    <a:pt x="195607" y="453468"/>
                    <a:pt x="39386" y="1045319"/>
                  </a:cubicBezTo>
                  <a:cubicBezTo>
                    <a:pt x="37021" y="1054298"/>
                    <a:pt x="28883" y="1060271"/>
                    <a:pt x="20024" y="1060271"/>
                  </a:cubicBezTo>
                  <a:close/>
                </a:path>
              </a:pathLst>
            </a:custGeom>
            <a:solidFill>
              <a:srgbClr val="231F20"/>
            </a:solidFill>
            <a:ln w="4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5" name="Forma Livre: Forma 124">
              <a:extLst>
                <a:ext uri="{FF2B5EF4-FFF2-40B4-BE49-F238E27FC236}">
                  <a16:creationId xmlns:a16="http://schemas.microsoft.com/office/drawing/2014/main" id="{6AC25A45-66DC-7638-11B2-BB66BAE088C2}"/>
                </a:ext>
              </a:extLst>
            </p:cNvPr>
            <p:cNvSpPr/>
            <p:nvPr/>
          </p:nvSpPr>
          <p:spPr>
            <a:xfrm>
              <a:off x="3986451" y="2645382"/>
              <a:ext cx="55138" cy="55138"/>
            </a:xfrm>
            <a:custGeom>
              <a:avLst/>
              <a:gdLst>
                <a:gd name="connsiteX0" fmla="*/ 61534 w 123068"/>
                <a:gd name="connsiteY0" fmla="*/ 123068 h 123068"/>
                <a:gd name="connsiteX1" fmla="*/ 0 w 123068"/>
                <a:gd name="connsiteY1" fmla="*/ 61534 h 123068"/>
                <a:gd name="connsiteX2" fmla="*/ 61534 w 123068"/>
                <a:gd name="connsiteY2" fmla="*/ 0 h 123068"/>
                <a:gd name="connsiteX3" fmla="*/ 123068 w 123068"/>
                <a:gd name="connsiteY3" fmla="*/ 61534 h 123068"/>
                <a:gd name="connsiteX4" fmla="*/ 61534 w 123068"/>
                <a:gd name="connsiteY4" fmla="*/ 123068 h 123068"/>
                <a:gd name="connsiteX5" fmla="*/ 61534 w 123068"/>
                <a:gd name="connsiteY5" fmla="*/ 40087 h 123068"/>
                <a:gd name="connsiteX6" fmla="*/ 40087 w 123068"/>
                <a:gd name="connsiteY6" fmla="*/ 61534 h 123068"/>
                <a:gd name="connsiteX7" fmla="*/ 61534 w 123068"/>
                <a:gd name="connsiteY7" fmla="*/ 82981 h 123068"/>
                <a:gd name="connsiteX8" fmla="*/ 82981 w 123068"/>
                <a:gd name="connsiteY8" fmla="*/ 61534 h 123068"/>
                <a:gd name="connsiteX9" fmla="*/ 61534 w 123068"/>
                <a:gd name="connsiteY9" fmla="*/ 40087 h 123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3068" h="123068">
                  <a:moveTo>
                    <a:pt x="61534" y="123068"/>
                  </a:moveTo>
                  <a:cubicBezTo>
                    <a:pt x="27620" y="123068"/>
                    <a:pt x="0" y="95448"/>
                    <a:pt x="0" y="61534"/>
                  </a:cubicBezTo>
                  <a:cubicBezTo>
                    <a:pt x="0" y="27620"/>
                    <a:pt x="27620" y="0"/>
                    <a:pt x="61534" y="0"/>
                  </a:cubicBezTo>
                  <a:cubicBezTo>
                    <a:pt x="95448" y="0"/>
                    <a:pt x="123068" y="27620"/>
                    <a:pt x="123068" y="61534"/>
                  </a:cubicBezTo>
                  <a:cubicBezTo>
                    <a:pt x="123068" y="95448"/>
                    <a:pt x="95448" y="123068"/>
                    <a:pt x="61534" y="123068"/>
                  </a:cubicBezTo>
                  <a:close/>
                  <a:moveTo>
                    <a:pt x="61534" y="40087"/>
                  </a:moveTo>
                  <a:cubicBezTo>
                    <a:pt x="49708" y="40087"/>
                    <a:pt x="40087" y="49708"/>
                    <a:pt x="40087" y="61534"/>
                  </a:cubicBezTo>
                  <a:cubicBezTo>
                    <a:pt x="40087" y="73360"/>
                    <a:pt x="49708" y="82981"/>
                    <a:pt x="61534" y="82981"/>
                  </a:cubicBezTo>
                  <a:cubicBezTo>
                    <a:pt x="73360" y="82981"/>
                    <a:pt x="82981" y="73360"/>
                    <a:pt x="82981" y="61534"/>
                  </a:cubicBezTo>
                  <a:cubicBezTo>
                    <a:pt x="82981" y="49708"/>
                    <a:pt x="73360" y="40087"/>
                    <a:pt x="61534" y="40087"/>
                  </a:cubicBezTo>
                  <a:close/>
                </a:path>
              </a:pathLst>
            </a:custGeom>
            <a:solidFill>
              <a:srgbClr val="231F20"/>
            </a:solidFill>
            <a:ln w="4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126" name="Agrupar 125">
            <a:extLst>
              <a:ext uri="{FF2B5EF4-FFF2-40B4-BE49-F238E27FC236}">
                <a16:creationId xmlns:a16="http://schemas.microsoft.com/office/drawing/2014/main" id="{DB08A9FB-D6D0-226F-AFF8-550BE1E30854}"/>
              </a:ext>
            </a:extLst>
          </p:cNvPr>
          <p:cNvGrpSpPr/>
          <p:nvPr/>
        </p:nvGrpSpPr>
        <p:grpSpPr>
          <a:xfrm>
            <a:off x="10379308" y="2749981"/>
            <a:ext cx="1084734" cy="1011787"/>
            <a:chOff x="3986451" y="1867002"/>
            <a:chExt cx="1336295" cy="1246431"/>
          </a:xfrm>
        </p:grpSpPr>
        <p:pic>
          <p:nvPicPr>
            <p:cNvPr id="127" name="Imagem 126">
              <a:extLst>
                <a:ext uri="{FF2B5EF4-FFF2-40B4-BE49-F238E27FC236}">
                  <a16:creationId xmlns:a16="http://schemas.microsoft.com/office/drawing/2014/main" id="{F168C266-8AF0-DD1D-D4AC-A0C2E2B472B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20274" y="1917302"/>
              <a:ext cx="1145831" cy="1145831"/>
            </a:xfrm>
            <a:prstGeom prst="ellipse">
              <a:avLst/>
            </a:prstGeom>
          </p:spPr>
        </p:pic>
        <p:sp>
          <p:nvSpPr>
            <p:cNvPr id="128" name="Forma Livre: Forma 127">
              <a:extLst>
                <a:ext uri="{FF2B5EF4-FFF2-40B4-BE49-F238E27FC236}">
                  <a16:creationId xmlns:a16="http://schemas.microsoft.com/office/drawing/2014/main" id="{24066856-91EC-5944-6BEF-E09849E46090}"/>
                </a:ext>
              </a:extLst>
            </p:cNvPr>
            <p:cNvSpPr/>
            <p:nvPr/>
          </p:nvSpPr>
          <p:spPr>
            <a:xfrm>
              <a:off x="5034181" y="2055601"/>
              <a:ext cx="55138" cy="55138"/>
            </a:xfrm>
            <a:custGeom>
              <a:avLst/>
              <a:gdLst>
                <a:gd name="connsiteX0" fmla="*/ 61534 w 123068"/>
                <a:gd name="connsiteY0" fmla="*/ 123068 h 123068"/>
                <a:gd name="connsiteX1" fmla="*/ 0 w 123068"/>
                <a:gd name="connsiteY1" fmla="*/ 61534 h 123068"/>
                <a:gd name="connsiteX2" fmla="*/ 61534 w 123068"/>
                <a:gd name="connsiteY2" fmla="*/ 0 h 123068"/>
                <a:gd name="connsiteX3" fmla="*/ 123068 w 123068"/>
                <a:gd name="connsiteY3" fmla="*/ 61534 h 123068"/>
                <a:gd name="connsiteX4" fmla="*/ 61534 w 123068"/>
                <a:gd name="connsiteY4" fmla="*/ 123068 h 123068"/>
                <a:gd name="connsiteX5" fmla="*/ 61534 w 123068"/>
                <a:gd name="connsiteY5" fmla="*/ 40087 h 123068"/>
                <a:gd name="connsiteX6" fmla="*/ 40087 w 123068"/>
                <a:gd name="connsiteY6" fmla="*/ 61534 h 123068"/>
                <a:gd name="connsiteX7" fmla="*/ 61534 w 123068"/>
                <a:gd name="connsiteY7" fmla="*/ 82981 h 123068"/>
                <a:gd name="connsiteX8" fmla="*/ 82981 w 123068"/>
                <a:gd name="connsiteY8" fmla="*/ 61534 h 123068"/>
                <a:gd name="connsiteX9" fmla="*/ 61534 w 123068"/>
                <a:gd name="connsiteY9" fmla="*/ 40087 h 123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3068" h="123068">
                  <a:moveTo>
                    <a:pt x="61534" y="123068"/>
                  </a:moveTo>
                  <a:cubicBezTo>
                    <a:pt x="27620" y="123068"/>
                    <a:pt x="0" y="95448"/>
                    <a:pt x="0" y="61534"/>
                  </a:cubicBezTo>
                  <a:cubicBezTo>
                    <a:pt x="0" y="27620"/>
                    <a:pt x="27620" y="0"/>
                    <a:pt x="61534" y="0"/>
                  </a:cubicBezTo>
                  <a:cubicBezTo>
                    <a:pt x="95448" y="0"/>
                    <a:pt x="123068" y="27620"/>
                    <a:pt x="123068" y="61534"/>
                  </a:cubicBezTo>
                  <a:cubicBezTo>
                    <a:pt x="123068" y="95448"/>
                    <a:pt x="95448" y="123068"/>
                    <a:pt x="61534" y="123068"/>
                  </a:cubicBezTo>
                  <a:close/>
                  <a:moveTo>
                    <a:pt x="61534" y="40087"/>
                  </a:moveTo>
                  <a:cubicBezTo>
                    <a:pt x="49708" y="40087"/>
                    <a:pt x="40087" y="49708"/>
                    <a:pt x="40087" y="61534"/>
                  </a:cubicBezTo>
                  <a:cubicBezTo>
                    <a:pt x="40087" y="73360"/>
                    <a:pt x="49708" y="82981"/>
                    <a:pt x="61534" y="82981"/>
                  </a:cubicBezTo>
                  <a:cubicBezTo>
                    <a:pt x="73360" y="82981"/>
                    <a:pt x="82981" y="73360"/>
                    <a:pt x="82981" y="61534"/>
                  </a:cubicBezTo>
                  <a:cubicBezTo>
                    <a:pt x="82981" y="49708"/>
                    <a:pt x="73360" y="40087"/>
                    <a:pt x="61534" y="40087"/>
                  </a:cubicBezTo>
                  <a:close/>
                </a:path>
              </a:pathLst>
            </a:custGeom>
            <a:solidFill>
              <a:srgbClr val="231F20"/>
            </a:solidFill>
            <a:ln w="4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9" name="Forma Livre: Forma 128">
              <a:extLst>
                <a:ext uri="{FF2B5EF4-FFF2-40B4-BE49-F238E27FC236}">
                  <a16:creationId xmlns:a16="http://schemas.microsoft.com/office/drawing/2014/main" id="{F76A9624-CEFD-CDE5-FD59-134FCA396EEB}"/>
                </a:ext>
              </a:extLst>
            </p:cNvPr>
            <p:cNvSpPr/>
            <p:nvPr/>
          </p:nvSpPr>
          <p:spPr>
            <a:xfrm>
              <a:off x="4011020" y="2481220"/>
              <a:ext cx="1311726" cy="632213"/>
            </a:xfrm>
            <a:custGeom>
              <a:avLst/>
              <a:gdLst>
                <a:gd name="connsiteX0" fmla="*/ 1316290 w 2927802"/>
                <a:gd name="connsiteY0" fmla="*/ 1411116 h 1411115"/>
                <a:gd name="connsiteX1" fmla="*/ 1103 w 2927802"/>
                <a:gd name="connsiteY1" fmla="*/ 474234 h 1411115"/>
                <a:gd name="connsiteX2" fmla="*/ 13490 w 2927802"/>
                <a:gd name="connsiteY2" fmla="*/ 448738 h 1411115"/>
                <a:gd name="connsiteX3" fmla="*/ 38985 w 2927802"/>
                <a:gd name="connsiteY3" fmla="*/ 461125 h 1411115"/>
                <a:gd name="connsiteX4" fmla="*/ 1316290 w 2927802"/>
                <a:gd name="connsiteY4" fmla="*/ 1370988 h 1411115"/>
                <a:gd name="connsiteX5" fmla="*/ 2667235 w 2927802"/>
                <a:gd name="connsiteY5" fmla="*/ 20044 h 1411115"/>
                <a:gd name="connsiteX6" fmla="*/ 2667235 w 2927802"/>
                <a:gd name="connsiteY6" fmla="*/ 0 h 1411115"/>
                <a:gd name="connsiteX7" fmla="*/ 2907759 w 2927802"/>
                <a:gd name="connsiteY7" fmla="*/ 0 h 1411115"/>
                <a:gd name="connsiteX8" fmla="*/ 2927803 w 2927802"/>
                <a:gd name="connsiteY8" fmla="*/ 20044 h 1411115"/>
                <a:gd name="connsiteX9" fmla="*/ 2907759 w 2927802"/>
                <a:gd name="connsiteY9" fmla="*/ 40087 h 1411115"/>
                <a:gd name="connsiteX10" fmla="*/ 2707162 w 2927802"/>
                <a:gd name="connsiteY10" fmla="*/ 40087 h 1411115"/>
                <a:gd name="connsiteX11" fmla="*/ 2299874 w 2927802"/>
                <a:gd name="connsiteY11" fmla="*/ 1003668 h 1411115"/>
                <a:gd name="connsiteX12" fmla="*/ 1316250 w 2927802"/>
                <a:gd name="connsiteY12" fmla="*/ 1411076 h 1411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27802" h="1411115">
                  <a:moveTo>
                    <a:pt x="1316290" y="1411116"/>
                  </a:moveTo>
                  <a:cubicBezTo>
                    <a:pt x="723117" y="1411116"/>
                    <a:pt x="194565" y="1034615"/>
                    <a:pt x="1103" y="474234"/>
                  </a:cubicBezTo>
                  <a:cubicBezTo>
                    <a:pt x="-2505" y="463771"/>
                    <a:pt x="3027" y="452346"/>
                    <a:pt x="13490" y="448738"/>
                  </a:cubicBezTo>
                  <a:cubicBezTo>
                    <a:pt x="23953" y="445130"/>
                    <a:pt x="35378" y="450662"/>
                    <a:pt x="38985" y="461125"/>
                  </a:cubicBezTo>
                  <a:cubicBezTo>
                    <a:pt x="226875" y="1005352"/>
                    <a:pt x="740194" y="1370988"/>
                    <a:pt x="1316290" y="1370988"/>
                  </a:cubicBezTo>
                  <a:cubicBezTo>
                    <a:pt x="2061194" y="1370988"/>
                    <a:pt x="2667235" y="764947"/>
                    <a:pt x="2667235" y="20044"/>
                  </a:cubicBezTo>
                  <a:lnTo>
                    <a:pt x="2667235" y="0"/>
                  </a:lnTo>
                  <a:lnTo>
                    <a:pt x="2907759" y="0"/>
                  </a:lnTo>
                  <a:cubicBezTo>
                    <a:pt x="2918823" y="0"/>
                    <a:pt x="2927803" y="8980"/>
                    <a:pt x="2927803" y="20044"/>
                  </a:cubicBezTo>
                  <a:cubicBezTo>
                    <a:pt x="2927803" y="31108"/>
                    <a:pt x="2918823" y="40087"/>
                    <a:pt x="2907759" y="40087"/>
                  </a:cubicBezTo>
                  <a:lnTo>
                    <a:pt x="2707162" y="40087"/>
                  </a:lnTo>
                  <a:cubicBezTo>
                    <a:pt x="2702071" y="404161"/>
                    <a:pt x="2557876" y="745665"/>
                    <a:pt x="2299874" y="1003668"/>
                  </a:cubicBezTo>
                  <a:cubicBezTo>
                    <a:pt x="2037141" y="1266401"/>
                    <a:pt x="1687820" y="1411076"/>
                    <a:pt x="1316250" y="1411076"/>
                  </a:cubicBezTo>
                  <a:close/>
                </a:path>
              </a:pathLst>
            </a:custGeom>
            <a:solidFill>
              <a:srgbClr val="231F20"/>
            </a:solidFill>
            <a:ln w="4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0" name="Forma Livre: Forma 129">
              <a:extLst>
                <a:ext uri="{FF2B5EF4-FFF2-40B4-BE49-F238E27FC236}">
                  <a16:creationId xmlns:a16="http://schemas.microsoft.com/office/drawing/2014/main" id="{D8721991-E942-AFFD-5BFC-5034D691CBEE}"/>
                </a:ext>
              </a:extLst>
            </p:cNvPr>
            <p:cNvSpPr/>
            <p:nvPr/>
          </p:nvSpPr>
          <p:spPr>
            <a:xfrm>
              <a:off x="3997838" y="1867002"/>
              <a:ext cx="1054307" cy="475028"/>
            </a:xfrm>
            <a:custGeom>
              <a:avLst/>
              <a:gdLst>
                <a:gd name="connsiteX0" fmla="*/ 20064 w 2353238"/>
                <a:gd name="connsiteY0" fmla="*/ 1060271 h 1060271"/>
                <a:gd name="connsiteX1" fmla="*/ 14933 w 2353238"/>
                <a:gd name="connsiteY1" fmla="*/ 1059590 h 1060271"/>
                <a:gd name="connsiteX2" fmla="*/ 662 w 2353238"/>
                <a:gd name="connsiteY2" fmla="*/ 1035096 h 1060271"/>
                <a:gd name="connsiteX3" fmla="*/ 1345714 w 2353238"/>
                <a:gd name="connsiteY3" fmla="*/ 0 h 1060271"/>
                <a:gd name="connsiteX4" fmla="*/ 1899361 w 2353238"/>
                <a:gd name="connsiteY4" fmla="*/ 114530 h 1060271"/>
                <a:gd name="connsiteX5" fmla="*/ 2347618 w 2353238"/>
                <a:gd name="connsiteY5" fmla="*/ 426049 h 1060271"/>
                <a:gd name="connsiteX6" fmla="*/ 2347097 w 2353238"/>
                <a:gd name="connsiteY6" fmla="*/ 454390 h 1060271"/>
                <a:gd name="connsiteX7" fmla="*/ 2318755 w 2353238"/>
                <a:gd name="connsiteY7" fmla="*/ 453869 h 1060271"/>
                <a:gd name="connsiteX8" fmla="*/ 1345714 w 2353238"/>
                <a:gd name="connsiteY8" fmla="*/ 40087 h 1060271"/>
                <a:gd name="connsiteX9" fmla="*/ 39386 w 2353238"/>
                <a:gd name="connsiteY9" fmla="*/ 1045319 h 1060271"/>
                <a:gd name="connsiteX10" fmla="*/ 20024 w 2353238"/>
                <a:gd name="connsiteY10" fmla="*/ 1060271 h 1060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53238" h="1060271">
                  <a:moveTo>
                    <a:pt x="20064" y="1060271"/>
                  </a:moveTo>
                  <a:cubicBezTo>
                    <a:pt x="18380" y="1060271"/>
                    <a:pt x="16657" y="1060071"/>
                    <a:pt x="14933" y="1059590"/>
                  </a:cubicBezTo>
                  <a:cubicBezTo>
                    <a:pt x="4229" y="1056783"/>
                    <a:pt x="-2144" y="1045800"/>
                    <a:pt x="662" y="1035096"/>
                  </a:cubicBezTo>
                  <a:cubicBezTo>
                    <a:pt x="161492" y="425648"/>
                    <a:pt x="714618" y="0"/>
                    <a:pt x="1345714" y="0"/>
                  </a:cubicBezTo>
                  <a:cubicBezTo>
                    <a:pt x="1538093" y="0"/>
                    <a:pt x="1724339" y="38524"/>
                    <a:pt x="1899361" y="114530"/>
                  </a:cubicBezTo>
                  <a:cubicBezTo>
                    <a:pt x="2068409" y="187930"/>
                    <a:pt x="2219218" y="292758"/>
                    <a:pt x="2347618" y="426049"/>
                  </a:cubicBezTo>
                  <a:cubicBezTo>
                    <a:pt x="2355315" y="434026"/>
                    <a:pt x="2355074" y="446694"/>
                    <a:pt x="2347097" y="454390"/>
                  </a:cubicBezTo>
                  <a:cubicBezTo>
                    <a:pt x="2339119" y="462087"/>
                    <a:pt x="2326451" y="461847"/>
                    <a:pt x="2318755" y="453869"/>
                  </a:cubicBezTo>
                  <a:cubicBezTo>
                    <a:pt x="2061715" y="187048"/>
                    <a:pt x="1716121" y="40087"/>
                    <a:pt x="1345714" y="40087"/>
                  </a:cubicBezTo>
                  <a:cubicBezTo>
                    <a:pt x="732777" y="40087"/>
                    <a:pt x="195607" y="453468"/>
                    <a:pt x="39386" y="1045319"/>
                  </a:cubicBezTo>
                  <a:cubicBezTo>
                    <a:pt x="37021" y="1054298"/>
                    <a:pt x="28883" y="1060271"/>
                    <a:pt x="20024" y="1060271"/>
                  </a:cubicBezTo>
                  <a:close/>
                </a:path>
              </a:pathLst>
            </a:custGeom>
            <a:solidFill>
              <a:srgbClr val="231F20"/>
            </a:solidFill>
            <a:ln w="4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1" name="Forma Livre: Forma 130">
              <a:extLst>
                <a:ext uri="{FF2B5EF4-FFF2-40B4-BE49-F238E27FC236}">
                  <a16:creationId xmlns:a16="http://schemas.microsoft.com/office/drawing/2014/main" id="{87A68AC9-2DAD-5B83-3E92-8CDEC0A92F47}"/>
                </a:ext>
              </a:extLst>
            </p:cNvPr>
            <p:cNvSpPr/>
            <p:nvPr/>
          </p:nvSpPr>
          <p:spPr>
            <a:xfrm>
              <a:off x="3986451" y="2645382"/>
              <a:ext cx="55138" cy="55138"/>
            </a:xfrm>
            <a:custGeom>
              <a:avLst/>
              <a:gdLst>
                <a:gd name="connsiteX0" fmla="*/ 61534 w 123068"/>
                <a:gd name="connsiteY0" fmla="*/ 123068 h 123068"/>
                <a:gd name="connsiteX1" fmla="*/ 0 w 123068"/>
                <a:gd name="connsiteY1" fmla="*/ 61534 h 123068"/>
                <a:gd name="connsiteX2" fmla="*/ 61534 w 123068"/>
                <a:gd name="connsiteY2" fmla="*/ 0 h 123068"/>
                <a:gd name="connsiteX3" fmla="*/ 123068 w 123068"/>
                <a:gd name="connsiteY3" fmla="*/ 61534 h 123068"/>
                <a:gd name="connsiteX4" fmla="*/ 61534 w 123068"/>
                <a:gd name="connsiteY4" fmla="*/ 123068 h 123068"/>
                <a:gd name="connsiteX5" fmla="*/ 61534 w 123068"/>
                <a:gd name="connsiteY5" fmla="*/ 40087 h 123068"/>
                <a:gd name="connsiteX6" fmla="*/ 40087 w 123068"/>
                <a:gd name="connsiteY6" fmla="*/ 61534 h 123068"/>
                <a:gd name="connsiteX7" fmla="*/ 61534 w 123068"/>
                <a:gd name="connsiteY7" fmla="*/ 82981 h 123068"/>
                <a:gd name="connsiteX8" fmla="*/ 82981 w 123068"/>
                <a:gd name="connsiteY8" fmla="*/ 61534 h 123068"/>
                <a:gd name="connsiteX9" fmla="*/ 61534 w 123068"/>
                <a:gd name="connsiteY9" fmla="*/ 40087 h 123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3068" h="123068">
                  <a:moveTo>
                    <a:pt x="61534" y="123068"/>
                  </a:moveTo>
                  <a:cubicBezTo>
                    <a:pt x="27620" y="123068"/>
                    <a:pt x="0" y="95448"/>
                    <a:pt x="0" y="61534"/>
                  </a:cubicBezTo>
                  <a:cubicBezTo>
                    <a:pt x="0" y="27620"/>
                    <a:pt x="27620" y="0"/>
                    <a:pt x="61534" y="0"/>
                  </a:cubicBezTo>
                  <a:cubicBezTo>
                    <a:pt x="95448" y="0"/>
                    <a:pt x="123068" y="27620"/>
                    <a:pt x="123068" y="61534"/>
                  </a:cubicBezTo>
                  <a:cubicBezTo>
                    <a:pt x="123068" y="95448"/>
                    <a:pt x="95448" y="123068"/>
                    <a:pt x="61534" y="123068"/>
                  </a:cubicBezTo>
                  <a:close/>
                  <a:moveTo>
                    <a:pt x="61534" y="40087"/>
                  </a:moveTo>
                  <a:cubicBezTo>
                    <a:pt x="49708" y="40087"/>
                    <a:pt x="40087" y="49708"/>
                    <a:pt x="40087" y="61534"/>
                  </a:cubicBezTo>
                  <a:cubicBezTo>
                    <a:pt x="40087" y="73360"/>
                    <a:pt x="49708" y="82981"/>
                    <a:pt x="61534" y="82981"/>
                  </a:cubicBezTo>
                  <a:cubicBezTo>
                    <a:pt x="73360" y="82981"/>
                    <a:pt x="82981" y="73360"/>
                    <a:pt x="82981" y="61534"/>
                  </a:cubicBezTo>
                  <a:cubicBezTo>
                    <a:pt x="82981" y="49708"/>
                    <a:pt x="73360" y="40087"/>
                    <a:pt x="61534" y="40087"/>
                  </a:cubicBezTo>
                  <a:close/>
                </a:path>
              </a:pathLst>
            </a:custGeom>
            <a:solidFill>
              <a:srgbClr val="231F20"/>
            </a:solidFill>
            <a:ln w="4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132" name="Agrupar 131">
            <a:extLst>
              <a:ext uri="{FF2B5EF4-FFF2-40B4-BE49-F238E27FC236}">
                <a16:creationId xmlns:a16="http://schemas.microsoft.com/office/drawing/2014/main" id="{C7B0CA36-1672-5529-EAF7-3137BDA5505D}"/>
              </a:ext>
            </a:extLst>
          </p:cNvPr>
          <p:cNvGrpSpPr/>
          <p:nvPr/>
        </p:nvGrpSpPr>
        <p:grpSpPr>
          <a:xfrm>
            <a:off x="9109716" y="2476369"/>
            <a:ext cx="1084734" cy="1011787"/>
            <a:chOff x="3986451" y="1867002"/>
            <a:chExt cx="1336295" cy="1246431"/>
          </a:xfrm>
        </p:grpSpPr>
        <p:pic>
          <p:nvPicPr>
            <p:cNvPr id="133" name="Imagem 132">
              <a:extLst>
                <a:ext uri="{FF2B5EF4-FFF2-40B4-BE49-F238E27FC236}">
                  <a16:creationId xmlns:a16="http://schemas.microsoft.com/office/drawing/2014/main" id="{6E536957-0EB2-E003-A584-3BA8AD579F7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500" b="12500"/>
            <a:stretch/>
          </p:blipFill>
          <p:spPr>
            <a:xfrm>
              <a:off x="4020274" y="1917302"/>
              <a:ext cx="1145831" cy="1145831"/>
            </a:xfrm>
            <a:prstGeom prst="ellipse">
              <a:avLst/>
            </a:prstGeom>
          </p:spPr>
        </p:pic>
        <p:sp>
          <p:nvSpPr>
            <p:cNvPr id="134" name="Forma Livre: Forma 133">
              <a:extLst>
                <a:ext uri="{FF2B5EF4-FFF2-40B4-BE49-F238E27FC236}">
                  <a16:creationId xmlns:a16="http://schemas.microsoft.com/office/drawing/2014/main" id="{D8E9791B-999A-DEE6-D275-2566C2A575AC}"/>
                </a:ext>
              </a:extLst>
            </p:cNvPr>
            <p:cNvSpPr/>
            <p:nvPr/>
          </p:nvSpPr>
          <p:spPr>
            <a:xfrm>
              <a:off x="5034181" y="2055601"/>
              <a:ext cx="55138" cy="55138"/>
            </a:xfrm>
            <a:custGeom>
              <a:avLst/>
              <a:gdLst>
                <a:gd name="connsiteX0" fmla="*/ 61534 w 123068"/>
                <a:gd name="connsiteY0" fmla="*/ 123068 h 123068"/>
                <a:gd name="connsiteX1" fmla="*/ 0 w 123068"/>
                <a:gd name="connsiteY1" fmla="*/ 61534 h 123068"/>
                <a:gd name="connsiteX2" fmla="*/ 61534 w 123068"/>
                <a:gd name="connsiteY2" fmla="*/ 0 h 123068"/>
                <a:gd name="connsiteX3" fmla="*/ 123068 w 123068"/>
                <a:gd name="connsiteY3" fmla="*/ 61534 h 123068"/>
                <a:gd name="connsiteX4" fmla="*/ 61534 w 123068"/>
                <a:gd name="connsiteY4" fmla="*/ 123068 h 123068"/>
                <a:gd name="connsiteX5" fmla="*/ 61534 w 123068"/>
                <a:gd name="connsiteY5" fmla="*/ 40087 h 123068"/>
                <a:gd name="connsiteX6" fmla="*/ 40087 w 123068"/>
                <a:gd name="connsiteY6" fmla="*/ 61534 h 123068"/>
                <a:gd name="connsiteX7" fmla="*/ 61534 w 123068"/>
                <a:gd name="connsiteY7" fmla="*/ 82981 h 123068"/>
                <a:gd name="connsiteX8" fmla="*/ 82981 w 123068"/>
                <a:gd name="connsiteY8" fmla="*/ 61534 h 123068"/>
                <a:gd name="connsiteX9" fmla="*/ 61534 w 123068"/>
                <a:gd name="connsiteY9" fmla="*/ 40087 h 123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3068" h="123068">
                  <a:moveTo>
                    <a:pt x="61534" y="123068"/>
                  </a:moveTo>
                  <a:cubicBezTo>
                    <a:pt x="27620" y="123068"/>
                    <a:pt x="0" y="95448"/>
                    <a:pt x="0" y="61534"/>
                  </a:cubicBezTo>
                  <a:cubicBezTo>
                    <a:pt x="0" y="27620"/>
                    <a:pt x="27620" y="0"/>
                    <a:pt x="61534" y="0"/>
                  </a:cubicBezTo>
                  <a:cubicBezTo>
                    <a:pt x="95448" y="0"/>
                    <a:pt x="123068" y="27620"/>
                    <a:pt x="123068" y="61534"/>
                  </a:cubicBezTo>
                  <a:cubicBezTo>
                    <a:pt x="123068" y="95448"/>
                    <a:pt x="95448" y="123068"/>
                    <a:pt x="61534" y="123068"/>
                  </a:cubicBezTo>
                  <a:close/>
                  <a:moveTo>
                    <a:pt x="61534" y="40087"/>
                  </a:moveTo>
                  <a:cubicBezTo>
                    <a:pt x="49708" y="40087"/>
                    <a:pt x="40087" y="49708"/>
                    <a:pt x="40087" y="61534"/>
                  </a:cubicBezTo>
                  <a:cubicBezTo>
                    <a:pt x="40087" y="73360"/>
                    <a:pt x="49708" y="82981"/>
                    <a:pt x="61534" y="82981"/>
                  </a:cubicBezTo>
                  <a:cubicBezTo>
                    <a:pt x="73360" y="82981"/>
                    <a:pt x="82981" y="73360"/>
                    <a:pt x="82981" y="61534"/>
                  </a:cubicBezTo>
                  <a:cubicBezTo>
                    <a:pt x="82981" y="49708"/>
                    <a:pt x="73360" y="40087"/>
                    <a:pt x="61534" y="40087"/>
                  </a:cubicBezTo>
                  <a:close/>
                </a:path>
              </a:pathLst>
            </a:custGeom>
            <a:solidFill>
              <a:srgbClr val="231F20"/>
            </a:solidFill>
            <a:ln w="4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5" name="Forma Livre: Forma 134">
              <a:extLst>
                <a:ext uri="{FF2B5EF4-FFF2-40B4-BE49-F238E27FC236}">
                  <a16:creationId xmlns:a16="http://schemas.microsoft.com/office/drawing/2014/main" id="{12CBC723-0F6A-BCBC-EE04-E1F98C02D4CD}"/>
                </a:ext>
              </a:extLst>
            </p:cNvPr>
            <p:cNvSpPr/>
            <p:nvPr/>
          </p:nvSpPr>
          <p:spPr>
            <a:xfrm>
              <a:off x="4011020" y="2481220"/>
              <a:ext cx="1311726" cy="632213"/>
            </a:xfrm>
            <a:custGeom>
              <a:avLst/>
              <a:gdLst>
                <a:gd name="connsiteX0" fmla="*/ 1316290 w 2927802"/>
                <a:gd name="connsiteY0" fmla="*/ 1411116 h 1411115"/>
                <a:gd name="connsiteX1" fmla="*/ 1103 w 2927802"/>
                <a:gd name="connsiteY1" fmla="*/ 474234 h 1411115"/>
                <a:gd name="connsiteX2" fmla="*/ 13490 w 2927802"/>
                <a:gd name="connsiteY2" fmla="*/ 448738 h 1411115"/>
                <a:gd name="connsiteX3" fmla="*/ 38985 w 2927802"/>
                <a:gd name="connsiteY3" fmla="*/ 461125 h 1411115"/>
                <a:gd name="connsiteX4" fmla="*/ 1316290 w 2927802"/>
                <a:gd name="connsiteY4" fmla="*/ 1370988 h 1411115"/>
                <a:gd name="connsiteX5" fmla="*/ 2667235 w 2927802"/>
                <a:gd name="connsiteY5" fmla="*/ 20044 h 1411115"/>
                <a:gd name="connsiteX6" fmla="*/ 2667235 w 2927802"/>
                <a:gd name="connsiteY6" fmla="*/ 0 h 1411115"/>
                <a:gd name="connsiteX7" fmla="*/ 2907759 w 2927802"/>
                <a:gd name="connsiteY7" fmla="*/ 0 h 1411115"/>
                <a:gd name="connsiteX8" fmla="*/ 2927803 w 2927802"/>
                <a:gd name="connsiteY8" fmla="*/ 20044 h 1411115"/>
                <a:gd name="connsiteX9" fmla="*/ 2907759 w 2927802"/>
                <a:gd name="connsiteY9" fmla="*/ 40087 h 1411115"/>
                <a:gd name="connsiteX10" fmla="*/ 2707162 w 2927802"/>
                <a:gd name="connsiteY10" fmla="*/ 40087 h 1411115"/>
                <a:gd name="connsiteX11" fmla="*/ 2299874 w 2927802"/>
                <a:gd name="connsiteY11" fmla="*/ 1003668 h 1411115"/>
                <a:gd name="connsiteX12" fmla="*/ 1316250 w 2927802"/>
                <a:gd name="connsiteY12" fmla="*/ 1411076 h 1411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27802" h="1411115">
                  <a:moveTo>
                    <a:pt x="1316290" y="1411116"/>
                  </a:moveTo>
                  <a:cubicBezTo>
                    <a:pt x="723117" y="1411116"/>
                    <a:pt x="194565" y="1034615"/>
                    <a:pt x="1103" y="474234"/>
                  </a:cubicBezTo>
                  <a:cubicBezTo>
                    <a:pt x="-2505" y="463771"/>
                    <a:pt x="3027" y="452346"/>
                    <a:pt x="13490" y="448738"/>
                  </a:cubicBezTo>
                  <a:cubicBezTo>
                    <a:pt x="23953" y="445130"/>
                    <a:pt x="35378" y="450662"/>
                    <a:pt x="38985" y="461125"/>
                  </a:cubicBezTo>
                  <a:cubicBezTo>
                    <a:pt x="226875" y="1005352"/>
                    <a:pt x="740194" y="1370988"/>
                    <a:pt x="1316290" y="1370988"/>
                  </a:cubicBezTo>
                  <a:cubicBezTo>
                    <a:pt x="2061194" y="1370988"/>
                    <a:pt x="2667235" y="764947"/>
                    <a:pt x="2667235" y="20044"/>
                  </a:cubicBezTo>
                  <a:lnTo>
                    <a:pt x="2667235" y="0"/>
                  </a:lnTo>
                  <a:lnTo>
                    <a:pt x="2907759" y="0"/>
                  </a:lnTo>
                  <a:cubicBezTo>
                    <a:pt x="2918823" y="0"/>
                    <a:pt x="2927803" y="8980"/>
                    <a:pt x="2927803" y="20044"/>
                  </a:cubicBezTo>
                  <a:cubicBezTo>
                    <a:pt x="2927803" y="31108"/>
                    <a:pt x="2918823" y="40087"/>
                    <a:pt x="2907759" y="40087"/>
                  </a:cubicBezTo>
                  <a:lnTo>
                    <a:pt x="2707162" y="40087"/>
                  </a:lnTo>
                  <a:cubicBezTo>
                    <a:pt x="2702071" y="404161"/>
                    <a:pt x="2557876" y="745665"/>
                    <a:pt x="2299874" y="1003668"/>
                  </a:cubicBezTo>
                  <a:cubicBezTo>
                    <a:pt x="2037141" y="1266401"/>
                    <a:pt x="1687820" y="1411076"/>
                    <a:pt x="1316250" y="1411076"/>
                  </a:cubicBezTo>
                  <a:close/>
                </a:path>
              </a:pathLst>
            </a:custGeom>
            <a:solidFill>
              <a:srgbClr val="231F20"/>
            </a:solidFill>
            <a:ln w="4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6" name="Forma Livre: Forma 135">
              <a:extLst>
                <a:ext uri="{FF2B5EF4-FFF2-40B4-BE49-F238E27FC236}">
                  <a16:creationId xmlns:a16="http://schemas.microsoft.com/office/drawing/2014/main" id="{673DE85A-2695-2112-4881-3B3CAB8CA1C6}"/>
                </a:ext>
              </a:extLst>
            </p:cNvPr>
            <p:cNvSpPr/>
            <p:nvPr/>
          </p:nvSpPr>
          <p:spPr>
            <a:xfrm>
              <a:off x="3997838" y="1867002"/>
              <a:ext cx="1054307" cy="475028"/>
            </a:xfrm>
            <a:custGeom>
              <a:avLst/>
              <a:gdLst>
                <a:gd name="connsiteX0" fmla="*/ 20064 w 2353238"/>
                <a:gd name="connsiteY0" fmla="*/ 1060271 h 1060271"/>
                <a:gd name="connsiteX1" fmla="*/ 14933 w 2353238"/>
                <a:gd name="connsiteY1" fmla="*/ 1059590 h 1060271"/>
                <a:gd name="connsiteX2" fmla="*/ 662 w 2353238"/>
                <a:gd name="connsiteY2" fmla="*/ 1035096 h 1060271"/>
                <a:gd name="connsiteX3" fmla="*/ 1345714 w 2353238"/>
                <a:gd name="connsiteY3" fmla="*/ 0 h 1060271"/>
                <a:gd name="connsiteX4" fmla="*/ 1899361 w 2353238"/>
                <a:gd name="connsiteY4" fmla="*/ 114530 h 1060271"/>
                <a:gd name="connsiteX5" fmla="*/ 2347618 w 2353238"/>
                <a:gd name="connsiteY5" fmla="*/ 426049 h 1060271"/>
                <a:gd name="connsiteX6" fmla="*/ 2347097 w 2353238"/>
                <a:gd name="connsiteY6" fmla="*/ 454390 h 1060271"/>
                <a:gd name="connsiteX7" fmla="*/ 2318755 w 2353238"/>
                <a:gd name="connsiteY7" fmla="*/ 453869 h 1060271"/>
                <a:gd name="connsiteX8" fmla="*/ 1345714 w 2353238"/>
                <a:gd name="connsiteY8" fmla="*/ 40087 h 1060271"/>
                <a:gd name="connsiteX9" fmla="*/ 39386 w 2353238"/>
                <a:gd name="connsiteY9" fmla="*/ 1045319 h 1060271"/>
                <a:gd name="connsiteX10" fmla="*/ 20024 w 2353238"/>
                <a:gd name="connsiteY10" fmla="*/ 1060271 h 1060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53238" h="1060271">
                  <a:moveTo>
                    <a:pt x="20064" y="1060271"/>
                  </a:moveTo>
                  <a:cubicBezTo>
                    <a:pt x="18380" y="1060271"/>
                    <a:pt x="16657" y="1060071"/>
                    <a:pt x="14933" y="1059590"/>
                  </a:cubicBezTo>
                  <a:cubicBezTo>
                    <a:pt x="4229" y="1056783"/>
                    <a:pt x="-2144" y="1045800"/>
                    <a:pt x="662" y="1035096"/>
                  </a:cubicBezTo>
                  <a:cubicBezTo>
                    <a:pt x="161492" y="425648"/>
                    <a:pt x="714618" y="0"/>
                    <a:pt x="1345714" y="0"/>
                  </a:cubicBezTo>
                  <a:cubicBezTo>
                    <a:pt x="1538093" y="0"/>
                    <a:pt x="1724339" y="38524"/>
                    <a:pt x="1899361" y="114530"/>
                  </a:cubicBezTo>
                  <a:cubicBezTo>
                    <a:pt x="2068409" y="187930"/>
                    <a:pt x="2219218" y="292758"/>
                    <a:pt x="2347618" y="426049"/>
                  </a:cubicBezTo>
                  <a:cubicBezTo>
                    <a:pt x="2355315" y="434026"/>
                    <a:pt x="2355074" y="446694"/>
                    <a:pt x="2347097" y="454390"/>
                  </a:cubicBezTo>
                  <a:cubicBezTo>
                    <a:pt x="2339119" y="462087"/>
                    <a:pt x="2326451" y="461847"/>
                    <a:pt x="2318755" y="453869"/>
                  </a:cubicBezTo>
                  <a:cubicBezTo>
                    <a:pt x="2061715" y="187048"/>
                    <a:pt x="1716121" y="40087"/>
                    <a:pt x="1345714" y="40087"/>
                  </a:cubicBezTo>
                  <a:cubicBezTo>
                    <a:pt x="732777" y="40087"/>
                    <a:pt x="195607" y="453468"/>
                    <a:pt x="39386" y="1045319"/>
                  </a:cubicBezTo>
                  <a:cubicBezTo>
                    <a:pt x="37021" y="1054298"/>
                    <a:pt x="28883" y="1060271"/>
                    <a:pt x="20024" y="1060271"/>
                  </a:cubicBezTo>
                  <a:close/>
                </a:path>
              </a:pathLst>
            </a:custGeom>
            <a:solidFill>
              <a:srgbClr val="231F20"/>
            </a:solidFill>
            <a:ln w="4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7" name="Forma Livre: Forma 136">
              <a:extLst>
                <a:ext uri="{FF2B5EF4-FFF2-40B4-BE49-F238E27FC236}">
                  <a16:creationId xmlns:a16="http://schemas.microsoft.com/office/drawing/2014/main" id="{1E7B5087-C4AC-6C0B-C8D0-FC7CFB38DC7F}"/>
                </a:ext>
              </a:extLst>
            </p:cNvPr>
            <p:cNvSpPr/>
            <p:nvPr/>
          </p:nvSpPr>
          <p:spPr>
            <a:xfrm>
              <a:off x="3986451" y="2645382"/>
              <a:ext cx="55138" cy="55138"/>
            </a:xfrm>
            <a:custGeom>
              <a:avLst/>
              <a:gdLst>
                <a:gd name="connsiteX0" fmla="*/ 61534 w 123068"/>
                <a:gd name="connsiteY0" fmla="*/ 123068 h 123068"/>
                <a:gd name="connsiteX1" fmla="*/ 0 w 123068"/>
                <a:gd name="connsiteY1" fmla="*/ 61534 h 123068"/>
                <a:gd name="connsiteX2" fmla="*/ 61534 w 123068"/>
                <a:gd name="connsiteY2" fmla="*/ 0 h 123068"/>
                <a:gd name="connsiteX3" fmla="*/ 123068 w 123068"/>
                <a:gd name="connsiteY3" fmla="*/ 61534 h 123068"/>
                <a:gd name="connsiteX4" fmla="*/ 61534 w 123068"/>
                <a:gd name="connsiteY4" fmla="*/ 123068 h 123068"/>
                <a:gd name="connsiteX5" fmla="*/ 61534 w 123068"/>
                <a:gd name="connsiteY5" fmla="*/ 40087 h 123068"/>
                <a:gd name="connsiteX6" fmla="*/ 40087 w 123068"/>
                <a:gd name="connsiteY6" fmla="*/ 61534 h 123068"/>
                <a:gd name="connsiteX7" fmla="*/ 61534 w 123068"/>
                <a:gd name="connsiteY7" fmla="*/ 82981 h 123068"/>
                <a:gd name="connsiteX8" fmla="*/ 82981 w 123068"/>
                <a:gd name="connsiteY8" fmla="*/ 61534 h 123068"/>
                <a:gd name="connsiteX9" fmla="*/ 61534 w 123068"/>
                <a:gd name="connsiteY9" fmla="*/ 40087 h 123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3068" h="123068">
                  <a:moveTo>
                    <a:pt x="61534" y="123068"/>
                  </a:moveTo>
                  <a:cubicBezTo>
                    <a:pt x="27620" y="123068"/>
                    <a:pt x="0" y="95448"/>
                    <a:pt x="0" y="61534"/>
                  </a:cubicBezTo>
                  <a:cubicBezTo>
                    <a:pt x="0" y="27620"/>
                    <a:pt x="27620" y="0"/>
                    <a:pt x="61534" y="0"/>
                  </a:cubicBezTo>
                  <a:cubicBezTo>
                    <a:pt x="95448" y="0"/>
                    <a:pt x="123068" y="27620"/>
                    <a:pt x="123068" y="61534"/>
                  </a:cubicBezTo>
                  <a:cubicBezTo>
                    <a:pt x="123068" y="95448"/>
                    <a:pt x="95448" y="123068"/>
                    <a:pt x="61534" y="123068"/>
                  </a:cubicBezTo>
                  <a:close/>
                  <a:moveTo>
                    <a:pt x="61534" y="40087"/>
                  </a:moveTo>
                  <a:cubicBezTo>
                    <a:pt x="49708" y="40087"/>
                    <a:pt x="40087" y="49708"/>
                    <a:pt x="40087" y="61534"/>
                  </a:cubicBezTo>
                  <a:cubicBezTo>
                    <a:pt x="40087" y="73360"/>
                    <a:pt x="49708" y="82981"/>
                    <a:pt x="61534" y="82981"/>
                  </a:cubicBezTo>
                  <a:cubicBezTo>
                    <a:pt x="73360" y="82981"/>
                    <a:pt x="82981" y="73360"/>
                    <a:pt x="82981" y="61534"/>
                  </a:cubicBezTo>
                  <a:cubicBezTo>
                    <a:pt x="82981" y="49708"/>
                    <a:pt x="73360" y="40087"/>
                    <a:pt x="61534" y="40087"/>
                  </a:cubicBezTo>
                  <a:close/>
                </a:path>
              </a:pathLst>
            </a:custGeom>
            <a:solidFill>
              <a:srgbClr val="231F20"/>
            </a:solidFill>
            <a:ln w="4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140" name="Agrupar 139">
            <a:extLst>
              <a:ext uri="{FF2B5EF4-FFF2-40B4-BE49-F238E27FC236}">
                <a16:creationId xmlns:a16="http://schemas.microsoft.com/office/drawing/2014/main" id="{D6EAD574-C243-56AE-A300-5B46DE8D3AFE}"/>
              </a:ext>
            </a:extLst>
          </p:cNvPr>
          <p:cNvGrpSpPr/>
          <p:nvPr/>
        </p:nvGrpSpPr>
        <p:grpSpPr>
          <a:xfrm>
            <a:off x="9854895" y="1485284"/>
            <a:ext cx="1084734" cy="1011787"/>
            <a:chOff x="3986451" y="1867002"/>
            <a:chExt cx="1336295" cy="1246431"/>
          </a:xfrm>
        </p:grpSpPr>
        <p:pic>
          <p:nvPicPr>
            <p:cNvPr id="141" name="Imagem 140">
              <a:extLst>
                <a:ext uri="{FF2B5EF4-FFF2-40B4-BE49-F238E27FC236}">
                  <a16:creationId xmlns:a16="http://schemas.microsoft.com/office/drawing/2014/main" id="{48418275-C53A-D9A0-EECD-4AD89F92C3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72" b="4972"/>
            <a:stretch/>
          </p:blipFill>
          <p:spPr>
            <a:xfrm>
              <a:off x="4020274" y="1917302"/>
              <a:ext cx="1145831" cy="1145831"/>
            </a:xfrm>
            <a:prstGeom prst="ellipse">
              <a:avLst/>
            </a:prstGeom>
          </p:spPr>
        </p:pic>
        <p:sp>
          <p:nvSpPr>
            <p:cNvPr id="142" name="Forma Livre: Forma 141">
              <a:extLst>
                <a:ext uri="{FF2B5EF4-FFF2-40B4-BE49-F238E27FC236}">
                  <a16:creationId xmlns:a16="http://schemas.microsoft.com/office/drawing/2014/main" id="{42AAA841-017E-D433-07E5-84DA2E977BC3}"/>
                </a:ext>
              </a:extLst>
            </p:cNvPr>
            <p:cNvSpPr/>
            <p:nvPr/>
          </p:nvSpPr>
          <p:spPr>
            <a:xfrm>
              <a:off x="5034181" y="2055601"/>
              <a:ext cx="55138" cy="55138"/>
            </a:xfrm>
            <a:custGeom>
              <a:avLst/>
              <a:gdLst>
                <a:gd name="connsiteX0" fmla="*/ 61534 w 123068"/>
                <a:gd name="connsiteY0" fmla="*/ 123068 h 123068"/>
                <a:gd name="connsiteX1" fmla="*/ 0 w 123068"/>
                <a:gd name="connsiteY1" fmla="*/ 61534 h 123068"/>
                <a:gd name="connsiteX2" fmla="*/ 61534 w 123068"/>
                <a:gd name="connsiteY2" fmla="*/ 0 h 123068"/>
                <a:gd name="connsiteX3" fmla="*/ 123068 w 123068"/>
                <a:gd name="connsiteY3" fmla="*/ 61534 h 123068"/>
                <a:gd name="connsiteX4" fmla="*/ 61534 w 123068"/>
                <a:gd name="connsiteY4" fmla="*/ 123068 h 123068"/>
                <a:gd name="connsiteX5" fmla="*/ 61534 w 123068"/>
                <a:gd name="connsiteY5" fmla="*/ 40087 h 123068"/>
                <a:gd name="connsiteX6" fmla="*/ 40087 w 123068"/>
                <a:gd name="connsiteY6" fmla="*/ 61534 h 123068"/>
                <a:gd name="connsiteX7" fmla="*/ 61534 w 123068"/>
                <a:gd name="connsiteY7" fmla="*/ 82981 h 123068"/>
                <a:gd name="connsiteX8" fmla="*/ 82981 w 123068"/>
                <a:gd name="connsiteY8" fmla="*/ 61534 h 123068"/>
                <a:gd name="connsiteX9" fmla="*/ 61534 w 123068"/>
                <a:gd name="connsiteY9" fmla="*/ 40087 h 123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3068" h="123068">
                  <a:moveTo>
                    <a:pt x="61534" y="123068"/>
                  </a:moveTo>
                  <a:cubicBezTo>
                    <a:pt x="27620" y="123068"/>
                    <a:pt x="0" y="95448"/>
                    <a:pt x="0" y="61534"/>
                  </a:cubicBezTo>
                  <a:cubicBezTo>
                    <a:pt x="0" y="27620"/>
                    <a:pt x="27620" y="0"/>
                    <a:pt x="61534" y="0"/>
                  </a:cubicBezTo>
                  <a:cubicBezTo>
                    <a:pt x="95448" y="0"/>
                    <a:pt x="123068" y="27620"/>
                    <a:pt x="123068" y="61534"/>
                  </a:cubicBezTo>
                  <a:cubicBezTo>
                    <a:pt x="123068" y="95448"/>
                    <a:pt x="95448" y="123068"/>
                    <a:pt x="61534" y="123068"/>
                  </a:cubicBezTo>
                  <a:close/>
                  <a:moveTo>
                    <a:pt x="61534" y="40087"/>
                  </a:moveTo>
                  <a:cubicBezTo>
                    <a:pt x="49708" y="40087"/>
                    <a:pt x="40087" y="49708"/>
                    <a:pt x="40087" y="61534"/>
                  </a:cubicBezTo>
                  <a:cubicBezTo>
                    <a:pt x="40087" y="73360"/>
                    <a:pt x="49708" y="82981"/>
                    <a:pt x="61534" y="82981"/>
                  </a:cubicBezTo>
                  <a:cubicBezTo>
                    <a:pt x="73360" y="82981"/>
                    <a:pt x="82981" y="73360"/>
                    <a:pt x="82981" y="61534"/>
                  </a:cubicBezTo>
                  <a:cubicBezTo>
                    <a:pt x="82981" y="49708"/>
                    <a:pt x="73360" y="40087"/>
                    <a:pt x="61534" y="40087"/>
                  </a:cubicBezTo>
                  <a:close/>
                </a:path>
              </a:pathLst>
            </a:custGeom>
            <a:solidFill>
              <a:srgbClr val="231F20"/>
            </a:solidFill>
            <a:ln w="4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3" name="Forma Livre: Forma 142">
              <a:extLst>
                <a:ext uri="{FF2B5EF4-FFF2-40B4-BE49-F238E27FC236}">
                  <a16:creationId xmlns:a16="http://schemas.microsoft.com/office/drawing/2014/main" id="{32D93F7A-C512-A1CF-3FEB-C0013492F7B7}"/>
                </a:ext>
              </a:extLst>
            </p:cNvPr>
            <p:cNvSpPr/>
            <p:nvPr/>
          </p:nvSpPr>
          <p:spPr>
            <a:xfrm>
              <a:off x="4011020" y="2481220"/>
              <a:ext cx="1311726" cy="632213"/>
            </a:xfrm>
            <a:custGeom>
              <a:avLst/>
              <a:gdLst>
                <a:gd name="connsiteX0" fmla="*/ 1316290 w 2927802"/>
                <a:gd name="connsiteY0" fmla="*/ 1411116 h 1411115"/>
                <a:gd name="connsiteX1" fmla="*/ 1103 w 2927802"/>
                <a:gd name="connsiteY1" fmla="*/ 474234 h 1411115"/>
                <a:gd name="connsiteX2" fmla="*/ 13490 w 2927802"/>
                <a:gd name="connsiteY2" fmla="*/ 448738 h 1411115"/>
                <a:gd name="connsiteX3" fmla="*/ 38985 w 2927802"/>
                <a:gd name="connsiteY3" fmla="*/ 461125 h 1411115"/>
                <a:gd name="connsiteX4" fmla="*/ 1316290 w 2927802"/>
                <a:gd name="connsiteY4" fmla="*/ 1370988 h 1411115"/>
                <a:gd name="connsiteX5" fmla="*/ 2667235 w 2927802"/>
                <a:gd name="connsiteY5" fmla="*/ 20044 h 1411115"/>
                <a:gd name="connsiteX6" fmla="*/ 2667235 w 2927802"/>
                <a:gd name="connsiteY6" fmla="*/ 0 h 1411115"/>
                <a:gd name="connsiteX7" fmla="*/ 2907759 w 2927802"/>
                <a:gd name="connsiteY7" fmla="*/ 0 h 1411115"/>
                <a:gd name="connsiteX8" fmla="*/ 2927803 w 2927802"/>
                <a:gd name="connsiteY8" fmla="*/ 20044 h 1411115"/>
                <a:gd name="connsiteX9" fmla="*/ 2907759 w 2927802"/>
                <a:gd name="connsiteY9" fmla="*/ 40087 h 1411115"/>
                <a:gd name="connsiteX10" fmla="*/ 2707162 w 2927802"/>
                <a:gd name="connsiteY10" fmla="*/ 40087 h 1411115"/>
                <a:gd name="connsiteX11" fmla="*/ 2299874 w 2927802"/>
                <a:gd name="connsiteY11" fmla="*/ 1003668 h 1411115"/>
                <a:gd name="connsiteX12" fmla="*/ 1316250 w 2927802"/>
                <a:gd name="connsiteY12" fmla="*/ 1411076 h 1411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27802" h="1411115">
                  <a:moveTo>
                    <a:pt x="1316290" y="1411116"/>
                  </a:moveTo>
                  <a:cubicBezTo>
                    <a:pt x="723117" y="1411116"/>
                    <a:pt x="194565" y="1034615"/>
                    <a:pt x="1103" y="474234"/>
                  </a:cubicBezTo>
                  <a:cubicBezTo>
                    <a:pt x="-2505" y="463771"/>
                    <a:pt x="3027" y="452346"/>
                    <a:pt x="13490" y="448738"/>
                  </a:cubicBezTo>
                  <a:cubicBezTo>
                    <a:pt x="23953" y="445130"/>
                    <a:pt x="35378" y="450662"/>
                    <a:pt x="38985" y="461125"/>
                  </a:cubicBezTo>
                  <a:cubicBezTo>
                    <a:pt x="226875" y="1005352"/>
                    <a:pt x="740194" y="1370988"/>
                    <a:pt x="1316290" y="1370988"/>
                  </a:cubicBezTo>
                  <a:cubicBezTo>
                    <a:pt x="2061194" y="1370988"/>
                    <a:pt x="2667235" y="764947"/>
                    <a:pt x="2667235" y="20044"/>
                  </a:cubicBezTo>
                  <a:lnTo>
                    <a:pt x="2667235" y="0"/>
                  </a:lnTo>
                  <a:lnTo>
                    <a:pt x="2907759" y="0"/>
                  </a:lnTo>
                  <a:cubicBezTo>
                    <a:pt x="2918823" y="0"/>
                    <a:pt x="2927803" y="8980"/>
                    <a:pt x="2927803" y="20044"/>
                  </a:cubicBezTo>
                  <a:cubicBezTo>
                    <a:pt x="2927803" y="31108"/>
                    <a:pt x="2918823" y="40087"/>
                    <a:pt x="2907759" y="40087"/>
                  </a:cubicBezTo>
                  <a:lnTo>
                    <a:pt x="2707162" y="40087"/>
                  </a:lnTo>
                  <a:cubicBezTo>
                    <a:pt x="2702071" y="404161"/>
                    <a:pt x="2557876" y="745665"/>
                    <a:pt x="2299874" y="1003668"/>
                  </a:cubicBezTo>
                  <a:cubicBezTo>
                    <a:pt x="2037141" y="1266401"/>
                    <a:pt x="1687820" y="1411076"/>
                    <a:pt x="1316250" y="1411076"/>
                  </a:cubicBezTo>
                  <a:close/>
                </a:path>
              </a:pathLst>
            </a:custGeom>
            <a:solidFill>
              <a:srgbClr val="231F20"/>
            </a:solidFill>
            <a:ln w="4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4" name="Forma Livre: Forma 143">
              <a:extLst>
                <a:ext uri="{FF2B5EF4-FFF2-40B4-BE49-F238E27FC236}">
                  <a16:creationId xmlns:a16="http://schemas.microsoft.com/office/drawing/2014/main" id="{C75B929B-186C-B568-5643-6A4110D52884}"/>
                </a:ext>
              </a:extLst>
            </p:cNvPr>
            <p:cNvSpPr/>
            <p:nvPr/>
          </p:nvSpPr>
          <p:spPr>
            <a:xfrm>
              <a:off x="3997838" y="1867002"/>
              <a:ext cx="1054307" cy="475028"/>
            </a:xfrm>
            <a:custGeom>
              <a:avLst/>
              <a:gdLst>
                <a:gd name="connsiteX0" fmla="*/ 20064 w 2353238"/>
                <a:gd name="connsiteY0" fmla="*/ 1060271 h 1060271"/>
                <a:gd name="connsiteX1" fmla="*/ 14933 w 2353238"/>
                <a:gd name="connsiteY1" fmla="*/ 1059590 h 1060271"/>
                <a:gd name="connsiteX2" fmla="*/ 662 w 2353238"/>
                <a:gd name="connsiteY2" fmla="*/ 1035096 h 1060271"/>
                <a:gd name="connsiteX3" fmla="*/ 1345714 w 2353238"/>
                <a:gd name="connsiteY3" fmla="*/ 0 h 1060271"/>
                <a:gd name="connsiteX4" fmla="*/ 1899361 w 2353238"/>
                <a:gd name="connsiteY4" fmla="*/ 114530 h 1060271"/>
                <a:gd name="connsiteX5" fmla="*/ 2347618 w 2353238"/>
                <a:gd name="connsiteY5" fmla="*/ 426049 h 1060271"/>
                <a:gd name="connsiteX6" fmla="*/ 2347097 w 2353238"/>
                <a:gd name="connsiteY6" fmla="*/ 454390 h 1060271"/>
                <a:gd name="connsiteX7" fmla="*/ 2318755 w 2353238"/>
                <a:gd name="connsiteY7" fmla="*/ 453869 h 1060271"/>
                <a:gd name="connsiteX8" fmla="*/ 1345714 w 2353238"/>
                <a:gd name="connsiteY8" fmla="*/ 40087 h 1060271"/>
                <a:gd name="connsiteX9" fmla="*/ 39386 w 2353238"/>
                <a:gd name="connsiteY9" fmla="*/ 1045319 h 1060271"/>
                <a:gd name="connsiteX10" fmla="*/ 20024 w 2353238"/>
                <a:gd name="connsiteY10" fmla="*/ 1060271 h 1060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53238" h="1060271">
                  <a:moveTo>
                    <a:pt x="20064" y="1060271"/>
                  </a:moveTo>
                  <a:cubicBezTo>
                    <a:pt x="18380" y="1060271"/>
                    <a:pt x="16657" y="1060071"/>
                    <a:pt x="14933" y="1059590"/>
                  </a:cubicBezTo>
                  <a:cubicBezTo>
                    <a:pt x="4229" y="1056783"/>
                    <a:pt x="-2144" y="1045800"/>
                    <a:pt x="662" y="1035096"/>
                  </a:cubicBezTo>
                  <a:cubicBezTo>
                    <a:pt x="161492" y="425648"/>
                    <a:pt x="714618" y="0"/>
                    <a:pt x="1345714" y="0"/>
                  </a:cubicBezTo>
                  <a:cubicBezTo>
                    <a:pt x="1538093" y="0"/>
                    <a:pt x="1724339" y="38524"/>
                    <a:pt x="1899361" y="114530"/>
                  </a:cubicBezTo>
                  <a:cubicBezTo>
                    <a:pt x="2068409" y="187930"/>
                    <a:pt x="2219218" y="292758"/>
                    <a:pt x="2347618" y="426049"/>
                  </a:cubicBezTo>
                  <a:cubicBezTo>
                    <a:pt x="2355315" y="434026"/>
                    <a:pt x="2355074" y="446694"/>
                    <a:pt x="2347097" y="454390"/>
                  </a:cubicBezTo>
                  <a:cubicBezTo>
                    <a:pt x="2339119" y="462087"/>
                    <a:pt x="2326451" y="461847"/>
                    <a:pt x="2318755" y="453869"/>
                  </a:cubicBezTo>
                  <a:cubicBezTo>
                    <a:pt x="2061715" y="187048"/>
                    <a:pt x="1716121" y="40087"/>
                    <a:pt x="1345714" y="40087"/>
                  </a:cubicBezTo>
                  <a:cubicBezTo>
                    <a:pt x="732777" y="40087"/>
                    <a:pt x="195607" y="453468"/>
                    <a:pt x="39386" y="1045319"/>
                  </a:cubicBezTo>
                  <a:cubicBezTo>
                    <a:pt x="37021" y="1054298"/>
                    <a:pt x="28883" y="1060271"/>
                    <a:pt x="20024" y="1060271"/>
                  </a:cubicBezTo>
                  <a:close/>
                </a:path>
              </a:pathLst>
            </a:custGeom>
            <a:solidFill>
              <a:srgbClr val="231F20"/>
            </a:solidFill>
            <a:ln w="4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5" name="Forma Livre: Forma 144">
              <a:extLst>
                <a:ext uri="{FF2B5EF4-FFF2-40B4-BE49-F238E27FC236}">
                  <a16:creationId xmlns:a16="http://schemas.microsoft.com/office/drawing/2014/main" id="{E26D9057-1CF9-57D0-0310-C71164F954AA}"/>
                </a:ext>
              </a:extLst>
            </p:cNvPr>
            <p:cNvSpPr/>
            <p:nvPr/>
          </p:nvSpPr>
          <p:spPr>
            <a:xfrm>
              <a:off x="3986451" y="2645382"/>
              <a:ext cx="55138" cy="55138"/>
            </a:xfrm>
            <a:custGeom>
              <a:avLst/>
              <a:gdLst>
                <a:gd name="connsiteX0" fmla="*/ 61534 w 123068"/>
                <a:gd name="connsiteY0" fmla="*/ 123068 h 123068"/>
                <a:gd name="connsiteX1" fmla="*/ 0 w 123068"/>
                <a:gd name="connsiteY1" fmla="*/ 61534 h 123068"/>
                <a:gd name="connsiteX2" fmla="*/ 61534 w 123068"/>
                <a:gd name="connsiteY2" fmla="*/ 0 h 123068"/>
                <a:gd name="connsiteX3" fmla="*/ 123068 w 123068"/>
                <a:gd name="connsiteY3" fmla="*/ 61534 h 123068"/>
                <a:gd name="connsiteX4" fmla="*/ 61534 w 123068"/>
                <a:gd name="connsiteY4" fmla="*/ 123068 h 123068"/>
                <a:gd name="connsiteX5" fmla="*/ 61534 w 123068"/>
                <a:gd name="connsiteY5" fmla="*/ 40087 h 123068"/>
                <a:gd name="connsiteX6" fmla="*/ 40087 w 123068"/>
                <a:gd name="connsiteY6" fmla="*/ 61534 h 123068"/>
                <a:gd name="connsiteX7" fmla="*/ 61534 w 123068"/>
                <a:gd name="connsiteY7" fmla="*/ 82981 h 123068"/>
                <a:gd name="connsiteX8" fmla="*/ 82981 w 123068"/>
                <a:gd name="connsiteY8" fmla="*/ 61534 h 123068"/>
                <a:gd name="connsiteX9" fmla="*/ 61534 w 123068"/>
                <a:gd name="connsiteY9" fmla="*/ 40087 h 123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3068" h="123068">
                  <a:moveTo>
                    <a:pt x="61534" y="123068"/>
                  </a:moveTo>
                  <a:cubicBezTo>
                    <a:pt x="27620" y="123068"/>
                    <a:pt x="0" y="95448"/>
                    <a:pt x="0" y="61534"/>
                  </a:cubicBezTo>
                  <a:cubicBezTo>
                    <a:pt x="0" y="27620"/>
                    <a:pt x="27620" y="0"/>
                    <a:pt x="61534" y="0"/>
                  </a:cubicBezTo>
                  <a:cubicBezTo>
                    <a:pt x="95448" y="0"/>
                    <a:pt x="123068" y="27620"/>
                    <a:pt x="123068" y="61534"/>
                  </a:cubicBezTo>
                  <a:cubicBezTo>
                    <a:pt x="123068" y="95448"/>
                    <a:pt x="95448" y="123068"/>
                    <a:pt x="61534" y="123068"/>
                  </a:cubicBezTo>
                  <a:close/>
                  <a:moveTo>
                    <a:pt x="61534" y="40087"/>
                  </a:moveTo>
                  <a:cubicBezTo>
                    <a:pt x="49708" y="40087"/>
                    <a:pt x="40087" y="49708"/>
                    <a:pt x="40087" y="61534"/>
                  </a:cubicBezTo>
                  <a:cubicBezTo>
                    <a:pt x="40087" y="73360"/>
                    <a:pt x="49708" y="82981"/>
                    <a:pt x="61534" y="82981"/>
                  </a:cubicBezTo>
                  <a:cubicBezTo>
                    <a:pt x="73360" y="82981"/>
                    <a:pt x="82981" y="73360"/>
                    <a:pt x="82981" y="61534"/>
                  </a:cubicBezTo>
                  <a:cubicBezTo>
                    <a:pt x="82981" y="49708"/>
                    <a:pt x="73360" y="40087"/>
                    <a:pt x="61534" y="40087"/>
                  </a:cubicBezTo>
                  <a:close/>
                </a:path>
              </a:pathLst>
            </a:custGeom>
            <a:solidFill>
              <a:srgbClr val="231F20"/>
            </a:solidFill>
            <a:ln w="4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150" name="Agrupar 149">
            <a:extLst>
              <a:ext uri="{FF2B5EF4-FFF2-40B4-BE49-F238E27FC236}">
                <a16:creationId xmlns:a16="http://schemas.microsoft.com/office/drawing/2014/main" id="{40F66E47-D644-606F-1610-655574B27223}"/>
              </a:ext>
            </a:extLst>
          </p:cNvPr>
          <p:cNvGrpSpPr/>
          <p:nvPr/>
        </p:nvGrpSpPr>
        <p:grpSpPr>
          <a:xfrm>
            <a:off x="2994151" y="4327845"/>
            <a:ext cx="1084734" cy="1011787"/>
            <a:chOff x="3986451" y="1867002"/>
            <a:chExt cx="1336295" cy="1246431"/>
          </a:xfrm>
        </p:grpSpPr>
        <p:pic>
          <p:nvPicPr>
            <p:cNvPr id="209" name="Imagem 208">
              <a:extLst>
                <a:ext uri="{FF2B5EF4-FFF2-40B4-BE49-F238E27FC236}">
                  <a16:creationId xmlns:a16="http://schemas.microsoft.com/office/drawing/2014/main" id="{52691B23-E82D-1830-8459-95FFF0EC43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01" t="13601" r="13601" b="13601"/>
            <a:stretch/>
          </p:blipFill>
          <p:spPr>
            <a:xfrm>
              <a:off x="4020274" y="1917302"/>
              <a:ext cx="1145831" cy="1145831"/>
            </a:xfrm>
            <a:prstGeom prst="ellipse">
              <a:avLst/>
            </a:prstGeom>
          </p:spPr>
        </p:pic>
        <p:sp>
          <p:nvSpPr>
            <p:cNvPr id="210" name="Forma Livre: Forma 209">
              <a:extLst>
                <a:ext uri="{FF2B5EF4-FFF2-40B4-BE49-F238E27FC236}">
                  <a16:creationId xmlns:a16="http://schemas.microsoft.com/office/drawing/2014/main" id="{DD40AC31-9F09-BB78-F30F-CDBACBEEC2AA}"/>
                </a:ext>
              </a:extLst>
            </p:cNvPr>
            <p:cNvSpPr/>
            <p:nvPr/>
          </p:nvSpPr>
          <p:spPr>
            <a:xfrm>
              <a:off x="5034181" y="2055601"/>
              <a:ext cx="55138" cy="55138"/>
            </a:xfrm>
            <a:custGeom>
              <a:avLst/>
              <a:gdLst>
                <a:gd name="connsiteX0" fmla="*/ 61534 w 123068"/>
                <a:gd name="connsiteY0" fmla="*/ 123068 h 123068"/>
                <a:gd name="connsiteX1" fmla="*/ 0 w 123068"/>
                <a:gd name="connsiteY1" fmla="*/ 61534 h 123068"/>
                <a:gd name="connsiteX2" fmla="*/ 61534 w 123068"/>
                <a:gd name="connsiteY2" fmla="*/ 0 h 123068"/>
                <a:gd name="connsiteX3" fmla="*/ 123068 w 123068"/>
                <a:gd name="connsiteY3" fmla="*/ 61534 h 123068"/>
                <a:gd name="connsiteX4" fmla="*/ 61534 w 123068"/>
                <a:gd name="connsiteY4" fmla="*/ 123068 h 123068"/>
                <a:gd name="connsiteX5" fmla="*/ 61534 w 123068"/>
                <a:gd name="connsiteY5" fmla="*/ 40087 h 123068"/>
                <a:gd name="connsiteX6" fmla="*/ 40087 w 123068"/>
                <a:gd name="connsiteY6" fmla="*/ 61534 h 123068"/>
                <a:gd name="connsiteX7" fmla="*/ 61534 w 123068"/>
                <a:gd name="connsiteY7" fmla="*/ 82981 h 123068"/>
                <a:gd name="connsiteX8" fmla="*/ 82981 w 123068"/>
                <a:gd name="connsiteY8" fmla="*/ 61534 h 123068"/>
                <a:gd name="connsiteX9" fmla="*/ 61534 w 123068"/>
                <a:gd name="connsiteY9" fmla="*/ 40087 h 123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3068" h="123068">
                  <a:moveTo>
                    <a:pt x="61534" y="123068"/>
                  </a:moveTo>
                  <a:cubicBezTo>
                    <a:pt x="27620" y="123068"/>
                    <a:pt x="0" y="95448"/>
                    <a:pt x="0" y="61534"/>
                  </a:cubicBezTo>
                  <a:cubicBezTo>
                    <a:pt x="0" y="27620"/>
                    <a:pt x="27620" y="0"/>
                    <a:pt x="61534" y="0"/>
                  </a:cubicBezTo>
                  <a:cubicBezTo>
                    <a:pt x="95448" y="0"/>
                    <a:pt x="123068" y="27620"/>
                    <a:pt x="123068" y="61534"/>
                  </a:cubicBezTo>
                  <a:cubicBezTo>
                    <a:pt x="123068" y="95448"/>
                    <a:pt x="95448" y="123068"/>
                    <a:pt x="61534" y="123068"/>
                  </a:cubicBezTo>
                  <a:close/>
                  <a:moveTo>
                    <a:pt x="61534" y="40087"/>
                  </a:moveTo>
                  <a:cubicBezTo>
                    <a:pt x="49708" y="40087"/>
                    <a:pt x="40087" y="49708"/>
                    <a:pt x="40087" y="61534"/>
                  </a:cubicBezTo>
                  <a:cubicBezTo>
                    <a:pt x="40087" y="73360"/>
                    <a:pt x="49708" y="82981"/>
                    <a:pt x="61534" y="82981"/>
                  </a:cubicBezTo>
                  <a:cubicBezTo>
                    <a:pt x="73360" y="82981"/>
                    <a:pt x="82981" y="73360"/>
                    <a:pt x="82981" y="61534"/>
                  </a:cubicBezTo>
                  <a:cubicBezTo>
                    <a:pt x="82981" y="49708"/>
                    <a:pt x="73360" y="40087"/>
                    <a:pt x="61534" y="40087"/>
                  </a:cubicBezTo>
                  <a:close/>
                </a:path>
              </a:pathLst>
            </a:custGeom>
            <a:solidFill>
              <a:srgbClr val="231F20"/>
            </a:solidFill>
            <a:ln w="4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11" name="Forma Livre: Forma 210">
              <a:extLst>
                <a:ext uri="{FF2B5EF4-FFF2-40B4-BE49-F238E27FC236}">
                  <a16:creationId xmlns:a16="http://schemas.microsoft.com/office/drawing/2014/main" id="{3DB9A71A-B248-11BF-6D63-35F3AE3F318F}"/>
                </a:ext>
              </a:extLst>
            </p:cNvPr>
            <p:cNvSpPr/>
            <p:nvPr/>
          </p:nvSpPr>
          <p:spPr>
            <a:xfrm>
              <a:off x="4011020" y="2481220"/>
              <a:ext cx="1311726" cy="632213"/>
            </a:xfrm>
            <a:custGeom>
              <a:avLst/>
              <a:gdLst>
                <a:gd name="connsiteX0" fmla="*/ 1316290 w 2927802"/>
                <a:gd name="connsiteY0" fmla="*/ 1411116 h 1411115"/>
                <a:gd name="connsiteX1" fmla="*/ 1103 w 2927802"/>
                <a:gd name="connsiteY1" fmla="*/ 474234 h 1411115"/>
                <a:gd name="connsiteX2" fmla="*/ 13490 w 2927802"/>
                <a:gd name="connsiteY2" fmla="*/ 448738 h 1411115"/>
                <a:gd name="connsiteX3" fmla="*/ 38985 w 2927802"/>
                <a:gd name="connsiteY3" fmla="*/ 461125 h 1411115"/>
                <a:gd name="connsiteX4" fmla="*/ 1316290 w 2927802"/>
                <a:gd name="connsiteY4" fmla="*/ 1370988 h 1411115"/>
                <a:gd name="connsiteX5" fmla="*/ 2667235 w 2927802"/>
                <a:gd name="connsiteY5" fmla="*/ 20044 h 1411115"/>
                <a:gd name="connsiteX6" fmla="*/ 2667235 w 2927802"/>
                <a:gd name="connsiteY6" fmla="*/ 0 h 1411115"/>
                <a:gd name="connsiteX7" fmla="*/ 2907759 w 2927802"/>
                <a:gd name="connsiteY7" fmla="*/ 0 h 1411115"/>
                <a:gd name="connsiteX8" fmla="*/ 2927803 w 2927802"/>
                <a:gd name="connsiteY8" fmla="*/ 20044 h 1411115"/>
                <a:gd name="connsiteX9" fmla="*/ 2907759 w 2927802"/>
                <a:gd name="connsiteY9" fmla="*/ 40087 h 1411115"/>
                <a:gd name="connsiteX10" fmla="*/ 2707162 w 2927802"/>
                <a:gd name="connsiteY10" fmla="*/ 40087 h 1411115"/>
                <a:gd name="connsiteX11" fmla="*/ 2299874 w 2927802"/>
                <a:gd name="connsiteY11" fmla="*/ 1003668 h 1411115"/>
                <a:gd name="connsiteX12" fmla="*/ 1316250 w 2927802"/>
                <a:gd name="connsiteY12" fmla="*/ 1411076 h 1411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27802" h="1411115">
                  <a:moveTo>
                    <a:pt x="1316290" y="1411116"/>
                  </a:moveTo>
                  <a:cubicBezTo>
                    <a:pt x="723117" y="1411116"/>
                    <a:pt x="194565" y="1034615"/>
                    <a:pt x="1103" y="474234"/>
                  </a:cubicBezTo>
                  <a:cubicBezTo>
                    <a:pt x="-2505" y="463771"/>
                    <a:pt x="3027" y="452346"/>
                    <a:pt x="13490" y="448738"/>
                  </a:cubicBezTo>
                  <a:cubicBezTo>
                    <a:pt x="23953" y="445130"/>
                    <a:pt x="35378" y="450662"/>
                    <a:pt x="38985" y="461125"/>
                  </a:cubicBezTo>
                  <a:cubicBezTo>
                    <a:pt x="226875" y="1005352"/>
                    <a:pt x="740194" y="1370988"/>
                    <a:pt x="1316290" y="1370988"/>
                  </a:cubicBezTo>
                  <a:cubicBezTo>
                    <a:pt x="2061194" y="1370988"/>
                    <a:pt x="2667235" y="764947"/>
                    <a:pt x="2667235" y="20044"/>
                  </a:cubicBezTo>
                  <a:lnTo>
                    <a:pt x="2667235" y="0"/>
                  </a:lnTo>
                  <a:lnTo>
                    <a:pt x="2907759" y="0"/>
                  </a:lnTo>
                  <a:cubicBezTo>
                    <a:pt x="2918823" y="0"/>
                    <a:pt x="2927803" y="8980"/>
                    <a:pt x="2927803" y="20044"/>
                  </a:cubicBezTo>
                  <a:cubicBezTo>
                    <a:pt x="2927803" y="31108"/>
                    <a:pt x="2918823" y="40087"/>
                    <a:pt x="2907759" y="40087"/>
                  </a:cubicBezTo>
                  <a:lnTo>
                    <a:pt x="2707162" y="40087"/>
                  </a:lnTo>
                  <a:cubicBezTo>
                    <a:pt x="2702071" y="404161"/>
                    <a:pt x="2557876" y="745665"/>
                    <a:pt x="2299874" y="1003668"/>
                  </a:cubicBezTo>
                  <a:cubicBezTo>
                    <a:pt x="2037141" y="1266401"/>
                    <a:pt x="1687820" y="1411076"/>
                    <a:pt x="1316250" y="1411076"/>
                  </a:cubicBezTo>
                  <a:close/>
                </a:path>
              </a:pathLst>
            </a:custGeom>
            <a:solidFill>
              <a:srgbClr val="231F20"/>
            </a:solidFill>
            <a:ln w="4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12" name="Forma Livre: Forma 211">
              <a:extLst>
                <a:ext uri="{FF2B5EF4-FFF2-40B4-BE49-F238E27FC236}">
                  <a16:creationId xmlns:a16="http://schemas.microsoft.com/office/drawing/2014/main" id="{A9CE0BE6-66B7-4C11-DE72-FCC19C7133D6}"/>
                </a:ext>
              </a:extLst>
            </p:cNvPr>
            <p:cNvSpPr/>
            <p:nvPr/>
          </p:nvSpPr>
          <p:spPr>
            <a:xfrm>
              <a:off x="3997838" y="1867002"/>
              <a:ext cx="1054307" cy="475028"/>
            </a:xfrm>
            <a:custGeom>
              <a:avLst/>
              <a:gdLst>
                <a:gd name="connsiteX0" fmla="*/ 20064 w 2353238"/>
                <a:gd name="connsiteY0" fmla="*/ 1060271 h 1060271"/>
                <a:gd name="connsiteX1" fmla="*/ 14933 w 2353238"/>
                <a:gd name="connsiteY1" fmla="*/ 1059590 h 1060271"/>
                <a:gd name="connsiteX2" fmla="*/ 662 w 2353238"/>
                <a:gd name="connsiteY2" fmla="*/ 1035096 h 1060271"/>
                <a:gd name="connsiteX3" fmla="*/ 1345714 w 2353238"/>
                <a:gd name="connsiteY3" fmla="*/ 0 h 1060271"/>
                <a:gd name="connsiteX4" fmla="*/ 1899361 w 2353238"/>
                <a:gd name="connsiteY4" fmla="*/ 114530 h 1060271"/>
                <a:gd name="connsiteX5" fmla="*/ 2347618 w 2353238"/>
                <a:gd name="connsiteY5" fmla="*/ 426049 h 1060271"/>
                <a:gd name="connsiteX6" fmla="*/ 2347097 w 2353238"/>
                <a:gd name="connsiteY6" fmla="*/ 454390 h 1060271"/>
                <a:gd name="connsiteX7" fmla="*/ 2318755 w 2353238"/>
                <a:gd name="connsiteY7" fmla="*/ 453869 h 1060271"/>
                <a:gd name="connsiteX8" fmla="*/ 1345714 w 2353238"/>
                <a:gd name="connsiteY8" fmla="*/ 40087 h 1060271"/>
                <a:gd name="connsiteX9" fmla="*/ 39386 w 2353238"/>
                <a:gd name="connsiteY9" fmla="*/ 1045319 h 1060271"/>
                <a:gd name="connsiteX10" fmla="*/ 20024 w 2353238"/>
                <a:gd name="connsiteY10" fmla="*/ 1060271 h 1060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53238" h="1060271">
                  <a:moveTo>
                    <a:pt x="20064" y="1060271"/>
                  </a:moveTo>
                  <a:cubicBezTo>
                    <a:pt x="18380" y="1060271"/>
                    <a:pt x="16657" y="1060071"/>
                    <a:pt x="14933" y="1059590"/>
                  </a:cubicBezTo>
                  <a:cubicBezTo>
                    <a:pt x="4229" y="1056783"/>
                    <a:pt x="-2144" y="1045800"/>
                    <a:pt x="662" y="1035096"/>
                  </a:cubicBezTo>
                  <a:cubicBezTo>
                    <a:pt x="161492" y="425648"/>
                    <a:pt x="714618" y="0"/>
                    <a:pt x="1345714" y="0"/>
                  </a:cubicBezTo>
                  <a:cubicBezTo>
                    <a:pt x="1538093" y="0"/>
                    <a:pt x="1724339" y="38524"/>
                    <a:pt x="1899361" y="114530"/>
                  </a:cubicBezTo>
                  <a:cubicBezTo>
                    <a:pt x="2068409" y="187930"/>
                    <a:pt x="2219218" y="292758"/>
                    <a:pt x="2347618" y="426049"/>
                  </a:cubicBezTo>
                  <a:cubicBezTo>
                    <a:pt x="2355315" y="434026"/>
                    <a:pt x="2355074" y="446694"/>
                    <a:pt x="2347097" y="454390"/>
                  </a:cubicBezTo>
                  <a:cubicBezTo>
                    <a:pt x="2339119" y="462087"/>
                    <a:pt x="2326451" y="461847"/>
                    <a:pt x="2318755" y="453869"/>
                  </a:cubicBezTo>
                  <a:cubicBezTo>
                    <a:pt x="2061715" y="187048"/>
                    <a:pt x="1716121" y="40087"/>
                    <a:pt x="1345714" y="40087"/>
                  </a:cubicBezTo>
                  <a:cubicBezTo>
                    <a:pt x="732777" y="40087"/>
                    <a:pt x="195607" y="453468"/>
                    <a:pt x="39386" y="1045319"/>
                  </a:cubicBezTo>
                  <a:cubicBezTo>
                    <a:pt x="37021" y="1054298"/>
                    <a:pt x="28883" y="1060271"/>
                    <a:pt x="20024" y="1060271"/>
                  </a:cubicBezTo>
                  <a:close/>
                </a:path>
              </a:pathLst>
            </a:custGeom>
            <a:solidFill>
              <a:srgbClr val="231F20"/>
            </a:solidFill>
            <a:ln w="4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13" name="Forma Livre: Forma 212">
              <a:extLst>
                <a:ext uri="{FF2B5EF4-FFF2-40B4-BE49-F238E27FC236}">
                  <a16:creationId xmlns:a16="http://schemas.microsoft.com/office/drawing/2014/main" id="{5F23C3B1-841E-8B42-7088-0A5745DF5D99}"/>
                </a:ext>
              </a:extLst>
            </p:cNvPr>
            <p:cNvSpPr/>
            <p:nvPr/>
          </p:nvSpPr>
          <p:spPr>
            <a:xfrm>
              <a:off x="3986451" y="2645382"/>
              <a:ext cx="55138" cy="55138"/>
            </a:xfrm>
            <a:custGeom>
              <a:avLst/>
              <a:gdLst>
                <a:gd name="connsiteX0" fmla="*/ 61534 w 123068"/>
                <a:gd name="connsiteY0" fmla="*/ 123068 h 123068"/>
                <a:gd name="connsiteX1" fmla="*/ 0 w 123068"/>
                <a:gd name="connsiteY1" fmla="*/ 61534 h 123068"/>
                <a:gd name="connsiteX2" fmla="*/ 61534 w 123068"/>
                <a:gd name="connsiteY2" fmla="*/ 0 h 123068"/>
                <a:gd name="connsiteX3" fmla="*/ 123068 w 123068"/>
                <a:gd name="connsiteY3" fmla="*/ 61534 h 123068"/>
                <a:gd name="connsiteX4" fmla="*/ 61534 w 123068"/>
                <a:gd name="connsiteY4" fmla="*/ 123068 h 123068"/>
                <a:gd name="connsiteX5" fmla="*/ 61534 w 123068"/>
                <a:gd name="connsiteY5" fmla="*/ 40087 h 123068"/>
                <a:gd name="connsiteX6" fmla="*/ 40087 w 123068"/>
                <a:gd name="connsiteY6" fmla="*/ 61534 h 123068"/>
                <a:gd name="connsiteX7" fmla="*/ 61534 w 123068"/>
                <a:gd name="connsiteY7" fmla="*/ 82981 h 123068"/>
                <a:gd name="connsiteX8" fmla="*/ 82981 w 123068"/>
                <a:gd name="connsiteY8" fmla="*/ 61534 h 123068"/>
                <a:gd name="connsiteX9" fmla="*/ 61534 w 123068"/>
                <a:gd name="connsiteY9" fmla="*/ 40087 h 123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3068" h="123068">
                  <a:moveTo>
                    <a:pt x="61534" y="123068"/>
                  </a:moveTo>
                  <a:cubicBezTo>
                    <a:pt x="27620" y="123068"/>
                    <a:pt x="0" y="95448"/>
                    <a:pt x="0" y="61534"/>
                  </a:cubicBezTo>
                  <a:cubicBezTo>
                    <a:pt x="0" y="27620"/>
                    <a:pt x="27620" y="0"/>
                    <a:pt x="61534" y="0"/>
                  </a:cubicBezTo>
                  <a:cubicBezTo>
                    <a:pt x="95448" y="0"/>
                    <a:pt x="123068" y="27620"/>
                    <a:pt x="123068" y="61534"/>
                  </a:cubicBezTo>
                  <a:cubicBezTo>
                    <a:pt x="123068" y="95448"/>
                    <a:pt x="95448" y="123068"/>
                    <a:pt x="61534" y="123068"/>
                  </a:cubicBezTo>
                  <a:close/>
                  <a:moveTo>
                    <a:pt x="61534" y="40087"/>
                  </a:moveTo>
                  <a:cubicBezTo>
                    <a:pt x="49708" y="40087"/>
                    <a:pt x="40087" y="49708"/>
                    <a:pt x="40087" y="61534"/>
                  </a:cubicBezTo>
                  <a:cubicBezTo>
                    <a:pt x="40087" y="73360"/>
                    <a:pt x="49708" y="82981"/>
                    <a:pt x="61534" y="82981"/>
                  </a:cubicBezTo>
                  <a:cubicBezTo>
                    <a:pt x="73360" y="82981"/>
                    <a:pt x="82981" y="73360"/>
                    <a:pt x="82981" y="61534"/>
                  </a:cubicBezTo>
                  <a:cubicBezTo>
                    <a:pt x="82981" y="49708"/>
                    <a:pt x="73360" y="40087"/>
                    <a:pt x="61534" y="40087"/>
                  </a:cubicBezTo>
                  <a:close/>
                </a:path>
              </a:pathLst>
            </a:custGeom>
            <a:solidFill>
              <a:srgbClr val="231F20"/>
            </a:solidFill>
            <a:ln w="4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151" name="Agrupar 150">
            <a:extLst>
              <a:ext uri="{FF2B5EF4-FFF2-40B4-BE49-F238E27FC236}">
                <a16:creationId xmlns:a16="http://schemas.microsoft.com/office/drawing/2014/main" id="{53058064-225E-22A9-3C8C-765F70D7BF53}"/>
              </a:ext>
            </a:extLst>
          </p:cNvPr>
          <p:cNvGrpSpPr/>
          <p:nvPr/>
        </p:nvGrpSpPr>
        <p:grpSpPr>
          <a:xfrm>
            <a:off x="1243198" y="2312375"/>
            <a:ext cx="1084734" cy="1011787"/>
            <a:chOff x="3986451" y="1867002"/>
            <a:chExt cx="1336295" cy="1246431"/>
          </a:xfrm>
        </p:grpSpPr>
        <p:pic>
          <p:nvPicPr>
            <p:cNvPr id="204" name="Imagem 203">
              <a:extLst>
                <a:ext uri="{FF2B5EF4-FFF2-40B4-BE49-F238E27FC236}">
                  <a16:creationId xmlns:a16="http://schemas.microsoft.com/office/drawing/2014/main" id="{E9631FA7-7209-9624-FACA-77E5D797A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889" b="21889"/>
            <a:stretch/>
          </p:blipFill>
          <p:spPr>
            <a:xfrm>
              <a:off x="4020274" y="1917302"/>
              <a:ext cx="1145831" cy="1145831"/>
            </a:xfrm>
            <a:prstGeom prst="ellipse">
              <a:avLst/>
            </a:prstGeom>
          </p:spPr>
        </p:pic>
        <p:sp>
          <p:nvSpPr>
            <p:cNvPr id="205" name="Forma Livre: Forma 204">
              <a:extLst>
                <a:ext uri="{FF2B5EF4-FFF2-40B4-BE49-F238E27FC236}">
                  <a16:creationId xmlns:a16="http://schemas.microsoft.com/office/drawing/2014/main" id="{9BE42C67-1201-4B52-C89B-7F45857E42D9}"/>
                </a:ext>
              </a:extLst>
            </p:cNvPr>
            <p:cNvSpPr/>
            <p:nvPr/>
          </p:nvSpPr>
          <p:spPr>
            <a:xfrm>
              <a:off x="5034181" y="2055601"/>
              <a:ext cx="55138" cy="55138"/>
            </a:xfrm>
            <a:custGeom>
              <a:avLst/>
              <a:gdLst>
                <a:gd name="connsiteX0" fmla="*/ 61534 w 123068"/>
                <a:gd name="connsiteY0" fmla="*/ 123068 h 123068"/>
                <a:gd name="connsiteX1" fmla="*/ 0 w 123068"/>
                <a:gd name="connsiteY1" fmla="*/ 61534 h 123068"/>
                <a:gd name="connsiteX2" fmla="*/ 61534 w 123068"/>
                <a:gd name="connsiteY2" fmla="*/ 0 h 123068"/>
                <a:gd name="connsiteX3" fmla="*/ 123068 w 123068"/>
                <a:gd name="connsiteY3" fmla="*/ 61534 h 123068"/>
                <a:gd name="connsiteX4" fmla="*/ 61534 w 123068"/>
                <a:gd name="connsiteY4" fmla="*/ 123068 h 123068"/>
                <a:gd name="connsiteX5" fmla="*/ 61534 w 123068"/>
                <a:gd name="connsiteY5" fmla="*/ 40087 h 123068"/>
                <a:gd name="connsiteX6" fmla="*/ 40087 w 123068"/>
                <a:gd name="connsiteY6" fmla="*/ 61534 h 123068"/>
                <a:gd name="connsiteX7" fmla="*/ 61534 w 123068"/>
                <a:gd name="connsiteY7" fmla="*/ 82981 h 123068"/>
                <a:gd name="connsiteX8" fmla="*/ 82981 w 123068"/>
                <a:gd name="connsiteY8" fmla="*/ 61534 h 123068"/>
                <a:gd name="connsiteX9" fmla="*/ 61534 w 123068"/>
                <a:gd name="connsiteY9" fmla="*/ 40087 h 123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3068" h="123068">
                  <a:moveTo>
                    <a:pt x="61534" y="123068"/>
                  </a:moveTo>
                  <a:cubicBezTo>
                    <a:pt x="27620" y="123068"/>
                    <a:pt x="0" y="95448"/>
                    <a:pt x="0" y="61534"/>
                  </a:cubicBezTo>
                  <a:cubicBezTo>
                    <a:pt x="0" y="27620"/>
                    <a:pt x="27620" y="0"/>
                    <a:pt x="61534" y="0"/>
                  </a:cubicBezTo>
                  <a:cubicBezTo>
                    <a:pt x="95448" y="0"/>
                    <a:pt x="123068" y="27620"/>
                    <a:pt x="123068" y="61534"/>
                  </a:cubicBezTo>
                  <a:cubicBezTo>
                    <a:pt x="123068" y="95448"/>
                    <a:pt x="95448" y="123068"/>
                    <a:pt x="61534" y="123068"/>
                  </a:cubicBezTo>
                  <a:close/>
                  <a:moveTo>
                    <a:pt x="61534" y="40087"/>
                  </a:moveTo>
                  <a:cubicBezTo>
                    <a:pt x="49708" y="40087"/>
                    <a:pt x="40087" y="49708"/>
                    <a:pt x="40087" y="61534"/>
                  </a:cubicBezTo>
                  <a:cubicBezTo>
                    <a:pt x="40087" y="73360"/>
                    <a:pt x="49708" y="82981"/>
                    <a:pt x="61534" y="82981"/>
                  </a:cubicBezTo>
                  <a:cubicBezTo>
                    <a:pt x="73360" y="82981"/>
                    <a:pt x="82981" y="73360"/>
                    <a:pt x="82981" y="61534"/>
                  </a:cubicBezTo>
                  <a:cubicBezTo>
                    <a:pt x="82981" y="49708"/>
                    <a:pt x="73360" y="40087"/>
                    <a:pt x="61534" y="40087"/>
                  </a:cubicBezTo>
                  <a:close/>
                </a:path>
              </a:pathLst>
            </a:custGeom>
            <a:solidFill>
              <a:srgbClr val="231F20"/>
            </a:solidFill>
            <a:ln w="4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6" name="Forma Livre: Forma 205">
              <a:extLst>
                <a:ext uri="{FF2B5EF4-FFF2-40B4-BE49-F238E27FC236}">
                  <a16:creationId xmlns:a16="http://schemas.microsoft.com/office/drawing/2014/main" id="{AC4A08AF-1BC3-97C1-657A-CBD87764A27A}"/>
                </a:ext>
              </a:extLst>
            </p:cNvPr>
            <p:cNvSpPr/>
            <p:nvPr/>
          </p:nvSpPr>
          <p:spPr>
            <a:xfrm>
              <a:off x="4011020" y="2481220"/>
              <a:ext cx="1311726" cy="632213"/>
            </a:xfrm>
            <a:custGeom>
              <a:avLst/>
              <a:gdLst>
                <a:gd name="connsiteX0" fmla="*/ 1316290 w 2927802"/>
                <a:gd name="connsiteY0" fmla="*/ 1411116 h 1411115"/>
                <a:gd name="connsiteX1" fmla="*/ 1103 w 2927802"/>
                <a:gd name="connsiteY1" fmla="*/ 474234 h 1411115"/>
                <a:gd name="connsiteX2" fmla="*/ 13490 w 2927802"/>
                <a:gd name="connsiteY2" fmla="*/ 448738 h 1411115"/>
                <a:gd name="connsiteX3" fmla="*/ 38985 w 2927802"/>
                <a:gd name="connsiteY3" fmla="*/ 461125 h 1411115"/>
                <a:gd name="connsiteX4" fmla="*/ 1316290 w 2927802"/>
                <a:gd name="connsiteY4" fmla="*/ 1370988 h 1411115"/>
                <a:gd name="connsiteX5" fmla="*/ 2667235 w 2927802"/>
                <a:gd name="connsiteY5" fmla="*/ 20044 h 1411115"/>
                <a:gd name="connsiteX6" fmla="*/ 2667235 w 2927802"/>
                <a:gd name="connsiteY6" fmla="*/ 0 h 1411115"/>
                <a:gd name="connsiteX7" fmla="*/ 2907759 w 2927802"/>
                <a:gd name="connsiteY7" fmla="*/ 0 h 1411115"/>
                <a:gd name="connsiteX8" fmla="*/ 2927803 w 2927802"/>
                <a:gd name="connsiteY8" fmla="*/ 20044 h 1411115"/>
                <a:gd name="connsiteX9" fmla="*/ 2907759 w 2927802"/>
                <a:gd name="connsiteY9" fmla="*/ 40087 h 1411115"/>
                <a:gd name="connsiteX10" fmla="*/ 2707162 w 2927802"/>
                <a:gd name="connsiteY10" fmla="*/ 40087 h 1411115"/>
                <a:gd name="connsiteX11" fmla="*/ 2299874 w 2927802"/>
                <a:gd name="connsiteY11" fmla="*/ 1003668 h 1411115"/>
                <a:gd name="connsiteX12" fmla="*/ 1316250 w 2927802"/>
                <a:gd name="connsiteY12" fmla="*/ 1411076 h 1411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27802" h="1411115">
                  <a:moveTo>
                    <a:pt x="1316290" y="1411116"/>
                  </a:moveTo>
                  <a:cubicBezTo>
                    <a:pt x="723117" y="1411116"/>
                    <a:pt x="194565" y="1034615"/>
                    <a:pt x="1103" y="474234"/>
                  </a:cubicBezTo>
                  <a:cubicBezTo>
                    <a:pt x="-2505" y="463771"/>
                    <a:pt x="3027" y="452346"/>
                    <a:pt x="13490" y="448738"/>
                  </a:cubicBezTo>
                  <a:cubicBezTo>
                    <a:pt x="23953" y="445130"/>
                    <a:pt x="35378" y="450662"/>
                    <a:pt x="38985" y="461125"/>
                  </a:cubicBezTo>
                  <a:cubicBezTo>
                    <a:pt x="226875" y="1005352"/>
                    <a:pt x="740194" y="1370988"/>
                    <a:pt x="1316290" y="1370988"/>
                  </a:cubicBezTo>
                  <a:cubicBezTo>
                    <a:pt x="2061194" y="1370988"/>
                    <a:pt x="2667235" y="764947"/>
                    <a:pt x="2667235" y="20044"/>
                  </a:cubicBezTo>
                  <a:lnTo>
                    <a:pt x="2667235" y="0"/>
                  </a:lnTo>
                  <a:lnTo>
                    <a:pt x="2907759" y="0"/>
                  </a:lnTo>
                  <a:cubicBezTo>
                    <a:pt x="2918823" y="0"/>
                    <a:pt x="2927803" y="8980"/>
                    <a:pt x="2927803" y="20044"/>
                  </a:cubicBezTo>
                  <a:cubicBezTo>
                    <a:pt x="2927803" y="31108"/>
                    <a:pt x="2918823" y="40087"/>
                    <a:pt x="2907759" y="40087"/>
                  </a:cubicBezTo>
                  <a:lnTo>
                    <a:pt x="2707162" y="40087"/>
                  </a:lnTo>
                  <a:cubicBezTo>
                    <a:pt x="2702071" y="404161"/>
                    <a:pt x="2557876" y="745665"/>
                    <a:pt x="2299874" y="1003668"/>
                  </a:cubicBezTo>
                  <a:cubicBezTo>
                    <a:pt x="2037141" y="1266401"/>
                    <a:pt x="1687820" y="1411076"/>
                    <a:pt x="1316250" y="1411076"/>
                  </a:cubicBezTo>
                  <a:close/>
                </a:path>
              </a:pathLst>
            </a:custGeom>
            <a:solidFill>
              <a:srgbClr val="231F20"/>
            </a:solidFill>
            <a:ln w="4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7" name="Forma Livre: Forma 206">
              <a:extLst>
                <a:ext uri="{FF2B5EF4-FFF2-40B4-BE49-F238E27FC236}">
                  <a16:creationId xmlns:a16="http://schemas.microsoft.com/office/drawing/2014/main" id="{CBCDF9D3-56DD-18B0-2A1B-18320F926A72}"/>
                </a:ext>
              </a:extLst>
            </p:cNvPr>
            <p:cNvSpPr/>
            <p:nvPr/>
          </p:nvSpPr>
          <p:spPr>
            <a:xfrm>
              <a:off x="3997838" y="1867002"/>
              <a:ext cx="1054307" cy="475028"/>
            </a:xfrm>
            <a:custGeom>
              <a:avLst/>
              <a:gdLst>
                <a:gd name="connsiteX0" fmla="*/ 20064 w 2353238"/>
                <a:gd name="connsiteY0" fmla="*/ 1060271 h 1060271"/>
                <a:gd name="connsiteX1" fmla="*/ 14933 w 2353238"/>
                <a:gd name="connsiteY1" fmla="*/ 1059590 h 1060271"/>
                <a:gd name="connsiteX2" fmla="*/ 662 w 2353238"/>
                <a:gd name="connsiteY2" fmla="*/ 1035096 h 1060271"/>
                <a:gd name="connsiteX3" fmla="*/ 1345714 w 2353238"/>
                <a:gd name="connsiteY3" fmla="*/ 0 h 1060271"/>
                <a:gd name="connsiteX4" fmla="*/ 1899361 w 2353238"/>
                <a:gd name="connsiteY4" fmla="*/ 114530 h 1060271"/>
                <a:gd name="connsiteX5" fmla="*/ 2347618 w 2353238"/>
                <a:gd name="connsiteY5" fmla="*/ 426049 h 1060271"/>
                <a:gd name="connsiteX6" fmla="*/ 2347097 w 2353238"/>
                <a:gd name="connsiteY6" fmla="*/ 454390 h 1060271"/>
                <a:gd name="connsiteX7" fmla="*/ 2318755 w 2353238"/>
                <a:gd name="connsiteY7" fmla="*/ 453869 h 1060271"/>
                <a:gd name="connsiteX8" fmla="*/ 1345714 w 2353238"/>
                <a:gd name="connsiteY8" fmla="*/ 40087 h 1060271"/>
                <a:gd name="connsiteX9" fmla="*/ 39386 w 2353238"/>
                <a:gd name="connsiteY9" fmla="*/ 1045319 h 1060271"/>
                <a:gd name="connsiteX10" fmla="*/ 20024 w 2353238"/>
                <a:gd name="connsiteY10" fmla="*/ 1060271 h 1060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53238" h="1060271">
                  <a:moveTo>
                    <a:pt x="20064" y="1060271"/>
                  </a:moveTo>
                  <a:cubicBezTo>
                    <a:pt x="18380" y="1060271"/>
                    <a:pt x="16657" y="1060071"/>
                    <a:pt x="14933" y="1059590"/>
                  </a:cubicBezTo>
                  <a:cubicBezTo>
                    <a:pt x="4229" y="1056783"/>
                    <a:pt x="-2144" y="1045800"/>
                    <a:pt x="662" y="1035096"/>
                  </a:cubicBezTo>
                  <a:cubicBezTo>
                    <a:pt x="161492" y="425648"/>
                    <a:pt x="714618" y="0"/>
                    <a:pt x="1345714" y="0"/>
                  </a:cubicBezTo>
                  <a:cubicBezTo>
                    <a:pt x="1538093" y="0"/>
                    <a:pt x="1724339" y="38524"/>
                    <a:pt x="1899361" y="114530"/>
                  </a:cubicBezTo>
                  <a:cubicBezTo>
                    <a:pt x="2068409" y="187930"/>
                    <a:pt x="2219218" y="292758"/>
                    <a:pt x="2347618" y="426049"/>
                  </a:cubicBezTo>
                  <a:cubicBezTo>
                    <a:pt x="2355315" y="434026"/>
                    <a:pt x="2355074" y="446694"/>
                    <a:pt x="2347097" y="454390"/>
                  </a:cubicBezTo>
                  <a:cubicBezTo>
                    <a:pt x="2339119" y="462087"/>
                    <a:pt x="2326451" y="461847"/>
                    <a:pt x="2318755" y="453869"/>
                  </a:cubicBezTo>
                  <a:cubicBezTo>
                    <a:pt x="2061715" y="187048"/>
                    <a:pt x="1716121" y="40087"/>
                    <a:pt x="1345714" y="40087"/>
                  </a:cubicBezTo>
                  <a:cubicBezTo>
                    <a:pt x="732777" y="40087"/>
                    <a:pt x="195607" y="453468"/>
                    <a:pt x="39386" y="1045319"/>
                  </a:cubicBezTo>
                  <a:cubicBezTo>
                    <a:pt x="37021" y="1054298"/>
                    <a:pt x="28883" y="1060271"/>
                    <a:pt x="20024" y="1060271"/>
                  </a:cubicBezTo>
                  <a:close/>
                </a:path>
              </a:pathLst>
            </a:custGeom>
            <a:solidFill>
              <a:srgbClr val="231F20"/>
            </a:solidFill>
            <a:ln w="4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8" name="Forma Livre: Forma 207">
              <a:extLst>
                <a:ext uri="{FF2B5EF4-FFF2-40B4-BE49-F238E27FC236}">
                  <a16:creationId xmlns:a16="http://schemas.microsoft.com/office/drawing/2014/main" id="{63BD0A05-4AAC-D7A2-85D2-636CE6FEFE40}"/>
                </a:ext>
              </a:extLst>
            </p:cNvPr>
            <p:cNvSpPr/>
            <p:nvPr/>
          </p:nvSpPr>
          <p:spPr>
            <a:xfrm>
              <a:off x="3986451" y="2645382"/>
              <a:ext cx="55138" cy="55138"/>
            </a:xfrm>
            <a:custGeom>
              <a:avLst/>
              <a:gdLst>
                <a:gd name="connsiteX0" fmla="*/ 61534 w 123068"/>
                <a:gd name="connsiteY0" fmla="*/ 123068 h 123068"/>
                <a:gd name="connsiteX1" fmla="*/ 0 w 123068"/>
                <a:gd name="connsiteY1" fmla="*/ 61534 h 123068"/>
                <a:gd name="connsiteX2" fmla="*/ 61534 w 123068"/>
                <a:gd name="connsiteY2" fmla="*/ 0 h 123068"/>
                <a:gd name="connsiteX3" fmla="*/ 123068 w 123068"/>
                <a:gd name="connsiteY3" fmla="*/ 61534 h 123068"/>
                <a:gd name="connsiteX4" fmla="*/ 61534 w 123068"/>
                <a:gd name="connsiteY4" fmla="*/ 123068 h 123068"/>
                <a:gd name="connsiteX5" fmla="*/ 61534 w 123068"/>
                <a:gd name="connsiteY5" fmla="*/ 40087 h 123068"/>
                <a:gd name="connsiteX6" fmla="*/ 40087 w 123068"/>
                <a:gd name="connsiteY6" fmla="*/ 61534 h 123068"/>
                <a:gd name="connsiteX7" fmla="*/ 61534 w 123068"/>
                <a:gd name="connsiteY7" fmla="*/ 82981 h 123068"/>
                <a:gd name="connsiteX8" fmla="*/ 82981 w 123068"/>
                <a:gd name="connsiteY8" fmla="*/ 61534 h 123068"/>
                <a:gd name="connsiteX9" fmla="*/ 61534 w 123068"/>
                <a:gd name="connsiteY9" fmla="*/ 40087 h 123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3068" h="123068">
                  <a:moveTo>
                    <a:pt x="61534" y="123068"/>
                  </a:moveTo>
                  <a:cubicBezTo>
                    <a:pt x="27620" y="123068"/>
                    <a:pt x="0" y="95448"/>
                    <a:pt x="0" y="61534"/>
                  </a:cubicBezTo>
                  <a:cubicBezTo>
                    <a:pt x="0" y="27620"/>
                    <a:pt x="27620" y="0"/>
                    <a:pt x="61534" y="0"/>
                  </a:cubicBezTo>
                  <a:cubicBezTo>
                    <a:pt x="95448" y="0"/>
                    <a:pt x="123068" y="27620"/>
                    <a:pt x="123068" y="61534"/>
                  </a:cubicBezTo>
                  <a:cubicBezTo>
                    <a:pt x="123068" y="95448"/>
                    <a:pt x="95448" y="123068"/>
                    <a:pt x="61534" y="123068"/>
                  </a:cubicBezTo>
                  <a:close/>
                  <a:moveTo>
                    <a:pt x="61534" y="40087"/>
                  </a:moveTo>
                  <a:cubicBezTo>
                    <a:pt x="49708" y="40087"/>
                    <a:pt x="40087" y="49708"/>
                    <a:pt x="40087" y="61534"/>
                  </a:cubicBezTo>
                  <a:cubicBezTo>
                    <a:pt x="40087" y="73360"/>
                    <a:pt x="49708" y="82981"/>
                    <a:pt x="61534" y="82981"/>
                  </a:cubicBezTo>
                  <a:cubicBezTo>
                    <a:pt x="73360" y="82981"/>
                    <a:pt x="82981" y="73360"/>
                    <a:pt x="82981" y="61534"/>
                  </a:cubicBezTo>
                  <a:cubicBezTo>
                    <a:pt x="82981" y="49708"/>
                    <a:pt x="73360" y="40087"/>
                    <a:pt x="61534" y="40087"/>
                  </a:cubicBezTo>
                  <a:close/>
                </a:path>
              </a:pathLst>
            </a:custGeom>
            <a:solidFill>
              <a:srgbClr val="231F20"/>
            </a:solidFill>
            <a:ln w="4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152" name="Agrupar 151">
            <a:extLst>
              <a:ext uri="{FF2B5EF4-FFF2-40B4-BE49-F238E27FC236}">
                <a16:creationId xmlns:a16="http://schemas.microsoft.com/office/drawing/2014/main" id="{9B3D480A-5A2A-80E0-79FA-7C7D6638C834}"/>
              </a:ext>
            </a:extLst>
          </p:cNvPr>
          <p:cNvGrpSpPr/>
          <p:nvPr/>
        </p:nvGrpSpPr>
        <p:grpSpPr>
          <a:xfrm>
            <a:off x="10585424" y="3949761"/>
            <a:ext cx="1084734" cy="1011787"/>
            <a:chOff x="3986451" y="1867002"/>
            <a:chExt cx="1336295" cy="1246431"/>
          </a:xfrm>
        </p:grpSpPr>
        <p:pic>
          <p:nvPicPr>
            <p:cNvPr id="199" name="Imagem 198">
              <a:extLst>
                <a:ext uri="{FF2B5EF4-FFF2-40B4-BE49-F238E27FC236}">
                  <a16:creationId xmlns:a16="http://schemas.microsoft.com/office/drawing/2014/main" id="{F43ED25D-AEC3-96F8-66B9-E92851AE55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20274" y="1917302"/>
              <a:ext cx="1145831" cy="1145831"/>
            </a:xfrm>
            <a:prstGeom prst="ellipse">
              <a:avLst/>
            </a:prstGeom>
          </p:spPr>
        </p:pic>
        <p:sp>
          <p:nvSpPr>
            <p:cNvPr id="200" name="Forma Livre: Forma 199">
              <a:extLst>
                <a:ext uri="{FF2B5EF4-FFF2-40B4-BE49-F238E27FC236}">
                  <a16:creationId xmlns:a16="http://schemas.microsoft.com/office/drawing/2014/main" id="{6CC652B4-15F8-CFB9-181B-51BF5648E502}"/>
                </a:ext>
              </a:extLst>
            </p:cNvPr>
            <p:cNvSpPr/>
            <p:nvPr/>
          </p:nvSpPr>
          <p:spPr>
            <a:xfrm>
              <a:off x="5034181" y="2055601"/>
              <a:ext cx="55138" cy="55138"/>
            </a:xfrm>
            <a:custGeom>
              <a:avLst/>
              <a:gdLst>
                <a:gd name="connsiteX0" fmla="*/ 61534 w 123068"/>
                <a:gd name="connsiteY0" fmla="*/ 123068 h 123068"/>
                <a:gd name="connsiteX1" fmla="*/ 0 w 123068"/>
                <a:gd name="connsiteY1" fmla="*/ 61534 h 123068"/>
                <a:gd name="connsiteX2" fmla="*/ 61534 w 123068"/>
                <a:gd name="connsiteY2" fmla="*/ 0 h 123068"/>
                <a:gd name="connsiteX3" fmla="*/ 123068 w 123068"/>
                <a:gd name="connsiteY3" fmla="*/ 61534 h 123068"/>
                <a:gd name="connsiteX4" fmla="*/ 61534 w 123068"/>
                <a:gd name="connsiteY4" fmla="*/ 123068 h 123068"/>
                <a:gd name="connsiteX5" fmla="*/ 61534 w 123068"/>
                <a:gd name="connsiteY5" fmla="*/ 40087 h 123068"/>
                <a:gd name="connsiteX6" fmla="*/ 40087 w 123068"/>
                <a:gd name="connsiteY6" fmla="*/ 61534 h 123068"/>
                <a:gd name="connsiteX7" fmla="*/ 61534 w 123068"/>
                <a:gd name="connsiteY7" fmla="*/ 82981 h 123068"/>
                <a:gd name="connsiteX8" fmla="*/ 82981 w 123068"/>
                <a:gd name="connsiteY8" fmla="*/ 61534 h 123068"/>
                <a:gd name="connsiteX9" fmla="*/ 61534 w 123068"/>
                <a:gd name="connsiteY9" fmla="*/ 40087 h 123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3068" h="123068">
                  <a:moveTo>
                    <a:pt x="61534" y="123068"/>
                  </a:moveTo>
                  <a:cubicBezTo>
                    <a:pt x="27620" y="123068"/>
                    <a:pt x="0" y="95448"/>
                    <a:pt x="0" y="61534"/>
                  </a:cubicBezTo>
                  <a:cubicBezTo>
                    <a:pt x="0" y="27620"/>
                    <a:pt x="27620" y="0"/>
                    <a:pt x="61534" y="0"/>
                  </a:cubicBezTo>
                  <a:cubicBezTo>
                    <a:pt x="95448" y="0"/>
                    <a:pt x="123068" y="27620"/>
                    <a:pt x="123068" y="61534"/>
                  </a:cubicBezTo>
                  <a:cubicBezTo>
                    <a:pt x="123068" y="95448"/>
                    <a:pt x="95448" y="123068"/>
                    <a:pt x="61534" y="123068"/>
                  </a:cubicBezTo>
                  <a:close/>
                  <a:moveTo>
                    <a:pt x="61534" y="40087"/>
                  </a:moveTo>
                  <a:cubicBezTo>
                    <a:pt x="49708" y="40087"/>
                    <a:pt x="40087" y="49708"/>
                    <a:pt x="40087" y="61534"/>
                  </a:cubicBezTo>
                  <a:cubicBezTo>
                    <a:pt x="40087" y="73360"/>
                    <a:pt x="49708" y="82981"/>
                    <a:pt x="61534" y="82981"/>
                  </a:cubicBezTo>
                  <a:cubicBezTo>
                    <a:pt x="73360" y="82981"/>
                    <a:pt x="82981" y="73360"/>
                    <a:pt x="82981" y="61534"/>
                  </a:cubicBezTo>
                  <a:cubicBezTo>
                    <a:pt x="82981" y="49708"/>
                    <a:pt x="73360" y="40087"/>
                    <a:pt x="61534" y="40087"/>
                  </a:cubicBezTo>
                  <a:close/>
                </a:path>
              </a:pathLst>
            </a:custGeom>
            <a:solidFill>
              <a:srgbClr val="231F20"/>
            </a:solidFill>
            <a:ln w="4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1" name="Forma Livre: Forma 200">
              <a:extLst>
                <a:ext uri="{FF2B5EF4-FFF2-40B4-BE49-F238E27FC236}">
                  <a16:creationId xmlns:a16="http://schemas.microsoft.com/office/drawing/2014/main" id="{72CF2A4A-C60D-50F0-A0B7-FB79230AD88A}"/>
                </a:ext>
              </a:extLst>
            </p:cNvPr>
            <p:cNvSpPr/>
            <p:nvPr/>
          </p:nvSpPr>
          <p:spPr>
            <a:xfrm>
              <a:off x="4011020" y="2481220"/>
              <a:ext cx="1311726" cy="632213"/>
            </a:xfrm>
            <a:custGeom>
              <a:avLst/>
              <a:gdLst>
                <a:gd name="connsiteX0" fmla="*/ 1316290 w 2927802"/>
                <a:gd name="connsiteY0" fmla="*/ 1411116 h 1411115"/>
                <a:gd name="connsiteX1" fmla="*/ 1103 w 2927802"/>
                <a:gd name="connsiteY1" fmla="*/ 474234 h 1411115"/>
                <a:gd name="connsiteX2" fmla="*/ 13490 w 2927802"/>
                <a:gd name="connsiteY2" fmla="*/ 448738 h 1411115"/>
                <a:gd name="connsiteX3" fmla="*/ 38985 w 2927802"/>
                <a:gd name="connsiteY3" fmla="*/ 461125 h 1411115"/>
                <a:gd name="connsiteX4" fmla="*/ 1316290 w 2927802"/>
                <a:gd name="connsiteY4" fmla="*/ 1370988 h 1411115"/>
                <a:gd name="connsiteX5" fmla="*/ 2667235 w 2927802"/>
                <a:gd name="connsiteY5" fmla="*/ 20044 h 1411115"/>
                <a:gd name="connsiteX6" fmla="*/ 2667235 w 2927802"/>
                <a:gd name="connsiteY6" fmla="*/ 0 h 1411115"/>
                <a:gd name="connsiteX7" fmla="*/ 2907759 w 2927802"/>
                <a:gd name="connsiteY7" fmla="*/ 0 h 1411115"/>
                <a:gd name="connsiteX8" fmla="*/ 2927803 w 2927802"/>
                <a:gd name="connsiteY8" fmla="*/ 20044 h 1411115"/>
                <a:gd name="connsiteX9" fmla="*/ 2907759 w 2927802"/>
                <a:gd name="connsiteY9" fmla="*/ 40087 h 1411115"/>
                <a:gd name="connsiteX10" fmla="*/ 2707162 w 2927802"/>
                <a:gd name="connsiteY10" fmla="*/ 40087 h 1411115"/>
                <a:gd name="connsiteX11" fmla="*/ 2299874 w 2927802"/>
                <a:gd name="connsiteY11" fmla="*/ 1003668 h 1411115"/>
                <a:gd name="connsiteX12" fmla="*/ 1316250 w 2927802"/>
                <a:gd name="connsiteY12" fmla="*/ 1411076 h 1411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27802" h="1411115">
                  <a:moveTo>
                    <a:pt x="1316290" y="1411116"/>
                  </a:moveTo>
                  <a:cubicBezTo>
                    <a:pt x="723117" y="1411116"/>
                    <a:pt x="194565" y="1034615"/>
                    <a:pt x="1103" y="474234"/>
                  </a:cubicBezTo>
                  <a:cubicBezTo>
                    <a:pt x="-2505" y="463771"/>
                    <a:pt x="3027" y="452346"/>
                    <a:pt x="13490" y="448738"/>
                  </a:cubicBezTo>
                  <a:cubicBezTo>
                    <a:pt x="23953" y="445130"/>
                    <a:pt x="35378" y="450662"/>
                    <a:pt x="38985" y="461125"/>
                  </a:cubicBezTo>
                  <a:cubicBezTo>
                    <a:pt x="226875" y="1005352"/>
                    <a:pt x="740194" y="1370988"/>
                    <a:pt x="1316290" y="1370988"/>
                  </a:cubicBezTo>
                  <a:cubicBezTo>
                    <a:pt x="2061194" y="1370988"/>
                    <a:pt x="2667235" y="764947"/>
                    <a:pt x="2667235" y="20044"/>
                  </a:cubicBezTo>
                  <a:lnTo>
                    <a:pt x="2667235" y="0"/>
                  </a:lnTo>
                  <a:lnTo>
                    <a:pt x="2907759" y="0"/>
                  </a:lnTo>
                  <a:cubicBezTo>
                    <a:pt x="2918823" y="0"/>
                    <a:pt x="2927803" y="8980"/>
                    <a:pt x="2927803" y="20044"/>
                  </a:cubicBezTo>
                  <a:cubicBezTo>
                    <a:pt x="2927803" y="31108"/>
                    <a:pt x="2918823" y="40087"/>
                    <a:pt x="2907759" y="40087"/>
                  </a:cubicBezTo>
                  <a:lnTo>
                    <a:pt x="2707162" y="40087"/>
                  </a:lnTo>
                  <a:cubicBezTo>
                    <a:pt x="2702071" y="404161"/>
                    <a:pt x="2557876" y="745665"/>
                    <a:pt x="2299874" y="1003668"/>
                  </a:cubicBezTo>
                  <a:cubicBezTo>
                    <a:pt x="2037141" y="1266401"/>
                    <a:pt x="1687820" y="1411076"/>
                    <a:pt x="1316250" y="1411076"/>
                  </a:cubicBezTo>
                  <a:close/>
                </a:path>
              </a:pathLst>
            </a:custGeom>
            <a:solidFill>
              <a:srgbClr val="231F20"/>
            </a:solidFill>
            <a:ln w="4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2" name="Forma Livre: Forma 201">
              <a:extLst>
                <a:ext uri="{FF2B5EF4-FFF2-40B4-BE49-F238E27FC236}">
                  <a16:creationId xmlns:a16="http://schemas.microsoft.com/office/drawing/2014/main" id="{747C7582-2C48-6A46-0ECD-38F256B3AC9D}"/>
                </a:ext>
              </a:extLst>
            </p:cNvPr>
            <p:cNvSpPr/>
            <p:nvPr/>
          </p:nvSpPr>
          <p:spPr>
            <a:xfrm>
              <a:off x="3997838" y="1867002"/>
              <a:ext cx="1054307" cy="475028"/>
            </a:xfrm>
            <a:custGeom>
              <a:avLst/>
              <a:gdLst>
                <a:gd name="connsiteX0" fmla="*/ 20064 w 2353238"/>
                <a:gd name="connsiteY0" fmla="*/ 1060271 h 1060271"/>
                <a:gd name="connsiteX1" fmla="*/ 14933 w 2353238"/>
                <a:gd name="connsiteY1" fmla="*/ 1059590 h 1060271"/>
                <a:gd name="connsiteX2" fmla="*/ 662 w 2353238"/>
                <a:gd name="connsiteY2" fmla="*/ 1035096 h 1060271"/>
                <a:gd name="connsiteX3" fmla="*/ 1345714 w 2353238"/>
                <a:gd name="connsiteY3" fmla="*/ 0 h 1060271"/>
                <a:gd name="connsiteX4" fmla="*/ 1899361 w 2353238"/>
                <a:gd name="connsiteY4" fmla="*/ 114530 h 1060271"/>
                <a:gd name="connsiteX5" fmla="*/ 2347618 w 2353238"/>
                <a:gd name="connsiteY5" fmla="*/ 426049 h 1060271"/>
                <a:gd name="connsiteX6" fmla="*/ 2347097 w 2353238"/>
                <a:gd name="connsiteY6" fmla="*/ 454390 h 1060271"/>
                <a:gd name="connsiteX7" fmla="*/ 2318755 w 2353238"/>
                <a:gd name="connsiteY7" fmla="*/ 453869 h 1060271"/>
                <a:gd name="connsiteX8" fmla="*/ 1345714 w 2353238"/>
                <a:gd name="connsiteY8" fmla="*/ 40087 h 1060271"/>
                <a:gd name="connsiteX9" fmla="*/ 39386 w 2353238"/>
                <a:gd name="connsiteY9" fmla="*/ 1045319 h 1060271"/>
                <a:gd name="connsiteX10" fmla="*/ 20024 w 2353238"/>
                <a:gd name="connsiteY10" fmla="*/ 1060271 h 1060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53238" h="1060271">
                  <a:moveTo>
                    <a:pt x="20064" y="1060271"/>
                  </a:moveTo>
                  <a:cubicBezTo>
                    <a:pt x="18380" y="1060271"/>
                    <a:pt x="16657" y="1060071"/>
                    <a:pt x="14933" y="1059590"/>
                  </a:cubicBezTo>
                  <a:cubicBezTo>
                    <a:pt x="4229" y="1056783"/>
                    <a:pt x="-2144" y="1045800"/>
                    <a:pt x="662" y="1035096"/>
                  </a:cubicBezTo>
                  <a:cubicBezTo>
                    <a:pt x="161492" y="425648"/>
                    <a:pt x="714618" y="0"/>
                    <a:pt x="1345714" y="0"/>
                  </a:cubicBezTo>
                  <a:cubicBezTo>
                    <a:pt x="1538093" y="0"/>
                    <a:pt x="1724339" y="38524"/>
                    <a:pt x="1899361" y="114530"/>
                  </a:cubicBezTo>
                  <a:cubicBezTo>
                    <a:pt x="2068409" y="187930"/>
                    <a:pt x="2219218" y="292758"/>
                    <a:pt x="2347618" y="426049"/>
                  </a:cubicBezTo>
                  <a:cubicBezTo>
                    <a:pt x="2355315" y="434026"/>
                    <a:pt x="2355074" y="446694"/>
                    <a:pt x="2347097" y="454390"/>
                  </a:cubicBezTo>
                  <a:cubicBezTo>
                    <a:pt x="2339119" y="462087"/>
                    <a:pt x="2326451" y="461847"/>
                    <a:pt x="2318755" y="453869"/>
                  </a:cubicBezTo>
                  <a:cubicBezTo>
                    <a:pt x="2061715" y="187048"/>
                    <a:pt x="1716121" y="40087"/>
                    <a:pt x="1345714" y="40087"/>
                  </a:cubicBezTo>
                  <a:cubicBezTo>
                    <a:pt x="732777" y="40087"/>
                    <a:pt x="195607" y="453468"/>
                    <a:pt x="39386" y="1045319"/>
                  </a:cubicBezTo>
                  <a:cubicBezTo>
                    <a:pt x="37021" y="1054298"/>
                    <a:pt x="28883" y="1060271"/>
                    <a:pt x="20024" y="1060271"/>
                  </a:cubicBezTo>
                  <a:close/>
                </a:path>
              </a:pathLst>
            </a:custGeom>
            <a:solidFill>
              <a:srgbClr val="231F20"/>
            </a:solidFill>
            <a:ln w="4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3" name="Forma Livre: Forma 202">
              <a:extLst>
                <a:ext uri="{FF2B5EF4-FFF2-40B4-BE49-F238E27FC236}">
                  <a16:creationId xmlns:a16="http://schemas.microsoft.com/office/drawing/2014/main" id="{28B95A86-4139-84C2-273C-6E7984A0967D}"/>
                </a:ext>
              </a:extLst>
            </p:cNvPr>
            <p:cNvSpPr/>
            <p:nvPr/>
          </p:nvSpPr>
          <p:spPr>
            <a:xfrm>
              <a:off x="3986451" y="2645382"/>
              <a:ext cx="55138" cy="55138"/>
            </a:xfrm>
            <a:custGeom>
              <a:avLst/>
              <a:gdLst>
                <a:gd name="connsiteX0" fmla="*/ 61534 w 123068"/>
                <a:gd name="connsiteY0" fmla="*/ 123068 h 123068"/>
                <a:gd name="connsiteX1" fmla="*/ 0 w 123068"/>
                <a:gd name="connsiteY1" fmla="*/ 61534 h 123068"/>
                <a:gd name="connsiteX2" fmla="*/ 61534 w 123068"/>
                <a:gd name="connsiteY2" fmla="*/ 0 h 123068"/>
                <a:gd name="connsiteX3" fmla="*/ 123068 w 123068"/>
                <a:gd name="connsiteY3" fmla="*/ 61534 h 123068"/>
                <a:gd name="connsiteX4" fmla="*/ 61534 w 123068"/>
                <a:gd name="connsiteY4" fmla="*/ 123068 h 123068"/>
                <a:gd name="connsiteX5" fmla="*/ 61534 w 123068"/>
                <a:gd name="connsiteY5" fmla="*/ 40087 h 123068"/>
                <a:gd name="connsiteX6" fmla="*/ 40087 w 123068"/>
                <a:gd name="connsiteY6" fmla="*/ 61534 h 123068"/>
                <a:gd name="connsiteX7" fmla="*/ 61534 w 123068"/>
                <a:gd name="connsiteY7" fmla="*/ 82981 h 123068"/>
                <a:gd name="connsiteX8" fmla="*/ 82981 w 123068"/>
                <a:gd name="connsiteY8" fmla="*/ 61534 h 123068"/>
                <a:gd name="connsiteX9" fmla="*/ 61534 w 123068"/>
                <a:gd name="connsiteY9" fmla="*/ 40087 h 123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3068" h="123068">
                  <a:moveTo>
                    <a:pt x="61534" y="123068"/>
                  </a:moveTo>
                  <a:cubicBezTo>
                    <a:pt x="27620" y="123068"/>
                    <a:pt x="0" y="95448"/>
                    <a:pt x="0" y="61534"/>
                  </a:cubicBezTo>
                  <a:cubicBezTo>
                    <a:pt x="0" y="27620"/>
                    <a:pt x="27620" y="0"/>
                    <a:pt x="61534" y="0"/>
                  </a:cubicBezTo>
                  <a:cubicBezTo>
                    <a:pt x="95448" y="0"/>
                    <a:pt x="123068" y="27620"/>
                    <a:pt x="123068" y="61534"/>
                  </a:cubicBezTo>
                  <a:cubicBezTo>
                    <a:pt x="123068" y="95448"/>
                    <a:pt x="95448" y="123068"/>
                    <a:pt x="61534" y="123068"/>
                  </a:cubicBezTo>
                  <a:close/>
                  <a:moveTo>
                    <a:pt x="61534" y="40087"/>
                  </a:moveTo>
                  <a:cubicBezTo>
                    <a:pt x="49708" y="40087"/>
                    <a:pt x="40087" y="49708"/>
                    <a:pt x="40087" y="61534"/>
                  </a:cubicBezTo>
                  <a:cubicBezTo>
                    <a:pt x="40087" y="73360"/>
                    <a:pt x="49708" y="82981"/>
                    <a:pt x="61534" y="82981"/>
                  </a:cubicBezTo>
                  <a:cubicBezTo>
                    <a:pt x="73360" y="82981"/>
                    <a:pt x="82981" y="73360"/>
                    <a:pt x="82981" y="61534"/>
                  </a:cubicBezTo>
                  <a:cubicBezTo>
                    <a:pt x="82981" y="49708"/>
                    <a:pt x="73360" y="40087"/>
                    <a:pt x="61534" y="40087"/>
                  </a:cubicBezTo>
                  <a:close/>
                </a:path>
              </a:pathLst>
            </a:custGeom>
            <a:solidFill>
              <a:srgbClr val="231F20"/>
            </a:solidFill>
            <a:ln w="4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153" name="Agrupar 152">
            <a:extLst>
              <a:ext uri="{FF2B5EF4-FFF2-40B4-BE49-F238E27FC236}">
                <a16:creationId xmlns:a16="http://schemas.microsoft.com/office/drawing/2014/main" id="{CE1D67BB-95A6-752C-2262-357BB6BDDF99}"/>
              </a:ext>
            </a:extLst>
          </p:cNvPr>
          <p:cNvGrpSpPr/>
          <p:nvPr/>
        </p:nvGrpSpPr>
        <p:grpSpPr>
          <a:xfrm>
            <a:off x="3653579" y="1571747"/>
            <a:ext cx="1084734" cy="1011787"/>
            <a:chOff x="3986451" y="1867002"/>
            <a:chExt cx="1336295" cy="1246431"/>
          </a:xfrm>
        </p:grpSpPr>
        <p:pic>
          <p:nvPicPr>
            <p:cNvPr id="194" name="Imagem 193">
              <a:extLst>
                <a:ext uri="{FF2B5EF4-FFF2-40B4-BE49-F238E27FC236}">
                  <a16:creationId xmlns:a16="http://schemas.microsoft.com/office/drawing/2014/main" id="{666446A9-BE79-9DF1-8134-510335A8FA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255" t="4544" r="8255" b="39206"/>
            <a:stretch/>
          </p:blipFill>
          <p:spPr>
            <a:xfrm>
              <a:off x="4020274" y="1917302"/>
              <a:ext cx="1145831" cy="1145831"/>
            </a:xfrm>
            <a:prstGeom prst="ellipse">
              <a:avLst/>
            </a:prstGeom>
          </p:spPr>
        </p:pic>
        <p:sp>
          <p:nvSpPr>
            <p:cNvPr id="195" name="Forma Livre: Forma 194">
              <a:extLst>
                <a:ext uri="{FF2B5EF4-FFF2-40B4-BE49-F238E27FC236}">
                  <a16:creationId xmlns:a16="http://schemas.microsoft.com/office/drawing/2014/main" id="{1C82B193-0C11-6544-154A-E51BBBA7D461}"/>
                </a:ext>
              </a:extLst>
            </p:cNvPr>
            <p:cNvSpPr/>
            <p:nvPr/>
          </p:nvSpPr>
          <p:spPr>
            <a:xfrm>
              <a:off x="5034181" y="2055601"/>
              <a:ext cx="55138" cy="55138"/>
            </a:xfrm>
            <a:custGeom>
              <a:avLst/>
              <a:gdLst>
                <a:gd name="connsiteX0" fmla="*/ 61534 w 123068"/>
                <a:gd name="connsiteY0" fmla="*/ 123068 h 123068"/>
                <a:gd name="connsiteX1" fmla="*/ 0 w 123068"/>
                <a:gd name="connsiteY1" fmla="*/ 61534 h 123068"/>
                <a:gd name="connsiteX2" fmla="*/ 61534 w 123068"/>
                <a:gd name="connsiteY2" fmla="*/ 0 h 123068"/>
                <a:gd name="connsiteX3" fmla="*/ 123068 w 123068"/>
                <a:gd name="connsiteY3" fmla="*/ 61534 h 123068"/>
                <a:gd name="connsiteX4" fmla="*/ 61534 w 123068"/>
                <a:gd name="connsiteY4" fmla="*/ 123068 h 123068"/>
                <a:gd name="connsiteX5" fmla="*/ 61534 w 123068"/>
                <a:gd name="connsiteY5" fmla="*/ 40087 h 123068"/>
                <a:gd name="connsiteX6" fmla="*/ 40087 w 123068"/>
                <a:gd name="connsiteY6" fmla="*/ 61534 h 123068"/>
                <a:gd name="connsiteX7" fmla="*/ 61534 w 123068"/>
                <a:gd name="connsiteY7" fmla="*/ 82981 h 123068"/>
                <a:gd name="connsiteX8" fmla="*/ 82981 w 123068"/>
                <a:gd name="connsiteY8" fmla="*/ 61534 h 123068"/>
                <a:gd name="connsiteX9" fmla="*/ 61534 w 123068"/>
                <a:gd name="connsiteY9" fmla="*/ 40087 h 123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3068" h="123068">
                  <a:moveTo>
                    <a:pt x="61534" y="123068"/>
                  </a:moveTo>
                  <a:cubicBezTo>
                    <a:pt x="27620" y="123068"/>
                    <a:pt x="0" y="95448"/>
                    <a:pt x="0" y="61534"/>
                  </a:cubicBezTo>
                  <a:cubicBezTo>
                    <a:pt x="0" y="27620"/>
                    <a:pt x="27620" y="0"/>
                    <a:pt x="61534" y="0"/>
                  </a:cubicBezTo>
                  <a:cubicBezTo>
                    <a:pt x="95448" y="0"/>
                    <a:pt x="123068" y="27620"/>
                    <a:pt x="123068" y="61534"/>
                  </a:cubicBezTo>
                  <a:cubicBezTo>
                    <a:pt x="123068" y="95448"/>
                    <a:pt x="95448" y="123068"/>
                    <a:pt x="61534" y="123068"/>
                  </a:cubicBezTo>
                  <a:close/>
                  <a:moveTo>
                    <a:pt x="61534" y="40087"/>
                  </a:moveTo>
                  <a:cubicBezTo>
                    <a:pt x="49708" y="40087"/>
                    <a:pt x="40087" y="49708"/>
                    <a:pt x="40087" y="61534"/>
                  </a:cubicBezTo>
                  <a:cubicBezTo>
                    <a:pt x="40087" y="73360"/>
                    <a:pt x="49708" y="82981"/>
                    <a:pt x="61534" y="82981"/>
                  </a:cubicBezTo>
                  <a:cubicBezTo>
                    <a:pt x="73360" y="82981"/>
                    <a:pt x="82981" y="73360"/>
                    <a:pt x="82981" y="61534"/>
                  </a:cubicBezTo>
                  <a:cubicBezTo>
                    <a:pt x="82981" y="49708"/>
                    <a:pt x="73360" y="40087"/>
                    <a:pt x="61534" y="40087"/>
                  </a:cubicBezTo>
                  <a:close/>
                </a:path>
              </a:pathLst>
            </a:custGeom>
            <a:solidFill>
              <a:srgbClr val="231F20"/>
            </a:solidFill>
            <a:ln w="4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6" name="Forma Livre: Forma 195">
              <a:extLst>
                <a:ext uri="{FF2B5EF4-FFF2-40B4-BE49-F238E27FC236}">
                  <a16:creationId xmlns:a16="http://schemas.microsoft.com/office/drawing/2014/main" id="{DD4B67B2-5216-EAC9-CB46-8D75427E6B32}"/>
                </a:ext>
              </a:extLst>
            </p:cNvPr>
            <p:cNvSpPr/>
            <p:nvPr/>
          </p:nvSpPr>
          <p:spPr>
            <a:xfrm>
              <a:off x="4011020" y="2481220"/>
              <a:ext cx="1311726" cy="632213"/>
            </a:xfrm>
            <a:custGeom>
              <a:avLst/>
              <a:gdLst>
                <a:gd name="connsiteX0" fmla="*/ 1316290 w 2927802"/>
                <a:gd name="connsiteY0" fmla="*/ 1411116 h 1411115"/>
                <a:gd name="connsiteX1" fmla="*/ 1103 w 2927802"/>
                <a:gd name="connsiteY1" fmla="*/ 474234 h 1411115"/>
                <a:gd name="connsiteX2" fmla="*/ 13490 w 2927802"/>
                <a:gd name="connsiteY2" fmla="*/ 448738 h 1411115"/>
                <a:gd name="connsiteX3" fmla="*/ 38985 w 2927802"/>
                <a:gd name="connsiteY3" fmla="*/ 461125 h 1411115"/>
                <a:gd name="connsiteX4" fmla="*/ 1316290 w 2927802"/>
                <a:gd name="connsiteY4" fmla="*/ 1370988 h 1411115"/>
                <a:gd name="connsiteX5" fmla="*/ 2667235 w 2927802"/>
                <a:gd name="connsiteY5" fmla="*/ 20044 h 1411115"/>
                <a:gd name="connsiteX6" fmla="*/ 2667235 w 2927802"/>
                <a:gd name="connsiteY6" fmla="*/ 0 h 1411115"/>
                <a:gd name="connsiteX7" fmla="*/ 2907759 w 2927802"/>
                <a:gd name="connsiteY7" fmla="*/ 0 h 1411115"/>
                <a:gd name="connsiteX8" fmla="*/ 2927803 w 2927802"/>
                <a:gd name="connsiteY8" fmla="*/ 20044 h 1411115"/>
                <a:gd name="connsiteX9" fmla="*/ 2907759 w 2927802"/>
                <a:gd name="connsiteY9" fmla="*/ 40087 h 1411115"/>
                <a:gd name="connsiteX10" fmla="*/ 2707162 w 2927802"/>
                <a:gd name="connsiteY10" fmla="*/ 40087 h 1411115"/>
                <a:gd name="connsiteX11" fmla="*/ 2299874 w 2927802"/>
                <a:gd name="connsiteY11" fmla="*/ 1003668 h 1411115"/>
                <a:gd name="connsiteX12" fmla="*/ 1316250 w 2927802"/>
                <a:gd name="connsiteY12" fmla="*/ 1411076 h 1411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27802" h="1411115">
                  <a:moveTo>
                    <a:pt x="1316290" y="1411116"/>
                  </a:moveTo>
                  <a:cubicBezTo>
                    <a:pt x="723117" y="1411116"/>
                    <a:pt x="194565" y="1034615"/>
                    <a:pt x="1103" y="474234"/>
                  </a:cubicBezTo>
                  <a:cubicBezTo>
                    <a:pt x="-2505" y="463771"/>
                    <a:pt x="3027" y="452346"/>
                    <a:pt x="13490" y="448738"/>
                  </a:cubicBezTo>
                  <a:cubicBezTo>
                    <a:pt x="23953" y="445130"/>
                    <a:pt x="35378" y="450662"/>
                    <a:pt x="38985" y="461125"/>
                  </a:cubicBezTo>
                  <a:cubicBezTo>
                    <a:pt x="226875" y="1005352"/>
                    <a:pt x="740194" y="1370988"/>
                    <a:pt x="1316290" y="1370988"/>
                  </a:cubicBezTo>
                  <a:cubicBezTo>
                    <a:pt x="2061194" y="1370988"/>
                    <a:pt x="2667235" y="764947"/>
                    <a:pt x="2667235" y="20044"/>
                  </a:cubicBezTo>
                  <a:lnTo>
                    <a:pt x="2667235" y="0"/>
                  </a:lnTo>
                  <a:lnTo>
                    <a:pt x="2907759" y="0"/>
                  </a:lnTo>
                  <a:cubicBezTo>
                    <a:pt x="2918823" y="0"/>
                    <a:pt x="2927803" y="8980"/>
                    <a:pt x="2927803" y="20044"/>
                  </a:cubicBezTo>
                  <a:cubicBezTo>
                    <a:pt x="2927803" y="31108"/>
                    <a:pt x="2918823" y="40087"/>
                    <a:pt x="2907759" y="40087"/>
                  </a:cubicBezTo>
                  <a:lnTo>
                    <a:pt x="2707162" y="40087"/>
                  </a:lnTo>
                  <a:cubicBezTo>
                    <a:pt x="2702071" y="404161"/>
                    <a:pt x="2557876" y="745665"/>
                    <a:pt x="2299874" y="1003668"/>
                  </a:cubicBezTo>
                  <a:cubicBezTo>
                    <a:pt x="2037141" y="1266401"/>
                    <a:pt x="1687820" y="1411076"/>
                    <a:pt x="1316250" y="1411076"/>
                  </a:cubicBezTo>
                  <a:close/>
                </a:path>
              </a:pathLst>
            </a:custGeom>
            <a:solidFill>
              <a:srgbClr val="231F20"/>
            </a:solidFill>
            <a:ln w="4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7" name="Forma Livre: Forma 196">
              <a:extLst>
                <a:ext uri="{FF2B5EF4-FFF2-40B4-BE49-F238E27FC236}">
                  <a16:creationId xmlns:a16="http://schemas.microsoft.com/office/drawing/2014/main" id="{C5705FD4-282A-3705-DBAA-595FD4DCB142}"/>
                </a:ext>
              </a:extLst>
            </p:cNvPr>
            <p:cNvSpPr/>
            <p:nvPr/>
          </p:nvSpPr>
          <p:spPr>
            <a:xfrm>
              <a:off x="3997838" y="1867002"/>
              <a:ext cx="1054307" cy="475028"/>
            </a:xfrm>
            <a:custGeom>
              <a:avLst/>
              <a:gdLst>
                <a:gd name="connsiteX0" fmla="*/ 20064 w 2353238"/>
                <a:gd name="connsiteY0" fmla="*/ 1060271 h 1060271"/>
                <a:gd name="connsiteX1" fmla="*/ 14933 w 2353238"/>
                <a:gd name="connsiteY1" fmla="*/ 1059590 h 1060271"/>
                <a:gd name="connsiteX2" fmla="*/ 662 w 2353238"/>
                <a:gd name="connsiteY2" fmla="*/ 1035096 h 1060271"/>
                <a:gd name="connsiteX3" fmla="*/ 1345714 w 2353238"/>
                <a:gd name="connsiteY3" fmla="*/ 0 h 1060271"/>
                <a:gd name="connsiteX4" fmla="*/ 1899361 w 2353238"/>
                <a:gd name="connsiteY4" fmla="*/ 114530 h 1060271"/>
                <a:gd name="connsiteX5" fmla="*/ 2347618 w 2353238"/>
                <a:gd name="connsiteY5" fmla="*/ 426049 h 1060271"/>
                <a:gd name="connsiteX6" fmla="*/ 2347097 w 2353238"/>
                <a:gd name="connsiteY6" fmla="*/ 454390 h 1060271"/>
                <a:gd name="connsiteX7" fmla="*/ 2318755 w 2353238"/>
                <a:gd name="connsiteY7" fmla="*/ 453869 h 1060271"/>
                <a:gd name="connsiteX8" fmla="*/ 1345714 w 2353238"/>
                <a:gd name="connsiteY8" fmla="*/ 40087 h 1060271"/>
                <a:gd name="connsiteX9" fmla="*/ 39386 w 2353238"/>
                <a:gd name="connsiteY9" fmla="*/ 1045319 h 1060271"/>
                <a:gd name="connsiteX10" fmla="*/ 20024 w 2353238"/>
                <a:gd name="connsiteY10" fmla="*/ 1060271 h 1060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53238" h="1060271">
                  <a:moveTo>
                    <a:pt x="20064" y="1060271"/>
                  </a:moveTo>
                  <a:cubicBezTo>
                    <a:pt x="18380" y="1060271"/>
                    <a:pt x="16657" y="1060071"/>
                    <a:pt x="14933" y="1059590"/>
                  </a:cubicBezTo>
                  <a:cubicBezTo>
                    <a:pt x="4229" y="1056783"/>
                    <a:pt x="-2144" y="1045800"/>
                    <a:pt x="662" y="1035096"/>
                  </a:cubicBezTo>
                  <a:cubicBezTo>
                    <a:pt x="161492" y="425648"/>
                    <a:pt x="714618" y="0"/>
                    <a:pt x="1345714" y="0"/>
                  </a:cubicBezTo>
                  <a:cubicBezTo>
                    <a:pt x="1538093" y="0"/>
                    <a:pt x="1724339" y="38524"/>
                    <a:pt x="1899361" y="114530"/>
                  </a:cubicBezTo>
                  <a:cubicBezTo>
                    <a:pt x="2068409" y="187930"/>
                    <a:pt x="2219218" y="292758"/>
                    <a:pt x="2347618" y="426049"/>
                  </a:cubicBezTo>
                  <a:cubicBezTo>
                    <a:pt x="2355315" y="434026"/>
                    <a:pt x="2355074" y="446694"/>
                    <a:pt x="2347097" y="454390"/>
                  </a:cubicBezTo>
                  <a:cubicBezTo>
                    <a:pt x="2339119" y="462087"/>
                    <a:pt x="2326451" y="461847"/>
                    <a:pt x="2318755" y="453869"/>
                  </a:cubicBezTo>
                  <a:cubicBezTo>
                    <a:pt x="2061715" y="187048"/>
                    <a:pt x="1716121" y="40087"/>
                    <a:pt x="1345714" y="40087"/>
                  </a:cubicBezTo>
                  <a:cubicBezTo>
                    <a:pt x="732777" y="40087"/>
                    <a:pt x="195607" y="453468"/>
                    <a:pt x="39386" y="1045319"/>
                  </a:cubicBezTo>
                  <a:cubicBezTo>
                    <a:pt x="37021" y="1054298"/>
                    <a:pt x="28883" y="1060271"/>
                    <a:pt x="20024" y="1060271"/>
                  </a:cubicBezTo>
                  <a:close/>
                </a:path>
              </a:pathLst>
            </a:custGeom>
            <a:solidFill>
              <a:srgbClr val="231F20"/>
            </a:solidFill>
            <a:ln w="4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8" name="Forma Livre: Forma 197">
              <a:extLst>
                <a:ext uri="{FF2B5EF4-FFF2-40B4-BE49-F238E27FC236}">
                  <a16:creationId xmlns:a16="http://schemas.microsoft.com/office/drawing/2014/main" id="{BFE029DC-350C-8121-69C1-227F403B75E4}"/>
                </a:ext>
              </a:extLst>
            </p:cNvPr>
            <p:cNvSpPr/>
            <p:nvPr/>
          </p:nvSpPr>
          <p:spPr>
            <a:xfrm>
              <a:off x="3986451" y="2645382"/>
              <a:ext cx="55138" cy="55138"/>
            </a:xfrm>
            <a:custGeom>
              <a:avLst/>
              <a:gdLst>
                <a:gd name="connsiteX0" fmla="*/ 61534 w 123068"/>
                <a:gd name="connsiteY0" fmla="*/ 123068 h 123068"/>
                <a:gd name="connsiteX1" fmla="*/ 0 w 123068"/>
                <a:gd name="connsiteY1" fmla="*/ 61534 h 123068"/>
                <a:gd name="connsiteX2" fmla="*/ 61534 w 123068"/>
                <a:gd name="connsiteY2" fmla="*/ 0 h 123068"/>
                <a:gd name="connsiteX3" fmla="*/ 123068 w 123068"/>
                <a:gd name="connsiteY3" fmla="*/ 61534 h 123068"/>
                <a:gd name="connsiteX4" fmla="*/ 61534 w 123068"/>
                <a:gd name="connsiteY4" fmla="*/ 123068 h 123068"/>
                <a:gd name="connsiteX5" fmla="*/ 61534 w 123068"/>
                <a:gd name="connsiteY5" fmla="*/ 40087 h 123068"/>
                <a:gd name="connsiteX6" fmla="*/ 40087 w 123068"/>
                <a:gd name="connsiteY6" fmla="*/ 61534 h 123068"/>
                <a:gd name="connsiteX7" fmla="*/ 61534 w 123068"/>
                <a:gd name="connsiteY7" fmla="*/ 82981 h 123068"/>
                <a:gd name="connsiteX8" fmla="*/ 82981 w 123068"/>
                <a:gd name="connsiteY8" fmla="*/ 61534 h 123068"/>
                <a:gd name="connsiteX9" fmla="*/ 61534 w 123068"/>
                <a:gd name="connsiteY9" fmla="*/ 40087 h 123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3068" h="123068">
                  <a:moveTo>
                    <a:pt x="61534" y="123068"/>
                  </a:moveTo>
                  <a:cubicBezTo>
                    <a:pt x="27620" y="123068"/>
                    <a:pt x="0" y="95448"/>
                    <a:pt x="0" y="61534"/>
                  </a:cubicBezTo>
                  <a:cubicBezTo>
                    <a:pt x="0" y="27620"/>
                    <a:pt x="27620" y="0"/>
                    <a:pt x="61534" y="0"/>
                  </a:cubicBezTo>
                  <a:cubicBezTo>
                    <a:pt x="95448" y="0"/>
                    <a:pt x="123068" y="27620"/>
                    <a:pt x="123068" y="61534"/>
                  </a:cubicBezTo>
                  <a:cubicBezTo>
                    <a:pt x="123068" y="95448"/>
                    <a:pt x="95448" y="123068"/>
                    <a:pt x="61534" y="123068"/>
                  </a:cubicBezTo>
                  <a:close/>
                  <a:moveTo>
                    <a:pt x="61534" y="40087"/>
                  </a:moveTo>
                  <a:cubicBezTo>
                    <a:pt x="49708" y="40087"/>
                    <a:pt x="40087" y="49708"/>
                    <a:pt x="40087" y="61534"/>
                  </a:cubicBezTo>
                  <a:cubicBezTo>
                    <a:pt x="40087" y="73360"/>
                    <a:pt x="49708" y="82981"/>
                    <a:pt x="61534" y="82981"/>
                  </a:cubicBezTo>
                  <a:cubicBezTo>
                    <a:pt x="73360" y="82981"/>
                    <a:pt x="82981" y="73360"/>
                    <a:pt x="82981" y="61534"/>
                  </a:cubicBezTo>
                  <a:cubicBezTo>
                    <a:pt x="82981" y="49708"/>
                    <a:pt x="73360" y="40087"/>
                    <a:pt x="61534" y="40087"/>
                  </a:cubicBezTo>
                  <a:close/>
                </a:path>
              </a:pathLst>
            </a:custGeom>
            <a:solidFill>
              <a:srgbClr val="231F20"/>
            </a:solidFill>
            <a:ln w="4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154" name="Agrupar 153">
            <a:extLst>
              <a:ext uri="{FF2B5EF4-FFF2-40B4-BE49-F238E27FC236}">
                <a16:creationId xmlns:a16="http://schemas.microsoft.com/office/drawing/2014/main" id="{81EBD26B-0F44-6966-9579-994582F1A95C}"/>
              </a:ext>
            </a:extLst>
          </p:cNvPr>
          <p:cNvGrpSpPr/>
          <p:nvPr/>
        </p:nvGrpSpPr>
        <p:grpSpPr>
          <a:xfrm>
            <a:off x="2796746" y="2702861"/>
            <a:ext cx="1084734" cy="1011787"/>
            <a:chOff x="3986451" y="1867002"/>
            <a:chExt cx="1336295" cy="1246431"/>
          </a:xfrm>
        </p:grpSpPr>
        <p:pic>
          <p:nvPicPr>
            <p:cNvPr id="189" name="Imagem 188">
              <a:extLst>
                <a:ext uri="{FF2B5EF4-FFF2-40B4-BE49-F238E27FC236}">
                  <a16:creationId xmlns:a16="http://schemas.microsoft.com/office/drawing/2014/main" id="{21CA58EE-E4E2-E9FA-787D-037A693049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5" t="3806" r="-1885" b="32582"/>
            <a:stretch/>
          </p:blipFill>
          <p:spPr>
            <a:xfrm>
              <a:off x="4020274" y="1917302"/>
              <a:ext cx="1145831" cy="1145831"/>
            </a:xfrm>
            <a:prstGeom prst="ellipse">
              <a:avLst/>
            </a:prstGeom>
          </p:spPr>
        </p:pic>
        <p:sp>
          <p:nvSpPr>
            <p:cNvPr id="190" name="Forma Livre: Forma 189">
              <a:extLst>
                <a:ext uri="{FF2B5EF4-FFF2-40B4-BE49-F238E27FC236}">
                  <a16:creationId xmlns:a16="http://schemas.microsoft.com/office/drawing/2014/main" id="{459CE9B4-5181-A327-708F-5D223CFC4DF3}"/>
                </a:ext>
              </a:extLst>
            </p:cNvPr>
            <p:cNvSpPr/>
            <p:nvPr/>
          </p:nvSpPr>
          <p:spPr>
            <a:xfrm>
              <a:off x="5034181" y="2055601"/>
              <a:ext cx="55138" cy="55138"/>
            </a:xfrm>
            <a:custGeom>
              <a:avLst/>
              <a:gdLst>
                <a:gd name="connsiteX0" fmla="*/ 61534 w 123068"/>
                <a:gd name="connsiteY0" fmla="*/ 123068 h 123068"/>
                <a:gd name="connsiteX1" fmla="*/ 0 w 123068"/>
                <a:gd name="connsiteY1" fmla="*/ 61534 h 123068"/>
                <a:gd name="connsiteX2" fmla="*/ 61534 w 123068"/>
                <a:gd name="connsiteY2" fmla="*/ 0 h 123068"/>
                <a:gd name="connsiteX3" fmla="*/ 123068 w 123068"/>
                <a:gd name="connsiteY3" fmla="*/ 61534 h 123068"/>
                <a:gd name="connsiteX4" fmla="*/ 61534 w 123068"/>
                <a:gd name="connsiteY4" fmla="*/ 123068 h 123068"/>
                <a:gd name="connsiteX5" fmla="*/ 61534 w 123068"/>
                <a:gd name="connsiteY5" fmla="*/ 40087 h 123068"/>
                <a:gd name="connsiteX6" fmla="*/ 40087 w 123068"/>
                <a:gd name="connsiteY6" fmla="*/ 61534 h 123068"/>
                <a:gd name="connsiteX7" fmla="*/ 61534 w 123068"/>
                <a:gd name="connsiteY7" fmla="*/ 82981 h 123068"/>
                <a:gd name="connsiteX8" fmla="*/ 82981 w 123068"/>
                <a:gd name="connsiteY8" fmla="*/ 61534 h 123068"/>
                <a:gd name="connsiteX9" fmla="*/ 61534 w 123068"/>
                <a:gd name="connsiteY9" fmla="*/ 40087 h 123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3068" h="123068">
                  <a:moveTo>
                    <a:pt x="61534" y="123068"/>
                  </a:moveTo>
                  <a:cubicBezTo>
                    <a:pt x="27620" y="123068"/>
                    <a:pt x="0" y="95448"/>
                    <a:pt x="0" y="61534"/>
                  </a:cubicBezTo>
                  <a:cubicBezTo>
                    <a:pt x="0" y="27620"/>
                    <a:pt x="27620" y="0"/>
                    <a:pt x="61534" y="0"/>
                  </a:cubicBezTo>
                  <a:cubicBezTo>
                    <a:pt x="95448" y="0"/>
                    <a:pt x="123068" y="27620"/>
                    <a:pt x="123068" y="61534"/>
                  </a:cubicBezTo>
                  <a:cubicBezTo>
                    <a:pt x="123068" y="95448"/>
                    <a:pt x="95448" y="123068"/>
                    <a:pt x="61534" y="123068"/>
                  </a:cubicBezTo>
                  <a:close/>
                  <a:moveTo>
                    <a:pt x="61534" y="40087"/>
                  </a:moveTo>
                  <a:cubicBezTo>
                    <a:pt x="49708" y="40087"/>
                    <a:pt x="40087" y="49708"/>
                    <a:pt x="40087" y="61534"/>
                  </a:cubicBezTo>
                  <a:cubicBezTo>
                    <a:pt x="40087" y="73360"/>
                    <a:pt x="49708" y="82981"/>
                    <a:pt x="61534" y="82981"/>
                  </a:cubicBezTo>
                  <a:cubicBezTo>
                    <a:pt x="73360" y="82981"/>
                    <a:pt x="82981" y="73360"/>
                    <a:pt x="82981" y="61534"/>
                  </a:cubicBezTo>
                  <a:cubicBezTo>
                    <a:pt x="82981" y="49708"/>
                    <a:pt x="73360" y="40087"/>
                    <a:pt x="61534" y="40087"/>
                  </a:cubicBezTo>
                  <a:close/>
                </a:path>
              </a:pathLst>
            </a:custGeom>
            <a:solidFill>
              <a:srgbClr val="231F20"/>
            </a:solidFill>
            <a:ln w="4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1" name="Forma Livre: Forma 190">
              <a:extLst>
                <a:ext uri="{FF2B5EF4-FFF2-40B4-BE49-F238E27FC236}">
                  <a16:creationId xmlns:a16="http://schemas.microsoft.com/office/drawing/2014/main" id="{9D0DD852-795D-EB4D-C2D3-A4B62304BB07}"/>
                </a:ext>
              </a:extLst>
            </p:cNvPr>
            <p:cNvSpPr/>
            <p:nvPr/>
          </p:nvSpPr>
          <p:spPr>
            <a:xfrm>
              <a:off x="4011020" y="2481220"/>
              <a:ext cx="1311726" cy="632213"/>
            </a:xfrm>
            <a:custGeom>
              <a:avLst/>
              <a:gdLst>
                <a:gd name="connsiteX0" fmla="*/ 1316290 w 2927802"/>
                <a:gd name="connsiteY0" fmla="*/ 1411116 h 1411115"/>
                <a:gd name="connsiteX1" fmla="*/ 1103 w 2927802"/>
                <a:gd name="connsiteY1" fmla="*/ 474234 h 1411115"/>
                <a:gd name="connsiteX2" fmla="*/ 13490 w 2927802"/>
                <a:gd name="connsiteY2" fmla="*/ 448738 h 1411115"/>
                <a:gd name="connsiteX3" fmla="*/ 38985 w 2927802"/>
                <a:gd name="connsiteY3" fmla="*/ 461125 h 1411115"/>
                <a:gd name="connsiteX4" fmla="*/ 1316290 w 2927802"/>
                <a:gd name="connsiteY4" fmla="*/ 1370988 h 1411115"/>
                <a:gd name="connsiteX5" fmla="*/ 2667235 w 2927802"/>
                <a:gd name="connsiteY5" fmla="*/ 20044 h 1411115"/>
                <a:gd name="connsiteX6" fmla="*/ 2667235 w 2927802"/>
                <a:gd name="connsiteY6" fmla="*/ 0 h 1411115"/>
                <a:gd name="connsiteX7" fmla="*/ 2907759 w 2927802"/>
                <a:gd name="connsiteY7" fmla="*/ 0 h 1411115"/>
                <a:gd name="connsiteX8" fmla="*/ 2927803 w 2927802"/>
                <a:gd name="connsiteY8" fmla="*/ 20044 h 1411115"/>
                <a:gd name="connsiteX9" fmla="*/ 2907759 w 2927802"/>
                <a:gd name="connsiteY9" fmla="*/ 40087 h 1411115"/>
                <a:gd name="connsiteX10" fmla="*/ 2707162 w 2927802"/>
                <a:gd name="connsiteY10" fmla="*/ 40087 h 1411115"/>
                <a:gd name="connsiteX11" fmla="*/ 2299874 w 2927802"/>
                <a:gd name="connsiteY11" fmla="*/ 1003668 h 1411115"/>
                <a:gd name="connsiteX12" fmla="*/ 1316250 w 2927802"/>
                <a:gd name="connsiteY12" fmla="*/ 1411076 h 1411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27802" h="1411115">
                  <a:moveTo>
                    <a:pt x="1316290" y="1411116"/>
                  </a:moveTo>
                  <a:cubicBezTo>
                    <a:pt x="723117" y="1411116"/>
                    <a:pt x="194565" y="1034615"/>
                    <a:pt x="1103" y="474234"/>
                  </a:cubicBezTo>
                  <a:cubicBezTo>
                    <a:pt x="-2505" y="463771"/>
                    <a:pt x="3027" y="452346"/>
                    <a:pt x="13490" y="448738"/>
                  </a:cubicBezTo>
                  <a:cubicBezTo>
                    <a:pt x="23953" y="445130"/>
                    <a:pt x="35378" y="450662"/>
                    <a:pt x="38985" y="461125"/>
                  </a:cubicBezTo>
                  <a:cubicBezTo>
                    <a:pt x="226875" y="1005352"/>
                    <a:pt x="740194" y="1370988"/>
                    <a:pt x="1316290" y="1370988"/>
                  </a:cubicBezTo>
                  <a:cubicBezTo>
                    <a:pt x="2061194" y="1370988"/>
                    <a:pt x="2667235" y="764947"/>
                    <a:pt x="2667235" y="20044"/>
                  </a:cubicBezTo>
                  <a:lnTo>
                    <a:pt x="2667235" y="0"/>
                  </a:lnTo>
                  <a:lnTo>
                    <a:pt x="2907759" y="0"/>
                  </a:lnTo>
                  <a:cubicBezTo>
                    <a:pt x="2918823" y="0"/>
                    <a:pt x="2927803" y="8980"/>
                    <a:pt x="2927803" y="20044"/>
                  </a:cubicBezTo>
                  <a:cubicBezTo>
                    <a:pt x="2927803" y="31108"/>
                    <a:pt x="2918823" y="40087"/>
                    <a:pt x="2907759" y="40087"/>
                  </a:cubicBezTo>
                  <a:lnTo>
                    <a:pt x="2707162" y="40087"/>
                  </a:lnTo>
                  <a:cubicBezTo>
                    <a:pt x="2702071" y="404161"/>
                    <a:pt x="2557876" y="745665"/>
                    <a:pt x="2299874" y="1003668"/>
                  </a:cubicBezTo>
                  <a:cubicBezTo>
                    <a:pt x="2037141" y="1266401"/>
                    <a:pt x="1687820" y="1411076"/>
                    <a:pt x="1316250" y="1411076"/>
                  </a:cubicBezTo>
                  <a:close/>
                </a:path>
              </a:pathLst>
            </a:custGeom>
            <a:solidFill>
              <a:srgbClr val="231F20"/>
            </a:solidFill>
            <a:ln w="4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2" name="Forma Livre: Forma 191">
              <a:extLst>
                <a:ext uri="{FF2B5EF4-FFF2-40B4-BE49-F238E27FC236}">
                  <a16:creationId xmlns:a16="http://schemas.microsoft.com/office/drawing/2014/main" id="{0AFB0524-4706-EFF4-5913-E3E1A0D754C3}"/>
                </a:ext>
              </a:extLst>
            </p:cNvPr>
            <p:cNvSpPr/>
            <p:nvPr/>
          </p:nvSpPr>
          <p:spPr>
            <a:xfrm>
              <a:off x="3997838" y="1867002"/>
              <a:ext cx="1054307" cy="475028"/>
            </a:xfrm>
            <a:custGeom>
              <a:avLst/>
              <a:gdLst>
                <a:gd name="connsiteX0" fmla="*/ 20064 w 2353238"/>
                <a:gd name="connsiteY0" fmla="*/ 1060271 h 1060271"/>
                <a:gd name="connsiteX1" fmla="*/ 14933 w 2353238"/>
                <a:gd name="connsiteY1" fmla="*/ 1059590 h 1060271"/>
                <a:gd name="connsiteX2" fmla="*/ 662 w 2353238"/>
                <a:gd name="connsiteY2" fmla="*/ 1035096 h 1060271"/>
                <a:gd name="connsiteX3" fmla="*/ 1345714 w 2353238"/>
                <a:gd name="connsiteY3" fmla="*/ 0 h 1060271"/>
                <a:gd name="connsiteX4" fmla="*/ 1899361 w 2353238"/>
                <a:gd name="connsiteY4" fmla="*/ 114530 h 1060271"/>
                <a:gd name="connsiteX5" fmla="*/ 2347618 w 2353238"/>
                <a:gd name="connsiteY5" fmla="*/ 426049 h 1060271"/>
                <a:gd name="connsiteX6" fmla="*/ 2347097 w 2353238"/>
                <a:gd name="connsiteY6" fmla="*/ 454390 h 1060271"/>
                <a:gd name="connsiteX7" fmla="*/ 2318755 w 2353238"/>
                <a:gd name="connsiteY7" fmla="*/ 453869 h 1060271"/>
                <a:gd name="connsiteX8" fmla="*/ 1345714 w 2353238"/>
                <a:gd name="connsiteY8" fmla="*/ 40087 h 1060271"/>
                <a:gd name="connsiteX9" fmla="*/ 39386 w 2353238"/>
                <a:gd name="connsiteY9" fmla="*/ 1045319 h 1060271"/>
                <a:gd name="connsiteX10" fmla="*/ 20024 w 2353238"/>
                <a:gd name="connsiteY10" fmla="*/ 1060271 h 1060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53238" h="1060271">
                  <a:moveTo>
                    <a:pt x="20064" y="1060271"/>
                  </a:moveTo>
                  <a:cubicBezTo>
                    <a:pt x="18380" y="1060271"/>
                    <a:pt x="16657" y="1060071"/>
                    <a:pt x="14933" y="1059590"/>
                  </a:cubicBezTo>
                  <a:cubicBezTo>
                    <a:pt x="4229" y="1056783"/>
                    <a:pt x="-2144" y="1045800"/>
                    <a:pt x="662" y="1035096"/>
                  </a:cubicBezTo>
                  <a:cubicBezTo>
                    <a:pt x="161492" y="425648"/>
                    <a:pt x="714618" y="0"/>
                    <a:pt x="1345714" y="0"/>
                  </a:cubicBezTo>
                  <a:cubicBezTo>
                    <a:pt x="1538093" y="0"/>
                    <a:pt x="1724339" y="38524"/>
                    <a:pt x="1899361" y="114530"/>
                  </a:cubicBezTo>
                  <a:cubicBezTo>
                    <a:pt x="2068409" y="187930"/>
                    <a:pt x="2219218" y="292758"/>
                    <a:pt x="2347618" y="426049"/>
                  </a:cubicBezTo>
                  <a:cubicBezTo>
                    <a:pt x="2355315" y="434026"/>
                    <a:pt x="2355074" y="446694"/>
                    <a:pt x="2347097" y="454390"/>
                  </a:cubicBezTo>
                  <a:cubicBezTo>
                    <a:pt x="2339119" y="462087"/>
                    <a:pt x="2326451" y="461847"/>
                    <a:pt x="2318755" y="453869"/>
                  </a:cubicBezTo>
                  <a:cubicBezTo>
                    <a:pt x="2061715" y="187048"/>
                    <a:pt x="1716121" y="40087"/>
                    <a:pt x="1345714" y="40087"/>
                  </a:cubicBezTo>
                  <a:cubicBezTo>
                    <a:pt x="732777" y="40087"/>
                    <a:pt x="195607" y="453468"/>
                    <a:pt x="39386" y="1045319"/>
                  </a:cubicBezTo>
                  <a:cubicBezTo>
                    <a:pt x="37021" y="1054298"/>
                    <a:pt x="28883" y="1060271"/>
                    <a:pt x="20024" y="1060271"/>
                  </a:cubicBezTo>
                  <a:close/>
                </a:path>
              </a:pathLst>
            </a:custGeom>
            <a:solidFill>
              <a:srgbClr val="231F20"/>
            </a:solidFill>
            <a:ln w="4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3" name="Forma Livre: Forma 192">
              <a:extLst>
                <a:ext uri="{FF2B5EF4-FFF2-40B4-BE49-F238E27FC236}">
                  <a16:creationId xmlns:a16="http://schemas.microsoft.com/office/drawing/2014/main" id="{E740CD88-CEB9-D0FF-6EC4-F76A588A4E6A}"/>
                </a:ext>
              </a:extLst>
            </p:cNvPr>
            <p:cNvSpPr/>
            <p:nvPr/>
          </p:nvSpPr>
          <p:spPr>
            <a:xfrm>
              <a:off x="3986451" y="2645382"/>
              <a:ext cx="55138" cy="55138"/>
            </a:xfrm>
            <a:custGeom>
              <a:avLst/>
              <a:gdLst>
                <a:gd name="connsiteX0" fmla="*/ 61534 w 123068"/>
                <a:gd name="connsiteY0" fmla="*/ 123068 h 123068"/>
                <a:gd name="connsiteX1" fmla="*/ 0 w 123068"/>
                <a:gd name="connsiteY1" fmla="*/ 61534 h 123068"/>
                <a:gd name="connsiteX2" fmla="*/ 61534 w 123068"/>
                <a:gd name="connsiteY2" fmla="*/ 0 h 123068"/>
                <a:gd name="connsiteX3" fmla="*/ 123068 w 123068"/>
                <a:gd name="connsiteY3" fmla="*/ 61534 h 123068"/>
                <a:gd name="connsiteX4" fmla="*/ 61534 w 123068"/>
                <a:gd name="connsiteY4" fmla="*/ 123068 h 123068"/>
                <a:gd name="connsiteX5" fmla="*/ 61534 w 123068"/>
                <a:gd name="connsiteY5" fmla="*/ 40087 h 123068"/>
                <a:gd name="connsiteX6" fmla="*/ 40087 w 123068"/>
                <a:gd name="connsiteY6" fmla="*/ 61534 h 123068"/>
                <a:gd name="connsiteX7" fmla="*/ 61534 w 123068"/>
                <a:gd name="connsiteY7" fmla="*/ 82981 h 123068"/>
                <a:gd name="connsiteX8" fmla="*/ 82981 w 123068"/>
                <a:gd name="connsiteY8" fmla="*/ 61534 h 123068"/>
                <a:gd name="connsiteX9" fmla="*/ 61534 w 123068"/>
                <a:gd name="connsiteY9" fmla="*/ 40087 h 123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3068" h="123068">
                  <a:moveTo>
                    <a:pt x="61534" y="123068"/>
                  </a:moveTo>
                  <a:cubicBezTo>
                    <a:pt x="27620" y="123068"/>
                    <a:pt x="0" y="95448"/>
                    <a:pt x="0" y="61534"/>
                  </a:cubicBezTo>
                  <a:cubicBezTo>
                    <a:pt x="0" y="27620"/>
                    <a:pt x="27620" y="0"/>
                    <a:pt x="61534" y="0"/>
                  </a:cubicBezTo>
                  <a:cubicBezTo>
                    <a:pt x="95448" y="0"/>
                    <a:pt x="123068" y="27620"/>
                    <a:pt x="123068" y="61534"/>
                  </a:cubicBezTo>
                  <a:cubicBezTo>
                    <a:pt x="123068" y="95448"/>
                    <a:pt x="95448" y="123068"/>
                    <a:pt x="61534" y="123068"/>
                  </a:cubicBezTo>
                  <a:close/>
                  <a:moveTo>
                    <a:pt x="61534" y="40087"/>
                  </a:moveTo>
                  <a:cubicBezTo>
                    <a:pt x="49708" y="40087"/>
                    <a:pt x="40087" y="49708"/>
                    <a:pt x="40087" y="61534"/>
                  </a:cubicBezTo>
                  <a:cubicBezTo>
                    <a:pt x="40087" y="73360"/>
                    <a:pt x="49708" y="82981"/>
                    <a:pt x="61534" y="82981"/>
                  </a:cubicBezTo>
                  <a:cubicBezTo>
                    <a:pt x="73360" y="82981"/>
                    <a:pt x="82981" y="73360"/>
                    <a:pt x="82981" y="61534"/>
                  </a:cubicBezTo>
                  <a:cubicBezTo>
                    <a:pt x="82981" y="49708"/>
                    <a:pt x="73360" y="40087"/>
                    <a:pt x="61534" y="40087"/>
                  </a:cubicBezTo>
                  <a:close/>
                </a:path>
              </a:pathLst>
            </a:custGeom>
            <a:solidFill>
              <a:srgbClr val="231F20"/>
            </a:solidFill>
            <a:ln w="4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155" name="Agrupar 154">
            <a:extLst>
              <a:ext uri="{FF2B5EF4-FFF2-40B4-BE49-F238E27FC236}">
                <a16:creationId xmlns:a16="http://schemas.microsoft.com/office/drawing/2014/main" id="{63F773CB-9036-5869-33BB-E7A09D32FF10}"/>
              </a:ext>
            </a:extLst>
          </p:cNvPr>
          <p:cNvGrpSpPr/>
          <p:nvPr/>
        </p:nvGrpSpPr>
        <p:grpSpPr>
          <a:xfrm>
            <a:off x="6775851" y="3330459"/>
            <a:ext cx="1084734" cy="1011787"/>
            <a:chOff x="3986451" y="1867002"/>
            <a:chExt cx="1336295" cy="1246431"/>
          </a:xfrm>
        </p:grpSpPr>
        <p:pic>
          <p:nvPicPr>
            <p:cNvPr id="184" name="Imagem 183">
              <a:extLst>
                <a:ext uri="{FF2B5EF4-FFF2-40B4-BE49-F238E27FC236}">
                  <a16:creationId xmlns:a16="http://schemas.microsoft.com/office/drawing/2014/main" id="{EA27F36E-F42D-D1DC-A343-D3ABC00400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3" b="363"/>
            <a:stretch/>
          </p:blipFill>
          <p:spPr>
            <a:xfrm>
              <a:off x="4020274" y="1917302"/>
              <a:ext cx="1145831" cy="1145831"/>
            </a:xfrm>
            <a:prstGeom prst="ellipse">
              <a:avLst/>
            </a:prstGeom>
          </p:spPr>
        </p:pic>
        <p:sp>
          <p:nvSpPr>
            <p:cNvPr id="185" name="Forma Livre: Forma 184">
              <a:extLst>
                <a:ext uri="{FF2B5EF4-FFF2-40B4-BE49-F238E27FC236}">
                  <a16:creationId xmlns:a16="http://schemas.microsoft.com/office/drawing/2014/main" id="{69C66065-0445-2986-71F1-E1F0BCA88885}"/>
                </a:ext>
              </a:extLst>
            </p:cNvPr>
            <p:cNvSpPr/>
            <p:nvPr/>
          </p:nvSpPr>
          <p:spPr>
            <a:xfrm>
              <a:off x="5034181" y="2055601"/>
              <a:ext cx="55138" cy="55138"/>
            </a:xfrm>
            <a:custGeom>
              <a:avLst/>
              <a:gdLst>
                <a:gd name="connsiteX0" fmla="*/ 61534 w 123068"/>
                <a:gd name="connsiteY0" fmla="*/ 123068 h 123068"/>
                <a:gd name="connsiteX1" fmla="*/ 0 w 123068"/>
                <a:gd name="connsiteY1" fmla="*/ 61534 h 123068"/>
                <a:gd name="connsiteX2" fmla="*/ 61534 w 123068"/>
                <a:gd name="connsiteY2" fmla="*/ 0 h 123068"/>
                <a:gd name="connsiteX3" fmla="*/ 123068 w 123068"/>
                <a:gd name="connsiteY3" fmla="*/ 61534 h 123068"/>
                <a:gd name="connsiteX4" fmla="*/ 61534 w 123068"/>
                <a:gd name="connsiteY4" fmla="*/ 123068 h 123068"/>
                <a:gd name="connsiteX5" fmla="*/ 61534 w 123068"/>
                <a:gd name="connsiteY5" fmla="*/ 40087 h 123068"/>
                <a:gd name="connsiteX6" fmla="*/ 40087 w 123068"/>
                <a:gd name="connsiteY6" fmla="*/ 61534 h 123068"/>
                <a:gd name="connsiteX7" fmla="*/ 61534 w 123068"/>
                <a:gd name="connsiteY7" fmla="*/ 82981 h 123068"/>
                <a:gd name="connsiteX8" fmla="*/ 82981 w 123068"/>
                <a:gd name="connsiteY8" fmla="*/ 61534 h 123068"/>
                <a:gd name="connsiteX9" fmla="*/ 61534 w 123068"/>
                <a:gd name="connsiteY9" fmla="*/ 40087 h 123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3068" h="123068">
                  <a:moveTo>
                    <a:pt x="61534" y="123068"/>
                  </a:moveTo>
                  <a:cubicBezTo>
                    <a:pt x="27620" y="123068"/>
                    <a:pt x="0" y="95448"/>
                    <a:pt x="0" y="61534"/>
                  </a:cubicBezTo>
                  <a:cubicBezTo>
                    <a:pt x="0" y="27620"/>
                    <a:pt x="27620" y="0"/>
                    <a:pt x="61534" y="0"/>
                  </a:cubicBezTo>
                  <a:cubicBezTo>
                    <a:pt x="95448" y="0"/>
                    <a:pt x="123068" y="27620"/>
                    <a:pt x="123068" y="61534"/>
                  </a:cubicBezTo>
                  <a:cubicBezTo>
                    <a:pt x="123068" y="95448"/>
                    <a:pt x="95448" y="123068"/>
                    <a:pt x="61534" y="123068"/>
                  </a:cubicBezTo>
                  <a:close/>
                  <a:moveTo>
                    <a:pt x="61534" y="40087"/>
                  </a:moveTo>
                  <a:cubicBezTo>
                    <a:pt x="49708" y="40087"/>
                    <a:pt x="40087" y="49708"/>
                    <a:pt x="40087" y="61534"/>
                  </a:cubicBezTo>
                  <a:cubicBezTo>
                    <a:pt x="40087" y="73360"/>
                    <a:pt x="49708" y="82981"/>
                    <a:pt x="61534" y="82981"/>
                  </a:cubicBezTo>
                  <a:cubicBezTo>
                    <a:pt x="73360" y="82981"/>
                    <a:pt x="82981" y="73360"/>
                    <a:pt x="82981" y="61534"/>
                  </a:cubicBezTo>
                  <a:cubicBezTo>
                    <a:pt x="82981" y="49708"/>
                    <a:pt x="73360" y="40087"/>
                    <a:pt x="61534" y="40087"/>
                  </a:cubicBezTo>
                  <a:close/>
                </a:path>
              </a:pathLst>
            </a:custGeom>
            <a:solidFill>
              <a:srgbClr val="231F20"/>
            </a:solidFill>
            <a:ln w="4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86" name="Forma Livre: Forma 185">
              <a:extLst>
                <a:ext uri="{FF2B5EF4-FFF2-40B4-BE49-F238E27FC236}">
                  <a16:creationId xmlns:a16="http://schemas.microsoft.com/office/drawing/2014/main" id="{414C3909-6D5C-C987-4B1C-BF195CEA0643}"/>
                </a:ext>
              </a:extLst>
            </p:cNvPr>
            <p:cNvSpPr/>
            <p:nvPr/>
          </p:nvSpPr>
          <p:spPr>
            <a:xfrm>
              <a:off x="4011020" y="2481220"/>
              <a:ext cx="1311726" cy="632213"/>
            </a:xfrm>
            <a:custGeom>
              <a:avLst/>
              <a:gdLst>
                <a:gd name="connsiteX0" fmla="*/ 1316290 w 2927802"/>
                <a:gd name="connsiteY0" fmla="*/ 1411116 h 1411115"/>
                <a:gd name="connsiteX1" fmla="*/ 1103 w 2927802"/>
                <a:gd name="connsiteY1" fmla="*/ 474234 h 1411115"/>
                <a:gd name="connsiteX2" fmla="*/ 13490 w 2927802"/>
                <a:gd name="connsiteY2" fmla="*/ 448738 h 1411115"/>
                <a:gd name="connsiteX3" fmla="*/ 38985 w 2927802"/>
                <a:gd name="connsiteY3" fmla="*/ 461125 h 1411115"/>
                <a:gd name="connsiteX4" fmla="*/ 1316290 w 2927802"/>
                <a:gd name="connsiteY4" fmla="*/ 1370988 h 1411115"/>
                <a:gd name="connsiteX5" fmla="*/ 2667235 w 2927802"/>
                <a:gd name="connsiteY5" fmla="*/ 20044 h 1411115"/>
                <a:gd name="connsiteX6" fmla="*/ 2667235 w 2927802"/>
                <a:gd name="connsiteY6" fmla="*/ 0 h 1411115"/>
                <a:gd name="connsiteX7" fmla="*/ 2907759 w 2927802"/>
                <a:gd name="connsiteY7" fmla="*/ 0 h 1411115"/>
                <a:gd name="connsiteX8" fmla="*/ 2927803 w 2927802"/>
                <a:gd name="connsiteY8" fmla="*/ 20044 h 1411115"/>
                <a:gd name="connsiteX9" fmla="*/ 2907759 w 2927802"/>
                <a:gd name="connsiteY9" fmla="*/ 40087 h 1411115"/>
                <a:gd name="connsiteX10" fmla="*/ 2707162 w 2927802"/>
                <a:gd name="connsiteY10" fmla="*/ 40087 h 1411115"/>
                <a:gd name="connsiteX11" fmla="*/ 2299874 w 2927802"/>
                <a:gd name="connsiteY11" fmla="*/ 1003668 h 1411115"/>
                <a:gd name="connsiteX12" fmla="*/ 1316250 w 2927802"/>
                <a:gd name="connsiteY12" fmla="*/ 1411076 h 1411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27802" h="1411115">
                  <a:moveTo>
                    <a:pt x="1316290" y="1411116"/>
                  </a:moveTo>
                  <a:cubicBezTo>
                    <a:pt x="723117" y="1411116"/>
                    <a:pt x="194565" y="1034615"/>
                    <a:pt x="1103" y="474234"/>
                  </a:cubicBezTo>
                  <a:cubicBezTo>
                    <a:pt x="-2505" y="463771"/>
                    <a:pt x="3027" y="452346"/>
                    <a:pt x="13490" y="448738"/>
                  </a:cubicBezTo>
                  <a:cubicBezTo>
                    <a:pt x="23953" y="445130"/>
                    <a:pt x="35378" y="450662"/>
                    <a:pt x="38985" y="461125"/>
                  </a:cubicBezTo>
                  <a:cubicBezTo>
                    <a:pt x="226875" y="1005352"/>
                    <a:pt x="740194" y="1370988"/>
                    <a:pt x="1316290" y="1370988"/>
                  </a:cubicBezTo>
                  <a:cubicBezTo>
                    <a:pt x="2061194" y="1370988"/>
                    <a:pt x="2667235" y="764947"/>
                    <a:pt x="2667235" y="20044"/>
                  </a:cubicBezTo>
                  <a:lnTo>
                    <a:pt x="2667235" y="0"/>
                  </a:lnTo>
                  <a:lnTo>
                    <a:pt x="2907759" y="0"/>
                  </a:lnTo>
                  <a:cubicBezTo>
                    <a:pt x="2918823" y="0"/>
                    <a:pt x="2927803" y="8980"/>
                    <a:pt x="2927803" y="20044"/>
                  </a:cubicBezTo>
                  <a:cubicBezTo>
                    <a:pt x="2927803" y="31108"/>
                    <a:pt x="2918823" y="40087"/>
                    <a:pt x="2907759" y="40087"/>
                  </a:cubicBezTo>
                  <a:lnTo>
                    <a:pt x="2707162" y="40087"/>
                  </a:lnTo>
                  <a:cubicBezTo>
                    <a:pt x="2702071" y="404161"/>
                    <a:pt x="2557876" y="745665"/>
                    <a:pt x="2299874" y="1003668"/>
                  </a:cubicBezTo>
                  <a:cubicBezTo>
                    <a:pt x="2037141" y="1266401"/>
                    <a:pt x="1687820" y="1411076"/>
                    <a:pt x="1316250" y="1411076"/>
                  </a:cubicBezTo>
                  <a:close/>
                </a:path>
              </a:pathLst>
            </a:custGeom>
            <a:solidFill>
              <a:srgbClr val="231F20"/>
            </a:solidFill>
            <a:ln w="4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87" name="Forma Livre: Forma 186">
              <a:extLst>
                <a:ext uri="{FF2B5EF4-FFF2-40B4-BE49-F238E27FC236}">
                  <a16:creationId xmlns:a16="http://schemas.microsoft.com/office/drawing/2014/main" id="{767AEE4F-D5F3-C382-9A81-293BBE2FC6A9}"/>
                </a:ext>
              </a:extLst>
            </p:cNvPr>
            <p:cNvSpPr/>
            <p:nvPr/>
          </p:nvSpPr>
          <p:spPr>
            <a:xfrm>
              <a:off x="3997838" y="1867002"/>
              <a:ext cx="1054307" cy="475028"/>
            </a:xfrm>
            <a:custGeom>
              <a:avLst/>
              <a:gdLst>
                <a:gd name="connsiteX0" fmla="*/ 20064 w 2353238"/>
                <a:gd name="connsiteY0" fmla="*/ 1060271 h 1060271"/>
                <a:gd name="connsiteX1" fmla="*/ 14933 w 2353238"/>
                <a:gd name="connsiteY1" fmla="*/ 1059590 h 1060271"/>
                <a:gd name="connsiteX2" fmla="*/ 662 w 2353238"/>
                <a:gd name="connsiteY2" fmla="*/ 1035096 h 1060271"/>
                <a:gd name="connsiteX3" fmla="*/ 1345714 w 2353238"/>
                <a:gd name="connsiteY3" fmla="*/ 0 h 1060271"/>
                <a:gd name="connsiteX4" fmla="*/ 1899361 w 2353238"/>
                <a:gd name="connsiteY4" fmla="*/ 114530 h 1060271"/>
                <a:gd name="connsiteX5" fmla="*/ 2347618 w 2353238"/>
                <a:gd name="connsiteY5" fmla="*/ 426049 h 1060271"/>
                <a:gd name="connsiteX6" fmla="*/ 2347097 w 2353238"/>
                <a:gd name="connsiteY6" fmla="*/ 454390 h 1060271"/>
                <a:gd name="connsiteX7" fmla="*/ 2318755 w 2353238"/>
                <a:gd name="connsiteY7" fmla="*/ 453869 h 1060271"/>
                <a:gd name="connsiteX8" fmla="*/ 1345714 w 2353238"/>
                <a:gd name="connsiteY8" fmla="*/ 40087 h 1060271"/>
                <a:gd name="connsiteX9" fmla="*/ 39386 w 2353238"/>
                <a:gd name="connsiteY9" fmla="*/ 1045319 h 1060271"/>
                <a:gd name="connsiteX10" fmla="*/ 20024 w 2353238"/>
                <a:gd name="connsiteY10" fmla="*/ 1060271 h 1060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53238" h="1060271">
                  <a:moveTo>
                    <a:pt x="20064" y="1060271"/>
                  </a:moveTo>
                  <a:cubicBezTo>
                    <a:pt x="18380" y="1060271"/>
                    <a:pt x="16657" y="1060071"/>
                    <a:pt x="14933" y="1059590"/>
                  </a:cubicBezTo>
                  <a:cubicBezTo>
                    <a:pt x="4229" y="1056783"/>
                    <a:pt x="-2144" y="1045800"/>
                    <a:pt x="662" y="1035096"/>
                  </a:cubicBezTo>
                  <a:cubicBezTo>
                    <a:pt x="161492" y="425648"/>
                    <a:pt x="714618" y="0"/>
                    <a:pt x="1345714" y="0"/>
                  </a:cubicBezTo>
                  <a:cubicBezTo>
                    <a:pt x="1538093" y="0"/>
                    <a:pt x="1724339" y="38524"/>
                    <a:pt x="1899361" y="114530"/>
                  </a:cubicBezTo>
                  <a:cubicBezTo>
                    <a:pt x="2068409" y="187930"/>
                    <a:pt x="2219218" y="292758"/>
                    <a:pt x="2347618" y="426049"/>
                  </a:cubicBezTo>
                  <a:cubicBezTo>
                    <a:pt x="2355315" y="434026"/>
                    <a:pt x="2355074" y="446694"/>
                    <a:pt x="2347097" y="454390"/>
                  </a:cubicBezTo>
                  <a:cubicBezTo>
                    <a:pt x="2339119" y="462087"/>
                    <a:pt x="2326451" y="461847"/>
                    <a:pt x="2318755" y="453869"/>
                  </a:cubicBezTo>
                  <a:cubicBezTo>
                    <a:pt x="2061715" y="187048"/>
                    <a:pt x="1716121" y="40087"/>
                    <a:pt x="1345714" y="40087"/>
                  </a:cubicBezTo>
                  <a:cubicBezTo>
                    <a:pt x="732777" y="40087"/>
                    <a:pt x="195607" y="453468"/>
                    <a:pt x="39386" y="1045319"/>
                  </a:cubicBezTo>
                  <a:cubicBezTo>
                    <a:pt x="37021" y="1054298"/>
                    <a:pt x="28883" y="1060271"/>
                    <a:pt x="20024" y="1060271"/>
                  </a:cubicBezTo>
                  <a:close/>
                </a:path>
              </a:pathLst>
            </a:custGeom>
            <a:solidFill>
              <a:srgbClr val="231F20"/>
            </a:solidFill>
            <a:ln w="4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88" name="Forma Livre: Forma 187">
              <a:extLst>
                <a:ext uri="{FF2B5EF4-FFF2-40B4-BE49-F238E27FC236}">
                  <a16:creationId xmlns:a16="http://schemas.microsoft.com/office/drawing/2014/main" id="{ADCAC9EC-4FAF-A2DD-BE68-134F8D169EFF}"/>
                </a:ext>
              </a:extLst>
            </p:cNvPr>
            <p:cNvSpPr/>
            <p:nvPr/>
          </p:nvSpPr>
          <p:spPr>
            <a:xfrm>
              <a:off x="3986451" y="2645382"/>
              <a:ext cx="55138" cy="55138"/>
            </a:xfrm>
            <a:custGeom>
              <a:avLst/>
              <a:gdLst>
                <a:gd name="connsiteX0" fmla="*/ 61534 w 123068"/>
                <a:gd name="connsiteY0" fmla="*/ 123068 h 123068"/>
                <a:gd name="connsiteX1" fmla="*/ 0 w 123068"/>
                <a:gd name="connsiteY1" fmla="*/ 61534 h 123068"/>
                <a:gd name="connsiteX2" fmla="*/ 61534 w 123068"/>
                <a:gd name="connsiteY2" fmla="*/ 0 h 123068"/>
                <a:gd name="connsiteX3" fmla="*/ 123068 w 123068"/>
                <a:gd name="connsiteY3" fmla="*/ 61534 h 123068"/>
                <a:gd name="connsiteX4" fmla="*/ 61534 w 123068"/>
                <a:gd name="connsiteY4" fmla="*/ 123068 h 123068"/>
                <a:gd name="connsiteX5" fmla="*/ 61534 w 123068"/>
                <a:gd name="connsiteY5" fmla="*/ 40087 h 123068"/>
                <a:gd name="connsiteX6" fmla="*/ 40087 w 123068"/>
                <a:gd name="connsiteY6" fmla="*/ 61534 h 123068"/>
                <a:gd name="connsiteX7" fmla="*/ 61534 w 123068"/>
                <a:gd name="connsiteY7" fmla="*/ 82981 h 123068"/>
                <a:gd name="connsiteX8" fmla="*/ 82981 w 123068"/>
                <a:gd name="connsiteY8" fmla="*/ 61534 h 123068"/>
                <a:gd name="connsiteX9" fmla="*/ 61534 w 123068"/>
                <a:gd name="connsiteY9" fmla="*/ 40087 h 123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3068" h="123068">
                  <a:moveTo>
                    <a:pt x="61534" y="123068"/>
                  </a:moveTo>
                  <a:cubicBezTo>
                    <a:pt x="27620" y="123068"/>
                    <a:pt x="0" y="95448"/>
                    <a:pt x="0" y="61534"/>
                  </a:cubicBezTo>
                  <a:cubicBezTo>
                    <a:pt x="0" y="27620"/>
                    <a:pt x="27620" y="0"/>
                    <a:pt x="61534" y="0"/>
                  </a:cubicBezTo>
                  <a:cubicBezTo>
                    <a:pt x="95448" y="0"/>
                    <a:pt x="123068" y="27620"/>
                    <a:pt x="123068" y="61534"/>
                  </a:cubicBezTo>
                  <a:cubicBezTo>
                    <a:pt x="123068" y="95448"/>
                    <a:pt x="95448" y="123068"/>
                    <a:pt x="61534" y="123068"/>
                  </a:cubicBezTo>
                  <a:close/>
                  <a:moveTo>
                    <a:pt x="61534" y="40087"/>
                  </a:moveTo>
                  <a:cubicBezTo>
                    <a:pt x="49708" y="40087"/>
                    <a:pt x="40087" y="49708"/>
                    <a:pt x="40087" y="61534"/>
                  </a:cubicBezTo>
                  <a:cubicBezTo>
                    <a:pt x="40087" y="73360"/>
                    <a:pt x="49708" y="82981"/>
                    <a:pt x="61534" y="82981"/>
                  </a:cubicBezTo>
                  <a:cubicBezTo>
                    <a:pt x="73360" y="82981"/>
                    <a:pt x="82981" y="73360"/>
                    <a:pt x="82981" y="61534"/>
                  </a:cubicBezTo>
                  <a:cubicBezTo>
                    <a:pt x="82981" y="49708"/>
                    <a:pt x="73360" y="40087"/>
                    <a:pt x="61534" y="40087"/>
                  </a:cubicBezTo>
                  <a:close/>
                </a:path>
              </a:pathLst>
            </a:custGeom>
            <a:solidFill>
              <a:srgbClr val="231F20"/>
            </a:solidFill>
            <a:ln w="4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156" name="Agrupar 155">
            <a:extLst>
              <a:ext uri="{FF2B5EF4-FFF2-40B4-BE49-F238E27FC236}">
                <a16:creationId xmlns:a16="http://schemas.microsoft.com/office/drawing/2014/main" id="{A5F3D959-C378-5649-BC63-A886EF7D4C57}"/>
              </a:ext>
            </a:extLst>
          </p:cNvPr>
          <p:cNvGrpSpPr/>
          <p:nvPr/>
        </p:nvGrpSpPr>
        <p:grpSpPr>
          <a:xfrm>
            <a:off x="6136532" y="2352999"/>
            <a:ext cx="1084734" cy="1011787"/>
            <a:chOff x="3986451" y="1867002"/>
            <a:chExt cx="1336295" cy="1246431"/>
          </a:xfrm>
        </p:grpSpPr>
        <p:pic>
          <p:nvPicPr>
            <p:cNvPr id="179" name="Imagem 178">
              <a:extLst>
                <a:ext uri="{FF2B5EF4-FFF2-40B4-BE49-F238E27FC236}">
                  <a16:creationId xmlns:a16="http://schemas.microsoft.com/office/drawing/2014/main" id="{64EF5DAC-ECAC-E9E0-E617-B9267F3F10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62" b="16662"/>
            <a:stretch/>
          </p:blipFill>
          <p:spPr>
            <a:xfrm>
              <a:off x="4020274" y="1917302"/>
              <a:ext cx="1145831" cy="1145831"/>
            </a:xfrm>
            <a:prstGeom prst="ellipse">
              <a:avLst/>
            </a:prstGeom>
          </p:spPr>
        </p:pic>
        <p:sp>
          <p:nvSpPr>
            <p:cNvPr id="180" name="Forma Livre: Forma 179">
              <a:extLst>
                <a:ext uri="{FF2B5EF4-FFF2-40B4-BE49-F238E27FC236}">
                  <a16:creationId xmlns:a16="http://schemas.microsoft.com/office/drawing/2014/main" id="{4857CEA7-652A-9254-2722-FDFCB0914912}"/>
                </a:ext>
              </a:extLst>
            </p:cNvPr>
            <p:cNvSpPr/>
            <p:nvPr/>
          </p:nvSpPr>
          <p:spPr>
            <a:xfrm>
              <a:off x="5034181" y="2055601"/>
              <a:ext cx="55138" cy="55138"/>
            </a:xfrm>
            <a:custGeom>
              <a:avLst/>
              <a:gdLst>
                <a:gd name="connsiteX0" fmla="*/ 61534 w 123068"/>
                <a:gd name="connsiteY0" fmla="*/ 123068 h 123068"/>
                <a:gd name="connsiteX1" fmla="*/ 0 w 123068"/>
                <a:gd name="connsiteY1" fmla="*/ 61534 h 123068"/>
                <a:gd name="connsiteX2" fmla="*/ 61534 w 123068"/>
                <a:gd name="connsiteY2" fmla="*/ 0 h 123068"/>
                <a:gd name="connsiteX3" fmla="*/ 123068 w 123068"/>
                <a:gd name="connsiteY3" fmla="*/ 61534 h 123068"/>
                <a:gd name="connsiteX4" fmla="*/ 61534 w 123068"/>
                <a:gd name="connsiteY4" fmla="*/ 123068 h 123068"/>
                <a:gd name="connsiteX5" fmla="*/ 61534 w 123068"/>
                <a:gd name="connsiteY5" fmla="*/ 40087 h 123068"/>
                <a:gd name="connsiteX6" fmla="*/ 40087 w 123068"/>
                <a:gd name="connsiteY6" fmla="*/ 61534 h 123068"/>
                <a:gd name="connsiteX7" fmla="*/ 61534 w 123068"/>
                <a:gd name="connsiteY7" fmla="*/ 82981 h 123068"/>
                <a:gd name="connsiteX8" fmla="*/ 82981 w 123068"/>
                <a:gd name="connsiteY8" fmla="*/ 61534 h 123068"/>
                <a:gd name="connsiteX9" fmla="*/ 61534 w 123068"/>
                <a:gd name="connsiteY9" fmla="*/ 40087 h 123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3068" h="123068">
                  <a:moveTo>
                    <a:pt x="61534" y="123068"/>
                  </a:moveTo>
                  <a:cubicBezTo>
                    <a:pt x="27620" y="123068"/>
                    <a:pt x="0" y="95448"/>
                    <a:pt x="0" y="61534"/>
                  </a:cubicBezTo>
                  <a:cubicBezTo>
                    <a:pt x="0" y="27620"/>
                    <a:pt x="27620" y="0"/>
                    <a:pt x="61534" y="0"/>
                  </a:cubicBezTo>
                  <a:cubicBezTo>
                    <a:pt x="95448" y="0"/>
                    <a:pt x="123068" y="27620"/>
                    <a:pt x="123068" y="61534"/>
                  </a:cubicBezTo>
                  <a:cubicBezTo>
                    <a:pt x="123068" y="95448"/>
                    <a:pt x="95448" y="123068"/>
                    <a:pt x="61534" y="123068"/>
                  </a:cubicBezTo>
                  <a:close/>
                  <a:moveTo>
                    <a:pt x="61534" y="40087"/>
                  </a:moveTo>
                  <a:cubicBezTo>
                    <a:pt x="49708" y="40087"/>
                    <a:pt x="40087" y="49708"/>
                    <a:pt x="40087" y="61534"/>
                  </a:cubicBezTo>
                  <a:cubicBezTo>
                    <a:pt x="40087" y="73360"/>
                    <a:pt x="49708" y="82981"/>
                    <a:pt x="61534" y="82981"/>
                  </a:cubicBezTo>
                  <a:cubicBezTo>
                    <a:pt x="73360" y="82981"/>
                    <a:pt x="82981" y="73360"/>
                    <a:pt x="82981" y="61534"/>
                  </a:cubicBezTo>
                  <a:cubicBezTo>
                    <a:pt x="82981" y="49708"/>
                    <a:pt x="73360" y="40087"/>
                    <a:pt x="61534" y="40087"/>
                  </a:cubicBezTo>
                  <a:close/>
                </a:path>
              </a:pathLst>
            </a:custGeom>
            <a:solidFill>
              <a:srgbClr val="231F20"/>
            </a:solidFill>
            <a:ln w="4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81" name="Forma Livre: Forma 180">
              <a:extLst>
                <a:ext uri="{FF2B5EF4-FFF2-40B4-BE49-F238E27FC236}">
                  <a16:creationId xmlns:a16="http://schemas.microsoft.com/office/drawing/2014/main" id="{35C099EE-44BE-D561-778D-4D756715F5FF}"/>
                </a:ext>
              </a:extLst>
            </p:cNvPr>
            <p:cNvSpPr/>
            <p:nvPr/>
          </p:nvSpPr>
          <p:spPr>
            <a:xfrm>
              <a:off x="4011020" y="2481220"/>
              <a:ext cx="1311726" cy="632213"/>
            </a:xfrm>
            <a:custGeom>
              <a:avLst/>
              <a:gdLst>
                <a:gd name="connsiteX0" fmla="*/ 1316290 w 2927802"/>
                <a:gd name="connsiteY0" fmla="*/ 1411116 h 1411115"/>
                <a:gd name="connsiteX1" fmla="*/ 1103 w 2927802"/>
                <a:gd name="connsiteY1" fmla="*/ 474234 h 1411115"/>
                <a:gd name="connsiteX2" fmla="*/ 13490 w 2927802"/>
                <a:gd name="connsiteY2" fmla="*/ 448738 h 1411115"/>
                <a:gd name="connsiteX3" fmla="*/ 38985 w 2927802"/>
                <a:gd name="connsiteY3" fmla="*/ 461125 h 1411115"/>
                <a:gd name="connsiteX4" fmla="*/ 1316290 w 2927802"/>
                <a:gd name="connsiteY4" fmla="*/ 1370988 h 1411115"/>
                <a:gd name="connsiteX5" fmla="*/ 2667235 w 2927802"/>
                <a:gd name="connsiteY5" fmla="*/ 20044 h 1411115"/>
                <a:gd name="connsiteX6" fmla="*/ 2667235 w 2927802"/>
                <a:gd name="connsiteY6" fmla="*/ 0 h 1411115"/>
                <a:gd name="connsiteX7" fmla="*/ 2907759 w 2927802"/>
                <a:gd name="connsiteY7" fmla="*/ 0 h 1411115"/>
                <a:gd name="connsiteX8" fmla="*/ 2927803 w 2927802"/>
                <a:gd name="connsiteY8" fmla="*/ 20044 h 1411115"/>
                <a:gd name="connsiteX9" fmla="*/ 2907759 w 2927802"/>
                <a:gd name="connsiteY9" fmla="*/ 40087 h 1411115"/>
                <a:gd name="connsiteX10" fmla="*/ 2707162 w 2927802"/>
                <a:gd name="connsiteY10" fmla="*/ 40087 h 1411115"/>
                <a:gd name="connsiteX11" fmla="*/ 2299874 w 2927802"/>
                <a:gd name="connsiteY11" fmla="*/ 1003668 h 1411115"/>
                <a:gd name="connsiteX12" fmla="*/ 1316250 w 2927802"/>
                <a:gd name="connsiteY12" fmla="*/ 1411076 h 1411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27802" h="1411115">
                  <a:moveTo>
                    <a:pt x="1316290" y="1411116"/>
                  </a:moveTo>
                  <a:cubicBezTo>
                    <a:pt x="723117" y="1411116"/>
                    <a:pt x="194565" y="1034615"/>
                    <a:pt x="1103" y="474234"/>
                  </a:cubicBezTo>
                  <a:cubicBezTo>
                    <a:pt x="-2505" y="463771"/>
                    <a:pt x="3027" y="452346"/>
                    <a:pt x="13490" y="448738"/>
                  </a:cubicBezTo>
                  <a:cubicBezTo>
                    <a:pt x="23953" y="445130"/>
                    <a:pt x="35378" y="450662"/>
                    <a:pt x="38985" y="461125"/>
                  </a:cubicBezTo>
                  <a:cubicBezTo>
                    <a:pt x="226875" y="1005352"/>
                    <a:pt x="740194" y="1370988"/>
                    <a:pt x="1316290" y="1370988"/>
                  </a:cubicBezTo>
                  <a:cubicBezTo>
                    <a:pt x="2061194" y="1370988"/>
                    <a:pt x="2667235" y="764947"/>
                    <a:pt x="2667235" y="20044"/>
                  </a:cubicBezTo>
                  <a:lnTo>
                    <a:pt x="2667235" y="0"/>
                  </a:lnTo>
                  <a:lnTo>
                    <a:pt x="2907759" y="0"/>
                  </a:lnTo>
                  <a:cubicBezTo>
                    <a:pt x="2918823" y="0"/>
                    <a:pt x="2927803" y="8980"/>
                    <a:pt x="2927803" y="20044"/>
                  </a:cubicBezTo>
                  <a:cubicBezTo>
                    <a:pt x="2927803" y="31108"/>
                    <a:pt x="2918823" y="40087"/>
                    <a:pt x="2907759" y="40087"/>
                  </a:cubicBezTo>
                  <a:lnTo>
                    <a:pt x="2707162" y="40087"/>
                  </a:lnTo>
                  <a:cubicBezTo>
                    <a:pt x="2702071" y="404161"/>
                    <a:pt x="2557876" y="745665"/>
                    <a:pt x="2299874" y="1003668"/>
                  </a:cubicBezTo>
                  <a:cubicBezTo>
                    <a:pt x="2037141" y="1266401"/>
                    <a:pt x="1687820" y="1411076"/>
                    <a:pt x="1316250" y="1411076"/>
                  </a:cubicBezTo>
                  <a:close/>
                </a:path>
              </a:pathLst>
            </a:custGeom>
            <a:solidFill>
              <a:srgbClr val="231F20"/>
            </a:solidFill>
            <a:ln w="4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82" name="Forma Livre: Forma 181">
              <a:extLst>
                <a:ext uri="{FF2B5EF4-FFF2-40B4-BE49-F238E27FC236}">
                  <a16:creationId xmlns:a16="http://schemas.microsoft.com/office/drawing/2014/main" id="{7095E5A7-D0E3-F168-EA9E-EB66304B18E3}"/>
                </a:ext>
              </a:extLst>
            </p:cNvPr>
            <p:cNvSpPr/>
            <p:nvPr/>
          </p:nvSpPr>
          <p:spPr>
            <a:xfrm>
              <a:off x="3997838" y="1867002"/>
              <a:ext cx="1054307" cy="475028"/>
            </a:xfrm>
            <a:custGeom>
              <a:avLst/>
              <a:gdLst>
                <a:gd name="connsiteX0" fmla="*/ 20064 w 2353238"/>
                <a:gd name="connsiteY0" fmla="*/ 1060271 h 1060271"/>
                <a:gd name="connsiteX1" fmla="*/ 14933 w 2353238"/>
                <a:gd name="connsiteY1" fmla="*/ 1059590 h 1060271"/>
                <a:gd name="connsiteX2" fmla="*/ 662 w 2353238"/>
                <a:gd name="connsiteY2" fmla="*/ 1035096 h 1060271"/>
                <a:gd name="connsiteX3" fmla="*/ 1345714 w 2353238"/>
                <a:gd name="connsiteY3" fmla="*/ 0 h 1060271"/>
                <a:gd name="connsiteX4" fmla="*/ 1899361 w 2353238"/>
                <a:gd name="connsiteY4" fmla="*/ 114530 h 1060271"/>
                <a:gd name="connsiteX5" fmla="*/ 2347618 w 2353238"/>
                <a:gd name="connsiteY5" fmla="*/ 426049 h 1060271"/>
                <a:gd name="connsiteX6" fmla="*/ 2347097 w 2353238"/>
                <a:gd name="connsiteY6" fmla="*/ 454390 h 1060271"/>
                <a:gd name="connsiteX7" fmla="*/ 2318755 w 2353238"/>
                <a:gd name="connsiteY7" fmla="*/ 453869 h 1060271"/>
                <a:gd name="connsiteX8" fmla="*/ 1345714 w 2353238"/>
                <a:gd name="connsiteY8" fmla="*/ 40087 h 1060271"/>
                <a:gd name="connsiteX9" fmla="*/ 39386 w 2353238"/>
                <a:gd name="connsiteY9" fmla="*/ 1045319 h 1060271"/>
                <a:gd name="connsiteX10" fmla="*/ 20024 w 2353238"/>
                <a:gd name="connsiteY10" fmla="*/ 1060271 h 1060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53238" h="1060271">
                  <a:moveTo>
                    <a:pt x="20064" y="1060271"/>
                  </a:moveTo>
                  <a:cubicBezTo>
                    <a:pt x="18380" y="1060271"/>
                    <a:pt x="16657" y="1060071"/>
                    <a:pt x="14933" y="1059590"/>
                  </a:cubicBezTo>
                  <a:cubicBezTo>
                    <a:pt x="4229" y="1056783"/>
                    <a:pt x="-2144" y="1045800"/>
                    <a:pt x="662" y="1035096"/>
                  </a:cubicBezTo>
                  <a:cubicBezTo>
                    <a:pt x="161492" y="425648"/>
                    <a:pt x="714618" y="0"/>
                    <a:pt x="1345714" y="0"/>
                  </a:cubicBezTo>
                  <a:cubicBezTo>
                    <a:pt x="1538093" y="0"/>
                    <a:pt x="1724339" y="38524"/>
                    <a:pt x="1899361" y="114530"/>
                  </a:cubicBezTo>
                  <a:cubicBezTo>
                    <a:pt x="2068409" y="187930"/>
                    <a:pt x="2219218" y="292758"/>
                    <a:pt x="2347618" y="426049"/>
                  </a:cubicBezTo>
                  <a:cubicBezTo>
                    <a:pt x="2355315" y="434026"/>
                    <a:pt x="2355074" y="446694"/>
                    <a:pt x="2347097" y="454390"/>
                  </a:cubicBezTo>
                  <a:cubicBezTo>
                    <a:pt x="2339119" y="462087"/>
                    <a:pt x="2326451" y="461847"/>
                    <a:pt x="2318755" y="453869"/>
                  </a:cubicBezTo>
                  <a:cubicBezTo>
                    <a:pt x="2061715" y="187048"/>
                    <a:pt x="1716121" y="40087"/>
                    <a:pt x="1345714" y="40087"/>
                  </a:cubicBezTo>
                  <a:cubicBezTo>
                    <a:pt x="732777" y="40087"/>
                    <a:pt x="195607" y="453468"/>
                    <a:pt x="39386" y="1045319"/>
                  </a:cubicBezTo>
                  <a:cubicBezTo>
                    <a:pt x="37021" y="1054298"/>
                    <a:pt x="28883" y="1060271"/>
                    <a:pt x="20024" y="1060271"/>
                  </a:cubicBezTo>
                  <a:close/>
                </a:path>
              </a:pathLst>
            </a:custGeom>
            <a:solidFill>
              <a:srgbClr val="231F20"/>
            </a:solidFill>
            <a:ln w="4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83" name="Forma Livre: Forma 182">
              <a:extLst>
                <a:ext uri="{FF2B5EF4-FFF2-40B4-BE49-F238E27FC236}">
                  <a16:creationId xmlns:a16="http://schemas.microsoft.com/office/drawing/2014/main" id="{F5406938-9CA7-68B0-D6F4-5D5B7D20FA52}"/>
                </a:ext>
              </a:extLst>
            </p:cNvPr>
            <p:cNvSpPr/>
            <p:nvPr/>
          </p:nvSpPr>
          <p:spPr>
            <a:xfrm>
              <a:off x="3986451" y="2645382"/>
              <a:ext cx="55138" cy="55138"/>
            </a:xfrm>
            <a:custGeom>
              <a:avLst/>
              <a:gdLst>
                <a:gd name="connsiteX0" fmla="*/ 61534 w 123068"/>
                <a:gd name="connsiteY0" fmla="*/ 123068 h 123068"/>
                <a:gd name="connsiteX1" fmla="*/ 0 w 123068"/>
                <a:gd name="connsiteY1" fmla="*/ 61534 h 123068"/>
                <a:gd name="connsiteX2" fmla="*/ 61534 w 123068"/>
                <a:gd name="connsiteY2" fmla="*/ 0 h 123068"/>
                <a:gd name="connsiteX3" fmla="*/ 123068 w 123068"/>
                <a:gd name="connsiteY3" fmla="*/ 61534 h 123068"/>
                <a:gd name="connsiteX4" fmla="*/ 61534 w 123068"/>
                <a:gd name="connsiteY4" fmla="*/ 123068 h 123068"/>
                <a:gd name="connsiteX5" fmla="*/ 61534 w 123068"/>
                <a:gd name="connsiteY5" fmla="*/ 40087 h 123068"/>
                <a:gd name="connsiteX6" fmla="*/ 40087 w 123068"/>
                <a:gd name="connsiteY6" fmla="*/ 61534 h 123068"/>
                <a:gd name="connsiteX7" fmla="*/ 61534 w 123068"/>
                <a:gd name="connsiteY7" fmla="*/ 82981 h 123068"/>
                <a:gd name="connsiteX8" fmla="*/ 82981 w 123068"/>
                <a:gd name="connsiteY8" fmla="*/ 61534 h 123068"/>
                <a:gd name="connsiteX9" fmla="*/ 61534 w 123068"/>
                <a:gd name="connsiteY9" fmla="*/ 40087 h 123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3068" h="123068">
                  <a:moveTo>
                    <a:pt x="61534" y="123068"/>
                  </a:moveTo>
                  <a:cubicBezTo>
                    <a:pt x="27620" y="123068"/>
                    <a:pt x="0" y="95448"/>
                    <a:pt x="0" y="61534"/>
                  </a:cubicBezTo>
                  <a:cubicBezTo>
                    <a:pt x="0" y="27620"/>
                    <a:pt x="27620" y="0"/>
                    <a:pt x="61534" y="0"/>
                  </a:cubicBezTo>
                  <a:cubicBezTo>
                    <a:pt x="95448" y="0"/>
                    <a:pt x="123068" y="27620"/>
                    <a:pt x="123068" y="61534"/>
                  </a:cubicBezTo>
                  <a:cubicBezTo>
                    <a:pt x="123068" y="95448"/>
                    <a:pt x="95448" y="123068"/>
                    <a:pt x="61534" y="123068"/>
                  </a:cubicBezTo>
                  <a:close/>
                  <a:moveTo>
                    <a:pt x="61534" y="40087"/>
                  </a:moveTo>
                  <a:cubicBezTo>
                    <a:pt x="49708" y="40087"/>
                    <a:pt x="40087" y="49708"/>
                    <a:pt x="40087" y="61534"/>
                  </a:cubicBezTo>
                  <a:cubicBezTo>
                    <a:pt x="40087" y="73360"/>
                    <a:pt x="49708" y="82981"/>
                    <a:pt x="61534" y="82981"/>
                  </a:cubicBezTo>
                  <a:cubicBezTo>
                    <a:pt x="73360" y="82981"/>
                    <a:pt x="82981" y="73360"/>
                    <a:pt x="82981" y="61534"/>
                  </a:cubicBezTo>
                  <a:cubicBezTo>
                    <a:pt x="82981" y="49708"/>
                    <a:pt x="73360" y="40087"/>
                    <a:pt x="61534" y="40087"/>
                  </a:cubicBezTo>
                  <a:close/>
                </a:path>
              </a:pathLst>
            </a:custGeom>
            <a:solidFill>
              <a:srgbClr val="231F20"/>
            </a:solidFill>
            <a:ln w="4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157" name="Agrupar 156">
            <a:extLst>
              <a:ext uri="{FF2B5EF4-FFF2-40B4-BE49-F238E27FC236}">
                <a16:creationId xmlns:a16="http://schemas.microsoft.com/office/drawing/2014/main" id="{4DA3A3B1-46C8-69B8-E812-45F10DAF6008}"/>
              </a:ext>
            </a:extLst>
          </p:cNvPr>
          <p:cNvGrpSpPr/>
          <p:nvPr/>
        </p:nvGrpSpPr>
        <p:grpSpPr>
          <a:xfrm>
            <a:off x="8515243" y="3627199"/>
            <a:ext cx="1084734" cy="1011787"/>
            <a:chOff x="3986451" y="1867002"/>
            <a:chExt cx="1336295" cy="1246431"/>
          </a:xfrm>
        </p:grpSpPr>
        <p:pic>
          <p:nvPicPr>
            <p:cNvPr id="171" name="Imagem 170">
              <a:extLst>
                <a:ext uri="{FF2B5EF4-FFF2-40B4-BE49-F238E27FC236}">
                  <a16:creationId xmlns:a16="http://schemas.microsoft.com/office/drawing/2014/main" id="{14CE0DA4-DC06-CEBC-02AC-54E4F92F85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500" b="12500"/>
            <a:stretch/>
          </p:blipFill>
          <p:spPr>
            <a:xfrm>
              <a:off x="4020274" y="1917302"/>
              <a:ext cx="1145831" cy="1145831"/>
            </a:xfrm>
            <a:prstGeom prst="ellipse">
              <a:avLst/>
            </a:prstGeom>
          </p:spPr>
        </p:pic>
        <p:sp>
          <p:nvSpPr>
            <p:cNvPr id="172" name="Forma Livre: Forma 171">
              <a:extLst>
                <a:ext uri="{FF2B5EF4-FFF2-40B4-BE49-F238E27FC236}">
                  <a16:creationId xmlns:a16="http://schemas.microsoft.com/office/drawing/2014/main" id="{0CAAA6AB-8B94-F22E-1D79-0A96F4C8AE9F}"/>
                </a:ext>
              </a:extLst>
            </p:cNvPr>
            <p:cNvSpPr/>
            <p:nvPr/>
          </p:nvSpPr>
          <p:spPr>
            <a:xfrm>
              <a:off x="5034181" y="2055601"/>
              <a:ext cx="55138" cy="55138"/>
            </a:xfrm>
            <a:custGeom>
              <a:avLst/>
              <a:gdLst>
                <a:gd name="connsiteX0" fmla="*/ 61534 w 123068"/>
                <a:gd name="connsiteY0" fmla="*/ 123068 h 123068"/>
                <a:gd name="connsiteX1" fmla="*/ 0 w 123068"/>
                <a:gd name="connsiteY1" fmla="*/ 61534 h 123068"/>
                <a:gd name="connsiteX2" fmla="*/ 61534 w 123068"/>
                <a:gd name="connsiteY2" fmla="*/ 0 h 123068"/>
                <a:gd name="connsiteX3" fmla="*/ 123068 w 123068"/>
                <a:gd name="connsiteY3" fmla="*/ 61534 h 123068"/>
                <a:gd name="connsiteX4" fmla="*/ 61534 w 123068"/>
                <a:gd name="connsiteY4" fmla="*/ 123068 h 123068"/>
                <a:gd name="connsiteX5" fmla="*/ 61534 w 123068"/>
                <a:gd name="connsiteY5" fmla="*/ 40087 h 123068"/>
                <a:gd name="connsiteX6" fmla="*/ 40087 w 123068"/>
                <a:gd name="connsiteY6" fmla="*/ 61534 h 123068"/>
                <a:gd name="connsiteX7" fmla="*/ 61534 w 123068"/>
                <a:gd name="connsiteY7" fmla="*/ 82981 h 123068"/>
                <a:gd name="connsiteX8" fmla="*/ 82981 w 123068"/>
                <a:gd name="connsiteY8" fmla="*/ 61534 h 123068"/>
                <a:gd name="connsiteX9" fmla="*/ 61534 w 123068"/>
                <a:gd name="connsiteY9" fmla="*/ 40087 h 123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3068" h="123068">
                  <a:moveTo>
                    <a:pt x="61534" y="123068"/>
                  </a:moveTo>
                  <a:cubicBezTo>
                    <a:pt x="27620" y="123068"/>
                    <a:pt x="0" y="95448"/>
                    <a:pt x="0" y="61534"/>
                  </a:cubicBezTo>
                  <a:cubicBezTo>
                    <a:pt x="0" y="27620"/>
                    <a:pt x="27620" y="0"/>
                    <a:pt x="61534" y="0"/>
                  </a:cubicBezTo>
                  <a:cubicBezTo>
                    <a:pt x="95448" y="0"/>
                    <a:pt x="123068" y="27620"/>
                    <a:pt x="123068" y="61534"/>
                  </a:cubicBezTo>
                  <a:cubicBezTo>
                    <a:pt x="123068" y="95448"/>
                    <a:pt x="95448" y="123068"/>
                    <a:pt x="61534" y="123068"/>
                  </a:cubicBezTo>
                  <a:close/>
                  <a:moveTo>
                    <a:pt x="61534" y="40087"/>
                  </a:moveTo>
                  <a:cubicBezTo>
                    <a:pt x="49708" y="40087"/>
                    <a:pt x="40087" y="49708"/>
                    <a:pt x="40087" y="61534"/>
                  </a:cubicBezTo>
                  <a:cubicBezTo>
                    <a:pt x="40087" y="73360"/>
                    <a:pt x="49708" y="82981"/>
                    <a:pt x="61534" y="82981"/>
                  </a:cubicBezTo>
                  <a:cubicBezTo>
                    <a:pt x="73360" y="82981"/>
                    <a:pt x="82981" y="73360"/>
                    <a:pt x="82981" y="61534"/>
                  </a:cubicBezTo>
                  <a:cubicBezTo>
                    <a:pt x="82981" y="49708"/>
                    <a:pt x="73360" y="40087"/>
                    <a:pt x="61534" y="40087"/>
                  </a:cubicBezTo>
                  <a:close/>
                </a:path>
              </a:pathLst>
            </a:custGeom>
            <a:solidFill>
              <a:srgbClr val="231F20"/>
            </a:solidFill>
            <a:ln w="4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73" name="Forma Livre: Forma 172">
              <a:extLst>
                <a:ext uri="{FF2B5EF4-FFF2-40B4-BE49-F238E27FC236}">
                  <a16:creationId xmlns:a16="http://schemas.microsoft.com/office/drawing/2014/main" id="{AAA4CC15-ECAC-EA8A-FCCB-554FDA8B3D30}"/>
                </a:ext>
              </a:extLst>
            </p:cNvPr>
            <p:cNvSpPr/>
            <p:nvPr/>
          </p:nvSpPr>
          <p:spPr>
            <a:xfrm>
              <a:off x="4011020" y="2481220"/>
              <a:ext cx="1311726" cy="632213"/>
            </a:xfrm>
            <a:custGeom>
              <a:avLst/>
              <a:gdLst>
                <a:gd name="connsiteX0" fmla="*/ 1316290 w 2927802"/>
                <a:gd name="connsiteY0" fmla="*/ 1411116 h 1411115"/>
                <a:gd name="connsiteX1" fmla="*/ 1103 w 2927802"/>
                <a:gd name="connsiteY1" fmla="*/ 474234 h 1411115"/>
                <a:gd name="connsiteX2" fmla="*/ 13490 w 2927802"/>
                <a:gd name="connsiteY2" fmla="*/ 448738 h 1411115"/>
                <a:gd name="connsiteX3" fmla="*/ 38985 w 2927802"/>
                <a:gd name="connsiteY3" fmla="*/ 461125 h 1411115"/>
                <a:gd name="connsiteX4" fmla="*/ 1316290 w 2927802"/>
                <a:gd name="connsiteY4" fmla="*/ 1370988 h 1411115"/>
                <a:gd name="connsiteX5" fmla="*/ 2667235 w 2927802"/>
                <a:gd name="connsiteY5" fmla="*/ 20044 h 1411115"/>
                <a:gd name="connsiteX6" fmla="*/ 2667235 w 2927802"/>
                <a:gd name="connsiteY6" fmla="*/ 0 h 1411115"/>
                <a:gd name="connsiteX7" fmla="*/ 2907759 w 2927802"/>
                <a:gd name="connsiteY7" fmla="*/ 0 h 1411115"/>
                <a:gd name="connsiteX8" fmla="*/ 2927803 w 2927802"/>
                <a:gd name="connsiteY8" fmla="*/ 20044 h 1411115"/>
                <a:gd name="connsiteX9" fmla="*/ 2907759 w 2927802"/>
                <a:gd name="connsiteY9" fmla="*/ 40087 h 1411115"/>
                <a:gd name="connsiteX10" fmla="*/ 2707162 w 2927802"/>
                <a:gd name="connsiteY10" fmla="*/ 40087 h 1411115"/>
                <a:gd name="connsiteX11" fmla="*/ 2299874 w 2927802"/>
                <a:gd name="connsiteY11" fmla="*/ 1003668 h 1411115"/>
                <a:gd name="connsiteX12" fmla="*/ 1316250 w 2927802"/>
                <a:gd name="connsiteY12" fmla="*/ 1411076 h 1411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27802" h="1411115">
                  <a:moveTo>
                    <a:pt x="1316290" y="1411116"/>
                  </a:moveTo>
                  <a:cubicBezTo>
                    <a:pt x="723117" y="1411116"/>
                    <a:pt x="194565" y="1034615"/>
                    <a:pt x="1103" y="474234"/>
                  </a:cubicBezTo>
                  <a:cubicBezTo>
                    <a:pt x="-2505" y="463771"/>
                    <a:pt x="3027" y="452346"/>
                    <a:pt x="13490" y="448738"/>
                  </a:cubicBezTo>
                  <a:cubicBezTo>
                    <a:pt x="23953" y="445130"/>
                    <a:pt x="35378" y="450662"/>
                    <a:pt x="38985" y="461125"/>
                  </a:cubicBezTo>
                  <a:cubicBezTo>
                    <a:pt x="226875" y="1005352"/>
                    <a:pt x="740194" y="1370988"/>
                    <a:pt x="1316290" y="1370988"/>
                  </a:cubicBezTo>
                  <a:cubicBezTo>
                    <a:pt x="2061194" y="1370988"/>
                    <a:pt x="2667235" y="764947"/>
                    <a:pt x="2667235" y="20044"/>
                  </a:cubicBezTo>
                  <a:lnTo>
                    <a:pt x="2667235" y="0"/>
                  </a:lnTo>
                  <a:lnTo>
                    <a:pt x="2907759" y="0"/>
                  </a:lnTo>
                  <a:cubicBezTo>
                    <a:pt x="2918823" y="0"/>
                    <a:pt x="2927803" y="8980"/>
                    <a:pt x="2927803" y="20044"/>
                  </a:cubicBezTo>
                  <a:cubicBezTo>
                    <a:pt x="2927803" y="31108"/>
                    <a:pt x="2918823" y="40087"/>
                    <a:pt x="2907759" y="40087"/>
                  </a:cubicBezTo>
                  <a:lnTo>
                    <a:pt x="2707162" y="40087"/>
                  </a:lnTo>
                  <a:cubicBezTo>
                    <a:pt x="2702071" y="404161"/>
                    <a:pt x="2557876" y="745665"/>
                    <a:pt x="2299874" y="1003668"/>
                  </a:cubicBezTo>
                  <a:cubicBezTo>
                    <a:pt x="2037141" y="1266401"/>
                    <a:pt x="1687820" y="1411076"/>
                    <a:pt x="1316250" y="1411076"/>
                  </a:cubicBezTo>
                  <a:close/>
                </a:path>
              </a:pathLst>
            </a:custGeom>
            <a:solidFill>
              <a:srgbClr val="231F20"/>
            </a:solidFill>
            <a:ln w="4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77" name="Forma Livre: Forma 176">
              <a:extLst>
                <a:ext uri="{FF2B5EF4-FFF2-40B4-BE49-F238E27FC236}">
                  <a16:creationId xmlns:a16="http://schemas.microsoft.com/office/drawing/2014/main" id="{C6D6675C-919F-D663-719C-AE76F56ACB18}"/>
                </a:ext>
              </a:extLst>
            </p:cNvPr>
            <p:cNvSpPr/>
            <p:nvPr/>
          </p:nvSpPr>
          <p:spPr>
            <a:xfrm>
              <a:off x="3997838" y="1867002"/>
              <a:ext cx="1054307" cy="475028"/>
            </a:xfrm>
            <a:custGeom>
              <a:avLst/>
              <a:gdLst>
                <a:gd name="connsiteX0" fmla="*/ 20064 w 2353238"/>
                <a:gd name="connsiteY0" fmla="*/ 1060271 h 1060271"/>
                <a:gd name="connsiteX1" fmla="*/ 14933 w 2353238"/>
                <a:gd name="connsiteY1" fmla="*/ 1059590 h 1060271"/>
                <a:gd name="connsiteX2" fmla="*/ 662 w 2353238"/>
                <a:gd name="connsiteY2" fmla="*/ 1035096 h 1060271"/>
                <a:gd name="connsiteX3" fmla="*/ 1345714 w 2353238"/>
                <a:gd name="connsiteY3" fmla="*/ 0 h 1060271"/>
                <a:gd name="connsiteX4" fmla="*/ 1899361 w 2353238"/>
                <a:gd name="connsiteY4" fmla="*/ 114530 h 1060271"/>
                <a:gd name="connsiteX5" fmla="*/ 2347618 w 2353238"/>
                <a:gd name="connsiteY5" fmla="*/ 426049 h 1060271"/>
                <a:gd name="connsiteX6" fmla="*/ 2347097 w 2353238"/>
                <a:gd name="connsiteY6" fmla="*/ 454390 h 1060271"/>
                <a:gd name="connsiteX7" fmla="*/ 2318755 w 2353238"/>
                <a:gd name="connsiteY7" fmla="*/ 453869 h 1060271"/>
                <a:gd name="connsiteX8" fmla="*/ 1345714 w 2353238"/>
                <a:gd name="connsiteY8" fmla="*/ 40087 h 1060271"/>
                <a:gd name="connsiteX9" fmla="*/ 39386 w 2353238"/>
                <a:gd name="connsiteY9" fmla="*/ 1045319 h 1060271"/>
                <a:gd name="connsiteX10" fmla="*/ 20024 w 2353238"/>
                <a:gd name="connsiteY10" fmla="*/ 1060271 h 1060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53238" h="1060271">
                  <a:moveTo>
                    <a:pt x="20064" y="1060271"/>
                  </a:moveTo>
                  <a:cubicBezTo>
                    <a:pt x="18380" y="1060271"/>
                    <a:pt x="16657" y="1060071"/>
                    <a:pt x="14933" y="1059590"/>
                  </a:cubicBezTo>
                  <a:cubicBezTo>
                    <a:pt x="4229" y="1056783"/>
                    <a:pt x="-2144" y="1045800"/>
                    <a:pt x="662" y="1035096"/>
                  </a:cubicBezTo>
                  <a:cubicBezTo>
                    <a:pt x="161492" y="425648"/>
                    <a:pt x="714618" y="0"/>
                    <a:pt x="1345714" y="0"/>
                  </a:cubicBezTo>
                  <a:cubicBezTo>
                    <a:pt x="1538093" y="0"/>
                    <a:pt x="1724339" y="38524"/>
                    <a:pt x="1899361" y="114530"/>
                  </a:cubicBezTo>
                  <a:cubicBezTo>
                    <a:pt x="2068409" y="187930"/>
                    <a:pt x="2219218" y="292758"/>
                    <a:pt x="2347618" y="426049"/>
                  </a:cubicBezTo>
                  <a:cubicBezTo>
                    <a:pt x="2355315" y="434026"/>
                    <a:pt x="2355074" y="446694"/>
                    <a:pt x="2347097" y="454390"/>
                  </a:cubicBezTo>
                  <a:cubicBezTo>
                    <a:pt x="2339119" y="462087"/>
                    <a:pt x="2326451" y="461847"/>
                    <a:pt x="2318755" y="453869"/>
                  </a:cubicBezTo>
                  <a:cubicBezTo>
                    <a:pt x="2061715" y="187048"/>
                    <a:pt x="1716121" y="40087"/>
                    <a:pt x="1345714" y="40087"/>
                  </a:cubicBezTo>
                  <a:cubicBezTo>
                    <a:pt x="732777" y="40087"/>
                    <a:pt x="195607" y="453468"/>
                    <a:pt x="39386" y="1045319"/>
                  </a:cubicBezTo>
                  <a:cubicBezTo>
                    <a:pt x="37021" y="1054298"/>
                    <a:pt x="28883" y="1060271"/>
                    <a:pt x="20024" y="1060271"/>
                  </a:cubicBezTo>
                  <a:close/>
                </a:path>
              </a:pathLst>
            </a:custGeom>
            <a:solidFill>
              <a:srgbClr val="231F20"/>
            </a:solidFill>
            <a:ln w="4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78" name="Forma Livre: Forma 177">
              <a:extLst>
                <a:ext uri="{FF2B5EF4-FFF2-40B4-BE49-F238E27FC236}">
                  <a16:creationId xmlns:a16="http://schemas.microsoft.com/office/drawing/2014/main" id="{47859394-1181-35AC-95B0-1C71094C9F71}"/>
                </a:ext>
              </a:extLst>
            </p:cNvPr>
            <p:cNvSpPr/>
            <p:nvPr/>
          </p:nvSpPr>
          <p:spPr>
            <a:xfrm>
              <a:off x="3986451" y="2645382"/>
              <a:ext cx="55138" cy="55138"/>
            </a:xfrm>
            <a:custGeom>
              <a:avLst/>
              <a:gdLst>
                <a:gd name="connsiteX0" fmla="*/ 61534 w 123068"/>
                <a:gd name="connsiteY0" fmla="*/ 123068 h 123068"/>
                <a:gd name="connsiteX1" fmla="*/ 0 w 123068"/>
                <a:gd name="connsiteY1" fmla="*/ 61534 h 123068"/>
                <a:gd name="connsiteX2" fmla="*/ 61534 w 123068"/>
                <a:gd name="connsiteY2" fmla="*/ 0 h 123068"/>
                <a:gd name="connsiteX3" fmla="*/ 123068 w 123068"/>
                <a:gd name="connsiteY3" fmla="*/ 61534 h 123068"/>
                <a:gd name="connsiteX4" fmla="*/ 61534 w 123068"/>
                <a:gd name="connsiteY4" fmla="*/ 123068 h 123068"/>
                <a:gd name="connsiteX5" fmla="*/ 61534 w 123068"/>
                <a:gd name="connsiteY5" fmla="*/ 40087 h 123068"/>
                <a:gd name="connsiteX6" fmla="*/ 40087 w 123068"/>
                <a:gd name="connsiteY6" fmla="*/ 61534 h 123068"/>
                <a:gd name="connsiteX7" fmla="*/ 61534 w 123068"/>
                <a:gd name="connsiteY7" fmla="*/ 82981 h 123068"/>
                <a:gd name="connsiteX8" fmla="*/ 82981 w 123068"/>
                <a:gd name="connsiteY8" fmla="*/ 61534 h 123068"/>
                <a:gd name="connsiteX9" fmla="*/ 61534 w 123068"/>
                <a:gd name="connsiteY9" fmla="*/ 40087 h 123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3068" h="123068">
                  <a:moveTo>
                    <a:pt x="61534" y="123068"/>
                  </a:moveTo>
                  <a:cubicBezTo>
                    <a:pt x="27620" y="123068"/>
                    <a:pt x="0" y="95448"/>
                    <a:pt x="0" y="61534"/>
                  </a:cubicBezTo>
                  <a:cubicBezTo>
                    <a:pt x="0" y="27620"/>
                    <a:pt x="27620" y="0"/>
                    <a:pt x="61534" y="0"/>
                  </a:cubicBezTo>
                  <a:cubicBezTo>
                    <a:pt x="95448" y="0"/>
                    <a:pt x="123068" y="27620"/>
                    <a:pt x="123068" y="61534"/>
                  </a:cubicBezTo>
                  <a:cubicBezTo>
                    <a:pt x="123068" y="95448"/>
                    <a:pt x="95448" y="123068"/>
                    <a:pt x="61534" y="123068"/>
                  </a:cubicBezTo>
                  <a:close/>
                  <a:moveTo>
                    <a:pt x="61534" y="40087"/>
                  </a:moveTo>
                  <a:cubicBezTo>
                    <a:pt x="49708" y="40087"/>
                    <a:pt x="40087" y="49708"/>
                    <a:pt x="40087" y="61534"/>
                  </a:cubicBezTo>
                  <a:cubicBezTo>
                    <a:pt x="40087" y="73360"/>
                    <a:pt x="49708" y="82981"/>
                    <a:pt x="61534" y="82981"/>
                  </a:cubicBezTo>
                  <a:cubicBezTo>
                    <a:pt x="73360" y="82981"/>
                    <a:pt x="82981" y="73360"/>
                    <a:pt x="82981" y="61534"/>
                  </a:cubicBezTo>
                  <a:cubicBezTo>
                    <a:pt x="82981" y="49708"/>
                    <a:pt x="73360" y="40087"/>
                    <a:pt x="61534" y="40087"/>
                  </a:cubicBezTo>
                  <a:close/>
                </a:path>
              </a:pathLst>
            </a:custGeom>
            <a:solidFill>
              <a:srgbClr val="231F20"/>
            </a:solidFill>
            <a:ln w="4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146" name="Forma Livre: Forma 145">
            <a:extLst>
              <a:ext uri="{FF2B5EF4-FFF2-40B4-BE49-F238E27FC236}">
                <a16:creationId xmlns:a16="http://schemas.microsoft.com/office/drawing/2014/main" id="{AEA2DE9F-7869-14D1-BC44-02A584E676E3}"/>
              </a:ext>
            </a:extLst>
          </p:cNvPr>
          <p:cNvSpPr/>
          <p:nvPr/>
        </p:nvSpPr>
        <p:spPr>
          <a:xfrm>
            <a:off x="10142521" y="-4336"/>
            <a:ext cx="2063518" cy="1080665"/>
          </a:xfrm>
          <a:custGeom>
            <a:avLst/>
            <a:gdLst>
              <a:gd name="connsiteX0" fmla="*/ 539999 w 2063518"/>
              <a:gd name="connsiteY0" fmla="*/ 0 h 1080665"/>
              <a:gd name="connsiteX1" fmla="*/ 2063518 w 2063518"/>
              <a:gd name="connsiteY1" fmla="*/ 0 h 1080665"/>
              <a:gd name="connsiteX2" fmla="*/ 2063518 w 2063518"/>
              <a:gd name="connsiteY2" fmla="*/ 1080665 h 1080665"/>
              <a:gd name="connsiteX3" fmla="*/ 539999 w 2063518"/>
              <a:gd name="connsiteY3" fmla="*/ 1080665 h 1080665"/>
              <a:gd name="connsiteX4" fmla="*/ 539999 w 2063518"/>
              <a:gd name="connsiteY4" fmla="*/ 1080000 h 1080665"/>
              <a:gd name="connsiteX5" fmla="*/ 0 w 2063518"/>
              <a:gd name="connsiteY5" fmla="*/ 1080000 h 1080665"/>
              <a:gd name="connsiteX6" fmla="*/ 529029 w 2063518"/>
              <a:gd name="connsiteY6" fmla="*/ 648831 h 1080665"/>
              <a:gd name="connsiteX7" fmla="*/ 539999 w 2063518"/>
              <a:gd name="connsiteY7" fmla="*/ 540010 h 1080665"/>
              <a:gd name="connsiteX8" fmla="*/ 539999 w 2063518"/>
              <a:gd name="connsiteY8" fmla="*/ 539990 h 1080665"/>
              <a:gd name="connsiteX9" fmla="*/ 529029 w 2063518"/>
              <a:gd name="connsiteY9" fmla="*/ 431169 h 1080665"/>
              <a:gd name="connsiteX10" fmla="*/ 0 w 2063518"/>
              <a:gd name="connsiteY10" fmla="*/ 0 h 1080665"/>
              <a:gd name="connsiteX11" fmla="*/ 539999 w 2063518"/>
              <a:gd name="connsiteY11" fmla="*/ 0 h 1080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63518" h="1080665">
                <a:moveTo>
                  <a:pt x="539999" y="0"/>
                </a:moveTo>
                <a:lnTo>
                  <a:pt x="2063518" y="0"/>
                </a:lnTo>
                <a:lnTo>
                  <a:pt x="2063518" y="1080665"/>
                </a:lnTo>
                <a:lnTo>
                  <a:pt x="539999" y="1080665"/>
                </a:lnTo>
                <a:lnTo>
                  <a:pt x="539999" y="1080000"/>
                </a:lnTo>
                <a:lnTo>
                  <a:pt x="0" y="1080000"/>
                </a:lnTo>
                <a:cubicBezTo>
                  <a:pt x="260961" y="1080000"/>
                  <a:pt x="478678" y="894903"/>
                  <a:pt x="529029" y="648831"/>
                </a:cubicBezTo>
                <a:lnTo>
                  <a:pt x="539999" y="540010"/>
                </a:lnTo>
                <a:lnTo>
                  <a:pt x="539999" y="539990"/>
                </a:lnTo>
                <a:lnTo>
                  <a:pt x="529029" y="431169"/>
                </a:lnTo>
                <a:cubicBezTo>
                  <a:pt x="478678" y="185097"/>
                  <a:pt x="260961" y="0"/>
                  <a:pt x="0" y="0"/>
                </a:cubicBezTo>
                <a:lnTo>
                  <a:pt x="539999" y="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pt-BR"/>
          </a:p>
        </p:txBody>
      </p:sp>
      <p:grpSp>
        <p:nvGrpSpPr>
          <p:cNvPr id="158" name="Agrupar 157">
            <a:extLst>
              <a:ext uri="{FF2B5EF4-FFF2-40B4-BE49-F238E27FC236}">
                <a16:creationId xmlns:a16="http://schemas.microsoft.com/office/drawing/2014/main" id="{D934A462-CAB3-F3EC-CB05-FFD7B6A19584}"/>
              </a:ext>
            </a:extLst>
          </p:cNvPr>
          <p:cNvGrpSpPr/>
          <p:nvPr/>
        </p:nvGrpSpPr>
        <p:grpSpPr>
          <a:xfrm>
            <a:off x="7614996" y="4476944"/>
            <a:ext cx="1084734" cy="1011787"/>
            <a:chOff x="3986451" y="1867002"/>
            <a:chExt cx="1336295" cy="1246431"/>
          </a:xfrm>
        </p:grpSpPr>
        <p:pic>
          <p:nvPicPr>
            <p:cNvPr id="159" name="Imagem 158">
              <a:extLst>
                <a:ext uri="{FF2B5EF4-FFF2-40B4-BE49-F238E27FC236}">
                  <a16:creationId xmlns:a16="http://schemas.microsoft.com/office/drawing/2014/main" id="{E17A611E-D93A-841C-F5A4-C5E46A7D97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20274" y="1917302"/>
              <a:ext cx="1145831" cy="1145831"/>
            </a:xfrm>
            <a:prstGeom prst="ellipse">
              <a:avLst/>
            </a:prstGeom>
          </p:spPr>
        </p:pic>
        <p:sp>
          <p:nvSpPr>
            <p:cNvPr id="160" name="Forma Livre: Forma 159">
              <a:extLst>
                <a:ext uri="{FF2B5EF4-FFF2-40B4-BE49-F238E27FC236}">
                  <a16:creationId xmlns:a16="http://schemas.microsoft.com/office/drawing/2014/main" id="{3AE47B4E-C61C-BDA5-DB83-566CB3A34BC9}"/>
                </a:ext>
              </a:extLst>
            </p:cNvPr>
            <p:cNvSpPr/>
            <p:nvPr/>
          </p:nvSpPr>
          <p:spPr>
            <a:xfrm>
              <a:off x="5034181" y="2055601"/>
              <a:ext cx="55138" cy="55138"/>
            </a:xfrm>
            <a:custGeom>
              <a:avLst/>
              <a:gdLst>
                <a:gd name="connsiteX0" fmla="*/ 61534 w 123068"/>
                <a:gd name="connsiteY0" fmla="*/ 123068 h 123068"/>
                <a:gd name="connsiteX1" fmla="*/ 0 w 123068"/>
                <a:gd name="connsiteY1" fmla="*/ 61534 h 123068"/>
                <a:gd name="connsiteX2" fmla="*/ 61534 w 123068"/>
                <a:gd name="connsiteY2" fmla="*/ 0 h 123068"/>
                <a:gd name="connsiteX3" fmla="*/ 123068 w 123068"/>
                <a:gd name="connsiteY3" fmla="*/ 61534 h 123068"/>
                <a:gd name="connsiteX4" fmla="*/ 61534 w 123068"/>
                <a:gd name="connsiteY4" fmla="*/ 123068 h 123068"/>
                <a:gd name="connsiteX5" fmla="*/ 61534 w 123068"/>
                <a:gd name="connsiteY5" fmla="*/ 40087 h 123068"/>
                <a:gd name="connsiteX6" fmla="*/ 40087 w 123068"/>
                <a:gd name="connsiteY6" fmla="*/ 61534 h 123068"/>
                <a:gd name="connsiteX7" fmla="*/ 61534 w 123068"/>
                <a:gd name="connsiteY7" fmla="*/ 82981 h 123068"/>
                <a:gd name="connsiteX8" fmla="*/ 82981 w 123068"/>
                <a:gd name="connsiteY8" fmla="*/ 61534 h 123068"/>
                <a:gd name="connsiteX9" fmla="*/ 61534 w 123068"/>
                <a:gd name="connsiteY9" fmla="*/ 40087 h 123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3068" h="123068">
                  <a:moveTo>
                    <a:pt x="61534" y="123068"/>
                  </a:moveTo>
                  <a:cubicBezTo>
                    <a:pt x="27620" y="123068"/>
                    <a:pt x="0" y="95448"/>
                    <a:pt x="0" y="61534"/>
                  </a:cubicBezTo>
                  <a:cubicBezTo>
                    <a:pt x="0" y="27620"/>
                    <a:pt x="27620" y="0"/>
                    <a:pt x="61534" y="0"/>
                  </a:cubicBezTo>
                  <a:cubicBezTo>
                    <a:pt x="95448" y="0"/>
                    <a:pt x="123068" y="27620"/>
                    <a:pt x="123068" y="61534"/>
                  </a:cubicBezTo>
                  <a:cubicBezTo>
                    <a:pt x="123068" y="95448"/>
                    <a:pt x="95448" y="123068"/>
                    <a:pt x="61534" y="123068"/>
                  </a:cubicBezTo>
                  <a:close/>
                  <a:moveTo>
                    <a:pt x="61534" y="40087"/>
                  </a:moveTo>
                  <a:cubicBezTo>
                    <a:pt x="49708" y="40087"/>
                    <a:pt x="40087" y="49708"/>
                    <a:pt x="40087" y="61534"/>
                  </a:cubicBezTo>
                  <a:cubicBezTo>
                    <a:pt x="40087" y="73360"/>
                    <a:pt x="49708" y="82981"/>
                    <a:pt x="61534" y="82981"/>
                  </a:cubicBezTo>
                  <a:cubicBezTo>
                    <a:pt x="73360" y="82981"/>
                    <a:pt x="82981" y="73360"/>
                    <a:pt x="82981" y="61534"/>
                  </a:cubicBezTo>
                  <a:cubicBezTo>
                    <a:pt x="82981" y="49708"/>
                    <a:pt x="73360" y="40087"/>
                    <a:pt x="61534" y="40087"/>
                  </a:cubicBezTo>
                  <a:close/>
                </a:path>
              </a:pathLst>
            </a:custGeom>
            <a:solidFill>
              <a:srgbClr val="231F20"/>
            </a:solidFill>
            <a:ln w="4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1" name="Forma Livre: Forma 160">
              <a:extLst>
                <a:ext uri="{FF2B5EF4-FFF2-40B4-BE49-F238E27FC236}">
                  <a16:creationId xmlns:a16="http://schemas.microsoft.com/office/drawing/2014/main" id="{94D5CCAE-1DFE-67C7-0E8E-ED9ACC4611BC}"/>
                </a:ext>
              </a:extLst>
            </p:cNvPr>
            <p:cNvSpPr/>
            <p:nvPr/>
          </p:nvSpPr>
          <p:spPr>
            <a:xfrm>
              <a:off x="4011020" y="2481220"/>
              <a:ext cx="1311726" cy="632213"/>
            </a:xfrm>
            <a:custGeom>
              <a:avLst/>
              <a:gdLst>
                <a:gd name="connsiteX0" fmla="*/ 1316290 w 2927802"/>
                <a:gd name="connsiteY0" fmla="*/ 1411116 h 1411115"/>
                <a:gd name="connsiteX1" fmla="*/ 1103 w 2927802"/>
                <a:gd name="connsiteY1" fmla="*/ 474234 h 1411115"/>
                <a:gd name="connsiteX2" fmla="*/ 13490 w 2927802"/>
                <a:gd name="connsiteY2" fmla="*/ 448738 h 1411115"/>
                <a:gd name="connsiteX3" fmla="*/ 38985 w 2927802"/>
                <a:gd name="connsiteY3" fmla="*/ 461125 h 1411115"/>
                <a:gd name="connsiteX4" fmla="*/ 1316290 w 2927802"/>
                <a:gd name="connsiteY4" fmla="*/ 1370988 h 1411115"/>
                <a:gd name="connsiteX5" fmla="*/ 2667235 w 2927802"/>
                <a:gd name="connsiteY5" fmla="*/ 20044 h 1411115"/>
                <a:gd name="connsiteX6" fmla="*/ 2667235 w 2927802"/>
                <a:gd name="connsiteY6" fmla="*/ 0 h 1411115"/>
                <a:gd name="connsiteX7" fmla="*/ 2907759 w 2927802"/>
                <a:gd name="connsiteY7" fmla="*/ 0 h 1411115"/>
                <a:gd name="connsiteX8" fmla="*/ 2927803 w 2927802"/>
                <a:gd name="connsiteY8" fmla="*/ 20044 h 1411115"/>
                <a:gd name="connsiteX9" fmla="*/ 2907759 w 2927802"/>
                <a:gd name="connsiteY9" fmla="*/ 40087 h 1411115"/>
                <a:gd name="connsiteX10" fmla="*/ 2707162 w 2927802"/>
                <a:gd name="connsiteY10" fmla="*/ 40087 h 1411115"/>
                <a:gd name="connsiteX11" fmla="*/ 2299874 w 2927802"/>
                <a:gd name="connsiteY11" fmla="*/ 1003668 h 1411115"/>
                <a:gd name="connsiteX12" fmla="*/ 1316250 w 2927802"/>
                <a:gd name="connsiteY12" fmla="*/ 1411076 h 1411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27802" h="1411115">
                  <a:moveTo>
                    <a:pt x="1316290" y="1411116"/>
                  </a:moveTo>
                  <a:cubicBezTo>
                    <a:pt x="723117" y="1411116"/>
                    <a:pt x="194565" y="1034615"/>
                    <a:pt x="1103" y="474234"/>
                  </a:cubicBezTo>
                  <a:cubicBezTo>
                    <a:pt x="-2505" y="463771"/>
                    <a:pt x="3027" y="452346"/>
                    <a:pt x="13490" y="448738"/>
                  </a:cubicBezTo>
                  <a:cubicBezTo>
                    <a:pt x="23953" y="445130"/>
                    <a:pt x="35378" y="450662"/>
                    <a:pt x="38985" y="461125"/>
                  </a:cubicBezTo>
                  <a:cubicBezTo>
                    <a:pt x="226875" y="1005352"/>
                    <a:pt x="740194" y="1370988"/>
                    <a:pt x="1316290" y="1370988"/>
                  </a:cubicBezTo>
                  <a:cubicBezTo>
                    <a:pt x="2061194" y="1370988"/>
                    <a:pt x="2667235" y="764947"/>
                    <a:pt x="2667235" y="20044"/>
                  </a:cubicBezTo>
                  <a:lnTo>
                    <a:pt x="2667235" y="0"/>
                  </a:lnTo>
                  <a:lnTo>
                    <a:pt x="2907759" y="0"/>
                  </a:lnTo>
                  <a:cubicBezTo>
                    <a:pt x="2918823" y="0"/>
                    <a:pt x="2927803" y="8980"/>
                    <a:pt x="2927803" y="20044"/>
                  </a:cubicBezTo>
                  <a:cubicBezTo>
                    <a:pt x="2927803" y="31108"/>
                    <a:pt x="2918823" y="40087"/>
                    <a:pt x="2907759" y="40087"/>
                  </a:cubicBezTo>
                  <a:lnTo>
                    <a:pt x="2707162" y="40087"/>
                  </a:lnTo>
                  <a:cubicBezTo>
                    <a:pt x="2702071" y="404161"/>
                    <a:pt x="2557876" y="745665"/>
                    <a:pt x="2299874" y="1003668"/>
                  </a:cubicBezTo>
                  <a:cubicBezTo>
                    <a:pt x="2037141" y="1266401"/>
                    <a:pt x="1687820" y="1411076"/>
                    <a:pt x="1316250" y="1411076"/>
                  </a:cubicBezTo>
                  <a:close/>
                </a:path>
              </a:pathLst>
            </a:custGeom>
            <a:solidFill>
              <a:srgbClr val="231F20"/>
            </a:solidFill>
            <a:ln w="4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2" name="Forma Livre: Forma 161">
              <a:extLst>
                <a:ext uri="{FF2B5EF4-FFF2-40B4-BE49-F238E27FC236}">
                  <a16:creationId xmlns:a16="http://schemas.microsoft.com/office/drawing/2014/main" id="{35ABD1FE-0F5B-A757-9A26-463CE88C6CCF}"/>
                </a:ext>
              </a:extLst>
            </p:cNvPr>
            <p:cNvSpPr/>
            <p:nvPr/>
          </p:nvSpPr>
          <p:spPr>
            <a:xfrm>
              <a:off x="3997838" y="1867002"/>
              <a:ext cx="1054307" cy="475028"/>
            </a:xfrm>
            <a:custGeom>
              <a:avLst/>
              <a:gdLst>
                <a:gd name="connsiteX0" fmla="*/ 20064 w 2353238"/>
                <a:gd name="connsiteY0" fmla="*/ 1060271 h 1060271"/>
                <a:gd name="connsiteX1" fmla="*/ 14933 w 2353238"/>
                <a:gd name="connsiteY1" fmla="*/ 1059590 h 1060271"/>
                <a:gd name="connsiteX2" fmla="*/ 662 w 2353238"/>
                <a:gd name="connsiteY2" fmla="*/ 1035096 h 1060271"/>
                <a:gd name="connsiteX3" fmla="*/ 1345714 w 2353238"/>
                <a:gd name="connsiteY3" fmla="*/ 0 h 1060271"/>
                <a:gd name="connsiteX4" fmla="*/ 1899361 w 2353238"/>
                <a:gd name="connsiteY4" fmla="*/ 114530 h 1060271"/>
                <a:gd name="connsiteX5" fmla="*/ 2347618 w 2353238"/>
                <a:gd name="connsiteY5" fmla="*/ 426049 h 1060271"/>
                <a:gd name="connsiteX6" fmla="*/ 2347097 w 2353238"/>
                <a:gd name="connsiteY6" fmla="*/ 454390 h 1060271"/>
                <a:gd name="connsiteX7" fmla="*/ 2318755 w 2353238"/>
                <a:gd name="connsiteY7" fmla="*/ 453869 h 1060271"/>
                <a:gd name="connsiteX8" fmla="*/ 1345714 w 2353238"/>
                <a:gd name="connsiteY8" fmla="*/ 40087 h 1060271"/>
                <a:gd name="connsiteX9" fmla="*/ 39386 w 2353238"/>
                <a:gd name="connsiteY9" fmla="*/ 1045319 h 1060271"/>
                <a:gd name="connsiteX10" fmla="*/ 20024 w 2353238"/>
                <a:gd name="connsiteY10" fmla="*/ 1060271 h 1060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53238" h="1060271">
                  <a:moveTo>
                    <a:pt x="20064" y="1060271"/>
                  </a:moveTo>
                  <a:cubicBezTo>
                    <a:pt x="18380" y="1060271"/>
                    <a:pt x="16657" y="1060071"/>
                    <a:pt x="14933" y="1059590"/>
                  </a:cubicBezTo>
                  <a:cubicBezTo>
                    <a:pt x="4229" y="1056783"/>
                    <a:pt x="-2144" y="1045800"/>
                    <a:pt x="662" y="1035096"/>
                  </a:cubicBezTo>
                  <a:cubicBezTo>
                    <a:pt x="161492" y="425648"/>
                    <a:pt x="714618" y="0"/>
                    <a:pt x="1345714" y="0"/>
                  </a:cubicBezTo>
                  <a:cubicBezTo>
                    <a:pt x="1538093" y="0"/>
                    <a:pt x="1724339" y="38524"/>
                    <a:pt x="1899361" y="114530"/>
                  </a:cubicBezTo>
                  <a:cubicBezTo>
                    <a:pt x="2068409" y="187930"/>
                    <a:pt x="2219218" y="292758"/>
                    <a:pt x="2347618" y="426049"/>
                  </a:cubicBezTo>
                  <a:cubicBezTo>
                    <a:pt x="2355315" y="434026"/>
                    <a:pt x="2355074" y="446694"/>
                    <a:pt x="2347097" y="454390"/>
                  </a:cubicBezTo>
                  <a:cubicBezTo>
                    <a:pt x="2339119" y="462087"/>
                    <a:pt x="2326451" y="461847"/>
                    <a:pt x="2318755" y="453869"/>
                  </a:cubicBezTo>
                  <a:cubicBezTo>
                    <a:pt x="2061715" y="187048"/>
                    <a:pt x="1716121" y="40087"/>
                    <a:pt x="1345714" y="40087"/>
                  </a:cubicBezTo>
                  <a:cubicBezTo>
                    <a:pt x="732777" y="40087"/>
                    <a:pt x="195607" y="453468"/>
                    <a:pt x="39386" y="1045319"/>
                  </a:cubicBezTo>
                  <a:cubicBezTo>
                    <a:pt x="37021" y="1054298"/>
                    <a:pt x="28883" y="1060271"/>
                    <a:pt x="20024" y="1060271"/>
                  </a:cubicBezTo>
                  <a:close/>
                </a:path>
              </a:pathLst>
            </a:custGeom>
            <a:solidFill>
              <a:srgbClr val="231F20"/>
            </a:solidFill>
            <a:ln w="4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3" name="Forma Livre: Forma 162">
              <a:extLst>
                <a:ext uri="{FF2B5EF4-FFF2-40B4-BE49-F238E27FC236}">
                  <a16:creationId xmlns:a16="http://schemas.microsoft.com/office/drawing/2014/main" id="{9CD56A6F-4C62-A7FA-25F5-8145913DF83A}"/>
                </a:ext>
              </a:extLst>
            </p:cNvPr>
            <p:cNvSpPr/>
            <p:nvPr/>
          </p:nvSpPr>
          <p:spPr>
            <a:xfrm>
              <a:off x="3986451" y="2645382"/>
              <a:ext cx="55138" cy="55138"/>
            </a:xfrm>
            <a:custGeom>
              <a:avLst/>
              <a:gdLst>
                <a:gd name="connsiteX0" fmla="*/ 61534 w 123068"/>
                <a:gd name="connsiteY0" fmla="*/ 123068 h 123068"/>
                <a:gd name="connsiteX1" fmla="*/ 0 w 123068"/>
                <a:gd name="connsiteY1" fmla="*/ 61534 h 123068"/>
                <a:gd name="connsiteX2" fmla="*/ 61534 w 123068"/>
                <a:gd name="connsiteY2" fmla="*/ 0 h 123068"/>
                <a:gd name="connsiteX3" fmla="*/ 123068 w 123068"/>
                <a:gd name="connsiteY3" fmla="*/ 61534 h 123068"/>
                <a:gd name="connsiteX4" fmla="*/ 61534 w 123068"/>
                <a:gd name="connsiteY4" fmla="*/ 123068 h 123068"/>
                <a:gd name="connsiteX5" fmla="*/ 61534 w 123068"/>
                <a:gd name="connsiteY5" fmla="*/ 40087 h 123068"/>
                <a:gd name="connsiteX6" fmla="*/ 40087 w 123068"/>
                <a:gd name="connsiteY6" fmla="*/ 61534 h 123068"/>
                <a:gd name="connsiteX7" fmla="*/ 61534 w 123068"/>
                <a:gd name="connsiteY7" fmla="*/ 82981 h 123068"/>
                <a:gd name="connsiteX8" fmla="*/ 82981 w 123068"/>
                <a:gd name="connsiteY8" fmla="*/ 61534 h 123068"/>
                <a:gd name="connsiteX9" fmla="*/ 61534 w 123068"/>
                <a:gd name="connsiteY9" fmla="*/ 40087 h 123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3068" h="123068">
                  <a:moveTo>
                    <a:pt x="61534" y="123068"/>
                  </a:moveTo>
                  <a:cubicBezTo>
                    <a:pt x="27620" y="123068"/>
                    <a:pt x="0" y="95448"/>
                    <a:pt x="0" y="61534"/>
                  </a:cubicBezTo>
                  <a:cubicBezTo>
                    <a:pt x="0" y="27620"/>
                    <a:pt x="27620" y="0"/>
                    <a:pt x="61534" y="0"/>
                  </a:cubicBezTo>
                  <a:cubicBezTo>
                    <a:pt x="95448" y="0"/>
                    <a:pt x="123068" y="27620"/>
                    <a:pt x="123068" y="61534"/>
                  </a:cubicBezTo>
                  <a:cubicBezTo>
                    <a:pt x="123068" y="95448"/>
                    <a:pt x="95448" y="123068"/>
                    <a:pt x="61534" y="123068"/>
                  </a:cubicBezTo>
                  <a:close/>
                  <a:moveTo>
                    <a:pt x="61534" y="40087"/>
                  </a:moveTo>
                  <a:cubicBezTo>
                    <a:pt x="49708" y="40087"/>
                    <a:pt x="40087" y="49708"/>
                    <a:pt x="40087" y="61534"/>
                  </a:cubicBezTo>
                  <a:cubicBezTo>
                    <a:pt x="40087" y="73360"/>
                    <a:pt x="49708" y="82981"/>
                    <a:pt x="61534" y="82981"/>
                  </a:cubicBezTo>
                  <a:cubicBezTo>
                    <a:pt x="73360" y="82981"/>
                    <a:pt x="82981" y="73360"/>
                    <a:pt x="82981" y="61534"/>
                  </a:cubicBezTo>
                  <a:cubicBezTo>
                    <a:pt x="82981" y="49708"/>
                    <a:pt x="73360" y="40087"/>
                    <a:pt x="61534" y="40087"/>
                  </a:cubicBezTo>
                  <a:close/>
                </a:path>
              </a:pathLst>
            </a:custGeom>
            <a:solidFill>
              <a:srgbClr val="231F20"/>
            </a:solidFill>
            <a:ln w="4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164" name="Agrupar 163">
            <a:extLst>
              <a:ext uri="{FF2B5EF4-FFF2-40B4-BE49-F238E27FC236}">
                <a16:creationId xmlns:a16="http://schemas.microsoft.com/office/drawing/2014/main" id="{93CA656B-F654-A8C8-58E8-34237C15A89E}"/>
              </a:ext>
            </a:extLst>
          </p:cNvPr>
          <p:cNvGrpSpPr/>
          <p:nvPr/>
        </p:nvGrpSpPr>
        <p:grpSpPr>
          <a:xfrm>
            <a:off x="1891204" y="3642974"/>
            <a:ext cx="1084734" cy="1011787"/>
            <a:chOff x="3986451" y="1867002"/>
            <a:chExt cx="1336295" cy="1246431"/>
          </a:xfrm>
        </p:grpSpPr>
        <p:pic>
          <p:nvPicPr>
            <p:cNvPr id="165" name="Imagem 164">
              <a:extLst>
                <a:ext uri="{FF2B5EF4-FFF2-40B4-BE49-F238E27FC236}">
                  <a16:creationId xmlns:a16="http://schemas.microsoft.com/office/drawing/2014/main" id="{46A99D5B-6A7C-F01F-C7C0-45D695668C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20274" y="1917302"/>
              <a:ext cx="1145831" cy="1145831"/>
            </a:xfrm>
            <a:prstGeom prst="ellipse">
              <a:avLst/>
            </a:prstGeom>
          </p:spPr>
        </p:pic>
        <p:sp>
          <p:nvSpPr>
            <p:cNvPr id="166" name="Forma Livre: Forma 165">
              <a:extLst>
                <a:ext uri="{FF2B5EF4-FFF2-40B4-BE49-F238E27FC236}">
                  <a16:creationId xmlns:a16="http://schemas.microsoft.com/office/drawing/2014/main" id="{0AC51FEB-F221-F7AC-36B2-DC4F02B2ACC6}"/>
                </a:ext>
              </a:extLst>
            </p:cNvPr>
            <p:cNvSpPr/>
            <p:nvPr/>
          </p:nvSpPr>
          <p:spPr>
            <a:xfrm>
              <a:off x="5034181" y="2055601"/>
              <a:ext cx="55138" cy="55138"/>
            </a:xfrm>
            <a:custGeom>
              <a:avLst/>
              <a:gdLst>
                <a:gd name="connsiteX0" fmla="*/ 61534 w 123068"/>
                <a:gd name="connsiteY0" fmla="*/ 123068 h 123068"/>
                <a:gd name="connsiteX1" fmla="*/ 0 w 123068"/>
                <a:gd name="connsiteY1" fmla="*/ 61534 h 123068"/>
                <a:gd name="connsiteX2" fmla="*/ 61534 w 123068"/>
                <a:gd name="connsiteY2" fmla="*/ 0 h 123068"/>
                <a:gd name="connsiteX3" fmla="*/ 123068 w 123068"/>
                <a:gd name="connsiteY3" fmla="*/ 61534 h 123068"/>
                <a:gd name="connsiteX4" fmla="*/ 61534 w 123068"/>
                <a:gd name="connsiteY4" fmla="*/ 123068 h 123068"/>
                <a:gd name="connsiteX5" fmla="*/ 61534 w 123068"/>
                <a:gd name="connsiteY5" fmla="*/ 40087 h 123068"/>
                <a:gd name="connsiteX6" fmla="*/ 40087 w 123068"/>
                <a:gd name="connsiteY6" fmla="*/ 61534 h 123068"/>
                <a:gd name="connsiteX7" fmla="*/ 61534 w 123068"/>
                <a:gd name="connsiteY7" fmla="*/ 82981 h 123068"/>
                <a:gd name="connsiteX8" fmla="*/ 82981 w 123068"/>
                <a:gd name="connsiteY8" fmla="*/ 61534 h 123068"/>
                <a:gd name="connsiteX9" fmla="*/ 61534 w 123068"/>
                <a:gd name="connsiteY9" fmla="*/ 40087 h 123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3068" h="123068">
                  <a:moveTo>
                    <a:pt x="61534" y="123068"/>
                  </a:moveTo>
                  <a:cubicBezTo>
                    <a:pt x="27620" y="123068"/>
                    <a:pt x="0" y="95448"/>
                    <a:pt x="0" y="61534"/>
                  </a:cubicBezTo>
                  <a:cubicBezTo>
                    <a:pt x="0" y="27620"/>
                    <a:pt x="27620" y="0"/>
                    <a:pt x="61534" y="0"/>
                  </a:cubicBezTo>
                  <a:cubicBezTo>
                    <a:pt x="95448" y="0"/>
                    <a:pt x="123068" y="27620"/>
                    <a:pt x="123068" y="61534"/>
                  </a:cubicBezTo>
                  <a:cubicBezTo>
                    <a:pt x="123068" y="95448"/>
                    <a:pt x="95448" y="123068"/>
                    <a:pt x="61534" y="123068"/>
                  </a:cubicBezTo>
                  <a:close/>
                  <a:moveTo>
                    <a:pt x="61534" y="40087"/>
                  </a:moveTo>
                  <a:cubicBezTo>
                    <a:pt x="49708" y="40087"/>
                    <a:pt x="40087" y="49708"/>
                    <a:pt x="40087" y="61534"/>
                  </a:cubicBezTo>
                  <a:cubicBezTo>
                    <a:pt x="40087" y="73360"/>
                    <a:pt x="49708" y="82981"/>
                    <a:pt x="61534" y="82981"/>
                  </a:cubicBezTo>
                  <a:cubicBezTo>
                    <a:pt x="73360" y="82981"/>
                    <a:pt x="82981" y="73360"/>
                    <a:pt x="82981" y="61534"/>
                  </a:cubicBezTo>
                  <a:cubicBezTo>
                    <a:pt x="82981" y="49708"/>
                    <a:pt x="73360" y="40087"/>
                    <a:pt x="61534" y="40087"/>
                  </a:cubicBezTo>
                  <a:close/>
                </a:path>
              </a:pathLst>
            </a:custGeom>
            <a:solidFill>
              <a:srgbClr val="231F20"/>
            </a:solidFill>
            <a:ln w="4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7" name="Forma Livre: Forma 166">
              <a:extLst>
                <a:ext uri="{FF2B5EF4-FFF2-40B4-BE49-F238E27FC236}">
                  <a16:creationId xmlns:a16="http://schemas.microsoft.com/office/drawing/2014/main" id="{845C8987-9632-1FB7-5402-22DA136D34CC}"/>
                </a:ext>
              </a:extLst>
            </p:cNvPr>
            <p:cNvSpPr/>
            <p:nvPr/>
          </p:nvSpPr>
          <p:spPr>
            <a:xfrm>
              <a:off x="4011020" y="2481220"/>
              <a:ext cx="1311726" cy="632213"/>
            </a:xfrm>
            <a:custGeom>
              <a:avLst/>
              <a:gdLst>
                <a:gd name="connsiteX0" fmla="*/ 1316290 w 2927802"/>
                <a:gd name="connsiteY0" fmla="*/ 1411116 h 1411115"/>
                <a:gd name="connsiteX1" fmla="*/ 1103 w 2927802"/>
                <a:gd name="connsiteY1" fmla="*/ 474234 h 1411115"/>
                <a:gd name="connsiteX2" fmla="*/ 13490 w 2927802"/>
                <a:gd name="connsiteY2" fmla="*/ 448738 h 1411115"/>
                <a:gd name="connsiteX3" fmla="*/ 38985 w 2927802"/>
                <a:gd name="connsiteY3" fmla="*/ 461125 h 1411115"/>
                <a:gd name="connsiteX4" fmla="*/ 1316290 w 2927802"/>
                <a:gd name="connsiteY4" fmla="*/ 1370988 h 1411115"/>
                <a:gd name="connsiteX5" fmla="*/ 2667235 w 2927802"/>
                <a:gd name="connsiteY5" fmla="*/ 20044 h 1411115"/>
                <a:gd name="connsiteX6" fmla="*/ 2667235 w 2927802"/>
                <a:gd name="connsiteY6" fmla="*/ 0 h 1411115"/>
                <a:gd name="connsiteX7" fmla="*/ 2907759 w 2927802"/>
                <a:gd name="connsiteY7" fmla="*/ 0 h 1411115"/>
                <a:gd name="connsiteX8" fmla="*/ 2927803 w 2927802"/>
                <a:gd name="connsiteY8" fmla="*/ 20044 h 1411115"/>
                <a:gd name="connsiteX9" fmla="*/ 2907759 w 2927802"/>
                <a:gd name="connsiteY9" fmla="*/ 40087 h 1411115"/>
                <a:gd name="connsiteX10" fmla="*/ 2707162 w 2927802"/>
                <a:gd name="connsiteY10" fmla="*/ 40087 h 1411115"/>
                <a:gd name="connsiteX11" fmla="*/ 2299874 w 2927802"/>
                <a:gd name="connsiteY11" fmla="*/ 1003668 h 1411115"/>
                <a:gd name="connsiteX12" fmla="*/ 1316250 w 2927802"/>
                <a:gd name="connsiteY12" fmla="*/ 1411076 h 1411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27802" h="1411115">
                  <a:moveTo>
                    <a:pt x="1316290" y="1411116"/>
                  </a:moveTo>
                  <a:cubicBezTo>
                    <a:pt x="723117" y="1411116"/>
                    <a:pt x="194565" y="1034615"/>
                    <a:pt x="1103" y="474234"/>
                  </a:cubicBezTo>
                  <a:cubicBezTo>
                    <a:pt x="-2505" y="463771"/>
                    <a:pt x="3027" y="452346"/>
                    <a:pt x="13490" y="448738"/>
                  </a:cubicBezTo>
                  <a:cubicBezTo>
                    <a:pt x="23953" y="445130"/>
                    <a:pt x="35378" y="450662"/>
                    <a:pt x="38985" y="461125"/>
                  </a:cubicBezTo>
                  <a:cubicBezTo>
                    <a:pt x="226875" y="1005352"/>
                    <a:pt x="740194" y="1370988"/>
                    <a:pt x="1316290" y="1370988"/>
                  </a:cubicBezTo>
                  <a:cubicBezTo>
                    <a:pt x="2061194" y="1370988"/>
                    <a:pt x="2667235" y="764947"/>
                    <a:pt x="2667235" y="20044"/>
                  </a:cubicBezTo>
                  <a:lnTo>
                    <a:pt x="2667235" y="0"/>
                  </a:lnTo>
                  <a:lnTo>
                    <a:pt x="2907759" y="0"/>
                  </a:lnTo>
                  <a:cubicBezTo>
                    <a:pt x="2918823" y="0"/>
                    <a:pt x="2927803" y="8980"/>
                    <a:pt x="2927803" y="20044"/>
                  </a:cubicBezTo>
                  <a:cubicBezTo>
                    <a:pt x="2927803" y="31108"/>
                    <a:pt x="2918823" y="40087"/>
                    <a:pt x="2907759" y="40087"/>
                  </a:cubicBezTo>
                  <a:lnTo>
                    <a:pt x="2707162" y="40087"/>
                  </a:lnTo>
                  <a:cubicBezTo>
                    <a:pt x="2702071" y="404161"/>
                    <a:pt x="2557876" y="745665"/>
                    <a:pt x="2299874" y="1003668"/>
                  </a:cubicBezTo>
                  <a:cubicBezTo>
                    <a:pt x="2037141" y="1266401"/>
                    <a:pt x="1687820" y="1411076"/>
                    <a:pt x="1316250" y="1411076"/>
                  </a:cubicBezTo>
                  <a:close/>
                </a:path>
              </a:pathLst>
            </a:custGeom>
            <a:solidFill>
              <a:srgbClr val="231F20"/>
            </a:solidFill>
            <a:ln w="4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8" name="Forma Livre: Forma 167">
              <a:extLst>
                <a:ext uri="{FF2B5EF4-FFF2-40B4-BE49-F238E27FC236}">
                  <a16:creationId xmlns:a16="http://schemas.microsoft.com/office/drawing/2014/main" id="{EBE3FB46-6D3C-EF03-3B6C-C546D090A5AF}"/>
                </a:ext>
              </a:extLst>
            </p:cNvPr>
            <p:cNvSpPr/>
            <p:nvPr/>
          </p:nvSpPr>
          <p:spPr>
            <a:xfrm>
              <a:off x="3997838" y="1867002"/>
              <a:ext cx="1054307" cy="475028"/>
            </a:xfrm>
            <a:custGeom>
              <a:avLst/>
              <a:gdLst>
                <a:gd name="connsiteX0" fmla="*/ 20064 w 2353238"/>
                <a:gd name="connsiteY0" fmla="*/ 1060271 h 1060271"/>
                <a:gd name="connsiteX1" fmla="*/ 14933 w 2353238"/>
                <a:gd name="connsiteY1" fmla="*/ 1059590 h 1060271"/>
                <a:gd name="connsiteX2" fmla="*/ 662 w 2353238"/>
                <a:gd name="connsiteY2" fmla="*/ 1035096 h 1060271"/>
                <a:gd name="connsiteX3" fmla="*/ 1345714 w 2353238"/>
                <a:gd name="connsiteY3" fmla="*/ 0 h 1060271"/>
                <a:gd name="connsiteX4" fmla="*/ 1899361 w 2353238"/>
                <a:gd name="connsiteY4" fmla="*/ 114530 h 1060271"/>
                <a:gd name="connsiteX5" fmla="*/ 2347618 w 2353238"/>
                <a:gd name="connsiteY5" fmla="*/ 426049 h 1060271"/>
                <a:gd name="connsiteX6" fmla="*/ 2347097 w 2353238"/>
                <a:gd name="connsiteY6" fmla="*/ 454390 h 1060271"/>
                <a:gd name="connsiteX7" fmla="*/ 2318755 w 2353238"/>
                <a:gd name="connsiteY7" fmla="*/ 453869 h 1060271"/>
                <a:gd name="connsiteX8" fmla="*/ 1345714 w 2353238"/>
                <a:gd name="connsiteY8" fmla="*/ 40087 h 1060271"/>
                <a:gd name="connsiteX9" fmla="*/ 39386 w 2353238"/>
                <a:gd name="connsiteY9" fmla="*/ 1045319 h 1060271"/>
                <a:gd name="connsiteX10" fmla="*/ 20024 w 2353238"/>
                <a:gd name="connsiteY10" fmla="*/ 1060271 h 1060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53238" h="1060271">
                  <a:moveTo>
                    <a:pt x="20064" y="1060271"/>
                  </a:moveTo>
                  <a:cubicBezTo>
                    <a:pt x="18380" y="1060271"/>
                    <a:pt x="16657" y="1060071"/>
                    <a:pt x="14933" y="1059590"/>
                  </a:cubicBezTo>
                  <a:cubicBezTo>
                    <a:pt x="4229" y="1056783"/>
                    <a:pt x="-2144" y="1045800"/>
                    <a:pt x="662" y="1035096"/>
                  </a:cubicBezTo>
                  <a:cubicBezTo>
                    <a:pt x="161492" y="425648"/>
                    <a:pt x="714618" y="0"/>
                    <a:pt x="1345714" y="0"/>
                  </a:cubicBezTo>
                  <a:cubicBezTo>
                    <a:pt x="1538093" y="0"/>
                    <a:pt x="1724339" y="38524"/>
                    <a:pt x="1899361" y="114530"/>
                  </a:cubicBezTo>
                  <a:cubicBezTo>
                    <a:pt x="2068409" y="187930"/>
                    <a:pt x="2219218" y="292758"/>
                    <a:pt x="2347618" y="426049"/>
                  </a:cubicBezTo>
                  <a:cubicBezTo>
                    <a:pt x="2355315" y="434026"/>
                    <a:pt x="2355074" y="446694"/>
                    <a:pt x="2347097" y="454390"/>
                  </a:cubicBezTo>
                  <a:cubicBezTo>
                    <a:pt x="2339119" y="462087"/>
                    <a:pt x="2326451" y="461847"/>
                    <a:pt x="2318755" y="453869"/>
                  </a:cubicBezTo>
                  <a:cubicBezTo>
                    <a:pt x="2061715" y="187048"/>
                    <a:pt x="1716121" y="40087"/>
                    <a:pt x="1345714" y="40087"/>
                  </a:cubicBezTo>
                  <a:cubicBezTo>
                    <a:pt x="732777" y="40087"/>
                    <a:pt x="195607" y="453468"/>
                    <a:pt x="39386" y="1045319"/>
                  </a:cubicBezTo>
                  <a:cubicBezTo>
                    <a:pt x="37021" y="1054298"/>
                    <a:pt x="28883" y="1060271"/>
                    <a:pt x="20024" y="1060271"/>
                  </a:cubicBezTo>
                  <a:close/>
                </a:path>
              </a:pathLst>
            </a:custGeom>
            <a:solidFill>
              <a:srgbClr val="231F20"/>
            </a:solidFill>
            <a:ln w="4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9" name="Forma Livre: Forma 168">
              <a:extLst>
                <a:ext uri="{FF2B5EF4-FFF2-40B4-BE49-F238E27FC236}">
                  <a16:creationId xmlns:a16="http://schemas.microsoft.com/office/drawing/2014/main" id="{4A759E5D-4FE6-E5F4-0B1E-0F7F9E6DE507}"/>
                </a:ext>
              </a:extLst>
            </p:cNvPr>
            <p:cNvSpPr/>
            <p:nvPr/>
          </p:nvSpPr>
          <p:spPr>
            <a:xfrm>
              <a:off x="3986451" y="2645382"/>
              <a:ext cx="55138" cy="55138"/>
            </a:xfrm>
            <a:custGeom>
              <a:avLst/>
              <a:gdLst>
                <a:gd name="connsiteX0" fmla="*/ 61534 w 123068"/>
                <a:gd name="connsiteY0" fmla="*/ 123068 h 123068"/>
                <a:gd name="connsiteX1" fmla="*/ 0 w 123068"/>
                <a:gd name="connsiteY1" fmla="*/ 61534 h 123068"/>
                <a:gd name="connsiteX2" fmla="*/ 61534 w 123068"/>
                <a:gd name="connsiteY2" fmla="*/ 0 h 123068"/>
                <a:gd name="connsiteX3" fmla="*/ 123068 w 123068"/>
                <a:gd name="connsiteY3" fmla="*/ 61534 h 123068"/>
                <a:gd name="connsiteX4" fmla="*/ 61534 w 123068"/>
                <a:gd name="connsiteY4" fmla="*/ 123068 h 123068"/>
                <a:gd name="connsiteX5" fmla="*/ 61534 w 123068"/>
                <a:gd name="connsiteY5" fmla="*/ 40087 h 123068"/>
                <a:gd name="connsiteX6" fmla="*/ 40087 w 123068"/>
                <a:gd name="connsiteY6" fmla="*/ 61534 h 123068"/>
                <a:gd name="connsiteX7" fmla="*/ 61534 w 123068"/>
                <a:gd name="connsiteY7" fmla="*/ 82981 h 123068"/>
                <a:gd name="connsiteX8" fmla="*/ 82981 w 123068"/>
                <a:gd name="connsiteY8" fmla="*/ 61534 h 123068"/>
                <a:gd name="connsiteX9" fmla="*/ 61534 w 123068"/>
                <a:gd name="connsiteY9" fmla="*/ 40087 h 123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3068" h="123068">
                  <a:moveTo>
                    <a:pt x="61534" y="123068"/>
                  </a:moveTo>
                  <a:cubicBezTo>
                    <a:pt x="27620" y="123068"/>
                    <a:pt x="0" y="95448"/>
                    <a:pt x="0" y="61534"/>
                  </a:cubicBezTo>
                  <a:cubicBezTo>
                    <a:pt x="0" y="27620"/>
                    <a:pt x="27620" y="0"/>
                    <a:pt x="61534" y="0"/>
                  </a:cubicBezTo>
                  <a:cubicBezTo>
                    <a:pt x="95448" y="0"/>
                    <a:pt x="123068" y="27620"/>
                    <a:pt x="123068" y="61534"/>
                  </a:cubicBezTo>
                  <a:cubicBezTo>
                    <a:pt x="123068" y="95448"/>
                    <a:pt x="95448" y="123068"/>
                    <a:pt x="61534" y="123068"/>
                  </a:cubicBezTo>
                  <a:close/>
                  <a:moveTo>
                    <a:pt x="61534" y="40087"/>
                  </a:moveTo>
                  <a:cubicBezTo>
                    <a:pt x="49708" y="40087"/>
                    <a:pt x="40087" y="49708"/>
                    <a:pt x="40087" y="61534"/>
                  </a:cubicBezTo>
                  <a:cubicBezTo>
                    <a:pt x="40087" y="73360"/>
                    <a:pt x="49708" y="82981"/>
                    <a:pt x="61534" y="82981"/>
                  </a:cubicBezTo>
                  <a:cubicBezTo>
                    <a:pt x="73360" y="82981"/>
                    <a:pt x="82981" y="73360"/>
                    <a:pt x="82981" y="61534"/>
                  </a:cubicBezTo>
                  <a:cubicBezTo>
                    <a:pt x="82981" y="49708"/>
                    <a:pt x="73360" y="40087"/>
                    <a:pt x="61534" y="40087"/>
                  </a:cubicBezTo>
                  <a:close/>
                </a:path>
              </a:pathLst>
            </a:custGeom>
            <a:solidFill>
              <a:srgbClr val="231F20"/>
            </a:solidFill>
            <a:ln w="4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170" name="Agrupar 169">
            <a:extLst>
              <a:ext uri="{FF2B5EF4-FFF2-40B4-BE49-F238E27FC236}">
                <a16:creationId xmlns:a16="http://schemas.microsoft.com/office/drawing/2014/main" id="{FFB1AEF2-DE76-7DBA-0980-A3F12CB691C7}"/>
              </a:ext>
            </a:extLst>
          </p:cNvPr>
          <p:cNvGrpSpPr/>
          <p:nvPr/>
        </p:nvGrpSpPr>
        <p:grpSpPr>
          <a:xfrm>
            <a:off x="4606694" y="4339305"/>
            <a:ext cx="1084734" cy="1011787"/>
            <a:chOff x="3986451" y="1867002"/>
            <a:chExt cx="1336295" cy="1246431"/>
          </a:xfrm>
        </p:grpSpPr>
        <p:pic>
          <p:nvPicPr>
            <p:cNvPr id="174" name="Imagem 173">
              <a:extLst>
                <a:ext uri="{FF2B5EF4-FFF2-40B4-BE49-F238E27FC236}">
                  <a16:creationId xmlns:a16="http://schemas.microsoft.com/office/drawing/2014/main" id="{3868776D-E676-854C-F24D-63DBA95620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20274" y="1917302"/>
              <a:ext cx="1145831" cy="1145831"/>
            </a:xfrm>
            <a:prstGeom prst="ellipse">
              <a:avLst/>
            </a:prstGeom>
          </p:spPr>
        </p:pic>
        <p:sp>
          <p:nvSpPr>
            <p:cNvPr id="217" name="Forma Livre: Forma 216">
              <a:extLst>
                <a:ext uri="{FF2B5EF4-FFF2-40B4-BE49-F238E27FC236}">
                  <a16:creationId xmlns:a16="http://schemas.microsoft.com/office/drawing/2014/main" id="{28279749-2F7D-F00F-2504-B2B5A78BC835}"/>
                </a:ext>
              </a:extLst>
            </p:cNvPr>
            <p:cNvSpPr/>
            <p:nvPr/>
          </p:nvSpPr>
          <p:spPr>
            <a:xfrm>
              <a:off x="5034181" y="2055601"/>
              <a:ext cx="55138" cy="55138"/>
            </a:xfrm>
            <a:custGeom>
              <a:avLst/>
              <a:gdLst>
                <a:gd name="connsiteX0" fmla="*/ 61534 w 123068"/>
                <a:gd name="connsiteY0" fmla="*/ 123068 h 123068"/>
                <a:gd name="connsiteX1" fmla="*/ 0 w 123068"/>
                <a:gd name="connsiteY1" fmla="*/ 61534 h 123068"/>
                <a:gd name="connsiteX2" fmla="*/ 61534 w 123068"/>
                <a:gd name="connsiteY2" fmla="*/ 0 h 123068"/>
                <a:gd name="connsiteX3" fmla="*/ 123068 w 123068"/>
                <a:gd name="connsiteY3" fmla="*/ 61534 h 123068"/>
                <a:gd name="connsiteX4" fmla="*/ 61534 w 123068"/>
                <a:gd name="connsiteY4" fmla="*/ 123068 h 123068"/>
                <a:gd name="connsiteX5" fmla="*/ 61534 w 123068"/>
                <a:gd name="connsiteY5" fmla="*/ 40087 h 123068"/>
                <a:gd name="connsiteX6" fmla="*/ 40087 w 123068"/>
                <a:gd name="connsiteY6" fmla="*/ 61534 h 123068"/>
                <a:gd name="connsiteX7" fmla="*/ 61534 w 123068"/>
                <a:gd name="connsiteY7" fmla="*/ 82981 h 123068"/>
                <a:gd name="connsiteX8" fmla="*/ 82981 w 123068"/>
                <a:gd name="connsiteY8" fmla="*/ 61534 h 123068"/>
                <a:gd name="connsiteX9" fmla="*/ 61534 w 123068"/>
                <a:gd name="connsiteY9" fmla="*/ 40087 h 123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3068" h="123068">
                  <a:moveTo>
                    <a:pt x="61534" y="123068"/>
                  </a:moveTo>
                  <a:cubicBezTo>
                    <a:pt x="27620" y="123068"/>
                    <a:pt x="0" y="95448"/>
                    <a:pt x="0" y="61534"/>
                  </a:cubicBezTo>
                  <a:cubicBezTo>
                    <a:pt x="0" y="27620"/>
                    <a:pt x="27620" y="0"/>
                    <a:pt x="61534" y="0"/>
                  </a:cubicBezTo>
                  <a:cubicBezTo>
                    <a:pt x="95448" y="0"/>
                    <a:pt x="123068" y="27620"/>
                    <a:pt x="123068" y="61534"/>
                  </a:cubicBezTo>
                  <a:cubicBezTo>
                    <a:pt x="123068" y="95448"/>
                    <a:pt x="95448" y="123068"/>
                    <a:pt x="61534" y="123068"/>
                  </a:cubicBezTo>
                  <a:close/>
                  <a:moveTo>
                    <a:pt x="61534" y="40087"/>
                  </a:moveTo>
                  <a:cubicBezTo>
                    <a:pt x="49708" y="40087"/>
                    <a:pt x="40087" y="49708"/>
                    <a:pt x="40087" y="61534"/>
                  </a:cubicBezTo>
                  <a:cubicBezTo>
                    <a:pt x="40087" y="73360"/>
                    <a:pt x="49708" y="82981"/>
                    <a:pt x="61534" y="82981"/>
                  </a:cubicBezTo>
                  <a:cubicBezTo>
                    <a:pt x="73360" y="82981"/>
                    <a:pt x="82981" y="73360"/>
                    <a:pt x="82981" y="61534"/>
                  </a:cubicBezTo>
                  <a:cubicBezTo>
                    <a:pt x="82981" y="49708"/>
                    <a:pt x="73360" y="40087"/>
                    <a:pt x="61534" y="40087"/>
                  </a:cubicBezTo>
                  <a:close/>
                </a:path>
              </a:pathLst>
            </a:custGeom>
            <a:solidFill>
              <a:srgbClr val="231F20"/>
            </a:solidFill>
            <a:ln w="4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18" name="Forma Livre: Forma 217">
              <a:extLst>
                <a:ext uri="{FF2B5EF4-FFF2-40B4-BE49-F238E27FC236}">
                  <a16:creationId xmlns:a16="http://schemas.microsoft.com/office/drawing/2014/main" id="{77000589-55B9-5946-F519-BF60A3A082F4}"/>
                </a:ext>
              </a:extLst>
            </p:cNvPr>
            <p:cNvSpPr/>
            <p:nvPr/>
          </p:nvSpPr>
          <p:spPr>
            <a:xfrm>
              <a:off x="4011020" y="2481220"/>
              <a:ext cx="1311726" cy="632213"/>
            </a:xfrm>
            <a:custGeom>
              <a:avLst/>
              <a:gdLst>
                <a:gd name="connsiteX0" fmla="*/ 1316290 w 2927802"/>
                <a:gd name="connsiteY0" fmla="*/ 1411116 h 1411115"/>
                <a:gd name="connsiteX1" fmla="*/ 1103 w 2927802"/>
                <a:gd name="connsiteY1" fmla="*/ 474234 h 1411115"/>
                <a:gd name="connsiteX2" fmla="*/ 13490 w 2927802"/>
                <a:gd name="connsiteY2" fmla="*/ 448738 h 1411115"/>
                <a:gd name="connsiteX3" fmla="*/ 38985 w 2927802"/>
                <a:gd name="connsiteY3" fmla="*/ 461125 h 1411115"/>
                <a:gd name="connsiteX4" fmla="*/ 1316290 w 2927802"/>
                <a:gd name="connsiteY4" fmla="*/ 1370988 h 1411115"/>
                <a:gd name="connsiteX5" fmla="*/ 2667235 w 2927802"/>
                <a:gd name="connsiteY5" fmla="*/ 20044 h 1411115"/>
                <a:gd name="connsiteX6" fmla="*/ 2667235 w 2927802"/>
                <a:gd name="connsiteY6" fmla="*/ 0 h 1411115"/>
                <a:gd name="connsiteX7" fmla="*/ 2907759 w 2927802"/>
                <a:gd name="connsiteY7" fmla="*/ 0 h 1411115"/>
                <a:gd name="connsiteX8" fmla="*/ 2927803 w 2927802"/>
                <a:gd name="connsiteY8" fmla="*/ 20044 h 1411115"/>
                <a:gd name="connsiteX9" fmla="*/ 2907759 w 2927802"/>
                <a:gd name="connsiteY9" fmla="*/ 40087 h 1411115"/>
                <a:gd name="connsiteX10" fmla="*/ 2707162 w 2927802"/>
                <a:gd name="connsiteY10" fmla="*/ 40087 h 1411115"/>
                <a:gd name="connsiteX11" fmla="*/ 2299874 w 2927802"/>
                <a:gd name="connsiteY11" fmla="*/ 1003668 h 1411115"/>
                <a:gd name="connsiteX12" fmla="*/ 1316250 w 2927802"/>
                <a:gd name="connsiteY12" fmla="*/ 1411076 h 1411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27802" h="1411115">
                  <a:moveTo>
                    <a:pt x="1316290" y="1411116"/>
                  </a:moveTo>
                  <a:cubicBezTo>
                    <a:pt x="723117" y="1411116"/>
                    <a:pt x="194565" y="1034615"/>
                    <a:pt x="1103" y="474234"/>
                  </a:cubicBezTo>
                  <a:cubicBezTo>
                    <a:pt x="-2505" y="463771"/>
                    <a:pt x="3027" y="452346"/>
                    <a:pt x="13490" y="448738"/>
                  </a:cubicBezTo>
                  <a:cubicBezTo>
                    <a:pt x="23953" y="445130"/>
                    <a:pt x="35378" y="450662"/>
                    <a:pt x="38985" y="461125"/>
                  </a:cubicBezTo>
                  <a:cubicBezTo>
                    <a:pt x="226875" y="1005352"/>
                    <a:pt x="740194" y="1370988"/>
                    <a:pt x="1316290" y="1370988"/>
                  </a:cubicBezTo>
                  <a:cubicBezTo>
                    <a:pt x="2061194" y="1370988"/>
                    <a:pt x="2667235" y="764947"/>
                    <a:pt x="2667235" y="20044"/>
                  </a:cubicBezTo>
                  <a:lnTo>
                    <a:pt x="2667235" y="0"/>
                  </a:lnTo>
                  <a:lnTo>
                    <a:pt x="2907759" y="0"/>
                  </a:lnTo>
                  <a:cubicBezTo>
                    <a:pt x="2918823" y="0"/>
                    <a:pt x="2927803" y="8980"/>
                    <a:pt x="2927803" y="20044"/>
                  </a:cubicBezTo>
                  <a:cubicBezTo>
                    <a:pt x="2927803" y="31108"/>
                    <a:pt x="2918823" y="40087"/>
                    <a:pt x="2907759" y="40087"/>
                  </a:cubicBezTo>
                  <a:lnTo>
                    <a:pt x="2707162" y="40087"/>
                  </a:lnTo>
                  <a:cubicBezTo>
                    <a:pt x="2702071" y="404161"/>
                    <a:pt x="2557876" y="745665"/>
                    <a:pt x="2299874" y="1003668"/>
                  </a:cubicBezTo>
                  <a:cubicBezTo>
                    <a:pt x="2037141" y="1266401"/>
                    <a:pt x="1687820" y="1411076"/>
                    <a:pt x="1316250" y="1411076"/>
                  </a:cubicBezTo>
                  <a:close/>
                </a:path>
              </a:pathLst>
            </a:custGeom>
            <a:solidFill>
              <a:srgbClr val="231F20"/>
            </a:solidFill>
            <a:ln w="4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19" name="Forma Livre: Forma 218">
              <a:extLst>
                <a:ext uri="{FF2B5EF4-FFF2-40B4-BE49-F238E27FC236}">
                  <a16:creationId xmlns:a16="http://schemas.microsoft.com/office/drawing/2014/main" id="{4B5AF649-FE27-825B-40B0-2FC6B771CFEA}"/>
                </a:ext>
              </a:extLst>
            </p:cNvPr>
            <p:cNvSpPr/>
            <p:nvPr/>
          </p:nvSpPr>
          <p:spPr>
            <a:xfrm>
              <a:off x="3997838" y="1867002"/>
              <a:ext cx="1054307" cy="475028"/>
            </a:xfrm>
            <a:custGeom>
              <a:avLst/>
              <a:gdLst>
                <a:gd name="connsiteX0" fmla="*/ 20064 w 2353238"/>
                <a:gd name="connsiteY0" fmla="*/ 1060271 h 1060271"/>
                <a:gd name="connsiteX1" fmla="*/ 14933 w 2353238"/>
                <a:gd name="connsiteY1" fmla="*/ 1059590 h 1060271"/>
                <a:gd name="connsiteX2" fmla="*/ 662 w 2353238"/>
                <a:gd name="connsiteY2" fmla="*/ 1035096 h 1060271"/>
                <a:gd name="connsiteX3" fmla="*/ 1345714 w 2353238"/>
                <a:gd name="connsiteY3" fmla="*/ 0 h 1060271"/>
                <a:gd name="connsiteX4" fmla="*/ 1899361 w 2353238"/>
                <a:gd name="connsiteY4" fmla="*/ 114530 h 1060271"/>
                <a:gd name="connsiteX5" fmla="*/ 2347618 w 2353238"/>
                <a:gd name="connsiteY5" fmla="*/ 426049 h 1060271"/>
                <a:gd name="connsiteX6" fmla="*/ 2347097 w 2353238"/>
                <a:gd name="connsiteY6" fmla="*/ 454390 h 1060271"/>
                <a:gd name="connsiteX7" fmla="*/ 2318755 w 2353238"/>
                <a:gd name="connsiteY7" fmla="*/ 453869 h 1060271"/>
                <a:gd name="connsiteX8" fmla="*/ 1345714 w 2353238"/>
                <a:gd name="connsiteY8" fmla="*/ 40087 h 1060271"/>
                <a:gd name="connsiteX9" fmla="*/ 39386 w 2353238"/>
                <a:gd name="connsiteY9" fmla="*/ 1045319 h 1060271"/>
                <a:gd name="connsiteX10" fmla="*/ 20024 w 2353238"/>
                <a:gd name="connsiteY10" fmla="*/ 1060271 h 1060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53238" h="1060271">
                  <a:moveTo>
                    <a:pt x="20064" y="1060271"/>
                  </a:moveTo>
                  <a:cubicBezTo>
                    <a:pt x="18380" y="1060271"/>
                    <a:pt x="16657" y="1060071"/>
                    <a:pt x="14933" y="1059590"/>
                  </a:cubicBezTo>
                  <a:cubicBezTo>
                    <a:pt x="4229" y="1056783"/>
                    <a:pt x="-2144" y="1045800"/>
                    <a:pt x="662" y="1035096"/>
                  </a:cubicBezTo>
                  <a:cubicBezTo>
                    <a:pt x="161492" y="425648"/>
                    <a:pt x="714618" y="0"/>
                    <a:pt x="1345714" y="0"/>
                  </a:cubicBezTo>
                  <a:cubicBezTo>
                    <a:pt x="1538093" y="0"/>
                    <a:pt x="1724339" y="38524"/>
                    <a:pt x="1899361" y="114530"/>
                  </a:cubicBezTo>
                  <a:cubicBezTo>
                    <a:pt x="2068409" y="187930"/>
                    <a:pt x="2219218" y="292758"/>
                    <a:pt x="2347618" y="426049"/>
                  </a:cubicBezTo>
                  <a:cubicBezTo>
                    <a:pt x="2355315" y="434026"/>
                    <a:pt x="2355074" y="446694"/>
                    <a:pt x="2347097" y="454390"/>
                  </a:cubicBezTo>
                  <a:cubicBezTo>
                    <a:pt x="2339119" y="462087"/>
                    <a:pt x="2326451" y="461847"/>
                    <a:pt x="2318755" y="453869"/>
                  </a:cubicBezTo>
                  <a:cubicBezTo>
                    <a:pt x="2061715" y="187048"/>
                    <a:pt x="1716121" y="40087"/>
                    <a:pt x="1345714" y="40087"/>
                  </a:cubicBezTo>
                  <a:cubicBezTo>
                    <a:pt x="732777" y="40087"/>
                    <a:pt x="195607" y="453468"/>
                    <a:pt x="39386" y="1045319"/>
                  </a:cubicBezTo>
                  <a:cubicBezTo>
                    <a:pt x="37021" y="1054298"/>
                    <a:pt x="28883" y="1060271"/>
                    <a:pt x="20024" y="1060271"/>
                  </a:cubicBezTo>
                  <a:close/>
                </a:path>
              </a:pathLst>
            </a:custGeom>
            <a:solidFill>
              <a:srgbClr val="231F20"/>
            </a:solidFill>
            <a:ln w="4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20" name="Forma Livre: Forma 219">
              <a:extLst>
                <a:ext uri="{FF2B5EF4-FFF2-40B4-BE49-F238E27FC236}">
                  <a16:creationId xmlns:a16="http://schemas.microsoft.com/office/drawing/2014/main" id="{77CFC4E6-CA5F-62D8-24E3-064D6A9750B2}"/>
                </a:ext>
              </a:extLst>
            </p:cNvPr>
            <p:cNvSpPr/>
            <p:nvPr/>
          </p:nvSpPr>
          <p:spPr>
            <a:xfrm>
              <a:off x="3986451" y="2645382"/>
              <a:ext cx="55138" cy="55138"/>
            </a:xfrm>
            <a:custGeom>
              <a:avLst/>
              <a:gdLst>
                <a:gd name="connsiteX0" fmla="*/ 61534 w 123068"/>
                <a:gd name="connsiteY0" fmla="*/ 123068 h 123068"/>
                <a:gd name="connsiteX1" fmla="*/ 0 w 123068"/>
                <a:gd name="connsiteY1" fmla="*/ 61534 h 123068"/>
                <a:gd name="connsiteX2" fmla="*/ 61534 w 123068"/>
                <a:gd name="connsiteY2" fmla="*/ 0 h 123068"/>
                <a:gd name="connsiteX3" fmla="*/ 123068 w 123068"/>
                <a:gd name="connsiteY3" fmla="*/ 61534 h 123068"/>
                <a:gd name="connsiteX4" fmla="*/ 61534 w 123068"/>
                <a:gd name="connsiteY4" fmla="*/ 123068 h 123068"/>
                <a:gd name="connsiteX5" fmla="*/ 61534 w 123068"/>
                <a:gd name="connsiteY5" fmla="*/ 40087 h 123068"/>
                <a:gd name="connsiteX6" fmla="*/ 40087 w 123068"/>
                <a:gd name="connsiteY6" fmla="*/ 61534 h 123068"/>
                <a:gd name="connsiteX7" fmla="*/ 61534 w 123068"/>
                <a:gd name="connsiteY7" fmla="*/ 82981 h 123068"/>
                <a:gd name="connsiteX8" fmla="*/ 82981 w 123068"/>
                <a:gd name="connsiteY8" fmla="*/ 61534 h 123068"/>
                <a:gd name="connsiteX9" fmla="*/ 61534 w 123068"/>
                <a:gd name="connsiteY9" fmla="*/ 40087 h 123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3068" h="123068">
                  <a:moveTo>
                    <a:pt x="61534" y="123068"/>
                  </a:moveTo>
                  <a:cubicBezTo>
                    <a:pt x="27620" y="123068"/>
                    <a:pt x="0" y="95448"/>
                    <a:pt x="0" y="61534"/>
                  </a:cubicBezTo>
                  <a:cubicBezTo>
                    <a:pt x="0" y="27620"/>
                    <a:pt x="27620" y="0"/>
                    <a:pt x="61534" y="0"/>
                  </a:cubicBezTo>
                  <a:cubicBezTo>
                    <a:pt x="95448" y="0"/>
                    <a:pt x="123068" y="27620"/>
                    <a:pt x="123068" y="61534"/>
                  </a:cubicBezTo>
                  <a:cubicBezTo>
                    <a:pt x="123068" y="95448"/>
                    <a:pt x="95448" y="123068"/>
                    <a:pt x="61534" y="123068"/>
                  </a:cubicBezTo>
                  <a:close/>
                  <a:moveTo>
                    <a:pt x="61534" y="40087"/>
                  </a:moveTo>
                  <a:cubicBezTo>
                    <a:pt x="49708" y="40087"/>
                    <a:pt x="40087" y="49708"/>
                    <a:pt x="40087" y="61534"/>
                  </a:cubicBezTo>
                  <a:cubicBezTo>
                    <a:pt x="40087" y="73360"/>
                    <a:pt x="49708" y="82981"/>
                    <a:pt x="61534" y="82981"/>
                  </a:cubicBezTo>
                  <a:cubicBezTo>
                    <a:pt x="73360" y="82981"/>
                    <a:pt x="82981" y="73360"/>
                    <a:pt x="82981" y="61534"/>
                  </a:cubicBezTo>
                  <a:cubicBezTo>
                    <a:pt x="82981" y="49708"/>
                    <a:pt x="73360" y="40087"/>
                    <a:pt x="61534" y="40087"/>
                  </a:cubicBezTo>
                  <a:close/>
                </a:path>
              </a:pathLst>
            </a:custGeom>
            <a:solidFill>
              <a:srgbClr val="231F20"/>
            </a:solidFill>
            <a:ln w="4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221" name="Agrupar 220">
            <a:extLst>
              <a:ext uri="{FF2B5EF4-FFF2-40B4-BE49-F238E27FC236}">
                <a16:creationId xmlns:a16="http://schemas.microsoft.com/office/drawing/2014/main" id="{6F7B5F8F-B85B-8691-53F3-EE4662A365E5}"/>
              </a:ext>
            </a:extLst>
          </p:cNvPr>
          <p:cNvGrpSpPr/>
          <p:nvPr/>
        </p:nvGrpSpPr>
        <p:grpSpPr>
          <a:xfrm>
            <a:off x="9439681" y="4482621"/>
            <a:ext cx="1084734" cy="1011787"/>
            <a:chOff x="3986451" y="1867002"/>
            <a:chExt cx="1336295" cy="1246431"/>
          </a:xfrm>
        </p:grpSpPr>
        <p:pic>
          <p:nvPicPr>
            <p:cNvPr id="222" name="Imagem 221">
              <a:extLst>
                <a:ext uri="{FF2B5EF4-FFF2-40B4-BE49-F238E27FC236}">
                  <a16:creationId xmlns:a16="http://schemas.microsoft.com/office/drawing/2014/main" id="{5821F98A-3362-E229-6EE7-98D09ED70A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20274" y="1917302"/>
              <a:ext cx="1145831" cy="1145831"/>
            </a:xfrm>
            <a:prstGeom prst="ellipse">
              <a:avLst/>
            </a:prstGeom>
          </p:spPr>
        </p:pic>
        <p:sp>
          <p:nvSpPr>
            <p:cNvPr id="223" name="Forma Livre: Forma 222">
              <a:extLst>
                <a:ext uri="{FF2B5EF4-FFF2-40B4-BE49-F238E27FC236}">
                  <a16:creationId xmlns:a16="http://schemas.microsoft.com/office/drawing/2014/main" id="{6560CD59-C5AB-AB0E-ADC6-6063712D90F8}"/>
                </a:ext>
              </a:extLst>
            </p:cNvPr>
            <p:cNvSpPr/>
            <p:nvPr/>
          </p:nvSpPr>
          <p:spPr>
            <a:xfrm>
              <a:off x="5034181" y="2055601"/>
              <a:ext cx="55138" cy="55138"/>
            </a:xfrm>
            <a:custGeom>
              <a:avLst/>
              <a:gdLst>
                <a:gd name="connsiteX0" fmla="*/ 61534 w 123068"/>
                <a:gd name="connsiteY0" fmla="*/ 123068 h 123068"/>
                <a:gd name="connsiteX1" fmla="*/ 0 w 123068"/>
                <a:gd name="connsiteY1" fmla="*/ 61534 h 123068"/>
                <a:gd name="connsiteX2" fmla="*/ 61534 w 123068"/>
                <a:gd name="connsiteY2" fmla="*/ 0 h 123068"/>
                <a:gd name="connsiteX3" fmla="*/ 123068 w 123068"/>
                <a:gd name="connsiteY3" fmla="*/ 61534 h 123068"/>
                <a:gd name="connsiteX4" fmla="*/ 61534 w 123068"/>
                <a:gd name="connsiteY4" fmla="*/ 123068 h 123068"/>
                <a:gd name="connsiteX5" fmla="*/ 61534 w 123068"/>
                <a:gd name="connsiteY5" fmla="*/ 40087 h 123068"/>
                <a:gd name="connsiteX6" fmla="*/ 40087 w 123068"/>
                <a:gd name="connsiteY6" fmla="*/ 61534 h 123068"/>
                <a:gd name="connsiteX7" fmla="*/ 61534 w 123068"/>
                <a:gd name="connsiteY7" fmla="*/ 82981 h 123068"/>
                <a:gd name="connsiteX8" fmla="*/ 82981 w 123068"/>
                <a:gd name="connsiteY8" fmla="*/ 61534 h 123068"/>
                <a:gd name="connsiteX9" fmla="*/ 61534 w 123068"/>
                <a:gd name="connsiteY9" fmla="*/ 40087 h 123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3068" h="123068">
                  <a:moveTo>
                    <a:pt x="61534" y="123068"/>
                  </a:moveTo>
                  <a:cubicBezTo>
                    <a:pt x="27620" y="123068"/>
                    <a:pt x="0" y="95448"/>
                    <a:pt x="0" y="61534"/>
                  </a:cubicBezTo>
                  <a:cubicBezTo>
                    <a:pt x="0" y="27620"/>
                    <a:pt x="27620" y="0"/>
                    <a:pt x="61534" y="0"/>
                  </a:cubicBezTo>
                  <a:cubicBezTo>
                    <a:pt x="95448" y="0"/>
                    <a:pt x="123068" y="27620"/>
                    <a:pt x="123068" y="61534"/>
                  </a:cubicBezTo>
                  <a:cubicBezTo>
                    <a:pt x="123068" y="95448"/>
                    <a:pt x="95448" y="123068"/>
                    <a:pt x="61534" y="123068"/>
                  </a:cubicBezTo>
                  <a:close/>
                  <a:moveTo>
                    <a:pt x="61534" y="40087"/>
                  </a:moveTo>
                  <a:cubicBezTo>
                    <a:pt x="49708" y="40087"/>
                    <a:pt x="40087" y="49708"/>
                    <a:pt x="40087" y="61534"/>
                  </a:cubicBezTo>
                  <a:cubicBezTo>
                    <a:pt x="40087" y="73360"/>
                    <a:pt x="49708" y="82981"/>
                    <a:pt x="61534" y="82981"/>
                  </a:cubicBezTo>
                  <a:cubicBezTo>
                    <a:pt x="73360" y="82981"/>
                    <a:pt x="82981" y="73360"/>
                    <a:pt x="82981" y="61534"/>
                  </a:cubicBezTo>
                  <a:cubicBezTo>
                    <a:pt x="82981" y="49708"/>
                    <a:pt x="73360" y="40087"/>
                    <a:pt x="61534" y="40087"/>
                  </a:cubicBezTo>
                  <a:close/>
                </a:path>
              </a:pathLst>
            </a:custGeom>
            <a:solidFill>
              <a:srgbClr val="231F20"/>
            </a:solidFill>
            <a:ln w="4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24" name="Forma Livre: Forma 223">
              <a:extLst>
                <a:ext uri="{FF2B5EF4-FFF2-40B4-BE49-F238E27FC236}">
                  <a16:creationId xmlns:a16="http://schemas.microsoft.com/office/drawing/2014/main" id="{487EECD1-1671-FBE9-4137-1CDAA6A0C0A7}"/>
                </a:ext>
              </a:extLst>
            </p:cNvPr>
            <p:cNvSpPr/>
            <p:nvPr/>
          </p:nvSpPr>
          <p:spPr>
            <a:xfrm>
              <a:off x="4011020" y="2481220"/>
              <a:ext cx="1311726" cy="632213"/>
            </a:xfrm>
            <a:custGeom>
              <a:avLst/>
              <a:gdLst>
                <a:gd name="connsiteX0" fmla="*/ 1316290 w 2927802"/>
                <a:gd name="connsiteY0" fmla="*/ 1411116 h 1411115"/>
                <a:gd name="connsiteX1" fmla="*/ 1103 w 2927802"/>
                <a:gd name="connsiteY1" fmla="*/ 474234 h 1411115"/>
                <a:gd name="connsiteX2" fmla="*/ 13490 w 2927802"/>
                <a:gd name="connsiteY2" fmla="*/ 448738 h 1411115"/>
                <a:gd name="connsiteX3" fmla="*/ 38985 w 2927802"/>
                <a:gd name="connsiteY3" fmla="*/ 461125 h 1411115"/>
                <a:gd name="connsiteX4" fmla="*/ 1316290 w 2927802"/>
                <a:gd name="connsiteY4" fmla="*/ 1370988 h 1411115"/>
                <a:gd name="connsiteX5" fmla="*/ 2667235 w 2927802"/>
                <a:gd name="connsiteY5" fmla="*/ 20044 h 1411115"/>
                <a:gd name="connsiteX6" fmla="*/ 2667235 w 2927802"/>
                <a:gd name="connsiteY6" fmla="*/ 0 h 1411115"/>
                <a:gd name="connsiteX7" fmla="*/ 2907759 w 2927802"/>
                <a:gd name="connsiteY7" fmla="*/ 0 h 1411115"/>
                <a:gd name="connsiteX8" fmla="*/ 2927803 w 2927802"/>
                <a:gd name="connsiteY8" fmla="*/ 20044 h 1411115"/>
                <a:gd name="connsiteX9" fmla="*/ 2907759 w 2927802"/>
                <a:gd name="connsiteY9" fmla="*/ 40087 h 1411115"/>
                <a:gd name="connsiteX10" fmla="*/ 2707162 w 2927802"/>
                <a:gd name="connsiteY10" fmla="*/ 40087 h 1411115"/>
                <a:gd name="connsiteX11" fmla="*/ 2299874 w 2927802"/>
                <a:gd name="connsiteY11" fmla="*/ 1003668 h 1411115"/>
                <a:gd name="connsiteX12" fmla="*/ 1316250 w 2927802"/>
                <a:gd name="connsiteY12" fmla="*/ 1411076 h 1411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27802" h="1411115">
                  <a:moveTo>
                    <a:pt x="1316290" y="1411116"/>
                  </a:moveTo>
                  <a:cubicBezTo>
                    <a:pt x="723117" y="1411116"/>
                    <a:pt x="194565" y="1034615"/>
                    <a:pt x="1103" y="474234"/>
                  </a:cubicBezTo>
                  <a:cubicBezTo>
                    <a:pt x="-2505" y="463771"/>
                    <a:pt x="3027" y="452346"/>
                    <a:pt x="13490" y="448738"/>
                  </a:cubicBezTo>
                  <a:cubicBezTo>
                    <a:pt x="23953" y="445130"/>
                    <a:pt x="35378" y="450662"/>
                    <a:pt x="38985" y="461125"/>
                  </a:cubicBezTo>
                  <a:cubicBezTo>
                    <a:pt x="226875" y="1005352"/>
                    <a:pt x="740194" y="1370988"/>
                    <a:pt x="1316290" y="1370988"/>
                  </a:cubicBezTo>
                  <a:cubicBezTo>
                    <a:pt x="2061194" y="1370988"/>
                    <a:pt x="2667235" y="764947"/>
                    <a:pt x="2667235" y="20044"/>
                  </a:cubicBezTo>
                  <a:lnTo>
                    <a:pt x="2667235" y="0"/>
                  </a:lnTo>
                  <a:lnTo>
                    <a:pt x="2907759" y="0"/>
                  </a:lnTo>
                  <a:cubicBezTo>
                    <a:pt x="2918823" y="0"/>
                    <a:pt x="2927803" y="8980"/>
                    <a:pt x="2927803" y="20044"/>
                  </a:cubicBezTo>
                  <a:cubicBezTo>
                    <a:pt x="2927803" y="31108"/>
                    <a:pt x="2918823" y="40087"/>
                    <a:pt x="2907759" y="40087"/>
                  </a:cubicBezTo>
                  <a:lnTo>
                    <a:pt x="2707162" y="40087"/>
                  </a:lnTo>
                  <a:cubicBezTo>
                    <a:pt x="2702071" y="404161"/>
                    <a:pt x="2557876" y="745665"/>
                    <a:pt x="2299874" y="1003668"/>
                  </a:cubicBezTo>
                  <a:cubicBezTo>
                    <a:pt x="2037141" y="1266401"/>
                    <a:pt x="1687820" y="1411076"/>
                    <a:pt x="1316250" y="1411076"/>
                  </a:cubicBezTo>
                  <a:close/>
                </a:path>
              </a:pathLst>
            </a:custGeom>
            <a:solidFill>
              <a:srgbClr val="231F20"/>
            </a:solidFill>
            <a:ln w="4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25" name="Forma Livre: Forma 224">
              <a:extLst>
                <a:ext uri="{FF2B5EF4-FFF2-40B4-BE49-F238E27FC236}">
                  <a16:creationId xmlns:a16="http://schemas.microsoft.com/office/drawing/2014/main" id="{1E96EBEC-E026-0ADA-EAC8-B60F49F802A4}"/>
                </a:ext>
              </a:extLst>
            </p:cNvPr>
            <p:cNvSpPr/>
            <p:nvPr/>
          </p:nvSpPr>
          <p:spPr>
            <a:xfrm>
              <a:off x="3997838" y="1867002"/>
              <a:ext cx="1054307" cy="475028"/>
            </a:xfrm>
            <a:custGeom>
              <a:avLst/>
              <a:gdLst>
                <a:gd name="connsiteX0" fmla="*/ 20064 w 2353238"/>
                <a:gd name="connsiteY0" fmla="*/ 1060271 h 1060271"/>
                <a:gd name="connsiteX1" fmla="*/ 14933 w 2353238"/>
                <a:gd name="connsiteY1" fmla="*/ 1059590 h 1060271"/>
                <a:gd name="connsiteX2" fmla="*/ 662 w 2353238"/>
                <a:gd name="connsiteY2" fmla="*/ 1035096 h 1060271"/>
                <a:gd name="connsiteX3" fmla="*/ 1345714 w 2353238"/>
                <a:gd name="connsiteY3" fmla="*/ 0 h 1060271"/>
                <a:gd name="connsiteX4" fmla="*/ 1899361 w 2353238"/>
                <a:gd name="connsiteY4" fmla="*/ 114530 h 1060271"/>
                <a:gd name="connsiteX5" fmla="*/ 2347618 w 2353238"/>
                <a:gd name="connsiteY5" fmla="*/ 426049 h 1060271"/>
                <a:gd name="connsiteX6" fmla="*/ 2347097 w 2353238"/>
                <a:gd name="connsiteY6" fmla="*/ 454390 h 1060271"/>
                <a:gd name="connsiteX7" fmla="*/ 2318755 w 2353238"/>
                <a:gd name="connsiteY7" fmla="*/ 453869 h 1060271"/>
                <a:gd name="connsiteX8" fmla="*/ 1345714 w 2353238"/>
                <a:gd name="connsiteY8" fmla="*/ 40087 h 1060271"/>
                <a:gd name="connsiteX9" fmla="*/ 39386 w 2353238"/>
                <a:gd name="connsiteY9" fmla="*/ 1045319 h 1060271"/>
                <a:gd name="connsiteX10" fmla="*/ 20024 w 2353238"/>
                <a:gd name="connsiteY10" fmla="*/ 1060271 h 1060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53238" h="1060271">
                  <a:moveTo>
                    <a:pt x="20064" y="1060271"/>
                  </a:moveTo>
                  <a:cubicBezTo>
                    <a:pt x="18380" y="1060271"/>
                    <a:pt x="16657" y="1060071"/>
                    <a:pt x="14933" y="1059590"/>
                  </a:cubicBezTo>
                  <a:cubicBezTo>
                    <a:pt x="4229" y="1056783"/>
                    <a:pt x="-2144" y="1045800"/>
                    <a:pt x="662" y="1035096"/>
                  </a:cubicBezTo>
                  <a:cubicBezTo>
                    <a:pt x="161492" y="425648"/>
                    <a:pt x="714618" y="0"/>
                    <a:pt x="1345714" y="0"/>
                  </a:cubicBezTo>
                  <a:cubicBezTo>
                    <a:pt x="1538093" y="0"/>
                    <a:pt x="1724339" y="38524"/>
                    <a:pt x="1899361" y="114530"/>
                  </a:cubicBezTo>
                  <a:cubicBezTo>
                    <a:pt x="2068409" y="187930"/>
                    <a:pt x="2219218" y="292758"/>
                    <a:pt x="2347618" y="426049"/>
                  </a:cubicBezTo>
                  <a:cubicBezTo>
                    <a:pt x="2355315" y="434026"/>
                    <a:pt x="2355074" y="446694"/>
                    <a:pt x="2347097" y="454390"/>
                  </a:cubicBezTo>
                  <a:cubicBezTo>
                    <a:pt x="2339119" y="462087"/>
                    <a:pt x="2326451" y="461847"/>
                    <a:pt x="2318755" y="453869"/>
                  </a:cubicBezTo>
                  <a:cubicBezTo>
                    <a:pt x="2061715" y="187048"/>
                    <a:pt x="1716121" y="40087"/>
                    <a:pt x="1345714" y="40087"/>
                  </a:cubicBezTo>
                  <a:cubicBezTo>
                    <a:pt x="732777" y="40087"/>
                    <a:pt x="195607" y="453468"/>
                    <a:pt x="39386" y="1045319"/>
                  </a:cubicBezTo>
                  <a:cubicBezTo>
                    <a:pt x="37021" y="1054298"/>
                    <a:pt x="28883" y="1060271"/>
                    <a:pt x="20024" y="1060271"/>
                  </a:cubicBezTo>
                  <a:close/>
                </a:path>
              </a:pathLst>
            </a:custGeom>
            <a:solidFill>
              <a:srgbClr val="231F20"/>
            </a:solidFill>
            <a:ln w="4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26" name="Forma Livre: Forma 225">
              <a:extLst>
                <a:ext uri="{FF2B5EF4-FFF2-40B4-BE49-F238E27FC236}">
                  <a16:creationId xmlns:a16="http://schemas.microsoft.com/office/drawing/2014/main" id="{83487461-CE4B-081A-9739-008F07353CFD}"/>
                </a:ext>
              </a:extLst>
            </p:cNvPr>
            <p:cNvSpPr/>
            <p:nvPr/>
          </p:nvSpPr>
          <p:spPr>
            <a:xfrm>
              <a:off x="3986451" y="2645382"/>
              <a:ext cx="55138" cy="55138"/>
            </a:xfrm>
            <a:custGeom>
              <a:avLst/>
              <a:gdLst>
                <a:gd name="connsiteX0" fmla="*/ 61534 w 123068"/>
                <a:gd name="connsiteY0" fmla="*/ 123068 h 123068"/>
                <a:gd name="connsiteX1" fmla="*/ 0 w 123068"/>
                <a:gd name="connsiteY1" fmla="*/ 61534 h 123068"/>
                <a:gd name="connsiteX2" fmla="*/ 61534 w 123068"/>
                <a:gd name="connsiteY2" fmla="*/ 0 h 123068"/>
                <a:gd name="connsiteX3" fmla="*/ 123068 w 123068"/>
                <a:gd name="connsiteY3" fmla="*/ 61534 h 123068"/>
                <a:gd name="connsiteX4" fmla="*/ 61534 w 123068"/>
                <a:gd name="connsiteY4" fmla="*/ 123068 h 123068"/>
                <a:gd name="connsiteX5" fmla="*/ 61534 w 123068"/>
                <a:gd name="connsiteY5" fmla="*/ 40087 h 123068"/>
                <a:gd name="connsiteX6" fmla="*/ 40087 w 123068"/>
                <a:gd name="connsiteY6" fmla="*/ 61534 h 123068"/>
                <a:gd name="connsiteX7" fmla="*/ 61534 w 123068"/>
                <a:gd name="connsiteY7" fmla="*/ 82981 h 123068"/>
                <a:gd name="connsiteX8" fmla="*/ 82981 w 123068"/>
                <a:gd name="connsiteY8" fmla="*/ 61534 h 123068"/>
                <a:gd name="connsiteX9" fmla="*/ 61534 w 123068"/>
                <a:gd name="connsiteY9" fmla="*/ 40087 h 123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3068" h="123068">
                  <a:moveTo>
                    <a:pt x="61534" y="123068"/>
                  </a:moveTo>
                  <a:cubicBezTo>
                    <a:pt x="27620" y="123068"/>
                    <a:pt x="0" y="95448"/>
                    <a:pt x="0" y="61534"/>
                  </a:cubicBezTo>
                  <a:cubicBezTo>
                    <a:pt x="0" y="27620"/>
                    <a:pt x="27620" y="0"/>
                    <a:pt x="61534" y="0"/>
                  </a:cubicBezTo>
                  <a:cubicBezTo>
                    <a:pt x="95448" y="0"/>
                    <a:pt x="123068" y="27620"/>
                    <a:pt x="123068" y="61534"/>
                  </a:cubicBezTo>
                  <a:cubicBezTo>
                    <a:pt x="123068" y="95448"/>
                    <a:pt x="95448" y="123068"/>
                    <a:pt x="61534" y="123068"/>
                  </a:cubicBezTo>
                  <a:close/>
                  <a:moveTo>
                    <a:pt x="61534" y="40087"/>
                  </a:moveTo>
                  <a:cubicBezTo>
                    <a:pt x="49708" y="40087"/>
                    <a:pt x="40087" y="49708"/>
                    <a:pt x="40087" y="61534"/>
                  </a:cubicBezTo>
                  <a:cubicBezTo>
                    <a:pt x="40087" y="73360"/>
                    <a:pt x="49708" y="82981"/>
                    <a:pt x="61534" y="82981"/>
                  </a:cubicBezTo>
                  <a:cubicBezTo>
                    <a:pt x="73360" y="82981"/>
                    <a:pt x="82981" y="73360"/>
                    <a:pt x="82981" y="61534"/>
                  </a:cubicBezTo>
                  <a:cubicBezTo>
                    <a:pt x="82981" y="49708"/>
                    <a:pt x="73360" y="40087"/>
                    <a:pt x="61534" y="40087"/>
                  </a:cubicBezTo>
                  <a:close/>
                </a:path>
              </a:pathLst>
            </a:custGeom>
            <a:solidFill>
              <a:srgbClr val="231F20"/>
            </a:solidFill>
            <a:ln w="4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227" name="Retângulo 2">
            <a:extLst>
              <a:ext uri="{FF2B5EF4-FFF2-40B4-BE49-F238E27FC236}">
                <a16:creationId xmlns:a16="http://schemas.microsoft.com/office/drawing/2014/main" id="{3E5624EB-7A56-A014-97C2-237C577D5A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749" y="157416"/>
            <a:ext cx="118342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766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pt-BR" sz="3500" b="1" dirty="0">
                <a:solidFill>
                  <a:schemeClr val="bg1"/>
                </a:solidFill>
                <a:latin typeface="+mn-lt"/>
              </a:rPr>
              <a:t>HABLANDO CON PERSONAS</a:t>
            </a:r>
            <a:r>
              <a:rPr lang="en-US" altLang="pt-BR" sz="3500" b="1" dirty="0">
                <a:solidFill>
                  <a:schemeClr val="bg1"/>
                </a:solidFill>
                <a:latin typeface="+mn-lt"/>
                <a:cs typeface="+mn-cs"/>
              </a:rPr>
              <a:t>... COMO PERSONAS</a:t>
            </a:r>
          </a:p>
        </p:txBody>
      </p:sp>
      <p:cxnSp>
        <p:nvCxnSpPr>
          <p:cNvPr id="149" name="Conector reto 148">
            <a:extLst>
              <a:ext uri="{FF2B5EF4-FFF2-40B4-BE49-F238E27FC236}">
                <a16:creationId xmlns:a16="http://schemas.microsoft.com/office/drawing/2014/main" id="{AC3C52FC-87EE-5A3F-45E1-232BA04053CC}"/>
              </a:ext>
            </a:extLst>
          </p:cNvPr>
          <p:cNvCxnSpPr>
            <a:cxnSpLocks/>
          </p:cNvCxnSpPr>
          <p:nvPr/>
        </p:nvCxnSpPr>
        <p:spPr>
          <a:xfrm>
            <a:off x="4777254" y="1066800"/>
            <a:ext cx="7900778" cy="0"/>
          </a:xfrm>
          <a:prstGeom prst="line">
            <a:avLst/>
          </a:prstGeom>
          <a:ln w="12700">
            <a:solidFill>
              <a:srgbClr val="2C2C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0" name="Gráfico 4">
            <a:extLst>
              <a:ext uri="{FF2B5EF4-FFF2-40B4-BE49-F238E27FC236}">
                <a16:creationId xmlns:a16="http://schemas.microsoft.com/office/drawing/2014/main" id="{FA877656-757C-67BE-F8A1-29F6762BABF3}"/>
              </a:ext>
            </a:extLst>
          </p:cNvPr>
          <p:cNvGrpSpPr/>
          <p:nvPr/>
        </p:nvGrpSpPr>
        <p:grpSpPr>
          <a:xfrm>
            <a:off x="2525191" y="1990388"/>
            <a:ext cx="561596" cy="562343"/>
            <a:chOff x="6784602" y="437267"/>
            <a:chExt cx="561596" cy="562343"/>
          </a:xfrm>
        </p:grpSpPr>
        <p:sp>
          <p:nvSpPr>
            <p:cNvPr id="441" name="Forma Livre: Forma 440">
              <a:extLst>
                <a:ext uri="{FF2B5EF4-FFF2-40B4-BE49-F238E27FC236}">
                  <a16:creationId xmlns:a16="http://schemas.microsoft.com/office/drawing/2014/main" id="{75DC63CC-8294-E9F7-A6F6-EEB6E85667DF}"/>
                </a:ext>
              </a:extLst>
            </p:cNvPr>
            <p:cNvSpPr/>
            <p:nvPr/>
          </p:nvSpPr>
          <p:spPr>
            <a:xfrm>
              <a:off x="6784602" y="437267"/>
              <a:ext cx="561596" cy="562343"/>
            </a:xfrm>
            <a:custGeom>
              <a:avLst/>
              <a:gdLst>
                <a:gd name="connsiteX0" fmla="*/ 280798 w 561596"/>
                <a:gd name="connsiteY0" fmla="*/ 0 h 562343"/>
                <a:gd name="connsiteX1" fmla="*/ 0 w 561596"/>
                <a:gd name="connsiteY1" fmla="*/ 281172 h 562343"/>
                <a:gd name="connsiteX2" fmla="*/ 280798 w 561596"/>
                <a:gd name="connsiteY2" fmla="*/ 562344 h 562343"/>
                <a:gd name="connsiteX3" fmla="*/ 561596 w 561596"/>
                <a:gd name="connsiteY3" fmla="*/ 281172 h 562343"/>
                <a:gd name="connsiteX4" fmla="*/ 280798 w 561596"/>
                <a:gd name="connsiteY4" fmla="*/ 0 h 562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1596" h="562343">
                  <a:moveTo>
                    <a:pt x="280798" y="0"/>
                  </a:moveTo>
                  <a:cubicBezTo>
                    <a:pt x="125699" y="0"/>
                    <a:pt x="0" y="125886"/>
                    <a:pt x="0" y="281172"/>
                  </a:cubicBezTo>
                  <a:cubicBezTo>
                    <a:pt x="0" y="436458"/>
                    <a:pt x="125699" y="562344"/>
                    <a:pt x="280798" y="562344"/>
                  </a:cubicBezTo>
                  <a:cubicBezTo>
                    <a:pt x="435897" y="562344"/>
                    <a:pt x="561596" y="436458"/>
                    <a:pt x="561596" y="281172"/>
                  </a:cubicBezTo>
                  <a:cubicBezTo>
                    <a:pt x="561596" y="125886"/>
                    <a:pt x="435835" y="0"/>
                    <a:pt x="280798" y="0"/>
                  </a:cubicBezTo>
                  <a:close/>
                </a:path>
              </a:pathLst>
            </a:custGeom>
            <a:solidFill>
              <a:srgbClr val="F6A02A"/>
            </a:solidFill>
            <a:ln w="6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grpSp>
          <p:nvGrpSpPr>
            <p:cNvPr id="442" name="Gráfico 4">
              <a:extLst>
                <a:ext uri="{FF2B5EF4-FFF2-40B4-BE49-F238E27FC236}">
                  <a16:creationId xmlns:a16="http://schemas.microsoft.com/office/drawing/2014/main" id="{00B23953-1981-C5AC-D99E-B7D85231EB04}"/>
                </a:ext>
              </a:extLst>
            </p:cNvPr>
            <p:cNvGrpSpPr/>
            <p:nvPr/>
          </p:nvGrpSpPr>
          <p:grpSpPr>
            <a:xfrm>
              <a:off x="6891552" y="543158"/>
              <a:ext cx="347634" cy="350561"/>
              <a:chOff x="6891552" y="543158"/>
              <a:chExt cx="347634" cy="350561"/>
            </a:xfrm>
            <a:solidFill>
              <a:srgbClr val="FFFFFF"/>
            </a:solidFill>
          </p:grpSpPr>
          <p:sp>
            <p:nvSpPr>
              <p:cNvPr id="443" name="Forma Livre: Forma 442">
                <a:extLst>
                  <a:ext uri="{FF2B5EF4-FFF2-40B4-BE49-F238E27FC236}">
                    <a16:creationId xmlns:a16="http://schemas.microsoft.com/office/drawing/2014/main" id="{42CFBACC-F72F-90EC-DC39-2E9D84ECBDAC}"/>
                  </a:ext>
                </a:extLst>
              </p:cNvPr>
              <p:cNvSpPr/>
              <p:nvPr/>
            </p:nvSpPr>
            <p:spPr>
              <a:xfrm>
                <a:off x="6891552" y="543158"/>
                <a:ext cx="101655" cy="101779"/>
              </a:xfrm>
              <a:custGeom>
                <a:avLst/>
                <a:gdLst>
                  <a:gd name="connsiteX0" fmla="*/ 50828 w 101655"/>
                  <a:gd name="connsiteY0" fmla="*/ 0 h 101779"/>
                  <a:gd name="connsiteX1" fmla="*/ 0 w 101655"/>
                  <a:gd name="connsiteY1" fmla="*/ 50890 h 101779"/>
                  <a:gd name="connsiteX2" fmla="*/ 50828 w 101655"/>
                  <a:gd name="connsiteY2" fmla="*/ 101780 h 101779"/>
                  <a:gd name="connsiteX3" fmla="*/ 101655 w 101655"/>
                  <a:gd name="connsiteY3" fmla="*/ 50890 h 101779"/>
                  <a:gd name="connsiteX4" fmla="*/ 50828 w 101655"/>
                  <a:gd name="connsiteY4" fmla="*/ 0 h 101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1655" h="101779">
                    <a:moveTo>
                      <a:pt x="50828" y="0"/>
                    </a:moveTo>
                    <a:cubicBezTo>
                      <a:pt x="22798" y="0"/>
                      <a:pt x="0" y="22798"/>
                      <a:pt x="0" y="50890"/>
                    </a:cubicBezTo>
                    <a:cubicBezTo>
                      <a:pt x="0" y="78982"/>
                      <a:pt x="22736" y="101780"/>
                      <a:pt x="50828" y="101780"/>
                    </a:cubicBezTo>
                    <a:cubicBezTo>
                      <a:pt x="78920" y="101780"/>
                      <a:pt x="101655" y="78982"/>
                      <a:pt x="101655" y="50890"/>
                    </a:cubicBezTo>
                    <a:cubicBezTo>
                      <a:pt x="101655" y="22798"/>
                      <a:pt x="78920" y="0"/>
                      <a:pt x="508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2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44" name="Forma Livre: Forma 443">
                <a:extLst>
                  <a:ext uri="{FF2B5EF4-FFF2-40B4-BE49-F238E27FC236}">
                    <a16:creationId xmlns:a16="http://schemas.microsoft.com/office/drawing/2014/main" id="{C85166A6-00C8-F1C9-1F92-B7F278D5821B}"/>
                  </a:ext>
                </a:extLst>
              </p:cNvPr>
              <p:cNvSpPr/>
              <p:nvPr/>
            </p:nvSpPr>
            <p:spPr>
              <a:xfrm>
                <a:off x="6891552" y="791940"/>
                <a:ext cx="101655" cy="101779"/>
              </a:xfrm>
              <a:custGeom>
                <a:avLst/>
                <a:gdLst>
                  <a:gd name="connsiteX0" fmla="*/ 50828 w 101655"/>
                  <a:gd name="connsiteY0" fmla="*/ 0 h 101779"/>
                  <a:gd name="connsiteX1" fmla="*/ 0 w 101655"/>
                  <a:gd name="connsiteY1" fmla="*/ 50890 h 101779"/>
                  <a:gd name="connsiteX2" fmla="*/ 50828 w 101655"/>
                  <a:gd name="connsiteY2" fmla="*/ 101780 h 101779"/>
                  <a:gd name="connsiteX3" fmla="*/ 101655 w 101655"/>
                  <a:gd name="connsiteY3" fmla="*/ 50890 h 101779"/>
                  <a:gd name="connsiteX4" fmla="*/ 50828 w 101655"/>
                  <a:gd name="connsiteY4" fmla="*/ 0 h 101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1655" h="101779">
                    <a:moveTo>
                      <a:pt x="50828" y="0"/>
                    </a:moveTo>
                    <a:cubicBezTo>
                      <a:pt x="22798" y="0"/>
                      <a:pt x="0" y="22798"/>
                      <a:pt x="0" y="50890"/>
                    </a:cubicBezTo>
                    <a:cubicBezTo>
                      <a:pt x="0" y="78982"/>
                      <a:pt x="22736" y="101780"/>
                      <a:pt x="50828" y="101780"/>
                    </a:cubicBezTo>
                    <a:cubicBezTo>
                      <a:pt x="78920" y="101780"/>
                      <a:pt x="101655" y="78982"/>
                      <a:pt x="101655" y="50890"/>
                    </a:cubicBezTo>
                    <a:cubicBezTo>
                      <a:pt x="101655" y="22798"/>
                      <a:pt x="78920" y="0"/>
                      <a:pt x="508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2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45" name="Forma Livre: Forma 444">
                <a:extLst>
                  <a:ext uri="{FF2B5EF4-FFF2-40B4-BE49-F238E27FC236}">
                    <a16:creationId xmlns:a16="http://schemas.microsoft.com/office/drawing/2014/main" id="{C232F650-F3C0-517E-A9A0-2A9A0CEF910E}"/>
                  </a:ext>
                </a:extLst>
              </p:cNvPr>
              <p:cNvSpPr/>
              <p:nvPr/>
            </p:nvSpPr>
            <p:spPr>
              <a:xfrm>
                <a:off x="7137531" y="667549"/>
                <a:ext cx="101655" cy="101779"/>
              </a:xfrm>
              <a:custGeom>
                <a:avLst/>
                <a:gdLst>
                  <a:gd name="connsiteX0" fmla="*/ 50828 w 101655"/>
                  <a:gd name="connsiteY0" fmla="*/ 0 h 101779"/>
                  <a:gd name="connsiteX1" fmla="*/ 0 w 101655"/>
                  <a:gd name="connsiteY1" fmla="*/ 50890 h 101779"/>
                  <a:gd name="connsiteX2" fmla="*/ 50828 w 101655"/>
                  <a:gd name="connsiteY2" fmla="*/ 101780 h 101779"/>
                  <a:gd name="connsiteX3" fmla="*/ 101655 w 101655"/>
                  <a:gd name="connsiteY3" fmla="*/ 50890 h 101779"/>
                  <a:gd name="connsiteX4" fmla="*/ 50828 w 101655"/>
                  <a:gd name="connsiteY4" fmla="*/ 0 h 101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1655" h="101779">
                    <a:moveTo>
                      <a:pt x="50828" y="0"/>
                    </a:moveTo>
                    <a:cubicBezTo>
                      <a:pt x="22735" y="0"/>
                      <a:pt x="0" y="22798"/>
                      <a:pt x="0" y="50890"/>
                    </a:cubicBezTo>
                    <a:cubicBezTo>
                      <a:pt x="0" y="78982"/>
                      <a:pt x="22735" y="101780"/>
                      <a:pt x="50828" y="101780"/>
                    </a:cubicBezTo>
                    <a:cubicBezTo>
                      <a:pt x="78920" y="101780"/>
                      <a:pt x="101655" y="78982"/>
                      <a:pt x="101655" y="50890"/>
                    </a:cubicBezTo>
                    <a:cubicBezTo>
                      <a:pt x="101655" y="22798"/>
                      <a:pt x="78920" y="0"/>
                      <a:pt x="508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2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46" name="Forma Livre: Forma 445">
                <a:extLst>
                  <a:ext uri="{FF2B5EF4-FFF2-40B4-BE49-F238E27FC236}">
                    <a16:creationId xmlns:a16="http://schemas.microsoft.com/office/drawing/2014/main" id="{4261F886-5D39-7184-9125-86DDA202200F}"/>
                  </a:ext>
                </a:extLst>
              </p:cNvPr>
              <p:cNvSpPr/>
              <p:nvPr/>
            </p:nvSpPr>
            <p:spPr>
              <a:xfrm>
                <a:off x="6935840" y="581092"/>
                <a:ext cx="259059" cy="150365"/>
              </a:xfrm>
              <a:custGeom>
                <a:avLst/>
                <a:gdLst>
                  <a:gd name="connsiteX0" fmla="*/ 0 w 259059"/>
                  <a:gd name="connsiteY0" fmla="*/ 25974 h 150365"/>
                  <a:gd name="connsiteX1" fmla="*/ 246041 w 259059"/>
                  <a:gd name="connsiteY1" fmla="*/ 150365 h 150365"/>
                  <a:gd name="connsiteX2" fmla="*/ 259059 w 259059"/>
                  <a:gd name="connsiteY2" fmla="*/ 124328 h 150365"/>
                  <a:gd name="connsiteX3" fmla="*/ 13018 w 259059"/>
                  <a:gd name="connsiteY3" fmla="*/ 0 h 150365"/>
                  <a:gd name="connsiteX4" fmla="*/ 0 w 259059"/>
                  <a:gd name="connsiteY4" fmla="*/ 25974 h 150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059" h="150365">
                    <a:moveTo>
                      <a:pt x="0" y="25974"/>
                    </a:moveTo>
                    <a:lnTo>
                      <a:pt x="246041" y="150365"/>
                    </a:lnTo>
                    <a:lnTo>
                      <a:pt x="259059" y="124328"/>
                    </a:lnTo>
                    <a:lnTo>
                      <a:pt x="13018" y="0"/>
                    </a:lnTo>
                    <a:lnTo>
                      <a:pt x="0" y="25974"/>
                    </a:lnTo>
                    <a:close/>
                  </a:path>
                </a:pathLst>
              </a:custGeom>
              <a:solidFill>
                <a:srgbClr val="FFFFFF"/>
              </a:solidFill>
              <a:ln w="62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47" name="Forma Livre: Forma 446">
                <a:extLst>
                  <a:ext uri="{FF2B5EF4-FFF2-40B4-BE49-F238E27FC236}">
                    <a16:creationId xmlns:a16="http://schemas.microsoft.com/office/drawing/2014/main" id="{81334A59-F39D-2409-AAA6-7B173DD008F3}"/>
                  </a:ext>
                </a:extLst>
              </p:cNvPr>
              <p:cNvSpPr/>
              <p:nvPr/>
            </p:nvSpPr>
            <p:spPr>
              <a:xfrm>
                <a:off x="6935840" y="715075"/>
                <a:ext cx="259059" cy="150365"/>
              </a:xfrm>
              <a:custGeom>
                <a:avLst/>
                <a:gdLst>
                  <a:gd name="connsiteX0" fmla="*/ 0 w 259059"/>
                  <a:gd name="connsiteY0" fmla="*/ 124391 h 150365"/>
                  <a:gd name="connsiteX1" fmla="*/ 13018 w 259059"/>
                  <a:gd name="connsiteY1" fmla="*/ 150365 h 150365"/>
                  <a:gd name="connsiteX2" fmla="*/ 259059 w 259059"/>
                  <a:gd name="connsiteY2" fmla="*/ 25974 h 150365"/>
                  <a:gd name="connsiteX3" fmla="*/ 246041 w 259059"/>
                  <a:gd name="connsiteY3" fmla="*/ 0 h 150365"/>
                  <a:gd name="connsiteX4" fmla="*/ 0 w 259059"/>
                  <a:gd name="connsiteY4" fmla="*/ 124391 h 150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059" h="150365">
                    <a:moveTo>
                      <a:pt x="0" y="124391"/>
                    </a:moveTo>
                    <a:lnTo>
                      <a:pt x="13018" y="150365"/>
                    </a:lnTo>
                    <a:lnTo>
                      <a:pt x="259059" y="25974"/>
                    </a:lnTo>
                    <a:lnTo>
                      <a:pt x="246041" y="0"/>
                    </a:lnTo>
                    <a:lnTo>
                      <a:pt x="0" y="124391"/>
                    </a:lnTo>
                    <a:close/>
                  </a:path>
                </a:pathLst>
              </a:custGeom>
              <a:solidFill>
                <a:srgbClr val="FFFFFF"/>
              </a:solidFill>
              <a:ln w="62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</p:grpSp>
      <p:grpSp>
        <p:nvGrpSpPr>
          <p:cNvPr id="448" name="Agrupar 447">
            <a:extLst>
              <a:ext uri="{FF2B5EF4-FFF2-40B4-BE49-F238E27FC236}">
                <a16:creationId xmlns:a16="http://schemas.microsoft.com/office/drawing/2014/main" id="{4F8648A9-EAA0-13F7-FC48-2B01D90C1EF4}"/>
              </a:ext>
            </a:extLst>
          </p:cNvPr>
          <p:cNvGrpSpPr/>
          <p:nvPr/>
        </p:nvGrpSpPr>
        <p:grpSpPr>
          <a:xfrm>
            <a:off x="4118837" y="4217894"/>
            <a:ext cx="377345" cy="377719"/>
            <a:chOff x="16597348" y="108888"/>
            <a:chExt cx="377345" cy="377719"/>
          </a:xfrm>
        </p:grpSpPr>
        <p:sp>
          <p:nvSpPr>
            <p:cNvPr id="449" name="Forma Livre: Forma 448">
              <a:extLst>
                <a:ext uri="{FF2B5EF4-FFF2-40B4-BE49-F238E27FC236}">
                  <a16:creationId xmlns:a16="http://schemas.microsoft.com/office/drawing/2014/main" id="{58E5A7D3-206B-7F18-3C13-DD0CE5AB3E58}"/>
                </a:ext>
              </a:extLst>
            </p:cNvPr>
            <p:cNvSpPr/>
            <p:nvPr/>
          </p:nvSpPr>
          <p:spPr>
            <a:xfrm>
              <a:off x="16597348" y="108888"/>
              <a:ext cx="377345" cy="377719"/>
            </a:xfrm>
            <a:custGeom>
              <a:avLst/>
              <a:gdLst>
                <a:gd name="connsiteX0" fmla="*/ 377346 w 377345"/>
                <a:gd name="connsiteY0" fmla="*/ 188860 h 377719"/>
                <a:gd name="connsiteX1" fmla="*/ 188673 w 377345"/>
                <a:gd name="connsiteY1" fmla="*/ 377720 h 377719"/>
                <a:gd name="connsiteX2" fmla="*/ 1 w 377345"/>
                <a:gd name="connsiteY2" fmla="*/ 188860 h 377719"/>
                <a:gd name="connsiteX3" fmla="*/ 188673 w 377345"/>
                <a:gd name="connsiteY3" fmla="*/ 0 h 377719"/>
                <a:gd name="connsiteX4" fmla="*/ 377346 w 377345"/>
                <a:gd name="connsiteY4" fmla="*/ 188860 h 377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7345" h="377719">
                  <a:moveTo>
                    <a:pt x="377346" y="188860"/>
                  </a:moveTo>
                  <a:cubicBezTo>
                    <a:pt x="377346" y="293164"/>
                    <a:pt x="292874" y="377720"/>
                    <a:pt x="188673" y="377720"/>
                  </a:cubicBezTo>
                  <a:cubicBezTo>
                    <a:pt x="84472" y="377720"/>
                    <a:pt x="1" y="293164"/>
                    <a:pt x="1" y="188860"/>
                  </a:cubicBezTo>
                  <a:cubicBezTo>
                    <a:pt x="1" y="84555"/>
                    <a:pt x="84472" y="0"/>
                    <a:pt x="188673" y="0"/>
                  </a:cubicBezTo>
                  <a:cubicBezTo>
                    <a:pt x="292874" y="0"/>
                    <a:pt x="377346" y="84555"/>
                    <a:pt x="377346" y="188860"/>
                  </a:cubicBezTo>
                  <a:close/>
                </a:path>
              </a:pathLst>
            </a:custGeom>
            <a:solidFill>
              <a:srgbClr val="F6A02A"/>
            </a:solidFill>
            <a:ln w="6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grpSp>
          <p:nvGrpSpPr>
            <p:cNvPr id="450" name="Gráfico 4">
              <a:extLst>
                <a:ext uri="{FF2B5EF4-FFF2-40B4-BE49-F238E27FC236}">
                  <a16:creationId xmlns:a16="http://schemas.microsoft.com/office/drawing/2014/main" id="{DA8042E2-60E0-1D65-4C66-A76EA3A2DE13}"/>
                </a:ext>
              </a:extLst>
            </p:cNvPr>
            <p:cNvGrpSpPr/>
            <p:nvPr/>
          </p:nvGrpSpPr>
          <p:grpSpPr>
            <a:xfrm>
              <a:off x="16664745" y="212225"/>
              <a:ext cx="242552" cy="171107"/>
              <a:chOff x="8156514" y="311942"/>
              <a:chExt cx="242552" cy="171107"/>
            </a:xfrm>
            <a:solidFill>
              <a:srgbClr val="FFFFFF"/>
            </a:solidFill>
          </p:grpSpPr>
          <p:sp>
            <p:nvSpPr>
              <p:cNvPr id="451" name="Forma Livre: Forma 450">
                <a:extLst>
                  <a:ext uri="{FF2B5EF4-FFF2-40B4-BE49-F238E27FC236}">
                    <a16:creationId xmlns:a16="http://schemas.microsoft.com/office/drawing/2014/main" id="{FEB23F09-B49A-835B-ED40-5D054042D661}"/>
                  </a:ext>
                </a:extLst>
              </p:cNvPr>
              <p:cNvSpPr/>
              <p:nvPr/>
            </p:nvSpPr>
            <p:spPr>
              <a:xfrm>
                <a:off x="8156514" y="311942"/>
                <a:ext cx="242552" cy="171107"/>
              </a:xfrm>
              <a:custGeom>
                <a:avLst/>
                <a:gdLst>
                  <a:gd name="connsiteX0" fmla="*/ 223804 w 242552"/>
                  <a:gd name="connsiteY0" fmla="*/ 0 h 171107"/>
                  <a:gd name="connsiteX1" fmla="*/ 18749 w 242552"/>
                  <a:gd name="connsiteY1" fmla="*/ 0 h 171107"/>
                  <a:gd name="connsiteX2" fmla="*/ 0 w 242552"/>
                  <a:gd name="connsiteY2" fmla="*/ 18749 h 171107"/>
                  <a:gd name="connsiteX3" fmla="*/ 0 w 242552"/>
                  <a:gd name="connsiteY3" fmla="*/ 152358 h 171107"/>
                  <a:gd name="connsiteX4" fmla="*/ 18749 w 242552"/>
                  <a:gd name="connsiteY4" fmla="*/ 171107 h 171107"/>
                  <a:gd name="connsiteX5" fmla="*/ 223804 w 242552"/>
                  <a:gd name="connsiteY5" fmla="*/ 171107 h 171107"/>
                  <a:gd name="connsiteX6" fmla="*/ 242553 w 242552"/>
                  <a:gd name="connsiteY6" fmla="*/ 152358 h 171107"/>
                  <a:gd name="connsiteX7" fmla="*/ 242553 w 242552"/>
                  <a:gd name="connsiteY7" fmla="*/ 18749 h 171107"/>
                  <a:gd name="connsiteX8" fmla="*/ 223804 w 242552"/>
                  <a:gd name="connsiteY8" fmla="*/ 0 h 171107"/>
                  <a:gd name="connsiteX9" fmla="*/ 224551 w 242552"/>
                  <a:gd name="connsiteY9" fmla="*/ 152296 h 171107"/>
                  <a:gd name="connsiteX10" fmla="*/ 223804 w 242552"/>
                  <a:gd name="connsiteY10" fmla="*/ 153044 h 171107"/>
                  <a:gd name="connsiteX11" fmla="*/ 17939 w 242552"/>
                  <a:gd name="connsiteY11" fmla="*/ 152296 h 171107"/>
                  <a:gd name="connsiteX12" fmla="*/ 18687 w 242552"/>
                  <a:gd name="connsiteY12" fmla="*/ 18001 h 171107"/>
                  <a:gd name="connsiteX13" fmla="*/ 224551 w 242552"/>
                  <a:gd name="connsiteY13" fmla="*/ 18749 h 171107"/>
                  <a:gd name="connsiteX14" fmla="*/ 224551 w 242552"/>
                  <a:gd name="connsiteY14" fmla="*/ 152358 h 171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42552" h="171107">
                    <a:moveTo>
                      <a:pt x="223804" y="0"/>
                    </a:moveTo>
                    <a:lnTo>
                      <a:pt x="18749" y="0"/>
                    </a:lnTo>
                    <a:cubicBezTo>
                      <a:pt x="8409" y="0"/>
                      <a:pt x="0" y="8409"/>
                      <a:pt x="0" y="18749"/>
                    </a:cubicBezTo>
                    <a:lnTo>
                      <a:pt x="0" y="152358"/>
                    </a:lnTo>
                    <a:cubicBezTo>
                      <a:pt x="0" y="162698"/>
                      <a:pt x="8409" y="171107"/>
                      <a:pt x="18749" y="171107"/>
                    </a:cubicBezTo>
                    <a:lnTo>
                      <a:pt x="223804" y="171107"/>
                    </a:lnTo>
                    <a:cubicBezTo>
                      <a:pt x="234144" y="171107"/>
                      <a:pt x="242553" y="162698"/>
                      <a:pt x="242553" y="152358"/>
                    </a:cubicBezTo>
                    <a:lnTo>
                      <a:pt x="242553" y="18749"/>
                    </a:lnTo>
                    <a:cubicBezTo>
                      <a:pt x="242553" y="8409"/>
                      <a:pt x="234144" y="0"/>
                      <a:pt x="223804" y="0"/>
                    </a:cubicBezTo>
                    <a:close/>
                    <a:moveTo>
                      <a:pt x="224551" y="152296"/>
                    </a:moveTo>
                    <a:cubicBezTo>
                      <a:pt x="224551" y="152732"/>
                      <a:pt x="224240" y="153044"/>
                      <a:pt x="223804" y="153044"/>
                    </a:cubicBezTo>
                    <a:lnTo>
                      <a:pt x="17939" y="152296"/>
                    </a:lnTo>
                    <a:lnTo>
                      <a:pt x="18687" y="18001"/>
                    </a:lnTo>
                    <a:lnTo>
                      <a:pt x="224551" y="18749"/>
                    </a:lnTo>
                    <a:lnTo>
                      <a:pt x="224551" y="152358"/>
                    </a:lnTo>
                    <a:close/>
                  </a:path>
                </a:pathLst>
              </a:custGeom>
              <a:solidFill>
                <a:srgbClr val="FFFFFF"/>
              </a:solidFill>
              <a:ln w="62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52" name="Forma Livre: Forma 451">
                <a:extLst>
                  <a:ext uri="{FF2B5EF4-FFF2-40B4-BE49-F238E27FC236}">
                    <a16:creationId xmlns:a16="http://schemas.microsoft.com/office/drawing/2014/main" id="{6575A0CB-F146-6FCC-A652-96E34B192BFB}"/>
                  </a:ext>
                </a:extLst>
              </p:cNvPr>
              <p:cNvSpPr/>
              <p:nvPr/>
            </p:nvSpPr>
            <p:spPr>
              <a:xfrm>
                <a:off x="8160999" y="315492"/>
                <a:ext cx="232025" cy="96859"/>
              </a:xfrm>
              <a:custGeom>
                <a:avLst/>
                <a:gdLst>
                  <a:gd name="connsiteX0" fmla="*/ 116667 w 232025"/>
                  <a:gd name="connsiteY0" fmla="*/ 76802 h 96859"/>
                  <a:gd name="connsiteX1" fmla="*/ 10402 w 232025"/>
                  <a:gd name="connsiteY1" fmla="*/ 1495 h 96859"/>
                  <a:gd name="connsiteX2" fmla="*/ 0 w 232025"/>
                  <a:gd name="connsiteY2" fmla="*/ 16195 h 96859"/>
                  <a:gd name="connsiteX3" fmla="*/ 111497 w 232025"/>
                  <a:gd name="connsiteY3" fmla="*/ 95240 h 96859"/>
                  <a:gd name="connsiteX4" fmla="*/ 116667 w 232025"/>
                  <a:gd name="connsiteY4" fmla="*/ 96859 h 96859"/>
                  <a:gd name="connsiteX5" fmla="*/ 121961 w 232025"/>
                  <a:gd name="connsiteY5" fmla="*/ 95115 h 96859"/>
                  <a:gd name="connsiteX6" fmla="*/ 232026 w 232025"/>
                  <a:gd name="connsiteY6" fmla="*/ 14576 h 96859"/>
                  <a:gd name="connsiteX7" fmla="*/ 221437 w 232025"/>
                  <a:gd name="connsiteY7" fmla="*/ 0 h 96859"/>
                  <a:gd name="connsiteX8" fmla="*/ 116605 w 232025"/>
                  <a:gd name="connsiteY8" fmla="*/ 76740 h 96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2025" h="96859">
                    <a:moveTo>
                      <a:pt x="116667" y="76802"/>
                    </a:moveTo>
                    <a:lnTo>
                      <a:pt x="10402" y="1495"/>
                    </a:lnTo>
                    <a:lnTo>
                      <a:pt x="0" y="16195"/>
                    </a:lnTo>
                    <a:lnTo>
                      <a:pt x="111497" y="95240"/>
                    </a:lnTo>
                    <a:cubicBezTo>
                      <a:pt x="113054" y="96299"/>
                      <a:pt x="114861" y="96859"/>
                      <a:pt x="116667" y="96859"/>
                    </a:cubicBezTo>
                    <a:cubicBezTo>
                      <a:pt x="118473" y="96859"/>
                      <a:pt x="120404" y="96299"/>
                      <a:pt x="121961" y="95115"/>
                    </a:cubicBezTo>
                    <a:lnTo>
                      <a:pt x="232026" y="14576"/>
                    </a:lnTo>
                    <a:lnTo>
                      <a:pt x="221437" y="0"/>
                    </a:lnTo>
                    <a:lnTo>
                      <a:pt x="116605" y="76740"/>
                    </a:lnTo>
                    <a:close/>
                  </a:path>
                </a:pathLst>
              </a:custGeom>
              <a:solidFill>
                <a:srgbClr val="FFFFFF"/>
              </a:solidFill>
              <a:ln w="62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</p:grpSp>
      <p:grpSp>
        <p:nvGrpSpPr>
          <p:cNvPr id="453" name="Gráfico 4">
            <a:extLst>
              <a:ext uri="{FF2B5EF4-FFF2-40B4-BE49-F238E27FC236}">
                <a16:creationId xmlns:a16="http://schemas.microsoft.com/office/drawing/2014/main" id="{DF0BD7F4-37BE-9EDF-330C-1217600E4032}"/>
              </a:ext>
            </a:extLst>
          </p:cNvPr>
          <p:cNvGrpSpPr/>
          <p:nvPr/>
        </p:nvGrpSpPr>
        <p:grpSpPr>
          <a:xfrm>
            <a:off x="8747255" y="4931760"/>
            <a:ext cx="398399" cy="398897"/>
            <a:chOff x="8115839" y="746780"/>
            <a:chExt cx="398399" cy="398897"/>
          </a:xfrm>
        </p:grpSpPr>
        <p:sp>
          <p:nvSpPr>
            <p:cNvPr id="454" name="Forma Livre: Forma 453">
              <a:extLst>
                <a:ext uri="{FF2B5EF4-FFF2-40B4-BE49-F238E27FC236}">
                  <a16:creationId xmlns:a16="http://schemas.microsoft.com/office/drawing/2014/main" id="{3DEAAF59-7DDA-9385-F14A-AEFBF98E465D}"/>
                </a:ext>
              </a:extLst>
            </p:cNvPr>
            <p:cNvSpPr/>
            <p:nvPr/>
          </p:nvSpPr>
          <p:spPr>
            <a:xfrm>
              <a:off x="8115839" y="746780"/>
              <a:ext cx="398399" cy="398897"/>
            </a:xfrm>
            <a:custGeom>
              <a:avLst/>
              <a:gdLst>
                <a:gd name="connsiteX0" fmla="*/ 199200 w 398399"/>
                <a:gd name="connsiteY0" fmla="*/ 0 h 398897"/>
                <a:gd name="connsiteX1" fmla="*/ 0 w 398399"/>
                <a:gd name="connsiteY1" fmla="*/ 199449 h 398897"/>
                <a:gd name="connsiteX2" fmla="*/ 199200 w 398399"/>
                <a:gd name="connsiteY2" fmla="*/ 398898 h 398897"/>
                <a:gd name="connsiteX3" fmla="*/ 398399 w 398399"/>
                <a:gd name="connsiteY3" fmla="*/ 199449 h 398897"/>
                <a:gd name="connsiteX4" fmla="*/ 199200 w 398399"/>
                <a:gd name="connsiteY4" fmla="*/ 0 h 398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8399" h="398897">
                  <a:moveTo>
                    <a:pt x="199200" y="0"/>
                  </a:moveTo>
                  <a:cubicBezTo>
                    <a:pt x="89198" y="0"/>
                    <a:pt x="0" y="89322"/>
                    <a:pt x="0" y="199449"/>
                  </a:cubicBezTo>
                  <a:cubicBezTo>
                    <a:pt x="0" y="309575"/>
                    <a:pt x="89198" y="398898"/>
                    <a:pt x="199200" y="398898"/>
                  </a:cubicBezTo>
                  <a:cubicBezTo>
                    <a:pt x="309202" y="398898"/>
                    <a:pt x="398399" y="309575"/>
                    <a:pt x="398399" y="199449"/>
                  </a:cubicBezTo>
                  <a:cubicBezTo>
                    <a:pt x="398399" y="89322"/>
                    <a:pt x="309202" y="0"/>
                    <a:pt x="199200" y="0"/>
                  </a:cubicBezTo>
                  <a:close/>
                </a:path>
              </a:pathLst>
            </a:custGeom>
            <a:solidFill>
              <a:srgbClr val="317480"/>
            </a:solidFill>
            <a:ln w="6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55" name="Forma Livre: Forma 454">
              <a:extLst>
                <a:ext uri="{FF2B5EF4-FFF2-40B4-BE49-F238E27FC236}">
                  <a16:creationId xmlns:a16="http://schemas.microsoft.com/office/drawing/2014/main" id="{A1424440-C657-6808-5B36-B014123E2B93}"/>
                </a:ext>
              </a:extLst>
            </p:cNvPr>
            <p:cNvSpPr/>
            <p:nvPr/>
          </p:nvSpPr>
          <p:spPr>
            <a:xfrm>
              <a:off x="8183485" y="835168"/>
              <a:ext cx="263045" cy="251709"/>
            </a:xfrm>
            <a:custGeom>
              <a:avLst/>
              <a:gdLst>
                <a:gd name="connsiteX0" fmla="*/ 190230 w 263045"/>
                <a:gd name="connsiteY0" fmla="*/ 62 h 251709"/>
                <a:gd name="connsiteX1" fmla="*/ 72816 w 263045"/>
                <a:gd name="connsiteY1" fmla="*/ 62 h 251709"/>
                <a:gd name="connsiteX2" fmla="*/ 0 w 263045"/>
                <a:gd name="connsiteY2" fmla="*/ 73003 h 251709"/>
                <a:gd name="connsiteX3" fmla="*/ 0 w 263045"/>
                <a:gd name="connsiteY3" fmla="*/ 127443 h 251709"/>
                <a:gd name="connsiteX4" fmla="*/ 63908 w 263045"/>
                <a:gd name="connsiteY4" fmla="*/ 199760 h 251709"/>
                <a:gd name="connsiteX5" fmla="*/ 63908 w 263045"/>
                <a:gd name="connsiteY5" fmla="*/ 242802 h 251709"/>
                <a:gd name="connsiteX6" fmla="*/ 69078 w 263045"/>
                <a:gd name="connsiteY6" fmla="*/ 250899 h 251709"/>
                <a:gd name="connsiteX7" fmla="*/ 72816 w 263045"/>
                <a:gd name="connsiteY7" fmla="*/ 251709 h 251709"/>
                <a:gd name="connsiteX8" fmla="*/ 78608 w 263045"/>
                <a:gd name="connsiteY8" fmla="*/ 249529 h 251709"/>
                <a:gd name="connsiteX9" fmla="*/ 135977 w 263045"/>
                <a:gd name="connsiteY9" fmla="*/ 200259 h 251709"/>
                <a:gd name="connsiteX10" fmla="*/ 190230 w 263045"/>
                <a:gd name="connsiteY10" fmla="*/ 200259 h 251709"/>
                <a:gd name="connsiteX11" fmla="*/ 263046 w 263045"/>
                <a:gd name="connsiteY11" fmla="*/ 127381 h 251709"/>
                <a:gd name="connsiteX12" fmla="*/ 263046 w 263045"/>
                <a:gd name="connsiteY12" fmla="*/ 72940 h 251709"/>
                <a:gd name="connsiteX13" fmla="*/ 190230 w 263045"/>
                <a:gd name="connsiteY13" fmla="*/ 0 h 251709"/>
                <a:gd name="connsiteX14" fmla="*/ 245169 w 263045"/>
                <a:gd name="connsiteY14" fmla="*/ 127443 h 251709"/>
                <a:gd name="connsiteX15" fmla="*/ 190230 w 263045"/>
                <a:gd name="connsiteY15" fmla="*/ 182444 h 251709"/>
                <a:gd name="connsiteX16" fmla="*/ 132675 w 263045"/>
                <a:gd name="connsiteY16" fmla="*/ 182444 h 251709"/>
                <a:gd name="connsiteX17" fmla="*/ 126882 w 263045"/>
                <a:gd name="connsiteY17" fmla="*/ 184624 h 251709"/>
                <a:gd name="connsiteX18" fmla="*/ 81723 w 263045"/>
                <a:gd name="connsiteY18" fmla="*/ 223430 h 251709"/>
                <a:gd name="connsiteX19" fmla="*/ 81723 w 263045"/>
                <a:gd name="connsiteY19" fmla="*/ 191414 h 251709"/>
                <a:gd name="connsiteX20" fmla="*/ 72816 w 263045"/>
                <a:gd name="connsiteY20" fmla="*/ 182506 h 251709"/>
                <a:gd name="connsiteX21" fmla="*/ 17815 w 263045"/>
                <a:gd name="connsiteY21" fmla="*/ 127505 h 251709"/>
                <a:gd name="connsiteX22" fmla="*/ 17815 w 263045"/>
                <a:gd name="connsiteY22" fmla="*/ 73065 h 251709"/>
                <a:gd name="connsiteX23" fmla="*/ 72816 w 263045"/>
                <a:gd name="connsiteY23" fmla="*/ 18001 h 251709"/>
                <a:gd name="connsiteX24" fmla="*/ 190230 w 263045"/>
                <a:gd name="connsiteY24" fmla="*/ 18001 h 251709"/>
                <a:gd name="connsiteX25" fmla="*/ 245169 w 263045"/>
                <a:gd name="connsiteY25" fmla="*/ 73065 h 251709"/>
                <a:gd name="connsiteX26" fmla="*/ 245169 w 263045"/>
                <a:gd name="connsiteY26" fmla="*/ 127505 h 251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63045" h="251709">
                  <a:moveTo>
                    <a:pt x="190230" y="62"/>
                  </a:moveTo>
                  <a:lnTo>
                    <a:pt x="72816" y="62"/>
                  </a:lnTo>
                  <a:cubicBezTo>
                    <a:pt x="32639" y="62"/>
                    <a:pt x="0" y="32764"/>
                    <a:pt x="0" y="73003"/>
                  </a:cubicBezTo>
                  <a:lnTo>
                    <a:pt x="0" y="127443"/>
                  </a:lnTo>
                  <a:cubicBezTo>
                    <a:pt x="0" y="164629"/>
                    <a:pt x="27905" y="195400"/>
                    <a:pt x="63908" y="199760"/>
                  </a:cubicBezTo>
                  <a:lnTo>
                    <a:pt x="63908" y="242802"/>
                  </a:lnTo>
                  <a:cubicBezTo>
                    <a:pt x="63908" y="246290"/>
                    <a:pt x="65902" y="249467"/>
                    <a:pt x="69078" y="250899"/>
                  </a:cubicBezTo>
                  <a:cubicBezTo>
                    <a:pt x="70262" y="251398"/>
                    <a:pt x="71570" y="251709"/>
                    <a:pt x="72816" y="251709"/>
                  </a:cubicBezTo>
                  <a:cubicBezTo>
                    <a:pt x="74933" y="251709"/>
                    <a:pt x="76989" y="250962"/>
                    <a:pt x="78608" y="249529"/>
                  </a:cubicBezTo>
                  <a:lnTo>
                    <a:pt x="135977" y="200259"/>
                  </a:lnTo>
                  <a:lnTo>
                    <a:pt x="190230" y="200259"/>
                  </a:lnTo>
                  <a:cubicBezTo>
                    <a:pt x="230344" y="200259"/>
                    <a:pt x="263046" y="167557"/>
                    <a:pt x="263046" y="127381"/>
                  </a:cubicBezTo>
                  <a:lnTo>
                    <a:pt x="263046" y="72940"/>
                  </a:lnTo>
                  <a:cubicBezTo>
                    <a:pt x="263046" y="32702"/>
                    <a:pt x="230406" y="0"/>
                    <a:pt x="190230" y="0"/>
                  </a:cubicBezTo>
                  <a:close/>
                  <a:moveTo>
                    <a:pt x="245169" y="127443"/>
                  </a:moveTo>
                  <a:cubicBezTo>
                    <a:pt x="245169" y="157778"/>
                    <a:pt x="220503" y="182444"/>
                    <a:pt x="190230" y="182444"/>
                  </a:cubicBezTo>
                  <a:lnTo>
                    <a:pt x="132675" y="182444"/>
                  </a:lnTo>
                  <a:cubicBezTo>
                    <a:pt x="130558" y="182444"/>
                    <a:pt x="128502" y="183191"/>
                    <a:pt x="126882" y="184624"/>
                  </a:cubicBezTo>
                  <a:lnTo>
                    <a:pt x="81723" y="223430"/>
                  </a:lnTo>
                  <a:lnTo>
                    <a:pt x="81723" y="191414"/>
                  </a:lnTo>
                  <a:cubicBezTo>
                    <a:pt x="81723" y="186493"/>
                    <a:pt x="77736" y="182506"/>
                    <a:pt x="72816" y="182506"/>
                  </a:cubicBezTo>
                  <a:cubicBezTo>
                    <a:pt x="42481" y="182506"/>
                    <a:pt x="17815" y="157840"/>
                    <a:pt x="17815" y="127505"/>
                  </a:cubicBezTo>
                  <a:lnTo>
                    <a:pt x="17815" y="73065"/>
                  </a:lnTo>
                  <a:cubicBezTo>
                    <a:pt x="17815" y="42668"/>
                    <a:pt x="42481" y="18001"/>
                    <a:pt x="72816" y="18001"/>
                  </a:cubicBezTo>
                  <a:lnTo>
                    <a:pt x="190230" y="18001"/>
                  </a:lnTo>
                  <a:cubicBezTo>
                    <a:pt x="220503" y="18001"/>
                    <a:pt x="245169" y="42668"/>
                    <a:pt x="245169" y="73065"/>
                  </a:cubicBezTo>
                  <a:lnTo>
                    <a:pt x="245169" y="127505"/>
                  </a:lnTo>
                  <a:close/>
                </a:path>
              </a:pathLst>
            </a:custGeom>
            <a:solidFill>
              <a:srgbClr val="FFFFFF"/>
            </a:solidFill>
            <a:ln w="6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456" name="Gráfico 4">
            <a:extLst>
              <a:ext uri="{FF2B5EF4-FFF2-40B4-BE49-F238E27FC236}">
                <a16:creationId xmlns:a16="http://schemas.microsoft.com/office/drawing/2014/main" id="{ABD690DB-CD00-DF5D-33D9-7C5416A760CF}"/>
              </a:ext>
            </a:extLst>
          </p:cNvPr>
          <p:cNvGrpSpPr/>
          <p:nvPr/>
        </p:nvGrpSpPr>
        <p:grpSpPr>
          <a:xfrm>
            <a:off x="11015518" y="2254296"/>
            <a:ext cx="306586" cy="306959"/>
            <a:chOff x="8610537" y="335549"/>
            <a:chExt cx="306586" cy="306959"/>
          </a:xfrm>
        </p:grpSpPr>
        <p:sp>
          <p:nvSpPr>
            <p:cNvPr id="457" name="Forma Livre: Forma 456">
              <a:extLst>
                <a:ext uri="{FF2B5EF4-FFF2-40B4-BE49-F238E27FC236}">
                  <a16:creationId xmlns:a16="http://schemas.microsoft.com/office/drawing/2014/main" id="{E3A09B82-8452-26F6-633A-B695A5B25219}"/>
                </a:ext>
              </a:extLst>
            </p:cNvPr>
            <p:cNvSpPr/>
            <p:nvPr/>
          </p:nvSpPr>
          <p:spPr>
            <a:xfrm>
              <a:off x="8610537" y="335549"/>
              <a:ext cx="306586" cy="306959"/>
            </a:xfrm>
            <a:custGeom>
              <a:avLst/>
              <a:gdLst>
                <a:gd name="connsiteX0" fmla="*/ 153293 w 306586"/>
                <a:gd name="connsiteY0" fmla="*/ 0 h 306959"/>
                <a:gd name="connsiteX1" fmla="*/ 0 w 306586"/>
                <a:gd name="connsiteY1" fmla="*/ 153480 h 306959"/>
                <a:gd name="connsiteX2" fmla="*/ 153293 w 306586"/>
                <a:gd name="connsiteY2" fmla="*/ 306959 h 306959"/>
                <a:gd name="connsiteX3" fmla="*/ 306586 w 306586"/>
                <a:gd name="connsiteY3" fmla="*/ 153480 h 306959"/>
                <a:gd name="connsiteX4" fmla="*/ 153293 w 306586"/>
                <a:gd name="connsiteY4" fmla="*/ 0 h 30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6586" h="306959">
                  <a:moveTo>
                    <a:pt x="153293" y="0"/>
                  </a:moveTo>
                  <a:cubicBezTo>
                    <a:pt x="68642" y="0"/>
                    <a:pt x="0" y="68705"/>
                    <a:pt x="0" y="153480"/>
                  </a:cubicBezTo>
                  <a:cubicBezTo>
                    <a:pt x="0" y="238255"/>
                    <a:pt x="68642" y="306959"/>
                    <a:pt x="153293" y="306959"/>
                  </a:cubicBezTo>
                  <a:cubicBezTo>
                    <a:pt x="237944" y="306959"/>
                    <a:pt x="306586" y="238255"/>
                    <a:pt x="306586" y="153480"/>
                  </a:cubicBezTo>
                  <a:cubicBezTo>
                    <a:pt x="306586" y="68705"/>
                    <a:pt x="237944" y="0"/>
                    <a:pt x="153293" y="0"/>
                  </a:cubicBezTo>
                  <a:close/>
                </a:path>
              </a:pathLst>
            </a:custGeom>
            <a:solidFill>
              <a:srgbClr val="DC5149"/>
            </a:solidFill>
            <a:ln w="6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58" name="Forma Livre: Forma 457">
              <a:extLst>
                <a:ext uri="{FF2B5EF4-FFF2-40B4-BE49-F238E27FC236}">
                  <a16:creationId xmlns:a16="http://schemas.microsoft.com/office/drawing/2014/main" id="{225F181C-F446-D329-2316-1291BF6C0A01}"/>
                </a:ext>
              </a:extLst>
            </p:cNvPr>
            <p:cNvSpPr/>
            <p:nvPr/>
          </p:nvSpPr>
          <p:spPr>
            <a:xfrm>
              <a:off x="8683842" y="398812"/>
              <a:ext cx="160311" cy="180473"/>
            </a:xfrm>
            <a:custGeom>
              <a:avLst/>
              <a:gdLst>
                <a:gd name="connsiteX0" fmla="*/ 138165 w 160311"/>
                <a:gd name="connsiteY0" fmla="*/ 125348 h 180473"/>
                <a:gd name="connsiteX1" fmla="*/ 124960 w 160311"/>
                <a:gd name="connsiteY1" fmla="*/ 120614 h 180473"/>
                <a:gd name="connsiteX2" fmla="*/ 125396 w 160311"/>
                <a:gd name="connsiteY2" fmla="*/ 119804 h 180473"/>
                <a:gd name="connsiteX3" fmla="*/ 109761 w 160311"/>
                <a:gd name="connsiteY3" fmla="*/ 111271 h 180473"/>
                <a:gd name="connsiteX4" fmla="*/ 109761 w 160311"/>
                <a:gd name="connsiteY4" fmla="*/ 111271 h 180473"/>
                <a:gd name="connsiteX5" fmla="*/ 104903 w 160311"/>
                <a:gd name="connsiteY5" fmla="*/ 104294 h 180473"/>
                <a:gd name="connsiteX6" fmla="*/ 103346 w 160311"/>
                <a:gd name="connsiteY6" fmla="*/ 97007 h 180473"/>
                <a:gd name="connsiteX7" fmla="*/ 103034 w 160311"/>
                <a:gd name="connsiteY7" fmla="*/ 94079 h 180473"/>
                <a:gd name="connsiteX8" fmla="*/ 103346 w 160311"/>
                <a:gd name="connsiteY8" fmla="*/ 93643 h 180473"/>
                <a:gd name="connsiteX9" fmla="*/ 102910 w 160311"/>
                <a:gd name="connsiteY9" fmla="*/ 86916 h 180473"/>
                <a:gd name="connsiteX10" fmla="*/ 108018 w 160311"/>
                <a:gd name="connsiteY10" fmla="*/ 73274 h 180473"/>
                <a:gd name="connsiteX11" fmla="*/ 117049 w 160311"/>
                <a:gd name="connsiteY11" fmla="*/ 55273 h 180473"/>
                <a:gd name="connsiteX12" fmla="*/ 113935 w 160311"/>
                <a:gd name="connsiteY12" fmla="*/ 50228 h 180473"/>
                <a:gd name="connsiteX13" fmla="*/ 115679 w 160311"/>
                <a:gd name="connsiteY13" fmla="*/ 35590 h 180473"/>
                <a:gd name="connsiteX14" fmla="*/ 106647 w 160311"/>
                <a:gd name="connsiteY14" fmla="*/ 12979 h 180473"/>
                <a:gd name="connsiteX15" fmla="*/ 80859 w 160311"/>
                <a:gd name="connsiteY15" fmla="*/ 85 h 180473"/>
                <a:gd name="connsiteX16" fmla="*/ 42116 w 160311"/>
                <a:gd name="connsiteY16" fmla="*/ 30420 h 180473"/>
                <a:gd name="connsiteX17" fmla="*/ 42677 w 160311"/>
                <a:gd name="connsiteY17" fmla="*/ 34406 h 180473"/>
                <a:gd name="connsiteX18" fmla="*/ 42677 w 160311"/>
                <a:gd name="connsiteY18" fmla="*/ 34406 h 180473"/>
                <a:gd name="connsiteX19" fmla="*/ 46352 w 160311"/>
                <a:gd name="connsiteY19" fmla="*/ 51598 h 180473"/>
                <a:gd name="connsiteX20" fmla="*/ 41120 w 160311"/>
                <a:gd name="connsiteY20" fmla="*/ 55273 h 180473"/>
                <a:gd name="connsiteX21" fmla="*/ 51148 w 160311"/>
                <a:gd name="connsiteY21" fmla="*/ 73088 h 180473"/>
                <a:gd name="connsiteX22" fmla="*/ 51958 w 160311"/>
                <a:gd name="connsiteY22" fmla="*/ 77199 h 180473"/>
                <a:gd name="connsiteX23" fmla="*/ 59930 w 160311"/>
                <a:gd name="connsiteY23" fmla="*/ 92086 h 180473"/>
                <a:gd name="connsiteX24" fmla="*/ 57750 w 160311"/>
                <a:gd name="connsiteY24" fmla="*/ 105416 h 180473"/>
                <a:gd name="connsiteX25" fmla="*/ 56630 w 160311"/>
                <a:gd name="connsiteY25" fmla="*/ 103734 h 180473"/>
                <a:gd name="connsiteX26" fmla="*/ 51459 w 160311"/>
                <a:gd name="connsiteY26" fmla="*/ 111208 h 180473"/>
                <a:gd name="connsiteX27" fmla="*/ 51459 w 160311"/>
                <a:gd name="connsiteY27" fmla="*/ 111208 h 180473"/>
                <a:gd name="connsiteX28" fmla="*/ 35825 w 160311"/>
                <a:gd name="connsiteY28" fmla="*/ 119742 h 180473"/>
                <a:gd name="connsiteX29" fmla="*/ 36323 w 160311"/>
                <a:gd name="connsiteY29" fmla="*/ 120614 h 180473"/>
                <a:gd name="connsiteX30" fmla="*/ 22246 w 160311"/>
                <a:gd name="connsiteY30" fmla="*/ 125597 h 180473"/>
                <a:gd name="connsiteX31" fmla="*/ 1005 w 160311"/>
                <a:gd name="connsiteY31" fmla="*/ 165151 h 180473"/>
                <a:gd name="connsiteX32" fmla="*/ 4867 w 160311"/>
                <a:gd name="connsiteY32" fmla="*/ 180474 h 180473"/>
                <a:gd name="connsiteX33" fmla="*/ 155233 w 160311"/>
                <a:gd name="connsiteY33" fmla="*/ 180474 h 180473"/>
                <a:gd name="connsiteX34" fmla="*/ 159219 w 160311"/>
                <a:gd name="connsiteY34" fmla="*/ 165151 h 180473"/>
                <a:gd name="connsiteX35" fmla="*/ 138290 w 160311"/>
                <a:gd name="connsiteY35" fmla="*/ 125348 h 180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60311" h="180473">
                  <a:moveTo>
                    <a:pt x="138165" y="125348"/>
                  </a:moveTo>
                  <a:lnTo>
                    <a:pt x="124960" y="120614"/>
                  </a:lnTo>
                  <a:lnTo>
                    <a:pt x="125396" y="119804"/>
                  </a:lnTo>
                  <a:lnTo>
                    <a:pt x="109761" y="111271"/>
                  </a:lnTo>
                  <a:lnTo>
                    <a:pt x="109761" y="111271"/>
                  </a:lnTo>
                  <a:lnTo>
                    <a:pt x="104903" y="104294"/>
                  </a:lnTo>
                  <a:cubicBezTo>
                    <a:pt x="104156" y="102177"/>
                    <a:pt x="103595" y="99747"/>
                    <a:pt x="103346" y="97007"/>
                  </a:cubicBezTo>
                  <a:cubicBezTo>
                    <a:pt x="103346" y="96508"/>
                    <a:pt x="103159" y="95449"/>
                    <a:pt x="103034" y="94079"/>
                  </a:cubicBezTo>
                  <a:cubicBezTo>
                    <a:pt x="103159" y="93954"/>
                    <a:pt x="103222" y="93768"/>
                    <a:pt x="103346" y="93643"/>
                  </a:cubicBezTo>
                  <a:cubicBezTo>
                    <a:pt x="103346" y="91774"/>
                    <a:pt x="103222" y="89345"/>
                    <a:pt x="102910" y="86916"/>
                  </a:cubicBezTo>
                  <a:cubicBezTo>
                    <a:pt x="108080" y="79254"/>
                    <a:pt x="107706" y="78320"/>
                    <a:pt x="108018" y="73274"/>
                  </a:cubicBezTo>
                  <a:cubicBezTo>
                    <a:pt x="112315" y="73399"/>
                    <a:pt x="115866" y="67482"/>
                    <a:pt x="117049" y="55273"/>
                  </a:cubicBezTo>
                  <a:cubicBezTo>
                    <a:pt x="117547" y="49854"/>
                    <a:pt x="115742" y="49418"/>
                    <a:pt x="113935" y="50228"/>
                  </a:cubicBezTo>
                  <a:cubicBezTo>
                    <a:pt x="114620" y="44746"/>
                    <a:pt x="115057" y="39202"/>
                    <a:pt x="115679" y="35590"/>
                  </a:cubicBezTo>
                  <a:cubicBezTo>
                    <a:pt x="118918" y="18149"/>
                    <a:pt x="106647" y="12979"/>
                    <a:pt x="106647" y="12979"/>
                  </a:cubicBezTo>
                  <a:cubicBezTo>
                    <a:pt x="106647" y="12979"/>
                    <a:pt x="103409" y="-1223"/>
                    <a:pt x="80859" y="85"/>
                  </a:cubicBezTo>
                  <a:cubicBezTo>
                    <a:pt x="46663" y="2016"/>
                    <a:pt x="41493" y="24004"/>
                    <a:pt x="42116" y="30420"/>
                  </a:cubicBezTo>
                  <a:cubicBezTo>
                    <a:pt x="42178" y="31292"/>
                    <a:pt x="42428" y="32662"/>
                    <a:pt x="42677" y="34406"/>
                  </a:cubicBezTo>
                  <a:lnTo>
                    <a:pt x="42677" y="34406"/>
                  </a:lnTo>
                  <a:cubicBezTo>
                    <a:pt x="43424" y="38766"/>
                    <a:pt x="44795" y="45307"/>
                    <a:pt x="46352" y="51598"/>
                  </a:cubicBezTo>
                  <a:cubicBezTo>
                    <a:pt x="44296" y="49916"/>
                    <a:pt x="40372" y="47611"/>
                    <a:pt x="41120" y="55273"/>
                  </a:cubicBezTo>
                  <a:cubicBezTo>
                    <a:pt x="42303" y="68416"/>
                    <a:pt x="46414" y="74271"/>
                    <a:pt x="51148" y="73088"/>
                  </a:cubicBezTo>
                  <a:cubicBezTo>
                    <a:pt x="51397" y="74583"/>
                    <a:pt x="51646" y="75953"/>
                    <a:pt x="51958" y="77199"/>
                  </a:cubicBezTo>
                  <a:cubicBezTo>
                    <a:pt x="52829" y="81310"/>
                    <a:pt x="54636" y="85981"/>
                    <a:pt x="59930" y="92086"/>
                  </a:cubicBezTo>
                  <a:cubicBezTo>
                    <a:pt x="59930" y="94702"/>
                    <a:pt x="59744" y="100121"/>
                    <a:pt x="57750" y="105416"/>
                  </a:cubicBezTo>
                  <a:cubicBezTo>
                    <a:pt x="57003" y="104357"/>
                    <a:pt x="56630" y="103734"/>
                    <a:pt x="56630" y="103734"/>
                  </a:cubicBezTo>
                  <a:lnTo>
                    <a:pt x="51459" y="111208"/>
                  </a:lnTo>
                  <a:lnTo>
                    <a:pt x="51459" y="111208"/>
                  </a:lnTo>
                  <a:lnTo>
                    <a:pt x="35825" y="119742"/>
                  </a:lnTo>
                  <a:lnTo>
                    <a:pt x="36323" y="120614"/>
                  </a:lnTo>
                  <a:lnTo>
                    <a:pt x="22246" y="125597"/>
                  </a:lnTo>
                  <a:cubicBezTo>
                    <a:pt x="5989" y="131328"/>
                    <a:pt x="-3168" y="148457"/>
                    <a:pt x="1005" y="165151"/>
                  </a:cubicBezTo>
                  <a:lnTo>
                    <a:pt x="4867" y="180474"/>
                  </a:lnTo>
                  <a:lnTo>
                    <a:pt x="155233" y="180474"/>
                  </a:lnTo>
                  <a:lnTo>
                    <a:pt x="159219" y="165151"/>
                  </a:lnTo>
                  <a:cubicBezTo>
                    <a:pt x="163579" y="148457"/>
                    <a:pt x="154547" y="131203"/>
                    <a:pt x="138290" y="125348"/>
                  </a:cubicBezTo>
                  <a:close/>
                </a:path>
              </a:pathLst>
            </a:custGeom>
            <a:solidFill>
              <a:srgbClr val="FFFFFF"/>
            </a:solidFill>
            <a:ln w="6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459" name="Agrupar 458">
            <a:extLst>
              <a:ext uri="{FF2B5EF4-FFF2-40B4-BE49-F238E27FC236}">
                <a16:creationId xmlns:a16="http://schemas.microsoft.com/office/drawing/2014/main" id="{87DD0E89-94A8-A711-2850-553ED3087534}"/>
              </a:ext>
            </a:extLst>
          </p:cNvPr>
          <p:cNvGrpSpPr/>
          <p:nvPr/>
        </p:nvGrpSpPr>
        <p:grpSpPr>
          <a:xfrm>
            <a:off x="1188644" y="3542490"/>
            <a:ext cx="530700" cy="530700"/>
            <a:chOff x="15861966" y="858036"/>
            <a:chExt cx="530700" cy="530700"/>
          </a:xfrm>
        </p:grpSpPr>
        <p:sp>
          <p:nvSpPr>
            <p:cNvPr id="460" name="Forma Livre: Forma 459">
              <a:extLst>
                <a:ext uri="{FF2B5EF4-FFF2-40B4-BE49-F238E27FC236}">
                  <a16:creationId xmlns:a16="http://schemas.microsoft.com/office/drawing/2014/main" id="{BEC35370-6746-63CA-5656-B5339C5EF933}"/>
                </a:ext>
              </a:extLst>
            </p:cNvPr>
            <p:cNvSpPr/>
            <p:nvPr/>
          </p:nvSpPr>
          <p:spPr>
            <a:xfrm>
              <a:off x="15861966" y="858036"/>
              <a:ext cx="530700" cy="530700"/>
            </a:xfrm>
            <a:custGeom>
              <a:avLst/>
              <a:gdLst>
                <a:gd name="connsiteX0" fmla="*/ 530701 w 530700"/>
                <a:gd name="connsiteY0" fmla="*/ 265350 h 530700"/>
                <a:gd name="connsiteX1" fmla="*/ 265351 w 530700"/>
                <a:gd name="connsiteY1" fmla="*/ 530701 h 530700"/>
                <a:gd name="connsiteX2" fmla="*/ 0 w 530700"/>
                <a:gd name="connsiteY2" fmla="*/ 265350 h 530700"/>
                <a:gd name="connsiteX3" fmla="*/ 265351 w 530700"/>
                <a:gd name="connsiteY3" fmla="*/ 0 h 530700"/>
                <a:gd name="connsiteX4" fmla="*/ 530701 w 530700"/>
                <a:gd name="connsiteY4" fmla="*/ 265350 h 530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700" h="530700">
                  <a:moveTo>
                    <a:pt x="530701" y="265350"/>
                  </a:moveTo>
                  <a:cubicBezTo>
                    <a:pt x="530701" y="411899"/>
                    <a:pt x="411899" y="530701"/>
                    <a:pt x="265351" y="530701"/>
                  </a:cubicBezTo>
                  <a:cubicBezTo>
                    <a:pt x="118801" y="530701"/>
                    <a:pt x="0" y="411899"/>
                    <a:pt x="0" y="265350"/>
                  </a:cubicBezTo>
                  <a:cubicBezTo>
                    <a:pt x="0" y="118801"/>
                    <a:pt x="118802" y="0"/>
                    <a:pt x="265351" y="0"/>
                  </a:cubicBezTo>
                  <a:cubicBezTo>
                    <a:pt x="411900" y="0"/>
                    <a:pt x="530701" y="118801"/>
                    <a:pt x="530701" y="26535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6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grpSp>
          <p:nvGrpSpPr>
            <p:cNvPr id="461" name="Gráfico 4">
              <a:extLst>
                <a:ext uri="{FF2B5EF4-FFF2-40B4-BE49-F238E27FC236}">
                  <a16:creationId xmlns:a16="http://schemas.microsoft.com/office/drawing/2014/main" id="{04552103-6F29-36AF-30A2-3AE6C2422EA7}"/>
                </a:ext>
              </a:extLst>
            </p:cNvPr>
            <p:cNvGrpSpPr/>
            <p:nvPr/>
          </p:nvGrpSpPr>
          <p:grpSpPr>
            <a:xfrm>
              <a:off x="15980395" y="972194"/>
              <a:ext cx="293861" cy="290096"/>
              <a:chOff x="7472164" y="1071911"/>
              <a:chExt cx="293861" cy="290096"/>
            </a:xfrm>
            <a:solidFill>
              <a:srgbClr val="FFFFFF"/>
            </a:solidFill>
          </p:grpSpPr>
          <p:sp>
            <p:nvSpPr>
              <p:cNvPr id="462" name="Forma Livre: Forma 461">
                <a:extLst>
                  <a:ext uri="{FF2B5EF4-FFF2-40B4-BE49-F238E27FC236}">
                    <a16:creationId xmlns:a16="http://schemas.microsoft.com/office/drawing/2014/main" id="{040D139C-179C-F72A-7B72-417B7CF13EC4}"/>
                  </a:ext>
                </a:extLst>
              </p:cNvPr>
              <p:cNvSpPr/>
              <p:nvPr/>
            </p:nvSpPr>
            <p:spPr>
              <a:xfrm>
                <a:off x="7577664" y="1225594"/>
                <a:ext cx="93994" cy="88699"/>
              </a:xfrm>
              <a:custGeom>
                <a:avLst/>
                <a:gdLst>
                  <a:gd name="connsiteX0" fmla="*/ 0 w 93994"/>
                  <a:gd name="connsiteY0" fmla="*/ 88699 h 88699"/>
                  <a:gd name="connsiteX1" fmla="*/ 93994 w 93994"/>
                  <a:gd name="connsiteY1" fmla="*/ 44350 h 88699"/>
                  <a:gd name="connsiteX2" fmla="*/ 0 w 93994"/>
                  <a:gd name="connsiteY2" fmla="*/ 0 h 88699"/>
                  <a:gd name="connsiteX3" fmla="*/ 0 w 93994"/>
                  <a:gd name="connsiteY3" fmla="*/ 88699 h 88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3994" h="88699">
                    <a:moveTo>
                      <a:pt x="0" y="88699"/>
                    </a:moveTo>
                    <a:lnTo>
                      <a:pt x="93994" y="44350"/>
                    </a:lnTo>
                    <a:lnTo>
                      <a:pt x="0" y="0"/>
                    </a:lnTo>
                    <a:lnTo>
                      <a:pt x="0" y="88699"/>
                    </a:lnTo>
                    <a:close/>
                  </a:path>
                </a:pathLst>
              </a:custGeom>
              <a:solidFill>
                <a:srgbClr val="FFFFFF"/>
              </a:solidFill>
              <a:ln w="62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63" name="Forma Livre: Forma 462">
                <a:extLst>
                  <a:ext uri="{FF2B5EF4-FFF2-40B4-BE49-F238E27FC236}">
                    <a16:creationId xmlns:a16="http://schemas.microsoft.com/office/drawing/2014/main" id="{B134006F-4E23-AD73-5210-3CE70956690F}"/>
                  </a:ext>
                </a:extLst>
              </p:cNvPr>
              <p:cNvSpPr/>
              <p:nvPr/>
            </p:nvSpPr>
            <p:spPr>
              <a:xfrm>
                <a:off x="7472164" y="1071911"/>
                <a:ext cx="293861" cy="290096"/>
              </a:xfrm>
              <a:custGeom>
                <a:avLst/>
                <a:gdLst>
                  <a:gd name="connsiteX0" fmla="*/ 284455 w 293861"/>
                  <a:gd name="connsiteY0" fmla="*/ 106095 h 290096"/>
                  <a:gd name="connsiteX1" fmla="*/ 82577 w 293861"/>
                  <a:gd name="connsiteY1" fmla="*/ 106095 h 290096"/>
                  <a:gd name="connsiteX2" fmla="*/ 277728 w 293861"/>
                  <a:gd name="connsiteY2" fmla="*/ 58257 h 290096"/>
                  <a:gd name="connsiteX3" fmla="*/ 284580 w 293861"/>
                  <a:gd name="connsiteY3" fmla="*/ 46983 h 290096"/>
                  <a:gd name="connsiteX4" fmla="*/ 274801 w 293861"/>
                  <a:gd name="connsiteY4" fmla="*/ 7118 h 290096"/>
                  <a:gd name="connsiteX5" fmla="*/ 270565 w 293861"/>
                  <a:gd name="connsiteY5" fmla="*/ 1325 h 290096"/>
                  <a:gd name="connsiteX6" fmla="*/ 263526 w 293861"/>
                  <a:gd name="connsiteY6" fmla="*/ 266 h 290096"/>
                  <a:gd name="connsiteX7" fmla="*/ 7146 w 293861"/>
                  <a:gd name="connsiteY7" fmla="*/ 63178 h 290096"/>
                  <a:gd name="connsiteX8" fmla="*/ 1353 w 293861"/>
                  <a:gd name="connsiteY8" fmla="*/ 67414 h 290096"/>
                  <a:gd name="connsiteX9" fmla="*/ 294 w 293861"/>
                  <a:gd name="connsiteY9" fmla="*/ 74515 h 290096"/>
                  <a:gd name="connsiteX10" fmla="*/ 10073 w 293861"/>
                  <a:gd name="connsiteY10" fmla="*/ 114379 h 290096"/>
                  <a:gd name="connsiteX11" fmla="*/ 11194 w 293861"/>
                  <a:gd name="connsiteY11" fmla="*/ 116871 h 290096"/>
                  <a:gd name="connsiteX12" fmla="*/ 11194 w 293861"/>
                  <a:gd name="connsiteY12" fmla="*/ 280753 h 290096"/>
                  <a:gd name="connsiteX13" fmla="*/ 20538 w 293861"/>
                  <a:gd name="connsiteY13" fmla="*/ 290096 h 290096"/>
                  <a:gd name="connsiteX14" fmla="*/ 284518 w 293861"/>
                  <a:gd name="connsiteY14" fmla="*/ 290096 h 290096"/>
                  <a:gd name="connsiteX15" fmla="*/ 293861 w 293861"/>
                  <a:gd name="connsiteY15" fmla="*/ 280753 h 290096"/>
                  <a:gd name="connsiteX16" fmla="*/ 293861 w 293861"/>
                  <a:gd name="connsiteY16" fmla="*/ 115501 h 290096"/>
                  <a:gd name="connsiteX17" fmla="*/ 284518 w 293861"/>
                  <a:gd name="connsiteY17" fmla="*/ 106157 h 290096"/>
                  <a:gd name="connsiteX18" fmla="*/ 158570 w 293861"/>
                  <a:gd name="connsiteY18" fmla="*/ 68223 h 290096"/>
                  <a:gd name="connsiteX19" fmla="*/ 126180 w 293861"/>
                  <a:gd name="connsiteY19" fmla="*/ 76134 h 290096"/>
                  <a:gd name="connsiteX20" fmla="*/ 134277 w 293861"/>
                  <a:gd name="connsiteY20" fmla="*/ 51094 h 290096"/>
                  <a:gd name="connsiteX21" fmla="*/ 166667 w 293861"/>
                  <a:gd name="connsiteY21" fmla="*/ 43183 h 290096"/>
                  <a:gd name="connsiteX22" fmla="*/ 158570 w 293861"/>
                  <a:gd name="connsiteY22" fmla="*/ 68223 h 290096"/>
                  <a:gd name="connsiteX23" fmla="*/ 187970 w 293861"/>
                  <a:gd name="connsiteY23" fmla="*/ 37951 h 290096"/>
                  <a:gd name="connsiteX24" fmla="*/ 216997 w 293861"/>
                  <a:gd name="connsiteY24" fmla="*/ 30850 h 290096"/>
                  <a:gd name="connsiteX25" fmla="*/ 208899 w 293861"/>
                  <a:gd name="connsiteY25" fmla="*/ 55890 h 290096"/>
                  <a:gd name="connsiteX26" fmla="*/ 179873 w 293861"/>
                  <a:gd name="connsiteY26" fmla="*/ 62991 h 290096"/>
                  <a:gd name="connsiteX27" fmla="*/ 187970 w 293861"/>
                  <a:gd name="connsiteY27" fmla="*/ 37951 h 290096"/>
                  <a:gd name="connsiteX28" fmla="*/ 104877 w 293861"/>
                  <a:gd name="connsiteY28" fmla="*/ 81366 h 290096"/>
                  <a:gd name="connsiteX29" fmla="*/ 70742 w 293861"/>
                  <a:gd name="connsiteY29" fmla="*/ 89713 h 290096"/>
                  <a:gd name="connsiteX30" fmla="*/ 78840 w 293861"/>
                  <a:gd name="connsiteY30" fmla="*/ 64673 h 290096"/>
                  <a:gd name="connsiteX31" fmla="*/ 112974 w 293861"/>
                  <a:gd name="connsiteY31" fmla="*/ 56326 h 290096"/>
                  <a:gd name="connsiteX32" fmla="*/ 104877 w 293861"/>
                  <a:gd name="connsiteY32" fmla="*/ 81366 h 290096"/>
                  <a:gd name="connsiteX33" fmla="*/ 264212 w 293861"/>
                  <a:gd name="connsiteY33" fmla="*/ 42311 h 290096"/>
                  <a:gd name="connsiteX34" fmla="*/ 230264 w 293861"/>
                  <a:gd name="connsiteY34" fmla="*/ 50658 h 290096"/>
                  <a:gd name="connsiteX35" fmla="*/ 238362 w 293861"/>
                  <a:gd name="connsiteY35" fmla="*/ 25618 h 290096"/>
                  <a:gd name="connsiteX36" fmla="*/ 258917 w 293861"/>
                  <a:gd name="connsiteY36" fmla="*/ 20572 h 290096"/>
                  <a:gd name="connsiteX37" fmla="*/ 264274 w 293861"/>
                  <a:gd name="connsiteY37" fmla="*/ 42311 h 290096"/>
                  <a:gd name="connsiteX38" fmla="*/ 57537 w 293861"/>
                  <a:gd name="connsiteY38" fmla="*/ 69968 h 290096"/>
                  <a:gd name="connsiteX39" fmla="*/ 49440 w 293861"/>
                  <a:gd name="connsiteY39" fmla="*/ 95008 h 290096"/>
                  <a:gd name="connsiteX40" fmla="*/ 25957 w 293861"/>
                  <a:gd name="connsiteY40" fmla="*/ 100801 h 290096"/>
                  <a:gd name="connsiteX41" fmla="*/ 20600 w 293861"/>
                  <a:gd name="connsiteY41" fmla="*/ 79062 h 290096"/>
                  <a:gd name="connsiteX42" fmla="*/ 57537 w 293861"/>
                  <a:gd name="connsiteY42" fmla="*/ 70030 h 290096"/>
                  <a:gd name="connsiteX43" fmla="*/ 275112 w 293861"/>
                  <a:gd name="connsiteY43" fmla="*/ 271347 h 290096"/>
                  <a:gd name="connsiteX44" fmla="*/ 29819 w 293861"/>
                  <a:gd name="connsiteY44" fmla="*/ 271347 h 290096"/>
                  <a:gd name="connsiteX45" fmla="*/ 29819 w 293861"/>
                  <a:gd name="connsiteY45" fmla="*/ 124782 h 290096"/>
                  <a:gd name="connsiteX46" fmla="*/ 275112 w 293861"/>
                  <a:gd name="connsiteY46" fmla="*/ 124782 h 290096"/>
                  <a:gd name="connsiteX47" fmla="*/ 275112 w 293861"/>
                  <a:gd name="connsiteY47" fmla="*/ 271347 h 290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93861" h="290096">
                    <a:moveTo>
                      <a:pt x="284455" y="106095"/>
                    </a:moveTo>
                    <a:lnTo>
                      <a:pt x="82577" y="106095"/>
                    </a:lnTo>
                    <a:lnTo>
                      <a:pt x="277728" y="58257"/>
                    </a:lnTo>
                    <a:cubicBezTo>
                      <a:pt x="282774" y="57011"/>
                      <a:pt x="285826" y="51966"/>
                      <a:pt x="284580" y="46983"/>
                    </a:cubicBezTo>
                    <a:lnTo>
                      <a:pt x="274801" y="7118"/>
                    </a:lnTo>
                    <a:cubicBezTo>
                      <a:pt x="274240" y="4689"/>
                      <a:pt x="272683" y="2633"/>
                      <a:pt x="270565" y="1325"/>
                    </a:cubicBezTo>
                    <a:cubicBezTo>
                      <a:pt x="268448" y="17"/>
                      <a:pt x="265893" y="-294"/>
                      <a:pt x="263526" y="266"/>
                    </a:cubicBezTo>
                    <a:lnTo>
                      <a:pt x="7146" y="63178"/>
                    </a:lnTo>
                    <a:cubicBezTo>
                      <a:pt x="4716" y="63801"/>
                      <a:pt x="2661" y="65296"/>
                      <a:pt x="1353" y="67414"/>
                    </a:cubicBezTo>
                    <a:cubicBezTo>
                      <a:pt x="45" y="69531"/>
                      <a:pt x="-329" y="72085"/>
                      <a:pt x="294" y="74515"/>
                    </a:cubicBezTo>
                    <a:lnTo>
                      <a:pt x="10073" y="114379"/>
                    </a:lnTo>
                    <a:cubicBezTo>
                      <a:pt x="10323" y="115314"/>
                      <a:pt x="10696" y="116123"/>
                      <a:pt x="11194" y="116871"/>
                    </a:cubicBezTo>
                    <a:lnTo>
                      <a:pt x="11194" y="280753"/>
                    </a:lnTo>
                    <a:cubicBezTo>
                      <a:pt x="11194" y="285923"/>
                      <a:pt x="15368" y="290096"/>
                      <a:pt x="20538" y="290096"/>
                    </a:cubicBezTo>
                    <a:lnTo>
                      <a:pt x="284518" y="290096"/>
                    </a:lnTo>
                    <a:cubicBezTo>
                      <a:pt x="289688" y="290096"/>
                      <a:pt x="293861" y="285923"/>
                      <a:pt x="293861" y="280753"/>
                    </a:cubicBezTo>
                    <a:lnTo>
                      <a:pt x="293861" y="115501"/>
                    </a:lnTo>
                    <a:cubicBezTo>
                      <a:pt x="293861" y="110331"/>
                      <a:pt x="289688" y="106157"/>
                      <a:pt x="284518" y="106157"/>
                    </a:cubicBezTo>
                    <a:close/>
                    <a:moveTo>
                      <a:pt x="158570" y="68223"/>
                    </a:moveTo>
                    <a:lnTo>
                      <a:pt x="126180" y="76134"/>
                    </a:lnTo>
                    <a:lnTo>
                      <a:pt x="134277" y="51094"/>
                    </a:lnTo>
                    <a:lnTo>
                      <a:pt x="166667" y="43183"/>
                    </a:lnTo>
                    <a:lnTo>
                      <a:pt x="158570" y="68223"/>
                    </a:lnTo>
                    <a:close/>
                    <a:moveTo>
                      <a:pt x="187970" y="37951"/>
                    </a:moveTo>
                    <a:lnTo>
                      <a:pt x="216997" y="30850"/>
                    </a:lnTo>
                    <a:lnTo>
                      <a:pt x="208899" y="55890"/>
                    </a:lnTo>
                    <a:lnTo>
                      <a:pt x="179873" y="62991"/>
                    </a:lnTo>
                    <a:lnTo>
                      <a:pt x="187970" y="37951"/>
                    </a:lnTo>
                    <a:close/>
                    <a:moveTo>
                      <a:pt x="104877" y="81366"/>
                    </a:moveTo>
                    <a:lnTo>
                      <a:pt x="70742" y="89713"/>
                    </a:lnTo>
                    <a:lnTo>
                      <a:pt x="78840" y="64673"/>
                    </a:lnTo>
                    <a:lnTo>
                      <a:pt x="112974" y="56326"/>
                    </a:lnTo>
                    <a:lnTo>
                      <a:pt x="104877" y="81366"/>
                    </a:lnTo>
                    <a:close/>
                    <a:moveTo>
                      <a:pt x="264212" y="42311"/>
                    </a:moveTo>
                    <a:lnTo>
                      <a:pt x="230264" y="50658"/>
                    </a:lnTo>
                    <a:lnTo>
                      <a:pt x="238362" y="25618"/>
                    </a:lnTo>
                    <a:lnTo>
                      <a:pt x="258917" y="20572"/>
                    </a:lnTo>
                    <a:lnTo>
                      <a:pt x="264274" y="42311"/>
                    </a:lnTo>
                    <a:close/>
                    <a:moveTo>
                      <a:pt x="57537" y="69968"/>
                    </a:moveTo>
                    <a:lnTo>
                      <a:pt x="49440" y="95008"/>
                    </a:lnTo>
                    <a:lnTo>
                      <a:pt x="25957" y="100801"/>
                    </a:lnTo>
                    <a:lnTo>
                      <a:pt x="20600" y="79062"/>
                    </a:lnTo>
                    <a:lnTo>
                      <a:pt x="57537" y="70030"/>
                    </a:lnTo>
                    <a:close/>
                    <a:moveTo>
                      <a:pt x="275112" y="271347"/>
                    </a:moveTo>
                    <a:lnTo>
                      <a:pt x="29819" y="271347"/>
                    </a:lnTo>
                    <a:lnTo>
                      <a:pt x="29819" y="124782"/>
                    </a:lnTo>
                    <a:lnTo>
                      <a:pt x="275112" y="124782"/>
                    </a:lnTo>
                    <a:lnTo>
                      <a:pt x="275112" y="271347"/>
                    </a:lnTo>
                    <a:close/>
                  </a:path>
                </a:pathLst>
              </a:custGeom>
              <a:solidFill>
                <a:srgbClr val="FFFFFF"/>
              </a:solidFill>
              <a:ln w="62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</p:grpSp>
      <p:grpSp>
        <p:nvGrpSpPr>
          <p:cNvPr id="464" name="Agrupar 463">
            <a:extLst>
              <a:ext uri="{FF2B5EF4-FFF2-40B4-BE49-F238E27FC236}">
                <a16:creationId xmlns:a16="http://schemas.microsoft.com/office/drawing/2014/main" id="{B6A0D7C1-8E9D-947C-B72E-3ED83A9367C6}"/>
              </a:ext>
            </a:extLst>
          </p:cNvPr>
          <p:cNvGrpSpPr/>
          <p:nvPr/>
        </p:nvGrpSpPr>
        <p:grpSpPr>
          <a:xfrm>
            <a:off x="9821368" y="3679639"/>
            <a:ext cx="530700" cy="530700"/>
            <a:chOff x="15593712" y="-190909"/>
            <a:chExt cx="530700" cy="530700"/>
          </a:xfrm>
        </p:grpSpPr>
        <p:sp>
          <p:nvSpPr>
            <p:cNvPr id="465" name="Forma Livre: Forma 464">
              <a:extLst>
                <a:ext uri="{FF2B5EF4-FFF2-40B4-BE49-F238E27FC236}">
                  <a16:creationId xmlns:a16="http://schemas.microsoft.com/office/drawing/2014/main" id="{800B5FC3-4D3F-0C3D-EA83-E555D487EEE4}"/>
                </a:ext>
              </a:extLst>
            </p:cNvPr>
            <p:cNvSpPr/>
            <p:nvPr/>
          </p:nvSpPr>
          <p:spPr>
            <a:xfrm>
              <a:off x="15593712" y="-190909"/>
              <a:ext cx="530700" cy="530700"/>
            </a:xfrm>
            <a:custGeom>
              <a:avLst/>
              <a:gdLst>
                <a:gd name="connsiteX0" fmla="*/ 530701 w 530700"/>
                <a:gd name="connsiteY0" fmla="*/ 265350 h 530700"/>
                <a:gd name="connsiteX1" fmla="*/ 265351 w 530700"/>
                <a:gd name="connsiteY1" fmla="*/ 530701 h 530700"/>
                <a:gd name="connsiteX2" fmla="*/ 0 w 530700"/>
                <a:gd name="connsiteY2" fmla="*/ 265350 h 530700"/>
                <a:gd name="connsiteX3" fmla="*/ 265351 w 530700"/>
                <a:gd name="connsiteY3" fmla="*/ 0 h 530700"/>
                <a:gd name="connsiteX4" fmla="*/ 530701 w 530700"/>
                <a:gd name="connsiteY4" fmla="*/ 265350 h 530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700" h="530700">
                  <a:moveTo>
                    <a:pt x="530701" y="265350"/>
                  </a:moveTo>
                  <a:cubicBezTo>
                    <a:pt x="530701" y="411899"/>
                    <a:pt x="411899" y="530701"/>
                    <a:pt x="265351" y="530701"/>
                  </a:cubicBezTo>
                  <a:cubicBezTo>
                    <a:pt x="118801" y="530701"/>
                    <a:pt x="0" y="411899"/>
                    <a:pt x="0" y="265350"/>
                  </a:cubicBezTo>
                  <a:cubicBezTo>
                    <a:pt x="0" y="118801"/>
                    <a:pt x="118802" y="0"/>
                    <a:pt x="265351" y="0"/>
                  </a:cubicBezTo>
                  <a:cubicBezTo>
                    <a:pt x="411900" y="0"/>
                    <a:pt x="530701" y="118801"/>
                    <a:pt x="530701" y="265350"/>
                  </a:cubicBezTo>
                  <a:close/>
                </a:path>
              </a:pathLst>
            </a:custGeom>
            <a:solidFill>
              <a:srgbClr val="DC5149"/>
            </a:solidFill>
            <a:ln w="6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66" name="Forma Livre: Forma 465">
              <a:extLst>
                <a:ext uri="{FF2B5EF4-FFF2-40B4-BE49-F238E27FC236}">
                  <a16:creationId xmlns:a16="http://schemas.microsoft.com/office/drawing/2014/main" id="{86111430-9198-D861-D25C-FC218F1C3843}"/>
                </a:ext>
              </a:extLst>
            </p:cNvPr>
            <p:cNvSpPr/>
            <p:nvPr/>
          </p:nvSpPr>
          <p:spPr>
            <a:xfrm>
              <a:off x="15819612" y="15886"/>
              <a:ext cx="115647" cy="118732"/>
            </a:xfrm>
            <a:custGeom>
              <a:avLst/>
              <a:gdLst>
                <a:gd name="connsiteX0" fmla="*/ 1070155 w 1069842"/>
                <a:gd name="connsiteY0" fmla="*/ 549430 h 1098377"/>
                <a:gd name="connsiteX1" fmla="*/ 535215 w 1069842"/>
                <a:gd name="connsiteY1" fmla="*/ 824287 h 1098377"/>
                <a:gd name="connsiteX2" fmla="*/ 313 w 1069842"/>
                <a:gd name="connsiteY2" fmla="*/ 1098607 h 1098377"/>
                <a:gd name="connsiteX3" fmla="*/ 313 w 1069842"/>
                <a:gd name="connsiteY3" fmla="*/ 230 h 1098377"/>
                <a:gd name="connsiteX4" fmla="*/ 535215 w 1069842"/>
                <a:gd name="connsiteY4" fmla="*/ 274550 h 1098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69842" h="1098377">
                  <a:moveTo>
                    <a:pt x="1070155" y="549430"/>
                  </a:moveTo>
                  <a:lnTo>
                    <a:pt x="535215" y="824287"/>
                  </a:lnTo>
                  <a:lnTo>
                    <a:pt x="313" y="1098607"/>
                  </a:lnTo>
                  <a:lnTo>
                    <a:pt x="313" y="230"/>
                  </a:lnTo>
                  <a:lnTo>
                    <a:pt x="535215" y="274550"/>
                  </a:lnTo>
                  <a:close/>
                </a:path>
              </a:pathLst>
            </a:custGeom>
            <a:no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  <p:sp>
          <p:nvSpPr>
            <p:cNvPr id="467" name="Forma Livre: Forma 466">
              <a:extLst>
                <a:ext uri="{FF2B5EF4-FFF2-40B4-BE49-F238E27FC236}">
                  <a16:creationId xmlns:a16="http://schemas.microsoft.com/office/drawing/2014/main" id="{4BD8023D-CBEC-0724-F338-A7E1070FF821}"/>
                </a:ext>
              </a:extLst>
            </p:cNvPr>
            <p:cNvSpPr/>
            <p:nvPr/>
          </p:nvSpPr>
          <p:spPr>
            <a:xfrm>
              <a:off x="15668380" y="-58187"/>
              <a:ext cx="385492" cy="266880"/>
            </a:xfrm>
            <a:custGeom>
              <a:avLst/>
              <a:gdLst>
                <a:gd name="connsiteX0" fmla="*/ 603804 w 3566160"/>
                <a:gd name="connsiteY0" fmla="*/ 230 h 2468880"/>
                <a:gd name="connsiteX1" fmla="*/ 2962956 w 3566160"/>
                <a:gd name="connsiteY1" fmla="*/ 230 h 2468880"/>
                <a:gd name="connsiteX2" fmla="*/ 3566460 w 3566160"/>
                <a:gd name="connsiteY2" fmla="*/ 603734 h 2468880"/>
                <a:gd name="connsiteX3" fmla="*/ 3566460 w 3566160"/>
                <a:gd name="connsiteY3" fmla="*/ 1865606 h 2468880"/>
                <a:gd name="connsiteX4" fmla="*/ 2962956 w 3566160"/>
                <a:gd name="connsiteY4" fmla="*/ 2469110 h 2468880"/>
                <a:gd name="connsiteX5" fmla="*/ 603804 w 3566160"/>
                <a:gd name="connsiteY5" fmla="*/ 2469110 h 2468880"/>
                <a:gd name="connsiteX6" fmla="*/ 300 w 3566160"/>
                <a:gd name="connsiteY6" fmla="*/ 1865606 h 2468880"/>
                <a:gd name="connsiteX7" fmla="*/ 300 w 3566160"/>
                <a:gd name="connsiteY7" fmla="*/ 603734 h 2468880"/>
                <a:gd name="connsiteX8" fmla="*/ 603804 w 3566160"/>
                <a:gd name="connsiteY8" fmla="*/ 230 h 2468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66160" h="2468880">
                  <a:moveTo>
                    <a:pt x="603804" y="230"/>
                  </a:moveTo>
                  <a:lnTo>
                    <a:pt x="2962956" y="230"/>
                  </a:lnTo>
                  <a:cubicBezTo>
                    <a:pt x="3296249" y="230"/>
                    <a:pt x="3566460" y="333523"/>
                    <a:pt x="3566460" y="603734"/>
                  </a:cubicBezTo>
                  <a:lnTo>
                    <a:pt x="3566460" y="1865606"/>
                  </a:lnTo>
                  <a:cubicBezTo>
                    <a:pt x="3566460" y="2198899"/>
                    <a:pt x="3296272" y="2469110"/>
                    <a:pt x="2962956" y="2469110"/>
                  </a:cubicBezTo>
                  <a:lnTo>
                    <a:pt x="603804" y="2469110"/>
                  </a:lnTo>
                  <a:cubicBezTo>
                    <a:pt x="270511" y="2469110"/>
                    <a:pt x="300" y="2135817"/>
                    <a:pt x="300" y="1865606"/>
                  </a:cubicBezTo>
                  <a:lnTo>
                    <a:pt x="300" y="603734"/>
                  </a:lnTo>
                  <a:cubicBezTo>
                    <a:pt x="300" y="270441"/>
                    <a:pt x="270489" y="230"/>
                    <a:pt x="603804" y="230"/>
                  </a:cubicBezTo>
                  <a:close/>
                </a:path>
              </a:pathLst>
            </a:custGeom>
            <a:no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468" name="Agrupar 467">
            <a:extLst>
              <a:ext uri="{FF2B5EF4-FFF2-40B4-BE49-F238E27FC236}">
                <a16:creationId xmlns:a16="http://schemas.microsoft.com/office/drawing/2014/main" id="{00E4F452-06F1-5E40-7046-B46858CBC0D7}"/>
              </a:ext>
            </a:extLst>
          </p:cNvPr>
          <p:cNvGrpSpPr/>
          <p:nvPr/>
        </p:nvGrpSpPr>
        <p:grpSpPr>
          <a:xfrm>
            <a:off x="2251758" y="4864764"/>
            <a:ext cx="510768" cy="510768"/>
            <a:chOff x="15979194" y="249536"/>
            <a:chExt cx="510768" cy="510768"/>
          </a:xfrm>
        </p:grpSpPr>
        <p:sp>
          <p:nvSpPr>
            <p:cNvPr id="469" name="Forma Livre: Forma 468">
              <a:extLst>
                <a:ext uri="{FF2B5EF4-FFF2-40B4-BE49-F238E27FC236}">
                  <a16:creationId xmlns:a16="http://schemas.microsoft.com/office/drawing/2014/main" id="{3C5E68C9-9272-E8D5-B8D9-6FC091C20F1A}"/>
                </a:ext>
              </a:extLst>
            </p:cNvPr>
            <p:cNvSpPr/>
            <p:nvPr/>
          </p:nvSpPr>
          <p:spPr>
            <a:xfrm>
              <a:off x="15979194" y="249536"/>
              <a:ext cx="510768" cy="510768"/>
            </a:xfrm>
            <a:custGeom>
              <a:avLst/>
              <a:gdLst>
                <a:gd name="connsiteX0" fmla="*/ 510768 w 510768"/>
                <a:gd name="connsiteY0" fmla="*/ 255384 h 510768"/>
                <a:gd name="connsiteX1" fmla="*/ 255384 w 510768"/>
                <a:gd name="connsiteY1" fmla="*/ 0 h 510768"/>
                <a:gd name="connsiteX2" fmla="*/ 0 w 510768"/>
                <a:gd name="connsiteY2" fmla="*/ 255384 h 510768"/>
                <a:gd name="connsiteX3" fmla="*/ 255384 w 510768"/>
                <a:gd name="connsiteY3" fmla="*/ 510768 h 510768"/>
                <a:gd name="connsiteX4" fmla="*/ 510768 w 510768"/>
                <a:gd name="connsiteY4" fmla="*/ 255384 h 510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0768" h="510768">
                  <a:moveTo>
                    <a:pt x="510768" y="255384"/>
                  </a:moveTo>
                  <a:cubicBezTo>
                    <a:pt x="510768" y="114362"/>
                    <a:pt x="396406" y="0"/>
                    <a:pt x="255384" y="0"/>
                  </a:cubicBezTo>
                  <a:cubicBezTo>
                    <a:pt x="114362" y="0"/>
                    <a:pt x="0" y="114362"/>
                    <a:pt x="0" y="255384"/>
                  </a:cubicBezTo>
                  <a:cubicBezTo>
                    <a:pt x="0" y="396406"/>
                    <a:pt x="114362" y="510768"/>
                    <a:pt x="255384" y="510768"/>
                  </a:cubicBezTo>
                  <a:cubicBezTo>
                    <a:pt x="396406" y="510768"/>
                    <a:pt x="510768" y="396406"/>
                    <a:pt x="510768" y="255384"/>
                  </a:cubicBezTo>
                  <a:close/>
                </a:path>
              </a:pathLst>
            </a:custGeom>
            <a:solidFill>
              <a:srgbClr val="317480"/>
            </a:solidFill>
            <a:ln w="6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70" name="Gráfico 6">
              <a:extLst>
                <a:ext uri="{FF2B5EF4-FFF2-40B4-BE49-F238E27FC236}">
                  <a16:creationId xmlns:a16="http://schemas.microsoft.com/office/drawing/2014/main" id="{1DCCD355-7794-5114-F23A-F24602580B00}"/>
                </a:ext>
              </a:extLst>
            </p:cNvPr>
            <p:cNvSpPr/>
            <p:nvPr/>
          </p:nvSpPr>
          <p:spPr>
            <a:xfrm>
              <a:off x="16085665" y="394641"/>
              <a:ext cx="332990" cy="246060"/>
            </a:xfrm>
            <a:custGeom>
              <a:avLst/>
              <a:gdLst>
                <a:gd name="connsiteX0" fmla="*/ 1687200 w 1948738"/>
                <a:gd name="connsiteY0" fmla="*/ 390769 h 1439999"/>
                <a:gd name="connsiteX1" fmla="*/ 1587200 w 1948738"/>
                <a:gd name="connsiteY1" fmla="*/ 149231 h 1439999"/>
                <a:gd name="connsiteX2" fmla="*/ 1582585 w 1948738"/>
                <a:gd name="connsiteY2" fmla="*/ 144615 h 1439999"/>
                <a:gd name="connsiteX3" fmla="*/ 1287200 w 1948738"/>
                <a:gd name="connsiteY3" fmla="*/ 1538 h 1439999"/>
                <a:gd name="connsiteX4" fmla="*/ 1250277 w 1948738"/>
                <a:gd name="connsiteY4" fmla="*/ 0 h 1439999"/>
                <a:gd name="connsiteX5" fmla="*/ 947200 w 1948738"/>
                <a:gd name="connsiteY5" fmla="*/ 180000 h 1439999"/>
                <a:gd name="connsiteX6" fmla="*/ 870277 w 1948738"/>
                <a:gd name="connsiteY6" fmla="*/ 355385 h 1439999"/>
                <a:gd name="connsiteX7" fmla="*/ 788738 w 1948738"/>
                <a:gd name="connsiteY7" fmla="*/ 536923 h 1439999"/>
                <a:gd name="connsiteX8" fmla="*/ 513354 w 1948738"/>
                <a:gd name="connsiteY8" fmla="*/ 656923 h 1439999"/>
                <a:gd name="connsiteX9" fmla="*/ 499508 w 1948738"/>
                <a:gd name="connsiteY9" fmla="*/ 656923 h 1439999"/>
                <a:gd name="connsiteX10" fmla="*/ 213354 w 1948738"/>
                <a:gd name="connsiteY10" fmla="*/ 578462 h 1439999"/>
                <a:gd name="connsiteX11" fmla="*/ 53354 w 1948738"/>
                <a:gd name="connsiteY11" fmla="*/ 435385 h 1439999"/>
                <a:gd name="connsiteX12" fmla="*/ 17969 w 1948738"/>
                <a:gd name="connsiteY12" fmla="*/ 393846 h 1439999"/>
                <a:gd name="connsiteX13" fmla="*/ 11815 w 1948738"/>
                <a:gd name="connsiteY13" fmla="*/ 447692 h 1439999"/>
                <a:gd name="connsiteX14" fmla="*/ 2585 w 1948738"/>
                <a:gd name="connsiteY14" fmla="*/ 735385 h 1439999"/>
                <a:gd name="connsiteX15" fmla="*/ 236431 w 1948738"/>
                <a:gd name="connsiteY15" fmla="*/ 1221539 h 1439999"/>
                <a:gd name="connsiteX16" fmla="*/ 887200 w 1948738"/>
                <a:gd name="connsiteY16" fmla="*/ 1440000 h 1439999"/>
                <a:gd name="connsiteX17" fmla="*/ 1581046 w 1948738"/>
                <a:gd name="connsiteY17" fmla="*/ 1013846 h 1439999"/>
                <a:gd name="connsiteX18" fmla="*/ 1679508 w 1948738"/>
                <a:gd name="connsiteY18" fmla="*/ 692308 h 1439999"/>
                <a:gd name="connsiteX19" fmla="*/ 1948738 w 1948738"/>
                <a:gd name="connsiteY19" fmla="*/ 521539 h 1439999"/>
                <a:gd name="connsiteX20" fmla="*/ 1687200 w 1948738"/>
                <a:gd name="connsiteY20" fmla="*/ 390769 h 1439999"/>
                <a:gd name="connsiteX21" fmla="*/ 1636431 w 1948738"/>
                <a:gd name="connsiteY21" fmla="*/ 667692 h 1439999"/>
                <a:gd name="connsiteX22" fmla="*/ 1636431 w 1948738"/>
                <a:gd name="connsiteY22" fmla="*/ 680000 h 1439999"/>
                <a:gd name="connsiteX23" fmla="*/ 1544123 w 1948738"/>
                <a:gd name="connsiteY23" fmla="*/ 990769 h 1439999"/>
                <a:gd name="connsiteX24" fmla="*/ 890277 w 1948738"/>
                <a:gd name="connsiteY24" fmla="*/ 1395385 h 1439999"/>
                <a:gd name="connsiteX25" fmla="*/ 271815 w 1948738"/>
                <a:gd name="connsiteY25" fmla="*/ 1189231 h 1439999"/>
                <a:gd name="connsiteX26" fmla="*/ 51815 w 1948738"/>
                <a:gd name="connsiteY26" fmla="*/ 732308 h 1439999"/>
                <a:gd name="connsiteX27" fmla="*/ 56431 w 1948738"/>
                <a:gd name="connsiteY27" fmla="*/ 506154 h 1439999"/>
                <a:gd name="connsiteX28" fmla="*/ 193354 w 1948738"/>
                <a:gd name="connsiteY28" fmla="*/ 620000 h 1439999"/>
                <a:gd name="connsiteX29" fmla="*/ 501046 w 1948738"/>
                <a:gd name="connsiteY29" fmla="*/ 704615 h 1439999"/>
                <a:gd name="connsiteX30" fmla="*/ 516431 w 1948738"/>
                <a:gd name="connsiteY30" fmla="*/ 704615 h 1439999"/>
                <a:gd name="connsiteX31" fmla="*/ 827200 w 1948738"/>
                <a:gd name="connsiteY31" fmla="*/ 566154 h 1439999"/>
                <a:gd name="connsiteX32" fmla="*/ 914892 w 1948738"/>
                <a:gd name="connsiteY32" fmla="*/ 372308 h 1439999"/>
                <a:gd name="connsiteX33" fmla="*/ 985662 w 1948738"/>
                <a:gd name="connsiteY33" fmla="*/ 209231 h 1439999"/>
                <a:gd name="connsiteX34" fmla="*/ 1250277 w 1948738"/>
                <a:gd name="connsiteY34" fmla="*/ 46154 h 1439999"/>
                <a:gd name="connsiteX35" fmla="*/ 1284123 w 1948738"/>
                <a:gd name="connsiteY35" fmla="*/ 47692 h 1439999"/>
                <a:gd name="connsiteX36" fmla="*/ 1550277 w 1948738"/>
                <a:gd name="connsiteY36" fmla="*/ 176923 h 1439999"/>
                <a:gd name="connsiteX37" fmla="*/ 1554892 w 1948738"/>
                <a:gd name="connsiteY37" fmla="*/ 181538 h 1439999"/>
                <a:gd name="connsiteX38" fmla="*/ 1644123 w 1948738"/>
                <a:gd name="connsiteY38" fmla="*/ 410769 h 1439999"/>
                <a:gd name="connsiteX39" fmla="*/ 1645662 w 1948738"/>
                <a:gd name="connsiteY39" fmla="*/ 421538 h 1439999"/>
                <a:gd name="connsiteX40" fmla="*/ 1856431 w 1948738"/>
                <a:gd name="connsiteY40" fmla="*/ 526154 h 1439999"/>
                <a:gd name="connsiteX41" fmla="*/ 1636431 w 1948738"/>
                <a:gd name="connsiteY41" fmla="*/ 667692 h 143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948738" h="1439999">
                  <a:moveTo>
                    <a:pt x="1687200" y="390769"/>
                  </a:moveTo>
                  <a:cubicBezTo>
                    <a:pt x="1677969" y="349231"/>
                    <a:pt x="1642585" y="204615"/>
                    <a:pt x="1587200" y="149231"/>
                  </a:cubicBezTo>
                  <a:lnTo>
                    <a:pt x="1582585" y="144615"/>
                  </a:lnTo>
                  <a:cubicBezTo>
                    <a:pt x="1522585" y="84615"/>
                    <a:pt x="1454892" y="16923"/>
                    <a:pt x="1287200" y="1538"/>
                  </a:cubicBezTo>
                  <a:cubicBezTo>
                    <a:pt x="1274892" y="0"/>
                    <a:pt x="1262585" y="0"/>
                    <a:pt x="1250277" y="0"/>
                  </a:cubicBezTo>
                  <a:cubicBezTo>
                    <a:pt x="1096431" y="0"/>
                    <a:pt x="1010277" y="90769"/>
                    <a:pt x="947200" y="180000"/>
                  </a:cubicBezTo>
                  <a:cubicBezTo>
                    <a:pt x="914892" y="224615"/>
                    <a:pt x="893354" y="287692"/>
                    <a:pt x="870277" y="355385"/>
                  </a:cubicBezTo>
                  <a:cubicBezTo>
                    <a:pt x="847200" y="421538"/>
                    <a:pt x="824123" y="490769"/>
                    <a:pt x="788738" y="536923"/>
                  </a:cubicBezTo>
                  <a:cubicBezTo>
                    <a:pt x="716431" y="635385"/>
                    <a:pt x="585662" y="653846"/>
                    <a:pt x="513354" y="656923"/>
                  </a:cubicBezTo>
                  <a:cubicBezTo>
                    <a:pt x="508738" y="656923"/>
                    <a:pt x="504123" y="656923"/>
                    <a:pt x="499508" y="656923"/>
                  </a:cubicBezTo>
                  <a:cubicBezTo>
                    <a:pt x="411815" y="656923"/>
                    <a:pt x="304123" y="627692"/>
                    <a:pt x="213354" y="578462"/>
                  </a:cubicBezTo>
                  <a:cubicBezTo>
                    <a:pt x="136431" y="536923"/>
                    <a:pt x="54892" y="436923"/>
                    <a:pt x="53354" y="435385"/>
                  </a:cubicBezTo>
                  <a:lnTo>
                    <a:pt x="17969" y="393846"/>
                  </a:lnTo>
                  <a:lnTo>
                    <a:pt x="11815" y="447692"/>
                  </a:lnTo>
                  <a:cubicBezTo>
                    <a:pt x="11815" y="455385"/>
                    <a:pt x="-6646" y="618462"/>
                    <a:pt x="2585" y="735385"/>
                  </a:cubicBezTo>
                  <a:cubicBezTo>
                    <a:pt x="16431" y="910769"/>
                    <a:pt x="107200" y="1096923"/>
                    <a:pt x="236431" y="1221539"/>
                  </a:cubicBezTo>
                  <a:cubicBezTo>
                    <a:pt x="388738" y="1367692"/>
                    <a:pt x="602585" y="1440000"/>
                    <a:pt x="887200" y="1440000"/>
                  </a:cubicBezTo>
                  <a:cubicBezTo>
                    <a:pt x="1316431" y="1440000"/>
                    <a:pt x="1508738" y="1130769"/>
                    <a:pt x="1581046" y="1013846"/>
                  </a:cubicBezTo>
                  <a:cubicBezTo>
                    <a:pt x="1659508" y="887692"/>
                    <a:pt x="1676431" y="736923"/>
                    <a:pt x="1679508" y="692308"/>
                  </a:cubicBezTo>
                  <a:lnTo>
                    <a:pt x="1948738" y="521539"/>
                  </a:lnTo>
                  <a:lnTo>
                    <a:pt x="1687200" y="390769"/>
                  </a:lnTo>
                  <a:close/>
                  <a:moveTo>
                    <a:pt x="1636431" y="667692"/>
                  </a:moveTo>
                  <a:lnTo>
                    <a:pt x="1636431" y="680000"/>
                  </a:lnTo>
                  <a:cubicBezTo>
                    <a:pt x="1636431" y="681538"/>
                    <a:pt x="1628738" y="853846"/>
                    <a:pt x="1544123" y="990769"/>
                  </a:cubicBezTo>
                  <a:cubicBezTo>
                    <a:pt x="1474892" y="1101539"/>
                    <a:pt x="1293354" y="1395385"/>
                    <a:pt x="890277" y="1395385"/>
                  </a:cubicBezTo>
                  <a:cubicBezTo>
                    <a:pt x="617969" y="1395385"/>
                    <a:pt x="416431" y="1327692"/>
                    <a:pt x="271815" y="1189231"/>
                  </a:cubicBezTo>
                  <a:cubicBezTo>
                    <a:pt x="150277" y="1073846"/>
                    <a:pt x="64123" y="893846"/>
                    <a:pt x="51815" y="732308"/>
                  </a:cubicBezTo>
                  <a:cubicBezTo>
                    <a:pt x="45662" y="660000"/>
                    <a:pt x="51815" y="564615"/>
                    <a:pt x="56431" y="506154"/>
                  </a:cubicBezTo>
                  <a:cubicBezTo>
                    <a:pt x="90277" y="541539"/>
                    <a:pt x="142585" y="590769"/>
                    <a:pt x="193354" y="620000"/>
                  </a:cubicBezTo>
                  <a:cubicBezTo>
                    <a:pt x="290277" y="672308"/>
                    <a:pt x="405662" y="704615"/>
                    <a:pt x="501046" y="704615"/>
                  </a:cubicBezTo>
                  <a:cubicBezTo>
                    <a:pt x="505662" y="704615"/>
                    <a:pt x="510277" y="704615"/>
                    <a:pt x="516431" y="704615"/>
                  </a:cubicBezTo>
                  <a:cubicBezTo>
                    <a:pt x="596431" y="701538"/>
                    <a:pt x="744123" y="680000"/>
                    <a:pt x="827200" y="566154"/>
                  </a:cubicBezTo>
                  <a:cubicBezTo>
                    <a:pt x="865661" y="513846"/>
                    <a:pt x="890277" y="441538"/>
                    <a:pt x="914892" y="372308"/>
                  </a:cubicBezTo>
                  <a:cubicBezTo>
                    <a:pt x="936431" y="309231"/>
                    <a:pt x="957969" y="249231"/>
                    <a:pt x="985662" y="209231"/>
                  </a:cubicBezTo>
                  <a:cubicBezTo>
                    <a:pt x="1044123" y="123077"/>
                    <a:pt x="1117969" y="46154"/>
                    <a:pt x="1250277" y="46154"/>
                  </a:cubicBezTo>
                  <a:cubicBezTo>
                    <a:pt x="1261046" y="46154"/>
                    <a:pt x="1271815" y="46154"/>
                    <a:pt x="1284123" y="47692"/>
                  </a:cubicBezTo>
                  <a:cubicBezTo>
                    <a:pt x="1433354" y="61538"/>
                    <a:pt x="1493354" y="120000"/>
                    <a:pt x="1550277" y="176923"/>
                  </a:cubicBezTo>
                  <a:lnTo>
                    <a:pt x="1554892" y="181538"/>
                  </a:lnTo>
                  <a:cubicBezTo>
                    <a:pt x="1599508" y="226154"/>
                    <a:pt x="1634892" y="361538"/>
                    <a:pt x="1644123" y="410769"/>
                  </a:cubicBezTo>
                  <a:lnTo>
                    <a:pt x="1645662" y="421538"/>
                  </a:lnTo>
                  <a:lnTo>
                    <a:pt x="1856431" y="526154"/>
                  </a:lnTo>
                  <a:lnTo>
                    <a:pt x="1636431" y="667692"/>
                  </a:lnTo>
                  <a:close/>
                </a:path>
              </a:pathLst>
            </a:custGeom>
            <a:solidFill>
              <a:schemeClr val="bg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  <p:sp>
          <p:nvSpPr>
            <p:cNvPr id="471" name="Gráfico 6">
              <a:extLst>
                <a:ext uri="{FF2B5EF4-FFF2-40B4-BE49-F238E27FC236}">
                  <a16:creationId xmlns:a16="http://schemas.microsoft.com/office/drawing/2014/main" id="{7738D723-9F0D-7D55-5A57-DDFBE46A8593}"/>
                </a:ext>
              </a:extLst>
            </p:cNvPr>
            <p:cNvSpPr/>
            <p:nvPr/>
          </p:nvSpPr>
          <p:spPr>
            <a:xfrm>
              <a:off x="16122910" y="506893"/>
              <a:ext cx="154018" cy="85437"/>
            </a:xfrm>
            <a:custGeom>
              <a:avLst/>
              <a:gdLst>
                <a:gd name="connsiteX0" fmla="*/ 898462 w 901351"/>
                <a:gd name="connsiteY0" fmla="*/ 0 h 499999"/>
                <a:gd name="connsiteX1" fmla="*/ 853846 w 901351"/>
                <a:gd name="connsiteY1" fmla="*/ 12308 h 499999"/>
                <a:gd name="connsiteX2" fmla="*/ 856923 w 901351"/>
                <a:gd name="connsiteY2" fmla="*/ 60000 h 499999"/>
                <a:gd name="connsiteX3" fmla="*/ 772308 w 901351"/>
                <a:gd name="connsiteY3" fmla="*/ 323077 h 499999"/>
                <a:gd name="connsiteX4" fmla="*/ 484615 w 901351"/>
                <a:gd name="connsiteY4" fmla="*/ 453846 h 499999"/>
                <a:gd name="connsiteX5" fmla="*/ 433846 w 901351"/>
                <a:gd name="connsiteY5" fmla="*/ 455385 h 499999"/>
                <a:gd name="connsiteX6" fmla="*/ 433846 w 901351"/>
                <a:gd name="connsiteY6" fmla="*/ 455385 h 499999"/>
                <a:gd name="connsiteX7" fmla="*/ 67692 w 901351"/>
                <a:gd name="connsiteY7" fmla="*/ 276923 h 499999"/>
                <a:gd name="connsiteX8" fmla="*/ 46154 w 901351"/>
                <a:gd name="connsiteY8" fmla="*/ 233846 h 499999"/>
                <a:gd name="connsiteX9" fmla="*/ 0 w 901351"/>
                <a:gd name="connsiteY9" fmla="*/ 246154 h 499999"/>
                <a:gd name="connsiteX10" fmla="*/ 10769 w 901351"/>
                <a:gd name="connsiteY10" fmla="*/ 270769 h 499999"/>
                <a:gd name="connsiteX11" fmla="*/ 432308 w 901351"/>
                <a:gd name="connsiteY11" fmla="*/ 500000 h 499999"/>
                <a:gd name="connsiteX12" fmla="*/ 432308 w 901351"/>
                <a:gd name="connsiteY12" fmla="*/ 500000 h 499999"/>
                <a:gd name="connsiteX13" fmla="*/ 486154 w 901351"/>
                <a:gd name="connsiteY13" fmla="*/ 498462 h 499999"/>
                <a:gd name="connsiteX14" fmla="*/ 806154 w 901351"/>
                <a:gd name="connsiteY14" fmla="*/ 350769 h 499999"/>
                <a:gd name="connsiteX15" fmla="*/ 900000 w 901351"/>
                <a:gd name="connsiteY15" fmla="*/ 26154 h 499999"/>
                <a:gd name="connsiteX16" fmla="*/ 898462 w 901351"/>
                <a:gd name="connsiteY16" fmla="*/ 0 h 49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01351" h="499999">
                  <a:moveTo>
                    <a:pt x="898462" y="0"/>
                  </a:moveTo>
                  <a:lnTo>
                    <a:pt x="853846" y="12308"/>
                  </a:lnTo>
                  <a:lnTo>
                    <a:pt x="856923" y="60000"/>
                  </a:lnTo>
                  <a:cubicBezTo>
                    <a:pt x="856923" y="112308"/>
                    <a:pt x="849231" y="230769"/>
                    <a:pt x="772308" y="323077"/>
                  </a:cubicBezTo>
                  <a:cubicBezTo>
                    <a:pt x="709231" y="400000"/>
                    <a:pt x="612308" y="443077"/>
                    <a:pt x="484615" y="453846"/>
                  </a:cubicBezTo>
                  <a:cubicBezTo>
                    <a:pt x="467692" y="455385"/>
                    <a:pt x="450769" y="455385"/>
                    <a:pt x="433846" y="455385"/>
                  </a:cubicBezTo>
                  <a:lnTo>
                    <a:pt x="433846" y="455385"/>
                  </a:lnTo>
                  <a:cubicBezTo>
                    <a:pt x="207692" y="455385"/>
                    <a:pt x="103077" y="330769"/>
                    <a:pt x="67692" y="276923"/>
                  </a:cubicBezTo>
                  <a:lnTo>
                    <a:pt x="46154" y="233846"/>
                  </a:lnTo>
                  <a:lnTo>
                    <a:pt x="0" y="246154"/>
                  </a:lnTo>
                  <a:lnTo>
                    <a:pt x="10769" y="270769"/>
                  </a:lnTo>
                  <a:cubicBezTo>
                    <a:pt x="15385" y="280000"/>
                    <a:pt x="120000" y="500000"/>
                    <a:pt x="432308" y="500000"/>
                  </a:cubicBezTo>
                  <a:lnTo>
                    <a:pt x="432308" y="500000"/>
                  </a:lnTo>
                  <a:cubicBezTo>
                    <a:pt x="449231" y="500000"/>
                    <a:pt x="467692" y="500000"/>
                    <a:pt x="486154" y="498462"/>
                  </a:cubicBezTo>
                  <a:cubicBezTo>
                    <a:pt x="626154" y="487692"/>
                    <a:pt x="733846" y="438461"/>
                    <a:pt x="806154" y="350769"/>
                  </a:cubicBezTo>
                  <a:cubicBezTo>
                    <a:pt x="920000" y="213846"/>
                    <a:pt x="900000" y="33846"/>
                    <a:pt x="900000" y="26154"/>
                  </a:cubicBezTo>
                  <a:lnTo>
                    <a:pt x="898462" y="0"/>
                  </a:lnTo>
                  <a:close/>
                </a:path>
              </a:pathLst>
            </a:custGeom>
            <a:solidFill>
              <a:schemeClr val="bg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72" name="Gráfico 6">
              <a:extLst>
                <a:ext uri="{FF2B5EF4-FFF2-40B4-BE49-F238E27FC236}">
                  <a16:creationId xmlns:a16="http://schemas.microsoft.com/office/drawing/2014/main" id="{C2AE31E2-18C4-025B-1FC0-E1C45C7DD7DD}"/>
                </a:ext>
              </a:extLst>
            </p:cNvPr>
            <p:cNvSpPr/>
            <p:nvPr/>
          </p:nvSpPr>
          <p:spPr>
            <a:xfrm>
              <a:off x="16298254" y="433285"/>
              <a:ext cx="46793" cy="46793"/>
            </a:xfrm>
            <a:custGeom>
              <a:avLst/>
              <a:gdLst>
                <a:gd name="connsiteX0" fmla="*/ 136923 w 273846"/>
                <a:gd name="connsiteY0" fmla="*/ 0 h 273846"/>
                <a:gd name="connsiteX1" fmla="*/ 0 w 273846"/>
                <a:gd name="connsiteY1" fmla="*/ 136923 h 273846"/>
                <a:gd name="connsiteX2" fmla="*/ 136923 w 273846"/>
                <a:gd name="connsiteY2" fmla="*/ 273846 h 273846"/>
                <a:gd name="connsiteX3" fmla="*/ 273846 w 273846"/>
                <a:gd name="connsiteY3" fmla="*/ 136923 h 273846"/>
                <a:gd name="connsiteX4" fmla="*/ 136923 w 273846"/>
                <a:gd name="connsiteY4" fmla="*/ 0 h 273846"/>
                <a:gd name="connsiteX5" fmla="*/ 136923 w 273846"/>
                <a:gd name="connsiteY5" fmla="*/ 226154 h 273846"/>
                <a:gd name="connsiteX6" fmla="*/ 46154 w 273846"/>
                <a:gd name="connsiteY6" fmla="*/ 135385 h 273846"/>
                <a:gd name="connsiteX7" fmla="*/ 136923 w 273846"/>
                <a:gd name="connsiteY7" fmla="*/ 44615 h 273846"/>
                <a:gd name="connsiteX8" fmla="*/ 227692 w 273846"/>
                <a:gd name="connsiteY8" fmla="*/ 135385 h 273846"/>
                <a:gd name="connsiteX9" fmla="*/ 136923 w 273846"/>
                <a:gd name="connsiteY9" fmla="*/ 226154 h 273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3846" h="273846">
                  <a:moveTo>
                    <a:pt x="136923" y="0"/>
                  </a:moveTo>
                  <a:cubicBezTo>
                    <a:pt x="61538" y="0"/>
                    <a:pt x="0" y="61538"/>
                    <a:pt x="0" y="136923"/>
                  </a:cubicBezTo>
                  <a:cubicBezTo>
                    <a:pt x="0" y="212308"/>
                    <a:pt x="61538" y="273846"/>
                    <a:pt x="136923" y="273846"/>
                  </a:cubicBezTo>
                  <a:cubicBezTo>
                    <a:pt x="212308" y="273846"/>
                    <a:pt x="273846" y="212308"/>
                    <a:pt x="273846" y="136923"/>
                  </a:cubicBezTo>
                  <a:cubicBezTo>
                    <a:pt x="273846" y="61538"/>
                    <a:pt x="212308" y="0"/>
                    <a:pt x="136923" y="0"/>
                  </a:cubicBezTo>
                  <a:close/>
                  <a:moveTo>
                    <a:pt x="136923" y="226154"/>
                  </a:moveTo>
                  <a:cubicBezTo>
                    <a:pt x="87692" y="226154"/>
                    <a:pt x="46154" y="186154"/>
                    <a:pt x="46154" y="135385"/>
                  </a:cubicBezTo>
                  <a:cubicBezTo>
                    <a:pt x="46154" y="84615"/>
                    <a:pt x="86154" y="44615"/>
                    <a:pt x="136923" y="44615"/>
                  </a:cubicBezTo>
                  <a:cubicBezTo>
                    <a:pt x="187692" y="44615"/>
                    <a:pt x="227692" y="84615"/>
                    <a:pt x="227692" y="135385"/>
                  </a:cubicBezTo>
                  <a:cubicBezTo>
                    <a:pt x="227692" y="186154"/>
                    <a:pt x="187692" y="226154"/>
                    <a:pt x="136923" y="226154"/>
                  </a:cubicBezTo>
                  <a:close/>
                </a:path>
              </a:pathLst>
            </a:custGeom>
            <a:solidFill>
              <a:schemeClr val="bg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473" name="Agrupar 472">
            <a:extLst>
              <a:ext uri="{FF2B5EF4-FFF2-40B4-BE49-F238E27FC236}">
                <a16:creationId xmlns:a16="http://schemas.microsoft.com/office/drawing/2014/main" id="{FD01B40D-0096-8818-353C-840B65D3CF61}"/>
              </a:ext>
            </a:extLst>
          </p:cNvPr>
          <p:cNvGrpSpPr/>
          <p:nvPr/>
        </p:nvGrpSpPr>
        <p:grpSpPr>
          <a:xfrm>
            <a:off x="7984526" y="3510031"/>
            <a:ext cx="464344" cy="464802"/>
            <a:chOff x="17139222" y="617833"/>
            <a:chExt cx="464344" cy="464802"/>
          </a:xfrm>
        </p:grpSpPr>
        <p:sp>
          <p:nvSpPr>
            <p:cNvPr id="474" name="Forma Livre: Forma 473">
              <a:extLst>
                <a:ext uri="{FF2B5EF4-FFF2-40B4-BE49-F238E27FC236}">
                  <a16:creationId xmlns:a16="http://schemas.microsoft.com/office/drawing/2014/main" id="{790B1B1B-8C7E-0933-E9D6-3EDC361E269F}"/>
                </a:ext>
              </a:extLst>
            </p:cNvPr>
            <p:cNvSpPr/>
            <p:nvPr/>
          </p:nvSpPr>
          <p:spPr>
            <a:xfrm>
              <a:off x="17139222" y="617833"/>
              <a:ext cx="464344" cy="464802"/>
            </a:xfrm>
            <a:custGeom>
              <a:avLst/>
              <a:gdLst>
                <a:gd name="connsiteX0" fmla="*/ 377346 w 377345"/>
                <a:gd name="connsiteY0" fmla="*/ 188860 h 377719"/>
                <a:gd name="connsiteX1" fmla="*/ 188673 w 377345"/>
                <a:gd name="connsiteY1" fmla="*/ 377720 h 377719"/>
                <a:gd name="connsiteX2" fmla="*/ 1 w 377345"/>
                <a:gd name="connsiteY2" fmla="*/ 188860 h 377719"/>
                <a:gd name="connsiteX3" fmla="*/ 188673 w 377345"/>
                <a:gd name="connsiteY3" fmla="*/ 0 h 377719"/>
                <a:gd name="connsiteX4" fmla="*/ 377346 w 377345"/>
                <a:gd name="connsiteY4" fmla="*/ 188860 h 377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7345" h="377719">
                  <a:moveTo>
                    <a:pt x="377346" y="188860"/>
                  </a:moveTo>
                  <a:cubicBezTo>
                    <a:pt x="377346" y="293164"/>
                    <a:pt x="292874" y="377720"/>
                    <a:pt x="188673" y="377720"/>
                  </a:cubicBezTo>
                  <a:cubicBezTo>
                    <a:pt x="84472" y="377720"/>
                    <a:pt x="1" y="293164"/>
                    <a:pt x="1" y="188860"/>
                  </a:cubicBezTo>
                  <a:cubicBezTo>
                    <a:pt x="1" y="84555"/>
                    <a:pt x="84472" y="0"/>
                    <a:pt x="188673" y="0"/>
                  </a:cubicBezTo>
                  <a:cubicBezTo>
                    <a:pt x="292874" y="0"/>
                    <a:pt x="377346" y="84555"/>
                    <a:pt x="377346" y="188860"/>
                  </a:cubicBezTo>
                  <a:close/>
                </a:path>
              </a:pathLst>
            </a:custGeom>
            <a:solidFill>
              <a:srgbClr val="F6A02A"/>
            </a:solidFill>
            <a:ln w="6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75" name="Gráfico 4">
              <a:extLst>
                <a:ext uri="{FF2B5EF4-FFF2-40B4-BE49-F238E27FC236}">
                  <a16:creationId xmlns:a16="http://schemas.microsoft.com/office/drawing/2014/main" id="{590BA0D5-5221-8C07-7E25-35D3EA231EBD}"/>
                </a:ext>
              </a:extLst>
            </p:cNvPr>
            <p:cNvSpPr/>
            <p:nvPr/>
          </p:nvSpPr>
          <p:spPr>
            <a:xfrm>
              <a:off x="17241673" y="704645"/>
              <a:ext cx="266010" cy="266010"/>
            </a:xfrm>
            <a:custGeom>
              <a:avLst/>
              <a:gdLst>
                <a:gd name="connsiteX0" fmla="*/ 1226400 w 1440000"/>
                <a:gd name="connsiteY0" fmla="*/ 0 h 1440000"/>
                <a:gd name="connsiteX1" fmla="*/ 213600 w 1440000"/>
                <a:gd name="connsiteY1" fmla="*/ 0 h 1440000"/>
                <a:gd name="connsiteX2" fmla="*/ 0 w 1440000"/>
                <a:gd name="connsiteY2" fmla="*/ 213600 h 1440000"/>
                <a:gd name="connsiteX3" fmla="*/ 0 w 1440000"/>
                <a:gd name="connsiteY3" fmla="*/ 1226400 h 1440000"/>
                <a:gd name="connsiteX4" fmla="*/ 213600 w 1440000"/>
                <a:gd name="connsiteY4" fmla="*/ 1440000 h 1440000"/>
                <a:gd name="connsiteX5" fmla="*/ 1226400 w 1440000"/>
                <a:gd name="connsiteY5" fmla="*/ 1440000 h 1440000"/>
                <a:gd name="connsiteX6" fmla="*/ 1440000 w 1440000"/>
                <a:gd name="connsiteY6" fmla="*/ 1226400 h 1440000"/>
                <a:gd name="connsiteX7" fmla="*/ 1440000 w 1440000"/>
                <a:gd name="connsiteY7" fmla="*/ 213600 h 1440000"/>
                <a:gd name="connsiteX8" fmla="*/ 1226400 w 1440000"/>
                <a:gd name="connsiteY8" fmla="*/ 0 h 1440000"/>
                <a:gd name="connsiteX9" fmla="*/ 1320000 w 1440000"/>
                <a:gd name="connsiteY9" fmla="*/ 1226400 h 1440000"/>
                <a:gd name="connsiteX10" fmla="*/ 1226400 w 1440000"/>
                <a:gd name="connsiteY10" fmla="*/ 1320000 h 1440000"/>
                <a:gd name="connsiteX11" fmla="*/ 213600 w 1440000"/>
                <a:gd name="connsiteY11" fmla="*/ 1320000 h 1440000"/>
                <a:gd name="connsiteX12" fmla="*/ 120000 w 1440000"/>
                <a:gd name="connsiteY12" fmla="*/ 1226400 h 1440000"/>
                <a:gd name="connsiteX13" fmla="*/ 120000 w 1440000"/>
                <a:gd name="connsiteY13" fmla="*/ 213600 h 1440000"/>
                <a:gd name="connsiteX14" fmla="*/ 213600 w 1440000"/>
                <a:gd name="connsiteY14" fmla="*/ 120000 h 1440000"/>
                <a:gd name="connsiteX15" fmla="*/ 1226400 w 1440000"/>
                <a:gd name="connsiteY15" fmla="*/ 120000 h 1440000"/>
                <a:gd name="connsiteX16" fmla="*/ 1320000 w 1440000"/>
                <a:gd name="connsiteY16" fmla="*/ 213600 h 14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440000" h="1440000">
                  <a:moveTo>
                    <a:pt x="1226400" y="0"/>
                  </a:moveTo>
                  <a:lnTo>
                    <a:pt x="213600" y="0"/>
                  </a:lnTo>
                  <a:cubicBezTo>
                    <a:pt x="95769" y="330"/>
                    <a:pt x="330" y="95769"/>
                    <a:pt x="0" y="213600"/>
                  </a:cubicBezTo>
                  <a:lnTo>
                    <a:pt x="0" y="1226400"/>
                  </a:lnTo>
                  <a:cubicBezTo>
                    <a:pt x="330" y="1344231"/>
                    <a:pt x="95769" y="1439670"/>
                    <a:pt x="213600" y="1440000"/>
                  </a:cubicBezTo>
                  <a:lnTo>
                    <a:pt x="1226400" y="1440000"/>
                  </a:lnTo>
                  <a:cubicBezTo>
                    <a:pt x="1344231" y="1439670"/>
                    <a:pt x="1439670" y="1344231"/>
                    <a:pt x="1440000" y="1226400"/>
                  </a:cubicBezTo>
                  <a:lnTo>
                    <a:pt x="1440000" y="213600"/>
                  </a:lnTo>
                  <a:cubicBezTo>
                    <a:pt x="1439670" y="95769"/>
                    <a:pt x="1344231" y="330"/>
                    <a:pt x="1226400" y="0"/>
                  </a:cubicBezTo>
                  <a:close/>
                  <a:moveTo>
                    <a:pt x="1320000" y="1226400"/>
                  </a:moveTo>
                  <a:cubicBezTo>
                    <a:pt x="1320000" y="1278094"/>
                    <a:pt x="1278094" y="1320000"/>
                    <a:pt x="1226400" y="1320000"/>
                  </a:cubicBezTo>
                  <a:lnTo>
                    <a:pt x="213600" y="1320000"/>
                  </a:lnTo>
                  <a:cubicBezTo>
                    <a:pt x="161906" y="1320000"/>
                    <a:pt x="120000" y="1278094"/>
                    <a:pt x="120000" y="1226400"/>
                  </a:cubicBezTo>
                  <a:lnTo>
                    <a:pt x="120000" y="213600"/>
                  </a:lnTo>
                  <a:cubicBezTo>
                    <a:pt x="120000" y="161906"/>
                    <a:pt x="161906" y="120000"/>
                    <a:pt x="213600" y="120000"/>
                  </a:cubicBezTo>
                  <a:lnTo>
                    <a:pt x="1226400" y="120000"/>
                  </a:lnTo>
                  <a:cubicBezTo>
                    <a:pt x="1278094" y="120000"/>
                    <a:pt x="1320000" y="161906"/>
                    <a:pt x="1320000" y="213600"/>
                  </a:cubicBezTo>
                  <a:close/>
                </a:path>
              </a:pathLst>
            </a:custGeom>
            <a:solidFill>
              <a:schemeClr val="bg1"/>
            </a:solidFill>
            <a:ln w="6350" cap="flat">
              <a:solidFill>
                <a:srgbClr val="F6A02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76" name="Gráfico 4">
              <a:extLst>
                <a:ext uri="{FF2B5EF4-FFF2-40B4-BE49-F238E27FC236}">
                  <a16:creationId xmlns:a16="http://schemas.microsoft.com/office/drawing/2014/main" id="{3A975109-DF24-5217-1710-564FBC31FC9C}"/>
                </a:ext>
              </a:extLst>
            </p:cNvPr>
            <p:cNvSpPr/>
            <p:nvPr/>
          </p:nvSpPr>
          <p:spPr>
            <a:xfrm>
              <a:off x="17308176" y="771148"/>
              <a:ext cx="133005" cy="133005"/>
            </a:xfrm>
            <a:custGeom>
              <a:avLst/>
              <a:gdLst>
                <a:gd name="connsiteX0" fmla="*/ 360000 w 720000"/>
                <a:gd name="connsiteY0" fmla="*/ 0 h 720000"/>
                <a:gd name="connsiteX1" fmla="*/ 0 w 720000"/>
                <a:gd name="connsiteY1" fmla="*/ 360000 h 720000"/>
                <a:gd name="connsiteX2" fmla="*/ 360000 w 720000"/>
                <a:gd name="connsiteY2" fmla="*/ 720000 h 720000"/>
                <a:gd name="connsiteX3" fmla="*/ 720000 w 720000"/>
                <a:gd name="connsiteY3" fmla="*/ 360000 h 720000"/>
                <a:gd name="connsiteX4" fmla="*/ 360000 w 720000"/>
                <a:gd name="connsiteY4" fmla="*/ 0 h 720000"/>
                <a:gd name="connsiteX5" fmla="*/ 360000 w 720000"/>
                <a:gd name="connsiteY5" fmla="*/ 600000 h 720000"/>
                <a:gd name="connsiteX6" fmla="*/ 120000 w 720000"/>
                <a:gd name="connsiteY6" fmla="*/ 360000 h 720000"/>
                <a:gd name="connsiteX7" fmla="*/ 360000 w 720000"/>
                <a:gd name="connsiteY7" fmla="*/ 120000 h 720000"/>
                <a:gd name="connsiteX8" fmla="*/ 600000 w 720000"/>
                <a:gd name="connsiteY8" fmla="*/ 360000 h 720000"/>
                <a:gd name="connsiteX9" fmla="*/ 360000 w 720000"/>
                <a:gd name="connsiteY9" fmla="*/ 600000 h 7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20000" h="720000">
                  <a:moveTo>
                    <a:pt x="360000" y="0"/>
                  </a:moveTo>
                  <a:cubicBezTo>
                    <a:pt x="161178" y="0"/>
                    <a:pt x="0" y="161178"/>
                    <a:pt x="0" y="360000"/>
                  </a:cubicBezTo>
                  <a:cubicBezTo>
                    <a:pt x="0" y="558823"/>
                    <a:pt x="161178" y="720000"/>
                    <a:pt x="360000" y="720000"/>
                  </a:cubicBezTo>
                  <a:cubicBezTo>
                    <a:pt x="558823" y="720000"/>
                    <a:pt x="720000" y="558823"/>
                    <a:pt x="720000" y="360000"/>
                  </a:cubicBezTo>
                  <a:cubicBezTo>
                    <a:pt x="720000" y="161178"/>
                    <a:pt x="558823" y="0"/>
                    <a:pt x="360000" y="0"/>
                  </a:cubicBezTo>
                  <a:close/>
                  <a:moveTo>
                    <a:pt x="360000" y="600000"/>
                  </a:moveTo>
                  <a:cubicBezTo>
                    <a:pt x="227452" y="600000"/>
                    <a:pt x="120000" y="492548"/>
                    <a:pt x="120000" y="360000"/>
                  </a:cubicBezTo>
                  <a:cubicBezTo>
                    <a:pt x="120000" y="227452"/>
                    <a:pt x="227452" y="120000"/>
                    <a:pt x="360000" y="120000"/>
                  </a:cubicBezTo>
                  <a:cubicBezTo>
                    <a:pt x="492548" y="120000"/>
                    <a:pt x="600000" y="227452"/>
                    <a:pt x="600000" y="360000"/>
                  </a:cubicBezTo>
                  <a:cubicBezTo>
                    <a:pt x="600000" y="492548"/>
                    <a:pt x="492548" y="600000"/>
                    <a:pt x="360000" y="600000"/>
                  </a:cubicBezTo>
                  <a:close/>
                </a:path>
              </a:pathLst>
            </a:custGeom>
            <a:solidFill>
              <a:schemeClr val="bg1"/>
            </a:solidFill>
            <a:ln w="6350" cap="flat">
              <a:solidFill>
                <a:srgbClr val="F6A02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77" name="Gráfico 4">
              <a:extLst>
                <a:ext uri="{FF2B5EF4-FFF2-40B4-BE49-F238E27FC236}">
                  <a16:creationId xmlns:a16="http://schemas.microsoft.com/office/drawing/2014/main" id="{43CEDD7A-FC77-A747-703B-5BB3ECB79D50}"/>
                </a:ext>
              </a:extLst>
            </p:cNvPr>
            <p:cNvSpPr/>
            <p:nvPr/>
          </p:nvSpPr>
          <p:spPr>
            <a:xfrm>
              <a:off x="17430097" y="748980"/>
              <a:ext cx="33251" cy="33251"/>
            </a:xfrm>
            <a:custGeom>
              <a:avLst/>
              <a:gdLst>
                <a:gd name="connsiteX0" fmla="*/ 180000 w 180000"/>
                <a:gd name="connsiteY0" fmla="*/ 90000 h 180000"/>
                <a:gd name="connsiteX1" fmla="*/ 90000 w 180000"/>
                <a:gd name="connsiteY1" fmla="*/ 180000 h 180000"/>
                <a:gd name="connsiteX2" fmla="*/ 0 w 180000"/>
                <a:gd name="connsiteY2" fmla="*/ 90000 h 180000"/>
                <a:gd name="connsiteX3" fmla="*/ 90000 w 180000"/>
                <a:gd name="connsiteY3" fmla="*/ 0 h 180000"/>
                <a:gd name="connsiteX4" fmla="*/ 180000 w 180000"/>
                <a:gd name="connsiteY4" fmla="*/ 90000 h 1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" h="180000">
                  <a:moveTo>
                    <a:pt x="180000" y="90000"/>
                  </a:moveTo>
                  <a:cubicBezTo>
                    <a:pt x="180000" y="139706"/>
                    <a:pt x="139706" y="180000"/>
                    <a:pt x="90000" y="180000"/>
                  </a:cubicBezTo>
                  <a:cubicBezTo>
                    <a:pt x="40294" y="180000"/>
                    <a:pt x="0" y="139706"/>
                    <a:pt x="0" y="90000"/>
                  </a:cubicBezTo>
                  <a:cubicBezTo>
                    <a:pt x="0" y="40294"/>
                    <a:pt x="40294" y="0"/>
                    <a:pt x="90000" y="0"/>
                  </a:cubicBezTo>
                  <a:cubicBezTo>
                    <a:pt x="139706" y="0"/>
                    <a:pt x="180000" y="40294"/>
                    <a:pt x="180000" y="90000"/>
                  </a:cubicBezTo>
                  <a:close/>
                </a:path>
              </a:pathLst>
            </a:custGeom>
            <a:solidFill>
              <a:schemeClr val="bg1"/>
            </a:solidFill>
            <a:ln w="6350" cap="flat">
              <a:solidFill>
                <a:srgbClr val="F6A02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478" name="Agrupar 477">
            <a:extLst>
              <a:ext uri="{FF2B5EF4-FFF2-40B4-BE49-F238E27FC236}">
                <a16:creationId xmlns:a16="http://schemas.microsoft.com/office/drawing/2014/main" id="{DDCE30B9-202F-6FC3-BEE2-3B2276CA8E47}"/>
              </a:ext>
            </a:extLst>
          </p:cNvPr>
          <p:cNvGrpSpPr/>
          <p:nvPr/>
        </p:nvGrpSpPr>
        <p:grpSpPr>
          <a:xfrm>
            <a:off x="4954569" y="2546551"/>
            <a:ext cx="530700" cy="530700"/>
            <a:chOff x="16259352" y="-459995"/>
            <a:chExt cx="530700" cy="530700"/>
          </a:xfrm>
        </p:grpSpPr>
        <p:sp>
          <p:nvSpPr>
            <p:cNvPr id="479" name="Forma Livre: Forma 478">
              <a:extLst>
                <a:ext uri="{FF2B5EF4-FFF2-40B4-BE49-F238E27FC236}">
                  <a16:creationId xmlns:a16="http://schemas.microsoft.com/office/drawing/2014/main" id="{DB942FF8-50B6-3018-7EE3-909F788A724E}"/>
                </a:ext>
              </a:extLst>
            </p:cNvPr>
            <p:cNvSpPr/>
            <p:nvPr/>
          </p:nvSpPr>
          <p:spPr>
            <a:xfrm>
              <a:off x="16259352" y="-459995"/>
              <a:ext cx="530700" cy="530700"/>
            </a:xfrm>
            <a:custGeom>
              <a:avLst/>
              <a:gdLst>
                <a:gd name="connsiteX0" fmla="*/ 530701 w 530700"/>
                <a:gd name="connsiteY0" fmla="*/ 265350 h 530700"/>
                <a:gd name="connsiteX1" fmla="*/ 265351 w 530700"/>
                <a:gd name="connsiteY1" fmla="*/ 530701 h 530700"/>
                <a:gd name="connsiteX2" fmla="*/ 0 w 530700"/>
                <a:gd name="connsiteY2" fmla="*/ 265350 h 530700"/>
                <a:gd name="connsiteX3" fmla="*/ 265351 w 530700"/>
                <a:gd name="connsiteY3" fmla="*/ 0 h 530700"/>
                <a:gd name="connsiteX4" fmla="*/ 530701 w 530700"/>
                <a:gd name="connsiteY4" fmla="*/ 265350 h 530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700" h="530700">
                  <a:moveTo>
                    <a:pt x="530701" y="265350"/>
                  </a:moveTo>
                  <a:cubicBezTo>
                    <a:pt x="530701" y="411899"/>
                    <a:pt x="411899" y="530701"/>
                    <a:pt x="265351" y="530701"/>
                  </a:cubicBezTo>
                  <a:cubicBezTo>
                    <a:pt x="118801" y="530701"/>
                    <a:pt x="0" y="411899"/>
                    <a:pt x="0" y="265350"/>
                  </a:cubicBezTo>
                  <a:cubicBezTo>
                    <a:pt x="0" y="118801"/>
                    <a:pt x="118802" y="0"/>
                    <a:pt x="265351" y="0"/>
                  </a:cubicBezTo>
                  <a:cubicBezTo>
                    <a:pt x="411900" y="0"/>
                    <a:pt x="530701" y="118801"/>
                    <a:pt x="530701" y="265350"/>
                  </a:cubicBezTo>
                  <a:close/>
                </a:path>
              </a:pathLst>
            </a:custGeom>
            <a:solidFill>
              <a:srgbClr val="DC5149"/>
            </a:solidFill>
            <a:ln w="6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80" name="Forma Livre: Forma 479">
              <a:extLst>
                <a:ext uri="{FF2B5EF4-FFF2-40B4-BE49-F238E27FC236}">
                  <a16:creationId xmlns:a16="http://schemas.microsoft.com/office/drawing/2014/main" id="{0F228CB1-34E5-B051-E2B0-AD1D07BFF207}"/>
                </a:ext>
              </a:extLst>
            </p:cNvPr>
            <p:cNvSpPr/>
            <p:nvPr/>
          </p:nvSpPr>
          <p:spPr>
            <a:xfrm>
              <a:off x="16394188" y="-358748"/>
              <a:ext cx="298952" cy="298952"/>
            </a:xfrm>
            <a:custGeom>
              <a:avLst/>
              <a:gdLst>
                <a:gd name="connsiteX0" fmla="*/ 172800 w 1238402"/>
                <a:gd name="connsiteY0" fmla="*/ 0 h 1238400"/>
                <a:gd name="connsiteX1" fmla="*/ 0 w 1238402"/>
                <a:gd name="connsiteY1" fmla="*/ 172800 h 1238400"/>
                <a:gd name="connsiteX2" fmla="*/ 172800 w 1238402"/>
                <a:gd name="connsiteY2" fmla="*/ 345600 h 1238400"/>
                <a:gd name="connsiteX3" fmla="*/ 345600 w 1238402"/>
                <a:gd name="connsiteY3" fmla="*/ 172800 h 1238400"/>
                <a:gd name="connsiteX4" fmla="*/ 172800 w 1238402"/>
                <a:gd name="connsiteY4" fmla="*/ 0 h 1238400"/>
                <a:gd name="connsiteX5" fmla="*/ 172800 w 1238402"/>
                <a:gd name="connsiteY5" fmla="*/ 57600 h 1238400"/>
                <a:gd name="connsiteX6" fmla="*/ 288000 w 1238402"/>
                <a:gd name="connsiteY6" fmla="*/ 172800 h 1238400"/>
                <a:gd name="connsiteX7" fmla="*/ 172800 w 1238402"/>
                <a:gd name="connsiteY7" fmla="*/ 288000 h 1238400"/>
                <a:gd name="connsiteX8" fmla="*/ 57600 w 1238402"/>
                <a:gd name="connsiteY8" fmla="*/ 172800 h 1238400"/>
                <a:gd name="connsiteX9" fmla="*/ 172800 w 1238402"/>
                <a:gd name="connsiteY9" fmla="*/ 57600 h 1238400"/>
                <a:gd name="connsiteX10" fmla="*/ 921600 w 1238402"/>
                <a:gd name="connsiteY10" fmla="*/ 374400 h 1238400"/>
                <a:gd name="connsiteX11" fmla="*/ 720000 w 1238402"/>
                <a:gd name="connsiteY11" fmla="*/ 458551 h 1238400"/>
                <a:gd name="connsiteX12" fmla="*/ 720000 w 1238402"/>
                <a:gd name="connsiteY12" fmla="*/ 432000 h 1238400"/>
                <a:gd name="connsiteX13" fmla="*/ 691200 w 1238402"/>
                <a:gd name="connsiteY13" fmla="*/ 403200 h 1238400"/>
                <a:gd name="connsiteX14" fmla="*/ 460800 w 1238402"/>
                <a:gd name="connsiteY14" fmla="*/ 403200 h 1238400"/>
                <a:gd name="connsiteX15" fmla="*/ 432000 w 1238402"/>
                <a:gd name="connsiteY15" fmla="*/ 432000 h 1238400"/>
                <a:gd name="connsiteX16" fmla="*/ 432000 w 1238402"/>
                <a:gd name="connsiteY16" fmla="*/ 1209600 h 1238400"/>
                <a:gd name="connsiteX17" fmla="*/ 460800 w 1238402"/>
                <a:gd name="connsiteY17" fmla="*/ 1238400 h 1238400"/>
                <a:gd name="connsiteX18" fmla="*/ 705600 w 1238402"/>
                <a:gd name="connsiteY18" fmla="*/ 1238400 h 1238400"/>
                <a:gd name="connsiteX19" fmla="*/ 734400 w 1238402"/>
                <a:gd name="connsiteY19" fmla="*/ 1209600 h 1238400"/>
                <a:gd name="connsiteX20" fmla="*/ 734400 w 1238402"/>
                <a:gd name="connsiteY20" fmla="*/ 777600 h 1238400"/>
                <a:gd name="connsiteX21" fmla="*/ 762751 w 1238402"/>
                <a:gd name="connsiteY21" fmla="*/ 683100 h 1238400"/>
                <a:gd name="connsiteX22" fmla="*/ 820800 w 1238402"/>
                <a:gd name="connsiteY22" fmla="*/ 648000 h 1238400"/>
                <a:gd name="connsiteX23" fmla="*/ 849600 w 1238402"/>
                <a:gd name="connsiteY23" fmla="*/ 648000 h 1238400"/>
                <a:gd name="connsiteX24" fmla="*/ 907649 w 1238402"/>
                <a:gd name="connsiteY24" fmla="*/ 683100 h 1238400"/>
                <a:gd name="connsiteX25" fmla="*/ 936000 w 1238402"/>
                <a:gd name="connsiteY25" fmla="*/ 777600 h 1238400"/>
                <a:gd name="connsiteX26" fmla="*/ 936000 w 1238402"/>
                <a:gd name="connsiteY26" fmla="*/ 1209600 h 1238400"/>
                <a:gd name="connsiteX27" fmla="*/ 964800 w 1238402"/>
                <a:gd name="connsiteY27" fmla="*/ 1238400 h 1238400"/>
                <a:gd name="connsiteX28" fmla="*/ 1209600 w 1238402"/>
                <a:gd name="connsiteY28" fmla="*/ 1238400 h 1238400"/>
                <a:gd name="connsiteX29" fmla="*/ 1238400 w 1238402"/>
                <a:gd name="connsiteY29" fmla="*/ 1209600 h 1238400"/>
                <a:gd name="connsiteX30" fmla="*/ 1238400 w 1238402"/>
                <a:gd name="connsiteY30" fmla="*/ 1051200 h 1238400"/>
                <a:gd name="connsiteX31" fmla="*/ 1209600 w 1238402"/>
                <a:gd name="connsiteY31" fmla="*/ 1021990 h 1238400"/>
                <a:gd name="connsiteX32" fmla="*/ 1180800 w 1238402"/>
                <a:gd name="connsiteY32" fmla="*/ 1051200 h 1238400"/>
                <a:gd name="connsiteX33" fmla="*/ 1180800 w 1238402"/>
                <a:gd name="connsiteY33" fmla="*/ 1180800 h 1238400"/>
                <a:gd name="connsiteX34" fmla="*/ 993600 w 1238402"/>
                <a:gd name="connsiteY34" fmla="*/ 1180800 h 1238400"/>
                <a:gd name="connsiteX35" fmla="*/ 993600 w 1238402"/>
                <a:gd name="connsiteY35" fmla="*/ 777600 h 1238400"/>
                <a:gd name="connsiteX36" fmla="*/ 954449 w 1238402"/>
                <a:gd name="connsiteY36" fmla="*/ 649800 h 1238400"/>
                <a:gd name="connsiteX37" fmla="*/ 849600 w 1238402"/>
                <a:gd name="connsiteY37" fmla="*/ 590400 h 1238400"/>
                <a:gd name="connsiteX38" fmla="*/ 820800 w 1238402"/>
                <a:gd name="connsiteY38" fmla="*/ 590400 h 1238400"/>
                <a:gd name="connsiteX39" fmla="*/ 715951 w 1238402"/>
                <a:gd name="connsiteY39" fmla="*/ 649800 h 1238400"/>
                <a:gd name="connsiteX40" fmla="*/ 676800 w 1238402"/>
                <a:gd name="connsiteY40" fmla="*/ 777600 h 1238400"/>
                <a:gd name="connsiteX41" fmla="*/ 676800 w 1238402"/>
                <a:gd name="connsiteY41" fmla="*/ 950400 h 1238400"/>
                <a:gd name="connsiteX42" fmla="*/ 659700 w 1238402"/>
                <a:gd name="connsiteY42" fmla="*/ 950400 h 1238400"/>
                <a:gd name="connsiteX43" fmla="*/ 632244 w 1238402"/>
                <a:gd name="connsiteY43" fmla="*/ 980551 h 1238400"/>
                <a:gd name="connsiteX44" fmla="*/ 662400 w 1238402"/>
                <a:gd name="connsiteY44" fmla="*/ 1008000 h 1238400"/>
                <a:gd name="connsiteX45" fmla="*/ 676800 w 1238402"/>
                <a:gd name="connsiteY45" fmla="*/ 1008000 h 1238400"/>
                <a:gd name="connsiteX46" fmla="*/ 676800 w 1238402"/>
                <a:gd name="connsiteY46" fmla="*/ 1065600 h 1238400"/>
                <a:gd name="connsiteX47" fmla="*/ 659700 w 1238402"/>
                <a:gd name="connsiteY47" fmla="*/ 1065600 h 1238400"/>
                <a:gd name="connsiteX48" fmla="*/ 632244 w 1238402"/>
                <a:gd name="connsiteY48" fmla="*/ 1095751 h 1238400"/>
                <a:gd name="connsiteX49" fmla="*/ 662400 w 1238402"/>
                <a:gd name="connsiteY49" fmla="*/ 1123200 h 1238400"/>
                <a:gd name="connsiteX50" fmla="*/ 676800 w 1238402"/>
                <a:gd name="connsiteY50" fmla="*/ 1123200 h 1238400"/>
                <a:gd name="connsiteX51" fmla="*/ 676800 w 1238402"/>
                <a:gd name="connsiteY51" fmla="*/ 1180800 h 1238400"/>
                <a:gd name="connsiteX52" fmla="*/ 489600 w 1238402"/>
                <a:gd name="connsiteY52" fmla="*/ 1180800 h 1238400"/>
                <a:gd name="connsiteX53" fmla="*/ 489600 w 1238402"/>
                <a:gd name="connsiteY53" fmla="*/ 460800 h 1238400"/>
                <a:gd name="connsiteX54" fmla="*/ 662400 w 1238402"/>
                <a:gd name="connsiteY54" fmla="*/ 460800 h 1238400"/>
                <a:gd name="connsiteX55" fmla="*/ 662400 w 1238402"/>
                <a:gd name="connsiteY55" fmla="*/ 532800 h 1238400"/>
                <a:gd name="connsiteX56" fmla="*/ 681667 w 1238402"/>
                <a:gd name="connsiteY56" fmla="*/ 559993 h 1238400"/>
                <a:gd name="connsiteX57" fmla="*/ 713700 w 1238402"/>
                <a:gd name="connsiteY57" fmla="*/ 550800 h 1238400"/>
                <a:gd name="connsiteX58" fmla="*/ 921600 w 1238402"/>
                <a:gd name="connsiteY58" fmla="*/ 432000 h 1238400"/>
                <a:gd name="connsiteX59" fmla="*/ 1125000 w 1238402"/>
                <a:gd name="connsiteY59" fmla="*/ 503551 h 1238400"/>
                <a:gd name="connsiteX60" fmla="*/ 1180800 w 1238402"/>
                <a:gd name="connsiteY60" fmla="*/ 705600 h 1238400"/>
                <a:gd name="connsiteX61" fmla="*/ 1180800 w 1238402"/>
                <a:gd name="connsiteY61" fmla="*/ 936000 h 1238400"/>
                <a:gd name="connsiteX62" fmla="*/ 1209600 w 1238402"/>
                <a:gd name="connsiteY62" fmla="*/ 965210 h 1238400"/>
                <a:gd name="connsiteX63" fmla="*/ 1238400 w 1238402"/>
                <a:gd name="connsiteY63" fmla="*/ 936000 h 1238400"/>
                <a:gd name="connsiteX64" fmla="*/ 1238400 w 1238402"/>
                <a:gd name="connsiteY64" fmla="*/ 705600 h 1238400"/>
                <a:gd name="connsiteX65" fmla="*/ 1169100 w 1238402"/>
                <a:gd name="connsiteY65" fmla="*/ 466200 h 1238400"/>
                <a:gd name="connsiteX66" fmla="*/ 921600 w 1238402"/>
                <a:gd name="connsiteY66" fmla="*/ 374400 h 1238400"/>
                <a:gd name="connsiteX67" fmla="*/ 54900 w 1238402"/>
                <a:gd name="connsiteY67" fmla="*/ 403200 h 1238400"/>
                <a:gd name="connsiteX68" fmla="*/ 28800 w 1238402"/>
                <a:gd name="connsiteY68" fmla="*/ 432000 h 1238400"/>
                <a:gd name="connsiteX69" fmla="*/ 28800 w 1238402"/>
                <a:gd name="connsiteY69" fmla="*/ 1209600 h 1238400"/>
                <a:gd name="connsiteX70" fmla="*/ 57600 w 1238402"/>
                <a:gd name="connsiteY70" fmla="*/ 1238400 h 1238400"/>
                <a:gd name="connsiteX71" fmla="*/ 302400 w 1238402"/>
                <a:gd name="connsiteY71" fmla="*/ 1238400 h 1238400"/>
                <a:gd name="connsiteX72" fmla="*/ 331200 w 1238402"/>
                <a:gd name="connsiteY72" fmla="*/ 1209600 h 1238400"/>
                <a:gd name="connsiteX73" fmla="*/ 331200 w 1238402"/>
                <a:gd name="connsiteY73" fmla="*/ 432000 h 1238400"/>
                <a:gd name="connsiteX74" fmla="*/ 302400 w 1238402"/>
                <a:gd name="connsiteY74" fmla="*/ 403200 h 1238400"/>
                <a:gd name="connsiteX75" fmla="*/ 54900 w 1238402"/>
                <a:gd name="connsiteY75" fmla="*/ 403200 h 1238400"/>
                <a:gd name="connsiteX76" fmla="*/ 86400 w 1238402"/>
                <a:gd name="connsiteY76" fmla="*/ 460800 h 1238400"/>
                <a:gd name="connsiteX77" fmla="*/ 273600 w 1238402"/>
                <a:gd name="connsiteY77" fmla="*/ 460800 h 1238400"/>
                <a:gd name="connsiteX78" fmla="*/ 273600 w 1238402"/>
                <a:gd name="connsiteY78" fmla="*/ 950400 h 1238400"/>
                <a:gd name="connsiteX79" fmla="*/ 256500 w 1238402"/>
                <a:gd name="connsiteY79" fmla="*/ 950400 h 1238400"/>
                <a:gd name="connsiteX80" fmla="*/ 229045 w 1238402"/>
                <a:gd name="connsiteY80" fmla="*/ 980551 h 1238400"/>
                <a:gd name="connsiteX81" fmla="*/ 259200 w 1238402"/>
                <a:gd name="connsiteY81" fmla="*/ 1008000 h 1238400"/>
                <a:gd name="connsiteX82" fmla="*/ 273600 w 1238402"/>
                <a:gd name="connsiteY82" fmla="*/ 1008000 h 1238400"/>
                <a:gd name="connsiteX83" fmla="*/ 273600 w 1238402"/>
                <a:gd name="connsiteY83" fmla="*/ 1065600 h 1238400"/>
                <a:gd name="connsiteX84" fmla="*/ 256500 w 1238402"/>
                <a:gd name="connsiteY84" fmla="*/ 1065600 h 1238400"/>
                <a:gd name="connsiteX85" fmla="*/ 229045 w 1238402"/>
                <a:gd name="connsiteY85" fmla="*/ 1095751 h 1238400"/>
                <a:gd name="connsiteX86" fmla="*/ 259200 w 1238402"/>
                <a:gd name="connsiteY86" fmla="*/ 1123200 h 1238400"/>
                <a:gd name="connsiteX87" fmla="*/ 273600 w 1238402"/>
                <a:gd name="connsiteY87" fmla="*/ 1123200 h 1238400"/>
                <a:gd name="connsiteX88" fmla="*/ 273600 w 1238402"/>
                <a:gd name="connsiteY88" fmla="*/ 1180800 h 1238400"/>
                <a:gd name="connsiteX89" fmla="*/ 86400 w 1238402"/>
                <a:gd name="connsiteY89" fmla="*/ 1180800 h 123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1238402" h="1238400">
                  <a:moveTo>
                    <a:pt x="172800" y="0"/>
                  </a:moveTo>
                  <a:cubicBezTo>
                    <a:pt x="77707" y="0"/>
                    <a:pt x="0" y="77707"/>
                    <a:pt x="0" y="172800"/>
                  </a:cubicBezTo>
                  <a:cubicBezTo>
                    <a:pt x="0" y="267893"/>
                    <a:pt x="77707" y="345600"/>
                    <a:pt x="172800" y="345600"/>
                  </a:cubicBezTo>
                  <a:cubicBezTo>
                    <a:pt x="267893" y="345600"/>
                    <a:pt x="345600" y="267893"/>
                    <a:pt x="345600" y="172800"/>
                  </a:cubicBezTo>
                  <a:cubicBezTo>
                    <a:pt x="345600" y="77707"/>
                    <a:pt x="267893" y="0"/>
                    <a:pt x="172800" y="0"/>
                  </a:cubicBezTo>
                  <a:close/>
                  <a:moveTo>
                    <a:pt x="172800" y="57600"/>
                  </a:moveTo>
                  <a:cubicBezTo>
                    <a:pt x="236765" y="57600"/>
                    <a:pt x="288000" y="108835"/>
                    <a:pt x="288000" y="172800"/>
                  </a:cubicBezTo>
                  <a:cubicBezTo>
                    <a:pt x="288000" y="236765"/>
                    <a:pt x="236765" y="288000"/>
                    <a:pt x="172800" y="288000"/>
                  </a:cubicBezTo>
                  <a:cubicBezTo>
                    <a:pt x="108835" y="288000"/>
                    <a:pt x="57600" y="236765"/>
                    <a:pt x="57600" y="172800"/>
                  </a:cubicBezTo>
                  <a:cubicBezTo>
                    <a:pt x="57600" y="108835"/>
                    <a:pt x="108835" y="57600"/>
                    <a:pt x="172800" y="57600"/>
                  </a:cubicBezTo>
                  <a:close/>
                  <a:moveTo>
                    <a:pt x="921600" y="374400"/>
                  </a:moveTo>
                  <a:cubicBezTo>
                    <a:pt x="829515" y="374400"/>
                    <a:pt x="766925" y="413558"/>
                    <a:pt x="720000" y="458551"/>
                  </a:cubicBezTo>
                  <a:lnTo>
                    <a:pt x="720000" y="432000"/>
                  </a:lnTo>
                  <a:cubicBezTo>
                    <a:pt x="719999" y="416920"/>
                    <a:pt x="706280" y="403201"/>
                    <a:pt x="691200" y="403200"/>
                  </a:cubicBezTo>
                  <a:lnTo>
                    <a:pt x="460800" y="403200"/>
                  </a:lnTo>
                  <a:cubicBezTo>
                    <a:pt x="445720" y="403201"/>
                    <a:pt x="432001" y="416920"/>
                    <a:pt x="432000" y="432000"/>
                  </a:cubicBezTo>
                  <a:lnTo>
                    <a:pt x="432000" y="1209600"/>
                  </a:lnTo>
                  <a:cubicBezTo>
                    <a:pt x="432001" y="1224680"/>
                    <a:pt x="445720" y="1238399"/>
                    <a:pt x="460800" y="1238400"/>
                  </a:cubicBezTo>
                  <a:lnTo>
                    <a:pt x="705600" y="1238400"/>
                  </a:lnTo>
                  <a:cubicBezTo>
                    <a:pt x="720680" y="1238399"/>
                    <a:pt x="734399" y="1224680"/>
                    <a:pt x="734400" y="1209600"/>
                  </a:cubicBezTo>
                  <a:lnTo>
                    <a:pt x="734400" y="777600"/>
                  </a:lnTo>
                  <a:cubicBezTo>
                    <a:pt x="734400" y="741152"/>
                    <a:pt x="745888" y="706608"/>
                    <a:pt x="762751" y="683100"/>
                  </a:cubicBezTo>
                  <a:cubicBezTo>
                    <a:pt x="779612" y="659592"/>
                    <a:pt x="799996" y="648000"/>
                    <a:pt x="820800" y="648000"/>
                  </a:cubicBezTo>
                  <a:lnTo>
                    <a:pt x="849600" y="648000"/>
                  </a:lnTo>
                  <a:cubicBezTo>
                    <a:pt x="870404" y="648000"/>
                    <a:pt x="890788" y="659592"/>
                    <a:pt x="907649" y="683100"/>
                  </a:cubicBezTo>
                  <a:cubicBezTo>
                    <a:pt x="924512" y="706608"/>
                    <a:pt x="936000" y="741152"/>
                    <a:pt x="936000" y="777600"/>
                  </a:cubicBezTo>
                  <a:lnTo>
                    <a:pt x="936000" y="1209600"/>
                  </a:lnTo>
                  <a:cubicBezTo>
                    <a:pt x="936001" y="1224680"/>
                    <a:pt x="949720" y="1238399"/>
                    <a:pt x="964800" y="1238400"/>
                  </a:cubicBezTo>
                  <a:lnTo>
                    <a:pt x="1209600" y="1238400"/>
                  </a:lnTo>
                  <a:cubicBezTo>
                    <a:pt x="1224680" y="1238399"/>
                    <a:pt x="1238399" y="1224680"/>
                    <a:pt x="1238400" y="1209600"/>
                  </a:cubicBezTo>
                  <a:lnTo>
                    <a:pt x="1238400" y="1051200"/>
                  </a:lnTo>
                  <a:cubicBezTo>
                    <a:pt x="1238615" y="1035985"/>
                    <a:pt x="1224817" y="1021990"/>
                    <a:pt x="1209600" y="1021990"/>
                  </a:cubicBezTo>
                  <a:cubicBezTo>
                    <a:pt x="1194384" y="1021990"/>
                    <a:pt x="1180585" y="1035985"/>
                    <a:pt x="1180800" y="1051200"/>
                  </a:cubicBezTo>
                  <a:lnTo>
                    <a:pt x="1180800" y="1180800"/>
                  </a:lnTo>
                  <a:lnTo>
                    <a:pt x="993600" y="1180800"/>
                  </a:lnTo>
                  <a:lnTo>
                    <a:pt x="993600" y="777600"/>
                  </a:lnTo>
                  <a:cubicBezTo>
                    <a:pt x="993600" y="729485"/>
                    <a:pt x="979233" y="684351"/>
                    <a:pt x="954449" y="649800"/>
                  </a:cubicBezTo>
                  <a:cubicBezTo>
                    <a:pt x="929667" y="615249"/>
                    <a:pt x="892617" y="590400"/>
                    <a:pt x="849600" y="590400"/>
                  </a:cubicBezTo>
                  <a:lnTo>
                    <a:pt x="820800" y="590400"/>
                  </a:lnTo>
                  <a:cubicBezTo>
                    <a:pt x="777783" y="590400"/>
                    <a:pt x="740733" y="615249"/>
                    <a:pt x="715951" y="649800"/>
                  </a:cubicBezTo>
                  <a:cubicBezTo>
                    <a:pt x="691167" y="684351"/>
                    <a:pt x="676800" y="729485"/>
                    <a:pt x="676800" y="777600"/>
                  </a:cubicBezTo>
                  <a:lnTo>
                    <a:pt x="676800" y="950400"/>
                  </a:lnTo>
                  <a:cubicBezTo>
                    <a:pt x="671191" y="950396"/>
                    <a:pt x="665109" y="950400"/>
                    <a:pt x="659700" y="950400"/>
                  </a:cubicBezTo>
                  <a:cubicBezTo>
                    <a:pt x="644619" y="951104"/>
                    <a:pt x="631538" y="965468"/>
                    <a:pt x="632244" y="980551"/>
                  </a:cubicBezTo>
                  <a:cubicBezTo>
                    <a:pt x="632951" y="995632"/>
                    <a:pt x="647319" y="1008710"/>
                    <a:pt x="662400" y="1008000"/>
                  </a:cubicBezTo>
                  <a:lnTo>
                    <a:pt x="676800" y="1008000"/>
                  </a:lnTo>
                  <a:lnTo>
                    <a:pt x="676800" y="1065600"/>
                  </a:lnTo>
                  <a:cubicBezTo>
                    <a:pt x="671191" y="1065596"/>
                    <a:pt x="665109" y="1065600"/>
                    <a:pt x="659700" y="1065600"/>
                  </a:cubicBezTo>
                  <a:cubicBezTo>
                    <a:pt x="644619" y="1066304"/>
                    <a:pt x="631538" y="1080668"/>
                    <a:pt x="632244" y="1095751"/>
                  </a:cubicBezTo>
                  <a:cubicBezTo>
                    <a:pt x="632951" y="1110832"/>
                    <a:pt x="647319" y="1123910"/>
                    <a:pt x="662400" y="1123200"/>
                  </a:cubicBezTo>
                  <a:lnTo>
                    <a:pt x="676800" y="1123200"/>
                  </a:lnTo>
                  <a:lnTo>
                    <a:pt x="676800" y="1180800"/>
                  </a:lnTo>
                  <a:lnTo>
                    <a:pt x="489600" y="1180800"/>
                  </a:lnTo>
                  <a:lnTo>
                    <a:pt x="489600" y="460800"/>
                  </a:lnTo>
                  <a:lnTo>
                    <a:pt x="662400" y="460800"/>
                  </a:lnTo>
                  <a:lnTo>
                    <a:pt x="662400" y="532800"/>
                  </a:lnTo>
                  <a:cubicBezTo>
                    <a:pt x="662394" y="544645"/>
                    <a:pt x="670488" y="556070"/>
                    <a:pt x="681667" y="559993"/>
                  </a:cubicBezTo>
                  <a:cubicBezTo>
                    <a:pt x="692845" y="563914"/>
                    <a:pt x="706303" y="560052"/>
                    <a:pt x="713700" y="550800"/>
                  </a:cubicBezTo>
                  <a:cubicBezTo>
                    <a:pt x="762049" y="490519"/>
                    <a:pt x="813574" y="432000"/>
                    <a:pt x="921600" y="432000"/>
                  </a:cubicBezTo>
                  <a:cubicBezTo>
                    <a:pt x="1024904" y="432000"/>
                    <a:pt x="1086559" y="458555"/>
                    <a:pt x="1125000" y="503551"/>
                  </a:cubicBezTo>
                  <a:cubicBezTo>
                    <a:pt x="1163441" y="548545"/>
                    <a:pt x="1180800" y="616975"/>
                    <a:pt x="1180800" y="705600"/>
                  </a:cubicBezTo>
                  <a:lnTo>
                    <a:pt x="1180800" y="936000"/>
                  </a:lnTo>
                  <a:cubicBezTo>
                    <a:pt x="1180585" y="951215"/>
                    <a:pt x="1194384" y="965210"/>
                    <a:pt x="1209600" y="965210"/>
                  </a:cubicBezTo>
                  <a:cubicBezTo>
                    <a:pt x="1224817" y="965210"/>
                    <a:pt x="1238615" y="951215"/>
                    <a:pt x="1238400" y="936000"/>
                  </a:cubicBezTo>
                  <a:lnTo>
                    <a:pt x="1238400" y="705600"/>
                  </a:lnTo>
                  <a:cubicBezTo>
                    <a:pt x="1238400" y="609595"/>
                    <a:pt x="1220401" y="526248"/>
                    <a:pt x="1169100" y="466200"/>
                  </a:cubicBezTo>
                  <a:cubicBezTo>
                    <a:pt x="1117799" y="406152"/>
                    <a:pt x="1035324" y="374400"/>
                    <a:pt x="921600" y="374400"/>
                  </a:cubicBezTo>
                  <a:close/>
                  <a:moveTo>
                    <a:pt x="54900" y="403200"/>
                  </a:moveTo>
                  <a:cubicBezTo>
                    <a:pt x="40742" y="404535"/>
                    <a:pt x="28739" y="417780"/>
                    <a:pt x="28800" y="432000"/>
                  </a:cubicBezTo>
                  <a:lnTo>
                    <a:pt x="28800" y="1209600"/>
                  </a:lnTo>
                  <a:cubicBezTo>
                    <a:pt x="28801" y="1224680"/>
                    <a:pt x="42521" y="1238399"/>
                    <a:pt x="57600" y="1238400"/>
                  </a:cubicBezTo>
                  <a:lnTo>
                    <a:pt x="302400" y="1238400"/>
                  </a:lnTo>
                  <a:cubicBezTo>
                    <a:pt x="317480" y="1238399"/>
                    <a:pt x="331199" y="1224680"/>
                    <a:pt x="331200" y="1209600"/>
                  </a:cubicBezTo>
                  <a:lnTo>
                    <a:pt x="331200" y="432000"/>
                  </a:lnTo>
                  <a:cubicBezTo>
                    <a:pt x="331199" y="416920"/>
                    <a:pt x="317480" y="403201"/>
                    <a:pt x="302400" y="403200"/>
                  </a:cubicBezTo>
                  <a:cubicBezTo>
                    <a:pt x="219984" y="403200"/>
                    <a:pt x="137114" y="403200"/>
                    <a:pt x="54900" y="403200"/>
                  </a:cubicBezTo>
                  <a:close/>
                  <a:moveTo>
                    <a:pt x="86400" y="460800"/>
                  </a:moveTo>
                  <a:lnTo>
                    <a:pt x="273600" y="460800"/>
                  </a:lnTo>
                  <a:lnTo>
                    <a:pt x="273600" y="950400"/>
                  </a:lnTo>
                  <a:cubicBezTo>
                    <a:pt x="267991" y="950396"/>
                    <a:pt x="261909" y="950400"/>
                    <a:pt x="256500" y="950400"/>
                  </a:cubicBezTo>
                  <a:cubicBezTo>
                    <a:pt x="241419" y="951104"/>
                    <a:pt x="228338" y="965468"/>
                    <a:pt x="229045" y="980551"/>
                  </a:cubicBezTo>
                  <a:cubicBezTo>
                    <a:pt x="229751" y="995632"/>
                    <a:pt x="244119" y="1008710"/>
                    <a:pt x="259200" y="1008000"/>
                  </a:cubicBezTo>
                  <a:lnTo>
                    <a:pt x="273600" y="1008000"/>
                  </a:lnTo>
                  <a:lnTo>
                    <a:pt x="273600" y="1065600"/>
                  </a:lnTo>
                  <a:cubicBezTo>
                    <a:pt x="267991" y="1065596"/>
                    <a:pt x="261909" y="1065600"/>
                    <a:pt x="256500" y="1065600"/>
                  </a:cubicBezTo>
                  <a:cubicBezTo>
                    <a:pt x="241419" y="1066304"/>
                    <a:pt x="228338" y="1080668"/>
                    <a:pt x="229045" y="1095751"/>
                  </a:cubicBezTo>
                  <a:cubicBezTo>
                    <a:pt x="229751" y="1110832"/>
                    <a:pt x="244119" y="1123910"/>
                    <a:pt x="259200" y="1123200"/>
                  </a:cubicBezTo>
                  <a:lnTo>
                    <a:pt x="273600" y="1123200"/>
                  </a:lnTo>
                  <a:lnTo>
                    <a:pt x="273600" y="1180800"/>
                  </a:lnTo>
                  <a:lnTo>
                    <a:pt x="86400" y="118080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4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481" name="Agrupar 480">
            <a:extLst>
              <a:ext uri="{FF2B5EF4-FFF2-40B4-BE49-F238E27FC236}">
                <a16:creationId xmlns:a16="http://schemas.microsoft.com/office/drawing/2014/main" id="{A3CAA264-75B8-B11D-9066-51252FA89BEB}"/>
              </a:ext>
            </a:extLst>
          </p:cNvPr>
          <p:cNvGrpSpPr/>
          <p:nvPr/>
        </p:nvGrpSpPr>
        <p:grpSpPr>
          <a:xfrm>
            <a:off x="7326364" y="1573340"/>
            <a:ext cx="582774" cy="583521"/>
            <a:chOff x="15169751" y="1060350"/>
            <a:chExt cx="582774" cy="583521"/>
          </a:xfrm>
        </p:grpSpPr>
        <p:sp>
          <p:nvSpPr>
            <p:cNvPr id="482" name="Forma Livre: Forma 481">
              <a:extLst>
                <a:ext uri="{FF2B5EF4-FFF2-40B4-BE49-F238E27FC236}">
                  <a16:creationId xmlns:a16="http://schemas.microsoft.com/office/drawing/2014/main" id="{3AE3EA9B-3275-5336-1592-17BC196891C1}"/>
                </a:ext>
              </a:extLst>
            </p:cNvPr>
            <p:cNvSpPr/>
            <p:nvPr/>
          </p:nvSpPr>
          <p:spPr>
            <a:xfrm>
              <a:off x="15169751" y="1060350"/>
              <a:ext cx="582774" cy="583521"/>
            </a:xfrm>
            <a:custGeom>
              <a:avLst/>
              <a:gdLst>
                <a:gd name="connsiteX0" fmla="*/ 291387 w 582774"/>
                <a:gd name="connsiteY0" fmla="*/ 0 h 583521"/>
                <a:gd name="connsiteX1" fmla="*/ 0 w 582774"/>
                <a:gd name="connsiteY1" fmla="*/ 291761 h 583521"/>
                <a:gd name="connsiteX2" fmla="*/ 291387 w 582774"/>
                <a:gd name="connsiteY2" fmla="*/ 583522 h 583521"/>
                <a:gd name="connsiteX3" fmla="*/ 582774 w 582774"/>
                <a:gd name="connsiteY3" fmla="*/ 291761 h 583521"/>
                <a:gd name="connsiteX4" fmla="*/ 291387 w 582774"/>
                <a:gd name="connsiteY4" fmla="*/ 0 h 583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2774" h="583521">
                  <a:moveTo>
                    <a:pt x="291387" y="0"/>
                  </a:moveTo>
                  <a:cubicBezTo>
                    <a:pt x="130433" y="0"/>
                    <a:pt x="0" y="130620"/>
                    <a:pt x="0" y="291761"/>
                  </a:cubicBezTo>
                  <a:cubicBezTo>
                    <a:pt x="0" y="452902"/>
                    <a:pt x="130433" y="583522"/>
                    <a:pt x="291387" y="583522"/>
                  </a:cubicBezTo>
                  <a:cubicBezTo>
                    <a:pt x="452341" y="583522"/>
                    <a:pt x="582774" y="452902"/>
                    <a:pt x="582774" y="291761"/>
                  </a:cubicBezTo>
                  <a:cubicBezTo>
                    <a:pt x="582774" y="130620"/>
                    <a:pt x="452341" y="0"/>
                    <a:pt x="291387" y="0"/>
                  </a:cubicBezTo>
                  <a:close/>
                </a:path>
              </a:pathLst>
            </a:custGeom>
            <a:solidFill>
              <a:srgbClr val="317480"/>
            </a:solidFill>
            <a:ln w="6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83" name="Forma Livre: Forma 482">
              <a:extLst>
                <a:ext uri="{FF2B5EF4-FFF2-40B4-BE49-F238E27FC236}">
                  <a16:creationId xmlns:a16="http://schemas.microsoft.com/office/drawing/2014/main" id="{20546ED9-C49A-41D3-EF98-784819187687}"/>
                </a:ext>
              </a:extLst>
            </p:cNvPr>
            <p:cNvSpPr/>
            <p:nvPr/>
          </p:nvSpPr>
          <p:spPr>
            <a:xfrm>
              <a:off x="15371472" y="1419608"/>
              <a:ext cx="16269" cy="16269"/>
            </a:xfrm>
            <a:custGeom>
              <a:avLst/>
              <a:gdLst>
                <a:gd name="connsiteX0" fmla="*/ 219642 w 219443"/>
                <a:gd name="connsiteY0" fmla="*/ 110069 h 219442"/>
                <a:gd name="connsiteX1" fmla="*/ 109920 w 219443"/>
                <a:gd name="connsiteY1" fmla="*/ 219790 h 219442"/>
                <a:gd name="connsiteX2" fmla="*/ 198 w 219443"/>
                <a:gd name="connsiteY2" fmla="*/ 110069 h 219442"/>
                <a:gd name="connsiteX3" fmla="*/ 109920 w 219443"/>
                <a:gd name="connsiteY3" fmla="*/ 347 h 219442"/>
                <a:gd name="connsiteX4" fmla="*/ 219642 w 219443"/>
                <a:gd name="connsiteY4" fmla="*/ 110069 h 219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443" h="219442">
                  <a:moveTo>
                    <a:pt x="219642" y="110069"/>
                  </a:moveTo>
                  <a:cubicBezTo>
                    <a:pt x="219642" y="170687"/>
                    <a:pt x="170538" y="219790"/>
                    <a:pt x="109920" y="219790"/>
                  </a:cubicBezTo>
                  <a:cubicBezTo>
                    <a:pt x="49338" y="219790"/>
                    <a:pt x="198" y="170687"/>
                    <a:pt x="198" y="110069"/>
                  </a:cubicBezTo>
                  <a:cubicBezTo>
                    <a:pt x="198" y="49487"/>
                    <a:pt x="49338" y="347"/>
                    <a:pt x="109920" y="347"/>
                  </a:cubicBezTo>
                  <a:cubicBezTo>
                    <a:pt x="170538" y="347"/>
                    <a:pt x="219642" y="49487"/>
                    <a:pt x="219642" y="110069"/>
                  </a:cubicBezTo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84" name="Forma Livre: Forma 483">
              <a:extLst>
                <a:ext uri="{FF2B5EF4-FFF2-40B4-BE49-F238E27FC236}">
                  <a16:creationId xmlns:a16="http://schemas.microsoft.com/office/drawing/2014/main" id="{B0E05C8A-FA8A-AC73-28B9-1B8F57B95E9E}"/>
                </a:ext>
              </a:extLst>
            </p:cNvPr>
            <p:cNvSpPr/>
            <p:nvPr/>
          </p:nvSpPr>
          <p:spPr>
            <a:xfrm>
              <a:off x="15292833" y="1306172"/>
              <a:ext cx="113436" cy="166314"/>
            </a:xfrm>
            <a:custGeom>
              <a:avLst/>
              <a:gdLst>
                <a:gd name="connsiteX0" fmla="*/ 1310781 w 1530053"/>
                <a:gd name="connsiteY0" fmla="*/ 2243586 h 2243283"/>
                <a:gd name="connsiteX1" fmla="*/ 219601 w 1530053"/>
                <a:gd name="connsiteY1" fmla="*/ 2243586 h 2243283"/>
                <a:gd name="connsiteX2" fmla="*/ 164 w 1530053"/>
                <a:gd name="connsiteY2" fmla="*/ 2024149 h 2243283"/>
                <a:gd name="connsiteX3" fmla="*/ 164 w 1530053"/>
                <a:gd name="connsiteY3" fmla="*/ 219740 h 2243283"/>
                <a:gd name="connsiteX4" fmla="*/ 219601 w 1530053"/>
                <a:gd name="connsiteY4" fmla="*/ 303 h 2243283"/>
                <a:gd name="connsiteX5" fmla="*/ 1310781 w 1530053"/>
                <a:gd name="connsiteY5" fmla="*/ 303 h 2243283"/>
                <a:gd name="connsiteX6" fmla="*/ 1530218 w 1530053"/>
                <a:gd name="connsiteY6" fmla="*/ 219740 h 2243283"/>
                <a:gd name="connsiteX7" fmla="*/ 1530218 w 1530053"/>
                <a:gd name="connsiteY7" fmla="*/ 2024149 h 2243283"/>
                <a:gd name="connsiteX8" fmla="*/ 1310781 w 1530053"/>
                <a:gd name="connsiteY8" fmla="*/ 2243586 h 2243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0053" h="2243283">
                  <a:moveTo>
                    <a:pt x="1310781" y="2243586"/>
                  </a:moveTo>
                  <a:lnTo>
                    <a:pt x="219601" y="2243586"/>
                  </a:lnTo>
                  <a:cubicBezTo>
                    <a:pt x="97675" y="2243586"/>
                    <a:pt x="164" y="2146038"/>
                    <a:pt x="164" y="2024149"/>
                  </a:cubicBezTo>
                  <a:lnTo>
                    <a:pt x="164" y="219740"/>
                  </a:lnTo>
                  <a:cubicBezTo>
                    <a:pt x="164" y="97814"/>
                    <a:pt x="97712" y="303"/>
                    <a:pt x="219601" y="303"/>
                  </a:cubicBezTo>
                  <a:lnTo>
                    <a:pt x="1310781" y="303"/>
                  </a:lnTo>
                  <a:cubicBezTo>
                    <a:pt x="1432707" y="303"/>
                    <a:pt x="1530218" y="97851"/>
                    <a:pt x="1530218" y="219740"/>
                  </a:cubicBezTo>
                  <a:lnTo>
                    <a:pt x="1530218" y="2024149"/>
                  </a:lnTo>
                  <a:cubicBezTo>
                    <a:pt x="1530218" y="2139955"/>
                    <a:pt x="1432670" y="2243586"/>
                    <a:pt x="1310781" y="2243586"/>
                  </a:cubicBezTo>
                  <a:close/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  <p:sp>
          <p:nvSpPr>
            <p:cNvPr id="485" name="Forma Livre: Forma 484">
              <a:extLst>
                <a:ext uri="{FF2B5EF4-FFF2-40B4-BE49-F238E27FC236}">
                  <a16:creationId xmlns:a16="http://schemas.microsoft.com/office/drawing/2014/main" id="{48305E06-FB8A-0695-68F7-359DEE09529E}"/>
                </a:ext>
              </a:extLst>
            </p:cNvPr>
            <p:cNvSpPr/>
            <p:nvPr/>
          </p:nvSpPr>
          <p:spPr>
            <a:xfrm>
              <a:off x="15426057" y="1181360"/>
              <a:ext cx="224842" cy="277117"/>
            </a:xfrm>
            <a:custGeom>
              <a:avLst/>
              <a:gdLst>
                <a:gd name="connsiteX0" fmla="*/ 2647377 w 3032709"/>
                <a:gd name="connsiteY0" fmla="*/ 1494703 h 3737818"/>
                <a:gd name="connsiteX1" fmla="*/ 1513525 w 3032709"/>
                <a:gd name="connsiteY1" fmla="*/ 1494703 h 3737818"/>
                <a:gd name="connsiteX2" fmla="*/ 1513525 w 3032709"/>
                <a:gd name="connsiteY2" fmla="*/ 1488619 h 3737818"/>
                <a:gd name="connsiteX3" fmla="*/ 1519609 w 3032709"/>
                <a:gd name="connsiteY3" fmla="*/ 1464241 h 3737818"/>
                <a:gd name="connsiteX4" fmla="*/ 1562281 w 3032709"/>
                <a:gd name="connsiteY4" fmla="*/ 1281349 h 3737818"/>
                <a:gd name="connsiteX5" fmla="*/ 1580575 w 3032709"/>
                <a:gd name="connsiteY5" fmla="*/ 409625 h 3737818"/>
                <a:gd name="connsiteX6" fmla="*/ 1172157 w 3032709"/>
                <a:gd name="connsiteY6" fmla="*/ 13380 h 3737818"/>
                <a:gd name="connsiteX7" fmla="*/ 928299 w 3032709"/>
                <a:gd name="connsiteY7" fmla="*/ 123101 h 3737818"/>
                <a:gd name="connsiteX8" fmla="*/ 940503 w 3032709"/>
                <a:gd name="connsiteY8" fmla="*/ 616857 h 3737818"/>
                <a:gd name="connsiteX9" fmla="*/ 38298 w 3032709"/>
                <a:gd name="connsiteY9" fmla="*/ 1921397 h 3737818"/>
                <a:gd name="connsiteX10" fmla="*/ 13921 w 3032709"/>
                <a:gd name="connsiteY10" fmla="*/ 1921397 h 3737818"/>
                <a:gd name="connsiteX11" fmla="*/ 13921 w 3032709"/>
                <a:gd name="connsiteY11" fmla="*/ 3573407 h 3737818"/>
                <a:gd name="connsiteX12" fmla="*/ 336995 w 3032709"/>
                <a:gd name="connsiteY12" fmla="*/ 3738004 h 3737818"/>
                <a:gd name="connsiteX13" fmla="*/ 2324345 w 3032709"/>
                <a:gd name="connsiteY13" fmla="*/ 3738041 h 3737818"/>
                <a:gd name="connsiteX14" fmla="*/ 2629126 w 3032709"/>
                <a:gd name="connsiteY14" fmla="*/ 3536855 h 3737818"/>
                <a:gd name="connsiteX15" fmla="*/ 2671798 w 3032709"/>
                <a:gd name="connsiteY15" fmla="*/ 3238158 h 3737818"/>
                <a:gd name="connsiteX16" fmla="*/ 2842479 w 3032709"/>
                <a:gd name="connsiteY16" fmla="*/ 3049183 h 3737818"/>
                <a:gd name="connsiteX17" fmla="*/ 2842479 w 3032709"/>
                <a:gd name="connsiteY17" fmla="*/ 2695604 h 3737818"/>
                <a:gd name="connsiteX18" fmla="*/ 2982698 w 3032709"/>
                <a:gd name="connsiteY18" fmla="*/ 2500545 h 3737818"/>
                <a:gd name="connsiteX19" fmla="*/ 2933943 w 3032709"/>
                <a:gd name="connsiteY19" fmla="*/ 2195765 h 3737818"/>
                <a:gd name="connsiteX20" fmla="*/ 3031491 w 3032709"/>
                <a:gd name="connsiteY20" fmla="*/ 1890984 h 3737818"/>
                <a:gd name="connsiteX21" fmla="*/ 2647414 w 3032709"/>
                <a:gd name="connsiteY21" fmla="*/ 1494697 h 373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032709" h="3737818">
                  <a:moveTo>
                    <a:pt x="2647377" y="1494703"/>
                  </a:moveTo>
                  <a:lnTo>
                    <a:pt x="1513525" y="1494703"/>
                  </a:lnTo>
                  <a:lnTo>
                    <a:pt x="1513525" y="1488619"/>
                  </a:lnTo>
                  <a:cubicBezTo>
                    <a:pt x="1513525" y="1482535"/>
                    <a:pt x="1519609" y="1476409"/>
                    <a:pt x="1519609" y="1464241"/>
                  </a:cubicBezTo>
                  <a:cubicBezTo>
                    <a:pt x="1525693" y="1439863"/>
                    <a:pt x="1537903" y="1384981"/>
                    <a:pt x="1562281" y="1281349"/>
                  </a:cubicBezTo>
                  <a:cubicBezTo>
                    <a:pt x="1611036" y="1067996"/>
                    <a:pt x="1635414" y="683956"/>
                    <a:pt x="1580575" y="409625"/>
                  </a:cubicBezTo>
                  <a:cubicBezTo>
                    <a:pt x="1525693" y="135306"/>
                    <a:pt x="1269668" y="74340"/>
                    <a:pt x="1172157" y="13380"/>
                  </a:cubicBezTo>
                  <a:cubicBezTo>
                    <a:pt x="1074609" y="-47586"/>
                    <a:pt x="928299" y="123101"/>
                    <a:pt x="928299" y="123101"/>
                  </a:cubicBezTo>
                  <a:cubicBezTo>
                    <a:pt x="928299" y="123101"/>
                    <a:pt x="922215" y="184067"/>
                    <a:pt x="940503" y="616857"/>
                  </a:cubicBezTo>
                  <a:cubicBezTo>
                    <a:pt x="958797" y="1049690"/>
                    <a:pt x="38298" y="1921397"/>
                    <a:pt x="38298" y="1921397"/>
                  </a:cubicBezTo>
                  <a:lnTo>
                    <a:pt x="13921" y="1921397"/>
                  </a:lnTo>
                  <a:cubicBezTo>
                    <a:pt x="13921" y="1921397"/>
                    <a:pt x="-16541" y="3469775"/>
                    <a:pt x="13921" y="3573407"/>
                  </a:cubicBezTo>
                  <a:cubicBezTo>
                    <a:pt x="50508" y="3677044"/>
                    <a:pt x="336995" y="3738004"/>
                    <a:pt x="336995" y="3738004"/>
                  </a:cubicBezTo>
                  <a:lnTo>
                    <a:pt x="2324345" y="3738041"/>
                  </a:lnTo>
                  <a:cubicBezTo>
                    <a:pt x="2324345" y="3738041"/>
                    <a:pt x="2525531" y="3677075"/>
                    <a:pt x="2629126" y="3536855"/>
                  </a:cubicBezTo>
                  <a:cubicBezTo>
                    <a:pt x="2738853" y="3402756"/>
                    <a:pt x="2671798" y="3238158"/>
                    <a:pt x="2671798" y="3238158"/>
                  </a:cubicBezTo>
                  <a:cubicBezTo>
                    <a:pt x="2671798" y="3238158"/>
                    <a:pt x="2787603" y="3165025"/>
                    <a:pt x="2842479" y="3049183"/>
                  </a:cubicBezTo>
                  <a:cubicBezTo>
                    <a:pt x="2897361" y="2933378"/>
                    <a:pt x="2842479" y="2695604"/>
                    <a:pt x="2842479" y="2695604"/>
                  </a:cubicBezTo>
                  <a:cubicBezTo>
                    <a:pt x="2842479" y="2695604"/>
                    <a:pt x="2952200" y="2616344"/>
                    <a:pt x="2982698" y="2500545"/>
                  </a:cubicBezTo>
                  <a:cubicBezTo>
                    <a:pt x="3013166" y="2384740"/>
                    <a:pt x="2933943" y="2195765"/>
                    <a:pt x="2933943" y="2195765"/>
                  </a:cubicBezTo>
                  <a:cubicBezTo>
                    <a:pt x="2933943" y="2195765"/>
                    <a:pt x="3000993" y="2128715"/>
                    <a:pt x="3031491" y="1890984"/>
                  </a:cubicBezTo>
                  <a:cubicBezTo>
                    <a:pt x="3061958" y="1659300"/>
                    <a:pt x="2647414" y="1494697"/>
                    <a:pt x="2647414" y="1494697"/>
                  </a:cubicBezTo>
                  <a:close/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26689531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tângulo 79">
            <a:extLst>
              <a:ext uri="{FF2B5EF4-FFF2-40B4-BE49-F238E27FC236}">
                <a16:creationId xmlns:a16="http://schemas.microsoft.com/office/drawing/2014/main" id="{157ECBDA-E467-B55A-9AE0-5594B1F02153}"/>
              </a:ext>
            </a:extLst>
          </p:cNvPr>
          <p:cNvSpPr/>
          <p:nvPr/>
        </p:nvSpPr>
        <p:spPr>
          <a:xfrm>
            <a:off x="-869945" y="75697"/>
            <a:ext cx="645458" cy="645458"/>
          </a:xfrm>
          <a:prstGeom prst="rect">
            <a:avLst/>
          </a:prstGeom>
          <a:solidFill>
            <a:srgbClr val="80C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1" name="Retângulo 80">
            <a:extLst>
              <a:ext uri="{FF2B5EF4-FFF2-40B4-BE49-F238E27FC236}">
                <a16:creationId xmlns:a16="http://schemas.microsoft.com/office/drawing/2014/main" id="{61AFA2A9-DAC7-CECF-1B3A-AFF1A96956B7}"/>
              </a:ext>
            </a:extLst>
          </p:cNvPr>
          <p:cNvSpPr/>
          <p:nvPr/>
        </p:nvSpPr>
        <p:spPr>
          <a:xfrm>
            <a:off x="-869945" y="915588"/>
            <a:ext cx="645458" cy="645458"/>
          </a:xfrm>
          <a:prstGeom prst="rect">
            <a:avLst/>
          </a:prstGeom>
          <a:solidFill>
            <a:srgbClr val="0095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2" name="Retângulo 81">
            <a:extLst>
              <a:ext uri="{FF2B5EF4-FFF2-40B4-BE49-F238E27FC236}">
                <a16:creationId xmlns:a16="http://schemas.microsoft.com/office/drawing/2014/main" id="{85850F5A-44E5-E7E2-95B2-A3C6BDEEDC8B}"/>
              </a:ext>
            </a:extLst>
          </p:cNvPr>
          <p:cNvSpPr/>
          <p:nvPr/>
        </p:nvSpPr>
        <p:spPr>
          <a:xfrm>
            <a:off x="-869945" y="1755479"/>
            <a:ext cx="645458" cy="645458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3" name="Retângulo 82">
            <a:extLst>
              <a:ext uri="{FF2B5EF4-FFF2-40B4-BE49-F238E27FC236}">
                <a16:creationId xmlns:a16="http://schemas.microsoft.com/office/drawing/2014/main" id="{4147D7F6-2A63-E433-4520-A42BB9E4A5D6}"/>
              </a:ext>
            </a:extLst>
          </p:cNvPr>
          <p:cNvSpPr/>
          <p:nvPr/>
        </p:nvSpPr>
        <p:spPr>
          <a:xfrm>
            <a:off x="-869945" y="2595369"/>
            <a:ext cx="645458" cy="645458"/>
          </a:xfrm>
          <a:prstGeom prst="rect">
            <a:avLst/>
          </a:prstGeom>
          <a:solidFill>
            <a:srgbClr val="4C4D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4" name="Retângulo 83">
            <a:extLst>
              <a:ext uri="{FF2B5EF4-FFF2-40B4-BE49-F238E27FC236}">
                <a16:creationId xmlns:a16="http://schemas.microsoft.com/office/drawing/2014/main" id="{EEE70BA6-519B-C368-0D29-77115DC2C025}"/>
              </a:ext>
            </a:extLst>
          </p:cNvPr>
          <p:cNvSpPr/>
          <p:nvPr/>
        </p:nvSpPr>
        <p:spPr>
          <a:xfrm>
            <a:off x="-869945" y="3429000"/>
            <a:ext cx="645458" cy="645458"/>
          </a:xfrm>
          <a:prstGeom prst="rect">
            <a:avLst/>
          </a:prstGeom>
          <a:solidFill>
            <a:srgbClr val="FFD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5" name="Retângulo 84">
            <a:extLst>
              <a:ext uri="{FF2B5EF4-FFF2-40B4-BE49-F238E27FC236}">
                <a16:creationId xmlns:a16="http://schemas.microsoft.com/office/drawing/2014/main" id="{53BEAAC0-E44C-AA0C-AA95-1C6077019271}"/>
              </a:ext>
            </a:extLst>
          </p:cNvPr>
          <p:cNvSpPr/>
          <p:nvPr/>
        </p:nvSpPr>
        <p:spPr>
          <a:xfrm>
            <a:off x="-869945" y="4262631"/>
            <a:ext cx="645458" cy="645458"/>
          </a:xfrm>
          <a:prstGeom prst="rect">
            <a:avLst/>
          </a:prstGeom>
          <a:solidFill>
            <a:srgbClr val="C5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6" name="Retângulo 85">
            <a:extLst>
              <a:ext uri="{FF2B5EF4-FFF2-40B4-BE49-F238E27FC236}">
                <a16:creationId xmlns:a16="http://schemas.microsoft.com/office/drawing/2014/main" id="{080C688E-963E-78BD-1360-263F02DE9AAC}"/>
              </a:ext>
            </a:extLst>
          </p:cNvPr>
          <p:cNvSpPr/>
          <p:nvPr/>
        </p:nvSpPr>
        <p:spPr>
          <a:xfrm>
            <a:off x="-869945" y="5102521"/>
            <a:ext cx="645458" cy="645458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7" name="Retângulo 86">
            <a:extLst>
              <a:ext uri="{FF2B5EF4-FFF2-40B4-BE49-F238E27FC236}">
                <a16:creationId xmlns:a16="http://schemas.microsoft.com/office/drawing/2014/main" id="{138DB350-D0E9-C515-E3CA-E2A086306AB0}"/>
              </a:ext>
            </a:extLst>
          </p:cNvPr>
          <p:cNvSpPr/>
          <p:nvPr/>
        </p:nvSpPr>
        <p:spPr>
          <a:xfrm>
            <a:off x="-869945" y="5814969"/>
            <a:ext cx="645458" cy="645458"/>
          </a:xfrm>
          <a:prstGeom prst="rect">
            <a:avLst/>
          </a:prstGeom>
          <a:solidFill>
            <a:srgbClr val="2C2C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4" name="Forma Livre: Forma 183">
            <a:extLst>
              <a:ext uri="{FF2B5EF4-FFF2-40B4-BE49-F238E27FC236}">
                <a16:creationId xmlns:a16="http://schemas.microsoft.com/office/drawing/2014/main" id="{549172C4-24C1-A364-54F0-EA68674F0131}"/>
              </a:ext>
            </a:extLst>
          </p:cNvPr>
          <p:cNvSpPr/>
          <p:nvPr/>
        </p:nvSpPr>
        <p:spPr>
          <a:xfrm>
            <a:off x="1" y="-11687"/>
            <a:ext cx="177482" cy="1373837"/>
          </a:xfrm>
          <a:custGeom>
            <a:avLst/>
            <a:gdLst>
              <a:gd name="connsiteX0" fmla="*/ 0 w 511644"/>
              <a:gd name="connsiteY0" fmla="*/ 0 h 1023199"/>
              <a:gd name="connsiteX1" fmla="*/ 511644 w 511644"/>
              <a:gd name="connsiteY1" fmla="*/ 0 h 1023199"/>
              <a:gd name="connsiteX2" fmla="*/ 511644 w 511644"/>
              <a:gd name="connsiteY2" fmla="*/ 1023199 h 1023199"/>
              <a:gd name="connsiteX3" fmla="*/ 0 w 511644"/>
              <a:gd name="connsiteY3" fmla="*/ 1023199 h 1023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1644" h="1023199">
                <a:moveTo>
                  <a:pt x="0" y="0"/>
                </a:moveTo>
                <a:lnTo>
                  <a:pt x="511644" y="0"/>
                </a:lnTo>
                <a:lnTo>
                  <a:pt x="511644" y="1023199"/>
                </a:lnTo>
                <a:lnTo>
                  <a:pt x="0" y="1023199"/>
                </a:lnTo>
                <a:close/>
              </a:path>
            </a:pathLst>
          </a:custGeom>
          <a:solidFill>
            <a:schemeClr val="bg1"/>
          </a:solidFill>
          <a:ln w="886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E594E600-CDC2-6080-E00E-8E01CE6EEDF7}"/>
              </a:ext>
            </a:extLst>
          </p:cNvPr>
          <p:cNvSpPr/>
          <p:nvPr/>
        </p:nvSpPr>
        <p:spPr>
          <a:xfrm>
            <a:off x="177482" y="1"/>
            <a:ext cx="12014518" cy="1059176"/>
          </a:xfrm>
          <a:prstGeom prst="rect">
            <a:avLst/>
          </a:pr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BR">
              <a:solidFill>
                <a:schemeClr val="tx1"/>
              </a:solidFill>
            </a:endParaRPr>
          </a:p>
        </p:txBody>
      </p:sp>
      <p:sp>
        <p:nvSpPr>
          <p:cNvPr id="102" name="Retângulo 2">
            <a:extLst>
              <a:ext uri="{FF2B5EF4-FFF2-40B4-BE49-F238E27FC236}">
                <a16:creationId xmlns:a16="http://schemas.microsoft.com/office/drawing/2014/main" id="{0666BBE5-E410-1F7B-F916-EBE5375E00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2196" y="4481979"/>
            <a:ext cx="161118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766">
              <a:lnSpc>
                <a:spcPts val="2400"/>
              </a:lnSpc>
              <a:spcBef>
                <a:spcPct val="0"/>
              </a:spcBef>
              <a:buNone/>
              <a:defRPr/>
            </a:pPr>
            <a:r>
              <a:rPr lang="pt-BR" altLang="pt-BR" sz="2200" b="1" dirty="0">
                <a:solidFill>
                  <a:schemeClr val="bg1"/>
                </a:solidFill>
                <a:latin typeface="+mn-lt"/>
              </a:rPr>
              <a:t>O QUE ESPERAM QUE VOCÊ FAÇA</a:t>
            </a:r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92436CA6-1486-9588-083D-81020D94241D}"/>
              </a:ext>
            </a:extLst>
          </p:cNvPr>
          <p:cNvSpPr txBox="1"/>
          <p:nvPr/>
        </p:nvSpPr>
        <p:spPr>
          <a:xfrm>
            <a:off x="533171" y="1206706"/>
            <a:ext cx="270415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333" b="1" dirty="0">
                <a:solidFill>
                  <a:srgbClr val="80C342"/>
                </a:solidFill>
              </a:rPr>
              <a:t>72%</a:t>
            </a:r>
            <a:endParaRPr lang="pt-BR" sz="2133" dirty="0">
              <a:solidFill>
                <a:srgbClr val="80C342"/>
              </a:solidFill>
              <a:latin typeface="Calibri"/>
            </a:endParaRPr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56123499-3082-E018-E47E-3355617DF513}"/>
              </a:ext>
            </a:extLst>
          </p:cNvPr>
          <p:cNvSpPr txBox="1"/>
          <p:nvPr/>
        </p:nvSpPr>
        <p:spPr>
          <a:xfrm>
            <a:off x="417848" y="5029101"/>
            <a:ext cx="2399897" cy="1310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900"/>
              </a:lnSpc>
            </a:pPr>
            <a:r>
              <a:rPr lang="es-ES" b="1" dirty="0">
                <a:solidFill>
                  <a:srgbClr val="4C4D4F"/>
                </a:solidFill>
                <a:latin typeface="+mj-lt"/>
              </a:rPr>
              <a:t>Pero tenemos diferentes perfiles, niveles de conocimiento, usos de productos y demandas de información.</a:t>
            </a:r>
            <a:endParaRPr lang="pt-BR" b="1" dirty="0">
              <a:solidFill>
                <a:srgbClr val="4C4D4F"/>
              </a:solidFill>
              <a:latin typeface="+mj-lt"/>
            </a:endParaRP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D12AFCB8-B5BB-7D07-69E5-715B11DAA79C}"/>
              </a:ext>
            </a:extLst>
          </p:cNvPr>
          <p:cNvSpPr txBox="1"/>
          <p:nvPr/>
        </p:nvSpPr>
        <p:spPr>
          <a:xfrm>
            <a:off x="1899311" y="1305734"/>
            <a:ext cx="365968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s-ES" sz="1600" b="1" dirty="0">
                <a:solidFill>
                  <a:srgbClr val="80C342"/>
                </a:solidFill>
              </a:rPr>
              <a:t>DE LOS BRASILEÑOS NO PUEDEN MENCIONAR NINGÚN TIPO DE PRODUCTO DE INVERSIÓN DE MEMORIA</a:t>
            </a:r>
            <a:endParaRPr lang="pt-BR" sz="1600" b="1" dirty="0">
              <a:solidFill>
                <a:srgbClr val="80C342"/>
              </a:solidFill>
            </a:endParaRPr>
          </a:p>
        </p:txBody>
      </p:sp>
      <p:sp>
        <p:nvSpPr>
          <p:cNvPr id="115" name="Forma Livre: Forma 114">
            <a:extLst>
              <a:ext uri="{FF2B5EF4-FFF2-40B4-BE49-F238E27FC236}">
                <a16:creationId xmlns:a16="http://schemas.microsoft.com/office/drawing/2014/main" id="{D3799625-CC14-21C5-E84F-F7D18FA7789B}"/>
              </a:ext>
            </a:extLst>
          </p:cNvPr>
          <p:cNvSpPr/>
          <p:nvPr/>
        </p:nvSpPr>
        <p:spPr>
          <a:xfrm>
            <a:off x="10257250" y="2475694"/>
            <a:ext cx="1415182" cy="3992043"/>
          </a:xfrm>
          <a:custGeom>
            <a:avLst/>
            <a:gdLst>
              <a:gd name="connsiteX0" fmla="*/ 1343663 w 1415182"/>
              <a:gd name="connsiteY0" fmla="*/ 2362 h 3992043"/>
              <a:gd name="connsiteX1" fmla="*/ 1415182 w 1415182"/>
              <a:gd name="connsiteY1" fmla="*/ 55655 h 3992043"/>
              <a:gd name="connsiteX2" fmla="*/ 1415182 w 1415182"/>
              <a:gd name="connsiteY2" fmla="*/ 382513 h 3992043"/>
              <a:gd name="connsiteX3" fmla="*/ 1415182 w 1415182"/>
              <a:gd name="connsiteY3" fmla="*/ 3609562 h 3992043"/>
              <a:gd name="connsiteX4" fmla="*/ 1415182 w 1415182"/>
              <a:gd name="connsiteY4" fmla="*/ 3936420 h 3992043"/>
              <a:gd name="connsiteX5" fmla="*/ 1359559 w 1415182"/>
              <a:gd name="connsiteY5" fmla="*/ 3992043 h 3992043"/>
              <a:gd name="connsiteX6" fmla="*/ 55622 w 1415182"/>
              <a:gd name="connsiteY6" fmla="*/ 3992043 h 3992043"/>
              <a:gd name="connsiteX7" fmla="*/ 0 w 1415182"/>
              <a:gd name="connsiteY7" fmla="*/ 3936420 h 3992043"/>
              <a:gd name="connsiteX8" fmla="*/ 0 w 1415182"/>
              <a:gd name="connsiteY8" fmla="*/ 3609562 h 3992043"/>
              <a:gd name="connsiteX9" fmla="*/ 0 w 1415182"/>
              <a:gd name="connsiteY9" fmla="*/ 771790 h 3992043"/>
              <a:gd name="connsiteX10" fmla="*/ 0 w 1415182"/>
              <a:gd name="connsiteY10" fmla="*/ 444932 h 3992043"/>
              <a:gd name="connsiteX11" fmla="*/ 39698 w 1415182"/>
              <a:gd name="connsiteY11" fmla="*/ 391640 h 3992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15182" h="3992043">
                <a:moveTo>
                  <a:pt x="1343663" y="2362"/>
                </a:moveTo>
                <a:cubicBezTo>
                  <a:pt x="1379339" y="-8291"/>
                  <a:pt x="1415182" y="18425"/>
                  <a:pt x="1415182" y="55655"/>
                </a:cubicBezTo>
                <a:lnTo>
                  <a:pt x="1415182" y="382513"/>
                </a:lnTo>
                <a:lnTo>
                  <a:pt x="1415182" y="3609562"/>
                </a:lnTo>
                <a:lnTo>
                  <a:pt x="1415182" y="3936420"/>
                </a:lnTo>
                <a:cubicBezTo>
                  <a:pt x="1415182" y="3967158"/>
                  <a:pt x="1390269" y="3992043"/>
                  <a:pt x="1359559" y="3992043"/>
                </a:cubicBezTo>
                <a:lnTo>
                  <a:pt x="55622" y="3992043"/>
                </a:lnTo>
                <a:cubicBezTo>
                  <a:pt x="24884" y="3992043"/>
                  <a:pt x="0" y="3967130"/>
                  <a:pt x="0" y="3936420"/>
                </a:cubicBezTo>
                <a:lnTo>
                  <a:pt x="0" y="3609562"/>
                </a:lnTo>
                <a:lnTo>
                  <a:pt x="0" y="771790"/>
                </a:lnTo>
                <a:lnTo>
                  <a:pt x="0" y="444932"/>
                </a:lnTo>
                <a:cubicBezTo>
                  <a:pt x="0" y="420353"/>
                  <a:pt x="16145" y="398658"/>
                  <a:pt x="39698" y="391640"/>
                </a:cubicBezTo>
                <a:close/>
              </a:path>
            </a:pathLst>
          </a:custGeom>
          <a:solidFill>
            <a:srgbClr val="1083DA"/>
          </a:solidFill>
          <a:ln w="3151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grpSp>
        <p:nvGrpSpPr>
          <p:cNvPr id="15" name="Gráfico 3">
            <a:extLst>
              <a:ext uri="{FF2B5EF4-FFF2-40B4-BE49-F238E27FC236}">
                <a16:creationId xmlns:a16="http://schemas.microsoft.com/office/drawing/2014/main" id="{24E84303-4311-5F47-DA70-4EDA7E9ACB5D}"/>
              </a:ext>
            </a:extLst>
          </p:cNvPr>
          <p:cNvGrpSpPr/>
          <p:nvPr/>
        </p:nvGrpSpPr>
        <p:grpSpPr>
          <a:xfrm>
            <a:off x="10135157" y="2373801"/>
            <a:ext cx="1399228" cy="3617269"/>
            <a:chOff x="8357239" y="1601050"/>
            <a:chExt cx="1589369" cy="4108820"/>
          </a:xfrm>
          <a:solidFill>
            <a:srgbClr val="444444"/>
          </a:solidFill>
        </p:grpSpPr>
        <p:sp>
          <p:nvSpPr>
            <p:cNvPr id="16" name="Forma Livre: Forma 15">
              <a:extLst>
                <a:ext uri="{FF2B5EF4-FFF2-40B4-BE49-F238E27FC236}">
                  <a16:creationId xmlns:a16="http://schemas.microsoft.com/office/drawing/2014/main" id="{F47242FF-915A-A8EE-AA43-A07AF71AFEF6}"/>
                </a:ext>
              </a:extLst>
            </p:cNvPr>
            <p:cNvSpPr/>
            <p:nvPr/>
          </p:nvSpPr>
          <p:spPr>
            <a:xfrm>
              <a:off x="8357239" y="1653336"/>
              <a:ext cx="1416237" cy="4056534"/>
            </a:xfrm>
            <a:custGeom>
              <a:avLst/>
              <a:gdLst>
                <a:gd name="connsiteX0" fmla="*/ 261864 w 1416237"/>
                <a:gd name="connsiteY0" fmla="*/ 4056535 h 4056534"/>
                <a:gd name="connsiteX1" fmla="*/ 76133 w 1416237"/>
                <a:gd name="connsiteY1" fmla="*/ 4056535 h 4056534"/>
                <a:gd name="connsiteX2" fmla="*/ 0 w 1416237"/>
                <a:gd name="connsiteY2" fmla="*/ 3980402 h 4056534"/>
                <a:gd name="connsiteX3" fmla="*/ 0 w 1416237"/>
                <a:gd name="connsiteY3" fmla="*/ 568848 h 4056534"/>
                <a:gd name="connsiteX4" fmla="*/ 144073 w 1416237"/>
                <a:gd name="connsiteY4" fmla="*/ 375458 h 4056534"/>
                <a:gd name="connsiteX5" fmla="*/ 1400016 w 1416237"/>
                <a:gd name="connsiteY5" fmla="*/ 528 h 4056534"/>
                <a:gd name="connsiteX6" fmla="*/ 1415709 w 1416237"/>
                <a:gd name="connsiteY6" fmla="*/ 9005 h 4056534"/>
                <a:gd name="connsiteX7" fmla="*/ 1407232 w 1416237"/>
                <a:gd name="connsiteY7" fmla="*/ 24698 h 4056534"/>
                <a:gd name="connsiteX8" fmla="*/ 151289 w 1416237"/>
                <a:gd name="connsiteY8" fmla="*/ 399628 h 4056534"/>
                <a:gd name="connsiteX9" fmla="*/ 25210 w 1416237"/>
                <a:gd name="connsiteY9" fmla="*/ 568848 h 4056534"/>
                <a:gd name="connsiteX10" fmla="*/ 25210 w 1416237"/>
                <a:gd name="connsiteY10" fmla="*/ 3980402 h 4056534"/>
                <a:gd name="connsiteX11" fmla="*/ 76133 w 1416237"/>
                <a:gd name="connsiteY11" fmla="*/ 4031325 h 4056534"/>
                <a:gd name="connsiteX12" fmla="*/ 261864 w 1416237"/>
                <a:gd name="connsiteY12" fmla="*/ 4031325 h 4056534"/>
                <a:gd name="connsiteX13" fmla="*/ 274469 w 1416237"/>
                <a:gd name="connsiteY13" fmla="*/ 4043930 h 4056534"/>
                <a:gd name="connsiteX14" fmla="*/ 261864 w 1416237"/>
                <a:gd name="connsiteY14" fmla="*/ 4056535 h 4056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16237" h="4056534">
                  <a:moveTo>
                    <a:pt x="261864" y="4056535"/>
                  </a:moveTo>
                  <a:lnTo>
                    <a:pt x="76133" y="4056535"/>
                  </a:lnTo>
                  <a:cubicBezTo>
                    <a:pt x="34159" y="4056535"/>
                    <a:pt x="0" y="4022376"/>
                    <a:pt x="0" y="3980402"/>
                  </a:cubicBezTo>
                  <a:lnTo>
                    <a:pt x="0" y="568848"/>
                  </a:lnTo>
                  <a:cubicBezTo>
                    <a:pt x="0" y="480330"/>
                    <a:pt x="59242" y="400794"/>
                    <a:pt x="144073" y="375458"/>
                  </a:cubicBezTo>
                  <a:lnTo>
                    <a:pt x="1400016" y="528"/>
                  </a:lnTo>
                  <a:cubicBezTo>
                    <a:pt x="1406696" y="-1457"/>
                    <a:pt x="1413723" y="2324"/>
                    <a:pt x="1415709" y="9005"/>
                  </a:cubicBezTo>
                  <a:cubicBezTo>
                    <a:pt x="1417694" y="15686"/>
                    <a:pt x="1413913" y="22713"/>
                    <a:pt x="1407232" y="24698"/>
                  </a:cubicBezTo>
                  <a:lnTo>
                    <a:pt x="151289" y="399628"/>
                  </a:lnTo>
                  <a:cubicBezTo>
                    <a:pt x="77047" y="421781"/>
                    <a:pt x="25210" y="491391"/>
                    <a:pt x="25210" y="568848"/>
                  </a:cubicBezTo>
                  <a:lnTo>
                    <a:pt x="25210" y="3980402"/>
                  </a:lnTo>
                  <a:cubicBezTo>
                    <a:pt x="25210" y="4008479"/>
                    <a:pt x="48056" y="4031325"/>
                    <a:pt x="76133" y="4031325"/>
                  </a:cubicBezTo>
                  <a:lnTo>
                    <a:pt x="261864" y="4031325"/>
                  </a:lnTo>
                  <a:cubicBezTo>
                    <a:pt x="268828" y="4031325"/>
                    <a:pt x="274469" y="4036966"/>
                    <a:pt x="274469" y="4043930"/>
                  </a:cubicBezTo>
                  <a:cubicBezTo>
                    <a:pt x="274469" y="4050894"/>
                    <a:pt x="268828" y="4056535"/>
                    <a:pt x="261864" y="4056535"/>
                  </a:cubicBezTo>
                  <a:close/>
                </a:path>
              </a:pathLst>
            </a:custGeom>
            <a:solidFill>
              <a:srgbClr val="444444"/>
            </a:solidFill>
            <a:ln w="31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7" name="Forma Livre: Forma 16">
              <a:extLst>
                <a:ext uri="{FF2B5EF4-FFF2-40B4-BE49-F238E27FC236}">
                  <a16:creationId xmlns:a16="http://schemas.microsoft.com/office/drawing/2014/main" id="{76E82DAC-CAE5-29D9-F355-2F947BDA719E}"/>
                </a:ext>
              </a:extLst>
            </p:cNvPr>
            <p:cNvSpPr/>
            <p:nvPr/>
          </p:nvSpPr>
          <p:spPr>
            <a:xfrm>
              <a:off x="9732687" y="1601050"/>
              <a:ext cx="213921" cy="129734"/>
            </a:xfrm>
            <a:custGeom>
              <a:avLst/>
              <a:gdLst>
                <a:gd name="connsiteX0" fmla="*/ 43790 w 213921"/>
                <a:gd name="connsiteY0" fmla="*/ 129735 h 129734"/>
                <a:gd name="connsiteX1" fmla="*/ 39474 w 213921"/>
                <a:gd name="connsiteY1" fmla="*/ 128979 h 129734"/>
                <a:gd name="connsiteX2" fmla="*/ 31721 w 213921"/>
                <a:gd name="connsiteY2" fmla="*/ 120754 h 129734"/>
                <a:gd name="connsiteX3" fmla="*/ 524 w 213921"/>
                <a:gd name="connsiteY3" fmla="*/ 16229 h 129734"/>
                <a:gd name="connsiteX4" fmla="*/ 2510 w 213921"/>
                <a:gd name="connsiteY4" fmla="*/ 5073 h 129734"/>
                <a:gd name="connsiteX5" fmla="*/ 12594 w 213921"/>
                <a:gd name="connsiteY5" fmla="*/ 0 h 129734"/>
                <a:gd name="connsiteX6" fmla="*/ 12625 w 213921"/>
                <a:gd name="connsiteY6" fmla="*/ 0 h 129734"/>
                <a:gd name="connsiteX7" fmla="*/ 201350 w 213921"/>
                <a:gd name="connsiteY7" fmla="*/ 567 h 129734"/>
                <a:gd name="connsiteX8" fmla="*/ 213388 w 213921"/>
                <a:gd name="connsiteY8" fmla="*/ 9580 h 129734"/>
                <a:gd name="connsiteX9" fmla="*/ 208251 w 213921"/>
                <a:gd name="connsiteY9" fmla="*/ 23697 h 129734"/>
                <a:gd name="connsiteX10" fmla="*/ 50723 w 213921"/>
                <a:gd name="connsiteY10" fmla="*/ 127624 h 129734"/>
                <a:gd name="connsiteX11" fmla="*/ 43790 w 213921"/>
                <a:gd name="connsiteY11" fmla="*/ 129703 h 129734"/>
                <a:gd name="connsiteX12" fmla="*/ 29515 w 213921"/>
                <a:gd name="connsiteY12" fmla="*/ 25273 h 129734"/>
                <a:gd name="connsiteX13" fmla="*/ 51007 w 213921"/>
                <a:gd name="connsiteY13" fmla="*/ 97246 h 129734"/>
                <a:gd name="connsiteX14" fmla="*/ 159502 w 213921"/>
                <a:gd name="connsiteY14" fmla="*/ 25651 h 129734"/>
                <a:gd name="connsiteX15" fmla="*/ 29515 w 213921"/>
                <a:gd name="connsiteY15" fmla="*/ 25241 h 129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3921" h="129734">
                  <a:moveTo>
                    <a:pt x="43790" y="129735"/>
                  </a:moveTo>
                  <a:cubicBezTo>
                    <a:pt x="42341" y="129735"/>
                    <a:pt x="40891" y="129483"/>
                    <a:pt x="39474" y="128979"/>
                  </a:cubicBezTo>
                  <a:cubicBezTo>
                    <a:pt x="35723" y="127624"/>
                    <a:pt x="32856" y="124567"/>
                    <a:pt x="31721" y="120754"/>
                  </a:cubicBezTo>
                  <a:lnTo>
                    <a:pt x="524" y="16229"/>
                  </a:lnTo>
                  <a:cubicBezTo>
                    <a:pt x="-610" y="12416"/>
                    <a:pt x="115" y="8288"/>
                    <a:pt x="2510" y="5073"/>
                  </a:cubicBezTo>
                  <a:cubicBezTo>
                    <a:pt x="4873" y="1891"/>
                    <a:pt x="8623" y="0"/>
                    <a:pt x="12594" y="0"/>
                  </a:cubicBezTo>
                  <a:lnTo>
                    <a:pt x="12625" y="0"/>
                  </a:lnTo>
                  <a:lnTo>
                    <a:pt x="201350" y="567"/>
                  </a:lnTo>
                  <a:cubicBezTo>
                    <a:pt x="206897" y="567"/>
                    <a:pt x="211813" y="4254"/>
                    <a:pt x="213388" y="9580"/>
                  </a:cubicBezTo>
                  <a:cubicBezTo>
                    <a:pt x="214995" y="14905"/>
                    <a:pt x="212884" y="20640"/>
                    <a:pt x="208251" y="23697"/>
                  </a:cubicBezTo>
                  <a:lnTo>
                    <a:pt x="50723" y="127624"/>
                  </a:lnTo>
                  <a:cubicBezTo>
                    <a:pt x="48643" y="129010"/>
                    <a:pt x="46217" y="129703"/>
                    <a:pt x="43790" y="129703"/>
                  </a:cubicBezTo>
                  <a:close/>
                  <a:moveTo>
                    <a:pt x="29515" y="25273"/>
                  </a:moveTo>
                  <a:lnTo>
                    <a:pt x="51007" y="97246"/>
                  </a:lnTo>
                  <a:lnTo>
                    <a:pt x="159502" y="25651"/>
                  </a:lnTo>
                  <a:lnTo>
                    <a:pt x="29515" y="25241"/>
                  </a:lnTo>
                  <a:close/>
                </a:path>
              </a:pathLst>
            </a:custGeom>
            <a:solidFill>
              <a:srgbClr val="444444"/>
            </a:solidFill>
            <a:ln w="31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116" name="Forma Livre: Forma 115">
            <a:extLst>
              <a:ext uri="{FF2B5EF4-FFF2-40B4-BE49-F238E27FC236}">
                <a16:creationId xmlns:a16="http://schemas.microsoft.com/office/drawing/2014/main" id="{71E6CA9C-5749-D471-C13F-E0EBDB1984B2}"/>
              </a:ext>
            </a:extLst>
          </p:cNvPr>
          <p:cNvSpPr/>
          <p:nvPr/>
        </p:nvSpPr>
        <p:spPr>
          <a:xfrm>
            <a:off x="8417862" y="3024795"/>
            <a:ext cx="1415209" cy="3442969"/>
          </a:xfrm>
          <a:custGeom>
            <a:avLst/>
            <a:gdLst>
              <a:gd name="connsiteX0" fmla="*/ 1343662 w 1415209"/>
              <a:gd name="connsiteY0" fmla="*/ 2362 h 3442969"/>
              <a:gd name="connsiteX1" fmla="*/ 1343690 w 1415209"/>
              <a:gd name="connsiteY1" fmla="*/ 2362 h 3442969"/>
              <a:gd name="connsiteX2" fmla="*/ 1415209 w 1415209"/>
              <a:gd name="connsiteY2" fmla="*/ 55655 h 3442969"/>
              <a:gd name="connsiteX3" fmla="*/ 1415209 w 1415209"/>
              <a:gd name="connsiteY3" fmla="*/ 382513 h 3442969"/>
              <a:gd name="connsiteX4" fmla="*/ 1415209 w 1415209"/>
              <a:gd name="connsiteY4" fmla="*/ 3060489 h 3442969"/>
              <a:gd name="connsiteX5" fmla="*/ 1415209 w 1415209"/>
              <a:gd name="connsiteY5" fmla="*/ 3387347 h 3442969"/>
              <a:gd name="connsiteX6" fmla="*/ 1359586 w 1415209"/>
              <a:gd name="connsiteY6" fmla="*/ 3442969 h 3442969"/>
              <a:gd name="connsiteX7" fmla="*/ 55623 w 1415209"/>
              <a:gd name="connsiteY7" fmla="*/ 3442969 h 3442969"/>
              <a:gd name="connsiteX8" fmla="*/ 0 w 1415209"/>
              <a:gd name="connsiteY8" fmla="*/ 3387347 h 3442969"/>
              <a:gd name="connsiteX9" fmla="*/ 0 w 1415209"/>
              <a:gd name="connsiteY9" fmla="*/ 3060489 h 3442969"/>
              <a:gd name="connsiteX10" fmla="*/ 0 w 1415209"/>
              <a:gd name="connsiteY10" fmla="*/ 771790 h 3442969"/>
              <a:gd name="connsiteX11" fmla="*/ 0 w 1415209"/>
              <a:gd name="connsiteY11" fmla="*/ 444932 h 3442969"/>
              <a:gd name="connsiteX12" fmla="*/ 39699 w 1415209"/>
              <a:gd name="connsiteY12" fmla="*/ 391640 h 3442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15209" h="3442969">
                <a:moveTo>
                  <a:pt x="1343662" y="2362"/>
                </a:moveTo>
                <a:lnTo>
                  <a:pt x="1343690" y="2362"/>
                </a:lnTo>
                <a:cubicBezTo>
                  <a:pt x="1379367" y="-8291"/>
                  <a:pt x="1415209" y="18425"/>
                  <a:pt x="1415209" y="55655"/>
                </a:cubicBezTo>
                <a:lnTo>
                  <a:pt x="1415209" y="382513"/>
                </a:lnTo>
                <a:lnTo>
                  <a:pt x="1415209" y="3060489"/>
                </a:lnTo>
                <a:lnTo>
                  <a:pt x="1415209" y="3387347"/>
                </a:lnTo>
                <a:cubicBezTo>
                  <a:pt x="1415209" y="3418085"/>
                  <a:pt x="1390297" y="3442969"/>
                  <a:pt x="1359586" y="3442969"/>
                </a:cubicBezTo>
                <a:lnTo>
                  <a:pt x="55623" y="3442969"/>
                </a:lnTo>
                <a:cubicBezTo>
                  <a:pt x="24884" y="3442969"/>
                  <a:pt x="0" y="3418057"/>
                  <a:pt x="0" y="3387347"/>
                </a:cubicBezTo>
                <a:lnTo>
                  <a:pt x="0" y="3060489"/>
                </a:lnTo>
                <a:lnTo>
                  <a:pt x="0" y="771790"/>
                </a:lnTo>
                <a:lnTo>
                  <a:pt x="0" y="444932"/>
                </a:lnTo>
                <a:cubicBezTo>
                  <a:pt x="0" y="420353"/>
                  <a:pt x="16146" y="398658"/>
                  <a:pt x="39699" y="391640"/>
                </a:cubicBezTo>
                <a:close/>
              </a:path>
            </a:pathLst>
          </a:custGeom>
          <a:solidFill>
            <a:srgbClr val="1CBAB6"/>
          </a:solidFill>
          <a:ln w="3151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grpSp>
        <p:nvGrpSpPr>
          <p:cNvPr id="20" name="Gráfico 3">
            <a:extLst>
              <a:ext uri="{FF2B5EF4-FFF2-40B4-BE49-F238E27FC236}">
                <a16:creationId xmlns:a16="http://schemas.microsoft.com/office/drawing/2014/main" id="{FB0C5909-9417-5330-2C44-393C60888335}"/>
              </a:ext>
            </a:extLst>
          </p:cNvPr>
          <p:cNvGrpSpPr/>
          <p:nvPr/>
        </p:nvGrpSpPr>
        <p:grpSpPr>
          <a:xfrm>
            <a:off x="8295796" y="2922902"/>
            <a:ext cx="1399228" cy="3068169"/>
            <a:chOff x="6267929" y="2224768"/>
            <a:chExt cx="1589369" cy="3485103"/>
          </a:xfrm>
          <a:solidFill>
            <a:srgbClr val="444444"/>
          </a:solidFill>
        </p:grpSpPr>
        <p:sp>
          <p:nvSpPr>
            <p:cNvPr id="21" name="Forma Livre: Forma 20">
              <a:extLst>
                <a:ext uri="{FF2B5EF4-FFF2-40B4-BE49-F238E27FC236}">
                  <a16:creationId xmlns:a16="http://schemas.microsoft.com/office/drawing/2014/main" id="{510AD7F8-AD5C-9E1C-03C5-6AFD319EF07B}"/>
                </a:ext>
              </a:extLst>
            </p:cNvPr>
            <p:cNvSpPr/>
            <p:nvPr/>
          </p:nvSpPr>
          <p:spPr>
            <a:xfrm>
              <a:off x="6267929" y="2277054"/>
              <a:ext cx="1416248" cy="3432817"/>
            </a:xfrm>
            <a:custGeom>
              <a:avLst/>
              <a:gdLst>
                <a:gd name="connsiteX0" fmla="*/ 261864 w 1416248"/>
                <a:gd name="connsiteY0" fmla="*/ 3432818 h 3432817"/>
                <a:gd name="connsiteX1" fmla="*/ 76133 w 1416248"/>
                <a:gd name="connsiteY1" fmla="*/ 3432818 h 3432817"/>
                <a:gd name="connsiteX2" fmla="*/ 0 w 1416248"/>
                <a:gd name="connsiteY2" fmla="*/ 3356684 h 3432817"/>
                <a:gd name="connsiteX3" fmla="*/ 0 w 1416248"/>
                <a:gd name="connsiteY3" fmla="*/ 568848 h 3432817"/>
                <a:gd name="connsiteX4" fmla="*/ 144073 w 1416248"/>
                <a:gd name="connsiteY4" fmla="*/ 375458 h 3432817"/>
                <a:gd name="connsiteX5" fmla="*/ 1400016 w 1416248"/>
                <a:gd name="connsiteY5" fmla="*/ 528 h 3432817"/>
                <a:gd name="connsiteX6" fmla="*/ 1415709 w 1416248"/>
                <a:gd name="connsiteY6" fmla="*/ 9005 h 3432817"/>
                <a:gd name="connsiteX7" fmla="*/ 1407232 w 1416248"/>
                <a:gd name="connsiteY7" fmla="*/ 24698 h 3432817"/>
                <a:gd name="connsiteX8" fmla="*/ 151289 w 1416248"/>
                <a:gd name="connsiteY8" fmla="*/ 399628 h 3432817"/>
                <a:gd name="connsiteX9" fmla="*/ 25210 w 1416248"/>
                <a:gd name="connsiteY9" fmla="*/ 568848 h 3432817"/>
                <a:gd name="connsiteX10" fmla="*/ 25210 w 1416248"/>
                <a:gd name="connsiteY10" fmla="*/ 3356684 h 3432817"/>
                <a:gd name="connsiteX11" fmla="*/ 76133 w 1416248"/>
                <a:gd name="connsiteY11" fmla="*/ 3407608 h 3432817"/>
                <a:gd name="connsiteX12" fmla="*/ 261864 w 1416248"/>
                <a:gd name="connsiteY12" fmla="*/ 3407608 h 3432817"/>
                <a:gd name="connsiteX13" fmla="*/ 274469 w 1416248"/>
                <a:gd name="connsiteY13" fmla="*/ 3420213 h 3432817"/>
                <a:gd name="connsiteX14" fmla="*/ 261864 w 1416248"/>
                <a:gd name="connsiteY14" fmla="*/ 3432818 h 3432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16248" h="3432817">
                  <a:moveTo>
                    <a:pt x="261864" y="3432818"/>
                  </a:moveTo>
                  <a:lnTo>
                    <a:pt x="76133" y="3432818"/>
                  </a:lnTo>
                  <a:cubicBezTo>
                    <a:pt x="34159" y="3432818"/>
                    <a:pt x="0" y="3398658"/>
                    <a:pt x="0" y="3356684"/>
                  </a:cubicBezTo>
                  <a:lnTo>
                    <a:pt x="0" y="568848"/>
                  </a:lnTo>
                  <a:cubicBezTo>
                    <a:pt x="0" y="480299"/>
                    <a:pt x="59242" y="400794"/>
                    <a:pt x="144073" y="375458"/>
                  </a:cubicBezTo>
                  <a:lnTo>
                    <a:pt x="1400016" y="528"/>
                  </a:lnTo>
                  <a:cubicBezTo>
                    <a:pt x="1406696" y="-1457"/>
                    <a:pt x="1413692" y="2324"/>
                    <a:pt x="1415709" y="9005"/>
                  </a:cubicBezTo>
                  <a:cubicBezTo>
                    <a:pt x="1417725" y="15686"/>
                    <a:pt x="1413913" y="22713"/>
                    <a:pt x="1407232" y="24698"/>
                  </a:cubicBezTo>
                  <a:lnTo>
                    <a:pt x="151289" y="399628"/>
                  </a:lnTo>
                  <a:cubicBezTo>
                    <a:pt x="77047" y="421781"/>
                    <a:pt x="25210" y="491391"/>
                    <a:pt x="25210" y="568848"/>
                  </a:cubicBezTo>
                  <a:lnTo>
                    <a:pt x="25210" y="3356684"/>
                  </a:lnTo>
                  <a:cubicBezTo>
                    <a:pt x="25210" y="3384762"/>
                    <a:pt x="48056" y="3407608"/>
                    <a:pt x="76133" y="3407608"/>
                  </a:cubicBezTo>
                  <a:lnTo>
                    <a:pt x="261864" y="3407608"/>
                  </a:lnTo>
                  <a:cubicBezTo>
                    <a:pt x="268829" y="3407608"/>
                    <a:pt x="274469" y="3413248"/>
                    <a:pt x="274469" y="3420213"/>
                  </a:cubicBezTo>
                  <a:cubicBezTo>
                    <a:pt x="274469" y="3427177"/>
                    <a:pt x="268829" y="3432818"/>
                    <a:pt x="261864" y="3432818"/>
                  </a:cubicBezTo>
                  <a:close/>
                </a:path>
              </a:pathLst>
            </a:custGeom>
            <a:solidFill>
              <a:srgbClr val="444444"/>
            </a:solidFill>
            <a:ln w="31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2" name="Forma Livre: Forma 21">
              <a:extLst>
                <a:ext uri="{FF2B5EF4-FFF2-40B4-BE49-F238E27FC236}">
                  <a16:creationId xmlns:a16="http://schemas.microsoft.com/office/drawing/2014/main" id="{A83AACF3-0722-AFDF-20D5-633D10F787E0}"/>
                </a:ext>
              </a:extLst>
            </p:cNvPr>
            <p:cNvSpPr/>
            <p:nvPr/>
          </p:nvSpPr>
          <p:spPr>
            <a:xfrm>
              <a:off x="7643377" y="2224768"/>
              <a:ext cx="213921" cy="129734"/>
            </a:xfrm>
            <a:custGeom>
              <a:avLst/>
              <a:gdLst>
                <a:gd name="connsiteX0" fmla="*/ 43790 w 213921"/>
                <a:gd name="connsiteY0" fmla="*/ 129735 h 129734"/>
                <a:gd name="connsiteX1" fmla="*/ 39474 w 213921"/>
                <a:gd name="connsiteY1" fmla="*/ 128979 h 129734"/>
                <a:gd name="connsiteX2" fmla="*/ 31722 w 213921"/>
                <a:gd name="connsiteY2" fmla="*/ 120754 h 129734"/>
                <a:gd name="connsiteX3" fmla="*/ 524 w 213921"/>
                <a:gd name="connsiteY3" fmla="*/ 16229 h 129734"/>
                <a:gd name="connsiteX4" fmla="*/ 2510 w 213921"/>
                <a:gd name="connsiteY4" fmla="*/ 5073 h 129734"/>
                <a:gd name="connsiteX5" fmla="*/ 12625 w 213921"/>
                <a:gd name="connsiteY5" fmla="*/ 0 h 129734"/>
                <a:gd name="connsiteX6" fmla="*/ 201350 w 213921"/>
                <a:gd name="connsiteY6" fmla="*/ 567 h 129734"/>
                <a:gd name="connsiteX7" fmla="*/ 213388 w 213921"/>
                <a:gd name="connsiteY7" fmla="*/ 9580 h 129734"/>
                <a:gd name="connsiteX8" fmla="*/ 208251 w 213921"/>
                <a:gd name="connsiteY8" fmla="*/ 23697 h 129734"/>
                <a:gd name="connsiteX9" fmla="*/ 50723 w 213921"/>
                <a:gd name="connsiteY9" fmla="*/ 127624 h 129734"/>
                <a:gd name="connsiteX10" fmla="*/ 43790 w 213921"/>
                <a:gd name="connsiteY10" fmla="*/ 129703 h 129734"/>
                <a:gd name="connsiteX11" fmla="*/ 29515 w 213921"/>
                <a:gd name="connsiteY11" fmla="*/ 25273 h 129734"/>
                <a:gd name="connsiteX12" fmla="*/ 51007 w 213921"/>
                <a:gd name="connsiteY12" fmla="*/ 97246 h 129734"/>
                <a:gd name="connsiteX13" fmla="*/ 159502 w 213921"/>
                <a:gd name="connsiteY13" fmla="*/ 25651 h 129734"/>
                <a:gd name="connsiteX14" fmla="*/ 29515 w 213921"/>
                <a:gd name="connsiteY14" fmla="*/ 25241 h 129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3921" h="129734">
                  <a:moveTo>
                    <a:pt x="43790" y="129735"/>
                  </a:moveTo>
                  <a:cubicBezTo>
                    <a:pt x="42341" y="129735"/>
                    <a:pt x="40891" y="129483"/>
                    <a:pt x="39474" y="128979"/>
                  </a:cubicBezTo>
                  <a:cubicBezTo>
                    <a:pt x="35723" y="127624"/>
                    <a:pt x="32856" y="124567"/>
                    <a:pt x="31722" y="120754"/>
                  </a:cubicBezTo>
                  <a:lnTo>
                    <a:pt x="524" y="16229"/>
                  </a:lnTo>
                  <a:cubicBezTo>
                    <a:pt x="-610" y="12416"/>
                    <a:pt x="115" y="8288"/>
                    <a:pt x="2510" y="5073"/>
                  </a:cubicBezTo>
                  <a:cubicBezTo>
                    <a:pt x="4905" y="1891"/>
                    <a:pt x="8402" y="63"/>
                    <a:pt x="12625" y="0"/>
                  </a:cubicBezTo>
                  <a:lnTo>
                    <a:pt x="201350" y="567"/>
                  </a:lnTo>
                  <a:cubicBezTo>
                    <a:pt x="206897" y="567"/>
                    <a:pt x="211813" y="4254"/>
                    <a:pt x="213388" y="9580"/>
                  </a:cubicBezTo>
                  <a:cubicBezTo>
                    <a:pt x="214995" y="14905"/>
                    <a:pt x="212884" y="20640"/>
                    <a:pt x="208251" y="23697"/>
                  </a:cubicBezTo>
                  <a:lnTo>
                    <a:pt x="50723" y="127624"/>
                  </a:lnTo>
                  <a:cubicBezTo>
                    <a:pt x="48643" y="129010"/>
                    <a:pt x="46217" y="129703"/>
                    <a:pt x="43790" y="129703"/>
                  </a:cubicBezTo>
                  <a:close/>
                  <a:moveTo>
                    <a:pt x="29515" y="25273"/>
                  </a:moveTo>
                  <a:lnTo>
                    <a:pt x="51007" y="97246"/>
                  </a:lnTo>
                  <a:lnTo>
                    <a:pt x="159502" y="25651"/>
                  </a:lnTo>
                  <a:lnTo>
                    <a:pt x="29515" y="25241"/>
                  </a:lnTo>
                  <a:close/>
                </a:path>
              </a:pathLst>
            </a:custGeom>
            <a:solidFill>
              <a:srgbClr val="444444"/>
            </a:solidFill>
            <a:ln w="31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117" name="Forma Livre: Forma 116">
            <a:extLst>
              <a:ext uri="{FF2B5EF4-FFF2-40B4-BE49-F238E27FC236}">
                <a16:creationId xmlns:a16="http://schemas.microsoft.com/office/drawing/2014/main" id="{A3E63985-A781-ACBA-17C7-84D1C00E5E40}"/>
              </a:ext>
            </a:extLst>
          </p:cNvPr>
          <p:cNvSpPr/>
          <p:nvPr/>
        </p:nvSpPr>
        <p:spPr>
          <a:xfrm>
            <a:off x="6578501" y="3573894"/>
            <a:ext cx="1415210" cy="2893870"/>
          </a:xfrm>
          <a:custGeom>
            <a:avLst/>
            <a:gdLst>
              <a:gd name="connsiteX0" fmla="*/ 1343663 w 1415210"/>
              <a:gd name="connsiteY0" fmla="*/ 2362 h 2893870"/>
              <a:gd name="connsiteX1" fmla="*/ 1343691 w 1415210"/>
              <a:gd name="connsiteY1" fmla="*/ 2362 h 2893870"/>
              <a:gd name="connsiteX2" fmla="*/ 1415210 w 1415210"/>
              <a:gd name="connsiteY2" fmla="*/ 55655 h 2893870"/>
              <a:gd name="connsiteX3" fmla="*/ 1415210 w 1415210"/>
              <a:gd name="connsiteY3" fmla="*/ 382513 h 2893870"/>
              <a:gd name="connsiteX4" fmla="*/ 1415210 w 1415210"/>
              <a:gd name="connsiteY4" fmla="*/ 2511390 h 2893870"/>
              <a:gd name="connsiteX5" fmla="*/ 1415210 w 1415210"/>
              <a:gd name="connsiteY5" fmla="*/ 2838248 h 2893870"/>
              <a:gd name="connsiteX6" fmla="*/ 1359587 w 1415210"/>
              <a:gd name="connsiteY6" fmla="*/ 2893870 h 2893870"/>
              <a:gd name="connsiteX7" fmla="*/ 55623 w 1415210"/>
              <a:gd name="connsiteY7" fmla="*/ 2893870 h 2893870"/>
              <a:gd name="connsiteX8" fmla="*/ 0 w 1415210"/>
              <a:gd name="connsiteY8" fmla="*/ 2838248 h 2893870"/>
              <a:gd name="connsiteX9" fmla="*/ 0 w 1415210"/>
              <a:gd name="connsiteY9" fmla="*/ 2511390 h 2893870"/>
              <a:gd name="connsiteX10" fmla="*/ 0 w 1415210"/>
              <a:gd name="connsiteY10" fmla="*/ 771790 h 2893870"/>
              <a:gd name="connsiteX11" fmla="*/ 0 w 1415210"/>
              <a:gd name="connsiteY11" fmla="*/ 444932 h 2893870"/>
              <a:gd name="connsiteX12" fmla="*/ 39700 w 1415210"/>
              <a:gd name="connsiteY12" fmla="*/ 391640 h 289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15210" h="2893870">
                <a:moveTo>
                  <a:pt x="1343663" y="2362"/>
                </a:moveTo>
                <a:lnTo>
                  <a:pt x="1343691" y="2362"/>
                </a:lnTo>
                <a:cubicBezTo>
                  <a:pt x="1379367" y="-8291"/>
                  <a:pt x="1415210" y="18425"/>
                  <a:pt x="1415210" y="55655"/>
                </a:cubicBezTo>
                <a:lnTo>
                  <a:pt x="1415210" y="382513"/>
                </a:lnTo>
                <a:lnTo>
                  <a:pt x="1415210" y="2511390"/>
                </a:lnTo>
                <a:lnTo>
                  <a:pt x="1415210" y="2838248"/>
                </a:lnTo>
                <a:cubicBezTo>
                  <a:pt x="1415210" y="2868986"/>
                  <a:pt x="1390297" y="2893870"/>
                  <a:pt x="1359587" y="2893870"/>
                </a:cubicBezTo>
                <a:lnTo>
                  <a:pt x="55623" y="2893870"/>
                </a:lnTo>
                <a:cubicBezTo>
                  <a:pt x="24885" y="2893870"/>
                  <a:pt x="0" y="2868957"/>
                  <a:pt x="0" y="2838248"/>
                </a:cubicBezTo>
                <a:lnTo>
                  <a:pt x="0" y="2511390"/>
                </a:lnTo>
                <a:lnTo>
                  <a:pt x="0" y="771790"/>
                </a:lnTo>
                <a:lnTo>
                  <a:pt x="0" y="444932"/>
                </a:lnTo>
                <a:cubicBezTo>
                  <a:pt x="0" y="420353"/>
                  <a:pt x="16146" y="398687"/>
                  <a:pt x="39700" y="391640"/>
                </a:cubicBezTo>
                <a:close/>
              </a:path>
            </a:pathLst>
          </a:custGeom>
          <a:solidFill>
            <a:srgbClr val="F84AAD"/>
          </a:solidFill>
          <a:ln w="3151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grpSp>
        <p:nvGrpSpPr>
          <p:cNvPr id="48" name="Gráfico 3">
            <a:extLst>
              <a:ext uri="{FF2B5EF4-FFF2-40B4-BE49-F238E27FC236}">
                <a16:creationId xmlns:a16="http://schemas.microsoft.com/office/drawing/2014/main" id="{9FFE9771-C952-B373-F884-801F20C43F7D}"/>
              </a:ext>
            </a:extLst>
          </p:cNvPr>
          <p:cNvGrpSpPr/>
          <p:nvPr/>
        </p:nvGrpSpPr>
        <p:grpSpPr>
          <a:xfrm>
            <a:off x="6456436" y="3472002"/>
            <a:ext cx="1399189" cy="2519069"/>
            <a:chOff x="4178619" y="2848485"/>
            <a:chExt cx="1589325" cy="2861385"/>
          </a:xfrm>
          <a:solidFill>
            <a:srgbClr val="444444"/>
          </a:solidFill>
        </p:grpSpPr>
        <p:sp>
          <p:nvSpPr>
            <p:cNvPr id="49" name="Forma Livre: Forma 48">
              <a:extLst>
                <a:ext uri="{FF2B5EF4-FFF2-40B4-BE49-F238E27FC236}">
                  <a16:creationId xmlns:a16="http://schemas.microsoft.com/office/drawing/2014/main" id="{205B902A-EA1D-6204-0043-C33A60D8762E}"/>
                </a:ext>
              </a:extLst>
            </p:cNvPr>
            <p:cNvSpPr/>
            <p:nvPr/>
          </p:nvSpPr>
          <p:spPr>
            <a:xfrm>
              <a:off x="4178619" y="2900740"/>
              <a:ext cx="1416237" cy="2809131"/>
            </a:xfrm>
            <a:custGeom>
              <a:avLst/>
              <a:gdLst>
                <a:gd name="connsiteX0" fmla="*/ 261865 w 1416237"/>
                <a:gd name="connsiteY0" fmla="*/ 2809132 h 2809131"/>
                <a:gd name="connsiteX1" fmla="*/ 76133 w 1416237"/>
                <a:gd name="connsiteY1" fmla="*/ 2809132 h 2809131"/>
                <a:gd name="connsiteX2" fmla="*/ 0 w 1416237"/>
                <a:gd name="connsiteY2" fmla="*/ 2732998 h 2809131"/>
                <a:gd name="connsiteX3" fmla="*/ 0 w 1416237"/>
                <a:gd name="connsiteY3" fmla="*/ 568847 h 2809131"/>
                <a:gd name="connsiteX4" fmla="*/ 144073 w 1416237"/>
                <a:gd name="connsiteY4" fmla="*/ 375458 h 2809131"/>
                <a:gd name="connsiteX5" fmla="*/ 1400016 w 1416237"/>
                <a:gd name="connsiteY5" fmla="*/ 528 h 2809131"/>
                <a:gd name="connsiteX6" fmla="*/ 1415709 w 1416237"/>
                <a:gd name="connsiteY6" fmla="*/ 9005 h 2809131"/>
                <a:gd name="connsiteX7" fmla="*/ 1407232 w 1416237"/>
                <a:gd name="connsiteY7" fmla="*/ 24698 h 2809131"/>
                <a:gd name="connsiteX8" fmla="*/ 151289 w 1416237"/>
                <a:gd name="connsiteY8" fmla="*/ 399628 h 2809131"/>
                <a:gd name="connsiteX9" fmla="*/ 25210 w 1416237"/>
                <a:gd name="connsiteY9" fmla="*/ 568847 h 2809131"/>
                <a:gd name="connsiteX10" fmla="*/ 25210 w 1416237"/>
                <a:gd name="connsiteY10" fmla="*/ 2732967 h 2809131"/>
                <a:gd name="connsiteX11" fmla="*/ 76133 w 1416237"/>
                <a:gd name="connsiteY11" fmla="*/ 2783890 h 2809131"/>
                <a:gd name="connsiteX12" fmla="*/ 261865 w 1416237"/>
                <a:gd name="connsiteY12" fmla="*/ 2783890 h 2809131"/>
                <a:gd name="connsiteX13" fmla="*/ 274470 w 1416237"/>
                <a:gd name="connsiteY13" fmla="*/ 2796495 h 2809131"/>
                <a:gd name="connsiteX14" fmla="*/ 261865 w 1416237"/>
                <a:gd name="connsiteY14" fmla="*/ 2809100 h 2809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16237" h="2809131">
                  <a:moveTo>
                    <a:pt x="261865" y="2809132"/>
                  </a:moveTo>
                  <a:lnTo>
                    <a:pt x="76133" y="2809132"/>
                  </a:lnTo>
                  <a:cubicBezTo>
                    <a:pt x="34159" y="2809132"/>
                    <a:pt x="0" y="2774972"/>
                    <a:pt x="0" y="2732998"/>
                  </a:cubicBezTo>
                  <a:lnTo>
                    <a:pt x="0" y="568847"/>
                  </a:lnTo>
                  <a:cubicBezTo>
                    <a:pt x="0" y="480299"/>
                    <a:pt x="59242" y="400794"/>
                    <a:pt x="144073" y="375458"/>
                  </a:cubicBezTo>
                  <a:lnTo>
                    <a:pt x="1400016" y="528"/>
                  </a:lnTo>
                  <a:cubicBezTo>
                    <a:pt x="1406696" y="-1457"/>
                    <a:pt x="1413692" y="2324"/>
                    <a:pt x="1415709" y="9005"/>
                  </a:cubicBezTo>
                  <a:cubicBezTo>
                    <a:pt x="1417694" y="15686"/>
                    <a:pt x="1413913" y="22713"/>
                    <a:pt x="1407232" y="24698"/>
                  </a:cubicBezTo>
                  <a:lnTo>
                    <a:pt x="151289" y="399628"/>
                  </a:lnTo>
                  <a:cubicBezTo>
                    <a:pt x="77047" y="421781"/>
                    <a:pt x="25210" y="491391"/>
                    <a:pt x="25210" y="568847"/>
                  </a:cubicBezTo>
                  <a:lnTo>
                    <a:pt x="25210" y="2732967"/>
                  </a:lnTo>
                  <a:cubicBezTo>
                    <a:pt x="25210" y="2761044"/>
                    <a:pt x="48056" y="2783890"/>
                    <a:pt x="76133" y="2783890"/>
                  </a:cubicBezTo>
                  <a:lnTo>
                    <a:pt x="261865" y="2783890"/>
                  </a:lnTo>
                  <a:cubicBezTo>
                    <a:pt x="268829" y="2783890"/>
                    <a:pt x="274470" y="2789531"/>
                    <a:pt x="274470" y="2796495"/>
                  </a:cubicBezTo>
                  <a:cubicBezTo>
                    <a:pt x="274470" y="2803459"/>
                    <a:pt x="268829" y="2809100"/>
                    <a:pt x="261865" y="2809100"/>
                  </a:cubicBezTo>
                  <a:close/>
                </a:path>
              </a:pathLst>
            </a:custGeom>
            <a:solidFill>
              <a:srgbClr val="444444"/>
            </a:solidFill>
            <a:ln w="31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0" name="Forma Livre: Forma 49">
              <a:extLst>
                <a:ext uri="{FF2B5EF4-FFF2-40B4-BE49-F238E27FC236}">
                  <a16:creationId xmlns:a16="http://schemas.microsoft.com/office/drawing/2014/main" id="{A090391D-9736-A8CB-6624-B48E0E6910B8}"/>
                </a:ext>
              </a:extLst>
            </p:cNvPr>
            <p:cNvSpPr/>
            <p:nvPr/>
          </p:nvSpPr>
          <p:spPr>
            <a:xfrm>
              <a:off x="5554035" y="2848485"/>
              <a:ext cx="213909" cy="129734"/>
            </a:xfrm>
            <a:custGeom>
              <a:avLst/>
              <a:gdLst>
                <a:gd name="connsiteX0" fmla="*/ 43822 w 213909"/>
                <a:gd name="connsiteY0" fmla="*/ 129735 h 129734"/>
                <a:gd name="connsiteX1" fmla="*/ 39505 w 213909"/>
                <a:gd name="connsiteY1" fmla="*/ 128979 h 129734"/>
                <a:gd name="connsiteX2" fmla="*/ 31721 w 213909"/>
                <a:gd name="connsiteY2" fmla="*/ 120754 h 129734"/>
                <a:gd name="connsiteX3" fmla="*/ 525 w 213909"/>
                <a:gd name="connsiteY3" fmla="*/ 16229 h 129734"/>
                <a:gd name="connsiteX4" fmla="*/ 2510 w 213909"/>
                <a:gd name="connsiteY4" fmla="*/ 5073 h 129734"/>
                <a:gd name="connsiteX5" fmla="*/ 12594 w 213909"/>
                <a:gd name="connsiteY5" fmla="*/ 0 h 129734"/>
                <a:gd name="connsiteX6" fmla="*/ 12625 w 213909"/>
                <a:gd name="connsiteY6" fmla="*/ 0 h 129734"/>
                <a:gd name="connsiteX7" fmla="*/ 201351 w 213909"/>
                <a:gd name="connsiteY7" fmla="*/ 567 h 129734"/>
                <a:gd name="connsiteX8" fmla="*/ 213388 w 213909"/>
                <a:gd name="connsiteY8" fmla="*/ 9580 h 129734"/>
                <a:gd name="connsiteX9" fmla="*/ 208252 w 213909"/>
                <a:gd name="connsiteY9" fmla="*/ 23697 h 129734"/>
                <a:gd name="connsiteX10" fmla="*/ 50723 w 213909"/>
                <a:gd name="connsiteY10" fmla="*/ 127624 h 129734"/>
                <a:gd name="connsiteX11" fmla="*/ 43791 w 213909"/>
                <a:gd name="connsiteY11" fmla="*/ 129703 h 129734"/>
                <a:gd name="connsiteX12" fmla="*/ 29547 w 213909"/>
                <a:gd name="connsiteY12" fmla="*/ 25273 h 129734"/>
                <a:gd name="connsiteX13" fmla="*/ 51038 w 213909"/>
                <a:gd name="connsiteY13" fmla="*/ 97246 h 129734"/>
                <a:gd name="connsiteX14" fmla="*/ 159534 w 213909"/>
                <a:gd name="connsiteY14" fmla="*/ 25651 h 129734"/>
                <a:gd name="connsiteX15" fmla="*/ 29547 w 213909"/>
                <a:gd name="connsiteY15" fmla="*/ 25241 h 129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3909" h="129734">
                  <a:moveTo>
                    <a:pt x="43822" y="129735"/>
                  </a:moveTo>
                  <a:cubicBezTo>
                    <a:pt x="42372" y="129735"/>
                    <a:pt x="40923" y="129483"/>
                    <a:pt x="39505" y="128979"/>
                  </a:cubicBezTo>
                  <a:cubicBezTo>
                    <a:pt x="35755" y="127624"/>
                    <a:pt x="32887" y="124567"/>
                    <a:pt x="31721" y="120754"/>
                  </a:cubicBezTo>
                  <a:lnTo>
                    <a:pt x="525" y="16229"/>
                  </a:lnTo>
                  <a:cubicBezTo>
                    <a:pt x="-610" y="12416"/>
                    <a:pt x="115" y="8256"/>
                    <a:pt x="2510" y="5073"/>
                  </a:cubicBezTo>
                  <a:cubicBezTo>
                    <a:pt x="4905" y="1891"/>
                    <a:pt x="8623" y="0"/>
                    <a:pt x="12594" y="0"/>
                  </a:cubicBezTo>
                  <a:lnTo>
                    <a:pt x="12625" y="0"/>
                  </a:lnTo>
                  <a:lnTo>
                    <a:pt x="201351" y="567"/>
                  </a:lnTo>
                  <a:cubicBezTo>
                    <a:pt x="206897" y="567"/>
                    <a:pt x="211813" y="4254"/>
                    <a:pt x="213388" y="9580"/>
                  </a:cubicBezTo>
                  <a:cubicBezTo>
                    <a:pt x="214964" y="14905"/>
                    <a:pt x="212884" y="20640"/>
                    <a:pt x="208252" y="23697"/>
                  </a:cubicBezTo>
                  <a:lnTo>
                    <a:pt x="50723" y="127624"/>
                  </a:lnTo>
                  <a:cubicBezTo>
                    <a:pt x="48643" y="129010"/>
                    <a:pt x="46217" y="129703"/>
                    <a:pt x="43791" y="129703"/>
                  </a:cubicBezTo>
                  <a:close/>
                  <a:moveTo>
                    <a:pt x="29547" y="25273"/>
                  </a:moveTo>
                  <a:lnTo>
                    <a:pt x="51038" y="97246"/>
                  </a:lnTo>
                  <a:lnTo>
                    <a:pt x="159534" y="25651"/>
                  </a:lnTo>
                  <a:lnTo>
                    <a:pt x="29547" y="25241"/>
                  </a:lnTo>
                  <a:close/>
                </a:path>
              </a:pathLst>
            </a:custGeom>
            <a:solidFill>
              <a:srgbClr val="444444"/>
            </a:solidFill>
            <a:ln w="31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118" name="Forma Livre: Forma 117">
            <a:extLst>
              <a:ext uri="{FF2B5EF4-FFF2-40B4-BE49-F238E27FC236}">
                <a16:creationId xmlns:a16="http://schemas.microsoft.com/office/drawing/2014/main" id="{2233069B-6326-14A9-9930-3BA163E12491}"/>
              </a:ext>
            </a:extLst>
          </p:cNvPr>
          <p:cNvSpPr/>
          <p:nvPr/>
        </p:nvSpPr>
        <p:spPr>
          <a:xfrm>
            <a:off x="4739169" y="4122993"/>
            <a:ext cx="1415182" cy="2344770"/>
          </a:xfrm>
          <a:custGeom>
            <a:avLst/>
            <a:gdLst>
              <a:gd name="connsiteX0" fmla="*/ 1369889 w 1415182"/>
              <a:gd name="connsiteY0" fmla="*/ 960 h 2344770"/>
              <a:gd name="connsiteX1" fmla="*/ 1415182 w 1415182"/>
              <a:gd name="connsiteY1" fmla="*/ 55655 h 2344770"/>
              <a:gd name="connsiteX2" fmla="*/ 1415182 w 1415182"/>
              <a:gd name="connsiteY2" fmla="*/ 382513 h 2344770"/>
              <a:gd name="connsiteX3" fmla="*/ 1415182 w 1415182"/>
              <a:gd name="connsiteY3" fmla="*/ 1962261 h 2344770"/>
              <a:gd name="connsiteX4" fmla="*/ 1415182 w 1415182"/>
              <a:gd name="connsiteY4" fmla="*/ 2289119 h 2344770"/>
              <a:gd name="connsiteX5" fmla="*/ 1359559 w 1415182"/>
              <a:gd name="connsiteY5" fmla="*/ 2344743 h 2344770"/>
              <a:gd name="connsiteX6" fmla="*/ 55595 w 1415182"/>
              <a:gd name="connsiteY6" fmla="*/ 2344743 h 2344770"/>
              <a:gd name="connsiteX7" fmla="*/ 55624 w 1415182"/>
              <a:gd name="connsiteY7" fmla="*/ 2344770 h 2344770"/>
              <a:gd name="connsiteX8" fmla="*/ 0 w 1415182"/>
              <a:gd name="connsiteY8" fmla="*/ 2289147 h 2344770"/>
              <a:gd name="connsiteX9" fmla="*/ 0 w 1415182"/>
              <a:gd name="connsiteY9" fmla="*/ 1962289 h 2344770"/>
              <a:gd name="connsiteX10" fmla="*/ 0 w 1415182"/>
              <a:gd name="connsiteY10" fmla="*/ 771790 h 2344770"/>
              <a:gd name="connsiteX11" fmla="*/ 0 w 1415182"/>
              <a:gd name="connsiteY11" fmla="*/ 444932 h 2344770"/>
              <a:gd name="connsiteX12" fmla="*/ 39700 w 1415182"/>
              <a:gd name="connsiteY12" fmla="*/ 391640 h 2344770"/>
              <a:gd name="connsiteX13" fmla="*/ 1343663 w 1415182"/>
              <a:gd name="connsiteY13" fmla="*/ 2362 h 2344770"/>
              <a:gd name="connsiteX14" fmla="*/ 1369889 w 1415182"/>
              <a:gd name="connsiteY14" fmla="*/ 960 h 2344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415182" h="2344770">
                <a:moveTo>
                  <a:pt x="1369889" y="960"/>
                </a:moveTo>
                <a:cubicBezTo>
                  <a:pt x="1395021" y="5725"/>
                  <a:pt x="1415182" y="27733"/>
                  <a:pt x="1415182" y="55655"/>
                </a:cubicBezTo>
                <a:lnTo>
                  <a:pt x="1415182" y="382513"/>
                </a:lnTo>
                <a:lnTo>
                  <a:pt x="1415182" y="1962261"/>
                </a:lnTo>
                <a:lnTo>
                  <a:pt x="1415182" y="2289119"/>
                </a:lnTo>
                <a:cubicBezTo>
                  <a:pt x="1415182" y="2319857"/>
                  <a:pt x="1390270" y="2344743"/>
                  <a:pt x="1359559" y="2344743"/>
                </a:cubicBezTo>
                <a:lnTo>
                  <a:pt x="55595" y="2344743"/>
                </a:lnTo>
                <a:lnTo>
                  <a:pt x="55624" y="2344770"/>
                </a:lnTo>
                <a:cubicBezTo>
                  <a:pt x="24885" y="2344770"/>
                  <a:pt x="0" y="2319857"/>
                  <a:pt x="0" y="2289147"/>
                </a:cubicBezTo>
                <a:lnTo>
                  <a:pt x="0" y="1962289"/>
                </a:lnTo>
                <a:lnTo>
                  <a:pt x="0" y="771790"/>
                </a:lnTo>
                <a:lnTo>
                  <a:pt x="0" y="444932"/>
                </a:lnTo>
                <a:cubicBezTo>
                  <a:pt x="0" y="420353"/>
                  <a:pt x="16146" y="398659"/>
                  <a:pt x="39700" y="391640"/>
                </a:cubicBezTo>
                <a:lnTo>
                  <a:pt x="1343663" y="2362"/>
                </a:lnTo>
                <a:cubicBezTo>
                  <a:pt x="1352582" y="-301"/>
                  <a:pt x="1361512" y="-629"/>
                  <a:pt x="1369889" y="960"/>
                </a:cubicBezTo>
                <a:close/>
              </a:path>
            </a:pathLst>
          </a:custGeom>
          <a:solidFill>
            <a:srgbClr val="FF9C31"/>
          </a:solidFill>
          <a:ln w="3151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grpSp>
        <p:nvGrpSpPr>
          <p:cNvPr id="53" name="Gráfico 3">
            <a:extLst>
              <a:ext uri="{FF2B5EF4-FFF2-40B4-BE49-F238E27FC236}">
                <a16:creationId xmlns:a16="http://schemas.microsoft.com/office/drawing/2014/main" id="{031C45C3-66A7-100C-9A51-1E2E37980DF4}"/>
              </a:ext>
            </a:extLst>
          </p:cNvPr>
          <p:cNvGrpSpPr/>
          <p:nvPr/>
        </p:nvGrpSpPr>
        <p:grpSpPr>
          <a:xfrm>
            <a:off x="4617075" y="4021074"/>
            <a:ext cx="1399189" cy="1969997"/>
            <a:chOff x="2089309" y="3472171"/>
            <a:chExt cx="1589325" cy="2237700"/>
          </a:xfrm>
          <a:solidFill>
            <a:srgbClr val="444444"/>
          </a:solidFill>
        </p:grpSpPr>
        <p:sp>
          <p:nvSpPr>
            <p:cNvPr id="54" name="Forma Livre: Forma 53">
              <a:extLst>
                <a:ext uri="{FF2B5EF4-FFF2-40B4-BE49-F238E27FC236}">
                  <a16:creationId xmlns:a16="http://schemas.microsoft.com/office/drawing/2014/main" id="{06B61FE8-EC34-CF22-ACC8-D82BFDF4FE71}"/>
                </a:ext>
              </a:extLst>
            </p:cNvPr>
            <p:cNvSpPr/>
            <p:nvPr/>
          </p:nvSpPr>
          <p:spPr>
            <a:xfrm>
              <a:off x="2089309" y="3524488"/>
              <a:ext cx="1416237" cy="2185382"/>
            </a:xfrm>
            <a:custGeom>
              <a:avLst/>
              <a:gdLst>
                <a:gd name="connsiteX0" fmla="*/ 261865 w 1416237"/>
                <a:gd name="connsiteY0" fmla="*/ 2185383 h 2185382"/>
                <a:gd name="connsiteX1" fmla="*/ 76133 w 1416237"/>
                <a:gd name="connsiteY1" fmla="*/ 2185383 h 2185382"/>
                <a:gd name="connsiteX2" fmla="*/ 0 w 1416237"/>
                <a:gd name="connsiteY2" fmla="*/ 2109250 h 2185382"/>
                <a:gd name="connsiteX3" fmla="*/ 0 w 1416237"/>
                <a:gd name="connsiteY3" fmla="*/ 568848 h 2185382"/>
                <a:gd name="connsiteX4" fmla="*/ 144073 w 1416237"/>
                <a:gd name="connsiteY4" fmla="*/ 375458 h 2185382"/>
                <a:gd name="connsiteX5" fmla="*/ 1400016 w 1416237"/>
                <a:gd name="connsiteY5" fmla="*/ 528 h 2185382"/>
                <a:gd name="connsiteX6" fmla="*/ 1415709 w 1416237"/>
                <a:gd name="connsiteY6" fmla="*/ 9005 h 2185382"/>
                <a:gd name="connsiteX7" fmla="*/ 1407232 w 1416237"/>
                <a:gd name="connsiteY7" fmla="*/ 24698 h 2185382"/>
                <a:gd name="connsiteX8" fmla="*/ 151289 w 1416237"/>
                <a:gd name="connsiteY8" fmla="*/ 399628 h 2185382"/>
                <a:gd name="connsiteX9" fmla="*/ 25210 w 1416237"/>
                <a:gd name="connsiteY9" fmla="*/ 568848 h 2185382"/>
                <a:gd name="connsiteX10" fmla="*/ 25210 w 1416237"/>
                <a:gd name="connsiteY10" fmla="*/ 2109250 h 2185382"/>
                <a:gd name="connsiteX11" fmla="*/ 76133 w 1416237"/>
                <a:gd name="connsiteY11" fmla="*/ 2160173 h 2185382"/>
                <a:gd name="connsiteX12" fmla="*/ 261865 w 1416237"/>
                <a:gd name="connsiteY12" fmla="*/ 2160173 h 2185382"/>
                <a:gd name="connsiteX13" fmla="*/ 274470 w 1416237"/>
                <a:gd name="connsiteY13" fmla="*/ 2172778 h 2185382"/>
                <a:gd name="connsiteX14" fmla="*/ 261865 w 1416237"/>
                <a:gd name="connsiteY14" fmla="*/ 2185383 h 2185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16237" h="2185382">
                  <a:moveTo>
                    <a:pt x="261865" y="2185383"/>
                  </a:moveTo>
                  <a:lnTo>
                    <a:pt x="76133" y="2185383"/>
                  </a:lnTo>
                  <a:cubicBezTo>
                    <a:pt x="34159" y="2185383"/>
                    <a:pt x="0" y="2151224"/>
                    <a:pt x="0" y="2109250"/>
                  </a:cubicBezTo>
                  <a:lnTo>
                    <a:pt x="0" y="568848"/>
                  </a:lnTo>
                  <a:cubicBezTo>
                    <a:pt x="0" y="480299"/>
                    <a:pt x="59243" y="400794"/>
                    <a:pt x="144073" y="375458"/>
                  </a:cubicBezTo>
                  <a:lnTo>
                    <a:pt x="1400016" y="528"/>
                  </a:lnTo>
                  <a:cubicBezTo>
                    <a:pt x="1406697" y="-1457"/>
                    <a:pt x="1413692" y="2324"/>
                    <a:pt x="1415709" y="9005"/>
                  </a:cubicBezTo>
                  <a:cubicBezTo>
                    <a:pt x="1417694" y="15686"/>
                    <a:pt x="1413913" y="22713"/>
                    <a:pt x="1407232" y="24698"/>
                  </a:cubicBezTo>
                  <a:lnTo>
                    <a:pt x="151289" y="399628"/>
                  </a:lnTo>
                  <a:cubicBezTo>
                    <a:pt x="77047" y="421781"/>
                    <a:pt x="25210" y="491391"/>
                    <a:pt x="25210" y="568848"/>
                  </a:cubicBezTo>
                  <a:lnTo>
                    <a:pt x="25210" y="2109250"/>
                  </a:lnTo>
                  <a:cubicBezTo>
                    <a:pt x="25210" y="2137327"/>
                    <a:pt x="48056" y="2160173"/>
                    <a:pt x="76133" y="2160173"/>
                  </a:cubicBezTo>
                  <a:lnTo>
                    <a:pt x="261865" y="2160173"/>
                  </a:lnTo>
                  <a:cubicBezTo>
                    <a:pt x="268829" y="2160173"/>
                    <a:pt x="274470" y="2165814"/>
                    <a:pt x="274470" y="2172778"/>
                  </a:cubicBezTo>
                  <a:cubicBezTo>
                    <a:pt x="274470" y="2179742"/>
                    <a:pt x="268829" y="2185383"/>
                    <a:pt x="261865" y="2185383"/>
                  </a:cubicBezTo>
                  <a:close/>
                </a:path>
              </a:pathLst>
            </a:custGeom>
            <a:solidFill>
              <a:srgbClr val="444444"/>
            </a:solidFill>
            <a:ln w="31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5" name="Forma Livre: Forma 54">
              <a:extLst>
                <a:ext uri="{FF2B5EF4-FFF2-40B4-BE49-F238E27FC236}">
                  <a16:creationId xmlns:a16="http://schemas.microsoft.com/office/drawing/2014/main" id="{3BF013D0-0DA7-3FE7-2670-413E46A6C78B}"/>
                </a:ext>
              </a:extLst>
            </p:cNvPr>
            <p:cNvSpPr/>
            <p:nvPr/>
          </p:nvSpPr>
          <p:spPr>
            <a:xfrm>
              <a:off x="3464726" y="3472171"/>
              <a:ext cx="213909" cy="129766"/>
            </a:xfrm>
            <a:custGeom>
              <a:avLst/>
              <a:gdLst>
                <a:gd name="connsiteX0" fmla="*/ 43822 w 213909"/>
                <a:gd name="connsiteY0" fmla="*/ 129766 h 129766"/>
                <a:gd name="connsiteX1" fmla="*/ 39505 w 213909"/>
                <a:gd name="connsiteY1" fmla="*/ 129010 h 129766"/>
                <a:gd name="connsiteX2" fmla="*/ 31722 w 213909"/>
                <a:gd name="connsiteY2" fmla="*/ 120754 h 129766"/>
                <a:gd name="connsiteX3" fmla="*/ 525 w 213909"/>
                <a:gd name="connsiteY3" fmla="*/ 16229 h 129766"/>
                <a:gd name="connsiteX4" fmla="*/ 2510 w 213909"/>
                <a:gd name="connsiteY4" fmla="*/ 5073 h 129766"/>
                <a:gd name="connsiteX5" fmla="*/ 12594 w 213909"/>
                <a:gd name="connsiteY5" fmla="*/ 0 h 129766"/>
                <a:gd name="connsiteX6" fmla="*/ 12625 w 213909"/>
                <a:gd name="connsiteY6" fmla="*/ 0 h 129766"/>
                <a:gd name="connsiteX7" fmla="*/ 201351 w 213909"/>
                <a:gd name="connsiteY7" fmla="*/ 567 h 129766"/>
                <a:gd name="connsiteX8" fmla="*/ 213388 w 213909"/>
                <a:gd name="connsiteY8" fmla="*/ 9580 h 129766"/>
                <a:gd name="connsiteX9" fmla="*/ 208252 w 213909"/>
                <a:gd name="connsiteY9" fmla="*/ 23697 h 129766"/>
                <a:gd name="connsiteX10" fmla="*/ 50723 w 213909"/>
                <a:gd name="connsiteY10" fmla="*/ 127624 h 129766"/>
                <a:gd name="connsiteX11" fmla="*/ 43791 w 213909"/>
                <a:gd name="connsiteY11" fmla="*/ 129703 h 129766"/>
                <a:gd name="connsiteX12" fmla="*/ 29547 w 213909"/>
                <a:gd name="connsiteY12" fmla="*/ 25304 h 129766"/>
                <a:gd name="connsiteX13" fmla="*/ 51038 w 213909"/>
                <a:gd name="connsiteY13" fmla="*/ 97278 h 129766"/>
                <a:gd name="connsiteX14" fmla="*/ 159534 w 213909"/>
                <a:gd name="connsiteY14" fmla="*/ 25682 h 129766"/>
                <a:gd name="connsiteX15" fmla="*/ 29547 w 213909"/>
                <a:gd name="connsiteY15" fmla="*/ 25273 h 129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3909" h="129766">
                  <a:moveTo>
                    <a:pt x="43822" y="129766"/>
                  </a:moveTo>
                  <a:cubicBezTo>
                    <a:pt x="42372" y="129766"/>
                    <a:pt x="40923" y="129514"/>
                    <a:pt x="39505" y="129010"/>
                  </a:cubicBezTo>
                  <a:cubicBezTo>
                    <a:pt x="35755" y="127655"/>
                    <a:pt x="32888" y="124598"/>
                    <a:pt x="31722" y="120754"/>
                  </a:cubicBezTo>
                  <a:lnTo>
                    <a:pt x="525" y="16229"/>
                  </a:lnTo>
                  <a:cubicBezTo>
                    <a:pt x="-610" y="12416"/>
                    <a:pt x="115" y="8256"/>
                    <a:pt x="2510" y="5073"/>
                  </a:cubicBezTo>
                  <a:cubicBezTo>
                    <a:pt x="4905" y="1891"/>
                    <a:pt x="8623" y="0"/>
                    <a:pt x="12594" y="0"/>
                  </a:cubicBezTo>
                  <a:lnTo>
                    <a:pt x="12625" y="0"/>
                  </a:lnTo>
                  <a:lnTo>
                    <a:pt x="201351" y="567"/>
                  </a:lnTo>
                  <a:cubicBezTo>
                    <a:pt x="206897" y="567"/>
                    <a:pt x="211812" y="4254"/>
                    <a:pt x="213388" y="9580"/>
                  </a:cubicBezTo>
                  <a:cubicBezTo>
                    <a:pt x="214964" y="14905"/>
                    <a:pt x="212884" y="20640"/>
                    <a:pt x="208252" y="23697"/>
                  </a:cubicBezTo>
                  <a:lnTo>
                    <a:pt x="50723" y="127624"/>
                  </a:lnTo>
                  <a:cubicBezTo>
                    <a:pt x="48644" y="129010"/>
                    <a:pt x="46217" y="129703"/>
                    <a:pt x="43791" y="129703"/>
                  </a:cubicBezTo>
                  <a:close/>
                  <a:moveTo>
                    <a:pt x="29547" y="25304"/>
                  </a:moveTo>
                  <a:lnTo>
                    <a:pt x="51038" y="97278"/>
                  </a:lnTo>
                  <a:lnTo>
                    <a:pt x="159534" y="25682"/>
                  </a:lnTo>
                  <a:lnTo>
                    <a:pt x="29547" y="25273"/>
                  </a:lnTo>
                  <a:close/>
                </a:path>
              </a:pathLst>
            </a:custGeom>
            <a:solidFill>
              <a:srgbClr val="444444"/>
            </a:solidFill>
            <a:ln w="31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119" name="Forma Livre: Forma 118">
            <a:extLst>
              <a:ext uri="{FF2B5EF4-FFF2-40B4-BE49-F238E27FC236}">
                <a16:creationId xmlns:a16="http://schemas.microsoft.com/office/drawing/2014/main" id="{4D05E74E-ECB1-EDAC-D2F9-072A61ECEA89}"/>
              </a:ext>
            </a:extLst>
          </p:cNvPr>
          <p:cNvSpPr/>
          <p:nvPr/>
        </p:nvSpPr>
        <p:spPr>
          <a:xfrm>
            <a:off x="2899780" y="4672066"/>
            <a:ext cx="1415210" cy="1795670"/>
          </a:xfrm>
          <a:custGeom>
            <a:avLst/>
            <a:gdLst>
              <a:gd name="connsiteX0" fmla="*/ 1369916 w 1415210"/>
              <a:gd name="connsiteY0" fmla="*/ 960 h 1795670"/>
              <a:gd name="connsiteX1" fmla="*/ 1415210 w 1415210"/>
              <a:gd name="connsiteY1" fmla="*/ 55655 h 1795670"/>
              <a:gd name="connsiteX2" fmla="*/ 1415210 w 1415210"/>
              <a:gd name="connsiteY2" fmla="*/ 382513 h 1795670"/>
              <a:gd name="connsiteX3" fmla="*/ 1415210 w 1415210"/>
              <a:gd name="connsiteY3" fmla="*/ 1413189 h 1795670"/>
              <a:gd name="connsiteX4" fmla="*/ 1415210 w 1415210"/>
              <a:gd name="connsiteY4" fmla="*/ 1740047 h 1795670"/>
              <a:gd name="connsiteX5" fmla="*/ 1359587 w 1415210"/>
              <a:gd name="connsiteY5" fmla="*/ 1795670 h 1795670"/>
              <a:gd name="connsiteX6" fmla="*/ 55623 w 1415210"/>
              <a:gd name="connsiteY6" fmla="*/ 1795670 h 1795670"/>
              <a:gd name="connsiteX7" fmla="*/ 0 w 1415210"/>
              <a:gd name="connsiteY7" fmla="*/ 1740047 h 1795670"/>
              <a:gd name="connsiteX8" fmla="*/ 0 w 1415210"/>
              <a:gd name="connsiteY8" fmla="*/ 1413189 h 1795670"/>
              <a:gd name="connsiteX9" fmla="*/ 0 w 1415210"/>
              <a:gd name="connsiteY9" fmla="*/ 771790 h 1795670"/>
              <a:gd name="connsiteX10" fmla="*/ 0 w 1415210"/>
              <a:gd name="connsiteY10" fmla="*/ 444932 h 1795670"/>
              <a:gd name="connsiteX11" fmla="*/ 39699 w 1415210"/>
              <a:gd name="connsiteY11" fmla="*/ 391640 h 1795670"/>
              <a:gd name="connsiteX12" fmla="*/ 1343663 w 1415210"/>
              <a:gd name="connsiteY12" fmla="*/ 2390 h 1795670"/>
              <a:gd name="connsiteX13" fmla="*/ 1343691 w 1415210"/>
              <a:gd name="connsiteY13" fmla="*/ 2362 h 1795670"/>
              <a:gd name="connsiteX14" fmla="*/ 1369916 w 1415210"/>
              <a:gd name="connsiteY14" fmla="*/ 960 h 1795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415210" h="1795670">
                <a:moveTo>
                  <a:pt x="1369916" y="960"/>
                </a:moveTo>
                <a:cubicBezTo>
                  <a:pt x="1395048" y="5725"/>
                  <a:pt x="1415210" y="27733"/>
                  <a:pt x="1415210" y="55655"/>
                </a:cubicBezTo>
                <a:lnTo>
                  <a:pt x="1415210" y="382513"/>
                </a:lnTo>
                <a:lnTo>
                  <a:pt x="1415210" y="1413189"/>
                </a:lnTo>
                <a:lnTo>
                  <a:pt x="1415210" y="1740047"/>
                </a:lnTo>
                <a:cubicBezTo>
                  <a:pt x="1415210" y="1770785"/>
                  <a:pt x="1390297" y="1795670"/>
                  <a:pt x="1359587" y="1795670"/>
                </a:cubicBezTo>
                <a:lnTo>
                  <a:pt x="55623" y="1795670"/>
                </a:lnTo>
                <a:cubicBezTo>
                  <a:pt x="24885" y="1795670"/>
                  <a:pt x="0" y="1770757"/>
                  <a:pt x="0" y="1740047"/>
                </a:cubicBezTo>
                <a:lnTo>
                  <a:pt x="0" y="1413189"/>
                </a:lnTo>
                <a:lnTo>
                  <a:pt x="0" y="771790"/>
                </a:lnTo>
                <a:lnTo>
                  <a:pt x="0" y="444932"/>
                </a:lnTo>
                <a:cubicBezTo>
                  <a:pt x="0" y="420353"/>
                  <a:pt x="16146" y="398687"/>
                  <a:pt x="39699" y="391640"/>
                </a:cubicBezTo>
                <a:lnTo>
                  <a:pt x="1343663" y="2390"/>
                </a:lnTo>
                <a:lnTo>
                  <a:pt x="1343691" y="2362"/>
                </a:lnTo>
                <a:cubicBezTo>
                  <a:pt x="1352610" y="-301"/>
                  <a:pt x="1361539" y="-629"/>
                  <a:pt x="1369916" y="960"/>
                </a:cubicBezTo>
                <a:close/>
              </a:path>
            </a:pathLst>
          </a:custGeom>
          <a:solidFill>
            <a:srgbClr val="FFBF09"/>
          </a:solidFill>
          <a:ln w="3151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grpSp>
        <p:nvGrpSpPr>
          <p:cNvPr id="58" name="Gráfico 3">
            <a:extLst>
              <a:ext uri="{FF2B5EF4-FFF2-40B4-BE49-F238E27FC236}">
                <a16:creationId xmlns:a16="http://schemas.microsoft.com/office/drawing/2014/main" id="{A9D7B4E6-5FBF-F897-051A-AFFE2E637A26}"/>
              </a:ext>
            </a:extLst>
          </p:cNvPr>
          <p:cNvGrpSpPr/>
          <p:nvPr/>
        </p:nvGrpSpPr>
        <p:grpSpPr>
          <a:xfrm>
            <a:off x="2777716" y="4570174"/>
            <a:ext cx="1399189" cy="1420896"/>
            <a:chOff x="0" y="4095888"/>
            <a:chExt cx="1589325" cy="1613982"/>
          </a:xfrm>
          <a:solidFill>
            <a:srgbClr val="444444"/>
          </a:solidFill>
        </p:grpSpPr>
        <p:sp>
          <p:nvSpPr>
            <p:cNvPr id="59" name="Forma Livre: Forma 58">
              <a:extLst>
                <a:ext uri="{FF2B5EF4-FFF2-40B4-BE49-F238E27FC236}">
                  <a16:creationId xmlns:a16="http://schemas.microsoft.com/office/drawing/2014/main" id="{DE2F4D90-BC71-9C5D-3C0F-D01B2EA348DE}"/>
                </a:ext>
              </a:extLst>
            </p:cNvPr>
            <p:cNvSpPr/>
            <p:nvPr/>
          </p:nvSpPr>
          <p:spPr>
            <a:xfrm>
              <a:off x="0" y="4148194"/>
              <a:ext cx="1416237" cy="1561676"/>
            </a:xfrm>
            <a:custGeom>
              <a:avLst/>
              <a:gdLst>
                <a:gd name="connsiteX0" fmla="*/ 261865 w 1416237"/>
                <a:gd name="connsiteY0" fmla="*/ 1561677 h 1561676"/>
                <a:gd name="connsiteX1" fmla="*/ 76133 w 1416237"/>
                <a:gd name="connsiteY1" fmla="*/ 1561677 h 1561676"/>
                <a:gd name="connsiteX2" fmla="*/ 0 w 1416237"/>
                <a:gd name="connsiteY2" fmla="*/ 1485544 h 1561676"/>
                <a:gd name="connsiteX3" fmla="*/ 0 w 1416237"/>
                <a:gd name="connsiteY3" fmla="*/ 568859 h 1561676"/>
                <a:gd name="connsiteX4" fmla="*/ 144073 w 1416237"/>
                <a:gd name="connsiteY4" fmla="*/ 375470 h 1561676"/>
                <a:gd name="connsiteX5" fmla="*/ 1400016 w 1416237"/>
                <a:gd name="connsiteY5" fmla="*/ 540 h 1561676"/>
                <a:gd name="connsiteX6" fmla="*/ 1415709 w 1416237"/>
                <a:gd name="connsiteY6" fmla="*/ 9016 h 1561676"/>
                <a:gd name="connsiteX7" fmla="*/ 1407232 w 1416237"/>
                <a:gd name="connsiteY7" fmla="*/ 24709 h 1561676"/>
                <a:gd name="connsiteX8" fmla="*/ 151289 w 1416237"/>
                <a:gd name="connsiteY8" fmla="*/ 399640 h 1561676"/>
                <a:gd name="connsiteX9" fmla="*/ 25210 w 1416237"/>
                <a:gd name="connsiteY9" fmla="*/ 568859 h 1561676"/>
                <a:gd name="connsiteX10" fmla="*/ 25210 w 1416237"/>
                <a:gd name="connsiteY10" fmla="*/ 1485544 h 1561676"/>
                <a:gd name="connsiteX11" fmla="*/ 76133 w 1416237"/>
                <a:gd name="connsiteY11" fmla="*/ 1536467 h 1561676"/>
                <a:gd name="connsiteX12" fmla="*/ 261865 w 1416237"/>
                <a:gd name="connsiteY12" fmla="*/ 1536467 h 1561676"/>
                <a:gd name="connsiteX13" fmla="*/ 274470 w 1416237"/>
                <a:gd name="connsiteY13" fmla="*/ 1549072 h 1561676"/>
                <a:gd name="connsiteX14" fmla="*/ 261865 w 1416237"/>
                <a:gd name="connsiteY14" fmla="*/ 1561677 h 1561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16237" h="1561676">
                  <a:moveTo>
                    <a:pt x="261865" y="1561677"/>
                  </a:moveTo>
                  <a:lnTo>
                    <a:pt x="76133" y="1561677"/>
                  </a:lnTo>
                  <a:cubicBezTo>
                    <a:pt x="34159" y="1561677"/>
                    <a:pt x="0" y="1527517"/>
                    <a:pt x="0" y="1485544"/>
                  </a:cubicBezTo>
                  <a:lnTo>
                    <a:pt x="0" y="568859"/>
                  </a:lnTo>
                  <a:cubicBezTo>
                    <a:pt x="0" y="480310"/>
                    <a:pt x="59243" y="400805"/>
                    <a:pt x="144073" y="375470"/>
                  </a:cubicBezTo>
                  <a:lnTo>
                    <a:pt x="1400016" y="540"/>
                  </a:lnTo>
                  <a:cubicBezTo>
                    <a:pt x="1406697" y="-1477"/>
                    <a:pt x="1413692" y="2336"/>
                    <a:pt x="1415709" y="9016"/>
                  </a:cubicBezTo>
                  <a:cubicBezTo>
                    <a:pt x="1417694" y="15697"/>
                    <a:pt x="1413913" y="22724"/>
                    <a:pt x="1407232" y="24709"/>
                  </a:cubicBezTo>
                  <a:lnTo>
                    <a:pt x="151289" y="399640"/>
                  </a:lnTo>
                  <a:cubicBezTo>
                    <a:pt x="77047" y="421792"/>
                    <a:pt x="25210" y="491403"/>
                    <a:pt x="25210" y="568859"/>
                  </a:cubicBezTo>
                  <a:lnTo>
                    <a:pt x="25210" y="1485544"/>
                  </a:lnTo>
                  <a:cubicBezTo>
                    <a:pt x="25210" y="1513621"/>
                    <a:pt x="48056" y="1536467"/>
                    <a:pt x="76133" y="1536467"/>
                  </a:cubicBezTo>
                  <a:lnTo>
                    <a:pt x="261865" y="1536467"/>
                  </a:lnTo>
                  <a:cubicBezTo>
                    <a:pt x="268829" y="1536467"/>
                    <a:pt x="274470" y="1542108"/>
                    <a:pt x="274470" y="1549072"/>
                  </a:cubicBezTo>
                  <a:cubicBezTo>
                    <a:pt x="274470" y="1556036"/>
                    <a:pt x="268829" y="1561677"/>
                    <a:pt x="261865" y="1561677"/>
                  </a:cubicBezTo>
                  <a:close/>
                </a:path>
              </a:pathLst>
            </a:custGeom>
            <a:solidFill>
              <a:srgbClr val="444444"/>
            </a:solidFill>
            <a:ln w="31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0" name="Forma Livre: Forma 59">
              <a:extLst>
                <a:ext uri="{FF2B5EF4-FFF2-40B4-BE49-F238E27FC236}">
                  <a16:creationId xmlns:a16="http://schemas.microsoft.com/office/drawing/2014/main" id="{85CB83C5-F91E-E71F-3C51-F4F15AFA0712}"/>
                </a:ext>
              </a:extLst>
            </p:cNvPr>
            <p:cNvSpPr/>
            <p:nvPr/>
          </p:nvSpPr>
          <p:spPr>
            <a:xfrm>
              <a:off x="1375416" y="4095888"/>
              <a:ext cx="213909" cy="129766"/>
            </a:xfrm>
            <a:custGeom>
              <a:avLst/>
              <a:gdLst>
                <a:gd name="connsiteX0" fmla="*/ 43822 w 213909"/>
                <a:gd name="connsiteY0" fmla="*/ 129767 h 129766"/>
                <a:gd name="connsiteX1" fmla="*/ 39505 w 213909"/>
                <a:gd name="connsiteY1" fmla="*/ 129010 h 129766"/>
                <a:gd name="connsiteX2" fmla="*/ 31722 w 213909"/>
                <a:gd name="connsiteY2" fmla="*/ 120754 h 129766"/>
                <a:gd name="connsiteX3" fmla="*/ 525 w 213909"/>
                <a:gd name="connsiteY3" fmla="*/ 16229 h 129766"/>
                <a:gd name="connsiteX4" fmla="*/ 2510 w 213909"/>
                <a:gd name="connsiteY4" fmla="*/ 5073 h 129766"/>
                <a:gd name="connsiteX5" fmla="*/ 12594 w 213909"/>
                <a:gd name="connsiteY5" fmla="*/ 0 h 129766"/>
                <a:gd name="connsiteX6" fmla="*/ 12625 w 213909"/>
                <a:gd name="connsiteY6" fmla="*/ 0 h 129766"/>
                <a:gd name="connsiteX7" fmla="*/ 201351 w 213909"/>
                <a:gd name="connsiteY7" fmla="*/ 567 h 129766"/>
                <a:gd name="connsiteX8" fmla="*/ 213388 w 213909"/>
                <a:gd name="connsiteY8" fmla="*/ 9580 h 129766"/>
                <a:gd name="connsiteX9" fmla="*/ 208252 w 213909"/>
                <a:gd name="connsiteY9" fmla="*/ 23697 h 129766"/>
                <a:gd name="connsiteX10" fmla="*/ 50723 w 213909"/>
                <a:gd name="connsiteY10" fmla="*/ 127624 h 129766"/>
                <a:gd name="connsiteX11" fmla="*/ 43791 w 213909"/>
                <a:gd name="connsiteY11" fmla="*/ 129704 h 129766"/>
                <a:gd name="connsiteX12" fmla="*/ 29547 w 213909"/>
                <a:gd name="connsiteY12" fmla="*/ 25304 h 129766"/>
                <a:gd name="connsiteX13" fmla="*/ 51038 w 213909"/>
                <a:gd name="connsiteY13" fmla="*/ 97309 h 129766"/>
                <a:gd name="connsiteX14" fmla="*/ 159534 w 213909"/>
                <a:gd name="connsiteY14" fmla="*/ 25714 h 129766"/>
                <a:gd name="connsiteX15" fmla="*/ 29547 w 213909"/>
                <a:gd name="connsiteY15" fmla="*/ 25336 h 129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3909" h="129766">
                  <a:moveTo>
                    <a:pt x="43822" y="129767"/>
                  </a:moveTo>
                  <a:cubicBezTo>
                    <a:pt x="42373" y="129767"/>
                    <a:pt x="40923" y="129514"/>
                    <a:pt x="39505" y="129010"/>
                  </a:cubicBezTo>
                  <a:cubicBezTo>
                    <a:pt x="35755" y="127655"/>
                    <a:pt x="32887" y="124599"/>
                    <a:pt x="31722" y="120754"/>
                  </a:cubicBezTo>
                  <a:lnTo>
                    <a:pt x="525" y="16229"/>
                  </a:lnTo>
                  <a:cubicBezTo>
                    <a:pt x="-610" y="12416"/>
                    <a:pt x="115" y="8256"/>
                    <a:pt x="2510" y="5073"/>
                  </a:cubicBezTo>
                  <a:cubicBezTo>
                    <a:pt x="4905" y="1891"/>
                    <a:pt x="8623" y="0"/>
                    <a:pt x="12594" y="0"/>
                  </a:cubicBezTo>
                  <a:lnTo>
                    <a:pt x="12625" y="0"/>
                  </a:lnTo>
                  <a:lnTo>
                    <a:pt x="201351" y="567"/>
                  </a:lnTo>
                  <a:cubicBezTo>
                    <a:pt x="206897" y="567"/>
                    <a:pt x="211813" y="4254"/>
                    <a:pt x="213388" y="9580"/>
                  </a:cubicBezTo>
                  <a:cubicBezTo>
                    <a:pt x="214964" y="14905"/>
                    <a:pt x="212884" y="20640"/>
                    <a:pt x="208252" y="23697"/>
                  </a:cubicBezTo>
                  <a:lnTo>
                    <a:pt x="50723" y="127624"/>
                  </a:lnTo>
                  <a:cubicBezTo>
                    <a:pt x="48643" y="129010"/>
                    <a:pt x="46217" y="129704"/>
                    <a:pt x="43791" y="129704"/>
                  </a:cubicBezTo>
                  <a:close/>
                  <a:moveTo>
                    <a:pt x="29547" y="25304"/>
                  </a:moveTo>
                  <a:lnTo>
                    <a:pt x="51038" y="97309"/>
                  </a:lnTo>
                  <a:lnTo>
                    <a:pt x="159534" y="25714"/>
                  </a:lnTo>
                  <a:lnTo>
                    <a:pt x="29547" y="25336"/>
                  </a:lnTo>
                  <a:close/>
                </a:path>
              </a:pathLst>
            </a:custGeom>
            <a:solidFill>
              <a:srgbClr val="444444"/>
            </a:solidFill>
            <a:ln w="31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62" name="Forma Livre: Forma 61">
            <a:extLst>
              <a:ext uri="{FF2B5EF4-FFF2-40B4-BE49-F238E27FC236}">
                <a16:creationId xmlns:a16="http://schemas.microsoft.com/office/drawing/2014/main" id="{B98B9EE9-4311-0CB6-7E6B-CBADEB04D318}"/>
              </a:ext>
            </a:extLst>
          </p:cNvPr>
          <p:cNvSpPr/>
          <p:nvPr/>
        </p:nvSpPr>
        <p:spPr>
          <a:xfrm rot="18900000">
            <a:off x="3217163" y="3573332"/>
            <a:ext cx="776558" cy="776557"/>
          </a:xfrm>
          <a:custGeom>
            <a:avLst/>
            <a:gdLst>
              <a:gd name="connsiteX0" fmla="*/ 882085 w 882084"/>
              <a:gd name="connsiteY0" fmla="*/ 441042 h 882084"/>
              <a:gd name="connsiteX1" fmla="*/ 441042 w 882084"/>
              <a:gd name="connsiteY1" fmla="*/ 882084 h 882084"/>
              <a:gd name="connsiteX2" fmla="*/ 0 w 882084"/>
              <a:gd name="connsiteY2" fmla="*/ 441042 h 882084"/>
              <a:gd name="connsiteX3" fmla="*/ 441042 w 882084"/>
              <a:gd name="connsiteY3" fmla="*/ 0 h 882084"/>
              <a:gd name="connsiteX4" fmla="*/ 882085 w 882084"/>
              <a:gd name="connsiteY4" fmla="*/ 441042 h 882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2084" h="882084">
                <a:moveTo>
                  <a:pt x="882085" y="441042"/>
                </a:moveTo>
                <a:cubicBezTo>
                  <a:pt x="882085" y="684623"/>
                  <a:pt x="684623" y="882084"/>
                  <a:pt x="441042" y="882084"/>
                </a:cubicBezTo>
                <a:cubicBezTo>
                  <a:pt x="197461" y="882084"/>
                  <a:pt x="0" y="684623"/>
                  <a:pt x="0" y="441042"/>
                </a:cubicBezTo>
                <a:cubicBezTo>
                  <a:pt x="0" y="197461"/>
                  <a:pt x="197461" y="0"/>
                  <a:pt x="441042" y="0"/>
                </a:cubicBezTo>
                <a:cubicBezTo>
                  <a:pt x="684623" y="0"/>
                  <a:pt x="882085" y="197461"/>
                  <a:pt x="882085" y="441042"/>
                </a:cubicBezTo>
                <a:close/>
              </a:path>
            </a:pathLst>
          </a:custGeom>
          <a:solidFill>
            <a:schemeClr val="bg1"/>
          </a:solidFill>
          <a:ln w="3151" cap="flat">
            <a:noFill/>
            <a:prstDash val="solid"/>
            <a:miter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pt-BR"/>
          </a:p>
        </p:txBody>
      </p:sp>
      <p:sp>
        <p:nvSpPr>
          <p:cNvPr id="63" name="Forma Livre: Forma 62">
            <a:extLst>
              <a:ext uri="{FF2B5EF4-FFF2-40B4-BE49-F238E27FC236}">
                <a16:creationId xmlns:a16="http://schemas.microsoft.com/office/drawing/2014/main" id="{CCA7DF6A-4E14-87EC-0E6A-0511320A7546}"/>
              </a:ext>
            </a:extLst>
          </p:cNvPr>
          <p:cNvSpPr/>
          <p:nvPr/>
        </p:nvSpPr>
        <p:spPr>
          <a:xfrm rot="18900000">
            <a:off x="5056519" y="3129026"/>
            <a:ext cx="776558" cy="776558"/>
          </a:xfrm>
          <a:custGeom>
            <a:avLst/>
            <a:gdLst>
              <a:gd name="connsiteX0" fmla="*/ 882085 w 882084"/>
              <a:gd name="connsiteY0" fmla="*/ 441042 h 882084"/>
              <a:gd name="connsiteX1" fmla="*/ 441042 w 882084"/>
              <a:gd name="connsiteY1" fmla="*/ 882085 h 882084"/>
              <a:gd name="connsiteX2" fmla="*/ 0 w 882084"/>
              <a:gd name="connsiteY2" fmla="*/ 441042 h 882084"/>
              <a:gd name="connsiteX3" fmla="*/ 441042 w 882084"/>
              <a:gd name="connsiteY3" fmla="*/ 0 h 882084"/>
              <a:gd name="connsiteX4" fmla="*/ 882085 w 882084"/>
              <a:gd name="connsiteY4" fmla="*/ 441042 h 882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2084" h="882084">
                <a:moveTo>
                  <a:pt x="882085" y="441042"/>
                </a:moveTo>
                <a:cubicBezTo>
                  <a:pt x="882085" y="684623"/>
                  <a:pt x="684623" y="882085"/>
                  <a:pt x="441042" y="882085"/>
                </a:cubicBezTo>
                <a:cubicBezTo>
                  <a:pt x="197461" y="882085"/>
                  <a:pt x="0" y="684623"/>
                  <a:pt x="0" y="441042"/>
                </a:cubicBezTo>
                <a:cubicBezTo>
                  <a:pt x="0" y="197462"/>
                  <a:pt x="197461" y="0"/>
                  <a:pt x="441042" y="0"/>
                </a:cubicBezTo>
                <a:cubicBezTo>
                  <a:pt x="684623" y="0"/>
                  <a:pt x="882085" y="197461"/>
                  <a:pt x="882085" y="441042"/>
                </a:cubicBezTo>
                <a:close/>
              </a:path>
            </a:pathLst>
          </a:custGeom>
          <a:solidFill>
            <a:schemeClr val="bg1"/>
          </a:solidFill>
          <a:ln w="3151" cap="flat">
            <a:noFill/>
            <a:prstDash val="solid"/>
            <a:miter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pt-BR"/>
          </a:p>
        </p:txBody>
      </p:sp>
      <p:sp>
        <p:nvSpPr>
          <p:cNvPr id="64" name="Forma Livre: Forma 63">
            <a:extLst>
              <a:ext uri="{FF2B5EF4-FFF2-40B4-BE49-F238E27FC236}">
                <a16:creationId xmlns:a16="http://schemas.microsoft.com/office/drawing/2014/main" id="{72E78BE8-4260-7F0E-63C1-087B2B6062D8}"/>
              </a:ext>
            </a:extLst>
          </p:cNvPr>
          <p:cNvSpPr/>
          <p:nvPr/>
        </p:nvSpPr>
        <p:spPr>
          <a:xfrm rot="18900000">
            <a:off x="6895875" y="2579916"/>
            <a:ext cx="776558" cy="776558"/>
          </a:xfrm>
          <a:custGeom>
            <a:avLst/>
            <a:gdLst>
              <a:gd name="connsiteX0" fmla="*/ 882085 w 882084"/>
              <a:gd name="connsiteY0" fmla="*/ 441042 h 882084"/>
              <a:gd name="connsiteX1" fmla="*/ 441043 w 882084"/>
              <a:gd name="connsiteY1" fmla="*/ 882085 h 882084"/>
              <a:gd name="connsiteX2" fmla="*/ 0 w 882084"/>
              <a:gd name="connsiteY2" fmla="*/ 441042 h 882084"/>
              <a:gd name="connsiteX3" fmla="*/ 441043 w 882084"/>
              <a:gd name="connsiteY3" fmla="*/ 0 h 882084"/>
              <a:gd name="connsiteX4" fmla="*/ 882085 w 882084"/>
              <a:gd name="connsiteY4" fmla="*/ 441042 h 882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2084" h="882084">
                <a:moveTo>
                  <a:pt x="882085" y="441042"/>
                </a:moveTo>
                <a:cubicBezTo>
                  <a:pt x="882085" y="684623"/>
                  <a:pt x="684624" y="882085"/>
                  <a:pt x="441043" y="882085"/>
                </a:cubicBezTo>
                <a:cubicBezTo>
                  <a:pt x="197462" y="882085"/>
                  <a:pt x="0" y="684623"/>
                  <a:pt x="0" y="441042"/>
                </a:cubicBezTo>
                <a:cubicBezTo>
                  <a:pt x="0" y="197461"/>
                  <a:pt x="197462" y="0"/>
                  <a:pt x="441043" y="0"/>
                </a:cubicBezTo>
                <a:cubicBezTo>
                  <a:pt x="684624" y="0"/>
                  <a:pt x="882085" y="197461"/>
                  <a:pt x="882085" y="441042"/>
                </a:cubicBezTo>
                <a:close/>
              </a:path>
            </a:pathLst>
          </a:custGeom>
          <a:solidFill>
            <a:schemeClr val="bg1"/>
          </a:solidFill>
          <a:ln w="3151" cap="flat">
            <a:noFill/>
            <a:prstDash val="solid"/>
            <a:miter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pt-BR"/>
          </a:p>
        </p:txBody>
      </p:sp>
      <p:sp>
        <p:nvSpPr>
          <p:cNvPr id="65" name="Forma Livre: Forma 64">
            <a:extLst>
              <a:ext uri="{FF2B5EF4-FFF2-40B4-BE49-F238E27FC236}">
                <a16:creationId xmlns:a16="http://schemas.microsoft.com/office/drawing/2014/main" id="{DA1EDFCE-DAE4-4AF6-3B2B-6F112C3CC096}"/>
              </a:ext>
            </a:extLst>
          </p:cNvPr>
          <p:cNvSpPr/>
          <p:nvPr/>
        </p:nvSpPr>
        <p:spPr>
          <a:xfrm rot="18900000">
            <a:off x="8735258" y="2030832"/>
            <a:ext cx="776558" cy="776558"/>
          </a:xfrm>
          <a:custGeom>
            <a:avLst/>
            <a:gdLst>
              <a:gd name="connsiteX0" fmla="*/ 882085 w 882084"/>
              <a:gd name="connsiteY0" fmla="*/ 441042 h 882084"/>
              <a:gd name="connsiteX1" fmla="*/ 441043 w 882084"/>
              <a:gd name="connsiteY1" fmla="*/ 882085 h 882084"/>
              <a:gd name="connsiteX2" fmla="*/ 0 w 882084"/>
              <a:gd name="connsiteY2" fmla="*/ 441042 h 882084"/>
              <a:gd name="connsiteX3" fmla="*/ 441043 w 882084"/>
              <a:gd name="connsiteY3" fmla="*/ 0 h 882084"/>
              <a:gd name="connsiteX4" fmla="*/ 882085 w 882084"/>
              <a:gd name="connsiteY4" fmla="*/ 441042 h 882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2084" h="882084">
                <a:moveTo>
                  <a:pt x="882085" y="441042"/>
                </a:moveTo>
                <a:cubicBezTo>
                  <a:pt x="882085" y="684623"/>
                  <a:pt x="684624" y="882085"/>
                  <a:pt x="441043" y="882085"/>
                </a:cubicBezTo>
                <a:cubicBezTo>
                  <a:pt x="197462" y="882085"/>
                  <a:pt x="0" y="684623"/>
                  <a:pt x="0" y="441042"/>
                </a:cubicBezTo>
                <a:cubicBezTo>
                  <a:pt x="0" y="197461"/>
                  <a:pt x="197462" y="0"/>
                  <a:pt x="441043" y="0"/>
                </a:cubicBezTo>
                <a:cubicBezTo>
                  <a:pt x="684624" y="0"/>
                  <a:pt x="882085" y="197461"/>
                  <a:pt x="882085" y="441042"/>
                </a:cubicBezTo>
                <a:close/>
              </a:path>
            </a:pathLst>
          </a:custGeom>
          <a:solidFill>
            <a:schemeClr val="bg1"/>
          </a:solidFill>
          <a:ln w="3151" cap="flat">
            <a:noFill/>
            <a:prstDash val="solid"/>
            <a:miter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pt-BR"/>
          </a:p>
        </p:txBody>
      </p:sp>
      <p:sp>
        <p:nvSpPr>
          <p:cNvPr id="66" name="Forma Livre: Forma 65">
            <a:extLst>
              <a:ext uri="{FF2B5EF4-FFF2-40B4-BE49-F238E27FC236}">
                <a16:creationId xmlns:a16="http://schemas.microsoft.com/office/drawing/2014/main" id="{73C2EF10-E5AF-9ADA-3DA9-2B6D69D851D9}"/>
              </a:ext>
            </a:extLst>
          </p:cNvPr>
          <p:cNvSpPr/>
          <p:nvPr/>
        </p:nvSpPr>
        <p:spPr>
          <a:xfrm rot="18900000">
            <a:off x="10574614" y="1481722"/>
            <a:ext cx="776558" cy="776558"/>
          </a:xfrm>
          <a:custGeom>
            <a:avLst/>
            <a:gdLst>
              <a:gd name="connsiteX0" fmla="*/ 882085 w 882084"/>
              <a:gd name="connsiteY0" fmla="*/ 441042 h 882084"/>
              <a:gd name="connsiteX1" fmla="*/ 441043 w 882084"/>
              <a:gd name="connsiteY1" fmla="*/ 882085 h 882084"/>
              <a:gd name="connsiteX2" fmla="*/ 1 w 882084"/>
              <a:gd name="connsiteY2" fmla="*/ 441042 h 882084"/>
              <a:gd name="connsiteX3" fmla="*/ 441043 w 882084"/>
              <a:gd name="connsiteY3" fmla="*/ 0 h 882084"/>
              <a:gd name="connsiteX4" fmla="*/ 882085 w 882084"/>
              <a:gd name="connsiteY4" fmla="*/ 441042 h 882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2084" h="882084">
                <a:moveTo>
                  <a:pt x="882085" y="441042"/>
                </a:moveTo>
                <a:cubicBezTo>
                  <a:pt x="882085" y="684623"/>
                  <a:pt x="684624" y="882085"/>
                  <a:pt x="441043" y="882085"/>
                </a:cubicBezTo>
                <a:cubicBezTo>
                  <a:pt x="197462" y="882085"/>
                  <a:pt x="1" y="684623"/>
                  <a:pt x="1" y="441042"/>
                </a:cubicBezTo>
                <a:cubicBezTo>
                  <a:pt x="1" y="197461"/>
                  <a:pt x="197462" y="0"/>
                  <a:pt x="441043" y="0"/>
                </a:cubicBezTo>
                <a:cubicBezTo>
                  <a:pt x="684624" y="0"/>
                  <a:pt x="882085" y="197461"/>
                  <a:pt x="882085" y="441042"/>
                </a:cubicBezTo>
                <a:close/>
              </a:path>
            </a:pathLst>
          </a:custGeom>
          <a:solidFill>
            <a:schemeClr val="bg1"/>
          </a:solidFill>
          <a:ln w="3151" cap="flat">
            <a:noFill/>
            <a:prstDash val="solid"/>
            <a:miter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pt-BR"/>
          </a:p>
        </p:txBody>
      </p:sp>
      <p:sp>
        <p:nvSpPr>
          <p:cNvPr id="105" name="CaixaDeTexto 104">
            <a:extLst>
              <a:ext uri="{FF2B5EF4-FFF2-40B4-BE49-F238E27FC236}">
                <a16:creationId xmlns:a16="http://schemas.microsoft.com/office/drawing/2014/main" id="{B992957A-DDE4-3DE1-EFFA-E5598532A75F}"/>
              </a:ext>
            </a:extLst>
          </p:cNvPr>
          <p:cNvSpPr txBox="1"/>
          <p:nvPr/>
        </p:nvSpPr>
        <p:spPr>
          <a:xfrm>
            <a:off x="6689298" y="5595390"/>
            <a:ext cx="1285726" cy="633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s-ES" sz="1400" b="1" dirty="0">
                <a:solidFill>
                  <a:schemeClr val="bg1"/>
                </a:solidFill>
              </a:rPr>
              <a:t>INVIERTO  PERO NO DIVERSIFICO</a:t>
            </a:r>
            <a:endParaRPr lang="pt-BR" sz="1400" b="1" dirty="0">
              <a:solidFill>
                <a:schemeClr val="bg1"/>
              </a:solidFill>
            </a:endParaRPr>
          </a:p>
        </p:txBody>
      </p:sp>
      <p:sp>
        <p:nvSpPr>
          <p:cNvPr id="106" name="CaixaDeTexto 105">
            <a:extLst>
              <a:ext uri="{FF2B5EF4-FFF2-40B4-BE49-F238E27FC236}">
                <a16:creationId xmlns:a16="http://schemas.microsoft.com/office/drawing/2014/main" id="{7BEE424E-2D19-C676-77B4-CA7311A5C4C1}"/>
              </a:ext>
            </a:extLst>
          </p:cNvPr>
          <p:cNvSpPr txBox="1"/>
          <p:nvPr/>
        </p:nvSpPr>
        <p:spPr>
          <a:xfrm>
            <a:off x="4852532" y="5954462"/>
            <a:ext cx="1079882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pt-BR" sz="1400" b="1" dirty="0">
                <a:solidFill>
                  <a:schemeClr val="bg1"/>
                </a:solidFill>
              </a:rPr>
              <a:t>AHORRO UN POCO</a:t>
            </a:r>
          </a:p>
        </p:txBody>
      </p:sp>
      <p:sp>
        <p:nvSpPr>
          <p:cNvPr id="107" name="CaixaDeTexto 106">
            <a:extLst>
              <a:ext uri="{FF2B5EF4-FFF2-40B4-BE49-F238E27FC236}">
                <a16:creationId xmlns:a16="http://schemas.microsoft.com/office/drawing/2014/main" id="{41FA96F8-C6C4-6B2F-ECEC-723F7472B98D}"/>
              </a:ext>
            </a:extLst>
          </p:cNvPr>
          <p:cNvSpPr txBox="1"/>
          <p:nvPr/>
        </p:nvSpPr>
        <p:spPr>
          <a:xfrm>
            <a:off x="3010033" y="6058740"/>
            <a:ext cx="1764359" cy="274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pt-BR" sz="1400" b="1" dirty="0">
                <a:solidFill>
                  <a:schemeClr val="bg1"/>
                </a:solidFill>
              </a:rPr>
              <a:t>NO SÉ NADA</a:t>
            </a:r>
          </a:p>
        </p:txBody>
      </p:sp>
      <p:sp>
        <p:nvSpPr>
          <p:cNvPr id="108" name="CaixaDeTexto 107">
            <a:extLst>
              <a:ext uri="{FF2B5EF4-FFF2-40B4-BE49-F238E27FC236}">
                <a16:creationId xmlns:a16="http://schemas.microsoft.com/office/drawing/2014/main" id="{20BE9937-E6FE-E325-0BBD-DDCFB0B93467}"/>
              </a:ext>
            </a:extLst>
          </p:cNvPr>
          <p:cNvSpPr txBox="1"/>
          <p:nvPr/>
        </p:nvSpPr>
        <p:spPr>
          <a:xfrm>
            <a:off x="10408759" y="5448714"/>
            <a:ext cx="1219676" cy="81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pt-BR" sz="1400" b="1" dirty="0">
                <a:solidFill>
                  <a:schemeClr val="bg1"/>
                </a:solidFill>
              </a:rPr>
              <a:t>QUIERO TRABAJAR EN EL MERCADO FINANCIERO</a:t>
            </a:r>
          </a:p>
        </p:txBody>
      </p:sp>
      <p:sp>
        <p:nvSpPr>
          <p:cNvPr id="109" name="CaixaDeTexto 108">
            <a:extLst>
              <a:ext uri="{FF2B5EF4-FFF2-40B4-BE49-F238E27FC236}">
                <a16:creationId xmlns:a16="http://schemas.microsoft.com/office/drawing/2014/main" id="{0F8FD4A9-BF62-B2B0-17B2-50CD18BBBD97}"/>
              </a:ext>
            </a:extLst>
          </p:cNvPr>
          <p:cNvSpPr txBox="1"/>
          <p:nvPr/>
        </p:nvSpPr>
        <p:spPr>
          <a:xfrm>
            <a:off x="8529691" y="5595390"/>
            <a:ext cx="1455780" cy="633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pt-BR" sz="1400" b="1" dirty="0">
                <a:solidFill>
                  <a:schemeClr val="bg1"/>
                </a:solidFill>
              </a:rPr>
              <a:t>INVIERTO Y DIVERSIFICO MI PORTFOLIO</a:t>
            </a:r>
          </a:p>
        </p:txBody>
      </p:sp>
      <p:sp>
        <p:nvSpPr>
          <p:cNvPr id="68" name="Forma Livre: Forma 67">
            <a:extLst>
              <a:ext uri="{FF2B5EF4-FFF2-40B4-BE49-F238E27FC236}">
                <a16:creationId xmlns:a16="http://schemas.microsoft.com/office/drawing/2014/main" id="{FDCE2CAE-B5C7-2FDC-07EF-C9A96478D4AD}"/>
              </a:ext>
            </a:extLst>
          </p:cNvPr>
          <p:cNvSpPr/>
          <p:nvPr/>
        </p:nvSpPr>
        <p:spPr>
          <a:xfrm rot="18900000">
            <a:off x="3145011" y="3501180"/>
            <a:ext cx="920862" cy="920860"/>
          </a:xfrm>
          <a:custGeom>
            <a:avLst/>
            <a:gdLst>
              <a:gd name="connsiteX0" fmla="*/ 882085 w 882084"/>
              <a:gd name="connsiteY0" fmla="*/ 441042 h 882084"/>
              <a:gd name="connsiteX1" fmla="*/ 441042 w 882084"/>
              <a:gd name="connsiteY1" fmla="*/ 882084 h 882084"/>
              <a:gd name="connsiteX2" fmla="*/ 0 w 882084"/>
              <a:gd name="connsiteY2" fmla="*/ 441042 h 882084"/>
              <a:gd name="connsiteX3" fmla="*/ 441042 w 882084"/>
              <a:gd name="connsiteY3" fmla="*/ 0 h 882084"/>
              <a:gd name="connsiteX4" fmla="*/ 882085 w 882084"/>
              <a:gd name="connsiteY4" fmla="*/ 441042 h 882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2084" h="882084">
                <a:moveTo>
                  <a:pt x="882085" y="441042"/>
                </a:moveTo>
                <a:cubicBezTo>
                  <a:pt x="882085" y="684623"/>
                  <a:pt x="684623" y="882084"/>
                  <a:pt x="441042" y="882084"/>
                </a:cubicBezTo>
                <a:cubicBezTo>
                  <a:pt x="197461" y="882084"/>
                  <a:pt x="0" y="684623"/>
                  <a:pt x="0" y="441042"/>
                </a:cubicBezTo>
                <a:cubicBezTo>
                  <a:pt x="0" y="197461"/>
                  <a:pt x="197461" y="0"/>
                  <a:pt x="441042" y="0"/>
                </a:cubicBezTo>
                <a:cubicBezTo>
                  <a:pt x="684623" y="0"/>
                  <a:pt x="882085" y="197461"/>
                  <a:pt x="882085" y="441042"/>
                </a:cubicBezTo>
                <a:close/>
              </a:path>
            </a:pathLst>
          </a:custGeom>
          <a:noFill/>
          <a:ln w="19050" cap="flat">
            <a:solidFill>
              <a:srgbClr val="4C4D4F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69" name="Forma Livre: Forma 68">
            <a:extLst>
              <a:ext uri="{FF2B5EF4-FFF2-40B4-BE49-F238E27FC236}">
                <a16:creationId xmlns:a16="http://schemas.microsoft.com/office/drawing/2014/main" id="{C4B5C8D4-4B7D-D158-F8B7-3CAA9FAF39A3}"/>
              </a:ext>
            </a:extLst>
          </p:cNvPr>
          <p:cNvSpPr/>
          <p:nvPr/>
        </p:nvSpPr>
        <p:spPr>
          <a:xfrm rot="18900000">
            <a:off x="4984366" y="3056873"/>
            <a:ext cx="920864" cy="920864"/>
          </a:xfrm>
          <a:custGeom>
            <a:avLst/>
            <a:gdLst>
              <a:gd name="connsiteX0" fmla="*/ 882085 w 882084"/>
              <a:gd name="connsiteY0" fmla="*/ 441042 h 882084"/>
              <a:gd name="connsiteX1" fmla="*/ 441042 w 882084"/>
              <a:gd name="connsiteY1" fmla="*/ 882085 h 882084"/>
              <a:gd name="connsiteX2" fmla="*/ 0 w 882084"/>
              <a:gd name="connsiteY2" fmla="*/ 441042 h 882084"/>
              <a:gd name="connsiteX3" fmla="*/ 441042 w 882084"/>
              <a:gd name="connsiteY3" fmla="*/ 0 h 882084"/>
              <a:gd name="connsiteX4" fmla="*/ 882085 w 882084"/>
              <a:gd name="connsiteY4" fmla="*/ 441042 h 882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2084" h="882084">
                <a:moveTo>
                  <a:pt x="882085" y="441042"/>
                </a:moveTo>
                <a:cubicBezTo>
                  <a:pt x="882085" y="684623"/>
                  <a:pt x="684623" y="882085"/>
                  <a:pt x="441042" y="882085"/>
                </a:cubicBezTo>
                <a:cubicBezTo>
                  <a:pt x="197461" y="882085"/>
                  <a:pt x="0" y="684623"/>
                  <a:pt x="0" y="441042"/>
                </a:cubicBezTo>
                <a:cubicBezTo>
                  <a:pt x="0" y="197462"/>
                  <a:pt x="197461" y="0"/>
                  <a:pt x="441042" y="0"/>
                </a:cubicBezTo>
                <a:cubicBezTo>
                  <a:pt x="684623" y="0"/>
                  <a:pt x="882085" y="197461"/>
                  <a:pt x="882085" y="441042"/>
                </a:cubicBezTo>
                <a:close/>
              </a:path>
            </a:pathLst>
          </a:custGeom>
          <a:noFill/>
          <a:ln w="19050" cap="flat">
            <a:solidFill>
              <a:srgbClr val="4C4D4F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89" name="Forma Livre: Forma 88">
            <a:extLst>
              <a:ext uri="{FF2B5EF4-FFF2-40B4-BE49-F238E27FC236}">
                <a16:creationId xmlns:a16="http://schemas.microsoft.com/office/drawing/2014/main" id="{512A0B28-08C6-3008-721B-22F55E87A8DE}"/>
              </a:ext>
            </a:extLst>
          </p:cNvPr>
          <p:cNvSpPr/>
          <p:nvPr/>
        </p:nvSpPr>
        <p:spPr>
          <a:xfrm rot="18900000">
            <a:off x="6823722" y="2507763"/>
            <a:ext cx="920864" cy="920864"/>
          </a:xfrm>
          <a:custGeom>
            <a:avLst/>
            <a:gdLst>
              <a:gd name="connsiteX0" fmla="*/ 882085 w 882084"/>
              <a:gd name="connsiteY0" fmla="*/ 441042 h 882084"/>
              <a:gd name="connsiteX1" fmla="*/ 441043 w 882084"/>
              <a:gd name="connsiteY1" fmla="*/ 882085 h 882084"/>
              <a:gd name="connsiteX2" fmla="*/ 0 w 882084"/>
              <a:gd name="connsiteY2" fmla="*/ 441042 h 882084"/>
              <a:gd name="connsiteX3" fmla="*/ 441043 w 882084"/>
              <a:gd name="connsiteY3" fmla="*/ 0 h 882084"/>
              <a:gd name="connsiteX4" fmla="*/ 882085 w 882084"/>
              <a:gd name="connsiteY4" fmla="*/ 441042 h 882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2084" h="882084">
                <a:moveTo>
                  <a:pt x="882085" y="441042"/>
                </a:moveTo>
                <a:cubicBezTo>
                  <a:pt x="882085" y="684623"/>
                  <a:pt x="684624" y="882085"/>
                  <a:pt x="441043" y="882085"/>
                </a:cubicBezTo>
                <a:cubicBezTo>
                  <a:pt x="197462" y="882085"/>
                  <a:pt x="0" y="684623"/>
                  <a:pt x="0" y="441042"/>
                </a:cubicBezTo>
                <a:cubicBezTo>
                  <a:pt x="0" y="197461"/>
                  <a:pt x="197462" y="0"/>
                  <a:pt x="441043" y="0"/>
                </a:cubicBezTo>
                <a:cubicBezTo>
                  <a:pt x="684624" y="0"/>
                  <a:pt x="882085" y="197461"/>
                  <a:pt x="882085" y="441042"/>
                </a:cubicBezTo>
                <a:close/>
              </a:path>
            </a:pathLst>
          </a:custGeom>
          <a:noFill/>
          <a:ln w="19050" cap="flat">
            <a:solidFill>
              <a:srgbClr val="4C4D4F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95" name="Forma Livre: Forma 94">
            <a:extLst>
              <a:ext uri="{FF2B5EF4-FFF2-40B4-BE49-F238E27FC236}">
                <a16:creationId xmlns:a16="http://schemas.microsoft.com/office/drawing/2014/main" id="{9A49DAD3-FE9C-682D-290E-E5259F350A86}"/>
              </a:ext>
            </a:extLst>
          </p:cNvPr>
          <p:cNvSpPr/>
          <p:nvPr/>
        </p:nvSpPr>
        <p:spPr>
          <a:xfrm rot="18900000">
            <a:off x="8663105" y="1958679"/>
            <a:ext cx="920864" cy="920864"/>
          </a:xfrm>
          <a:custGeom>
            <a:avLst/>
            <a:gdLst>
              <a:gd name="connsiteX0" fmla="*/ 882085 w 882084"/>
              <a:gd name="connsiteY0" fmla="*/ 441042 h 882084"/>
              <a:gd name="connsiteX1" fmla="*/ 441043 w 882084"/>
              <a:gd name="connsiteY1" fmla="*/ 882085 h 882084"/>
              <a:gd name="connsiteX2" fmla="*/ 0 w 882084"/>
              <a:gd name="connsiteY2" fmla="*/ 441042 h 882084"/>
              <a:gd name="connsiteX3" fmla="*/ 441043 w 882084"/>
              <a:gd name="connsiteY3" fmla="*/ 0 h 882084"/>
              <a:gd name="connsiteX4" fmla="*/ 882085 w 882084"/>
              <a:gd name="connsiteY4" fmla="*/ 441042 h 882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2084" h="882084">
                <a:moveTo>
                  <a:pt x="882085" y="441042"/>
                </a:moveTo>
                <a:cubicBezTo>
                  <a:pt x="882085" y="684623"/>
                  <a:pt x="684624" y="882085"/>
                  <a:pt x="441043" y="882085"/>
                </a:cubicBezTo>
                <a:cubicBezTo>
                  <a:pt x="197462" y="882085"/>
                  <a:pt x="0" y="684623"/>
                  <a:pt x="0" y="441042"/>
                </a:cubicBezTo>
                <a:cubicBezTo>
                  <a:pt x="0" y="197461"/>
                  <a:pt x="197462" y="0"/>
                  <a:pt x="441043" y="0"/>
                </a:cubicBezTo>
                <a:cubicBezTo>
                  <a:pt x="684624" y="0"/>
                  <a:pt x="882085" y="197461"/>
                  <a:pt x="882085" y="441042"/>
                </a:cubicBezTo>
                <a:close/>
              </a:path>
            </a:pathLst>
          </a:custGeom>
          <a:noFill/>
          <a:ln w="19050" cap="flat">
            <a:solidFill>
              <a:srgbClr val="4C4D4F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96" name="Forma Livre: Forma 95">
            <a:extLst>
              <a:ext uri="{FF2B5EF4-FFF2-40B4-BE49-F238E27FC236}">
                <a16:creationId xmlns:a16="http://schemas.microsoft.com/office/drawing/2014/main" id="{58F1924E-0399-D7E3-7520-AD61B56B309D}"/>
              </a:ext>
            </a:extLst>
          </p:cNvPr>
          <p:cNvSpPr/>
          <p:nvPr/>
        </p:nvSpPr>
        <p:spPr>
          <a:xfrm rot="18900000">
            <a:off x="10502461" y="1409569"/>
            <a:ext cx="920864" cy="920864"/>
          </a:xfrm>
          <a:custGeom>
            <a:avLst/>
            <a:gdLst>
              <a:gd name="connsiteX0" fmla="*/ 882085 w 882084"/>
              <a:gd name="connsiteY0" fmla="*/ 441042 h 882084"/>
              <a:gd name="connsiteX1" fmla="*/ 441043 w 882084"/>
              <a:gd name="connsiteY1" fmla="*/ 882085 h 882084"/>
              <a:gd name="connsiteX2" fmla="*/ 1 w 882084"/>
              <a:gd name="connsiteY2" fmla="*/ 441042 h 882084"/>
              <a:gd name="connsiteX3" fmla="*/ 441043 w 882084"/>
              <a:gd name="connsiteY3" fmla="*/ 0 h 882084"/>
              <a:gd name="connsiteX4" fmla="*/ 882085 w 882084"/>
              <a:gd name="connsiteY4" fmla="*/ 441042 h 882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2084" h="882084">
                <a:moveTo>
                  <a:pt x="882085" y="441042"/>
                </a:moveTo>
                <a:cubicBezTo>
                  <a:pt x="882085" y="684623"/>
                  <a:pt x="684624" y="882085"/>
                  <a:pt x="441043" y="882085"/>
                </a:cubicBezTo>
                <a:cubicBezTo>
                  <a:pt x="197462" y="882085"/>
                  <a:pt x="1" y="684623"/>
                  <a:pt x="1" y="441042"/>
                </a:cubicBezTo>
                <a:cubicBezTo>
                  <a:pt x="1" y="197461"/>
                  <a:pt x="197462" y="0"/>
                  <a:pt x="441043" y="0"/>
                </a:cubicBezTo>
                <a:cubicBezTo>
                  <a:pt x="684624" y="0"/>
                  <a:pt x="882085" y="197461"/>
                  <a:pt x="882085" y="441042"/>
                </a:cubicBezTo>
                <a:close/>
              </a:path>
            </a:pathLst>
          </a:custGeom>
          <a:noFill/>
          <a:ln w="19050" cap="flat">
            <a:solidFill>
              <a:srgbClr val="4C4D4F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6D8663E8-2BF7-7215-E0C4-154F166F2A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6558"/>
          <a:stretch/>
        </p:blipFill>
        <p:spPr>
          <a:xfrm>
            <a:off x="3277883" y="3699902"/>
            <a:ext cx="658170" cy="549198"/>
          </a:xfrm>
          <a:prstGeom prst="rect">
            <a:avLst/>
          </a:prstGeom>
        </p:spPr>
      </p:pic>
      <p:pic>
        <p:nvPicPr>
          <p:cNvPr id="92" name="Gráfico 91">
            <a:extLst>
              <a:ext uri="{FF2B5EF4-FFF2-40B4-BE49-F238E27FC236}">
                <a16:creationId xmlns:a16="http://schemas.microsoft.com/office/drawing/2014/main" id="{495F3FED-C530-0AD9-D532-B82B66F3CF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14634"/>
          <a:stretch/>
        </p:blipFill>
        <p:spPr>
          <a:xfrm>
            <a:off x="7071811" y="2746247"/>
            <a:ext cx="423754" cy="455100"/>
          </a:xfrm>
          <a:prstGeom prst="rect">
            <a:avLst/>
          </a:prstGeom>
        </p:spPr>
      </p:pic>
      <p:pic>
        <p:nvPicPr>
          <p:cNvPr id="98" name="Gráfico 97">
            <a:extLst>
              <a:ext uri="{FF2B5EF4-FFF2-40B4-BE49-F238E27FC236}">
                <a16:creationId xmlns:a16="http://schemas.microsoft.com/office/drawing/2014/main" id="{8985DAD8-98EF-9B90-B1BB-4605DD88009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11768"/>
          <a:stretch/>
        </p:blipFill>
        <p:spPr>
          <a:xfrm>
            <a:off x="8855112" y="2133125"/>
            <a:ext cx="540000" cy="595566"/>
          </a:xfrm>
          <a:prstGeom prst="rect">
            <a:avLst/>
          </a:prstGeom>
        </p:spPr>
      </p:pic>
      <p:pic>
        <p:nvPicPr>
          <p:cNvPr id="99" name="Gráfico 98">
            <a:extLst>
              <a:ext uri="{FF2B5EF4-FFF2-40B4-BE49-F238E27FC236}">
                <a16:creationId xmlns:a16="http://schemas.microsoft.com/office/drawing/2014/main" id="{1A71BD45-5226-7E1E-C174-9174F43043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12739" r="6403" b="21800"/>
          <a:stretch/>
        </p:blipFill>
        <p:spPr>
          <a:xfrm>
            <a:off x="5105311" y="3096765"/>
            <a:ext cx="739826" cy="715508"/>
          </a:xfrm>
          <a:prstGeom prst="rect">
            <a:avLst/>
          </a:prstGeom>
        </p:spPr>
      </p:pic>
      <p:sp>
        <p:nvSpPr>
          <p:cNvPr id="103" name="Forma Livre: Forma 102">
            <a:extLst>
              <a:ext uri="{FF2B5EF4-FFF2-40B4-BE49-F238E27FC236}">
                <a16:creationId xmlns:a16="http://schemas.microsoft.com/office/drawing/2014/main" id="{6790FB9B-6ECF-CA90-83CF-DEBB4EDF0C0A}"/>
              </a:ext>
            </a:extLst>
          </p:cNvPr>
          <p:cNvSpPr/>
          <p:nvPr/>
        </p:nvSpPr>
        <p:spPr>
          <a:xfrm rot="400320">
            <a:off x="3920730" y="2690107"/>
            <a:ext cx="6908734" cy="3497566"/>
          </a:xfrm>
          <a:custGeom>
            <a:avLst/>
            <a:gdLst>
              <a:gd name="connsiteX0" fmla="*/ 7156839 w 7156838"/>
              <a:gd name="connsiteY0" fmla="*/ 0 h 3623170"/>
              <a:gd name="connsiteX1" fmla="*/ 6963528 w 7156838"/>
              <a:gd name="connsiteY1" fmla="*/ 733319 h 3623170"/>
              <a:gd name="connsiteX2" fmla="*/ 6770159 w 7156838"/>
              <a:gd name="connsiteY2" fmla="*/ 1466376 h 3623170"/>
              <a:gd name="connsiteX3" fmla="*/ 6426759 w 7156838"/>
              <a:gd name="connsiteY3" fmla="*/ 1125689 h 3623170"/>
              <a:gd name="connsiteX4" fmla="*/ 0 w 7156838"/>
              <a:gd name="connsiteY4" fmla="*/ 3623171 h 3623170"/>
              <a:gd name="connsiteX5" fmla="*/ 6002170 w 7156838"/>
              <a:gd name="connsiteY5" fmla="*/ 704428 h 3623170"/>
              <a:gd name="connsiteX6" fmla="*/ 5693556 w 7156838"/>
              <a:gd name="connsiteY6" fmla="*/ 398236 h 3623170"/>
              <a:gd name="connsiteX7" fmla="*/ 6425066 w 7156838"/>
              <a:gd name="connsiteY7" fmla="*/ 199089 h 3623170"/>
              <a:gd name="connsiteX8" fmla="*/ 7156839 w 7156838"/>
              <a:gd name="connsiteY8" fmla="*/ 0 h 3623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56838" h="3623170">
                <a:moveTo>
                  <a:pt x="7156839" y="0"/>
                </a:moveTo>
                <a:lnTo>
                  <a:pt x="6963528" y="733319"/>
                </a:lnTo>
                <a:lnTo>
                  <a:pt x="6770159" y="1466376"/>
                </a:lnTo>
                <a:lnTo>
                  <a:pt x="6426759" y="1125689"/>
                </a:lnTo>
                <a:cubicBezTo>
                  <a:pt x="3591537" y="3468499"/>
                  <a:pt x="0" y="3623171"/>
                  <a:pt x="0" y="3623171"/>
                </a:cubicBezTo>
                <a:cubicBezTo>
                  <a:pt x="0" y="3623171"/>
                  <a:pt x="3527597" y="2973841"/>
                  <a:pt x="6002170" y="704428"/>
                </a:cubicBezTo>
                <a:lnTo>
                  <a:pt x="5693556" y="398236"/>
                </a:lnTo>
                <a:lnTo>
                  <a:pt x="6425066" y="199089"/>
                </a:lnTo>
                <a:lnTo>
                  <a:pt x="7156839" y="0"/>
                </a:lnTo>
                <a:close/>
              </a:path>
            </a:pathLst>
          </a:custGeom>
          <a:solidFill>
            <a:srgbClr val="FF0000"/>
          </a:solidFill>
          <a:ln w="3810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cxnSp>
        <p:nvCxnSpPr>
          <p:cNvPr id="104" name="Conector reto 103">
            <a:extLst>
              <a:ext uri="{FF2B5EF4-FFF2-40B4-BE49-F238E27FC236}">
                <a16:creationId xmlns:a16="http://schemas.microsoft.com/office/drawing/2014/main" id="{5385127B-6BC6-F446-0554-FB2ACF89850D}"/>
              </a:ext>
            </a:extLst>
          </p:cNvPr>
          <p:cNvCxnSpPr>
            <a:cxnSpLocks/>
          </p:cNvCxnSpPr>
          <p:nvPr/>
        </p:nvCxnSpPr>
        <p:spPr>
          <a:xfrm>
            <a:off x="3267545" y="1066800"/>
            <a:ext cx="9740243" cy="0"/>
          </a:xfrm>
          <a:prstGeom prst="line">
            <a:avLst/>
          </a:prstGeom>
          <a:ln w="12700">
            <a:solidFill>
              <a:srgbClr val="2C2C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Retângulo 2">
            <a:extLst>
              <a:ext uri="{FF2B5EF4-FFF2-40B4-BE49-F238E27FC236}">
                <a16:creationId xmlns:a16="http://schemas.microsoft.com/office/drawing/2014/main" id="{545A1C05-9BE4-A84B-48E3-8414D1BA55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749" y="594401"/>
            <a:ext cx="9068641" cy="393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766">
              <a:lnSpc>
                <a:spcPts val="2500"/>
              </a:lnSpc>
              <a:spcBef>
                <a:spcPct val="0"/>
              </a:spcBef>
              <a:buNone/>
              <a:defRPr/>
            </a:pPr>
            <a:r>
              <a:rPr lang="es-ES" altLang="pt-BR" sz="1800" b="1" dirty="0">
                <a:solidFill>
                  <a:srgbClr val="4C4D4F"/>
                </a:solidFill>
                <a:latin typeface="+mn-lt"/>
              </a:rPr>
              <a:t>Encontrar una voz adecuada no significa ser superficial</a:t>
            </a:r>
            <a:endParaRPr lang="en-US" altLang="pt-BR" sz="1800" b="1" dirty="0">
              <a:solidFill>
                <a:srgbClr val="4C4D4F"/>
              </a:solidFill>
              <a:latin typeface="+mn-lt"/>
            </a:endParaRPr>
          </a:p>
        </p:txBody>
      </p:sp>
      <p:sp>
        <p:nvSpPr>
          <p:cNvPr id="110" name="Retângulo 2">
            <a:extLst>
              <a:ext uri="{FF2B5EF4-FFF2-40B4-BE49-F238E27FC236}">
                <a16:creationId xmlns:a16="http://schemas.microsoft.com/office/drawing/2014/main" id="{6EE68722-1CFF-61EA-B87C-FFAAE73477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071" y="-5958"/>
            <a:ext cx="1183425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766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pt-BR" sz="4400" b="1" dirty="0">
                <a:solidFill>
                  <a:srgbClr val="4C4D4F"/>
                </a:solidFill>
                <a:latin typeface="+mn-lt"/>
              </a:rPr>
              <a:t>HABLANDO CON PERSONAS... COMO PERSONAS</a:t>
            </a:r>
          </a:p>
        </p:txBody>
      </p:sp>
      <p:grpSp>
        <p:nvGrpSpPr>
          <p:cNvPr id="4" name="Gráfico 110">
            <a:extLst>
              <a:ext uri="{FF2B5EF4-FFF2-40B4-BE49-F238E27FC236}">
                <a16:creationId xmlns:a16="http://schemas.microsoft.com/office/drawing/2014/main" id="{1BEEF9D5-02F2-8036-2D11-8BE721952FC4}"/>
              </a:ext>
            </a:extLst>
          </p:cNvPr>
          <p:cNvGrpSpPr/>
          <p:nvPr/>
        </p:nvGrpSpPr>
        <p:grpSpPr>
          <a:xfrm>
            <a:off x="10708841" y="1576108"/>
            <a:ext cx="514454" cy="514456"/>
            <a:chOff x="10721923" y="1536422"/>
            <a:chExt cx="571500" cy="571502"/>
          </a:xfrm>
          <a:solidFill>
            <a:srgbClr val="4C4D4F"/>
          </a:solidFill>
        </p:grpSpPr>
        <p:sp>
          <p:nvSpPr>
            <p:cNvPr id="6" name="Forma Livre: Forma 5">
              <a:extLst>
                <a:ext uri="{FF2B5EF4-FFF2-40B4-BE49-F238E27FC236}">
                  <a16:creationId xmlns:a16="http://schemas.microsoft.com/office/drawing/2014/main" id="{053C7BF6-AA8C-B06A-2BFF-82B0AAB942CA}"/>
                </a:ext>
              </a:extLst>
            </p:cNvPr>
            <p:cNvSpPr/>
            <p:nvPr/>
          </p:nvSpPr>
          <p:spPr>
            <a:xfrm>
              <a:off x="10902897" y="1812647"/>
              <a:ext cx="76200" cy="171450"/>
            </a:xfrm>
            <a:custGeom>
              <a:avLst/>
              <a:gdLst>
                <a:gd name="connsiteX0" fmla="*/ 28575 w 76200"/>
                <a:gd name="connsiteY0" fmla="*/ 0 h 171450"/>
                <a:gd name="connsiteX1" fmla="*/ 28575 w 76200"/>
                <a:gd name="connsiteY1" fmla="*/ 20403 h 171450"/>
                <a:gd name="connsiteX2" fmla="*/ 0 w 76200"/>
                <a:gd name="connsiteY2" fmla="*/ 57150 h 171450"/>
                <a:gd name="connsiteX3" fmla="*/ 24584 w 76200"/>
                <a:gd name="connsiteY3" fmla="*/ 91269 h 171450"/>
                <a:gd name="connsiteX4" fmla="*/ 45587 w 76200"/>
                <a:gd name="connsiteY4" fmla="*/ 98250 h 171450"/>
                <a:gd name="connsiteX5" fmla="*/ 57150 w 76200"/>
                <a:gd name="connsiteY5" fmla="*/ 114300 h 171450"/>
                <a:gd name="connsiteX6" fmla="*/ 38100 w 76200"/>
                <a:gd name="connsiteY6" fmla="*/ 133350 h 171450"/>
                <a:gd name="connsiteX7" fmla="*/ 19050 w 76200"/>
                <a:gd name="connsiteY7" fmla="*/ 114300 h 171450"/>
                <a:gd name="connsiteX8" fmla="*/ 0 w 76200"/>
                <a:gd name="connsiteY8" fmla="*/ 114300 h 171450"/>
                <a:gd name="connsiteX9" fmla="*/ 28575 w 76200"/>
                <a:gd name="connsiteY9" fmla="*/ 151047 h 171450"/>
                <a:gd name="connsiteX10" fmla="*/ 28575 w 76200"/>
                <a:gd name="connsiteY10" fmla="*/ 171450 h 171450"/>
                <a:gd name="connsiteX11" fmla="*/ 47625 w 76200"/>
                <a:gd name="connsiteY11" fmla="*/ 171450 h 171450"/>
                <a:gd name="connsiteX12" fmla="*/ 47625 w 76200"/>
                <a:gd name="connsiteY12" fmla="*/ 151047 h 171450"/>
                <a:gd name="connsiteX13" fmla="*/ 76200 w 76200"/>
                <a:gd name="connsiteY13" fmla="*/ 114300 h 171450"/>
                <a:gd name="connsiteX14" fmla="*/ 51616 w 76200"/>
                <a:gd name="connsiteY14" fmla="*/ 80181 h 171450"/>
                <a:gd name="connsiteX15" fmla="*/ 30613 w 76200"/>
                <a:gd name="connsiteY15" fmla="*/ 73200 h 171450"/>
                <a:gd name="connsiteX16" fmla="*/ 19050 w 76200"/>
                <a:gd name="connsiteY16" fmla="*/ 57150 h 171450"/>
                <a:gd name="connsiteX17" fmla="*/ 38100 w 76200"/>
                <a:gd name="connsiteY17" fmla="*/ 38100 h 171450"/>
                <a:gd name="connsiteX18" fmla="*/ 57150 w 76200"/>
                <a:gd name="connsiteY18" fmla="*/ 57150 h 171450"/>
                <a:gd name="connsiteX19" fmla="*/ 76200 w 76200"/>
                <a:gd name="connsiteY19" fmla="*/ 57150 h 171450"/>
                <a:gd name="connsiteX20" fmla="*/ 47625 w 76200"/>
                <a:gd name="connsiteY20" fmla="*/ 20403 h 171450"/>
                <a:gd name="connsiteX21" fmla="*/ 47625 w 76200"/>
                <a:gd name="connsiteY2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6200" h="171450">
                  <a:moveTo>
                    <a:pt x="28575" y="0"/>
                  </a:moveTo>
                  <a:lnTo>
                    <a:pt x="28575" y="20403"/>
                  </a:lnTo>
                  <a:cubicBezTo>
                    <a:pt x="11804" y="24733"/>
                    <a:pt x="65" y="39830"/>
                    <a:pt x="0" y="57150"/>
                  </a:cubicBezTo>
                  <a:cubicBezTo>
                    <a:pt x="-12" y="72632"/>
                    <a:pt x="9895" y="86380"/>
                    <a:pt x="24584" y="91269"/>
                  </a:cubicBezTo>
                  <a:lnTo>
                    <a:pt x="45587" y="98250"/>
                  </a:lnTo>
                  <a:cubicBezTo>
                    <a:pt x="52495" y="100552"/>
                    <a:pt x="57154" y="107018"/>
                    <a:pt x="57150" y="114300"/>
                  </a:cubicBezTo>
                  <a:cubicBezTo>
                    <a:pt x="57150" y="124821"/>
                    <a:pt x="48621" y="133350"/>
                    <a:pt x="38100" y="133350"/>
                  </a:cubicBezTo>
                  <a:cubicBezTo>
                    <a:pt x="27579" y="133350"/>
                    <a:pt x="19050" y="124821"/>
                    <a:pt x="19050" y="114300"/>
                  </a:cubicBezTo>
                  <a:lnTo>
                    <a:pt x="0" y="114300"/>
                  </a:lnTo>
                  <a:cubicBezTo>
                    <a:pt x="65" y="131620"/>
                    <a:pt x="11804" y="146717"/>
                    <a:pt x="28575" y="151047"/>
                  </a:cubicBezTo>
                  <a:lnTo>
                    <a:pt x="28575" y="171450"/>
                  </a:lnTo>
                  <a:lnTo>
                    <a:pt x="47625" y="171450"/>
                  </a:lnTo>
                  <a:lnTo>
                    <a:pt x="47625" y="151047"/>
                  </a:lnTo>
                  <a:cubicBezTo>
                    <a:pt x="64396" y="146717"/>
                    <a:pt x="76135" y="131620"/>
                    <a:pt x="76200" y="114300"/>
                  </a:cubicBezTo>
                  <a:cubicBezTo>
                    <a:pt x="76212" y="98818"/>
                    <a:pt x="66305" y="85070"/>
                    <a:pt x="51616" y="80181"/>
                  </a:cubicBezTo>
                  <a:lnTo>
                    <a:pt x="30613" y="73200"/>
                  </a:lnTo>
                  <a:cubicBezTo>
                    <a:pt x="23705" y="70898"/>
                    <a:pt x="19046" y="64432"/>
                    <a:pt x="19050" y="57150"/>
                  </a:cubicBezTo>
                  <a:cubicBezTo>
                    <a:pt x="19050" y="46629"/>
                    <a:pt x="27579" y="38100"/>
                    <a:pt x="38100" y="38100"/>
                  </a:cubicBezTo>
                  <a:cubicBezTo>
                    <a:pt x="48621" y="38100"/>
                    <a:pt x="57150" y="46629"/>
                    <a:pt x="57150" y="57150"/>
                  </a:cubicBezTo>
                  <a:lnTo>
                    <a:pt x="76200" y="57150"/>
                  </a:lnTo>
                  <a:cubicBezTo>
                    <a:pt x="76135" y="39830"/>
                    <a:pt x="64396" y="24733"/>
                    <a:pt x="47625" y="20403"/>
                  </a:cubicBezTo>
                  <a:lnTo>
                    <a:pt x="47625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" name="Forma Livre: Forma 6">
              <a:extLst>
                <a:ext uri="{FF2B5EF4-FFF2-40B4-BE49-F238E27FC236}">
                  <a16:creationId xmlns:a16="http://schemas.microsoft.com/office/drawing/2014/main" id="{158723D6-55EC-A238-43EE-084446850074}"/>
                </a:ext>
              </a:extLst>
            </p:cNvPr>
            <p:cNvSpPr/>
            <p:nvPr/>
          </p:nvSpPr>
          <p:spPr>
            <a:xfrm>
              <a:off x="10721923" y="1536422"/>
              <a:ext cx="571500" cy="571502"/>
            </a:xfrm>
            <a:custGeom>
              <a:avLst/>
              <a:gdLst>
                <a:gd name="connsiteX0" fmla="*/ 561975 w 571500"/>
                <a:gd name="connsiteY0" fmla="*/ 209550 h 571502"/>
                <a:gd name="connsiteX1" fmla="*/ 369418 w 571500"/>
                <a:gd name="connsiteY1" fmla="*/ 209550 h 571502"/>
                <a:gd name="connsiteX2" fmla="*/ 295275 w 571500"/>
                <a:gd name="connsiteY2" fmla="*/ 150628 h 571502"/>
                <a:gd name="connsiteX3" fmla="*/ 295275 w 571500"/>
                <a:gd name="connsiteY3" fmla="*/ 109538 h 571502"/>
                <a:gd name="connsiteX4" fmla="*/ 329565 w 571500"/>
                <a:gd name="connsiteY4" fmla="*/ 83820 h 571502"/>
                <a:gd name="connsiteX5" fmla="*/ 333375 w 571500"/>
                <a:gd name="connsiteY5" fmla="*/ 76200 h 571502"/>
                <a:gd name="connsiteX6" fmla="*/ 333375 w 571500"/>
                <a:gd name="connsiteY6" fmla="*/ 9525 h 571502"/>
                <a:gd name="connsiteX7" fmla="*/ 323850 w 571500"/>
                <a:gd name="connsiteY7" fmla="*/ 0 h 571502"/>
                <a:gd name="connsiteX8" fmla="*/ 285750 w 571500"/>
                <a:gd name="connsiteY8" fmla="*/ 0 h 571502"/>
                <a:gd name="connsiteX9" fmla="*/ 279016 w 571500"/>
                <a:gd name="connsiteY9" fmla="*/ 2791 h 571502"/>
                <a:gd name="connsiteX10" fmla="*/ 266700 w 571500"/>
                <a:gd name="connsiteY10" fmla="*/ 15107 h 571502"/>
                <a:gd name="connsiteX11" fmla="*/ 254384 w 571500"/>
                <a:gd name="connsiteY11" fmla="*/ 2791 h 571502"/>
                <a:gd name="connsiteX12" fmla="*/ 247650 w 571500"/>
                <a:gd name="connsiteY12" fmla="*/ 0 h 571502"/>
                <a:gd name="connsiteX13" fmla="*/ 190500 w 571500"/>
                <a:gd name="connsiteY13" fmla="*/ 0 h 571502"/>
                <a:gd name="connsiteX14" fmla="*/ 183766 w 571500"/>
                <a:gd name="connsiteY14" fmla="*/ 2791 h 571502"/>
                <a:gd name="connsiteX15" fmla="*/ 171450 w 571500"/>
                <a:gd name="connsiteY15" fmla="*/ 15107 h 571502"/>
                <a:gd name="connsiteX16" fmla="*/ 159134 w 571500"/>
                <a:gd name="connsiteY16" fmla="*/ 2791 h 571502"/>
                <a:gd name="connsiteX17" fmla="*/ 152400 w 571500"/>
                <a:gd name="connsiteY17" fmla="*/ 0 h 571502"/>
                <a:gd name="connsiteX18" fmla="*/ 114300 w 571500"/>
                <a:gd name="connsiteY18" fmla="*/ 0 h 571502"/>
                <a:gd name="connsiteX19" fmla="*/ 104775 w 571500"/>
                <a:gd name="connsiteY19" fmla="*/ 9525 h 571502"/>
                <a:gd name="connsiteX20" fmla="*/ 104775 w 571500"/>
                <a:gd name="connsiteY20" fmla="*/ 76200 h 571502"/>
                <a:gd name="connsiteX21" fmla="*/ 108585 w 571500"/>
                <a:gd name="connsiteY21" fmla="*/ 83820 h 571502"/>
                <a:gd name="connsiteX22" fmla="*/ 142875 w 571500"/>
                <a:gd name="connsiteY22" fmla="*/ 109538 h 571502"/>
                <a:gd name="connsiteX23" fmla="*/ 142875 w 571500"/>
                <a:gd name="connsiteY23" fmla="*/ 150724 h 571502"/>
                <a:gd name="connsiteX24" fmla="*/ 0 w 571500"/>
                <a:gd name="connsiteY24" fmla="*/ 399526 h 571502"/>
                <a:gd name="connsiteX25" fmla="*/ 219075 w 571500"/>
                <a:gd name="connsiteY25" fmla="*/ 571500 h 571502"/>
                <a:gd name="connsiteX26" fmla="*/ 286464 w 571500"/>
                <a:gd name="connsiteY26" fmla="*/ 565518 h 571502"/>
                <a:gd name="connsiteX27" fmla="*/ 295275 w 571500"/>
                <a:gd name="connsiteY27" fmla="*/ 571500 h 571502"/>
                <a:gd name="connsiteX28" fmla="*/ 561975 w 571500"/>
                <a:gd name="connsiteY28" fmla="*/ 571500 h 571502"/>
                <a:gd name="connsiteX29" fmla="*/ 571500 w 571500"/>
                <a:gd name="connsiteY29" fmla="*/ 561975 h 571502"/>
                <a:gd name="connsiteX30" fmla="*/ 571500 w 571500"/>
                <a:gd name="connsiteY30" fmla="*/ 219075 h 571502"/>
                <a:gd name="connsiteX31" fmla="*/ 561975 w 571500"/>
                <a:gd name="connsiteY31" fmla="*/ 209550 h 571502"/>
                <a:gd name="connsiteX32" fmla="*/ 552450 w 571500"/>
                <a:gd name="connsiteY32" fmla="*/ 285750 h 571502"/>
                <a:gd name="connsiteX33" fmla="*/ 304800 w 571500"/>
                <a:gd name="connsiteY33" fmla="*/ 285750 h 571502"/>
                <a:gd name="connsiteX34" fmla="*/ 304800 w 571500"/>
                <a:gd name="connsiteY34" fmla="*/ 228600 h 571502"/>
                <a:gd name="connsiteX35" fmla="*/ 552450 w 571500"/>
                <a:gd name="connsiteY35" fmla="*/ 228600 h 571502"/>
                <a:gd name="connsiteX36" fmla="*/ 285750 w 571500"/>
                <a:gd name="connsiteY36" fmla="*/ 442655 h 571502"/>
                <a:gd name="connsiteX37" fmla="*/ 138227 w 571500"/>
                <a:gd name="connsiteY37" fmla="*/ 428777 h 571502"/>
                <a:gd name="connsiteX38" fmla="*/ 152106 w 571500"/>
                <a:gd name="connsiteY38" fmla="*/ 281254 h 571502"/>
                <a:gd name="connsiteX39" fmla="*/ 285750 w 571500"/>
                <a:gd name="connsiteY39" fmla="*/ 281254 h 571502"/>
                <a:gd name="connsiteX40" fmla="*/ 161925 w 571500"/>
                <a:gd name="connsiteY40" fmla="*/ 142875 h 571502"/>
                <a:gd name="connsiteX41" fmla="*/ 161925 w 571500"/>
                <a:gd name="connsiteY41" fmla="*/ 114300 h 571502"/>
                <a:gd name="connsiteX42" fmla="*/ 276225 w 571500"/>
                <a:gd name="connsiteY42" fmla="*/ 114300 h 571502"/>
                <a:gd name="connsiteX43" fmla="*/ 276225 w 571500"/>
                <a:gd name="connsiteY43" fmla="*/ 142875 h 571502"/>
                <a:gd name="connsiteX44" fmla="*/ 123825 w 571500"/>
                <a:gd name="connsiteY44" fmla="*/ 19050 h 571502"/>
                <a:gd name="connsiteX45" fmla="*/ 148457 w 571500"/>
                <a:gd name="connsiteY45" fmla="*/ 19050 h 571502"/>
                <a:gd name="connsiteX46" fmla="*/ 164716 w 571500"/>
                <a:gd name="connsiteY46" fmla="*/ 35309 h 571502"/>
                <a:gd name="connsiteX47" fmla="*/ 178184 w 571500"/>
                <a:gd name="connsiteY47" fmla="*/ 35309 h 571502"/>
                <a:gd name="connsiteX48" fmla="*/ 194443 w 571500"/>
                <a:gd name="connsiteY48" fmla="*/ 19050 h 571502"/>
                <a:gd name="connsiteX49" fmla="*/ 243707 w 571500"/>
                <a:gd name="connsiteY49" fmla="*/ 19050 h 571502"/>
                <a:gd name="connsiteX50" fmla="*/ 259966 w 571500"/>
                <a:gd name="connsiteY50" fmla="*/ 35309 h 571502"/>
                <a:gd name="connsiteX51" fmla="*/ 273434 w 571500"/>
                <a:gd name="connsiteY51" fmla="*/ 35309 h 571502"/>
                <a:gd name="connsiteX52" fmla="*/ 289693 w 571500"/>
                <a:gd name="connsiteY52" fmla="*/ 19050 h 571502"/>
                <a:gd name="connsiteX53" fmla="*/ 314325 w 571500"/>
                <a:gd name="connsiteY53" fmla="*/ 19050 h 571502"/>
                <a:gd name="connsiteX54" fmla="*/ 314325 w 571500"/>
                <a:gd name="connsiteY54" fmla="*/ 71438 h 571502"/>
                <a:gd name="connsiteX55" fmla="*/ 282578 w 571500"/>
                <a:gd name="connsiteY55" fmla="*/ 95250 h 571502"/>
                <a:gd name="connsiteX56" fmla="*/ 155572 w 571500"/>
                <a:gd name="connsiteY56" fmla="*/ 95250 h 571502"/>
                <a:gd name="connsiteX57" fmla="*/ 123825 w 571500"/>
                <a:gd name="connsiteY57" fmla="*/ 71438 h 571502"/>
                <a:gd name="connsiteX58" fmla="*/ 19050 w 571500"/>
                <a:gd name="connsiteY58" fmla="*/ 399526 h 571502"/>
                <a:gd name="connsiteX59" fmla="*/ 165106 w 571500"/>
                <a:gd name="connsiteY59" fmla="*/ 161925 h 571502"/>
                <a:gd name="connsiteX60" fmla="*/ 273110 w 571500"/>
                <a:gd name="connsiteY60" fmla="*/ 161925 h 571502"/>
                <a:gd name="connsiteX61" fmla="*/ 343910 w 571500"/>
                <a:gd name="connsiteY61" fmla="*/ 209550 h 571502"/>
                <a:gd name="connsiteX62" fmla="*/ 295275 w 571500"/>
                <a:gd name="connsiteY62" fmla="*/ 209550 h 571502"/>
                <a:gd name="connsiteX63" fmla="*/ 285750 w 571500"/>
                <a:gd name="connsiteY63" fmla="*/ 219075 h 571502"/>
                <a:gd name="connsiteX64" fmla="*/ 285750 w 571500"/>
                <a:gd name="connsiteY64" fmla="*/ 257718 h 571502"/>
                <a:gd name="connsiteX65" fmla="*/ 114670 w 571500"/>
                <a:gd name="connsiteY65" fmla="*/ 295092 h 571502"/>
                <a:gd name="connsiteX66" fmla="*/ 152045 w 571500"/>
                <a:gd name="connsiteY66" fmla="*/ 466173 h 571502"/>
                <a:gd name="connsiteX67" fmla="*/ 285750 w 571500"/>
                <a:gd name="connsiteY67" fmla="*/ 466173 h 571502"/>
                <a:gd name="connsiteX68" fmla="*/ 285750 w 571500"/>
                <a:gd name="connsiteY68" fmla="*/ 546278 h 571502"/>
                <a:gd name="connsiteX69" fmla="*/ 219075 w 571500"/>
                <a:gd name="connsiteY69" fmla="*/ 552450 h 571502"/>
                <a:gd name="connsiteX70" fmla="*/ 19050 w 571500"/>
                <a:gd name="connsiteY70" fmla="*/ 399526 h 571502"/>
                <a:gd name="connsiteX71" fmla="*/ 304800 w 571500"/>
                <a:gd name="connsiteY71" fmla="*/ 552450 h 571502"/>
                <a:gd name="connsiteX72" fmla="*/ 304800 w 571500"/>
                <a:gd name="connsiteY72" fmla="*/ 304800 h 571502"/>
                <a:gd name="connsiteX73" fmla="*/ 552450 w 571500"/>
                <a:gd name="connsiteY73" fmla="*/ 304800 h 571502"/>
                <a:gd name="connsiteX74" fmla="*/ 552450 w 571500"/>
                <a:gd name="connsiteY74" fmla="*/ 552450 h 571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571500" h="571502">
                  <a:moveTo>
                    <a:pt x="561975" y="209550"/>
                  </a:moveTo>
                  <a:lnTo>
                    <a:pt x="369418" y="209550"/>
                  </a:lnTo>
                  <a:cubicBezTo>
                    <a:pt x="349289" y="184745"/>
                    <a:pt x="323985" y="164635"/>
                    <a:pt x="295275" y="150628"/>
                  </a:cubicBezTo>
                  <a:lnTo>
                    <a:pt x="295275" y="109538"/>
                  </a:lnTo>
                  <a:lnTo>
                    <a:pt x="329565" y="83820"/>
                  </a:lnTo>
                  <a:cubicBezTo>
                    <a:pt x="331963" y="82021"/>
                    <a:pt x="333375" y="79198"/>
                    <a:pt x="333375" y="76200"/>
                  </a:cubicBezTo>
                  <a:lnTo>
                    <a:pt x="333375" y="9525"/>
                  </a:lnTo>
                  <a:cubicBezTo>
                    <a:pt x="333375" y="4265"/>
                    <a:pt x="329111" y="0"/>
                    <a:pt x="323850" y="0"/>
                  </a:cubicBezTo>
                  <a:lnTo>
                    <a:pt x="285750" y="0"/>
                  </a:lnTo>
                  <a:cubicBezTo>
                    <a:pt x="283224" y="1"/>
                    <a:pt x="280802" y="1004"/>
                    <a:pt x="279016" y="2791"/>
                  </a:cubicBezTo>
                  <a:lnTo>
                    <a:pt x="266700" y="15107"/>
                  </a:lnTo>
                  <a:lnTo>
                    <a:pt x="254384" y="2791"/>
                  </a:lnTo>
                  <a:cubicBezTo>
                    <a:pt x="252598" y="1004"/>
                    <a:pt x="250176" y="1"/>
                    <a:pt x="247650" y="0"/>
                  </a:cubicBezTo>
                  <a:lnTo>
                    <a:pt x="190500" y="0"/>
                  </a:lnTo>
                  <a:cubicBezTo>
                    <a:pt x="187974" y="1"/>
                    <a:pt x="185552" y="1004"/>
                    <a:pt x="183766" y="2791"/>
                  </a:cubicBezTo>
                  <a:lnTo>
                    <a:pt x="171450" y="15107"/>
                  </a:lnTo>
                  <a:lnTo>
                    <a:pt x="159134" y="2791"/>
                  </a:lnTo>
                  <a:cubicBezTo>
                    <a:pt x="157348" y="1004"/>
                    <a:pt x="154926" y="1"/>
                    <a:pt x="152400" y="0"/>
                  </a:cubicBezTo>
                  <a:lnTo>
                    <a:pt x="114300" y="0"/>
                  </a:lnTo>
                  <a:cubicBezTo>
                    <a:pt x="109039" y="0"/>
                    <a:pt x="104775" y="4265"/>
                    <a:pt x="104775" y="9525"/>
                  </a:cubicBezTo>
                  <a:lnTo>
                    <a:pt x="104775" y="76200"/>
                  </a:lnTo>
                  <a:cubicBezTo>
                    <a:pt x="104775" y="79198"/>
                    <a:pt x="106187" y="82021"/>
                    <a:pt x="108585" y="83820"/>
                  </a:cubicBezTo>
                  <a:lnTo>
                    <a:pt x="142875" y="109538"/>
                  </a:lnTo>
                  <a:lnTo>
                    <a:pt x="142875" y="150724"/>
                  </a:lnTo>
                  <a:cubicBezTo>
                    <a:pt x="70771" y="185614"/>
                    <a:pt x="0" y="279330"/>
                    <a:pt x="0" y="399526"/>
                  </a:cubicBezTo>
                  <a:cubicBezTo>
                    <a:pt x="0" y="508816"/>
                    <a:pt x="79848" y="571500"/>
                    <a:pt x="219075" y="571500"/>
                  </a:cubicBezTo>
                  <a:cubicBezTo>
                    <a:pt x="241674" y="571581"/>
                    <a:pt x="264233" y="569579"/>
                    <a:pt x="286464" y="565518"/>
                  </a:cubicBezTo>
                  <a:cubicBezTo>
                    <a:pt x="287908" y="569121"/>
                    <a:pt x="291394" y="571488"/>
                    <a:pt x="295275" y="571500"/>
                  </a:cubicBezTo>
                  <a:lnTo>
                    <a:pt x="561975" y="571500"/>
                  </a:lnTo>
                  <a:cubicBezTo>
                    <a:pt x="567236" y="571500"/>
                    <a:pt x="571500" y="567236"/>
                    <a:pt x="571500" y="561975"/>
                  </a:cubicBezTo>
                  <a:lnTo>
                    <a:pt x="571500" y="219075"/>
                  </a:lnTo>
                  <a:cubicBezTo>
                    <a:pt x="571500" y="213814"/>
                    <a:pt x="567236" y="209550"/>
                    <a:pt x="561975" y="209550"/>
                  </a:cubicBezTo>
                  <a:close/>
                  <a:moveTo>
                    <a:pt x="552450" y="285750"/>
                  </a:moveTo>
                  <a:lnTo>
                    <a:pt x="304800" y="285750"/>
                  </a:lnTo>
                  <a:lnTo>
                    <a:pt x="304800" y="228600"/>
                  </a:lnTo>
                  <a:lnTo>
                    <a:pt x="552450" y="228600"/>
                  </a:lnTo>
                  <a:close/>
                  <a:moveTo>
                    <a:pt x="285750" y="442655"/>
                  </a:moveTo>
                  <a:cubicBezTo>
                    <a:pt x="241181" y="479560"/>
                    <a:pt x="175132" y="473347"/>
                    <a:pt x="138227" y="428777"/>
                  </a:cubicBezTo>
                  <a:cubicBezTo>
                    <a:pt x="101322" y="384207"/>
                    <a:pt x="107535" y="318159"/>
                    <a:pt x="152106" y="281254"/>
                  </a:cubicBezTo>
                  <a:cubicBezTo>
                    <a:pt x="190871" y="249155"/>
                    <a:pt x="246984" y="249155"/>
                    <a:pt x="285750" y="281254"/>
                  </a:cubicBezTo>
                  <a:close/>
                  <a:moveTo>
                    <a:pt x="161925" y="142875"/>
                  </a:moveTo>
                  <a:lnTo>
                    <a:pt x="161925" y="114300"/>
                  </a:lnTo>
                  <a:lnTo>
                    <a:pt x="276225" y="114300"/>
                  </a:lnTo>
                  <a:lnTo>
                    <a:pt x="276225" y="142875"/>
                  </a:lnTo>
                  <a:close/>
                  <a:moveTo>
                    <a:pt x="123825" y="19050"/>
                  </a:moveTo>
                  <a:lnTo>
                    <a:pt x="148457" y="19050"/>
                  </a:lnTo>
                  <a:lnTo>
                    <a:pt x="164716" y="35309"/>
                  </a:lnTo>
                  <a:cubicBezTo>
                    <a:pt x="168435" y="39028"/>
                    <a:pt x="174465" y="39028"/>
                    <a:pt x="178184" y="35309"/>
                  </a:cubicBezTo>
                  <a:lnTo>
                    <a:pt x="194443" y="19050"/>
                  </a:lnTo>
                  <a:lnTo>
                    <a:pt x="243707" y="19050"/>
                  </a:lnTo>
                  <a:lnTo>
                    <a:pt x="259966" y="35309"/>
                  </a:lnTo>
                  <a:cubicBezTo>
                    <a:pt x="263685" y="39028"/>
                    <a:pt x="269715" y="39028"/>
                    <a:pt x="273434" y="35309"/>
                  </a:cubicBezTo>
                  <a:lnTo>
                    <a:pt x="289693" y="19050"/>
                  </a:lnTo>
                  <a:lnTo>
                    <a:pt x="314325" y="19050"/>
                  </a:lnTo>
                  <a:lnTo>
                    <a:pt x="314325" y="71438"/>
                  </a:lnTo>
                  <a:lnTo>
                    <a:pt x="282578" y="95250"/>
                  </a:lnTo>
                  <a:lnTo>
                    <a:pt x="155572" y="95250"/>
                  </a:lnTo>
                  <a:lnTo>
                    <a:pt x="123825" y="71438"/>
                  </a:lnTo>
                  <a:close/>
                  <a:moveTo>
                    <a:pt x="19050" y="399526"/>
                  </a:moveTo>
                  <a:cubicBezTo>
                    <a:pt x="19050" y="308400"/>
                    <a:pt x="73666" y="195015"/>
                    <a:pt x="165106" y="161925"/>
                  </a:cubicBezTo>
                  <a:lnTo>
                    <a:pt x="273110" y="161925"/>
                  </a:lnTo>
                  <a:cubicBezTo>
                    <a:pt x="300055" y="172152"/>
                    <a:pt x="324281" y="188448"/>
                    <a:pt x="343910" y="209550"/>
                  </a:cubicBezTo>
                  <a:lnTo>
                    <a:pt x="295275" y="209550"/>
                  </a:lnTo>
                  <a:cubicBezTo>
                    <a:pt x="290014" y="209550"/>
                    <a:pt x="285750" y="213814"/>
                    <a:pt x="285750" y="219075"/>
                  </a:cubicBezTo>
                  <a:lnTo>
                    <a:pt x="285750" y="257718"/>
                  </a:lnTo>
                  <a:cubicBezTo>
                    <a:pt x="228187" y="220796"/>
                    <a:pt x="151591" y="237530"/>
                    <a:pt x="114670" y="295092"/>
                  </a:cubicBezTo>
                  <a:cubicBezTo>
                    <a:pt x="77748" y="352656"/>
                    <a:pt x="94481" y="429251"/>
                    <a:pt x="152045" y="466173"/>
                  </a:cubicBezTo>
                  <a:cubicBezTo>
                    <a:pt x="192783" y="492302"/>
                    <a:pt x="245012" y="492302"/>
                    <a:pt x="285750" y="466173"/>
                  </a:cubicBezTo>
                  <a:lnTo>
                    <a:pt x="285750" y="546278"/>
                  </a:lnTo>
                  <a:cubicBezTo>
                    <a:pt x="263776" y="550481"/>
                    <a:pt x="241447" y="552548"/>
                    <a:pt x="219075" y="552450"/>
                  </a:cubicBezTo>
                  <a:cubicBezTo>
                    <a:pt x="158934" y="552450"/>
                    <a:pt x="19050" y="537553"/>
                    <a:pt x="19050" y="399526"/>
                  </a:cubicBezTo>
                  <a:close/>
                  <a:moveTo>
                    <a:pt x="304800" y="552450"/>
                  </a:moveTo>
                  <a:lnTo>
                    <a:pt x="304800" y="304800"/>
                  </a:lnTo>
                  <a:lnTo>
                    <a:pt x="552450" y="304800"/>
                  </a:lnTo>
                  <a:lnTo>
                    <a:pt x="552450" y="5524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" name="Forma Livre: Forma 7">
              <a:extLst>
                <a:ext uri="{FF2B5EF4-FFF2-40B4-BE49-F238E27FC236}">
                  <a16:creationId xmlns:a16="http://schemas.microsoft.com/office/drawing/2014/main" id="{51C48F17-4725-ABE6-2B76-1003D5A788FB}"/>
                </a:ext>
              </a:extLst>
            </p:cNvPr>
            <p:cNvSpPr/>
            <p:nvPr/>
          </p:nvSpPr>
          <p:spPr>
            <a:xfrm>
              <a:off x="11045773" y="1860272"/>
              <a:ext cx="57150" cy="57150"/>
            </a:xfrm>
            <a:custGeom>
              <a:avLst/>
              <a:gdLst>
                <a:gd name="connsiteX0" fmla="*/ 47625 w 57150"/>
                <a:gd name="connsiteY0" fmla="*/ 0 h 57150"/>
                <a:gd name="connsiteX1" fmla="*/ 9525 w 57150"/>
                <a:gd name="connsiteY1" fmla="*/ 0 h 57150"/>
                <a:gd name="connsiteX2" fmla="*/ 0 w 57150"/>
                <a:gd name="connsiteY2" fmla="*/ 9525 h 57150"/>
                <a:gd name="connsiteX3" fmla="*/ 0 w 57150"/>
                <a:gd name="connsiteY3" fmla="*/ 47625 h 57150"/>
                <a:gd name="connsiteX4" fmla="*/ 9525 w 57150"/>
                <a:gd name="connsiteY4" fmla="*/ 57150 h 57150"/>
                <a:gd name="connsiteX5" fmla="*/ 47625 w 57150"/>
                <a:gd name="connsiteY5" fmla="*/ 57150 h 57150"/>
                <a:gd name="connsiteX6" fmla="*/ 57150 w 57150"/>
                <a:gd name="connsiteY6" fmla="*/ 47625 h 57150"/>
                <a:gd name="connsiteX7" fmla="*/ 57150 w 57150"/>
                <a:gd name="connsiteY7" fmla="*/ 9525 h 57150"/>
                <a:gd name="connsiteX8" fmla="*/ 47625 w 57150"/>
                <a:gd name="connsiteY8" fmla="*/ 0 h 57150"/>
                <a:gd name="connsiteX9" fmla="*/ 38100 w 57150"/>
                <a:gd name="connsiteY9" fmla="*/ 38100 h 57150"/>
                <a:gd name="connsiteX10" fmla="*/ 19050 w 57150"/>
                <a:gd name="connsiteY10" fmla="*/ 38100 h 57150"/>
                <a:gd name="connsiteX11" fmla="*/ 19050 w 57150"/>
                <a:gd name="connsiteY11" fmla="*/ 19050 h 57150"/>
                <a:gd name="connsiteX12" fmla="*/ 38100 w 57150"/>
                <a:gd name="connsiteY12" fmla="*/ 1905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150" h="57150">
                  <a:moveTo>
                    <a:pt x="47625" y="0"/>
                  </a:moveTo>
                  <a:lnTo>
                    <a:pt x="9525" y="0"/>
                  </a:lnTo>
                  <a:cubicBezTo>
                    <a:pt x="4264" y="0"/>
                    <a:pt x="0" y="4264"/>
                    <a:pt x="0" y="9525"/>
                  </a:cubicBezTo>
                  <a:lnTo>
                    <a:pt x="0" y="47625"/>
                  </a:lnTo>
                  <a:cubicBezTo>
                    <a:pt x="0" y="52886"/>
                    <a:pt x="4264" y="57150"/>
                    <a:pt x="9525" y="57150"/>
                  </a:cubicBezTo>
                  <a:lnTo>
                    <a:pt x="47625" y="57150"/>
                  </a:lnTo>
                  <a:cubicBezTo>
                    <a:pt x="52886" y="57150"/>
                    <a:pt x="57150" y="52886"/>
                    <a:pt x="57150" y="47625"/>
                  </a:cubicBezTo>
                  <a:lnTo>
                    <a:pt x="57150" y="9525"/>
                  </a:lnTo>
                  <a:cubicBezTo>
                    <a:pt x="57150" y="4264"/>
                    <a:pt x="52886" y="0"/>
                    <a:pt x="47625" y="0"/>
                  </a:cubicBezTo>
                  <a:close/>
                  <a:moveTo>
                    <a:pt x="38100" y="38100"/>
                  </a:moveTo>
                  <a:lnTo>
                    <a:pt x="19050" y="38100"/>
                  </a:lnTo>
                  <a:lnTo>
                    <a:pt x="19050" y="19050"/>
                  </a:lnTo>
                  <a:lnTo>
                    <a:pt x="38100" y="190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" name="Forma Livre: Forma 8">
              <a:extLst>
                <a:ext uri="{FF2B5EF4-FFF2-40B4-BE49-F238E27FC236}">
                  <a16:creationId xmlns:a16="http://schemas.microsoft.com/office/drawing/2014/main" id="{2B8CCFDD-AE62-6CDE-59A7-1DA7CF7FE3F2}"/>
                </a:ext>
              </a:extLst>
            </p:cNvPr>
            <p:cNvSpPr/>
            <p:nvPr/>
          </p:nvSpPr>
          <p:spPr>
            <a:xfrm>
              <a:off x="11121973" y="1860272"/>
              <a:ext cx="57150" cy="57150"/>
            </a:xfrm>
            <a:custGeom>
              <a:avLst/>
              <a:gdLst>
                <a:gd name="connsiteX0" fmla="*/ 47625 w 57150"/>
                <a:gd name="connsiteY0" fmla="*/ 0 h 57150"/>
                <a:gd name="connsiteX1" fmla="*/ 9525 w 57150"/>
                <a:gd name="connsiteY1" fmla="*/ 0 h 57150"/>
                <a:gd name="connsiteX2" fmla="*/ 0 w 57150"/>
                <a:gd name="connsiteY2" fmla="*/ 9525 h 57150"/>
                <a:gd name="connsiteX3" fmla="*/ 0 w 57150"/>
                <a:gd name="connsiteY3" fmla="*/ 47625 h 57150"/>
                <a:gd name="connsiteX4" fmla="*/ 9525 w 57150"/>
                <a:gd name="connsiteY4" fmla="*/ 57150 h 57150"/>
                <a:gd name="connsiteX5" fmla="*/ 47625 w 57150"/>
                <a:gd name="connsiteY5" fmla="*/ 57150 h 57150"/>
                <a:gd name="connsiteX6" fmla="*/ 57150 w 57150"/>
                <a:gd name="connsiteY6" fmla="*/ 47625 h 57150"/>
                <a:gd name="connsiteX7" fmla="*/ 57150 w 57150"/>
                <a:gd name="connsiteY7" fmla="*/ 9525 h 57150"/>
                <a:gd name="connsiteX8" fmla="*/ 47625 w 57150"/>
                <a:gd name="connsiteY8" fmla="*/ 0 h 57150"/>
                <a:gd name="connsiteX9" fmla="*/ 38100 w 57150"/>
                <a:gd name="connsiteY9" fmla="*/ 38100 h 57150"/>
                <a:gd name="connsiteX10" fmla="*/ 19050 w 57150"/>
                <a:gd name="connsiteY10" fmla="*/ 38100 h 57150"/>
                <a:gd name="connsiteX11" fmla="*/ 19050 w 57150"/>
                <a:gd name="connsiteY11" fmla="*/ 19050 h 57150"/>
                <a:gd name="connsiteX12" fmla="*/ 38100 w 57150"/>
                <a:gd name="connsiteY12" fmla="*/ 1905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150" h="57150">
                  <a:moveTo>
                    <a:pt x="47625" y="0"/>
                  </a:moveTo>
                  <a:lnTo>
                    <a:pt x="9525" y="0"/>
                  </a:lnTo>
                  <a:cubicBezTo>
                    <a:pt x="4264" y="0"/>
                    <a:pt x="0" y="4264"/>
                    <a:pt x="0" y="9525"/>
                  </a:cubicBezTo>
                  <a:lnTo>
                    <a:pt x="0" y="47625"/>
                  </a:lnTo>
                  <a:cubicBezTo>
                    <a:pt x="0" y="52886"/>
                    <a:pt x="4264" y="57150"/>
                    <a:pt x="9525" y="57150"/>
                  </a:cubicBezTo>
                  <a:lnTo>
                    <a:pt x="47625" y="57150"/>
                  </a:lnTo>
                  <a:cubicBezTo>
                    <a:pt x="52886" y="57150"/>
                    <a:pt x="57150" y="52886"/>
                    <a:pt x="57150" y="47625"/>
                  </a:cubicBezTo>
                  <a:lnTo>
                    <a:pt x="57150" y="9525"/>
                  </a:lnTo>
                  <a:cubicBezTo>
                    <a:pt x="57150" y="4264"/>
                    <a:pt x="52886" y="0"/>
                    <a:pt x="47625" y="0"/>
                  </a:cubicBezTo>
                  <a:close/>
                  <a:moveTo>
                    <a:pt x="38100" y="38100"/>
                  </a:moveTo>
                  <a:lnTo>
                    <a:pt x="19050" y="38100"/>
                  </a:lnTo>
                  <a:lnTo>
                    <a:pt x="19050" y="19050"/>
                  </a:lnTo>
                  <a:lnTo>
                    <a:pt x="38100" y="190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" name="Forma Livre: Forma 9">
              <a:extLst>
                <a:ext uri="{FF2B5EF4-FFF2-40B4-BE49-F238E27FC236}">
                  <a16:creationId xmlns:a16="http://schemas.microsoft.com/office/drawing/2014/main" id="{A46A9F98-88A1-AFB3-43E6-D6F5E1AB5BCB}"/>
                </a:ext>
              </a:extLst>
            </p:cNvPr>
            <p:cNvSpPr/>
            <p:nvPr/>
          </p:nvSpPr>
          <p:spPr>
            <a:xfrm>
              <a:off x="11198173" y="1860272"/>
              <a:ext cx="57150" cy="57150"/>
            </a:xfrm>
            <a:custGeom>
              <a:avLst/>
              <a:gdLst>
                <a:gd name="connsiteX0" fmla="*/ 47625 w 57150"/>
                <a:gd name="connsiteY0" fmla="*/ 0 h 57150"/>
                <a:gd name="connsiteX1" fmla="*/ 9525 w 57150"/>
                <a:gd name="connsiteY1" fmla="*/ 0 h 57150"/>
                <a:gd name="connsiteX2" fmla="*/ 0 w 57150"/>
                <a:gd name="connsiteY2" fmla="*/ 9525 h 57150"/>
                <a:gd name="connsiteX3" fmla="*/ 0 w 57150"/>
                <a:gd name="connsiteY3" fmla="*/ 47625 h 57150"/>
                <a:gd name="connsiteX4" fmla="*/ 9525 w 57150"/>
                <a:gd name="connsiteY4" fmla="*/ 57150 h 57150"/>
                <a:gd name="connsiteX5" fmla="*/ 47625 w 57150"/>
                <a:gd name="connsiteY5" fmla="*/ 57150 h 57150"/>
                <a:gd name="connsiteX6" fmla="*/ 57150 w 57150"/>
                <a:gd name="connsiteY6" fmla="*/ 47625 h 57150"/>
                <a:gd name="connsiteX7" fmla="*/ 57150 w 57150"/>
                <a:gd name="connsiteY7" fmla="*/ 9525 h 57150"/>
                <a:gd name="connsiteX8" fmla="*/ 47625 w 57150"/>
                <a:gd name="connsiteY8" fmla="*/ 0 h 57150"/>
                <a:gd name="connsiteX9" fmla="*/ 38100 w 57150"/>
                <a:gd name="connsiteY9" fmla="*/ 38100 h 57150"/>
                <a:gd name="connsiteX10" fmla="*/ 19050 w 57150"/>
                <a:gd name="connsiteY10" fmla="*/ 38100 h 57150"/>
                <a:gd name="connsiteX11" fmla="*/ 19050 w 57150"/>
                <a:gd name="connsiteY11" fmla="*/ 19050 h 57150"/>
                <a:gd name="connsiteX12" fmla="*/ 38100 w 57150"/>
                <a:gd name="connsiteY12" fmla="*/ 1905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150" h="57150">
                  <a:moveTo>
                    <a:pt x="47625" y="0"/>
                  </a:moveTo>
                  <a:lnTo>
                    <a:pt x="9525" y="0"/>
                  </a:lnTo>
                  <a:cubicBezTo>
                    <a:pt x="4264" y="0"/>
                    <a:pt x="0" y="4264"/>
                    <a:pt x="0" y="9525"/>
                  </a:cubicBezTo>
                  <a:lnTo>
                    <a:pt x="0" y="47625"/>
                  </a:lnTo>
                  <a:cubicBezTo>
                    <a:pt x="0" y="52886"/>
                    <a:pt x="4264" y="57150"/>
                    <a:pt x="9525" y="57150"/>
                  </a:cubicBezTo>
                  <a:lnTo>
                    <a:pt x="47625" y="57150"/>
                  </a:lnTo>
                  <a:cubicBezTo>
                    <a:pt x="52886" y="57150"/>
                    <a:pt x="57150" y="52886"/>
                    <a:pt x="57150" y="47625"/>
                  </a:cubicBezTo>
                  <a:lnTo>
                    <a:pt x="57150" y="9525"/>
                  </a:lnTo>
                  <a:cubicBezTo>
                    <a:pt x="57150" y="4264"/>
                    <a:pt x="52886" y="0"/>
                    <a:pt x="47625" y="0"/>
                  </a:cubicBezTo>
                  <a:close/>
                  <a:moveTo>
                    <a:pt x="38100" y="38100"/>
                  </a:moveTo>
                  <a:lnTo>
                    <a:pt x="19050" y="38100"/>
                  </a:lnTo>
                  <a:lnTo>
                    <a:pt x="19050" y="19050"/>
                  </a:lnTo>
                  <a:lnTo>
                    <a:pt x="38100" y="190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" name="Forma Livre: Forma 10">
              <a:extLst>
                <a:ext uri="{FF2B5EF4-FFF2-40B4-BE49-F238E27FC236}">
                  <a16:creationId xmlns:a16="http://schemas.microsoft.com/office/drawing/2014/main" id="{DF0C11CB-5C5A-8470-76DB-CFB38E8FC909}"/>
                </a:ext>
              </a:extLst>
            </p:cNvPr>
            <p:cNvSpPr/>
            <p:nvPr/>
          </p:nvSpPr>
          <p:spPr>
            <a:xfrm>
              <a:off x="11045773" y="1936472"/>
              <a:ext cx="57150" cy="57150"/>
            </a:xfrm>
            <a:custGeom>
              <a:avLst/>
              <a:gdLst>
                <a:gd name="connsiteX0" fmla="*/ 47625 w 57150"/>
                <a:gd name="connsiteY0" fmla="*/ 0 h 57150"/>
                <a:gd name="connsiteX1" fmla="*/ 9525 w 57150"/>
                <a:gd name="connsiteY1" fmla="*/ 0 h 57150"/>
                <a:gd name="connsiteX2" fmla="*/ 0 w 57150"/>
                <a:gd name="connsiteY2" fmla="*/ 9525 h 57150"/>
                <a:gd name="connsiteX3" fmla="*/ 0 w 57150"/>
                <a:gd name="connsiteY3" fmla="*/ 47625 h 57150"/>
                <a:gd name="connsiteX4" fmla="*/ 9525 w 57150"/>
                <a:gd name="connsiteY4" fmla="*/ 57150 h 57150"/>
                <a:gd name="connsiteX5" fmla="*/ 47625 w 57150"/>
                <a:gd name="connsiteY5" fmla="*/ 57150 h 57150"/>
                <a:gd name="connsiteX6" fmla="*/ 57150 w 57150"/>
                <a:gd name="connsiteY6" fmla="*/ 47625 h 57150"/>
                <a:gd name="connsiteX7" fmla="*/ 57150 w 57150"/>
                <a:gd name="connsiteY7" fmla="*/ 9525 h 57150"/>
                <a:gd name="connsiteX8" fmla="*/ 47625 w 57150"/>
                <a:gd name="connsiteY8" fmla="*/ 0 h 57150"/>
                <a:gd name="connsiteX9" fmla="*/ 38100 w 57150"/>
                <a:gd name="connsiteY9" fmla="*/ 38100 h 57150"/>
                <a:gd name="connsiteX10" fmla="*/ 19050 w 57150"/>
                <a:gd name="connsiteY10" fmla="*/ 38100 h 57150"/>
                <a:gd name="connsiteX11" fmla="*/ 19050 w 57150"/>
                <a:gd name="connsiteY11" fmla="*/ 19050 h 57150"/>
                <a:gd name="connsiteX12" fmla="*/ 38100 w 57150"/>
                <a:gd name="connsiteY12" fmla="*/ 1905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150" h="57150">
                  <a:moveTo>
                    <a:pt x="47625" y="0"/>
                  </a:moveTo>
                  <a:lnTo>
                    <a:pt x="9525" y="0"/>
                  </a:lnTo>
                  <a:cubicBezTo>
                    <a:pt x="4264" y="0"/>
                    <a:pt x="0" y="4264"/>
                    <a:pt x="0" y="9525"/>
                  </a:cubicBezTo>
                  <a:lnTo>
                    <a:pt x="0" y="47625"/>
                  </a:lnTo>
                  <a:cubicBezTo>
                    <a:pt x="0" y="52886"/>
                    <a:pt x="4264" y="57150"/>
                    <a:pt x="9525" y="57150"/>
                  </a:cubicBezTo>
                  <a:lnTo>
                    <a:pt x="47625" y="57150"/>
                  </a:lnTo>
                  <a:cubicBezTo>
                    <a:pt x="52886" y="57150"/>
                    <a:pt x="57150" y="52886"/>
                    <a:pt x="57150" y="47625"/>
                  </a:cubicBezTo>
                  <a:lnTo>
                    <a:pt x="57150" y="9525"/>
                  </a:lnTo>
                  <a:cubicBezTo>
                    <a:pt x="57150" y="4264"/>
                    <a:pt x="52886" y="0"/>
                    <a:pt x="47625" y="0"/>
                  </a:cubicBezTo>
                  <a:close/>
                  <a:moveTo>
                    <a:pt x="38100" y="38100"/>
                  </a:moveTo>
                  <a:lnTo>
                    <a:pt x="19050" y="38100"/>
                  </a:lnTo>
                  <a:lnTo>
                    <a:pt x="19050" y="19050"/>
                  </a:lnTo>
                  <a:lnTo>
                    <a:pt x="38100" y="190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" name="Forma Livre: Forma 11">
              <a:extLst>
                <a:ext uri="{FF2B5EF4-FFF2-40B4-BE49-F238E27FC236}">
                  <a16:creationId xmlns:a16="http://schemas.microsoft.com/office/drawing/2014/main" id="{84EC3F78-02E1-CFFB-BEC9-24966971547C}"/>
                </a:ext>
              </a:extLst>
            </p:cNvPr>
            <p:cNvSpPr/>
            <p:nvPr/>
          </p:nvSpPr>
          <p:spPr>
            <a:xfrm>
              <a:off x="11121973" y="1936472"/>
              <a:ext cx="57150" cy="57150"/>
            </a:xfrm>
            <a:custGeom>
              <a:avLst/>
              <a:gdLst>
                <a:gd name="connsiteX0" fmla="*/ 47625 w 57150"/>
                <a:gd name="connsiteY0" fmla="*/ 0 h 57150"/>
                <a:gd name="connsiteX1" fmla="*/ 9525 w 57150"/>
                <a:gd name="connsiteY1" fmla="*/ 0 h 57150"/>
                <a:gd name="connsiteX2" fmla="*/ 0 w 57150"/>
                <a:gd name="connsiteY2" fmla="*/ 9525 h 57150"/>
                <a:gd name="connsiteX3" fmla="*/ 0 w 57150"/>
                <a:gd name="connsiteY3" fmla="*/ 47625 h 57150"/>
                <a:gd name="connsiteX4" fmla="*/ 9525 w 57150"/>
                <a:gd name="connsiteY4" fmla="*/ 57150 h 57150"/>
                <a:gd name="connsiteX5" fmla="*/ 47625 w 57150"/>
                <a:gd name="connsiteY5" fmla="*/ 57150 h 57150"/>
                <a:gd name="connsiteX6" fmla="*/ 57150 w 57150"/>
                <a:gd name="connsiteY6" fmla="*/ 47625 h 57150"/>
                <a:gd name="connsiteX7" fmla="*/ 57150 w 57150"/>
                <a:gd name="connsiteY7" fmla="*/ 9525 h 57150"/>
                <a:gd name="connsiteX8" fmla="*/ 47625 w 57150"/>
                <a:gd name="connsiteY8" fmla="*/ 0 h 57150"/>
                <a:gd name="connsiteX9" fmla="*/ 38100 w 57150"/>
                <a:gd name="connsiteY9" fmla="*/ 38100 h 57150"/>
                <a:gd name="connsiteX10" fmla="*/ 19050 w 57150"/>
                <a:gd name="connsiteY10" fmla="*/ 38100 h 57150"/>
                <a:gd name="connsiteX11" fmla="*/ 19050 w 57150"/>
                <a:gd name="connsiteY11" fmla="*/ 19050 h 57150"/>
                <a:gd name="connsiteX12" fmla="*/ 38100 w 57150"/>
                <a:gd name="connsiteY12" fmla="*/ 1905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150" h="57150">
                  <a:moveTo>
                    <a:pt x="47625" y="0"/>
                  </a:moveTo>
                  <a:lnTo>
                    <a:pt x="9525" y="0"/>
                  </a:lnTo>
                  <a:cubicBezTo>
                    <a:pt x="4264" y="0"/>
                    <a:pt x="0" y="4264"/>
                    <a:pt x="0" y="9525"/>
                  </a:cubicBezTo>
                  <a:lnTo>
                    <a:pt x="0" y="47625"/>
                  </a:lnTo>
                  <a:cubicBezTo>
                    <a:pt x="0" y="52886"/>
                    <a:pt x="4264" y="57150"/>
                    <a:pt x="9525" y="57150"/>
                  </a:cubicBezTo>
                  <a:lnTo>
                    <a:pt x="47625" y="57150"/>
                  </a:lnTo>
                  <a:cubicBezTo>
                    <a:pt x="52886" y="57150"/>
                    <a:pt x="57150" y="52886"/>
                    <a:pt x="57150" y="47625"/>
                  </a:cubicBezTo>
                  <a:lnTo>
                    <a:pt x="57150" y="9525"/>
                  </a:lnTo>
                  <a:cubicBezTo>
                    <a:pt x="57150" y="4264"/>
                    <a:pt x="52886" y="0"/>
                    <a:pt x="47625" y="0"/>
                  </a:cubicBezTo>
                  <a:close/>
                  <a:moveTo>
                    <a:pt x="38100" y="38100"/>
                  </a:moveTo>
                  <a:lnTo>
                    <a:pt x="19050" y="38100"/>
                  </a:lnTo>
                  <a:lnTo>
                    <a:pt x="19050" y="19050"/>
                  </a:lnTo>
                  <a:lnTo>
                    <a:pt x="38100" y="190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" name="Forma Livre: Forma 12">
              <a:extLst>
                <a:ext uri="{FF2B5EF4-FFF2-40B4-BE49-F238E27FC236}">
                  <a16:creationId xmlns:a16="http://schemas.microsoft.com/office/drawing/2014/main" id="{2C0098AC-7FD0-5ADC-2AE2-6C489CB9C37D}"/>
                </a:ext>
              </a:extLst>
            </p:cNvPr>
            <p:cNvSpPr/>
            <p:nvPr/>
          </p:nvSpPr>
          <p:spPr>
            <a:xfrm>
              <a:off x="11045773" y="2012672"/>
              <a:ext cx="57150" cy="57150"/>
            </a:xfrm>
            <a:custGeom>
              <a:avLst/>
              <a:gdLst>
                <a:gd name="connsiteX0" fmla="*/ 47625 w 57150"/>
                <a:gd name="connsiteY0" fmla="*/ 0 h 57150"/>
                <a:gd name="connsiteX1" fmla="*/ 9525 w 57150"/>
                <a:gd name="connsiteY1" fmla="*/ 0 h 57150"/>
                <a:gd name="connsiteX2" fmla="*/ 0 w 57150"/>
                <a:gd name="connsiteY2" fmla="*/ 9525 h 57150"/>
                <a:gd name="connsiteX3" fmla="*/ 0 w 57150"/>
                <a:gd name="connsiteY3" fmla="*/ 47625 h 57150"/>
                <a:gd name="connsiteX4" fmla="*/ 9525 w 57150"/>
                <a:gd name="connsiteY4" fmla="*/ 57150 h 57150"/>
                <a:gd name="connsiteX5" fmla="*/ 47625 w 57150"/>
                <a:gd name="connsiteY5" fmla="*/ 57150 h 57150"/>
                <a:gd name="connsiteX6" fmla="*/ 57150 w 57150"/>
                <a:gd name="connsiteY6" fmla="*/ 47625 h 57150"/>
                <a:gd name="connsiteX7" fmla="*/ 57150 w 57150"/>
                <a:gd name="connsiteY7" fmla="*/ 9525 h 57150"/>
                <a:gd name="connsiteX8" fmla="*/ 47625 w 57150"/>
                <a:gd name="connsiteY8" fmla="*/ 0 h 57150"/>
                <a:gd name="connsiteX9" fmla="*/ 38100 w 57150"/>
                <a:gd name="connsiteY9" fmla="*/ 38100 h 57150"/>
                <a:gd name="connsiteX10" fmla="*/ 19050 w 57150"/>
                <a:gd name="connsiteY10" fmla="*/ 38100 h 57150"/>
                <a:gd name="connsiteX11" fmla="*/ 19050 w 57150"/>
                <a:gd name="connsiteY11" fmla="*/ 19050 h 57150"/>
                <a:gd name="connsiteX12" fmla="*/ 38100 w 57150"/>
                <a:gd name="connsiteY12" fmla="*/ 1905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150" h="57150">
                  <a:moveTo>
                    <a:pt x="47625" y="0"/>
                  </a:moveTo>
                  <a:lnTo>
                    <a:pt x="9525" y="0"/>
                  </a:lnTo>
                  <a:cubicBezTo>
                    <a:pt x="4264" y="0"/>
                    <a:pt x="0" y="4264"/>
                    <a:pt x="0" y="9525"/>
                  </a:cubicBezTo>
                  <a:lnTo>
                    <a:pt x="0" y="47625"/>
                  </a:lnTo>
                  <a:cubicBezTo>
                    <a:pt x="0" y="52886"/>
                    <a:pt x="4264" y="57150"/>
                    <a:pt x="9525" y="57150"/>
                  </a:cubicBezTo>
                  <a:lnTo>
                    <a:pt x="47625" y="57150"/>
                  </a:lnTo>
                  <a:cubicBezTo>
                    <a:pt x="52886" y="57150"/>
                    <a:pt x="57150" y="52886"/>
                    <a:pt x="57150" y="47625"/>
                  </a:cubicBezTo>
                  <a:lnTo>
                    <a:pt x="57150" y="9525"/>
                  </a:lnTo>
                  <a:cubicBezTo>
                    <a:pt x="57150" y="4264"/>
                    <a:pt x="52886" y="0"/>
                    <a:pt x="47625" y="0"/>
                  </a:cubicBezTo>
                  <a:close/>
                  <a:moveTo>
                    <a:pt x="38100" y="38100"/>
                  </a:moveTo>
                  <a:lnTo>
                    <a:pt x="19050" y="38100"/>
                  </a:lnTo>
                  <a:lnTo>
                    <a:pt x="19050" y="19050"/>
                  </a:lnTo>
                  <a:lnTo>
                    <a:pt x="38100" y="190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" name="Forma Livre: Forma 13">
              <a:extLst>
                <a:ext uri="{FF2B5EF4-FFF2-40B4-BE49-F238E27FC236}">
                  <a16:creationId xmlns:a16="http://schemas.microsoft.com/office/drawing/2014/main" id="{6BF18D0C-0EE9-CE42-098B-134F824A511D}"/>
                </a:ext>
              </a:extLst>
            </p:cNvPr>
            <p:cNvSpPr/>
            <p:nvPr/>
          </p:nvSpPr>
          <p:spPr>
            <a:xfrm>
              <a:off x="11121973" y="2012672"/>
              <a:ext cx="57150" cy="57150"/>
            </a:xfrm>
            <a:custGeom>
              <a:avLst/>
              <a:gdLst>
                <a:gd name="connsiteX0" fmla="*/ 47625 w 57150"/>
                <a:gd name="connsiteY0" fmla="*/ 0 h 57150"/>
                <a:gd name="connsiteX1" fmla="*/ 9525 w 57150"/>
                <a:gd name="connsiteY1" fmla="*/ 0 h 57150"/>
                <a:gd name="connsiteX2" fmla="*/ 0 w 57150"/>
                <a:gd name="connsiteY2" fmla="*/ 9525 h 57150"/>
                <a:gd name="connsiteX3" fmla="*/ 0 w 57150"/>
                <a:gd name="connsiteY3" fmla="*/ 47625 h 57150"/>
                <a:gd name="connsiteX4" fmla="*/ 9525 w 57150"/>
                <a:gd name="connsiteY4" fmla="*/ 57150 h 57150"/>
                <a:gd name="connsiteX5" fmla="*/ 47625 w 57150"/>
                <a:gd name="connsiteY5" fmla="*/ 57150 h 57150"/>
                <a:gd name="connsiteX6" fmla="*/ 57150 w 57150"/>
                <a:gd name="connsiteY6" fmla="*/ 47625 h 57150"/>
                <a:gd name="connsiteX7" fmla="*/ 57150 w 57150"/>
                <a:gd name="connsiteY7" fmla="*/ 9525 h 57150"/>
                <a:gd name="connsiteX8" fmla="*/ 47625 w 57150"/>
                <a:gd name="connsiteY8" fmla="*/ 0 h 57150"/>
                <a:gd name="connsiteX9" fmla="*/ 38100 w 57150"/>
                <a:gd name="connsiteY9" fmla="*/ 38100 h 57150"/>
                <a:gd name="connsiteX10" fmla="*/ 19050 w 57150"/>
                <a:gd name="connsiteY10" fmla="*/ 38100 h 57150"/>
                <a:gd name="connsiteX11" fmla="*/ 19050 w 57150"/>
                <a:gd name="connsiteY11" fmla="*/ 19050 h 57150"/>
                <a:gd name="connsiteX12" fmla="*/ 38100 w 57150"/>
                <a:gd name="connsiteY12" fmla="*/ 1905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150" h="57150">
                  <a:moveTo>
                    <a:pt x="47625" y="0"/>
                  </a:moveTo>
                  <a:lnTo>
                    <a:pt x="9525" y="0"/>
                  </a:lnTo>
                  <a:cubicBezTo>
                    <a:pt x="4264" y="0"/>
                    <a:pt x="0" y="4264"/>
                    <a:pt x="0" y="9525"/>
                  </a:cubicBezTo>
                  <a:lnTo>
                    <a:pt x="0" y="47625"/>
                  </a:lnTo>
                  <a:cubicBezTo>
                    <a:pt x="0" y="52886"/>
                    <a:pt x="4264" y="57150"/>
                    <a:pt x="9525" y="57150"/>
                  </a:cubicBezTo>
                  <a:lnTo>
                    <a:pt x="47625" y="57150"/>
                  </a:lnTo>
                  <a:cubicBezTo>
                    <a:pt x="52886" y="57150"/>
                    <a:pt x="57150" y="52886"/>
                    <a:pt x="57150" y="47625"/>
                  </a:cubicBezTo>
                  <a:lnTo>
                    <a:pt x="57150" y="9525"/>
                  </a:lnTo>
                  <a:cubicBezTo>
                    <a:pt x="57150" y="4264"/>
                    <a:pt x="52886" y="0"/>
                    <a:pt x="47625" y="0"/>
                  </a:cubicBezTo>
                  <a:close/>
                  <a:moveTo>
                    <a:pt x="38100" y="38100"/>
                  </a:moveTo>
                  <a:lnTo>
                    <a:pt x="19050" y="38100"/>
                  </a:lnTo>
                  <a:lnTo>
                    <a:pt x="19050" y="19050"/>
                  </a:lnTo>
                  <a:lnTo>
                    <a:pt x="38100" y="190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8" name="Forma Livre: Forma 17">
              <a:extLst>
                <a:ext uri="{FF2B5EF4-FFF2-40B4-BE49-F238E27FC236}">
                  <a16:creationId xmlns:a16="http://schemas.microsoft.com/office/drawing/2014/main" id="{0E5C2FE0-1CC2-A9CA-CD34-ECF9C0F16571}"/>
                </a:ext>
              </a:extLst>
            </p:cNvPr>
            <p:cNvSpPr/>
            <p:nvPr/>
          </p:nvSpPr>
          <p:spPr>
            <a:xfrm>
              <a:off x="11198173" y="1936472"/>
              <a:ext cx="57150" cy="133350"/>
            </a:xfrm>
            <a:custGeom>
              <a:avLst/>
              <a:gdLst>
                <a:gd name="connsiteX0" fmla="*/ 47625 w 57150"/>
                <a:gd name="connsiteY0" fmla="*/ 0 h 133350"/>
                <a:gd name="connsiteX1" fmla="*/ 9525 w 57150"/>
                <a:gd name="connsiteY1" fmla="*/ 0 h 133350"/>
                <a:gd name="connsiteX2" fmla="*/ 0 w 57150"/>
                <a:gd name="connsiteY2" fmla="*/ 9525 h 133350"/>
                <a:gd name="connsiteX3" fmla="*/ 0 w 57150"/>
                <a:gd name="connsiteY3" fmla="*/ 123825 h 133350"/>
                <a:gd name="connsiteX4" fmla="*/ 9525 w 57150"/>
                <a:gd name="connsiteY4" fmla="*/ 133350 h 133350"/>
                <a:gd name="connsiteX5" fmla="*/ 47625 w 57150"/>
                <a:gd name="connsiteY5" fmla="*/ 133350 h 133350"/>
                <a:gd name="connsiteX6" fmla="*/ 57150 w 57150"/>
                <a:gd name="connsiteY6" fmla="*/ 123825 h 133350"/>
                <a:gd name="connsiteX7" fmla="*/ 57150 w 57150"/>
                <a:gd name="connsiteY7" fmla="*/ 9525 h 133350"/>
                <a:gd name="connsiteX8" fmla="*/ 47625 w 57150"/>
                <a:gd name="connsiteY8" fmla="*/ 0 h 133350"/>
                <a:gd name="connsiteX9" fmla="*/ 38100 w 57150"/>
                <a:gd name="connsiteY9" fmla="*/ 114300 h 133350"/>
                <a:gd name="connsiteX10" fmla="*/ 19050 w 57150"/>
                <a:gd name="connsiteY10" fmla="*/ 114300 h 133350"/>
                <a:gd name="connsiteX11" fmla="*/ 19050 w 57150"/>
                <a:gd name="connsiteY11" fmla="*/ 19050 h 133350"/>
                <a:gd name="connsiteX12" fmla="*/ 38100 w 57150"/>
                <a:gd name="connsiteY12" fmla="*/ 1905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150" h="133350">
                  <a:moveTo>
                    <a:pt x="47625" y="0"/>
                  </a:moveTo>
                  <a:lnTo>
                    <a:pt x="9525" y="0"/>
                  </a:lnTo>
                  <a:cubicBezTo>
                    <a:pt x="4264" y="0"/>
                    <a:pt x="0" y="4264"/>
                    <a:pt x="0" y="9525"/>
                  </a:cubicBezTo>
                  <a:lnTo>
                    <a:pt x="0" y="123825"/>
                  </a:lnTo>
                  <a:cubicBezTo>
                    <a:pt x="0" y="129086"/>
                    <a:pt x="4264" y="133350"/>
                    <a:pt x="9525" y="133350"/>
                  </a:cubicBezTo>
                  <a:lnTo>
                    <a:pt x="47625" y="133350"/>
                  </a:lnTo>
                  <a:cubicBezTo>
                    <a:pt x="52886" y="133350"/>
                    <a:pt x="57150" y="129086"/>
                    <a:pt x="57150" y="123825"/>
                  </a:cubicBezTo>
                  <a:lnTo>
                    <a:pt x="57150" y="9525"/>
                  </a:lnTo>
                  <a:cubicBezTo>
                    <a:pt x="57150" y="4264"/>
                    <a:pt x="52886" y="0"/>
                    <a:pt x="47625" y="0"/>
                  </a:cubicBezTo>
                  <a:close/>
                  <a:moveTo>
                    <a:pt x="38100" y="114300"/>
                  </a:moveTo>
                  <a:lnTo>
                    <a:pt x="19050" y="114300"/>
                  </a:lnTo>
                  <a:lnTo>
                    <a:pt x="19050" y="19050"/>
                  </a:lnTo>
                  <a:lnTo>
                    <a:pt x="38100" y="190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" name="Forma Livre: Forma 18">
              <a:extLst>
                <a:ext uri="{FF2B5EF4-FFF2-40B4-BE49-F238E27FC236}">
                  <a16:creationId xmlns:a16="http://schemas.microsoft.com/office/drawing/2014/main" id="{A8250CEB-E59F-F8F9-E68C-044488FB6286}"/>
                </a:ext>
              </a:extLst>
            </p:cNvPr>
            <p:cNvSpPr/>
            <p:nvPr/>
          </p:nvSpPr>
          <p:spPr>
            <a:xfrm>
              <a:off x="11236273" y="1784072"/>
              <a:ext cx="19050" cy="19050"/>
            </a:xfrm>
            <a:custGeom>
              <a:avLst/>
              <a:gdLst>
                <a:gd name="connsiteX0" fmla="*/ 0 w 19050"/>
                <a:gd name="connsiteY0" fmla="*/ 0 h 19050"/>
                <a:gd name="connsiteX1" fmla="*/ 19050 w 19050"/>
                <a:gd name="connsiteY1" fmla="*/ 0 h 19050"/>
                <a:gd name="connsiteX2" fmla="*/ 19050 w 19050"/>
                <a:gd name="connsiteY2" fmla="*/ 19050 h 19050"/>
                <a:gd name="connsiteX3" fmla="*/ 0 w 19050"/>
                <a:gd name="connsiteY3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19050">
                  <a:moveTo>
                    <a:pt x="0" y="0"/>
                  </a:moveTo>
                  <a:lnTo>
                    <a:pt x="19050" y="0"/>
                  </a:lnTo>
                  <a:lnTo>
                    <a:pt x="19050" y="19050"/>
                  </a:lnTo>
                  <a:lnTo>
                    <a:pt x="0" y="190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3" name="Forma Livre: Forma 22">
              <a:extLst>
                <a:ext uri="{FF2B5EF4-FFF2-40B4-BE49-F238E27FC236}">
                  <a16:creationId xmlns:a16="http://schemas.microsoft.com/office/drawing/2014/main" id="{D0C7903F-30AA-1FBD-D58B-7961D9731395}"/>
                </a:ext>
              </a:extLst>
            </p:cNvPr>
            <p:cNvSpPr/>
            <p:nvPr/>
          </p:nvSpPr>
          <p:spPr>
            <a:xfrm>
              <a:off x="11198173" y="1784072"/>
              <a:ext cx="19050" cy="19050"/>
            </a:xfrm>
            <a:custGeom>
              <a:avLst/>
              <a:gdLst>
                <a:gd name="connsiteX0" fmla="*/ 0 w 19050"/>
                <a:gd name="connsiteY0" fmla="*/ 0 h 19050"/>
                <a:gd name="connsiteX1" fmla="*/ 19050 w 19050"/>
                <a:gd name="connsiteY1" fmla="*/ 0 h 19050"/>
                <a:gd name="connsiteX2" fmla="*/ 19050 w 19050"/>
                <a:gd name="connsiteY2" fmla="*/ 19050 h 19050"/>
                <a:gd name="connsiteX3" fmla="*/ 0 w 19050"/>
                <a:gd name="connsiteY3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19050">
                  <a:moveTo>
                    <a:pt x="0" y="0"/>
                  </a:moveTo>
                  <a:lnTo>
                    <a:pt x="19050" y="0"/>
                  </a:lnTo>
                  <a:lnTo>
                    <a:pt x="19050" y="19050"/>
                  </a:lnTo>
                  <a:lnTo>
                    <a:pt x="0" y="190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4" name="Forma Livre: Forma 23">
              <a:extLst>
                <a:ext uri="{FF2B5EF4-FFF2-40B4-BE49-F238E27FC236}">
                  <a16:creationId xmlns:a16="http://schemas.microsoft.com/office/drawing/2014/main" id="{4BA14459-3737-41F0-28B0-CFD983088CEA}"/>
                </a:ext>
              </a:extLst>
            </p:cNvPr>
            <p:cNvSpPr/>
            <p:nvPr/>
          </p:nvSpPr>
          <p:spPr>
            <a:xfrm>
              <a:off x="11160073" y="1784072"/>
              <a:ext cx="19050" cy="19050"/>
            </a:xfrm>
            <a:custGeom>
              <a:avLst/>
              <a:gdLst>
                <a:gd name="connsiteX0" fmla="*/ 0 w 19050"/>
                <a:gd name="connsiteY0" fmla="*/ 0 h 19050"/>
                <a:gd name="connsiteX1" fmla="*/ 19050 w 19050"/>
                <a:gd name="connsiteY1" fmla="*/ 0 h 19050"/>
                <a:gd name="connsiteX2" fmla="*/ 19050 w 19050"/>
                <a:gd name="connsiteY2" fmla="*/ 19050 h 19050"/>
                <a:gd name="connsiteX3" fmla="*/ 0 w 19050"/>
                <a:gd name="connsiteY3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19050">
                  <a:moveTo>
                    <a:pt x="0" y="0"/>
                  </a:moveTo>
                  <a:lnTo>
                    <a:pt x="19050" y="0"/>
                  </a:lnTo>
                  <a:lnTo>
                    <a:pt x="19050" y="19050"/>
                  </a:lnTo>
                  <a:lnTo>
                    <a:pt x="0" y="190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183" name="Forma Livre: Forma 182">
            <a:extLst>
              <a:ext uri="{FF2B5EF4-FFF2-40B4-BE49-F238E27FC236}">
                <a16:creationId xmlns:a16="http://schemas.microsoft.com/office/drawing/2014/main" id="{D2C82635-0860-D387-888E-9B79BDEA1845}"/>
              </a:ext>
            </a:extLst>
          </p:cNvPr>
          <p:cNvSpPr/>
          <p:nvPr/>
        </p:nvSpPr>
        <p:spPr>
          <a:xfrm>
            <a:off x="1" y="-153000"/>
            <a:ext cx="177482" cy="7164000"/>
          </a:xfrm>
          <a:custGeom>
            <a:avLst/>
            <a:gdLst>
              <a:gd name="connsiteX0" fmla="*/ 0 w 511644"/>
              <a:gd name="connsiteY0" fmla="*/ 0 h 1023199"/>
              <a:gd name="connsiteX1" fmla="*/ 511644 w 511644"/>
              <a:gd name="connsiteY1" fmla="*/ 0 h 1023199"/>
              <a:gd name="connsiteX2" fmla="*/ 511644 w 511644"/>
              <a:gd name="connsiteY2" fmla="*/ 1023199 h 1023199"/>
              <a:gd name="connsiteX3" fmla="*/ 0 w 511644"/>
              <a:gd name="connsiteY3" fmla="*/ 1023199 h 1023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1644" h="1023199">
                <a:moveTo>
                  <a:pt x="0" y="0"/>
                </a:moveTo>
                <a:lnTo>
                  <a:pt x="511644" y="0"/>
                </a:lnTo>
                <a:lnTo>
                  <a:pt x="511644" y="1023199"/>
                </a:lnTo>
                <a:lnTo>
                  <a:pt x="0" y="1023199"/>
                </a:lnTo>
                <a:close/>
              </a:path>
            </a:pathLst>
          </a:custGeom>
          <a:solidFill>
            <a:srgbClr val="FCAF17"/>
          </a:solidFill>
          <a:ln w="886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06657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>
            <a:extLst>
              <a:ext uri="{FF2B5EF4-FFF2-40B4-BE49-F238E27FC236}">
                <a16:creationId xmlns:a16="http://schemas.microsoft.com/office/drawing/2014/main" id="{9628DAF7-3902-256B-DAA2-1E1CDF728BF6}"/>
              </a:ext>
            </a:extLst>
          </p:cNvPr>
          <p:cNvSpPr/>
          <p:nvPr/>
        </p:nvSpPr>
        <p:spPr>
          <a:xfrm>
            <a:off x="3116301" y="-197736"/>
            <a:ext cx="9123324" cy="7134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Forma Livre: Forma 24">
            <a:extLst>
              <a:ext uri="{FF2B5EF4-FFF2-40B4-BE49-F238E27FC236}">
                <a16:creationId xmlns:a16="http://schemas.microsoft.com/office/drawing/2014/main" id="{2D9440C3-CBDA-5D26-63D2-3AFF76E14590}"/>
              </a:ext>
            </a:extLst>
          </p:cNvPr>
          <p:cNvSpPr/>
          <p:nvPr/>
        </p:nvSpPr>
        <p:spPr>
          <a:xfrm>
            <a:off x="1" y="1373837"/>
            <a:ext cx="177482" cy="5495850"/>
          </a:xfrm>
          <a:custGeom>
            <a:avLst/>
            <a:gdLst>
              <a:gd name="connsiteX0" fmla="*/ 0 w 511644"/>
              <a:gd name="connsiteY0" fmla="*/ 0 h 1023199"/>
              <a:gd name="connsiteX1" fmla="*/ 511644 w 511644"/>
              <a:gd name="connsiteY1" fmla="*/ 0 h 1023199"/>
              <a:gd name="connsiteX2" fmla="*/ 511644 w 511644"/>
              <a:gd name="connsiteY2" fmla="*/ 1023199 h 1023199"/>
              <a:gd name="connsiteX3" fmla="*/ 0 w 511644"/>
              <a:gd name="connsiteY3" fmla="*/ 1023199 h 1023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1644" h="1023199">
                <a:moveTo>
                  <a:pt x="0" y="0"/>
                </a:moveTo>
                <a:lnTo>
                  <a:pt x="511644" y="0"/>
                </a:lnTo>
                <a:lnTo>
                  <a:pt x="511644" y="1023199"/>
                </a:lnTo>
                <a:lnTo>
                  <a:pt x="0" y="1023199"/>
                </a:lnTo>
                <a:close/>
              </a:path>
            </a:pathLst>
          </a:custGeom>
          <a:solidFill>
            <a:srgbClr val="80C342"/>
          </a:solidFill>
          <a:ln w="886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28" name="Forma Livre: Forma 27">
            <a:extLst>
              <a:ext uri="{FF2B5EF4-FFF2-40B4-BE49-F238E27FC236}">
                <a16:creationId xmlns:a16="http://schemas.microsoft.com/office/drawing/2014/main" id="{54C5AC1D-98B3-72D6-5E92-33A8E4697FF0}"/>
              </a:ext>
            </a:extLst>
          </p:cNvPr>
          <p:cNvSpPr>
            <a:spLocks noChangeAspect="1"/>
          </p:cNvSpPr>
          <p:nvPr/>
        </p:nvSpPr>
        <p:spPr>
          <a:xfrm>
            <a:off x="164566" y="2191"/>
            <a:ext cx="6874052" cy="6876000"/>
          </a:xfrm>
          <a:custGeom>
            <a:avLst/>
            <a:gdLst>
              <a:gd name="connsiteX0" fmla="*/ 331470 w 331470"/>
              <a:gd name="connsiteY0" fmla="*/ 331565 h 331565"/>
              <a:gd name="connsiteX1" fmla="*/ 0 w 331470"/>
              <a:gd name="connsiteY1" fmla="*/ 331565 h 331565"/>
              <a:gd name="connsiteX2" fmla="*/ 0 w 331470"/>
              <a:gd name="connsiteY2" fmla="*/ 0 h 331565"/>
              <a:gd name="connsiteX3" fmla="*/ 331470 w 331470"/>
              <a:gd name="connsiteY3" fmla="*/ 0 h 331565"/>
              <a:gd name="connsiteX4" fmla="*/ 165735 w 331470"/>
              <a:gd name="connsiteY4" fmla="*/ 165830 h 331565"/>
              <a:gd name="connsiteX5" fmla="*/ 331470 w 331470"/>
              <a:gd name="connsiteY5" fmla="*/ 331565 h 331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1470" h="331565">
                <a:moveTo>
                  <a:pt x="331470" y="331565"/>
                </a:moveTo>
                <a:lnTo>
                  <a:pt x="0" y="331565"/>
                </a:lnTo>
                <a:lnTo>
                  <a:pt x="0" y="0"/>
                </a:lnTo>
                <a:lnTo>
                  <a:pt x="331470" y="0"/>
                </a:lnTo>
                <a:cubicBezTo>
                  <a:pt x="239935" y="0"/>
                  <a:pt x="165735" y="74295"/>
                  <a:pt x="165735" y="165830"/>
                </a:cubicBezTo>
                <a:cubicBezTo>
                  <a:pt x="165735" y="257366"/>
                  <a:pt x="239935" y="331565"/>
                  <a:pt x="331470" y="331565"/>
                </a:cubicBezTo>
                <a:close/>
              </a:path>
            </a:pathLst>
          </a:custGeom>
          <a:solidFill>
            <a:srgbClr val="0095D9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29" name="Retângulo: Cantos Superiores Arredondados 28">
            <a:extLst>
              <a:ext uri="{FF2B5EF4-FFF2-40B4-BE49-F238E27FC236}">
                <a16:creationId xmlns:a16="http://schemas.microsoft.com/office/drawing/2014/main" id="{4C870251-FB49-D5D9-92D2-703D8851C41D}"/>
              </a:ext>
            </a:extLst>
          </p:cNvPr>
          <p:cNvSpPr/>
          <p:nvPr/>
        </p:nvSpPr>
        <p:spPr>
          <a:xfrm rot="16200000">
            <a:off x="4509290" y="-999980"/>
            <a:ext cx="7008208" cy="8857959"/>
          </a:xfrm>
          <a:prstGeom prst="round2SameRect">
            <a:avLst>
              <a:gd name="adj1" fmla="val 50000"/>
              <a:gd name="adj2" fmla="val 0"/>
            </a:avLst>
          </a:prstGeom>
          <a:noFill/>
          <a:ln w="136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Título 1">
            <a:extLst>
              <a:ext uri="{FF2B5EF4-FFF2-40B4-BE49-F238E27FC236}">
                <a16:creationId xmlns:a16="http://schemas.microsoft.com/office/drawing/2014/main" id="{CF3A9920-FD52-0EA5-5395-03B93D04C166}"/>
              </a:ext>
            </a:extLst>
          </p:cNvPr>
          <p:cNvSpPr txBox="1">
            <a:spLocks/>
          </p:cNvSpPr>
          <p:nvPr/>
        </p:nvSpPr>
        <p:spPr>
          <a:xfrm>
            <a:off x="170201" y="443475"/>
            <a:ext cx="4122071" cy="797624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>
                <a:solidFill>
                  <a:srgbClr val="0095D9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700"/>
              </a:lnSpc>
            </a:pPr>
            <a:r>
              <a:rPr lang="en-US" sz="4000" dirty="0">
                <a:solidFill>
                  <a:schemeClr val="bg1"/>
                </a:solidFill>
                <a:latin typeface="+mn-lt"/>
              </a:rPr>
              <a:t>HABLANDO CON PERSONAS... COMO PERSONAS</a:t>
            </a:r>
          </a:p>
        </p:txBody>
      </p:sp>
      <p:sp>
        <p:nvSpPr>
          <p:cNvPr id="31" name="Retângulo: Cantos Superiores Arredondados 30">
            <a:extLst>
              <a:ext uri="{FF2B5EF4-FFF2-40B4-BE49-F238E27FC236}">
                <a16:creationId xmlns:a16="http://schemas.microsoft.com/office/drawing/2014/main" id="{C5C06E46-CDEA-6CDE-F896-6D979F5F1A3A}"/>
              </a:ext>
            </a:extLst>
          </p:cNvPr>
          <p:cNvSpPr/>
          <p:nvPr/>
        </p:nvSpPr>
        <p:spPr>
          <a:xfrm rot="16200000">
            <a:off x="4362494" y="-1002840"/>
            <a:ext cx="7134228" cy="8857959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">
            <a:solidFill>
              <a:srgbClr val="0003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Título 1">
            <a:extLst>
              <a:ext uri="{FF2B5EF4-FFF2-40B4-BE49-F238E27FC236}">
                <a16:creationId xmlns:a16="http://schemas.microsoft.com/office/drawing/2014/main" id="{9EEDCBE7-6294-6EFC-AD9A-4DDD217656BB}"/>
              </a:ext>
            </a:extLst>
          </p:cNvPr>
          <p:cNvSpPr txBox="1">
            <a:spLocks/>
          </p:cNvSpPr>
          <p:nvPr/>
        </p:nvSpPr>
        <p:spPr>
          <a:xfrm>
            <a:off x="429333" y="1659089"/>
            <a:ext cx="3255161" cy="797624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>
                <a:solidFill>
                  <a:srgbClr val="0095D9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766">
              <a:lnSpc>
                <a:spcPts val="2500"/>
              </a:lnSpc>
              <a:spcBef>
                <a:spcPct val="0"/>
              </a:spcBef>
              <a:buNone/>
              <a:defRPr/>
            </a:pPr>
            <a:r>
              <a:rPr lang="es-ES" altLang="pt-BR" sz="1800" b="1" dirty="0">
                <a:solidFill>
                  <a:schemeClr val="bg1"/>
                </a:solidFill>
                <a:latin typeface="+mn-lt"/>
              </a:rPr>
              <a:t>Encontrar una voz adecuada no significa ser superficial</a:t>
            </a:r>
            <a:endParaRPr lang="en-US" altLang="pt-BR" sz="1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90CC7C0D-5356-0FD6-969E-1332A677EB42}"/>
              </a:ext>
            </a:extLst>
          </p:cNvPr>
          <p:cNvSpPr txBox="1"/>
          <p:nvPr/>
        </p:nvSpPr>
        <p:spPr>
          <a:xfrm>
            <a:off x="342048" y="6007544"/>
            <a:ext cx="473823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s-ES" sz="2000" b="1" dirty="0">
                <a:solidFill>
                  <a:schemeClr val="bg1"/>
                </a:solidFill>
                <a:latin typeface="Calibri" panose="020F0502020204030204" pitchFamily="34" charset="0"/>
              </a:rPr>
              <a:t>Para una diversidad de personas y necesidades, una diversidad de estrategias y contenidos</a:t>
            </a:r>
            <a:endParaRPr lang="en-US" sz="20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grpSp>
        <p:nvGrpSpPr>
          <p:cNvPr id="34" name="Agrupar 33">
            <a:extLst>
              <a:ext uri="{FF2B5EF4-FFF2-40B4-BE49-F238E27FC236}">
                <a16:creationId xmlns:a16="http://schemas.microsoft.com/office/drawing/2014/main" id="{6B6C68E0-455D-FD61-CF4A-778F551A02E3}"/>
              </a:ext>
            </a:extLst>
          </p:cNvPr>
          <p:cNvGrpSpPr/>
          <p:nvPr/>
        </p:nvGrpSpPr>
        <p:grpSpPr>
          <a:xfrm>
            <a:off x="542647" y="5151995"/>
            <a:ext cx="702410" cy="810002"/>
            <a:chOff x="2235189" y="3229250"/>
            <a:chExt cx="702410" cy="810002"/>
          </a:xfrm>
          <a:solidFill>
            <a:schemeClr val="bg1"/>
          </a:solidFill>
        </p:grpSpPr>
        <p:sp>
          <p:nvSpPr>
            <p:cNvPr id="35" name="Forma Livre: Forma 34">
              <a:extLst>
                <a:ext uri="{FF2B5EF4-FFF2-40B4-BE49-F238E27FC236}">
                  <a16:creationId xmlns:a16="http://schemas.microsoft.com/office/drawing/2014/main" id="{0EB8685C-4486-B18D-150E-6750F8DCDBB8}"/>
                </a:ext>
              </a:extLst>
            </p:cNvPr>
            <p:cNvSpPr/>
            <p:nvPr/>
          </p:nvSpPr>
          <p:spPr>
            <a:xfrm>
              <a:off x="2261441" y="3525739"/>
              <a:ext cx="189003" cy="459512"/>
            </a:xfrm>
            <a:custGeom>
              <a:avLst/>
              <a:gdLst>
                <a:gd name="connsiteX0" fmla="*/ 177656 w 189003"/>
                <a:gd name="connsiteY0" fmla="*/ 135512 h 459512"/>
                <a:gd name="connsiteX1" fmla="*/ 126356 w 189003"/>
                <a:gd name="connsiteY1" fmla="*/ 127008 h 459512"/>
                <a:gd name="connsiteX2" fmla="*/ 160710 w 189003"/>
                <a:gd name="connsiteY2" fmla="*/ 80637 h 459512"/>
                <a:gd name="connsiteX3" fmla="*/ 146667 w 189003"/>
                <a:gd name="connsiteY3" fmla="*/ 24667 h 459512"/>
                <a:gd name="connsiteX4" fmla="*/ 94500 w 189003"/>
                <a:gd name="connsiteY4" fmla="*/ 0 h 459512"/>
                <a:gd name="connsiteX5" fmla="*/ 42332 w 189003"/>
                <a:gd name="connsiteY5" fmla="*/ 24667 h 459512"/>
                <a:gd name="connsiteX6" fmla="*/ 28291 w 189003"/>
                <a:gd name="connsiteY6" fmla="*/ 80637 h 459512"/>
                <a:gd name="connsiteX7" fmla="*/ 62644 w 189003"/>
                <a:gd name="connsiteY7" fmla="*/ 127008 h 459512"/>
                <a:gd name="connsiteX8" fmla="*/ 11344 w 189003"/>
                <a:gd name="connsiteY8" fmla="*/ 135512 h 459512"/>
                <a:gd name="connsiteX9" fmla="*/ 1 w 189003"/>
                <a:gd name="connsiteY9" fmla="*/ 149012 h 459512"/>
                <a:gd name="connsiteX10" fmla="*/ 1 w 189003"/>
                <a:gd name="connsiteY10" fmla="*/ 311012 h 459512"/>
                <a:gd name="connsiteX11" fmla="*/ 3955 w 189003"/>
                <a:gd name="connsiteY11" fmla="*/ 320559 h 459512"/>
                <a:gd name="connsiteX12" fmla="*/ 13501 w 189003"/>
                <a:gd name="connsiteY12" fmla="*/ 324512 h 459512"/>
                <a:gd name="connsiteX13" fmla="*/ 30377 w 189003"/>
                <a:gd name="connsiteY13" fmla="*/ 324512 h 459512"/>
                <a:gd name="connsiteX14" fmla="*/ 40503 w 189003"/>
                <a:gd name="connsiteY14" fmla="*/ 447091 h 459512"/>
                <a:gd name="connsiteX15" fmla="*/ 54003 w 189003"/>
                <a:gd name="connsiteY15" fmla="*/ 459512 h 459512"/>
                <a:gd name="connsiteX16" fmla="*/ 135003 w 189003"/>
                <a:gd name="connsiteY16" fmla="*/ 459512 h 459512"/>
                <a:gd name="connsiteX17" fmla="*/ 148503 w 189003"/>
                <a:gd name="connsiteY17" fmla="*/ 447091 h 459512"/>
                <a:gd name="connsiteX18" fmla="*/ 158627 w 189003"/>
                <a:gd name="connsiteY18" fmla="*/ 324512 h 459512"/>
                <a:gd name="connsiteX19" fmla="*/ 175503 w 189003"/>
                <a:gd name="connsiteY19" fmla="*/ 324512 h 459512"/>
                <a:gd name="connsiteX20" fmla="*/ 185050 w 189003"/>
                <a:gd name="connsiteY20" fmla="*/ 320559 h 459512"/>
                <a:gd name="connsiteX21" fmla="*/ 189003 w 189003"/>
                <a:gd name="connsiteY21" fmla="*/ 311012 h 459512"/>
                <a:gd name="connsiteX22" fmla="*/ 189003 w 189003"/>
                <a:gd name="connsiteY22" fmla="*/ 149012 h 459512"/>
                <a:gd name="connsiteX23" fmla="*/ 177661 w 189003"/>
                <a:gd name="connsiteY23" fmla="*/ 135512 h 459512"/>
                <a:gd name="connsiteX24" fmla="*/ 94500 w 189003"/>
                <a:gd name="connsiteY24" fmla="*/ 27512 h 459512"/>
                <a:gd name="connsiteX25" fmla="*/ 123138 w 189003"/>
                <a:gd name="connsiteY25" fmla="*/ 39374 h 459512"/>
                <a:gd name="connsiteX26" fmla="*/ 134998 w 189003"/>
                <a:gd name="connsiteY26" fmla="*/ 68011 h 459512"/>
                <a:gd name="connsiteX27" fmla="*/ 123138 w 189003"/>
                <a:gd name="connsiteY27" fmla="*/ 96649 h 459512"/>
                <a:gd name="connsiteX28" fmla="*/ 94500 w 189003"/>
                <a:gd name="connsiteY28" fmla="*/ 108511 h 459512"/>
                <a:gd name="connsiteX29" fmla="*/ 65861 w 189003"/>
                <a:gd name="connsiteY29" fmla="*/ 96649 h 459512"/>
                <a:gd name="connsiteX30" fmla="*/ 54001 w 189003"/>
                <a:gd name="connsiteY30" fmla="*/ 68011 h 459512"/>
                <a:gd name="connsiteX31" fmla="*/ 65861 w 189003"/>
                <a:gd name="connsiteY31" fmla="*/ 39374 h 459512"/>
                <a:gd name="connsiteX32" fmla="*/ 94500 w 189003"/>
                <a:gd name="connsiteY32" fmla="*/ 27512 h 459512"/>
                <a:gd name="connsiteX33" fmla="*/ 162000 w 189003"/>
                <a:gd name="connsiteY33" fmla="*/ 297512 h 459512"/>
                <a:gd name="connsiteX34" fmla="*/ 146204 w 189003"/>
                <a:gd name="connsiteY34" fmla="*/ 297512 h 459512"/>
                <a:gd name="connsiteX35" fmla="*/ 132704 w 189003"/>
                <a:gd name="connsiteY35" fmla="*/ 309934 h 459512"/>
                <a:gd name="connsiteX36" fmla="*/ 122580 w 189003"/>
                <a:gd name="connsiteY36" fmla="*/ 432512 h 459512"/>
                <a:gd name="connsiteX37" fmla="*/ 66421 w 189003"/>
                <a:gd name="connsiteY37" fmla="*/ 432512 h 459512"/>
                <a:gd name="connsiteX38" fmla="*/ 56164 w 189003"/>
                <a:gd name="connsiteY38" fmla="*/ 309934 h 459512"/>
                <a:gd name="connsiteX39" fmla="*/ 56158 w 189003"/>
                <a:gd name="connsiteY39" fmla="*/ 309934 h 459512"/>
                <a:gd name="connsiteX40" fmla="*/ 42658 w 189003"/>
                <a:gd name="connsiteY40" fmla="*/ 297512 h 459512"/>
                <a:gd name="connsiteX41" fmla="*/ 27001 w 189003"/>
                <a:gd name="connsiteY41" fmla="*/ 297512 h 459512"/>
                <a:gd name="connsiteX42" fmla="*/ 27001 w 189003"/>
                <a:gd name="connsiteY42" fmla="*/ 160488 h 459512"/>
                <a:gd name="connsiteX43" fmla="*/ 94501 w 189003"/>
                <a:gd name="connsiteY43" fmla="*/ 149012 h 459512"/>
                <a:gd name="connsiteX44" fmla="*/ 162001 w 189003"/>
                <a:gd name="connsiteY44" fmla="*/ 160355 h 45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89003" h="459512">
                  <a:moveTo>
                    <a:pt x="177656" y="135512"/>
                  </a:moveTo>
                  <a:lnTo>
                    <a:pt x="126356" y="127008"/>
                  </a:lnTo>
                  <a:cubicBezTo>
                    <a:pt x="144172" y="117469"/>
                    <a:pt x="156774" y="100454"/>
                    <a:pt x="160710" y="80637"/>
                  </a:cubicBezTo>
                  <a:cubicBezTo>
                    <a:pt x="164639" y="60821"/>
                    <a:pt x="159486" y="40282"/>
                    <a:pt x="146667" y="24667"/>
                  </a:cubicBezTo>
                  <a:cubicBezTo>
                    <a:pt x="133849" y="9052"/>
                    <a:pt x="114700" y="0"/>
                    <a:pt x="94500" y="0"/>
                  </a:cubicBezTo>
                  <a:cubicBezTo>
                    <a:pt x="74299" y="0"/>
                    <a:pt x="55150" y="9053"/>
                    <a:pt x="42332" y="24667"/>
                  </a:cubicBezTo>
                  <a:cubicBezTo>
                    <a:pt x="29514" y="40282"/>
                    <a:pt x="24361" y="60823"/>
                    <a:pt x="28291" y="80637"/>
                  </a:cubicBezTo>
                  <a:cubicBezTo>
                    <a:pt x="32227" y="100454"/>
                    <a:pt x="44829" y="117467"/>
                    <a:pt x="62644" y="127008"/>
                  </a:cubicBezTo>
                  <a:lnTo>
                    <a:pt x="11344" y="135512"/>
                  </a:lnTo>
                  <a:cubicBezTo>
                    <a:pt x="4739" y="136578"/>
                    <a:pt x="-82" y="142322"/>
                    <a:pt x="1" y="149012"/>
                  </a:cubicBezTo>
                  <a:lnTo>
                    <a:pt x="1" y="311012"/>
                  </a:lnTo>
                  <a:cubicBezTo>
                    <a:pt x="1" y="314592"/>
                    <a:pt x="1424" y="318028"/>
                    <a:pt x="3955" y="320559"/>
                  </a:cubicBezTo>
                  <a:cubicBezTo>
                    <a:pt x="6486" y="323090"/>
                    <a:pt x="9922" y="324512"/>
                    <a:pt x="13501" y="324512"/>
                  </a:cubicBezTo>
                  <a:lnTo>
                    <a:pt x="30377" y="324512"/>
                  </a:lnTo>
                  <a:lnTo>
                    <a:pt x="40503" y="447091"/>
                  </a:lnTo>
                  <a:cubicBezTo>
                    <a:pt x="41069" y="454125"/>
                    <a:pt x="46950" y="459535"/>
                    <a:pt x="54003" y="459512"/>
                  </a:cubicBezTo>
                  <a:lnTo>
                    <a:pt x="135003" y="459512"/>
                  </a:lnTo>
                  <a:cubicBezTo>
                    <a:pt x="142053" y="459535"/>
                    <a:pt x="147936" y="454125"/>
                    <a:pt x="148503" y="447091"/>
                  </a:cubicBezTo>
                  <a:lnTo>
                    <a:pt x="158627" y="324512"/>
                  </a:lnTo>
                  <a:lnTo>
                    <a:pt x="175503" y="324512"/>
                  </a:lnTo>
                  <a:cubicBezTo>
                    <a:pt x="179082" y="324512"/>
                    <a:pt x="182518" y="323090"/>
                    <a:pt x="185050" y="320559"/>
                  </a:cubicBezTo>
                  <a:cubicBezTo>
                    <a:pt x="187580" y="318028"/>
                    <a:pt x="189003" y="314592"/>
                    <a:pt x="189003" y="311012"/>
                  </a:cubicBezTo>
                  <a:lnTo>
                    <a:pt x="189003" y="149012"/>
                  </a:lnTo>
                  <a:cubicBezTo>
                    <a:pt x="189087" y="142322"/>
                    <a:pt x="184266" y="136578"/>
                    <a:pt x="177661" y="135512"/>
                  </a:cubicBezTo>
                  <a:close/>
                  <a:moveTo>
                    <a:pt x="94500" y="27512"/>
                  </a:moveTo>
                  <a:cubicBezTo>
                    <a:pt x="105239" y="27512"/>
                    <a:pt x="115546" y="31780"/>
                    <a:pt x="123138" y="39374"/>
                  </a:cubicBezTo>
                  <a:cubicBezTo>
                    <a:pt x="130730" y="46966"/>
                    <a:pt x="134998" y="57274"/>
                    <a:pt x="134998" y="68011"/>
                  </a:cubicBezTo>
                  <a:cubicBezTo>
                    <a:pt x="134998" y="78751"/>
                    <a:pt x="130732" y="89058"/>
                    <a:pt x="123138" y="96649"/>
                  </a:cubicBezTo>
                  <a:cubicBezTo>
                    <a:pt x="115544" y="104243"/>
                    <a:pt x="105238" y="108511"/>
                    <a:pt x="94500" y="108511"/>
                  </a:cubicBezTo>
                  <a:cubicBezTo>
                    <a:pt x="83761" y="108511"/>
                    <a:pt x="73453" y="104243"/>
                    <a:pt x="65861" y="96649"/>
                  </a:cubicBezTo>
                  <a:cubicBezTo>
                    <a:pt x="58269" y="89057"/>
                    <a:pt x="54001" y="78751"/>
                    <a:pt x="54001" y="68011"/>
                  </a:cubicBezTo>
                  <a:cubicBezTo>
                    <a:pt x="54001" y="57274"/>
                    <a:pt x="58267" y="46966"/>
                    <a:pt x="65861" y="39374"/>
                  </a:cubicBezTo>
                  <a:cubicBezTo>
                    <a:pt x="73455" y="31780"/>
                    <a:pt x="83761" y="27512"/>
                    <a:pt x="94500" y="27512"/>
                  </a:cubicBezTo>
                  <a:close/>
                  <a:moveTo>
                    <a:pt x="162000" y="297512"/>
                  </a:moveTo>
                  <a:lnTo>
                    <a:pt x="146204" y="297512"/>
                  </a:lnTo>
                  <a:cubicBezTo>
                    <a:pt x="139153" y="297488"/>
                    <a:pt x="133270" y="302900"/>
                    <a:pt x="132704" y="309934"/>
                  </a:cubicBezTo>
                  <a:lnTo>
                    <a:pt x="122580" y="432512"/>
                  </a:lnTo>
                  <a:lnTo>
                    <a:pt x="66421" y="432512"/>
                  </a:lnTo>
                  <a:lnTo>
                    <a:pt x="56164" y="309934"/>
                  </a:lnTo>
                  <a:lnTo>
                    <a:pt x="56158" y="309934"/>
                  </a:lnTo>
                  <a:cubicBezTo>
                    <a:pt x="55598" y="302900"/>
                    <a:pt x="49715" y="297488"/>
                    <a:pt x="42658" y="297512"/>
                  </a:cubicBezTo>
                  <a:lnTo>
                    <a:pt x="27001" y="297512"/>
                  </a:lnTo>
                  <a:lnTo>
                    <a:pt x="27001" y="160488"/>
                  </a:lnTo>
                  <a:lnTo>
                    <a:pt x="94501" y="149012"/>
                  </a:lnTo>
                  <a:lnTo>
                    <a:pt x="162001" y="160355"/>
                  </a:lnTo>
                  <a:close/>
                </a:path>
              </a:pathLst>
            </a:custGeom>
            <a:grpFill/>
            <a:ln w="15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6" name="Forma Livre: Forma 35">
              <a:extLst>
                <a:ext uri="{FF2B5EF4-FFF2-40B4-BE49-F238E27FC236}">
                  <a16:creationId xmlns:a16="http://schemas.microsoft.com/office/drawing/2014/main" id="{8D4D28B2-BC04-192E-C2A1-A0805785B233}"/>
                </a:ext>
              </a:extLst>
            </p:cNvPr>
            <p:cNvSpPr/>
            <p:nvPr/>
          </p:nvSpPr>
          <p:spPr>
            <a:xfrm>
              <a:off x="2477438" y="4012252"/>
              <a:ext cx="27000" cy="27000"/>
            </a:xfrm>
            <a:custGeom>
              <a:avLst/>
              <a:gdLst>
                <a:gd name="connsiteX0" fmla="*/ 0 w 27000"/>
                <a:gd name="connsiteY0" fmla="*/ 0 h 27000"/>
                <a:gd name="connsiteX1" fmla="*/ 27000 w 27000"/>
                <a:gd name="connsiteY1" fmla="*/ 0 h 27000"/>
                <a:gd name="connsiteX2" fmla="*/ 27000 w 27000"/>
                <a:gd name="connsiteY2" fmla="*/ 27000 h 27000"/>
                <a:gd name="connsiteX3" fmla="*/ 0 w 27000"/>
                <a:gd name="connsiteY3" fmla="*/ 27000 h 2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000" h="27000">
                  <a:moveTo>
                    <a:pt x="0" y="0"/>
                  </a:moveTo>
                  <a:lnTo>
                    <a:pt x="27000" y="0"/>
                  </a:lnTo>
                  <a:lnTo>
                    <a:pt x="27000" y="27000"/>
                  </a:lnTo>
                  <a:lnTo>
                    <a:pt x="0" y="27000"/>
                  </a:lnTo>
                  <a:close/>
                </a:path>
              </a:pathLst>
            </a:custGeom>
            <a:grpFill/>
            <a:ln w="15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7" name="Forma Livre: Forma 36">
              <a:extLst>
                <a:ext uri="{FF2B5EF4-FFF2-40B4-BE49-F238E27FC236}">
                  <a16:creationId xmlns:a16="http://schemas.microsoft.com/office/drawing/2014/main" id="{B7D3796A-E7E7-AAEA-912D-ADC68DD0920D}"/>
                </a:ext>
              </a:extLst>
            </p:cNvPr>
            <p:cNvSpPr/>
            <p:nvPr/>
          </p:nvSpPr>
          <p:spPr>
            <a:xfrm>
              <a:off x="2396438" y="4012252"/>
              <a:ext cx="54000" cy="27000"/>
            </a:xfrm>
            <a:custGeom>
              <a:avLst/>
              <a:gdLst>
                <a:gd name="connsiteX0" fmla="*/ 0 w 54000"/>
                <a:gd name="connsiteY0" fmla="*/ 0 h 27000"/>
                <a:gd name="connsiteX1" fmla="*/ 54000 w 54000"/>
                <a:gd name="connsiteY1" fmla="*/ 0 h 27000"/>
                <a:gd name="connsiteX2" fmla="*/ 54000 w 54000"/>
                <a:gd name="connsiteY2" fmla="*/ 27000 h 27000"/>
                <a:gd name="connsiteX3" fmla="*/ 0 w 54000"/>
                <a:gd name="connsiteY3" fmla="*/ 27000 h 2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000" h="27000">
                  <a:moveTo>
                    <a:pt x="0" y="0"/>
                  </a:moveTo>
                  <a:lnTo>
                    <a:pt x="54000" y="0"/>
                  </a:lnTo>
                  <a:lnTo>
                    <a:pt x="54000" y="27000"/>
                  </a:lnTo>
                  <a:lnTo>
                    <a:pt x="0" y="27000"/>
                  </a:lnTo>
                  <a:close/>
                </a:path>
              </a:pathLst>
            </a:custGeom>
            <a:grpFill/>
            <a:ln w="15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8" name="Forma Livre: Forma 37">
              <a:extLst>
                <a:ext uri="{FF2B5EF4-FFF2-40B4-BE49-F238E27FC236}">
                  <a16:creationId xmlns:a16="http://schemas.microsoft.com/office/drawing/2014/main" id="{F4BD806F-3B22-E023-4A37-8C9F40E53050}"/>
                </a:ext>
              </a:extLst>
            </p:cNvPr>
            <p:cNvSpPr/>
            <p:nvPr/>
          </p:nvSpPr>
          <p:spPr>
            <a:xfrm>
              <a:off x="2666438" y="4012252"/>
              <a:ext cx="27000" cy="27000"/>
            </a:xfrm>
            <a:custGeom>
              <a:avLst/>
              <a:gdLst>
                <a:gd name="connsiteX0" fmla="*/ 0 w 27000"/>
                <a:gd name="connsiteY0" fmla="*/ 0 h 27000"/>
                <a:gd name="connsiteX1" fmla="*/ 27000 w 27000"/>
                <a:gd name="connsiteY1" fmla="*/ 0 h 27000"/>
                <a:gd name="connsiteX2" fmla="*/ 27000 w 27000"/>
                <a:gd name="connsiteY2" fmla="*/ 27000 h 27000"/>
                <a:gd name="connsiteX3" fmla="*/ 0 w 27000"/>
                <a:gd name="connsiteY3" fmla="*/ 27000 h 2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000" h="27000">
                  <a:moveTo>
                    <a:pt x="0" y="0"/>
                  </a:moveTo>
                  <a:lnTo>
                    <a:pt x="27000" y="0"/>
                  </a:lnTo>
                  <a:lnTo>
                    <a:pt x="27000" y="27000"/>
                  </a:lnTo>
                  <a:lnTo>
                    <a:pt x="0" y="27000"/>
                  </a:lnTo>
                  <a:close/>
                </a:path>
              </a:pathLst>
            </a:custGeom>
            <a:grpFill/>
            <a:ln w="15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9" name="Forma Livre: Forma 38">
              <a:extLst>
                <a:ext uri="{FF2B5EF4-FFF2-40B4-BE49-F238E27FC236}">
                  <a16:creationId xmlns:a16="http://schemas.microsoft.com/office/drawing/2014/main" id="{70713A40-09FB-489F-177A-B435209AA0E7}"/>
                </a:ext>
              </a:extLst>
            </p:cNvPr>
            <p:cNvSpPr/>
            <p:nvPr/>
          </p:nvSpPr>
          <p:spPr>
            <a:xfrm>
              <a:off x="2720438" y="4012252"/>
              <a:ext cx="54000" cy="27000"/>
            </a:xfrm>
            <a:custGeom>
              <a:avLst/>
              <a:gdLst>
                <a:gd name="connsiteX0" fmla="*/ 0 w 54000"/>
                <a:gd name="connsiteY0" fmla="*/ 0 h 27000"/>
                <a:gd name="connsiteX1" fmla="*/ 54000 w 54000"/>
                <a:gd name="connsiteY1" fmla="*/ 0 h 27000"/>
                <a:gd name="connsiteX2" fmla="*/ 54000 w 54000"/>
                <a:gd name="connsiteY2" fmla="*/ 27000 h 27000"/>
                <a:gd name="connsiteX3" fmla="*/ 0 w 54000"/>
                <a:gd name="connsiteY3" fmla="*/ 27000 h 2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000" h="27000">
                  <a:moveTo>
                    <a:pt x="0" y="0"/>
                  </a:moveTo>
                  <a:lnTo>
                    <a:pt x="54000" y="0"/>
                  </a:lnTo>
                  <a:lnTo>
                    <a:pt x="54000" y="27000"/>
                  </a:lnTo>
                  <a:lnTo>
                    <a:pt x="0" y="27000"/>
                  </a:lnTo>
                  <a:close/>
                </a:path>
              </a:pathLst>
            </a:custGeom>
            <a:grpFill/>
            <a:ln w="15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0" name="Forma Livre: Forma 39">
              <a:extLst>
                <a:ext uri="{FF2B5EF4-FFF2-40B4-BE49-F238E27FC236}">
                  <a16:creationId xmlns:a16="http://schemas.microsoft.com/office/drawing/2014/main" id="{5D578BD5-4846-C58A-20BD-1CB2E6020C81}"/>
                </a:ext>
              </a:extLst>
            </p:cNvPr>
            <p:cNvSpPr/>
            <p:nvPr/>
          </p:nvSpPr>
          <p:spPr>
            <a:xfrm>
              <a:off x="2490941" y="3579739"/>
              <a:ext cx="215967" cy="459513"/>
            </a:xfrm>
            <a:custGeom>
              <a:avLst/>
              <a:gdLst>
                <a:gd name="connsiteX0" fmla="*/ 177656 w 215967"/>
                <a:gd name="connsiteY0" fmla="*/ 135512 h 459513"/>
                <a:gd name="connsiteX1" fmla="*/ 126356 w 215967"/>
                <a:gd name="connsiteY1" fmla="*/ 127008 h 459513"/>
                <a:gd name="connsiteX2" fmla="*/ 160710 w 215967"/>
                <a:gd name="connsiteY2" fmla="*/ 80637 h 459513"/>
                <a:gd name="connsiteX3" fmla="*/ 146667 w 215967"/>
                <a:gd name="connsiteY3" fmla="*/ 24667 h 459513"/>
                <a:gd name="connsiteX4" fmla="*/ 94500 w 215967"/>
                <a:gd name="connsiteY4" fmla="*/ 0 h 459513"/>
                <a:gd name="connsiteX5" fmla="*/ 42332 w 215967"/>
                <a:gd name="connsiteY5" fmla="*/ 24667 h 459513"/>
                <a:gd name="connsiteX6" fmla="*/ 28291 w 215967"/>
                <a:gd name="connsiteY6" fmla="*/ 80637 h 459513"/>
                <a:gd name="connsiteX7" fmla="*/ 62644 w 215967"/>
                <a:gd name="connsiteY7" fmla="*/ 127008 h 459513"/>
                <a:gd name="connsiteX8" fmla="*/ 11344 w 215967"/>
                <a:gd name="connsiteY8" fmla="*/ 135512 h 459513"/>
                <a:gd name="connsiteX9" fmla="*/ 1 w 215967"/>
                <a:gd name="connsiteY9" fmla="*/ 149012 h 459513"/>
                <a:gd name="connsiteX10" fmla="*/ 1 w 215967"/>
                <a:gd name="connsiteY10" fmla="*/ 311012 h 459513"/>
                <a:gd name="connsiteX11" fmla="*/ 3955 w 215967"/>
                <a:gd name="connsiteY11" fmla="*/ 320559 h 459513"/>
                <a:gd name="connsiteX12" fmla="*/ 13501 w 215967"/>
                <a:gd name="connsiteY12" fmla="*/ 324512 h 459513"/>
                <a:gd name="connsiteX13" fmla="*/ 30377 w 215967"/>
                <a:gd name="connsiteY13" fmla="*/ 324512 h 459513"/>
                <a:gd name="connsiteX14" fmla="*/ 40503 w 215967"/>
                <a:gd name="connsiteY14" fmla="*/ 447091 h 459513"/>
                <a:gd name="connsiteX15" fmla="*/ 54003 w 215967"/>
                <a:gd name="connsiteY15" fmla="*/ 459512 h 459513"/>
                <a:gd name="connsiteX16" fmla="*/ 135003 w 215967"/>
                <a:gd name="connsiteY16" fmla="*/ 459512 h 459513"/>
                <a:gd name="connsiteX17" fmla="*/ 148503 w 215967"/>
                <a:gd name="connsiteY17" fmla="*/ 448169 h 459513"/>
                <a:gd name="connsiteX18" fmla="*/ 159977 w 215967"/>
                <a:gd name="connsiteY18" fmla="*/ 378512 h 459513"/>
                <a:gd name="connsiteX19" fmla="*/ 202501 w 215967"/>
                <a:gd name="connsiteY19" fmla="*/ 378512 h 459513"/>
                <a:gd name="connsiteX20" fmla="*/ 212627 w 215967"/>
                <a:gd name="connsiteY20" fmla="*/ 373921 h 459513"/>
                <a:gd name="connsiteX21" fmla="*/ 215868 w 215967"/>
                <a:gd name="connsiteY21" fmla="*/ 363391 h 459513"/>
                <a:gd name="connsiteX22" fmla="*/ 188868 w 215967"/>
                <a:gd name="connsiteY22" fmla="*/ 147391 h 459513"/>
                <a:gd name="connsiteX23" fmla="*/ 177660 w 215967"/>
                <a:gd name="connsiteY23" fmla="*/ 135512 h 459513"/>
                <a:gd name="connsiteX24" fmla="*/ 94500 w 215967"/>
                <a:gd name="connsiteY24" fmla="*/ 27512 h 459513"/>
                <a:gd name="connsiteX25" fmla="*/ 123138 w 215967"/>
                <a:gd name="connsiteY25" fmla="*/ 39374 h 459513"/>
                <a:gd name="connsiteX26" fmla="*/ 134998 w 215967"/>
                <a:gd name="connsiteY26" fmla="*/ 68012 h 459513"/>
                <a:gd name="connsiteX27" fmla="*/ 123138 w 215967"/>
                <a:gd name="connsiteY27" fmla="*/ 96649 h 459513"/>
                <a:gd name="connsiteX28" fmla="*/ 94500 w 215967"/>
                <a:gd name="connsiteY28" fmla="*/ 108511 h 459513"/>
                <a:gd name="connsiteX29" fmla="*/ 65861 w 215967"/>
                <a:gd name="connsiteY29" fmla="*/ 96649 h 459513"/>
                <a:gd name="connsiteX30" fmla="*/ 54001 w 215967"/>
                <a:gd name="connsiteY30" fmla="*/ 68012 h 459513"/>
                <a:gd name="connsiteX31" fmla="*/ 65861 w 215967"/>
                <a:gd name="connsiteY31" fmla="*/ 39374 h 459513"/>
                <a:gd name="connsiteX32" fmla="*/ 94500 w 215967"/>
                <a:gd name="connsiteY32" fmla="*/ 27512 h 459513"/>
                <a:gd name="connsiteX33" fmla="*/ 148500 w 215967"/>
                <a:gd name="connsiteY33" fmla="*/ 351512 h 459513"/>
                <a:gd name="connsiteX34" fmla="*/ 135000 w 215967"/>
                <a:gd name="connsiteY34" fmla="*/ 362855 h 459513"/>
                <a:gd name="connsiteX35" fmla="*/ 123525 w 215967"/>
                <a:gd name="connsiteY35" fmla="*/ 432512 h 459513"/>
                <a:gd name="connsiteX36" fmla="*/ 66420 w 215967"/>
                <a:gd name="connsiteY36" fmla="*/ 432512 h 459513"/>
                <a:gd name="connsiteX37" fmla="*/ 56163 w 215967"/>
                <a:gd name="connsiteY37" fmla="*/ 309934 h 459513"/>
                <a:gd name="connsiteX38" fmla="*/ 56156 w 215967"/>
                <a:gd name="connsiteY38" fmla="*/ 309934 h 459513"/>
                <a:gd name="connsiteX39" fmla="*/ 42656 w 215967"/>
                <a:gd name="connsiteY39" fmla="*/ 297512 h 459513"/>
                <a:gd name="connsiteX40" fmla="*/ 27000 w 215967"/>
                <a:gd name="connsiteY40" fmla="*/ 297512 h 459513"/>
                <a:gd name="connsiteX41" fmla="*/ 27000 w 215967"/>
                <a:gd name="connsiteY41" fmla="*/ 160488 h 459513"/>
                <a:gd name="connsiteX42" fmla="*/ 94500 w 215967"/>
                <a:gd name="connsiteY42" fmla="*/ 149012 h 459513"/>
                <a:gd name="connsiteX43" fmla="*/ 163350 w 215967"/>
                <a:gd name="connsiteY43" fmla="*/ 160488 h 459513"/>
                <a:gd name="connsiteX44" fmla="*/ 187245 w 215967"/>
                <a:gd name="connsiteY44" fmla="*/ 351509 h 459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215967" h="459513">
                  <a:moveTo>
                    <a:pt x="177656" y="135512"/>
                  </a:moveTo>
                  <a:lnTo>
                    <a:pt x="126356" y="127008"/>
                  </a:lnTo>
                  <a:cubicBezTo>
                    <a:pt x="144172" y="117469"/>
                    <a:pt x="156774" y="100454"/>
                    <a:pt x="160710" y="80637"/>
                  </a:cubicBezTo>
                  <a:cubicBezTo>
                    <a:pt x="164639" y="60821"/>
                    <a:pt x="159486" y="40282"/>
                    <a:pt x="146667" y="24667"/>
                  </a:cubicBezTo>
                  <a:cubicBezTo>
                    <a:pt x="133849" y="9052"/>
                    <a:pt x="114700" y="0"/>
                    <a:pt x="94500" y="0"/>
                  </a:cubicBezTo>
                  <a:cubicBezTo>
                    <a:pt x="74299" y="0"/>
                    <a:pt x="55150" y="9053"/>
                    <a:pt x="42332" y="24667"/>
                  </a:cubicBezTo>
                  <a:cubicBezTo>
                    <a:pt x="29514" y="40282"/>
                    <a:pt x="24361" y="60823"/>
                    <a:pt x="28291" y="80637"/>
                  </a:cubicBezTo>
                  <a:cubicBezTo>
                    <a:pt x="32227" y="100454"/>
                    <a:pt x="44829" y="117467"/>
                    <a:pt x="62644" y="127008"/>
                  </a:cubicBezTo>
                  <a:lnTo>
                    <a:pt x="11344" y="135512"/>
                  </a:lnTo>
                  <a:cubicBezTo>
                    <a:pt x="4739" y="136578"/>
                    <a:pt x="-82" y="142322"/>
                    <a:pt x="1" y="149012"/>
                  </a:cubicBezTo>
                  <a:lnTo>
                    <a:pt x="1" y="311012"/>
                  </a:lnTo>
                  <a:cubicBezTo>
                    <a:pt x="1" y="314592"/>
                    <a:pt x="1424" y="318028"/>
                    <a:pt x="3955" y="320559"/>
                  </a:cubicBezTo>
                  <a:cubicBezTo>
                    <a:pt x="6486" y="323090"/>
                    <a:pt x="9922" y="324512"/>
                    <a:pt x="13501" y="324512"/>
                  </a:cubicBezTo>
                  <a:lnTo>
                    <a:pt x="30377" y="324512"/>
                  </a:lnTo>
                  <a:lnTo>
                    <a:pt x="40503" y="447091"/>
                  </a:lnTo>
                  <a:cubicBezTo>
                    <a:pt x="41069" y="454125"/>
                    <a:pt x="46950" y="459535"/>
                    <a:pt x="54003" y="459512"/>
                  </a:cubicBezTo>
                  <a:lnTo>
                    <a:pt x="135003" y="459512"/>
                  </a:lnTo>
                  <a:cubicBezTo>
                    <a:pt x="141692" y="459597"/>
                    <a:pt x="147435" y="454776"/>
                    <a:pt x="148503" y="448169"/>
                  </a:cubicBezTo>
                  <a:lnTo>
                    <a:pt x="159977" y="378512"/>
                  </a:lnTo>
                  <a:lnTo>
                    <a:pt x="202501" y="378512"/>
                  </a:lnTo>
                  <a:cubicBezTo>
                    <a:pt x="206377" y="378506"/>
                    <a:pt x="210064" y="376837"/>
                    <a:pt x="212627" y="373921"/>
                  </a:cubicBezTo>
                  <a:cubicBezTo>
                    <a:pt x="215157" y="371032"/>
                    <a:pt x="216333" y="367206"/>
                    <a:pt x="215868" y="363391"/>
                  </a:cubicBezTo>
                  <a:lnTo>
                    <a:pt x="188868" y="147391"/>
                  </a:lnTo>
                  <a:cubicBezTo>
                    <a:pt x="188223" y="141364"/>
                    <a:pt x="183638" y="136507"/>
                    <a:pt x="177660" y="135512"/>
                  </a:cubicBezTo>
                  <a:close/>
                  <a:moveTo>
                    <a:pt x="94500" y="27512"/>
                  </a:moveTo>
                  <a:cubicBezTo>
                    <a:pt x="105239" y="27512"/>
                    <a:pt x="115546" y="31780"/>
                    <a:pt x="123138" y="39374"/>
                  </a:cubicBezTo>
                  <a:cubicBezTo>
                    <a:pt x="130730" y="46966"/>
                    <a:pt x="134998" y="57272"/>
                    <a:pt x="134998" y="68012"/>
                  </a:cubicBezTo>
                  <a:cubicBezTo>
                    <a:pt x="134998" y="78751"/>
                    <a:pt x="130732" y="89058"/>
                    <a:pt x="123138" y="96649"/>
                  </a:cubicBezTo>
                  <a:cubicBezTo>
                    <a:pt x="115544" y="104243"/>
                    <a:pt x="105238" y="108511"/>
                    <a:pt x="94500" y="108511"/>
                  </a:cubicBezTo>
                  <a:cubicBezTo>
                    <a:pt x="83761" y="108511"/>
                    <a:pt x="73453" y="104243"/>
                    <a:pt x="65861" y="96649"/>
                  </a:cubicBezTo>
                  <a:cubicBezTo>
                    <a:pt x="58269" y="89057"/>
                    <a:pt x="54001" y="78751"/>
                    <a:pt x="54001" y="68012"/>
                  </a:cubicBezTo>
                  <a:cubicBezTo>
                    <a:pt x="54001" y="57272"/>
                    <a:pt x="58267" y="46965"/>
                    <a:pt x="65861" y="39374"/>
                  </a:cubicBezTo>
                  <a:cubicBezTo>
                    <a:pt x="73455" y="31781"/>
                    <a:pt x="83761" y="27512"/>
                    <a:pt x="94500" y="27512"/>
                  </a:cubicBezTo>
                  <a:close/>
                  <a:moveTo>
                    <a:pt x="148500" y="351512"/>
                  </a:moveTo>
                  <a:cubicBezTo>
                    <a:pt x="141810" y="351427"/>
                    <a:pt x="136066" y="356249"/>
                    <a:pt x="135000" y="362855"/>
                  </a:cubicBezTo>
                  <a:lnTo>
                    <a:pt x="123525" y="432512"/>
                  </a:lnTo>
                  <a:lnTo>
                    <a:pt x="66420" y="432512"/>
                  </a:lnTo>
                  <a:lnTo>
                    <a:pt x="56163" y="309934"/>
                  </a:lnTo>
                  <a:lnTo>
                    <a:pt x="56156" y="309934"/>
                  </a:lnTo>
                  <a:cubicBezTo>
                    <a:pt x="55596" y="302900"/>
                    <a:pt x="49713" y="297488"/>
                    <a:pt x="42656" y="297512"/>
                  </a:cubicBezTo>
                  <a:lnTo>
                    <a:pt x="27000" y="297512"/>
                  </a:lnTo>
                  <a:lnTo>
                    <a:pt x="27000" y="160488"/>
                  </a:lnTo>
                  <a:lnTo>
                    <a:pt x="94500" y="149012"/>
                  </a:lnTo>
                  <a:lnTo>
                    <a:pt x="163350" y="160488"/>
                  </a:lnTo>
                  <a:lnTo>
                    <a:pt x="187245" y="351509"/>
                  </a:lnTo>
                  <a:close/>
                </a:path>
              </a:pathLst>
            </a:custGeom>
            <a:grpFill/>
            <a:ln w="15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1" name="Forma Livre: Forma 40">
              <a:extLst>
                <a:ext uri="{FF2B5EF4-FFF2-40B4-BE49-F238E27FC236}">
                  <a16:creationId xmlns:a16="http://schemas.microsoft.com/office/drawing/2014/main" id="{091ADBF3-DC81-B5C6-17B4-BA7429645F14}"/>
                </a:ext>
              </a:extLst>
            </p:cNvPr>
            <p:cNvSpPr/>
            <p:nvPr/>
          </p:nvSpPr>
          <p:spPr>
            <a:xfrm>
              <a:off x="2706914" y="3525739"/>
              <a:ext cx="216055" cy="459512"/>
            </a:xfrm>
            <a:custGeom>
              <a:avLst/>
              <a:gdLst>
                <a:gd name="connsiteX0" fmla="*/ 191183 w 216055"/>
                <a:gd name="connsiteY0" fmla="*/ 135512 h 459512"/>
                <a:gd name="connsiteX1" fmla="*/ 139883 w 216055"/>
                <a:gd name="connsiteY1" fmla="*/ 127008 h 459512"/>
                <a:gd name="connsiteX2" fmla="*/ 174237 w 216055"/>
                <a:gd name="connsiteY2" fmla="*/ 80637 h 459512"/>
                <a:gd name="connsiteX3" fmla="*/ 160194 w 216055"/>
                <a:gd name="connsiteY3" fmla="*/ 24667 h 459512"/>
                <a:gd name="connsiteX4" fmla="*/ 108026 w 216055"/>
                <a:gd name="connsiteY4" fmla="*/ 0 h 459512"/>
                <a:gd name="connsiteX5" fmla="*/ 55859 w 216055"/>
                <a:gd name="connsiteY5" fmla="*/ 24667 h 459512"/>
                <a:gd name="connsiteX6" fmla="*/ 41818 w 216055"/>
                <a:gd name="connsiteY6" fmla="*/ 80637 h 459512"/>
                <a:gd name="connsiteX7" fmla="*/ 76171 w 216055"/>
                <a:gd name="connsiteY7" fmla="*/ 127008 h 459512"/>
                <a:gd name="connsiteX8" fmla="*/ 24871 w 216055"/>
                <a:gd name="connsiteY8" fmla="*/ 135512 h 459512"/>
                <a:gd name="connsiteX9" fmla="*/ 13528 w 216055"/>
                <a:gd name="connsiteY9" fmla="*/ 147934 h 459512"/>
                <a:gd name="connsiteX10" fmla="*/ 28 w 216055"/>
                <a:gd name="connsiteY10" fmla="*/ 336934 h 459512"/>
                <a:gd name="connsiteX11" fmla="*/ 3674 w 216055"/>
                <a:gd name="connsiteY11" fmla="*/ 347058 h 459512"/>
                <a:gd name="connsiteX12" fmla="*/ 13528 w 216055"/>
                <a:gd name="connsiteY12" fmla="*/ 351512 h 459512"/>
                <a:gd name="connsiteX13" fmla="*/ 44174 w 216055"/>
                <a:gd name="connsiteY13" fmla="*/ 351512 h 459512"/>
                <a:gd name="connsiteX14" fmla="*/ 54028 w 216055"/>
                <a:gd name="connsiteY14" fmla="*/ 447362 h 459512"/>
                <a:gd name="connsiteX15" fmla="*/ 67528 w 216055"/>
                <a:gd name="connsiteY15" fmla="*/ 459512 h 459512"/>
                <a:gd name="connsiteX16" fmla="*/ 148528 w 216055"/>
                <a:gd name="connsiteY16" fmla="*/ 459512 h 459512"/>
                <a:gd name="connsiteX17" fmla="*/ 162028 w 216055"/>
                <a:gd name="connsiteY17" fmla="*/ 447362 h 459512"/>
                <a:gd name="connsiteX18" fmla="*/ 172020 w 216055"/>
                <a:gd name="connsiteY18" fmla="*/ 351512 h 459512"/>
                <a:gd name="connsiteX19" fmla="*/ 202528 w 216055"/>
                <a:gd name="connsiteY19" fmla="*/ 351512 h 459512"/>
                <a:gd name="connsiteX20" fmla="*/ 212381 w 216055"/>
                <a:gd name="connsiteY20" fmla="*/ 347191 h 459512"/>
                <a:gd name="connsiteX21" fmla="*/ 216028 w 216055"/>
                <a:gd name="connsiteY21" fmla="*/ 337066 h 459512"/>
                <a:gd name="connsiteX22" fmla="*/ 202528 w 216055"/>
                <a:gd name="connsiteY22" fmla="*/ 148066 h 459512"/>
                <a:gd name="connsiteX23" fmla="*/ 191185 w 216055"/>
                <a:gd name="connsiteY23" fmla="*/ 135512 h 459512"/>
                <a:gd name="connsiteX24" fmla="*/ 108026 w 216055"/>
                <a:gd name="connsiteY24" fmla="*/ 27512 h 459512"/>
                <a:gd name="connsiteX25" fmla="*/ 136665 w 216055"/>
                <a:gd name="connsiteY25" fmla="*/ 39374 h 459512"/>
                <a:gd name="connsiteX26" fmla="*/ 148527 w 216055"/>
                <a:gd name="connsiteY26" fmla="*/ 68011 h 459512"/>
                <a:gd name="connsiteX27" fmla="*/ 136665 w 216055"/>
                <a:gd name="connsiteY27" fmla="*/ 96649 h 459512"/>
                <a:gd name="connsiteX28" fmla="*/ 108026 w 216055"/>
                <a:gd name="connsiteY28" fmla="*/ 108511 h 459512"/>
                <a:gd name="connsiteX29" fmla="*/ 79388 w 216055"/>
                <a:gd name="connsiteY29" fmla="*/ 96649 h 459512"/>
                <a:gd name="connsiteX30" fmla="*/ 67528 w 216055"/>
                <a:gd name="connsiteY30" fmla="*/ 68011 h 459512"/>
                <a:gd name="connsiteX31" fmla="*/ 79388 w 216055"/>
                <a:gd name="connsiteY31" fmla="*/ 39374 h 459512"/>
                <a:gd name="connsiteX32" fmla="*/ 108026 w 216055"/>
                <a:gd name="connsiteY32" fmla="*/ 27512 h 459512"/>
                <a:gd name="connsiteX33" fmla="*/ 159731 w 216055"/>
                <a:gd name="connsiteY33" fmla="*/ 324512 h 459512"/>
                <a:gd name="connsiteX34" fmla="*/ 146231 w 216055"/>
                <a:gd name="connsiteY34" fmla="*/ 336662 h 459512"/>
                <a:gd name="connsiteX35" fmla="*/ 136377 w 216055"/>
                <a:gd name="connsiteY35" fmla="*/ 432512 h 459512"/>
                <a:gd name="connsiteX36" fmla="*/ 79676 w 216055"/>
                <a:gd name="connsiteY36" fmla="*/ 432512 h 459512"/>
                <a:gd name="connsiteX37" fmla="*/ 69685 w 216055"/>
                <a:gd name="connsiteY37" fmla="*/ 336662 h 459512"/>
                <a:gd name="connsiteX38" fmla="*/ 56185 w 216055"/>
                <a:gd name="connsiteY38" fmla="*/ 324512 h 459512"/>
                <a:gd name="connsiteX39" fmla="*/ 27835 w 216055"/>
                <a:gd name="connsiteY39" fmla="*/ 324512 h 459512"/>
                <a:gd name="connsiteX40" fmla="*/ 39581 w 216055"/>
                <a:gd name="connsiteY40" fmla="*/ 160615 h 459512"/>
                <a:gd name="connsiteX41" fmla="*/ 108026 w 216055"/>
                <a:gd name="connsiteY41" fmla="*/ 149008 h 459512"/>
                <a:gd name="connsiteX42" fmla="*/ 176333 w 216055"/>
                <a:gd name="connsiteY42" fmla="*/ 160482 h 459512"/>
                <a:gd name="connsiteX43" fmla="*/ 188079 w 216055"/>
                <a:gd name="connsiteY43" fmla="*/ 324503 h 45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16055" h="459512">
                  <a:moveTo>
                    <a:pt x="191183" y="135512"/>
                  </a:moveTo>
                  <a:lnTo>
                    <a:pt x="139883" y="127008"/>
                  </a:lnTo>
                  <a:cubicBezTo>
                    <a:pt x="157699" y="117469"/>
                    <a:pt x="170301" y="100454"/>
                    <a:pt x="174237" y="80637"/>
                  </a:cubicBezTo>
                  <a:cubicBezTo>
                    <a:pt x="178166" y="60821"/>
                    <a:pt x="173013" y="40282"/>
                    <a:pt x="160194" y="24667"/>
                  </a:cubicBezTo>
                  <a:cubicBezTo>
                    <a:pt x="147375" y="9052"/>
                    <a:pt x="128227" y="0"/>
                    <a:pt x="108026" y="0"/>
                  </a:cubicBezTo>
                  <a:cubicBezTo>
                    <a:pt x="87826" y="0"/>
                    <a:pt x="68677" y="9053"/>
                    <a:pt x="55859" y="24667"/>
                  </a:cubicBezTo>
                  <a:cubicBezTo>
                    <a:pt x="43041" y="40282"/>
                    <a:pt x="37888" y="60823"/>
                    <a:pt x="41818" y="80637"/>
                  </a:cubicBezTo>
                  <a:cubicBezTo>
                    <a:pt x="45754" y="100454"/>
                    <a:pt x="58356" y="117467"/>
                    <a:pt x="76171" y="127008"/>
                  </a:cubicBezTo>
                  <a:lnTo>
                    <a:pt x="24871" y="135512"/>
                  </a:lnTo>
                  <a:cubicBezTo>
                    <a:pt x="18658" y="136507"/>
                    <a:pt x="13951" y="141653"/>
                    <a:pt x="13528" y="147934"/>
                  </a:cubicBezTo>
                  <a:lnTo>
                    <a:pt x="28" y="336934"/>
                  </a:lnTo>
                  <a:cubicBezTo>
                    <a:pt x="-213" y="340664"/>
                    <a:pt x="1106" y="344335"/>
                    <a:pt x="3674" y="347058"/>
                  </a:cubicBezTo>
                  <a:cubicBezTo>
                    <a:pt x="6193" y="349849"/>
                    <a:pt x="9768" y="351464"/>
                    <a:pt x="13528" y="351512"/>
                  </a:cubicBezTo>
                  <a:lnTo>
                    <a:pt x="44174" y="351512"/>
                  </a:lnTo>
                  <a:lnTo>
                    <a:pt x="54028" y="447362"/>
                  </a:lnTo>
                  <a:cubicBezTo>
                    <a:pt x="54721" y="454287"/>
                    <a:pt x="60567" y="459548"/>
                    <a:pt x="67528" y="459512"/>
                  </a:cubicBezTo>
                  <a:lnTo>
                    <a:pt x="148528" y="459512"/>
                  </a:lnTo>
                  <a:cubicBezTo>
                    <a:pt x="155489" y="459548"/>
                    <a:pt x="161335" y="454287"/>
                    <a:pt x="162028" y="447362"/>
                  </a:cubicBezTo>
                  <a:lnTo>
                    <a:pt x="172020" y="351512"/>
                  </a:lnTo>
                  <a:lnTo>
                    <a:pt x="202528" y="351512"/>
                  </a:lnTo>
                  <a:cubicBezTo>
                    <a:pt x="206269" y="351500"/>
                    <a:pt x="209838" y="349934"/>
                    <a:pt x="212381" y="347191"/>
                  </a:cubicBezTo>
                  <a:cubicBezTo>
                    <a:pt x="214948" y="344468"/>
                    <a:pt x="216269" y="340803"/>
                    <a:pt x="216028" y="337066"/>
                  </a:cubicBezTo>
                  <a:lnTo>
                    <a:pt x="202528" y="148066"/>
                  </a:lnTo>
                  <a:cubicBezTo>
                    <a:pt x="202165" y="141738"/>
                    <a:pt x="197446" y="136518"/>
                    <a:pt x="191185" y="135512"/>
                  </a:cubicBezTo>
                  <a:close/>
                  <a:moveTo>
                    <a:pt x="108026" y="27512"/>
                  </a:moveTo>
                  <a:cubicBezTo>
                    <a:pt x="118766" y="27512"/>
                    <a:pt x="129073" y="31780"/>
                    <a:pt x="136665" y="39374"/>
                  </a:cubicBezTo>
                  <a:cubicBezTo>
                    <a:pt x="144257" y="46966"/>
                    <a:pt x="148527" y="57274"/>
                    <a:pt x="148527" y="68011"/>
                  </a:cubicBezTo>
                  <a:cubicBezTo>
                    <a:pt x="148527" y="78751"/>
                    <a:pt x="144259" y="89058"/>
                    <a:pt x="136665" y="96649"/>
                  </a:cubicBezTo>
                  <a:cubicBezTo>
                    <a:pt x="129071" y="104243"/>
                    <a:pt x="118765" y="108511"/>
                    <a:pt x="108026" y="108511"/>
                  </a:cubicBezTo>
                  <a:cubicBezTo>
                    <a:pt x="97288" y="108511"/>
                    <a:pt x="86980" y="104243"/>
                    <a:pt x="79388" y="96649"/>
                  </a:cubicBezTo>
                  <a:cubicBezTo>
                    <a:pt x="71796" y="89057"/>
                    <a:pt x="67528" y="78751"/>
                    <a:pt x="67528" y="68011"/>
                  </a:cubicBezTo>
                  <a:cubicBezTo>
                    <a:pt x="67528" y="57274"/>
                    <a:pt x="71794" y="46966"/>
                    <a:pt x="79388" y="39374"/>
                  </a:cubicBezTo>
                  <a:cubicBezTo>
                    <a:pt x="86982" y="31780"/>
                    <a:pt x="97288" y="27512"/>
                    <a:pt x="108026" y="27512"/>
                  </a:cubicBezTo>
                  <a:close/>
                  <a:moveTo>
                    <a:pt x="159731" y="324512"/>
                  </a:moveTo>
                  <a:cubicBezTo>
                    <a:pt x="152775" y="324477"/>
                    <a:pt x="146930" y="329738"/>
                    <a:pt x="146231" y="336662"/>
                  </a:cubicBezTo>
                  <a:lnTo>
                    <a:pt x="136377" y="432512"/>
                  </a:lnTo>
                  <a:lnTo>
                    <a:pt x="79676" y="432512"/>
                  </a:lnTo>
                  <a:lnTo>
                    <a:pt x="69685" y="336662"/>
                  </a:lnTo>
                  <a:cubicBezTo>
                    <a:pt x="68991" y="329738"/>
                    <a:pt x="63145" y="324477"/>
                    <a:pt x="56185" y="324512"/>
                  </a:cubicBezTo>
                  <a:lnTo>
                    <a:pt x="27835" y="324512"/>
                  </a:lnTo>
                  <a:lnTo>
                    <a:pt x="39581" y="160615"/>
                  </a:lnTo>
                  <a:lnTo>
                    <a:pt x="108026" y="149008"/>
                  </a:lnTo>
                  <a:lnTo>
                    <a:pt x="176333" y="160482"/>
                  </a:lnTo>
                  <a:lnTo>
                    <a:pt x="188079" y="324503"/>
                  </a:lnTo>
                  <a:close/>
                </a:path>
              </a:pathLst>
            </a:custGeom>
            <a:grpFill/>
            <a:ln w="15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2" name="Forma Livre: Forma 41">
              <a:extLst>
                <a:ext uri="{FF2B5EF4-FFF2-40B4-BE49-F238E27FC236}">
                  <a16:creationId xmlns:a16="http://schemas.microsoft.com/office/drawing/2014/main" id="{65EB0FED-AC99-B332-AEDA-0E850BF4586E}"/>
                </a:ext>
              </a:extLst>
            </p:cNvPr>
            <p:cNvSpPr/>
            <p:nvPr/>
          </p:nvSpPr>
          <p:spPr>
            <a:xfrm>
              <a:off x="2235189" y="3229250"/>
              <a:ext cx="702410" cy="269998"/>
            </a:xfrm>
            <a:custGeom>
              <a:avLst/>
              <a:gdLst>
                <a:gd name="connsiteX0" fmla="*/ 701249 w 702410"/>
                <a:gd name="connsiteY0" fmla="*/ 238142 h 269998"/>
                <a:gd name="connsiteX1" fmla="*/ 686942 w 702410"/>
                <a:gd name="connsiteY1" fmla="*/ 201281 h 269998"/>
                <a:gd name="connsiteX2" fmla="*/ 350244 w 702410"/>
                <a:gd name="connsiteY2" fmla="*/ 0 h 269998"/>
                <a:gd name="connsiteX3" fmla="*/ 14086 w 702410"/>
                <a:gd name="connsiteY3" fmla="*/ 201420 h 269998"/>
                <a:gd name="connsiteX4" fmla="*/ 586 w 702410"/>
                <a:gd name="connsiteY4" fmla="*/ 238142 h 269998"/>
                <a:gd name="connsiteX5" fmla="*/ 8631 w 702410"/>
                <a:gd name="connsiteY5" fmla="*/ 254655 h 269998"/>
                <a:gd name="connsiteX6" fmla="*/ 25693 w 702410"/>
                <a:gd name="connsiteY6" fmla="*/ 247857 h 269998"/>
                <a:gd name="connsiteX7" fmla="*/ 37308 w 702410"/>
                <a:gd name="connsiteY7" fmla="*/ 230174 h 269998"/>
                <a:gd name="connsiteX8" fmla="*/ 77808 w 702410"/>
                <a:gd name="connsiteY8" fmla="*/ 212757 h 269998"/>
                <a:gd name="connsiteX9" fmla="*/ 111655 w 702410"/>
                <a:gd name="connsiteY9" fmla="*/ 224497 h 269998"/>
                <a:gd name="connsiteX10" fmla="*/ 127759 w 702410"/>
                <a:gd name="connsiteY10" fmla="*/ 256498 h 269998"/>
                <a:gd name="connsiteX11" fmla="*/ 141259 w 702410"/>
                <a:gd name="connsiteY11" fmla="*/ 269998 h 269998"/>
                <a:gd name="connsiteX12" fmla="*/ 154759 w 702410"/>
                <a:gd name="connsiteY12" fmla="*/ 256498 h 269998"/>
                <a:gd name="connsiteX13" fmla="*/ 171237 w 702410"/>
                <a:gd name="connsiteY13" fmla="*/ 224194 h 269998"/>
                <a:gd name="connsiteX14" fmla="*/ 205657 w 702410"/>
                <a:gd name="connsiteY14" fmla="*/ 212755 h 269998"/>
                <a:gd name="connsiteX15" fmla="*/ 239985 w 702410"/>
                <a:gd name="connsiteY15" fmla="*/ 224242 h 269998"/>
                <a:gd name="connsiteX16" fmla="*/ 256413 w 702410"/>
                <a:gd name="connsiteY16" fmla="*/ 256497 h 269998"/>
                <a:gd name="connsiteX17" fmla="*/ 269913 w 702410"/>
                <a:gd name="connsiteY17" fmla="*/ 269997 h 269998"/>
                <a:gd name="connsiteX18" fmla="*/ 283413 w 702410"/>
                <a:gd name="connsiteY18" fmla="*/ 256497 h 269998"/>
                <a:gd name="connsiteX19" fmla="*/ 350238 w 702410"/>
                <a:gd name="connsiteY19" fmla="*/ 212754 h 269998"/>
                <a:gd name="connsiteX20" fmla="*/ 417738 w 702410"/>
                <a:gd name="connsiteY20" fmla="*/ 256497 h 269998"/>
                <a:gd name="connsiteX21" fmla="*/ 431238 w 702410"/>
                <a:gd name="connsiteY21" fmla="*/ 269997 h 269998"/>
                <a:gd name="connsiteX22" fmla="*/ 444738 w 702410"/>
                <a:gd name="connsiteY22" fmla="*/ 256497 h 269998"/>
                <a:gd name="connsiteX23" fmla="*/ 461166 w 702410"/>
                <a:gd name="connsiteY23" fmla="*/ 224242 h 269998"/>
                <a:gd name="connsiteX24" fmla="*/ 495495 w 702410"/>
                <a:gd name="connsiteY24" fmla="*/ 212755 h 269998"/>
                <a:gd name="connsiteX25" fmla="*/ 529479 w 702410"/>
                <a:gd name="connsiteY25" fmla="*/ 224441 h 269998"/>
                <a:gd name="connsiteX26" fmla="*/ 545715 w 702410"/>
                <a:gd name="connsiteY26" fmla="*/ 256497 h 269998"/>
                <a:gd name="connsiteX27" fmla="*/ 559215 w 702410"/>
                <a:gd name="connsiteY27" fmla="*/ 269997 h 269998"/>
                <a:gd name="connsiteX28" fmla="*/ 572715 w 702410"/>
                <a:gd name="connsiteY28" fmla="*/ 256497 h 269998"/>
                <a:gd name="connsiteX29" fmla="*/ 589114 w 702410"/>
                <a:gd name="connsiteY29" fmla="*/ 224199 h 269998"/>
                <a:gd name="connsiteX30" fmla="*/ 623478 w 702410"/>
                <a:gd name="connsiteY30" fmla="*/ 212754 h 269998"/>
                <a:gd name="connsiteX31" fmla="*/ 663302 w 702410"/>
                <a:gd name="connsiteY31" fmla="*/ 229497 h 269998"/>
                <a:gd name="connsiteX32" fmla="*/ 676802 w 702410"/>
                <a:gd name="connsiteY32" fmla="*/ 249614 h 269998"/>
                <a:gd name="connsiteX33" fmla="*/ 694647 w 702410"/>
                <a:gd name="connsiteY33" fmla="*/ 255864 h 269998"/>
                <a:gd name="connsiteX34" fmla="*/ 701233 w 702410"/>
                <a:gd name="connsiteY34" fmla="*/ 238140 h 269998"/>
                <a:gd name="connsiteX35" fmla="*/ 137350 w 702410"/>
                <a:gd name="connsiteY35" fmla="*/ 212081 h 269998"/>
                <a:gd name="connsiteX36" fmla="*/ 77004 w 702410"/>
                <a:gd name="connsiteY36" fmla="*/ 185081 h 269998"/>
                <a:gd name="connsiteX37" fmla="*/ 50004 w 702410"/>
                <a:gd name="connsiteY37" fmla="*/ 189403 h 269998"/>
                <a:gd name="connsiteX38" fmla="*/ 222804 w 702410"/>
                <a:gd name="connsiteY38" fmla="*/ 49407 h 269998"/>
                <a:gd name="connsiteX39" fmla="*/ 137350 w 702410"/>
                <a:gd name="connsiteY39" fmla="*/ 212086 h 269998"/>
                <a:gd name="connsiteX40" fmla="*/ 255745 w 702410"/>
                <a:gd name="connsiteY40" fmla="*/ 199255 h 269998"/>
                <a:gd name="connsiteX41" fmla="*/ 255745 w 702410"/>
                <a:gd name="connsiteY41" fmla="*/ 202764 h 269998"/>
                <a:gd name="connsiteX42" fmla="*/ 255745 w 702410"/>
                <a:gd name="connsiteY42" fmla="*/ 202770 h 269998"/>
                <a:gd name="connsiteX43" fmla="*/ 205524 w 702410"/>
                <a:gd name="connsiteY43" fmla="*/ 185757 h 269998"/>
                <a:gd name="connsiteX44" fmla="*/ 167863 w 702410"/>
                <a:gd name="connsiteY44" fmla="*/ 194670 h 269998"/>
                <a:gd name="connsiteX45" fmla="*/ 293684 w 702410"/>
                <a:gd name="connsiteY45" fmla="*/ 37530 h 269998"/>
                <a:gd name="connsiteX46" fmla="*/ 255745 w 702410"/>
                <a:gd name="connsiteY46" fmla="*/ 199252 h 269998"/>
                <a:gd name="connsiteX47" fmla="*/ 417745 w 702410"/>
                <a:gd name="connsiteY47" fmla="*/ 206953 h 269998"/>
                <a:gd name="connsiteX48" fmla="*/ 350245 w 702410"/>
                <a:gd name="connsiteY48" fmla="*/ 185757 h 269998"/>
                <a:gd name="connsiteX49" fmla="*/ 282745 w 702410"/>
                <a:gd name="connsiteY49" fmla="*/ 206953 h 269998"/>
                <a:gd name="connsiteX50" fmla="*/ 282745 w 702410"/>
                <a:gd name="connsiteY50" fmla="*/ 199255 h 269998"/>
                <a:gd name="connsiteX51" fmla="*/ 350245 w 702410"/>
                <a:gd name="connsiteY51" fmla="*/ 26996 h 269998"/>
                <a:gd name="connsiteX52" fmla="*/ 417745 w 702410"/>
                <a:gd name="connsiteY52" fmla="*/ 199118 h 269998"/>
                <a:gd name="connsiteX53" fmla="*/ 417745 w 702410"/>
                <a:gd name="connsiteY53" fmla="*/ 206947 h 269998"/>
                <a:gd name="connsiteX54" fmla="*/ 494967 w 702410"/>
                <a:gd name="connsiteY54" fmla="*/ 185757 h 269998"/>
                <a:gd name="connsiteX55" fmla="*/ 444745 w 702410"/>
                <a:gd name="connsiteY55" fmla="*/ 202500 h 269998"/>
                <a:gd name="connsiteX56" fmla="*/ 444745 w 702410"/>
                <a:gd name="connsiteY56" fmla="*/ 198992 h 269998"/>
                <a:gd name="connsiteX57" fmla="*/ 406813 w 702410"/>
                <a:gd name="connsiteY57" fmla="*/ 36992 h 269998"/>
                <a:gd name="connsiteX58" fmla="*/ 532495 w 702410"/>
                <a:gd name="connsiteY58" fmla="*/ 194132 h 269998"/>
                <a:gd name="connsiteX59" fmla="*/ 532495 w 702410"/>
                <a:gd name="connsiteY59" fmla="*/ 194125 h 269998"/>
                <a:gd name="connsiteX60" fmla="*/ 494828 w 702410"/>
                <a:gd name="connsiteY60" fmla="*/ 185755 h 269998"/>
                <a:gd name="connsiteX61" fmla="*/ 623621 w 702410"/>
                <a:gd name="connsiteY61" fmla="*/ 185757 h 269998"/>
                <a:gd name="connsiteX62" fmla="*/ 563275 w 702410"/>
                <a:gd name="connsiteY62" fmla="*/ 212757 h 269998"/>
                <a:gd name="connsiteX63" fmla="*/ 477147 w 702410"/>
                <a:gd name="connsiteY63" fmla="*/ 49137 h 269998"/>
                <a:gd name="connsiteX64" fmla="*/ 650086 w 702410"/>
                <a:gd name="connsiteY64" fmla="*/ 190074 h 269998"/>
                <a:gd name="connsiteX65" fmla="*/ 623496 w 702410"/>
                <a:gd name="connsiteY65" fmla="*/ 185752 h 269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702410" h="269998">
                  <a:moveTo>
                    <a:pt x="701249" y="238142"/>
                  </a:moveTo>
                  <a:cubicBezTo>
                    <a:pt x="697277" y="225558"/>
                    <a:pt x="692497" y="213251"/>
                    <a:pt x="686942" y="201281"/>
                  </a:cubicBezTo>
                  <a:cubicBezTo>
                    <a:pt x="629429" y="78974"/>
                    <a:pt x="497525" y="0"/>
                    <a:pt x="350244" y="0"/>
                  </a:cubicBezTo>
                  <a:cubicBezTo>
                    <a:pt x="202963" y="0"/>
                    <a:pt x="71064" y="78976"/>
                    <a:pt x="14086" y="201420"/>
                  </a:cubicBezTo>
                  <a:cubicBezTo>
                    <a:pt x="8836" y="213371"/>
                    <a:pt x="4328" y="225635"/>
                    <a:pt x="586" y="238142"/>
                  </a:cubicBezTo>
                  <a:cubicBezTo>
                    <a:pt x="-1469" y="244904"/>
                    <a:pt x="2038" y="252106"/>
                    <a:pt x="8631" y="254655"/>
                  </a:cubicBezTo>
                  <a:cubicBezTo>
                    <a:pt x="15219" y="257204"/>
                    <a:pt x="22661" y="254244"/>
                    <a:pt x="25693" y="247857"/>
                  </a:cubicBezTo>
                  <a:cubicBezTo>
                    <a:pt x="28768" y="241474"/>
                    <a:pt x="32673" y="235531"/>
                    <a:pt x="37308" y="230174"/>
                  </a:cubicBezTo>
                  <a:cubicBezTo>
                    <a:pt x="47631" y="218752"/>
                    <a:pt x="62415" y="212396"/>
                    <a:pt x="77808" y="212757"/>
                  </a:cubicBezTo>
                  <a:cubicBezTo>
                    <a:pt x="90186" y="212124"/>
                    <a:pt x="102325" y="216330"/>
                    <a:pt x="111655" y="224497"/>
                  </a:cubicBezTo>
                  <a:cubicBezTo>
                    <a:pt x="120978" y="232663"/>
                    <a:pt x="126758" y="244143"/>
                    <a:pt x="127759" y="256498"/>
                  </a:cubicBezTo>
                  <a:cubicBezTo>
                    <a:pt x="127759" y="263954"/>
                    <a:pt x="133804" y="269998"/>
                    <a:pt x="141259" y="269998"/>
                  </a:cubicBezTo>
                  <a:cubicBezTo>
                    <a:pt x="148714" y="269998"/>
                    <a:pt x="154759" y="263954"/>
                    <a:pt x="154759" y="256498"/>
                  </a:cubicBezTo>
                  <a:cubicBezTo>
                    <a:pt x="155796" y="243981"/>
                    <a:pt x="161713" y="232379"/>
                    <a:pt x="171237" y="224194"/>
                  </a:cubicBezTo>
                  <a:cubicBezTo>
                    <a:pt x="180759" y="216005"/>
                    <a:pt x="193127" y="211899"/>
                    <a:pt x="205657" y="212755"/>
                  </a:cubicBezTo>
                  <a:cubicBezTo>
                    <a:pt x="218161" y="211936"/>
                    <a:pt x="230487" y="216059"/>
                    <a:pt x="239985" y="224242"/>
                  </a:cubicBezTo>
                  <a:cubicBezTo>
                    <a:pt x="249477" y="232421"/>
                    <a:pt x="255377" y="244004"/>
                    <a:pt x="256413" y="256497"/>
                  </a:cubicBezTo>
                  <a:cubicBezTo>
                    <a:pt x="256413" y="263952"/>
                    <a:pt x="262458" y="269997"/>
                    <a:pt x="269913" y="269997"/>
                  </a:cubicBezTo>
                  <a:cubicBezTo>
                    <a:pt x="277369" y="269997"/>
                    <a:pt x="283413" y="263952"/>
                    <a:pt x="283413" y="256497"/>
                  </a:cubicBezTo>
                  <a:cubicBezTo>
                    <a:pt x="283413" y="232873"/>
                    <a:pt x="314059" y="212754"/>
                    <a:pt x="350238" y="212754"/>
                  </a:cubicBezTo>
                  <a:cubicBezTo>
                    <a:pt x="386416" y="212754"/>
                    <a:pt x="417738" y="232871"/>
                    <a:pt x="417738" y="256497"/>
                  </a:cubicBezTo>
                  <a:cubicBezTo>
                    <a:pt x="417738" y="263952"/>
                    <a:pt x="423783" y="269997"/>
                    <a:pt x="431238" y="269997"/>
                  </a:cubicBezTo>
                  <a:cubicBezTo>
                    <a:pt x="438693" y="269997"/>
                    <a:pt x="444738" y="263952"/>
                    <a:pt x="444738" y="256497"/>
                  </a:cubicBezTo>
                  <a:cubicBezTo>
                    <a:pt x="445775" y="244004"/>
                    <a:pt x="451674" y="232421"/>
                    <a:pt x="461166" y="224242"/>
                  </a:cubicBezTo>
                  <a:cubicBezTo>
                    <a:pt x="470664" y="216059"/>
                    <a:pt x="482990" y="211936"/>
                    <a:pt x="495495" y="212755"/>
                  </a:cubicBezTo>
                  <a:cubicBezTo>
                    <a:pt x="507915" y="212081"/>
                    <a:pt x="520102" y="216275"/>
                    <a:pt x="529479" y="224441"/>
                  </a:cubicBezTo>
                  <a:cubicBezTo>
                    <a:pt x="538857" y="232607"/>
                    <a:pt x="544678" y="244106"/>
                    <a:pt x="545715" y="256497"/>
                  </a:cubicBezTo>
                  <a:cubicBezTo>
                    <a:pt x="545715" y="263952"/>
                    <a:pt x="551760" y="269997"/>
                    <a:pt x="559215" y="269997"/>
                  </a:cubicBezTo>
                  <a:cubicBezTo>
                    <a:pt x="566670" y="269997"/>
                    <a:pt x="572715" y="263952"/>
                    <a:pt x="572715" y="256497"/>
                  </a:cubicBezTo>
                  <a:cubicBezTo>
                    <a:pt x="573714" y="243992"/>
                    <a:pt x="579608" y="232390"/>
                    <a:pt x="589114" y="224199"/>
                  </a:cubicBezTo>
                  <a:cubicBezTo>
                    <a:pt x="598612" y="216009"/>
                    <a:pt x="610961" y="211899"/>
                    <a:pt x="623478" y="212754"/>
                  </a:cubicBezTo>
                  <a:cubicBezTo>
                    <a:pt x="638502" y="212549"/>
                    <a:pt x="652931" y="218618"/>
                    <a:pt x="663302" y="229497"/>
                  </a:cubicBezTo>
                  <a:lnTo>
                    <a:pt x="676802" y="249614"/>
                  </a:lnTo>
                  <a:cubicBezTo>
                    <a:pt x="680050" y="256215"/>
                    <a:pt x="687988" y="258992"/>
                    <a:pt x="694647" y="255864"/>
                  </a:cubicBezTo>
                  <a:cubicBezTo>
                    <a:pt x="701306" y="252737"/>
                    <a:pt x="704234" y="244853"/>
                    <a:pt x="701233" y="238140"/>
                  </a:cubicBezTo>
                  <a:close/>
                  <a:moveTo>
                    <a:pt x="137350" y="212081"/>
                  </a:moveTo>
                  <a:cubicBezTo>
                    <a:pt x="121994" y="194911"/>
                    <a:pt x="100043" y="185093"/>
                    <a:pt x="77004" y="185081"/>
                  </a:cubicBezTo>
                  <a:cubicBezTo>
                    <a:pt x="67832" y="185027"/>
                    <a:pt x="58707" y="186485"/>
                    <a:pt x="50004" y="189403"/>
                  </a:cubicBezTo>
                  <a:cubicBezTo>
                    <a:pt x="89341" y="123862"/>
                    <a:pt x="150524" y="74285"/>
                    <a:pt x="222804" y="49407"/>
                  </a:cubicBezTo>
                  <a:cubicBezTo>
                    <a:pt x="175687" y="91594"/>
                    <a:pt x="145348" y="149349"/>
                    <a:pt x="137350" y="212086"/>
                  </a:cubicBezTo>
                  <a:close/>
                  <a:moveTo>
                    <a:pt x="255745" y="199255"/>
                  </a:moveTo>
                  <a:lnTo>
                    <a:pt x="255745" y="202764"/>
                  </a:lnTo>
                  <a:lnTo>
                    <a:pt x="255745" y="202770"/>
                  </a:lnTo>
                  <a:cubicBezTo>
                    <a:pt x="241354" y="191692"/>
                    <a:pt x="223689" y="185708"/>
                    <a:pt x="205524" y="185757"/>
                  </a:cubicBezTo>
                  <a:cubicBezTo>
                    <a:pt x="192445" y="185763"/>
                    <a:pt x="179555" y="188818"/>
                    <a:pt x="167863" y="194670"/>
                  </a:cubicBezTo>
                  <a:cubicBezTo>
                    <a:pt x="184739" y="120149"/>
                    <a:pt x="232934" y="60616"/>
                    <a:pt x="293684" y="37530"/>
                  </a:cubicBezTo>
                  <a:cubicBezTo>
                    <a:pt x="270463" y="73173"/>
                    <a:pt x="255745" y="131084"/>
                    <a:pt x="255745" y="199252"/>
                  </a:cubicBezTo>
                  <a:close/>
                  <a:moveTo>
                    <a:pt x="417745" y="206953"/>
                  </a:moveTo>
                  <a:cubicBezTo>
                    <a:pt x="398176" y="192675"/>
                    <a:pt x="374461" y="185232"/>
                    <a:pt x="350245" y="185757"/>
                  </a:cubicBezTo>
                  <a:cubicBezTo>
                    <a:pt x="326030" y="185232"/>
                    <a:pt x="302315" y="192675"/>
                    <a:pt x="282745" y="206953"/>
                  </a:cubicBezTo>
                  <a:lnTo>
                    <a:pt x="282745" y="199255"/>
                  </a:lnTo>
                  <a:cubicBezTo>
                    <a:pt x="282745" y="98417"/>
                    <a:pt x="317978" y="27814"/>
                    <a:pt x="350245" y="26996"/>
                  </a:cubicBezTo>
                  <a:cubicBezTo>
                    <a:pt x="381970" y="26996"/>
                    <a:pt x="417745" y="98142"/>
                    <a:pt x="417745" y="199118"/>
                  </a:cubicBezTo>
                  <a:lnTo>
                    <a:pt x="417745" y="206947"/>
                  </a:lnTo>
                  <a:close/>
                  <a:moveTo>
                    <a:pt x="494967" y="185757"/>
                  </a:moveTo>
                  <a:cubicBezTo>
                    <a:pt x="476832" y="185630"/>
                    <a:pt x="459174" y="191518"/>
                    <a:pt x="444745" y="202500"/>
                  </a:cubicBezTo>
                  <a:lnTo>
                    <a:pt x="444745" y="198992"/>
                  </a:lnTo>
                  <a:cubicBezTo>
                    <a:pt x="444745" y="131492"/>
                    <a:pt x="430028" y="72899"/>
                    <a:pt x="406813" y="36992"/>
                  </a:cubicBezTo>
                  <a:cubicBezTo>
                    <a:pt x="467563" y="60214"/>
                    <a:pt x="515620" y="119746"/>
                    <a:pt x="532495" y="194132"/>
                  </a:cubicBezTo>
                  <a:lnTo>
                    <a:pt x="532495" y="194125"/>
                  </a:lnTo>
                  <a:cubicBezTo>
                    <a:pt x="520756" y="188462"/>
                    <a:pt x="507864" y="185598"/>
                    <a:pt x="494828" y="185755"/>
                  </a:cubicBezTo>
                  <a:close/>
                  <a:moveTo>
                    <a:pt x="623621" y="185757"/>
                  </a:moveTo>
                  <a:cubicBezTo>
                    <a:pt x="600580" y="185769"/>
                    <a:pt x="578638" y="195586"/>
                    <a:pt x="563275" y="212757"/>
                  </a:cubicBezTo>
                  <a:cubicBezTo>
                    <a:pt x="555260" y="149608"/>
                    <a:pt x="524669" y="91491"/>
                    <a:pt x="477147" y="49137"/>
                  </a:cubicBezTo>
                  <a:cubicBezTo>
                    <a:pt x="549576" y="74304"/>
                    <a:pt x="610815" y="124212"/>
                    <a:pt x="650086" y="190074"/>
                  </a:cubicBezTo>
                  <a:cubicBezTo>
                    <a:pt x="641515" y="187198"/>
                    <a:pt x="632536" y="185740"/>
                    <a:pt x="623496" y="185752"/>
                  </a:cubicBezTo>
                  <a:close/>
                </a:path>
              </a:pathLst>
            </a:custGeom>
            <a:grpFill/>
            <a:ln w="15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79" name="Gráfico 4">
            <a:extLst>
              <a:ext uri="{FF2B5EF4-FFF2-40B4-BE49-F238E27FC236}">
                <a16:creationId xmlns:a16="http://schemas.microsoft.com/office/drawing/2014/main" id="{591E0CE3-E89C-DEFA-37CE-51EA097D46CF}"/>
              </a:ext>
            </a:extLst>
          </p:cNvPr>
          <p:cNvGrpSpPr/>
          <p:nvPr/>
        </p:nvGrpSpPr>
        <p:grpSpPr>
          <a:xfrm>
            <a:off x="5572711" y="507677"/>
            <a:ext cx="460196" cy="460808"/>
            <a:chOff x="6784602" y="437267"/>
            <a:chExt cx="561596" cy="562343"/>
          </a:xfrm>
        </p:grpSpPr>
        <p:sp>
          <p:nvSpPr>
            <p:cNvPr id="100" name="Forma Livre: Forma 99">
              <a:extLst>
                <a:ext uri="{FF2B5EF4-FFF2-40B4-BE49-F238E27FC236}">
                  <a16:creationId xmlns:a16="http://schemas.microsoft.com/office/drawing/2014/main" id="{05F944FE-F6D3-0FBE-1618-C011EE852244}"/>
                </a:ext>
              </a:extLst>
            </p:cNvPr>
            <p:cNvSpPr/>
            <p:nvPr/>
          </p:nvSpPr>
          <p:spPr>
            <a:xfrm>
              <a:off x="6784602" y="437267"/>
              <a:ext cx="561596" cy="562343"/>
            </a:xfrm>
            <a:custGeom>
              <a:avLst/>
              <a:gdLst>
                <a:gd name="connsiteX0" fmla="*/ 280798 w 561596"/>
                <a:gd name="connsiteY0" fmla="*/ 0 h 562343"/>
                <a:gd name="connsiteX1" fmla="*/ 0 w 561596"/>
                <a:gd name="connsiteY1" fmla="*/ 281172 h 562343"/>
                <a:gd name="connsiteX2" fmla="*/ 280798 w 561596"/>
                <a:gd name="connsiteY2" fmla="*/ 562344 h 562343"/>
                <a:gd name="connsiteX3" fmla="*/ 561596 w 561596"/>
                <a:gd name="connsiteY3" fmla="*/ 281172 h 562343"/>
                <a:gd name="connsiteX4" fmla="*/ 280798 w 561596"/>
                <a:gd name="connsiteY4" fmla="*/ 0 h 562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1596" h="562343">
                  <a:moveTo>
                    <a:pt x="280798" y="0"/>
                  </a:moveTo>
                  <a:cubicBezTo>
                    <a:pt x="125699" y="0"/>
                    <a:pt x="0" y="125886"/>
                    <a:pt x="0" y="281172"/>
                  </a:cubicBezTo>
                  <a:cubicBezTo>
                    <a:pt x="0" y="436458"/>
                    <a:pt x="125699" y="562344"/>
                    <a:pt x="280798" y="562344"/>
                  </a:cubicBezTo>
                  <a:cubicBezTo>
                    <a:pt x="435897" y="562344"/>
                    <a:pt x="561596" y="436458"/>
                    <a:pt x="561596" y="281172"/>
                  </a:cubicBezTo>
                  <a:cubicBezTo>
                    <a:pt x="561596" y="125886"/>
                    <a:pt x="435835" y="0"/>
                    <a:pt x="280798" y="0"/>
                  </a:cubicBezTo>
                  <a:close/>
                </a:path>
              </a:pathLst>
            </a:custGeom>
            <a:solidFill>
              <a:srgbClr val="7030A0"/>
            </a:solidFill>
            <a:ln w="6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grpSp>
          <p:nvGrpSpPr>
            <p:cNvPr id="101" name="Gráfico 4">
              <a:extLst>
                <a:ext uri="{FF2B5EF4-FFF2-40B4-BE49-F238E27FC236}">
                  <a16:creationId xmlns:a16="http://schemas.microsoft.com/office/drawing/2014/main" id="{931392F6-E085-29CC-C565-4D60B09F1346}"/>
                </a:ext>
              </a:extLst>
            </p:cNvPr>
            <p:cNvGrpSpPr/>
            <p:nvPr/>
          </p:nvGrpSpPr>
          <p:grpSpPr>
            <a:xfrm>
              <a:off x="6891552" y="543158"/>
              <a:ext cx="347634" cy="350561"/>
              <a:chOff x="6891552" y="543158"/>
              <a:chExt cx="347634" cy="350561"/>
            </a:xfrm>
            <a:solidFill>
              <a:srgbClr val="FFFFFF"/>
            </a:solidFill>
          </p:grpSpPr>
          <p:sp>
            <p:nvSpPr>
              <p:cNvPr id="102" name="Forma Livre: Forma 101">
                <a:extLst>
                  <a:ext uri="{FF2B5EF4-FFF2-40B4-BE49-F238E27FC236}">
                    <a16:creationId xmlns:a16="http://schemas.microsoft.com/office/drawing/2014/main" id="{2F44A9F8-9261-E80F-84AE-28A7EAFEB9E2}"/>
                  </a:ext>
                </a:extLst>
              </p:cNvPr>
              <p:cNvSpPr/>
              <p:nvPr/>
            </p:nvSpPr>
            <p:spPr>
              <a:xfrm>
                <a:off x="6891552" y="543158"/>
                <a:ext cx="101655" cy="101779"/>
              </a:xfrm>
              <a:custGeom>
                <a:avLst/>
                <a:gdLst>
                  <a:gd name="connsiteX0" fmla="*/ 50828 w 101655"/>
                  <a:gd name="connsiteY0" fmla="*/ 0 h 101779"/>
                  <a:gd name="connsiteX1" fmla="*/ 0 w 101655"/>
                  <a:gd name="connsiteY1" fmla="*/ 50890 h 101779"/>
                  <a:gd name="connsiteX2" fmla="*/ 50828 w 101655"/>
                  <a:gd name="connsiteY2" fmla="*/ 101780 h 101779"/>
                  <a:gd name="connsiteX3" fmla="*/ 101655 w 101655"/>
                  <a:gd name="connsiteY3" fmla="*/ 50890 h 101779"/>
                  <a:gd name="connsiteX4" fmla="*/ 50828 w 101655"/>
                  <a:gd name="connsiteY4" fmla="*/ 0 h 101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1655" h="101779">
                    <a:moveTo>
                      <a:pt x="50828" y="0"/>
                    </a:moveTo>
                    <a:cubicBezTo>
                      <a:pt x="22798" y="0"/>
                      <a:pt x="0" y="22798"/>
                      <a:pt x="0" y="50890"/>
                    </a:cubicBezTo>
                    <a:cubicBezTo>
                      <a:pt x="0" y="78982"/>
                      <a:pt x="22736" y="101780"/>
                      <a:pt x="50828" y="101780"/>
                    </a:cubicBezTo>
                    <a:cubicBezTo>
                      <a:pt x="78920" y="101780"/>
                      <a:pt x="101655" y="78982"/>
                      <a:pt x="101655" y="50890"/>
                    </a:cubicBezTo>
                    <a:cubicBezTo>
                      <a:pt x="101655" y="22798"/>
                      <a:pt x="78920" y="0"/>
                      <a:pt x="508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2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03" name="Forma Livre: Forma 102">
                <a:extLst>
                  <a:ext uri="{FF2B5EF4-FFF2-40B4-BE49-F238E27FC236}">
                    <a16:creationId xmlns:a16="http://schemas.microsoft.com/office/drawing/2014/main" id="{772BE183-5213-6B36-8401-D24EAA027B70}"/>
                  </a:ext>
                </a:extLst>
              </p:cNvPr>
              <p:cNvSpPr/>
              <p:nvPr/>
            </p:nvSpPr>
            <p:spPr>
              <a:xfrm>
                <a:off x="6891552" y="791940"/>
                <a:ext cx="101655" cy="101779"/>
              </a:xfrm>
              <a:custGeom>
                <a:avLst/>
                <a:gdLst>
                  <a:gd name="connsiteX0" fmla="*/ 50828 w 101655"/>
                  <a:gd name="connsiteY0" fmla="*/ 0 h 101779"/>
                  <a:gd name="connsiteX1" fmla="*/ 0 w 101655"/>
                  <a:gd name="connsiteY1" fmla="*/ 50890 h 101779"/>
                  <a:gd name="connsiteX2" fmla="*/ 50828 w 101655"/>
                  <a:gd name="connsiteY2" fmla="*/ 101780 h 101779"/>
                  <a:gd name="connsiteX3" fmla="*/ 101655 w 101655"/>
                  <a:gd name="connsiteY3" fmla="*/ 50890 h 101779"/>
                  <a:gd name="connsiteX4" fmla="*/ 50828 w 101655"/>
                  <a:gd name="connsiteY4" fmla="*/ 0 h 101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1655" h="101779">
                    <a:moveTo>
                      <a:pt x="50828" y="0"/>
                    </a:moveTo>
                    <a:cubicBezTo>
                      <a:pt x="22798" y="0"/>
                      <a:pt x="0" y="22798"/>
                      <a:pt x="0" y="50890"/>
                    </a:cubicBezTo>
                    <a:cubicBezTo>
                      <a:pt x="0" y="78982"/>
                      <a:pt x="22736" y="101780"/>
                      <a:pt x="50828" y="101780"/>
                    </a:cubicBezTo>
                    <a:cubicBezTo>
                      <a:pt x="78920" y="101780"/>
                      <a:pt x="101655" y="78982"/>
                      <a:pt x="101655" y="50890"/>
                    </a:cubicBezTo>
                    <a:cubicBezTo>
                      <a:pt x="101655" y="22798"/>
                      <a:pt x="78920" y="0"/>
                      <a:pt x="508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2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04" name="Forma Livre: Forma 103">
                <a:extLst>
                  <a:ext uri="{FF2B5EF4-FFF2-40B4-BE49-F238E27FC236}">
                    <a16:creationId xmlns:a16="http://schemas.microsoft.com/office/drawing/2014/main" id="{D92C6EA9-A1B5-893A-D526-017FCD48199C}"/>
                  </a:ext>
                </a:extLst>
              </p:cNvPr>
              <p:cNvSpPr/>
              <p:nvPr/>
            </p:nvSpPr>
            <p:spPr>
              <a:xfrm>
                <a:off x="7137531" y="667549"/>
                <a:ext cx="101655" cy="101779"/>
              </a:xfrm>
              <a:custGeom>
                <a:avLst/>
                <a:gdLst>
                  <a:gd name="connsiteX0" fmla="*/ 50828 w 101655"/>
                  <a:gd name="connsiteY0" fmla="*/ 0 h 101779"/>
                  <a:gd name="connsiteX1" fmla="*/ 0 w 101655"/>
                  <a:gd name="connsiteY1" fmla="*/ 50890 h 101779"/>
                  <a:gd name="connsiteX2" fmla="*/ 50828 w 101655"/>
                  <a:gd name="connsiteY2" fmla="*/ 101780 h 101779"/>
                  <a:gd name="connsiteX3" fmla="*/ 101655 w 101655"/>
                  <a:gd name="connsiteY3" fmla="*/ 50890 h 101779"/>
                  <a:gd name="connsiteX4" fmla="*/ 50828 w 101655"/>
                  <a:gd name="connsiteY4" fmla="*/ 0 h 101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1655" h="101779">
                    <a:moveTo>
                      <a:pt x="50828" y="0"/>
                    </a:moveTo>
                    <a:cubicBezTo>
                      <a:pt x="22735" y="0"/>
                      <a:pt x="0" y="22798"/>
                      <a:pt x="0" y="50890"/>
                    </a:cubicBezTo>
                    <a:cubicBezTo>
                      <a:pt x="0" y="78982"/>
                      <a:pt x="22735" y="101780"/>
                      <a:pt x="50828" y="101780"/>
                    </a:cubicBezTo>
                    <a:cubicBezTo>
                      <a:pt x="78920" y="101780"/>
                      <a:pt x="101655" y="78982"/>
                      <a:pt x="101655" y="50890"/>
                    </a:cubicBezTo>
                    <a:cubicBezTo>
                      <a:pt x="101655" y="22798"/>
                      <a:pt x="78920" y="0"/>
                      <a:pt x="508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2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05" name="Forma Livre: Forma 104">
                <a:extLst>
                  <a:ext uri="{FF2B5EF4-FFF2-40B4-BE49-F238E27FC236}">
                    <a16:creationId xmlns:a16="http://schemas.microsoft.com/office/drawing/2014/main" id="{576D43D5-69E9-8BF7-A379-7ABE2F9B228A}"/>
                  </a:ext>
                </a:extLst>
              </p:cNvPr>
              <p:cNvSpPr/>
              <p:nvPr/>
            </p:nvSpPr>
            <p:spPr>
              <a:xfrm>
                <a:off x="6935840" y="581092"/>
                <a:ext cx="259059" cy="150365"/>
              </a:xfrm>
              <a:custGeom>
                <a:avLst/>
                <a:gdLst>
                  <a:gd name="connsiteX0" fmla="*/ 0 w 259059"/>
                  <a:gd name="connsiteY0" fmla="*/ 25974 h 150365"/>
                  <a:gd name="connsiteX1" fmla="*/ 246041 w 259059"/>
                  <a:gd name="connsiteY1" fmla="*/ 150365 h 150365"/>
                  <a:gd name="connsiteX2" fmla="*/ 259059 w 259059"/>
                  <a:gd name="connsiteY2" fmla="*/ 124328 h 150365"/>
                  <a:gd name="connsiteX3" fmla="*/ 13018 w 259059"/>
                  <a:gd name="connsiteY3" fmla="*/ 0 h 150365"/>
                  <a:gd name="connsiteX4" fmla="*/ 0 w 259059"/>
                  <a:gd name="connsiteY4" fmla="*/ 25974 h 150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059" h="150365">
                    <a:moveTo>
                      <a:pt x="0" y="25974"/>
                    </a:moveTo>
                    <a:lnTo>
                      <a:pt x="246041" y="150365"/>
                    </a:lnTo>
                    <a:lnTo>
                      <a:pt x="259059" y="124328"/>
                    </a:lnTo>
                    <a:lnTo>
                      <a:pt x="13018" y="0"/>
                    </a:lnTo>
                    <a:lnTo>
                      <a:pt x="0" y="25974"/>
                    </a:lnTo>
                    <a:close/>
                  </a:path>
                </a:pathLst>
              </a:custGeom>
              <a:solidFill>
                <a:srgbClr val="FFFFFF"/>
              </a:solidFill>
              <a:ln w="62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06" name="Forma Livre: Forma 105">
                <a:extLst>
                  <a:ext uri="{FF2B5EF4-FFF2-40B4-BE49-F238E27FC236}">
                    <a16:creationId xmlns:a16="http://schemas.microsoft.com/office/drawing/2014/main" id="{7AF987A0-5967-51A2-3C37-084C985CDE09}"/>
                  </a:ext>
                </a:extLst>
              </p:cNvPr>
              <p:cNvSpPr/>
              <p:nvPr/>
            </p:nvSpPr>
            <p:spPr>
              <a:xfrm>
                <a:off x="6935840" y="715075"/>
                <a:ext cx="259059" cy="150365"/>
              </a:xfrm>
              <a:custGeom>
                <a:avLst/>
                <a:gdLst>
                  <a:gd name="connsiteX0" fmla="*/ 0 w 259059"/>
                  <a:gd name="connsiteY0" fmla="*/ 124391 h 150365"/>
                  <a:gd name="connsiteX1" fmla="*/ 13018 w 259059"/>
                  <a:gd name="connsiteY1" fmla="*/ 150365 h 150365"/>
                  <a:gd name="connsiteX2" fmla="*/ 259059 w 259059"/>
                  <a:gd name="connsiteY2" fmla="*/ 25974 h 150365"/>
                  <a:gd name="connsiteX3" fmla="*/ 246041 w 259059"/>
                  <a:gd name="connsiteY3" fmla="*/ 0 h 150365"/>
                  <a:gd name="connsiteX4" fmla="*/ 0 w 259059"/>
                  <a:gd name="connsiteY4" fmla="*/ 124391 h 150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059" h="150365">
                    <a:moveTo>
                      <a:pt x="0" y="124391"/>
                    </a:moveTo>
                    <a:lnTo>
                      <a:pt x="13018" y="150365"/>
                    </a:lnTo>
                    <a:lnTo>
                      <a:pt x="259059" y="25974"/>
                    </a:lnTo>
                    <a:lnTo>
                      <a:pt x="246041" y="0"/>
                    </a:lnTo>
                    <a:lnTo>
                      <a:pt x="0" y="124391"/>
                    </a:lnTo>
                    <a:close/>
                  </a:path>
                </a:pathLst>
              </a:custGeom>
              <a:solidFill>
                <a:srgbClr val="FFFFFF"/>
              </a:solidFill>
              <a:ln w="62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</p:grpSp>
      <p:grpSp>
        <p:nvGrpSpPr>
          <p:cNvPr id="82" name="Gráfico 4">
            <a:extLst>
              <a:ext uri="{FF2B5EF4-FFF2-40B4-BE49-F238E27FC236}">
                <a16:creationId xmlns:a16="http://schemas.microsoft.com/office/drawing/2014/main" id="{4E782342-FDD2-9B01-9A92-D3B7E0835A18}"/>
              </a:ext>
            </a:extLst>
          </p:cNvPr>
          <p:cNvGrpSpPr/>
          <p:nvPr/>
        </p:nvGrpSpPr>
        <p:grpSpPr>
          <a:xfrm>
            <a:off x="5645565" y="1081456"/>
            <a:ext cx="398399" cy="398897"/>
            <a:chOff x="8115839" y="746780"/>
            <a:chExt cx="398399" cy="398897"/>
          </a:xfrm>
        </p:grpSpPr>
        <p:sp>
          <p:nvSpPr>
            <p:cNvPr id="93" name="Forma Livre: Forma 92">
              <a:extLst>
                <a:ext uri="{FF2B5EF4-FFF2-40B4-BE49-F238E27FC236}">
                  <a16:creationId xmlns:a16="http://schemas.microsoft.com/office/drawing/2014/main" id="{DDCD7515-E331-6689-5C4E-C8928269DC5F}"/>
                </a:ext>
              </a:extLst>
            </p:cNvPr>
            <p:cNvSpPr/>
            <p:nvPr/>
          </p:nvSpPr>
          <p:spPr>
            <a:xfrm>
              <a:off x="8115839" y="746780"/>
              <a:ext cx="398399" cy="398897"/>
            </a:xfrm>
            <a:custGeom>
              <a:avLst/>
              <a:gdLst>
                <a:gd name="connsiteX0" fmla="*/ 199200 w 398399"/>
                <a:gd name="connsiteY0" fmla="*/ 0 h 398897"/>
                <a:gd name="connsiteX1" fmla="*/ 0 w 398399"/>
                <a:gd name="connsiteY1" fmla="*/ 199449 h 398897"/>
                <a:gd name="connsiteX2" fmla="*/ 199200 w 398399"/>
                <a:gd name="connsiteY2" fmla="*/ 398898 h 398897"/>
                <a:gd name="connsiteX3" fmla="*/ 398399 w 398399"/>
                <a:gd name="connsiteY3" fmla="*/ 199449 h 398897"/>
                <a:gd name="connsiteX4" fmla="*/ 199200 w 398399"/>
                <a:gd name="connsiteY4" fmla="*/ 0 h 398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8399" h="398897">
                  <a:moveTo>
                    <a:pt x="199200" y="0"/>
                  </a:moveTo>
                  <a:cubicBezTo>
                    <a:pt x="89198" y="0"/>
                    <a:pt x="0" y="89322"/>
                    <a:pt x="0" y="199449"/>
                  </a:cubicBezTo>
                  <a:cubicBezTo>
                    <a:pt x="0" y="309575"/>
                    <a:pt x="89198" y="398898"/>
                    <a:pt x="199200" y="398898"/>
                  </a:cubicBezTo>
                  <a:cubicBezTo>
                    <a:pt x="309202" y="398898"/>
                    <a:pt x="398399" y="309575"/>
                    <a:pt x="398399" y="199449"/>
                  </a:cubicBezTo>
                  <a:cubicBezTo>
                    <a:pt x="398399" y="89322"/>
                    <a:pt x="309202" y="0"/>
                    <a:pt x="199200" y="0"/>
                  </a:cubicBezTo>
                  <a:close/>
                </a:path>
              </a:pathLst>
            </a:custGeom>
            <a:solidFill>
              <a:srgbClr val="199993"/>
            </a:solidFill>
            <a:ln w="6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4" name="Forma Livre: Forma 93">
              <a:extLst>
                <a:ext uri="{FF2B5EF4-FFF2-40B4-BE49-F238E27FC236}">
                  <a16:creationId xmlns:a16="http://schemas.microsoft.com/office/drawing/2014/main" id="{97BE95B5-8BFB-CBAD-ED3A-5190AB8628A8}"/>
                </a:ext>
              </a:extLst>
            </p:cNvPr>
            <p:cNvSpPr/>
            <p:nvPr/>
          </p:nvSpPr>
          <p:spPr>
            <a:xfrm>
              <a:off x="8183485" y="835168"/>
              <a:ext cx="263045" cy="251709"/>
            </a:xfrm>
            <a:custGeom>
              <a:avLst/>
              <a:gdLst>
                <a:gd name="connsiteX0" fmla="*/ 190230 w 263045"/>
                <a:gd name="connsiteY0" fmla="*/ 62 h 251709"/>
                <a:gd name="connsiteX1" fmla="*/ 72816 w 263045"/>
                <a:gd name="connsiteY1" fmla="*/ 62 h 251709"/>
                <a:gd name="connsiteX2" fmla="*/ 0 w 263045"/>
                <a:gd name="connsiteY2" fmla="*/ 73003 h 251709"/>
                <a:gd name="connsiteX3" fmla="*/ 0 w 263045"/>
                <a:gd name="connsiteY3" fmla="*/ 127443 h 251709"/>
                <a:gd name="connsiteX4" fmla="*/ 63908 w 263045"/>
                <a:gd name="connsiteY4" fmla="*/ 199760 h 251709"/>
                <a:gd name="connsiteX5" fmla="*/ 63908 w 263045"/>
                <a:gd name="connsiteY5" fmla="*/ 242802 h 251709"/>
                <a:gd name="connsiteX6" fmla="*/ 69078 w 263045"/>
                <a:gd name="connsiteY6" fmla="*/ 250899 h 251709"/>
                <a:gd name="connsiteX7" fmla="*/ 72816 w 263045"/>
                <a:gd name="connsiteY7" fmla="*/ 251709 h 251709"/>
                <a:gd name="connsiteX8" fmla="*/ 78608 w 263045"/>
                <a:gd name="connsiteY8" fmla="*/ 249529 h 251709"/>
                <a:gd name="connsiteX9" fmla="*/ 135977 w 263045"/>
                <a:gd name="connsiteY9" fmla="*/ 200259 h 251709"/>
                <a:gd name="connsiteX10" fmla="*/ 190230 w 263045"/>
                <a:gd name="connsiteY10" fmla="*/ 200259 h 251709"/>
                <a:gd name="connsiteX11" fmla="*/ 263046 w 263045"/>
                <a:gd name="connsiteY11" fmla="*/ 127381 h 251709"/>
                <a:gd name="connsiteX12" fmla="*/ 263046 w 263045"/>
                <a:gd name="connsiteY12" fmla="*/ 72940 h 251709"/>
                <a:gd name="connsiteX13" fmla="*/ 190230 w 263045"/>
                <a:gd name="connsiteY13" fmla="*/ 0 h 251709"/>
                <a:gd name="connsiteX14" fmla="*/ 245169 w 263045"/>
                <a:gd name="connsiteY14" fmla="*/ 127443 h 251709"/>
                <a:gd name="connsiteX15" fmla="*/ 190230 w 263045"/>
                <a:gd name="connsiteY15" fmla="*/ 182444 h 251709"/>
                <a:gd name="connsiteX16" fmla="*/ 132675 w 263045"/>
                <a:gd name="connsiteY16" fmla="*/ 182444 h 251709"/>
                <a:gd name="connsiteX17" fmla="*/ 126882 w 263045"/>
                <a:gd name="connsiteY17" fmla="*/ 184624 h 251709"/>
                <a:gd name="connsiteX18" fmla="*/ 81723 w 263045"/>
                <a:gd name="connsiteY18" fmla="*/ 223430 h 251709"/>
                <a:gd name="connsiteX19" fmla="*/ 81723 w 263045"/>
                <a:gd name="connsiteY19" fmla="*/ 191414 h 251709"/>
                <a:gd name="connsiteX20" fmla="*/ 72816 w 263045"/>
                <a:gd name="connsiteY20" fmla="*/ 182506 h 251709"/>
                <a:gd name="connsiteX21" fmla="*/ 17815 w 263045"/>
                <a:gd name="connsiteY21" fmla="*/ 127505 h 251709"/>
                <a:gd name="connsiteX22" fmla="*/ 17815 w 263045"/>
                <a:gd name="connsiteY22" fmla="*/ 73065 h 251709"/>
                <a:gd name="connsiteX23" fmla="*/ 72816 w 263045"/>
                <a:gd name="connsiteY23" fmla="*/ 18001 h 251709"/>
                <a:gd name="connsiteX24" fmla="*/ 190230 w 263045"/>
                <a:gd name="connsiteY24" fmla="*/ 18001 h 251709"/>
                <a:gd name="connsiteX25" fmla="*/ 245169 w 263045"/>
                <a:gd name="connsiteY25" fmla="*/ 73065 h 251709"/>
                <a:gd name="connsiteX26" fmla="*/ 245169 w 263045"/>
                <a:gd name="connsiteY26" fmla="*/ 127505 h 251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63045" h="251709">
                  <a:moveTo>
                    <a:pt x="190230" y="62"/>
                  </a:moveTo>
                  <a:lnTo>
                    <a:pt x="72816" y="62"/>
                  </a:lnTo>
                  <a:cubicBezTo>
                    <a:pt x="32639" y="62"/>
                    <a:pt x="0" y="32764"/>
                    <a:pt x="0" y="73003"/>
                  </a:cubicBezTo>
                  <a:lnTo>
                    <a:pt x="0" y="127443"/>
                  </a:lnTo>
                  <a:cubicBezTo>
                    <a:pt x="0" y="164629"/>
                    <a:pt x="27905" y="195400"/>
                    <a:pt x="63908" y="199760"/>
                  </a:cubicBezTo>
                  <a:lnTo>
                    <a:pt x="63908" y="242802"/>
                  </a:lnTo>
                  <a:cubicBezTo>
                    <a:pt x="63908" y="246290"/>
                    <a:pt x="65902" y="249467"/>
                    <a:pt x="69078" y="250899"/>
                  </a:cubicBezTo>
                  <a:cubicBezTo>
                    <a:pt x="70262" y="251398"/>
                    <a:pt x="71570" y="251709"/>
                    <a:pt x="72816" y="251709"/>
                  </a:cubicBezTo>
                  <a:cubicBezTo>
                    <a:pt x="74933" y="251709"/>
                    <a:pt x="76989" y="250962"/>
                    <a:pt x="78608" y="249529"/>
                  </a:cubicBezTo>
                  <a:lnTo>
                    <a:pt x="135977" y="200259"/>
                  </a:lnTo>
                  <a:lnTo>
                    <a:pt x="190230" y="200259"/>
                  </a:lnTo>
                  <a:cubicBezTo>
                    <a:pt x="230344" y="200259"/>
                    <a:pt x="263046" y="167557"/>
                    <a:pt x="263046" y="127381"/>
                  </a:cubicBezTo>
                  <a:lnTo>
                    <a:pt x="263046" y="72940"/>
                  </a:lnTo>
                  <a:cubicBezTo>
                    <a:pt x="263046" y="32702"/>
                    <a:pt x="230406" y="0"/>
                    <a:pt x="190230" y="0"/>
                  </a:cubicBezTo>
                  <a:close/>
                  <a:moveTo>
                    <a:pt x="245169" y="127443"/>
                  </a:moveTo>
                  <a:cubicBezTo>
                    <a:pt x="245169" y="157778"/>
                    <a:pt x="220503" y="182444"/>
                    <a:pt x="190230" y="182444"/>
                  </a:cubicBezTo>
                  <a:lnTo>
                    <a:pt x="132675" y="182444"/>
                  </a:lnTo>
                  <a:cubicBezTo>
                    <a:pt x="130558" y="182444"/>
                    <a:pt x="128502" y="183191"/>
                    <a:pt x="126882" y="184624"/>
                  </a:cubicBezTo>
                  <a:lnTo>
                    <a:pt x="81723" y="223430"/>
                  </a:lnTo>
                  <a:lnTo>
                    <a:pt x="81723" y="191414"/>
                  </a:lnTo>
                  <a:cubicBezTo>
                    <a:pt x="81723" y="186493"/>
                    <a:pt x="77736" y="182506"/>
                    <a:pt x="72816" y="182506"/>
                  </a:cubicBezTo>
                  <a:cubicBezTo>
                    <a:pt x="42481" y="182506"/>
                    <a:pt x="17815" y="157840"/>
                    <a:pt x="17815" y="127505"/>
                  </a:cubicBezTo>
                  <a:lnTo>
                    <a:pt x="17815" y="73065"/>
                  </a:lnTo>
                  <a:cubicBezTo>
                    <a:pt x="17815" y="42668"/>
                    <a:pt x="42481" y="18001"/>
                    <a:pt x="72816" y="18001"/>
                  </a:cubicBezTo>
                  <a:lnTo>
                    <a:pt x="190230" y="18001"/>
                  </a:lnTo>
                  <a:cubicBezTo>
                    <a:pt x="220503" y="18001"/>
                    <a:pt x="245169" y="42668"/>
                    <a:pt x="245169" y="73065"/>
                  </a:cubicBezTo>
                  <a:lnTo>
                    <a:pt x="245169" y="127505"/>
                  </a:lnTo>
                  <a:close/>
                </a:path>
              </a:pathLst>
            </a:custGeom>
            <a:solidFill>
              <a:srgbClr val="FFFFFF"/>
            </a:solidFill>
            <a:ln w="6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83" name="Gráfico 4">
            <a:extLst>
              <a:ext uri="{FF2B5EF4-FFF2-40B4-BE49-F238E27FC236}">
                <a16:creationId xmlns:a16="http://schemas.microsoft.com/office/drawing/2014/main" id="{EE134B87-2D39-9C12-269F-754415C91C53}"/>
              </a:ext>
            </a:extLst>
          </p:cNvPr>
          <p:cNvGrpSpPr/>
          <p:nvPr/>
        </p:nvGrpSpPr>
        <p:grpSpPr>
          <a:xfrm>
            <a:off x="4483936" y="2999100"/>
            <a:ext cx="306586" cy="306959"/>
            <a:chOff x="8610537" y="335549"/>
            <a:chExt cx="306586" cy="306959"/>
          </a:xfrm>
        </p:grpSpPr>
        <p:sp>
          <p:nvSpPr>
            <p:cNvPr id="91" name="Forma Livre: Forma 90">
              <a:extLst>
                <a:ext uri="{FF2B5EF4-FFF2-40B4-BE49-F238E27FC236}">
                  <a16:creationId xmlns:a16="http://schemas.microsoft.com/office/drawing/2014/main" id="{50DA5A30-66FF-4808-A7B0-3D47443E8C88}"/>
                </a:ext>
              </a:extLst>
            </p:cNvPr>
            <p:cNvSpPr/>
            <p:nvPr/>
          </p:nvSpPr>
          <p:spPr>
            <a:xfrm>
              <a:off x="8610537" y="335549"/>
              <a:ext cx="306586" cy="306959"/>
            </a:xfrm>
            <a:custGeom>
              <a:avLst/>
              <a:gdLst>
                <a:gd name="connsiteX0" fmla="*/ 153293 w 306586"/>
                <a:gd name="connsiteY0" fmla="*/ 0 h 306959"/>
                <a:gd name="connsiteX1" fmla="*/ 0 w 306586"/>
                <a:gd name="connsiteY1" fmla="*/ 153480 h 306959"/>
                <a:gd name="connsiteX2" fmla="*/ 153293 w 306586"/>
                <a:gd name="connsiteY2" fmla="*/ 306959 h 306959"/>
                <a:gd name="connsiteX3" fmla="*/ 306586 w 306586"/>
                <a:gd name="connsiteY3" fmla="*/ 153480 h 306959"/>
                <a:gd name="connsiteX4" fmla="*/ 153293 w 306586"/>
                <a:gd name="connsiteY4" fmla="*/ 0 h 30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6586" h="306959">
                  <a:moveTo>
                    <a:pt x="153293" y="0"/>
                  </a:moveTo>
                  <a:cubicBezTo>
                    <a:pt x="68642" y="0"/>
                    <a:pt x="0" y="68705"/>
                    <a:pt x="0" y="153480"/>
                  </a:cubicBezTo>
                  <a:cubicBezTo>
                    <a:pt x="0" y="238255"/>
                    <a:pt x="68642" y="306959"/>
                    <a:pt x="153293" y="306959"/>
                  </a:cubicBezTo>
                  <a:cubicBezTo>
                    <a:pt x="237944" y="306959"/>
                    <a:pt x="306586" y="238255"/>
                    <a:pt x="306586" y="153480"/>
                  </a:cubicBezTo>
                  <a:cubicBezTo>
                    <a:pt x="306586" y="68705"/>
                    <a:pt x="237944" y="0"/>
                    <a:pt x="153293" y="0"/>
                  </a:cubicBezTo>
                  <a:close/>
                </a:path>
              </a:pathLst>
            </a:custGeom>
            <a:solidFill>
              <a:srgbClr val="B642E4"/>
            </a:solidFill>
            <a:ln w="6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2" name="Forma Livre: Forma 91">
              <a:extLst>
                <a:ext uri="{FF2B5EF4-FFF2-40B4-BE49-F238E27FC236}">
                  <a16:creationId xmlns:a16="http://schemas.microsoft.com/office/drawing/2014/main" id="{A9A5A959-06B0-74C8-B2CF-B3ADFE197CD4}"/>
                </a:ext>
              </a:extLst>
            </p:cNvPr>
            <p:cNvSpPr/>
            <p:nvPr/>
          </p:nvSpPr>
          <p:spPr>
            <a:xfrm>
              <a:off x="8683842" y="398812"/>
              <a:ext cx="160311" cy="180473"/>
            </a:xfrm>
            <a:custGeom>
              <a:avLst/>
              <a:gdLst>
                <a:gd name="connsiteX0" fmla="*/ 138165 w 160311"/>
                <a:gd name="connsiteY0" fmla="*/ 125348 h 180473"/>
                <a:gd name="connsiteX1" fmla="*/ 124960 w 160311"/>
                <a:gd name="connsiteY1" fmla="*/ 120614 h 180473"/>
                <a:gd name="connsiteX2" fmla="*/ 125396 w 160311"/>
                <a:gd name="connsiteY2" fmla="*/ 119804 h 180473"/>
                <a:gd name="connsiteX3" fmla="*/ 109761 w 160311"/>
                <a:gd name="connsiteY3" fmla="*/ 111271 h 180473"/>
                <a:gd name="connsiteX4" fmla="*/ 109761 w 160311"/>
                <a:gd name="connsiteY4" fmla="*/ 111271 h 180473"/>
                <a:gd name="connsiteX5" fmla="*/ 104903 w 160311"/>
                <a:gd name="connsiteY5" fmla="*/ 104294 h 180473"/>
                <a:gd name="connsiteX6" fmla="*/ 103346 w 160311"/>
                <a:gd name="connsiteY6" fmla="*/ 97007 h 180473"/>
                <a:gd name="connsiteX7" fmla="*/ 103034 w 160311"/>
                <a:gd name="connsiteY7" fmla="*/ 94079 h 180473"/>
                <a:gd name="connsiteX8" fmla="*/ 103346 w 160311"/>
                <a:gd name="connsiteY8" fmla="*/ 93643 h 180473"/>
                <a:gd name="connsiteX9" fmla="*/ 102910 w 160311"/>
                <a:gd name="connsiteY9" fmla="*/ 86916 h 180473"/>
                <a:gd name="connsiteX10" fmla="*/ 108018 w 160311"/>
                <a:gd name="connsiteY10" fmla="*/ 73274 h 180473"/>
                <a:gd name="connsiteX11" fmla="*/ 117049 w 160311"/>
                <a:gd name="connsiteY11" fmla="*/ 55273 h 180473"/>
                <a:gd name="connsiteX12" fmla="*/ 113935 w 160311"/>
                <a:gd name="connsiteY12" fmla="*/ 50228 h 180473"/>
                <a:gd name="connsiteX13" fmla="*/ 115679 w 160311"/>
                <a:gd name="connsiteY13" fmla="*/ 35590 h 180473"/>
                <a:gd name="connsiteX14" fmla="*/ 106647 w 160311"/>
                <a:gd name="connsiteY14" fmla="*/ 12979 h 180473"/>
                <a:gd name="connsiteX15" fmla="*/ 80859 w 160311"/>
                <a:gd name="connsiteY15" fmla="*/ 85 h 180473"/>
                <a:gd name="connsiteX16" fmla="*/ 42116 w 160311"/>
                <a:gd name="connsiteY16" fmla="*/ 30420 h 180473"/>
                <a:gd name="connsiteX17" fmla="*/ 42677 w 160311"/>
                <a:gd name="connsiteY17" fmla="*/ 34406 h 180473"/>
                <a:gd name="connsiteX18" fmla="*/ 42677 w 160311"/>
                <a:gd name="connsiteY18" fmla="*/ 34406 h 180473"/>
                <a:gd name="connsiteX19" fmla="*/ 46352 w 160311"/>
                <a:gd name="connsiteY19" fmla="*/ 51598 h 180473"/>
                <a:gd name="connsiteX20" fmla="*/ 41120 w 160311"/>
                <a:gd name="connsiteY20" fmla="*/ 55273 h 180473"/>
                <a:gd name="connsiteX21" fmla="*/ 51148 w 160311"/>
                <a:gd name="connsiteY21" fmla="*/ 73088 h 180473"/>
                <a:gd name="connsiteX22" fmla="*/ 51958 w 160311"/>
                <a:gd name="connsiteY22" fmla="*/ 77199 h 180473"/>
                <a:gd name="connsiteX23" fmla="*/ 59930 w 160311"/>
                <a:gd name="connsiteY23" fmla="*/ 92086 h 180473"/>
                <a:gd name="connsiteX24" fmla="*/ 57750 w 160311"/>
                <a:gd name="connsiteY24" fmla="*/ 105416 h 180473"/>
                <a:gd name="connsiteX25" fmla="*/ 56630 w 160311"/>
                <a:gd name="connsiteY25" fmla="*/ 103734 h 180473"/>
                <a:gd name="connsiteX26" fmla="*/ 51459 w 160311"/>
                <a:gd name="connsiteY26" fmla="*/ 111208 h 180473"/>
                <a:gd name="connsiteX27" fmla="*/ 51459 w 160311"/>
                <a:gd name="connsiteY27" fmla="*/ 111208 h 180473"/>
                <a:gd name="connsiteX28" fmla="*/ 35825 w 160311"/>
                <a:gd name="connsiteY28" fmla="*/ 119742 h 180473"/>
                <a:gd name="connsiteX29" fmla="*/ 36323 w 160311"/>
                <a:gd name="connsiteY29" fmla="*/ 120614 h 180473"/>
                <a:gd name="connsiteX30" fmla="*/ 22246 w 160311"/>
                <a:gd name="connsiteY30" fmla="*/ 125597 h 180473"/>
                <a:gd name="connsiteX31" fmla="*/ 1005 w 160311"/>
                <a:gd name="connsiteY31" fmla="*/ 165151 h 180473"/>
                <a:gd name="connsiteX32" fmla="*/ 4867 w 160311"/>
                <a:gd name="connsiteY32" fmla="*/ 180474 h 180473"/>
                <a:gd name="connsiteX33" fmla="*/ 155233 w 160311"/>
                <a:gd name="connsiteY33" fmla="*/ 180474 h 180473"/>
                <a:gd name="connsiteX34" fmla="*/ 159219 w 160311"/>
                <a:gd name="connsiteY34" fmla="*/ 165151 h 180473"/>
                <a:gd name="connsiteX35" fmla="*/ 138290 w 160311"/>
                <a:gd name="connsiteY35" fmla="*/ 125348 h 180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60311" h="180473">
                  <a:moveTo>
                    <a:pt x="138165" y="125348"/>
                  </a:moveTo>
                  <a:lnTo>
                    <a:pt x="124960" y="120614"/>
                  </a:lnTo>
                  <a:lnTo>
                    <a:pt x="125396" y="119804"/>
                  </a:lnTo>
                  <a:lnTo>
                    <a:pt x="109761" y="111271"/>
                  </a:lnTo>
                  <a:lnTo>
                    <a:pt x="109761" y="111271"/>
                  </a:lnTo>
                  <a:lnTo>
                    <a:pt x="104903" y="104294"/>
                  </a:lnTo>
                  <a:cubicBezTo>
                    <a:pt x="104156" y="102177"/>
                    <a:pt x="103595" y="99747"/>
                    <a:pt x="103346" y="97007"/>
                  </a:cubicBezTo>
                  <a:cubicBezTo>
                    <a:pt x="103346" y="96508"/>
                    <a:pt x="103159" y="95449"/>
                    <a:pt x="103034" y="94079"/>
                  </a:cubicBezTo>
                  <a:cubicBezTo>
                    <a:pt x="103159" y="93954"/>
                    <a:pt x="103222" y="93768"/>
                    <a:pt x="103346" y="93643"/>
                  </a:cubicBezTo>
                  <a:cubicBezTo>
                    <a:pt x="103346" y="91774"/>
                    <a:pt x="103222" y="89345"/>
                    <a:pt x="102910" y="86916"/>
                  </a:cubicBezTo>
                  <a:cubicBezTo>
                    <a:pt x="108080" y="79254"/>
                    <a:pt x="107706" y="78320"/>
                    <a:pt x="108018" y="73274"/>
                  </a:cubicBezTo>
                  <a:cubicBezTo>
                    <a:pt x="112315" y="73399"/>
                    <a:pt x="115866" y="67482"/>
                    <a:pt x="117049" y="55273"/>
                  </a:cubicBezTo>
                  <a:cubicBezTo>
                    <a:pt x="117547" y="49854"/>
                    <a:pt x="115742" y="49418"/>
                    <a:pt x="113935" y="50228"/>
                  </a:cubicBezTo>
                  <a:cubicBezTo>
                    <a:pt x="114620" y="44746"/>
                    <a:pt x="115057" y="39202"/>
                    <a:pt x="115679" y="35590"/>
                  </a:cubicBezTo>
                  <a:cubicBezTo>
                    <a:pt x="118918" y="18149"/>
                    <a:pt x="106647" y="12979"/>
                    <a:pt x="106647" y="12979"/>
                  </a:cubicBezTo>
                  <a:cubicBezTo>
                    <a:pt x="106647" y="12979"/>
                    <a:pt x="103409" y="-1223"/>
                    <a:pt x="80859" y="85"/>
                  </a:cubicBezTo>
                  <a:cubicBezTo>
                    <a:pt x="46663" y="2016"/>
                    <a:pt x="41493" y="24004"/>
                    <a:pt x="42116" y="30420"/>
                  </a:cubicBezTo>
                  <a:cubicBezTo>
                    <a:pt x="42178" y="31292"/>
                    <a:pt x="42428" y="32662"/>
                    <a:pt x="42677" y="34406"/>
                  </a:cubicBezTo>
                  <a:lnTo>
                    <a:pt x="42677" y="34406"/>
                  </a:lnTo>
                  <a:cubicBezTo>
                    <a:pt x="43424" y="38766"/>
                    <a:pt x="44795" y="45307"/>
                    <a:pt x="46352" y="51598"/>
                  </a:cubicBezTo>
                  <a:cubicBezTo>
                    <a:pt x="44296" y="49916"/>
                    <a:pt x="40372" y="47611"/>
                    <a:pt x="41120" y="55273"/>
                  </a:cubicBezTo>
                  <a:cubicBezTo>
                    <a:pt x="42303" y="68416"/>
                    <a:pt x="46414" y="74271"/>
                    <a:pt x="51148" y="73088"/>
                  </a:cubicBezTo>
                  <a:cubicBezTo>
                    <a:pt x="51397" y="74583"/>
                    <a:pt x="51646" y="75953"/>
                    <a:pt x="51958" y="77199"/>
                  </a:cubicBezTo>
                  <a:cubicBezTo>
                    <a:pt x="52829" y="81310"/>
                    <a:pt x="54636" y="85981"/>
                    <a:pt x="59930" y="92086"/>
                  </a:cubicBezTo>
                  <a:cubicBezTo>
                    <a:pt x="59930" y="94702"/>
                    <a:pt x="59744" y="100121"/>
                    <a:pt x="57750" y="105416"/>
                  </a:cubicBezTo>
                  <a:cubicBezTo>
                    <a:pt x="57003" y="104357"/>
                    <a:pt x="56630" y="103734"/>
                    <a:pt x="56630" y="103734"/>
                  </a:cubicBezTo>
                  <a:lnTo>
                    <a:pt x="51459" y="111208"/>
                  </a:lnTo>
                  <a:lnTo>
                    <a:pt x="51459" y="111208"/>
                  </a:lnTo>
                  <a:lnTo>
                    <a:pt x="35825" y="119742"/>
                  </a:lnTo>
                  <a:lnTo>
                    <a:pt x="36323" y="120614"/>
                  </a:lnTo>
                  <a:lnTo>
                    <a:pt x="22246" y="125597"/>
                  </a:lnTo>
                  <a:cubicBezTo>
                    <a:pt x="5989" y="131328"/>
                    <a:pt x="-3168" y="148457"/>
                    <a:pt x="1005" y="165151"/>
                  </a:cubicBezTo>
                  <a:lnTo>
                    <a:pt x="4867" y="180474"/>
                  </a:lnTo>
                  <a:lnTo>
                    <a:pt x="155233" y="180474"/>
                  </a:lnTo>
                  <a:lnTo>
                    <a:pt x="159219" y="165151"/>
                  </a:lnTo>
                  <a:cubicBezTo>
                    <a:pt x="163579" y="148457"/>
                    <a:pt x="154547" y="131203"/>
                    <a:pt x="138290" y="125348"/>
                  </a:cubicBezTo>
                  <a:close/>
                </a:path>
              </a:pathLst>
            </a:custGeom>
            <a:solidFill>
              <a:srgbClr val="FFFFFF"/>
            </a:solidFill>
            <a:ln w="6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8" name="Agrupar 7">
            <a:extLst>
              <a:ext uri="{FF2B5EF4-FFF2-40B4-BE49-F238E27FC236}">
                <a16:creationId xmlns:a16="http://schemas.microsoft.com/office/drawing/2014/main" id="{2851C80F-EE42-5743-EEA5-1763C1926F32}"/>
              </a:ext>
            </a:extLst>
          </p:cNvPr>
          <p:cNvGrpSpPr/>
          <p:nvPr/>
        </p:nvGrpSpPr>
        <p:grpSpPr>
          <a:xfrm>
            <a:off x="4389971" y="1680258"/>
            <a:ext cx="530700" cy="530700"/>
            <a:chOff x="15861966" y="858036"/>
            <a:chExt cx="530700" cy="530700"/>
          </a:xfrm>
        </p:grpSpPr>
        <p:sp>
          <p:nvSpPr>
            <p:cNvPr id="85" name="Forma Livre: Forma 84">
              <a:extLst>
                <a:ext uri="{FF2B5EF4-FFF2-40B4-BE49-F238E27FC236}">
                  <a16:creationId xmlns:a16="http://schemas.microsoft.com/office/drawing/2014/main" id="{4CF4D7BC-0B6C-C6FA-ABC9-50B5F74A8358}"/>
                </a:ext>
              </a:extLst>
            </p:cNvPr>
            <p:cNvSpPr/>
            <p:nvPr/>
          </p:nvSpPr>
          <p:spPr>
            <a:xfrm>
              <a:off x="15861966" y="858036"/>
              <a:ext cx="530700" cy="530700"/>
            </a:xfrm>
            <a:custGeom>
              <a:avLst/>
              <a:gdLst>
                <a:gd name="connsiteX0" fmla="*/ 530701 w 530700"/>
                <a:gd name="connsiteY0" fmla="*/ 265350 h 530700"/>
                <a:gd name="connsiteX1" fmla="*/ 265351 w 530700"/>
                <a:gd name="connsiteY1" fmla="*/ 530701 h 530700"/>
                <a:gd name="connsiteX2" fmla="*/ 0 w 530700"/>
                <a:gd name="connsiteY2" fmla="*/ 265350 h 530700"/>
                <a:gd name="connsiteX3" fmla="*/ 265351 w 530700"/>
                <a:gd name="connsiteY3" fmla="*/ 0 h 530700"/>
                <a:gd name="connsiteX4" fmla="*/ 530701 w 530700"/>
                <a:gd name="connsiteY4" fmla="*/ 265350 h 530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700" h="530700">
                  <a:moveTo>
                    <a:pt x="530701" y="265350"/>
                  </a:moveTo>
                  <a:cubicBezTo>
                    <a:pt x="530701" y="411899"/>
                    <a:pt x="411899" y="530701"/>
                    <a:pt x="265351" y="530701"/>
                  </a:cubicBezTo>
                  <a:cubicBezTo>
                    <a:pt x="118801" y="530701"/>
                    <a:pt x="0" y="411899"/>
                    <a:pt x="0" y="265350"/>
                  </a:cubicBezTo>
                  <a:cubicBezTo>
                    <a:pt x="0" y="118801"/>
                    <a:pt x="118802" y="0"/>
                    <a:pt x="265351" y="0"/>
                  </a:cubicBezTo>
                  <a:cubicBezTo>
                    <a:pt x="411900" y="0"/>
                    <a:pt x="530701" y="118801"/>
                    <a:pt x="530701" y="26535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6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grpSp>
          <p:nvGrpSpPr>
            <p:cNvPr id="86" name="Gráfico 4">
              <a:extLst>
                <a:ext uri="{FF2B5EF4-FFF2-40B4-BE49-F238E27FC236}">
                  <a16:creationId xmlns:a16="http://schemas.microsoft.com/office/drawing/2014/main" id="{0A87F295-3D33-7D32-FDA4-BB05A756E257}"/>
                </a:ext>
              </a:extLst>
            </p:cNvPr>
            <p:cNvGrpSpPr/>
            <p:nvPr/>
          </p:nvGrpSpPr>
          <p:grpSpPr>
            <a:xfrm>
              <a:off x="15980395" y="972194"/>
              <a:ext cx="293861" cy="290096"/>
              <a:chOff x="7472164" y="1071911"/>
              <a:chExt cx="293861" cy="290096"/>
            </a:xfrm>
            <a:solidFill>
              <a:srgbClr val="FFFFFF"/>
            </a:solidFill>
          </p:grpSpPr>
          <p:sp>
            <p:nvSpPr>
              <p:cNvPr id="89" name="Forma Livre: Forma 88">
                <a:extLst>
                  <a:ext uri="{FF2B5EF4-FFF2-40B4-BE49-F238E27FC236}">
                    <a16:creationId xmlns:a16="http://schemas.microsoft.com/office/drawing/2014/main" id="{E8BA8146-7FE3-D2FA-EBA9-98FB9F4E5957}"/>
                  </a:ext>
                </a:extLst>
              </p:cNvPr>
              <p:cNvSpPr/>
              <p:nvPr/>
            </p:nvSpPr>
            <p:spPr>
              <a:xfrm>
                <a:off x="7577664" y="1225594"/>
                <a:ext cx="93994" cy="88699"/>
              </a:xfrm>
              <a:custGeom>
                <a:avLst/>
                <a:gdLst>
                  <a:gd name="connsiteX0" fmla="*/ 0 w 93994"/>
                  <a:gd name="connsiteY0" fmla="*/ 88699 h 88699"/>
                  <a:gd name="connsiteX1" fmla="*/ 93994 w 93994"/>
                  <a:gd name="connsiteY1" fmla="*/ 44350 h 88699"/>
                  <a:gd name="connsiteX2" fmla="*/ 0 w 93994"/>
                  <a:gd name="connsiteY2" fmla="*/ 0 h 88699"/>
                  <a:gd name="connsiteX3" fmla="*/ 0 w 93994"/>
                  <a:gd name="connsiteY3" fmla="*/ 88699 h 88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3994" h="88699">
                    <a:moveTo>
                      <a:pt x="0" y="88699"/>
                    </a:moveTo>
                    <a:lnTo>
                      <a:pt x="93994" y="44350"/>
                    </a:lnTo>
                    <a:lnTo>
                      <a:pt x="0" y="0"/>
                    </a:lnTo>
                    <a:lnTo>
                      <a:pt x="0" y="88699"/>
                    </a:lnTo>
                    <a:close/>
                  </a:path>
                </a:pathLst>
              </a:custGeom>
              <a:solidFill>
                <a:srgbClr val="FFFFFF"/>
              </a:solidFill>
              <a:ln w="62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90" name="Forma Livre: Forma 89">
                <a:extLst>
                  <a:ext uri="{FF2B5EF4-FFF2-40B4-BE49-F238E27FC236}">
                    <a16:creationId xmlns:a16="http://schemas.microsoft.com/office/drawing/2014/main" id="{6F8B5506-5606-2D45-6F99-FC727CFC734A}"/>
                  </a:ext>
                </a:extLst>
              </p:cNvPr>
              <p:cNvSpPr/>
              <p:nvPr/>
            </p:nvSpPr>
            <p:spPr>
              <a:xfrm>
                <a:off x="7472164" y="1071911"/>
                <a:ext cx="293861" cy="290096"/>
              </a:xfrm>
              <a:custGeom>
                <a:avLst/>
                <a:gdLst>
                  <a:gd name="connsiteX0" fmla="*/ 284455 w 293861"/>
                  <a:gd name="connsiteY0" fmla="*/ 106095 h 290096"/>
                  <a:gd name="connsiteX1" fmla="*/ 82577 w 293861"/>
                  <a:gd name="connsiteY1" fmla="*/ 106095 h 290096"/>
                  <a:gd name="connsiteX2" fmla="*/ 277728 w 293861"/>
                  <a:gd name="connsiteY2" fmla="*/ 58257 h 290096"/>
                  <a:gd name="connsiteX3" fmla="*/ 284580 w 293861"/>
                  <a:gd name="connsiteY3" fmla="*/ 46983 h 290096"/>
                  <a:gd name="connsiteX4" fmla="*/ 274801 w 293861"/>
                  <a:gd name="connsiteY4" fmla="*/ 7118 h 290096"/>
                  <a:gd name="connsiteX5" fmla="*/ 270565 w 293861"/>
                  <a:gd name="connsiteY5" fmla="*/ 1325 h 290096"/>
                  <a:gd name="connsiteX6" fmla="*/ 263526 w 293861"/>
                  <a:gd name="connsiteY6" fmla="*/ 266 h 290096"/>
                  <a:gd name="connsiteX7" fmla="*/ 7146 w 293861"/>
                  <a:gd name="connsiteY7" fmla="*/ 63178 h 290096"/>
                  <a:gd name="connsiteX8" fmla="*/ 1353 w 293861"/>
                  <a:gd name="connsiteY8" fmla="*/ 67414 h 290096"/>
                  <a:gd name="connsiteX9" fmla="*/ 294 w 293861"/>
                  <a:gd name="connsiteY9" fmla="*/ 74515 h 290096"/>
                  <a:gd name="connsiteX10" fmla="*/ 10073 w 293861"/>
                  <a:gd name="connsiteY10" fmla="*/ 114379 h 290096"/>
                  <a:gd name="connsiteX11" fmla="*/ 11194 w 293861"/>
                  <a:gd name="connsiteY11" fmla="*/ 116871 h 290096"/>
                  <a:gd name="connsiteX12" fmla="*/ 11194 w 293861"/>
                  <a:gd name="connsiteY12" fmla="*/ 280753 h 290096"/>
                  <a:gd name="connsiteX13" fmla="*/ 20538 w 293861"/>
                  <a:gd name="connsiteY13" fmla="*/ 290096 h 290096"/>
                  <a:gd name="connsiteX14" fmla="*/ 284518 w 293861"/>
                  <a:gd name="connsiteY14" fmla="*/ 290096 h 290096"/>
                  <a:gd name="connsiteX15" fmla="*/ 293861 w 293861"/>
                  <a:gd name="connsiteY15" fmla="*/ 280753 h 290096"/>
                  <a:gd name="connsiteX16" fmla="*/ 293861 w 293861"/>
                  <a:gd name="connsiteY16" fmla="*/ 115501 h 290096"/>
                  <a:gd name="connsiteX17" fmla="*/ 284518 w 293861"/>
                  <a:gd name="connsiteY17" fmla="*/ 106157 h 290096"/>
                  <a:gd name="connsiteX18" fmla="*/ 158570 w 293861"/>
                  <a:gd name="connsiteY18" fmla="*/ 68223 h 290096"/>
                  <a:gd name="connsiteX19" fmla="*/ 126180 w 293861"/>
                  <a:gd name="connsiteY19" fmla="*/ 76134 h 290096"/>
                  <a:gd name="connsiteX20" fmla="*/ 134277 w 293861"/>
                  <a:gd name="connsiteY20" fmla="*/ 51094 h 290096"/>
                  <a:gd name="connsiteX21" fmla="*/ 166667 w 293861"/>
                  <a:gd name="connsiteY21" fmla="*/ 43183 h 290096"/>
                  <a:gd name="connsiteX22" fmla="*/ 158570 w 293861"/>
                  <a:gd name="connsiteY22" fmla="*/ 68223 h 290096"/>
                  <a:gd name="connsiteX23" fmla="*/ 187970 w 293861"/>
                  <a:gd name="connsiteY23" fmla="*/ 37951 h 290096"/>
                  <a:gd name="connsiteX24" fmla="*/ 216997 w 293861"/>
                  <a:gd name="connsiteY24" fmla="*/ 30850 h 290096"/>
                  <a:gd name="connsiteX25" fmla="*/ 208899 w 293861"/>
                  <a:gd name="connsiteY25" fmla="*/ 55890 h 290096"/>
                  <a:gd name="connsiteX26" fmla="*/ 179873 w 293861"/>
                  <a:gd name="connsiteY26" fmla="*/ 62991 h 290096"/>
                  <a:gd name="connsiteX27" fmla="*/ 187970 w 293861"/>
                  <a:gd name="connsiteY27" fmla="*/ 37951 h 290096"/>
                  <a:gd name="connsiteX28" fmla="*/ 104877 w 293861"/>
                  <a:gd name="connsiteY28" fmla="*/ 81366 h 290096"/>
                  <a:gd name="connsiteX29" fmla="*/ 70742 w 293861"/>
                  <a:gd name="connsiteY29" fmla="*/ 89713 h 290096"/>
                  <a:gd name="connsiteX30" fmla="*/ 78840 w 293861"/>
                  <a:gd name="connsiteY30" fmla="*/ 64673 h 290096"/>
                  <a:gd name="connsiteX31" fmla="*/ 112974 w 293861"/>
                  <a:gd name="connsiteY31" fmla="*/ 56326 h 290096"/>
                  <a:gd name="connsiteX32" fmla="*/ 104877 w 293861"/>
                  <a:gd name="connsiteY32" fmla="*/ 81366 h 290096"/>
                  <a:gd name="connsiteX33" fmla="*/ 264212 w 293861"/>
                  <a:gd name="connsiteY33" fmla="*/ 42311 h 290096"/>
                  <a:gd name="connsiteX34" fmla="*/ 230264 w 293861"/>
                  <a:gd name="connsiteY34" fmla="*/ 50658 h 290096"/>
                  <a:gd name="connsiteX35" fmla="*/ 238362 w 293861"/>
                  <a:gd name="connsiteY35" fmla="*/ 25618 h 290096"/>
                  <a:gd name="connsiteX36" fmla="*/ 258917 w 293861"/>
                  <a:gd name="connsiteY36" fmla="*/ 20572 h 290096"/>
                  <a:gd name="connsiteX37" fmla="*/ 264274 w 293861"/>
                  <a:gd name="connsiteY37" fmla="*/ 42311 h 290096"/>
                  <a:gd name="connsiteX38" fmla="*/ 57537 w 293861"/>
                  <a:gd name="connsiteY38" fmla="*/ 69968 h 290096"/>
                  <a:gd name="connsiteX39" fmla="*/ 49440 w 293861"/>
                  <a:gd name="connsiteY39" fmla="*/ 95008 h 290096"/>
                  <a:gd name="connsiteX40" fmla="*/ 25957 w 293861"/>
                  <a:gd name="connsiteY40" fmla="*/ 100801 h 290096"/>
                  <a:gd name="connsiteX41" fmla="*/ 20600 w 293861"/>
                  <a:gd name="connsiteY41" fmla="*/ 79062 h 290096"/>
                  <a:gd name="connsiteX42" fmla="*/ 57537 w 293861"/>
                  <a:gd name="connsiteY42" fmla="*/ 70030 h 290096"/>
                  <a:gd name="connsiteX43" fmla="*/ 275112 w 293861"/>
                  <a:gd name="connsiteY43" fmla="*/ 271347 h 290096"/>
                  <a:gd name="connsiteX44" fmla="*/ 29819 w 293861"/>
                  <a:gd name="connsiteY44" fmla="*/ 271347 h 290096"/>
                  <a:gd name="connsiteX45" fmla="*/ 29819 w 293861"/>
                  <a:gd name="connsiteY45" fmla="*/ 124782 h 290096"/>
                  <a:gd name="connsiteX46" fmla="*/ 275112 w 293861"/>
                  <a:gd name="connsiteY46" fmla="*/ 124782 h 290096"/>
                  <a:gd name="connsiteX47" fmla="*/ 275112 w 293861"/>
                  <a:gd name="connsiteY47" fmla="*/ 271347 h 290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93861" h="290096">
                    <a:moveTo>
                      <a:pt x="284455" y="106095"/>
                    </a:moveTo>
                    <a:lnTo>
                      <a:pt x="82577" y="106095"/>
                    </a:lnTo>
                    <a:lnTo>
                      <a:pt x="277728" y="58257"/>
                    </a:lnTo>
                    <a:cubicBezTo>
                      <a:pt x="282774" y="57011"/>
                      <a:pt x="285826" y="51966"/>
                      <a:pt x="284580" y="46983"/>
                    </a:cubicBezTo>
                    <a:lnTo>
                      <a:pt x="274801" y="7118"/>
                    </a:lnTo>
                    <a:cubicBezTo>
                      <a:pt x="274240" y="4689"/>
                      <a:pt x="272683" y="2633"/>
                      <a:pt x="270565" y="1325"/>
                    </a:cubicBezTo>
                    <a:cubicBezTo>
                      <a:pt x="268448" y="17"/>
                      <a:pt x="265893" y="-294"/>
                      <a:pt x="263526" y="266"/>
                    </a:cubicBezTo>
                    <a:lnTo>
                      <a:pt x="7146" y="63178"/>
                    </a:lnTo>
                    <a:cubicBezTo>
                      <a:pt x="4716" y="63801"/>
                      <a:pt x="2661" y="65296"/>
                      <a:pt x="1353" y="67414"/>
                    </a:cubicBezTo>
                    <a:cubicBezTo>
                      <a:pt x="45" y="69531"/>
                      <a:pt x="-329" y="72085"/>
                      <a:pt x="294" y="74515"/>
                    </a:cubicBezTo>
                    <a:lnTo>
                      <a:pt x="10073" y="114379"/>
                    </a:lnTo>
                    <a:cubicBezTo>
                      <a:pt x="10323" y="115314"/>
                      <a:pt x="10696" y="116123"/>
                      <a:pt x="11194" y="116871"/>
                    </a:cubicBezTo>
                    <a:lnTo>
                      <a:pt x="11194" y="280753"/>
                    </a:lnTo>
                    <a:cubicBezTo>
                      <a:pt x="11194" y="285923"/>
                      <a:pt x="15368" y="290096"/>
                      <a:pt x="20538" y="290096"/>
                    </a:cubicBezTo>
                    <a:lnTo>
                      <a:pt x="284518" y="290096"/>
                    </a:lnTo>
                    <a:cubicBezTo>
                      <a:pt x="289688" y="290096"/>
                      <a:pt x="293861" y="285923"/>
                      <a:pt x="293861" y="280753"/>
                    </a:cubicBezTo>
                    <a:lnTo>
                      <a:pt x="293861" y="115501"/>
                    </a:lnTo>
                    <a:cubicBezTo>
                      <a:pt x="293861" y="110331"/>
                      <a:pt x="289688" y="106157"/>
                      <a:pt x="284518" y="106157"/>
                    </a:cubicBezTo>
                    <a:close/>
                    <a:moveTo>
                      <a:pt x="158570" y="68223"/>
                    </a:moveTo>
                    <a:lnTo>
                      <a:pt x="126180" y="76134"/>
                    </a:lnTo>
                    <a:lnTo>
                      <a:pt x="134277" y="51094"/>
                    </a:lnTo>
                    <a:lnTo>
                      <a:pt x="166667" y="43183"/>
                    </a:lnTo>
                    <a:lnTo>
                      <a:pt x="158570" y="68223"/>
                    </a:lnTo>
                    <a:close/>
                    <a:moveTo>
                      <a:pt x="187970" y="37951"/>
                    </a:moveTo>
                    <a:lnTo>
                      <a:pt x="216997" y="30850"/>
                    </a:lnTo>
                    <a:lnTo>
                      <a:pt x="208899" y="55890"/>
                    </a:lnTo>
                    <a:lnTo>
                      <a:pt x="179873" y="62991"/>
                    </a:lnTo>
                    <a:lnTo>
                      <a:pt x="187970" y="37951"/>
                    </a:lnTo>
                    <a:close/>
                    <a:moveTo>
                      <a:pt x="104877" y="81366"/>
                    </a:moveTo>
                    <a:lnTo>
                      <a:pt x="70742" y="89713"/>
                    </a:lnTo>
                    <a:lnTo>
                      <a:pt x="78840" y="64673"/>
                    </a:lnTo>
                    <a:lnTo>
                      <a:pt x="112974" y="56326"/>
                    </a:lnTo>
                    <a:lnTo>
                      <a:pt x="104877" y="81366"/>
                    </a:lnTo>
                    <a:close/>
                    <a:moveTo>
                      <a:pt x="264212" y="42311"/>
                    </a:moveTo>
                    <a:lnTo>
                      <a:pt x="230264" y="50658"/>
                    </a:lnTo>
                    <a:lnTo>
                      <a:pt x="238362" y="25618"/>
                    </a:lnTo>
                    <a:lnTo>
                      <a:pt x="258917" y="20572"/>
                    </a:lnTo>
                    <a:lnTo>
                      <a:pt x="264274" y="42311"/>
                    </a:lnTo>
                    <a:close/>
                    <a:moveTo>
                      <a:pt x="57537" y="69968"/>
                    </a:moveTo>
                    <a:lnTo>
                      <a:pt x="49440" y="95008"/>
                    </a:lnTo>
                    <a:lnTo>
                      <a:pt x="25957" y="100801"/>
                    </a:lnTo>
                    <a:lnTo>
                      <a:pt x="20600" y="79062"/>
                    </a:lnTo>
                    <a:lnTo>
                      <a:pt x="57537" y="70030"/>
                    </a:lnTo>
                    <a:close/>
                    <a:moveTo>
                      <a:pt x="275112" y="271347"/>
                    </a:moveTo>
                    <a:lnTo>
                      <a:pt x="29819" y="271347"/>
                    </a:lnTo>
                    <a:lnTo>
                      <a:pt x="29819" y="124782"/>
                    </a:lnTo>
                    <a:lnTo>
                      <a:pt x="275112" y="124782"/>
                    </a:lnTo>
                    <a:lnTo>
                      <a:pt x="275112" y="271347"/>
                    </a:lnTo>
                    <a:close/>
                  </a:path>
                </a:pathLst>
              </a:custGeom>
              <a:solidFill>
                <a:srgbClr val="FFFFFF"/>
              </a:solidFill>
              <a:ln w="62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</p:grp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F458337B-CDE4-FD89-0279-1774645F8992}"/>
              </a:ext>
            </a:extLst>
          </p:cNvPr>
          <p:cNvGrpSpPr/>
          <p:nvPr/>
        </p:nvGrpSpPr>
        <p:grpSpPr>
          <a:xfrm>
            <a:off x="4709446" y="2393475"/>
            <a:ext cx="530700" cy="530700"/>
            <a:chOff x="15593712" y="-190909"/>
            <a:chExt cx="530700" cy="530700"/>
          </a:xfrm>
        </p:grpSpPr>
        <p:sp>
          <p:nvSpPr>
            <p:cNvPr id="87" name="Forma Livre: Forma 86">
              <a:extLst>
                <a:ext uri="{FF2B5EF4-FFF2-40B4-BE49-F238E27FC236}">
                  <a16:creationId xmlns:a16="http://schemas.microsoft.com/office/drawing/2014/main" id="{FACE2C83-F62F-5968-8F04-6841226FC558}"/>
                </a:ext>
              </a:extLst>
            </p:cNvPr>
            <p:cNvSpPr/>
            <p:nvPr/>
          </p:nvSpPr>
          <p:spPr>
            <a:xfrm>
              <a:off x="15593712" y="-190909"/>
              <a:ext cx="530700" cy="530700"/>
            </a:xfrm>
            <a:custGeom>
              <a:avLst/>
              <a:gdLst>
                <a:gd name="connsiteX0" fmla="*/ 530701 w 530700"/>
                <a:gd name="connsiteY0" fmla="*/ 265350 h 530700"/>
                <a:gd name="connsiteX1" fmla="*/ 265351 w 530700"/>
                <a:gd name="connsiteY1" fmla="*/ 530701 h 530700"/>
                <a:gd name="connsiteX2" fmla="*/ 0 w 530700"/>
                <a:gd name="connsiteY2" fmla="*/ 265350 h 530700"/>
                <a:gd name="connsiteX3" fmla="*/ 265351 w 530700"/>
                <a:gd name="connsiteY3" fmla="*/ 0 h 530700"/>
                <a:gd name="connsiteX4" fmla="*/ 530701 w 530700"/>
                <a:gd name="connsiteY4" fmla="*/ 265350 h 530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700" h="530700">
                  <a:moveTo>
                    <a:pt x="530701" y="265350"/>
                  </a:moveTo>
                  <a:cubicBezTo>
                    <a:pt x="530701" y="411899"/>
                    <a:pt x="411899" y="530701"/>
                    <a:pt x="265351" y="530701"/>
                  </a:cubicBezTo>
                  <a:cubicBezTo>
                    <a:pt x="118801" y="530701"/>
                    <a:pt x="0" y="411899"/>
                    <a:pt x="0" y="265350"/>
                  </a:cubicBezTo>
                  <a:cubicBezTo>
                    <a:pt x="0" y="118801"/>
                    <a:pt x="118802" y="0"/>
                    <a:pt x="265351" y="0"/>
                  </a:cubicBezTo>
                  <a:cubicBezTo>
                    <a:pt x="411900" y="0"/>
                    <a:pt x="530701" y="118801"/>
                    <a:pt x="530701" y="265350"/>
                  </a:cubicBezTo>
                  <a:close/>
                </a:path>
              </a:pathLst>
            </a:custGeom>
            <a:solidFill>
              <a:srgbClr val="DC5149"/>
            </a:solidFill>
            <a:ln w="6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55" name="Forma Livre: Forma 354">
              <a:extLst>
                <a:ext uri="{FF2B5EF4-FFF2-40B4-BE49-F238E27FC236}">
                  <a16:creationId xmlns:a16="http://schemas.microsoft.com/office/drawing/2014/main" id="{FFCAB014-843B-3D58-36F0-80AA8732417B}"/>
                </a:ext>
              </a:extLst>
            </p:cNvPr>
            <p:cNvSpPr/>
            <p:nvPr/>
          </p:nvSpPr>
          <p:spPr>
            <a:xfrm>
              <a:off x="15819612" y="15886"/>
              <a:ext cx="115647" cy="118732"/>
            </a:xfrm>
            <a:custGeom>
              <a:avLst/>
              <a:gdLst>
                <a:gd name="connsiteX0" fmla="*/ 1070155 w 1069842"/>
                <a:gd name="connsiteY0" fmla="*/ 549430 h 1098377"/>
                <a:gd name="connsiteX1" fmla="*/ 535215 w 1069842"/>
                <a:gd name="connsiteY1" fmla="*/ 824287 h 1098377"/>
                <a:gd name="connsiteX2" fmla="*/ 313 w 1069842"/>
                <a:gd name="connsiteY2" fmla="*/ 1098607 h 1098377"/>
                <a:gd name="connsiteX3" fmla="*/ 313 w 1069842"/>
                <a:gd name="connsiteY3" fmla="*/ 230 h 1098377"/>
                <a:gd name="connsiteX4" fmla="*/ 535215 w 1069842"/>
                <a:gd name="connsiteY4" fmla="*/ 274550 h 1098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69842" h="1098377">
                  <a:moveTo>
                    <a:pt x="1070155" y="549430"/>
                  </a:moveTo>
                  <a:lnTo>
                    <a:pt x="535215" y="824287"/>
                  </a:lnTo>
                  <a:lnTo>
                    <a:pt x="313" y="1098607"/>
                  </a:lnTo>
                  <a:lnTo>
                    <a:pt x="313" y="230"/>
                  </a:lnTo>
                  <a:lnTo>
                    <a:pt x="535215" y="274550"/>
                  </a:lnTo>
                  <a:close/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  <p:sp>
          <p:nvSpPr>
            <p:cNvPr id="356" name="Forma Livre: Forma 355">
              <a:extLst>
                <a:ext uri="{FF2B5EF4-FFF2-40B4-BE49-F238E27FC236}">
                  <a16:creationId xmlns:a16="http://schemas.microsoft.com/office/drawing/2014/main" id="{69B73E5A-C04F-6E5B-0371-BED1700F77AB}"/>
                </a:ext>
              </a:extLst>
            </p:cNvPr>
            <p:cNvSpPr/>
            <p:nvPr/>
          </p:nvSpPr>
          <p:spPr>
            <a:xfrm>
              <a:off x="15668380" y="-58187"/>
              <a:ext cx="385492" cy="266880"/>
            </a:xfrm>
            <a:custGeom>
              <a:avLst/>
              <a:gdLst>
                <a:gd name="connsiteX0" fmla="*/ 603804 w 3566160"/>
                <a:gd name="connsiteY0" fmla="*/ 230 h 2468880"/>
                <a:gd name="connsiteX1" fmla="*/ 2962956 w 3566160"/>
                <a:gd name="connsiteY1" fmla="*/ 230 h 2468880"/>
                <a:gd name="connsiteX2" fmla="*/ 3566460 w 3566160"/>
                <a:gd name="connsiteY2" fmla="*/ 603734 h 2468880"/>
                <a:gd name="connsiteX3" fmla="*/ 3566460 w 3566160"/>
                <a:gd name="connsiteY3" fmla="*/ 1865606 h 2468880"/>
                <a:gd name="connsiteX4" fmla="*/ 2962956 w 3566160"/>
                <a:gd name="connsiteY4" fmla="*/ 2469110 h 2468880"/>
                <a:gd name="connsiteX5" fmla="*/ 603804 w 3566160"/>
                <a:gd name="connsiteY5" fmla="*/ 2469110 h 2468880"/>
                <a:gd name="connsiteX6" fmla="*/ 300 w 3566160"/>
                <a:gd name="connsiteY6" fmla="*/ 1865606 h 2468880"/>
                <a:gd name="connsiteX7" fmla="*/ 300 w 3566160"/>
                <a:gd name="connsiteY7" fmla="*/ 603734 h 2468880"/>
                <a:gd name="connsiteX8" fmla="*/ 603804 w 3566160"/>
                <a:gd name="connsiteY8" fmla="*/ 230 h 2468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66160" h="2468880">
                  <a:moveTo>
                    <a:pt x="603804" y="230"/>
                  </a:moveTo>
                  <a:lnTo>
                    <a:pt x="2962956" y="230"/>
                  </a:lnTo>
                  <a:cubicBezTo>
                    <a:pt x="3296249" y="230"/>
                    <a:pt x="3566460" y="333523"/>
                    <a:pt x="3566460" y="603734"/>
                  </a:cubicBezTo>
                  <a:lnTo>
                    <a:pt x="3566460" y="1865606"/>
                  </a:lnTo>
                  <a:cubicBezTo>
                    <a:pt x="3566460" y="2198899"/>
                    <a:pt x="3296272" y="2469110"/>
                    <a:pt x="2962956" y="2469110"/>
                  </a:cubicBezTo>
                  <a:lnTo>
                    <a:pt x="603804" y="2469110"/>
                  </a:lnTo>
                  <a:cubicBezTo>
                    <a:pt x="270511" y="2469110"/>
                    <a:pt x="300" y="2135817"/>
                    <a:pt x="300" y="1865606"/>
                  </a:cubicBezTo>
                  <a:lnTo>
                    <a:pt x="300" y="603734"/>
                  </a:lnTo>
                  <a:cubicBezTo>
                    <a:pt x="300" y="270441"/>
                    <a:pt x="270489" y="230"/>
                    <a:pt x="603804" y="230"/>
                  </a:cubicBezTo>
                  <a:close/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B9B9FA61-C691-40B4-6929-64CC8AE171B4}"/>
              </a:ext>
            </a:extLst>
          </p:cNvPr>
          <p:cNvGrpSpPr/>
          <p:nvPr/>
        </p:nvGrpSpPr>
        <p:grpSpPr>
          <a:xfrm>
            <a:off x="4065628" y="2413407"/>
            <a:ext cx="510768" cy="510768"/>
            <a:chOff x="15979194" y="249536"/>
            <a:chExt cx="510768" cy="510768"/>
          </a:xfrm>
        </p:grpSpPr>
        <p:sp>
          <p:nvSpPr>
            <p:cNvPr id="84" name="Forma Livre: Forma 83">
              <a:extLst>
                <a:ext uri="{FF2B5EF4-FFF2-40B4-BE49-F238E27FC236}">
                  <a16:creationId xmlns:a16="http://schemas.microsoft.com/office/drawing/2014/main" id="{143624A7-9BE5-4911-4624-EB68CA83F852}"/>
                </a:ext>
              </a:extLst>
            </p:cNvPr>
            <p:cNvSpPr/>
            <p:nvPr/>
          </p:nvSpPr>
          <p:spPr>
            <a:xfrm>
              <a:off x="15979194" y="249536"/>
              <a:ext cx="510768" cy="510768"/>
            </a:xfrm>
            <a:custGeom>
              <a:avLst/>
              <a:gdLst>
                <a:gd name="connsiteX0" fmla="*/ 510768 w 510768"/>
                <a:gd name="connsiteY0" fmla="*/ 255384 h 510768"/>
                <a:gd name="connsiteX1" fmla="*/ 255384 w 510768"/>
                <a:gd name="connsiteY1" fmla="*/ 0 h 510768"/>
                <a:gd name="connsiteX2" fmla="*/ 0 w 510768"/>
                <a:gd name="connsiteY2" fmla="*/ 255384 h 510768"/>
                <a:gd name="connsiteX3" fmla="*/ 255384 w 510768"/>
                <a:gd name="connsiteY3" fmla="*/ 510768 h 510768"/>
                <a:gd name="connsiteX4" fmla="*/ 510768 w 510768"/>
                <a:gd name="connsiteY4" fmla="*/ 255384 h 510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0768" h="510768">
                  <a:moveTo>
                    <a:pt x="510768" y="255384"/>
                  </a:moveTo>
                  <a:cubicBezTo>
                    <a:pt x="510768" y="114362"/>
                    <a:pt x="396406" y="0"/>
                    <a:pt x="255384" y="0"/>
                  </a:cubicBezTo>
                  <a:cubicBezTo>
                    <a:pt x="114362" y="0"/>
                    <a:pt x="0" y="114362"/>
                    <a:pt x="0" y="255384"/>
                  </a:cubicBezTo>
                  <a:cubicBezTo>
                    <a:pt x="0" y="396406"/>
                    <a:pt x="114362" y="510768"/>
                    <a:pt x="255384" y="510768"/>
                  </a:cubicBezTo>
                  <a:cubicBezTo>
                    <a:pt x="396406" y="510768"/>
                    <a:pt x="510768" y="396406"/>
                    <a:pt x="510768" y="255384"/>
                  </a:cubicBezTo>
                  <a:close/>
                </a:path>
              </a:pathLst>
            </a:custGeom>
            <a:solidFill>
              <a:srgbClr val="317480"/>
            </a:solidFill>
            <a:ln w="6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58" name="Gráfico 6">
              <a:extLst>
                <a:ext uri="{FF2B5EF4-FFF2-40B4-BE49-F238E27FC236}">
                  <a16:creationId xmlns:a16="http://schemas.microsoft.com/office/drawing/2014/main" id="{DD691069-7CC7-B974-0E20-114BA7A19A4D}"/>
                </a:ext>
              </a:extLst>
            </p:cNvPr>
            <p:cNvSpPr/>
            <p:nvPr/>
          </p:nvSpPr>
          <p:spPr>
            <a:xfrm>
              <a:off x="16085665" y="394641"/>
              <a:ext cx="332990" cy="246060"/>
            </a:xfrm>
            <a:custGeom>
              <a:avLst/>
              <a:gdLst>
                <a:gd name="connsiteX0" fmla="*/ 1687200 w 1948738"/>
                <a:gd name="connsiteY0" fmla="*/ 390769 h 1439999"/>
                <a:gd name="connsiteX1" fmla="*/ 1587200 w 1948738"/>
                <a:gd name="connsiteY1" fmla="*/ 149231 h 1439999"/>
                <a:gd name="connsiteX2" fmla="*/ 1582585 w 1948738"/>
                <a:gd name="connsiteY2" fmla="*/ 144615 h 1439999"/>
                <a:gd name="connsiteX3" fmla="*/ 1287200 w 1948738"/>
                <a:gd name="connsiteY3" fmla="*/ 1538 h 1439999"/>
                <a:gd name="connsiteX4" fmla="*/ 1250277 w 1948738"/>
                <a:gd name="connsiteY4" fmla="*/ 0 h 1439999"/>
                <a:gd name="connsiteX5" fmla="*/ 947200 w 1948738"/>
                <a:gd name="connsiteY5" fmla="*/ 180000 h 1439999"/>
                <a:gd name="connsiteX6" fmla="*/ 870277 w 1948738"/>
                <a:gd name="connsiteY6" fmla="*/ 355385 h 1439999"/>
                <a:gd name="connsiteX7" fmla="*/ 788738 w 1948738"/>
                <a:gd name="connsiteY7" fmla="*/ 536923 h 1439999"/>
                <a:gd name="connsiteX8" fmla="*/ 513354 w 1948738"/>
                <a:gd name="connsiteY8" fmla="*/ 656923 h 1439999"/>
                <a:gd name="connsiteX9" fmla="*/ 499508 w 1948738"/>
                <a:gd name="connsiteY9" fmla="*/ 656923 h 1439999"/>
                <a:gd name="connsiteX10" fmla="*/ 213354 w 1948738"/>
                <a:gd name="connsiteY10" fmla="*/ 578462 h 1439999"/>
                <a:gd name="connsiteX11" fmla="*/ 53354 w 1948738"/>
                <a:gd name="connsiteY11" fmla="*/ 435385 h 1439999"/>
                <a:gd name="connsiteX12" fmla="*/ 17969 w 1948738"/>
                <a:gd name="connsiteY12" fmla="*/ 393846 h 1439999"/>
                <a:gd name="connsiteX13" fmla="*/ 11815 w 1948738"/>
                <a:gd name="connsiteY13" fmla="*/ 447692 h 1439999"/>
                <a:gd name="connsiteX14" fmla="*/ 2585 w 1948738"/>
                <a:gd name="connsiteY14" fmla="*/ 735385 h 1439999"/>
                <a:gd name="connsiteX15" fmla="*/ 236431 w 1948738"/>
                <a:gd name="connsiteY15" fmla="*/ 1221539 h 1439999"/>
                <a:gd name="connsiteX16" fmla="*/ 887200 w 1948738"/>
                <a:gd name="connsiteY16" fmla="*/ 1440000 h 1439999"/>
                <a:gd name="connsiteX17" fmla="*/ 1581046 w 1948738"/>
                <a:gd name="connsiteY17" fmla="*/ 1013846 h 1439999"/>
                <a:gd name="connsiteX18" fmla="*/ 1679508 w 1948738"/>
                <a:gd name="connsiteY18" fmla="*/ 692308 h 1439999"/>
                <a:gd name="connsiteX19" fmla="*/ 1948738 w 1948738"/>
                <a:gd name="connsiteY19" fmla="*/ 521539 h 1439999"/>
                <a:gd name="connsiteX20" fmla="*/ 1687200 w 1948738"/>
                <a:gd name="connsiteY20" fmla="*/ 390769 h 1439999"/>
                <a:gd name="connsiteX21" fmla="*/ 1636431 w 1948738"/>
                <a:gd name="connsiteY21" fmla="*/ 667692 h 1439999"/>
                <a:gd name="connsiteX22" fmla="*/ 1636431 w 1948738"/>
                <a:gd name="connsiteY22" fmla="*/ 680000 h 1439999"/>
                <a:gd name="connsiteX23" fmla="*/ 1544123 w 1948738"/>
                <a:gd name="connsiteY23" fmla="*/ 990769 h 1439999"/>
                <a:gd name="connsiteX24" fmla="*/ 890277 w 1948738"/>
                <a:gd name="connsiteY24" fmla="*/ 1395385 h 1439999"/>
                <a:gd name="connsiteX25" fmla="*/ 271815 w 1948738"/>
                <a:gd name="connsiteY25" fmla="*/ 1189231 h 1439999"/>
                <a:gd name="connsiteX26" fmla="*/ 51815 w 1948738"/>
                <a:gd name="connsiteY26" fmla="*/ 732308 h 1439999"/>
                <a:gd name="connsiteX27" fmla="*/ 56431 w 1948738"/>
                <a:gd name="connsiteY27" fmla="*/ 506154 h 1439999"/>
                <a:gd name="connsiteX28" fmla="*/ 193354 w 1948738"/>
                <a:gd name="connsiteY28" fmla="*/ 620000 h 1439999"/>
                <a:gd name="connsiteX29" fmla="*/ 501046 w 1948738"/>
                <a:gd name="connsiteY29" fmla="*/ 704615 h 1439999"/>
                <a:gd name="connsiteX30" fmla="*/ 516431 w 1948738"/>
                <a:gd name="connsiteY30" fmla="*/ 704615 h 1439999"/>
                <a:gd name="connsiteX31" fmla="*/ 827200 w 1948738"/>
                <a:gd name="connsiteY31" fmla="*/ 566154 h 1439999"/>
                <a:gd name="connsiteX32" fmla="*/ 914892 w 1948738"/>
                <a:gd name="connsiteY32" fmla="*/ 372308 h 1439999"/>
                <a:gd name="connsiteX33" fmla="*/ 985662 w 1948738"/>
                <a:gd name="connsiteY33" fmla="*/ 209231 h 1439999"/>
                <a:gd name="connsiteX34" fmla="*/ 1250277 w 1948738"/>
                <a:gd name="connsiteY34" fmla="*/ 46154 h 1439999"/>
                <a:gd name="connsiteX35" fmla="*/ 1284123 w 1948738"/>
                <a:gd name="connsiteY35" fmla="*/ 47692 h 1439999"/>
                <a:gd name="connsiteX36" fmla="*/ 1550277 w 1948738"/>
                <a:gd name="connsiteY36" fmla="*/ 176923 h 1439999"/>
                <a:gd name="connsiteX37" fmla="*/ 1554892 w 1948738"/>
                <a:gd name="connsiteY37" fmla="*/ 181538 h 1439999"/>
                <a:gd name="connsiteX38" fmla="*/ 1644123 w 1948738"/>
                <a:gd name="connsiteY38" fmla="*/ 410769 h 1439999"/>
                <a:gd name="connsiteX39" fmla="*/ 1645662 w 1948738"/>
                <a:gd name="connsiteY39" fmla="*/ 421538 h 1439999"/>
                <a:gd name="connsiteX40" fmla="*/ 1856431 w 1948738"/>
                <a:gd name="connsiteY40" fmla="*/ 526154 h 1439999"/>
                <a:gd name="connsiteX41" fmla="*/ 1636431 w 1948738"/>
                <a:gd name="connsiteY41" fmla="*/ 667692 h 143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948738" h="1439999">
                  <a:moveTo>
                    <a:pt x="1687200" y="390769"/>
                  </a:moveTo>
                  <a:cubicBezTo>
                    <a:pt x="1677969" y="349231"/>
                    <a:pt x="1642585" y="204615"/>
                    <a:pt x="1587200" y="149231"/>
                  </a:cubicBezTo>
                  <a:lnTo>
                    <a:pt x="1582585" y="144615"/>
                  </a:lnTo>
                  <a:cubicBezTo>
                    <a:pt x="1522585" y="84615"/>
                    <a:pt x="1454892" y="16923"/>
                    <a:pt x="1287200" y="1538"/>
                  </a:cubicBezTo>
                  <a:cubicBezTo>
                    <a:pt x="1274892" y="0"/>
                    <a:pt x="1262585" y="0"/>
                    <a:pt x="1250277" y="0"/>
                  </a:cubicBezTo>
                  <a:cubicBezTo>
                    <a:pt x="1096431" y="0"/>
                    <a:pt x="1010277" y="90769"/>
                    <a:pt x="947200" y="180000"/>
                  </a:cubicBezTo>
                  <a:cubicBezTo>
                    <a:pt x="914892" y="224615"/>
                    <a:pt x="893354" y="287692"/>
                    <a:pt x="870277" y="355385"/>
                  </a:cubicBezTo>
                  <a:cubicBezTo>
                    <a:pt x="847200" y="421538"/>
                    <a:pt x="824123" y="490769"/>
                    <a:pt x="788738" y="536923"/>
                  </a:cubicBezTo>
                  <a:cubicBezTo>
                    <a:pt x="716431" y="635385"/>
                    <a:pt x="585662" y="653846"/>
                    <a:pt x="513354" y="656923"/>
                  </a:cubicBezTo>
                  <a:cubicBezTo>
                    <a:pt x="508738" y="656923"/>
                    <a:pt x="504123" y="656923"/>
                    <a:pt x="499508" y="656923"/>
                  </a:cubicBezTo>
                  <a:cubicBezTo>
                    <a:pt x="411815" y="656923"/>
                    <a:pt x="304123" y="627692"/>
                    <a:pt x="213354" y="578462"/>
                  </a:cubicBezTo>
                  <a:cubicBezTo>
                    <a:pt x="136431" y="536923"/>
                    <a:pt x="54892" y="436923"/>
                    <a:pt x="53354" y="435385"/>
                  </a:cubicBezTo>
                  <a:lnTo>
                    <a:pt x="17969" y="393846"/>
                  </a:lnTo>
                  <a:lnTo>
                    <a:pt x="11815" y="447692"/>
                  </a:lnTo>
                  <a:cubicBezTo>
                    <a:pt x="11815" y="455385"/>
                    <a:pt x="-6646" y="618462"/>
                    <a:pt x="2585" y="735385"/>
                  </a:cubicBezTo>
                  <a:cubicBezTo>
                    <a:pt x="16431" y="910769"/>
                    <a:pt x="107200" y="1096923"/>
                    <a:pt x="236431" y="1221539"/>
                  </a:cubicBezTo>
                  <a:cubicBezTo>
                    <a:pt x="388738" y="1367692"/>
                    <a:pt x="602585" y="1440000"/>
                    <a:pt x="887200" y="1440000"/>
                  </a:cubicBezTo>
                  <a:cubicBezTo>
                    <a:pt x="1316431" y="1440000"/>
                    <a:pt x="1508738" y="1130769"/>
                    <a:pt x="1581046" y="1013846"/>
                  </a:cubicBezTo>
                  <a:cubicBezTo>
                    <a:pt x="1659508" y="887692"/>
                    <a:pt x="1676431" y="736923"/>
                    <a:pt x="1679508" y="692308"/>
                  </a:cubicBezTo>
                  <a:lnTo>
                    <a:pt x="1948738" y="521539"/>
                  </a:lnTo>
                  <a:lnTo>
                    <a:pt x="1687200" y="390769"/>
                  </a:lnTo>
                  <a:close/>
                  <a:moveTo>
                    <a:pt x="1636431" y="667692"/>
                  </a:moveTo>
                  <a:lnTo>
                    <a:pt x="1636431" y="680000"/>
                  </a:lnTo>
                  <a:cubicBezTo>
                    <a:pt x="1636431" y="681538"/>
                    <a:pt x="1628738" y="853846"/>
                    <a:pt x="1544123" y="990769"/>
                  </a:cubicBezTo>
                  <a:cubicBezTo>
                    <a:pt x="1474892" y="1101539"/>
                    <a:pt x="1293354" y="1395385"/>
                    <a:pt x="890277" y="1395385"/>
                  </a:cubicBezTo>
                  <a:cubicBezTo>
                    <a:pt x="617969" y="1395385"/>
                    <a:pt x="416431" y="1327692"/>
                    <a:pt x="271815" y="1189231"/>
                  </a:cubicBezTo>
                  <a:cubicBezTo>
                    <a:pt x="150277" y="1073846"/>
                    <a:pt x="64123" y="893846"/>
                    <a:pt x="51815" y="732308"/>
                  </a:cubicBezTo>
                  <a:cubicBezTo>
                    <a:pt x="45662" y="660000"/>
                    <a:pt x="51815" y="564615"/>
                    <a:pt x="56431" y="506154"/>
                  </a:cubicBezTo>
                  <a:cubicBezTo>
                    <a:pt x="90277" y="541539"/>
                    <a:pt x="142585" y="590769"/>
                    <a:pt x="193354" y="620000"/>
                  </a:cubicBezTo>
                  <a:cubicBezTo>
                    <a:pt x="290277" y="672308"/>
                    <a:pt x="405662" y="704615"/>
                    <a:pt x="501046" y="704615"/>
                  </a:cubicBezTo>
                  <a:cubicBezTo>
                    <a:pt x="505662" y="704615"/>
                    <a:pt x="510277" y="704615"/>
                    <a:pt x="516431" y="704615"/>
                  </a:cubicBezTo>
                  <a:cubicBezTo>
                    <a:pt x="596431" y="701538"/>
                    <a:pt x="744123" y="680000"/>
                    <a:pt x="827200" y="566154"/>
                  </a:cubicBezTo>
                  <a:cubicBezTo>
                    <a:pt x="865661" y="513846"/>
                    <a:pt x="890277" y="441538"/>
                    <a:pt x="914892" y="372308"/>
                  </a:cubicBezTo>
                  <a:cubicBezTo>
                    <a:pt x="936431" y="309231"/>
                    <a:pt x="957969" y="249231"/>
                    <a:pt x="985662" y="209231"/>
                  </a:cubicBezTo>
                  <a:cubicBezTo>
                    <a:pt x="1044123" y="123077"/>
                    <a:pt x="1117969" y="46154"/>
                    <a:pt x="1250277" y="46154"/>
                  </a:cubicBezTo>
                  <a:cubicBezTo>
                    <a:pt x="1261046" y="46154"/>
                    <a:pt x="1271815" y="46154"/>
                    <a:pt x="1284123" y="47692"/>
                  </a:cubicBezTo>
                  <a:cubicBezTo>
                    <a:pt x="1433354" y="61538"/>
                    <a:pt x="1493354" y="120000"/>
                    <a:pt x="1550277" y="176923"/>
                  </a:cubicBezTo>
                  <a:lnTo>
                    <a:pt x="1554892" y="181538"/>
                  </a:lnTo>
                  <a:cubicBezTo>
                    <a:pt x="1599508" y="226154"/>
                    <a:pt x="1634892" y="361538"/>
                    <a:pt x="1644123" y="410769"/>
                  </a:cubicBezTo>
                  <a:lnTo>
                    <a:pt x="1645662" y="421538"/>
                  </a:lnTo>
                  <a:lnTo>
                    <a:pt x="1856431" y="526154"/>
                  </a:lnTo>
                  <a:lnTo>
                    <a:pt x="1636431" y="667692"/>
                  </a:lnTo>
                  <a:close/>
                </a:path>
              </a:pathLst>
            </a:custGeom>
            <a:solidFill>
              <a:schemeClr val="bg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  <p:sp>
          <p:nvSpPr>
            <p:cNvPr id="359" name="Gráfico 6">
              <a:extLst>
                <a:ext uri="{FF2B5EF4-FFF2-40B4-BE49-F238E27FC236}">
                  <a16:creationId xmlns:a16="http://schemas.microsoft.com/office/drawing/2014/main" id="{024B0FA3-CBEB-92E4-8C06-6F6CAE854A6F}"/>
                </a:ext>
              </a:extLst>
            </p:cNvPr>
            <p:cNvSpPr/>
            <p:nvPr/>
          </p:nvSpPr>
          <p:spPr>
            <a:xfrm>
              <a:off x="16122910" y="506893"/>
              <a:ext cx="154018" cy="85437"/>
            </a:xfrm>
            <a:custGeom>
              <a:avLst/>
              <a:gdLst>
                <a:gd name="connsiteX0" fmla="*/ 898462 w 901351"/>
                <a:gd name="connsiteY0" fmla="*/ 0 h 499999"/>
                <a:gd name="connsiteX1" fmla="*/ 853846 w 901351"/>
                <a:gd name="connsiteY1" fmla="*/ 12308 h 499999"/>
                <a:gd name="connsiteX2" fmla="*/ 856923 w 901351"/>
                <a:gd name="connsiteY2" fmla="*/ 60000 h 499999"/>
                <a:gd name="connsiteX3" fmla="*/ 772308 w 901351"/>
                <a:gd name="connsiteY3" fmla="*/ 323077 h 499999"/>
                <a:gd name="connsiteX4" fmla="*/ 484615 w 901351"/>
                <a:gd name="connsiteY4" fmla="*/ 453846 h 499999"/>
                <a:gd name="connsiteX5" fmla="*/ 433846 w 901351"/>
                <a:gd name="connsiteY5" fmla="*/ 455385 h 499999"/>
                <a:gd name="connsiteX6" fmla="*/ 433846 w 901351"/>
                <a:gd name="connsiteY6" fmla="*/ 455385 h 499999"/>
                <a:gd name="connsiteX7" fmla="*/ 67692 w 901351"/>
                <a:gd name="connsiteY7" fmla="*/ 276923 h 499999"/>
                <a:gd name="connsiteX8" fmla="*/ 46154 w 901351"/>
                <a:gd name="connsiteY8" fmla="*/ 233846 h 499999"/>
                <a:gd name="connsiteX9" fmla="*/ 0 w 901351"/>
                <a:gd name="connsiteY9" fmla="*/ 246154 h 499999"/>
                <a:gd name="connsiteX10" fmla="*/ 10769 w 901351"/>
                <a:gd name="connsiteY10" fmla="*/ 270769 h 499999"/>
                <a:gd name="connsiteX11" fmla="*/ 432308 w 901351"/>
                <a:gd name="connsiteY11" fmla="*/ 500000 h 499999"/>
                <a:gd name="connsiteX12" fmla="*/ 432308 w 901351"/>
                <a:gd name="connsiteY12" fmla="*/ 500000 h 499999"/>
                <a:gd name="connsiteX13" fmla="*/ 486154 w 901351"/>
                <a:gd name="connsiteY13" fmla="*/ 498462 h 499999"/>
                <a:gd name="connsiteX14" fmla="*/ 806154 w 901351"/>
                <a:gd name="connsiteY14" fmla="*/ 350769 h 499999"/>
                <a:gd name="connsiteX15" fmla="*/ 900000 w 901351"/>
                <a:gd name="connsiteY15" fmla="*/ 26154 h 499999"/>
                <a:gd name="connsiteX16" fmla="*/ 898462 w 901351"/>
                <a:gd name="connsiteY16" fmla="*/ 0 h 49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01351" h="499999">
                  <a:moveTo>
                    <a:pt x="898462" y="0"/>
                  </a:moveTo>
                  <a:lnTo>
                    <a:pt x="853846" y="12308"/>
                  </a:lnTo>
                  <a:lnTo>
                    <a:pt x="856923" y="60000"/>
                  </a:lnTo>
                  <a:cubicBezTo>
                    <a:pt x="856923" y="112308"/>
                    <a:pt x="849231" y="230769"/>
                    <a:pt x="772308" y="323077"/>
                  </a:cubicBezTo>
                  <a:cubicBezTo>
                    <a:pt x="709231" y="400000"/>
                    <a:pt x="612308" y="443077"/>
                    <a:pt x="484615" y="453846"/>
                  </a:cubicBezTo>
                  <a:cubicBezTo>
                    <a:pt x="467692" y="455385"/>
                    <a:pt x="450769" y="455385"/>
                    <a:pt x="433846" y="455385"/>
                  </a:cubicBezTo>
                  <a:lnTo>
                    <a:pt x="433846" y="455385"/>
                  </a:lnTo>
                  <a:cubicBezTo>
                    <a:pt x="207692" y="455385"/>
                    <a:pt x="103077" y="330769"/>
                    <a:pt x="67692" y="276923"/>
                  </a:cubicBezTo>
                  <a:lnTo>
                    <a:pt x="46154" y="233846"/>
                  </a:lnTo>
                  <a:lnTo>
                    <a:pt x="0" y="246154"/>
                  </a:lnTo>
                  <a:lnTo>
                    <a:pt x="10769" y="270769"/>
                  </a:lnTo>
                  <a:cubicBezTo>
                    <a:pt x="15385" y="280000"/>
                    <a:pt x="120000" y="500000"/>
                    <a:pt x="432308" y="500000"/>
                  </a:cubicBezTo>
                  <a:lnTo>
                    <a:pt x="432308" y="500000"/>
                  </a:lnTo>
                  <a:cubicBezTo>
                    <a:pt x="449231" y="500000"/>
                    <a:pt x="467692" y="500000"/>
                    <a:pt x="486154" y="498462"/>
                  </a:cubicBezTo>
                  <a:cubicBezTo>
                    <a:pt x="626154" y="487692"/>
                    <a:pt x="733846" y="438461"/>
                    <a:pt x="806154" y="350769"/>
                  </a:cubicBezTo>
                  <a:cubicBezTo>
                    <a:pt x="920000" y="213846"/>
                    <a:pt x="900000" y="33846"/>
                    <a:pt x="900000" y="26154"/>
                  </a:cubicBezTo>
                  <a:lnTo>
                    <a:pt x="898462" y="0"/>
                  </a:lnTo>
                  <a:close/>
                </a:path>
              </a:pathLst>
            </a:custGeom>
            <a:solidFill>
              <a:schemeClr val="bg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60" name="Gráfico 6">
              <a:extLst>
                <a:ext uri="{FF2B5EF4-FFF2-40B4-BE49-F238E27FC236}">
                  <a16:creationId xmlns:a16="http://schemas.microsoft.com/office/drawing/2014/main" id="{5E10CFCA-3199-0B62-3E8D-F3258406F245}"/>
                </a:ext>
              </a:extLst>
            </p:cNvPr>
            <p:cNvSpPr/>
            <p:nvPr/>
          </p:nvSpPr>
          <p:spPr>
            <a:xfrm>
              <a:off x="16298254" y="433285"/>
              <a:ext cx="46793" cy="46793"/>
            </a:xfrm>
            <a:custGeom>
              <a:avLst/>
              <a:gdLst>
                <a:gd name="connsiteX0" fmla="*/ 136923 w 273846"/>
                <a:gd name="connsiteY0" fmla="*/ 0 h 273846"/>
                <a:gd name="connsiteX1" fmla="*/ 0 w 273846"/>
                <a:gd name="connsiteY1" fmla="*/ 136923 h 273846"/>
                <a:gd name="connsiteX2" fmla="*/ 136923 w 273846"/>
                <a:gd name="connsiteY2" fmla="*/ 273846 h 273846"/>
                <a:gd name="connsiteX3" fmla="*/ 273846 w 273846"/>
                <a:gd name="connsiteY3" fmla="*/ 136923 h 273846"/>
                <a:gd name="connsiteX4" fmla="*/ 136923 w 273846"/>
                <a:gd name="connsiteY4" fmla="*/ 0 h 273846"/>
                <a:gd name="connsiteX5" fmla="*/ 136923 w 273846"/>
                <a:gd name="connsiteY5" fmla="*/ 226154 h 273846"/>
                <a:gd name="connsiteX6" fmla="*/ 46154 w 273846"/>
                <a:gd name="connsiteY6" fmla="*/ 135385 h 273846"/>
                <a:gd name="connsiteX7" fmla="*/ 136923 w 273846"/>
                <a:gd name="connsiteY7" fmla="*/ 44615 h 273846"/>
                <a:gd name="connsiteX8" fmla="*/ 227692 w 273846"/>
                <a:gd name="connsiteY8" fmla="*/ 135385 h 273846"/>
                <a:gd name="connsiteX9" fmla="*/ 136923 w 273846"/>
                <a:gd name="connsiteY9" fmla="*/ 226154 h 273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3846" h="273846">
                  <a:moveTo>
                    <a:pt x="136923" y="0"/>
                  </a:moveTo>
                  <a:cubicBezTo>
                    <a:pt x="61538" y="0"/>
                    <a:pt x="0" y="61538"/>
                    <a:pt x="0" y="136923"/>
                  </a:cubicBezTo>
                  <a:cubicBezTo>
                    <a:pt x="0" y="212308"/>
                    <a:pt x="61538" y="273846"/>
                    <a:pt x="136923" y="273846"/>
                  </a:cubicBezTo>
                  <a:cubicBezTo>
                    <a:pt x="212308" y="273846"/>
                    <a:pt x="273846" y="212308"/>
                    <a:pt x="273846" y="136923"/>
                  </a:cubicBezTo>
                  <a:cubicBezTo>
                    <a:pt x="273846" y="61538"/>
                    <a:pt x="212308" y="0"/>
                    <a:pt x="136923" y="0"/>
                  </a:cubicBezTo>
                  <a:close/>
                  <a:moveTo>
                    <a:pt x="136923" y="226154"/>
                  </a:moveTo>
                  <a:cubicBezTo>
                    <a:pt x="87692" y="226154"/>
                    <a:pt x="46154" y="186154"/>
                    <a:pt x="46154" y="135385"/>
                  </a:cubicBezTo>
                  <a:cubicBezTo>
                    <a:pt x="46154" y="84615"/>
                    <a:pt x="86154" y="44615"/>
                    <a:pt x="136923" y="44615"/>
                  </a:cubicBezTo>
                  <a:cubicBezTo>
                    <a:pt x="187692" y="44615"/>
                    <a:pt x="227692" y="84615"/>
                    <a:pt x="227692" y="135385"/>
                  </a:cubicBezTo>
                  <a:cubicBezTo>
                    <a:pt x="227692" y="186154"/>
                    <a:pt x="187692" y="226154"/>
                    <a:pt x="136923" y="226154"/>
                  </a:cubicBezTo>
                  <a:close/>
                </a:path>
              </a:pathLst>
            </a:custGeom>
            <a:solidFill>
              <a:schemeClr val="bg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6" name="Agrupar 5">
            <a:extLst>
              <a:ext uri="{FF2B5EF4-FFF2-40B4-BE49-F238E27FC236}">
                <a16:creationId xmlns:a16="http://schemas.microsoft.com/office/drawing/2014/main" id="{55FEBA7A-0623-4D32-4E15-DAB3ABE0CE74}"/>
              </a:ext>
            </a:extLst>
          </p:cNvPr>
          <p:cNvGrpSpPr/>
          <p:nvPr/>
        </p:nvGrpSpPr>
        <p:grpSpPr>
          <a:xfrm>
            <a:off x="4830468" y="858541"/>
            <a:ext cx="705236" cy="705932"/>
            <a:chOff x="17139222" y="617833"/>
            <a:chExt cx="464344" cy="464802"/>
          </a:xfrm>
        </p:grpSpPr>
        <p:sp>
          <p:nvSpPr>
            <p:cNvPr id="97" name="Forma Livre: Forma 96">
              <a:extLst>
                <a:ext uri="{FF2B5EF4-FFF2-40B4-BE49-F238E27FC236}">
                  <a16:creationId xmlns:a16="http://schemas.microsoft.com/office/drawing/2014/main" id="{7F0C8965-0C9A-9E73-DC4D-871411AAB07E}"/>
                </a:ext>
              </a:extLst>
            </p:cNvPr>
            <p:cNvSpPr/>
            <p:nvPr/>
          </p:nvSpPr>
          <p:spPr>
            <a:xfrm>
              <a:off x="17139222" y="617833"/>
              <a:ext cx="464344" cy="464802"/>
            </a:xfrm>
            <a:custGeom>
              <a:avLst/>
              <a:gdLst>
                <a:gd name="connsiteX0" fmla="*/ 377346 w 377345"/>
                <a:gd name="connsiteY0" fmla="*/ 188860 h 377719"/>
                <a:gd name="connsiteX1" fmla="*/ 188673 w 377345"/>
                <a:gd name="connsiteY1" fmla="*/ 377720 h 377719"/>
                <a:gd name="connsiteX2" fmla="*/ 1 w 377345"/>
                <a:gd name="connsiteY2" fmla="*/ 188860 h 377719"/>
                <a:gd name="connsiteX3" fmla="*/ 188673 w 377345"/>
                <a:gd name="connsiteY3" fmla="*/ 0 h 377719"/>
                <a:gd name="connsiteX4" fmla="*/ 377346 w 377345"/>
                <a:gd name="connsiteY4" fmla="*/ 188860 h 377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7345" h="377719">
                  <a:moveTo>
                    <a:pt x="377346" y="188860"/>
                  </a:moveTo>
                  <a:cubicBezTo>
                    <a:pt x="377346" y="293164"/>
                    <a:pt x="292874" y="377720"/>
                    <a:pt x="188673" y="377720"/>
                  </a:cubicBezTo>
                  <a:cubicBezTo>
                    <a:pt x="84472" y="377720"/>
                    <a:pt x="1" y="293164"/>
                    <a:pt x="1" y="188860"/>
                  </a:cubicBezTo>
                  <a:cubicBezTo>
                    <a:pt x="1" y="84555"/>
                    <a:pt x="84472" y="0"/>
                    <a:pt x="188673" y="0"/>
                  </a:cubicBezTo>
                  <a:cubicBezTo>
                    <a:pt x="292874" y="0"/>
                    <a:pt x="377346" y="84555"/>
                    <a:pt x="377346" y="188860"/>
                  </a:cubicBezTo>
                  <a:close/>
                </a:path>
              </a:pathLst>
            </a:custGeom>
            <a:solidFill>
              <a:srgbClr val="F6A02A"/>
            </a:solidFill>
            <a:ln w="6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62" name="Gráfico 4">
              <a:extLst>
                <a:ext uri="{FF2B5EF4-FFF2-40B4-BE49-F238E27FC236}">
                  <a16:creationId xmlns:a16="http://schemas.microsoft.com/office/drawing/2014/main" id="{D9903EB6-BA31-9DD0-3C91-D52DDF13A235}"/>
                </a:ext>
              </a:extLst>
            </p:cNvPr>
            <p:cNvSpPr/>
            <p:nvPr/>
          </p:nvSpPr>
          <p:spPr>
            <a:xfrm>
              <a:off x="17241673" y="704645"/>
              <a:ext cx="266010" cy="266010"/>
            </a:xfrm>
            <a:custGeom>
              <a:avLst/>
              <a:gdLst>
                <a:gd name="connsiteX0" fmla="*/ 1226400 w 1440000"/>
                <a:gd name="connsiteY0" fmla="*/ 0 h 1440000"/>
                <a:gd name="connsiteX1" fmla="*/ 213600 w 1440000"/>
                <a:gd name="connsiteY1" fmla="*/ 0 h 1440000"/>
                <a:gd name="connsiteX2" fmla="*/ 0 w 1440000"/>
                <a:gd name="connsiteY2" fmla="*/ 213600 h 1440000"/>
                <a:gd name="connsiteX3" fmla="*/ 0 w 1440000"/>
                <a:gd name="connsiteY3" fmla="*/ 1226400 h 1440000"/>
                <a:gd name="connsiteX4" fmla="*/ 213600 w 1440000"/>
                <a:gd name="connsiteY4" fmla="*/ 1440000 h 1440000"/>
                <a:gd name="connsiteX5" fmla="*/ 1226400 w 1440000"/>
                <a:gd name="connsiteY5" fmla="*/ 1440000 h 1440000"/>
                <a:gd name="connsiteX6" fmla="*/ 1440000 w 1440000"/>
                <a:gd name="connsiteY6" fmla="*/ 1226400 h 1440000"/>
                <a:gd name="connsiteX7" fmla="*/ 1440000 w 1440000"/>
                <a:gd name="connsiteY7" fmla="*/ 213600 h 1440000"/>
                <a:gd name="connsiteX8" fmla="*/ 1226400 w 1440000"/>
                <a:gd name="connsiteY8" fmla="*/ 0 h 1440000"/>
                <a:gd name="connsiteX9" fmla="*/ 1320000 w 1440000"/>
                <a:gd name="connsiteY9" fmla="*/ 1226400 h 1440000"/>
                <a:gd name="connsiteX10" fmla="*/ 1226400 w 1440000"/>
                <a:gd name="connsiteY10" fmla="*/ 1320000 h 1440000"/>
                <a:gd name="connsiteX11" fmla="*/ 213600 w 1440000"/>
                <a:gd name="connsiteY11" fmla="*/ 1320000 h 1440000"/>
                <a:gd name="connsiteX12" fmla="*/ 120000 w 1440000"/>
                <a:gd name="connsiteY12" fmla="*/ 1226400 h 1440000"/>
                <a:gd name="connsiteX13" fmla="*/ 120000 w 1440000"/>
                <a:gd name="connsiteY13" fmla="*/ 213600 h 1440000"/>
                <a:gd name="connsiteX14" fmla="*/ 213600 w 1440000"/>
                <a:gd name="connsiteY14" fmla="*/ 120000 h 1440000"/>
                <a:gd name="connsiteX15" fmla="*/ 1226400 w 1440000"/>
                <a:gd name="connsiteY15" fmla="*/ 120000 h 1440000"/>
                <a:gd name="connsiteX16" fmla="*/ 1320000 w 1440000"/>
                <a:gd name="connsiteY16" fmla="*/ 213600 h 14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440000" h="1440000">
                  <a:moveTo>
                    <a:pt x="1226400" y="0"/>
                  </a:moveTo>
                  <a:lnTo>
                    <a:pt x="213600" y="0"/>
                  </a:lnTo>
                  <a:cubicBezTo>
                    <a:pt x="95769" y="330"/>
                    <a:pt x="330" y="95769"/>
                    <a:pt x="0" y="213600"/>
                  </a:cubicBezTo>
                  <a:lnTo>
                    <a:pt x="0" y="1226400"/>
                  </a:lnTo>
                  <a:cubicBezTo>
                    <a:pt x="330" y="1344231"/>
                    <a:pt x="95769" y="1439670"/>
                    <a:pt x="213600" y="1440000"/>
                  </a:cubicBezTo>
                  <a:lnTo>
                    <a:pt x="1226400" y="1440000"/>
                  </a:lnTo>
                  <a:cubicBezTo>
                    <a:pt x="1344231" y="1439670"/>
                    <a:pt x="1439670" y="1344231"/>
                    <a:pt x="1440000" y="1226400"/>
                  </a:cubicBezTo>
                  <a:lnTo>
                    <a:pt x="1440000" y="213600"/>
                  </a:lnTo>
                  <a:cubicBezTo>
                    <a:pt x="1439670" y="95769"/>
                    <a:pt x="1344231" y="330"/>
                    <a:pt x="1226400" y="0"/>
                  </a:cubicBezTo>
                  <a:close/>
                  <a:moveTo>
                    <a:pt x="1320000" y="1226400"/>
                  </a:moveTo>
                  <a:cubicBezTo>
                    <a:pt x="1320000" y="1278094"/>
                    <a:pt x="1278094" y="1320000"/>
                    <a:pt x="1226400" y="1320000"/>
                  </a:cubicBezTo>
                  <a:lnTo>
                    <a:pt x="213600" y="1320000"/>
                  </a:lnTo>
                  <a:cubicBezTo>
                    <a:pt x="161906" y="1320000"/>
                    <a:pt x="120000" y="1278094"/>
                    <a:pt x="120000" y="1226400"/>
                  </a:cubicBezTo>
                  <a:lnTo>
                    <a:pt x="120000" y="213600"/>
                  </a:lnTo>
                  <a:cubicBezTo>
                    <a:pt x="120000" y="161906"/>
                    <a:pt x="161906" y="120000"/>
                    <a:pt x="213600" y="120000"/>
                  </a:cubicBezTo>
                  <a:lnTo>
                    <a:pt x="1226400" y="120000"/>
                  </a:lnTo>
                  <a:cubicBezTo>
                    <a:pt x="1278094" y="120000"/>
                    <a:pt x="1320000" y="161906"/>
                    <a:pt x="1320000" y="213600"/>
                  </a:cubicBezTo>
                  <a:close/>
                </a:path>
              </a:pathLst>
            </a:custGeom>
            <a:solidFill>
              <a:schemeClr val="bg1"/>
            </a:solidFill>
            <a:ln w="6350" cap="flat">
              <a:solidFill>
                <a:srgbClr val="F6A02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63" name="Gráfico 4">
              <a:extLst>
                <a:ext uri="{FF2B5EF4-FFF2-40B4-BE49-F238E27FC236}">
                  <a16:creationId xmlns:a16="http://schemas.microsoft.com/office/drawing/2014/main" id="{AF4314F3-D9E2-7542-86BE-124FB1F7D701}"/>
                </a:ext>
              </a:extLst>
            </p:cNvPr>
            <p:cNvSpPr/>
            <p:nvPr/>
          </p:nvSpPr>
          <p:spPr>
            <a:xfrm>
              <a:off x="17308176" y="771148"/>
              <a:ext cx="133005" cy="133005"/>
            </a:xfrm>
            <a:custGeom>
              <a:avLst/>
              <a:gdLst>
                <a:gd name="connsiteX0" fmla="*/ 360000 w 720000"/>
                <a:gd name="connsiteY0" fmla="*/ 0 h 720000"/>
                <a:gd name="connsiteX1" fmla="*/ 0 w 720000"/>
                <a:gd name="connsiteY1" fmla="*/ 360000 h 720000"/>
                <a:gd name="connsiteX2" fmla="*/ 360000 w 720000"/>
                <a:gd name="connsiteY2" fmla="*/ 720000 h 720000"/>
                <a:gd name="connsiteX3" fmla="*/ 720000 w 720000"/>
                <a:gd name="connsiteY3" fmla="*/ 360000 h 720000"/>
                <a:gd name="connsiteX4" fmla="*/ 360000 w 720000"/>
                <a:gd name="connsiteY4" fmla="*/ 0 h 720000"/>
                <a:gd name="connsiteX5" fmla="*/ 360000 w 720000"/>
                <a:gd name="connsiteY5" fmla="*/ 600000 h 720000"/>
                <a:gd name="connsiteX6" fmla="*/ 120000 w 720000"/>
                <a:gd name="connsiteY6" fmla="*/ 360000 h 720000"/>
                <a:gd name="connsiteX7" fmla="*/ 360000 w 720000"/>
                <a:gd name="connsiteY7" fmla="*/ 120000 h 720000"/>
                <a:gd name="connsiteX8" fmla="*/ 600000 w 720000"/>
                <a:gd name="connsiteY8" fmla="*/ 360000 h 720000"/>
                <a:gd name="connsiteX9" fmla="*/ 360000 w 720000"/>
                <a:gd name="connsiteY9" fmla="*/ 600000 h 7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20000" h="720000">
                  <a:moveTo>
                    <a:pt x="360000" y="0"/>
                  </a:moveTo>
                  <a:cubicBezTo>
                    <a:pt x="161178" y="0"/>
                    <a:pt x="0" y="161178"/>
                    <a:pt x="0" y="360000"/>
                  </a:cubicBezTo>
                  <a:cubicBezTo>
                    <a:pt x="0" y="558823"/>
                    <a:pt x="161178" y="720000"/>
                    <a:pt x="360000" y="720000"/>
                  </a:cubicBezTo>
                  <a:cubicBezTo>
                    <a:pt x="558823" y="720000"/>
                    <a:pt x="720000" y="558823"/>
                    <a:pt x="720000" y="360000"/>
                  </a:cubicBezTo>
                  <a:cubicBezTo>
                    <a:pt x="720000" y="161178"/>
                    <a:pt x="558823" y="0"/>
                    <a:pt x="360000" y="0"/>
                  </a:cubicBezTo>
                  <a:close/>
                  <a:moveTo>
                    <a:pt x="360000" y="600000"/>
                  </a:moveTo>
                  <a:cubicBezTo>
                    <a:pt x="227452" y="600000"/>
                    <a:pt x="120000" y="492548"/>
                    <a:pt x="120000" y="360000"/>
                  </a:cubicBezTo>
                  <a:cubicBezTo>
                    <a:pt x="120000" y="227452"/>
                    <a:pt x="227452" y="120000"/>
                    <a:pt x="360000" y="120000"/>
                  </a:cubicBezTo>
                  <a:cubicBezTo>
                    <a:pt x="492548" y="120000"/>
                    <a:pt x="600000" y="227452"/>
                    <a:pt x="600000" y="360000"/>
                  </a:cubicBezTo>
                  <a:cubicBezTo>
                    <a:pt x="600000" y="492548"/>
                    <a:pt x="492548" y="600000"/>
                    <a:pt x="360000" y="600000"/>
                  </a:cubicBezTo>
                  <a:close/>
                </a:path>
              </a:pathLst>
            </a:custGeom>
            <a:solidFill>
              <a:schemeClr val="bg1"/>
            </a:solidFill>
            <a:ln w="6350" cap="flat">
              <a:solidFill>
                <a:srgbClr val="F6A02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64" name="Gráfico 4">
              <a:extLst>
                <a:ext uri="{FF2B5EF4-FFF2-40B4-BE49-F238E27FC236}">
                  <a16:creationId xmlns:a16="http://schemas.microsoft.com/office/drawing/2014/main" id="{6C555C90-BCF5-E0E9-BF2C-D9C1C40C31F5}"/>
                </a:ext>
              </a:extLst>
            </p:cNvPr>
            <p:cNvSpPr/>
            <p:nvPr/>
          </p:nvSpPr>
          <p:spPr>
            <a:xfrm>
              <a:off x="17430097" y="748980"/>
              <a:ext cx="33251" cy="33251"/>
            </a:xfrm>
            <a:custGeom>
              <a:avLst/>
              <a:gdLst>
                <a:gd name="connsiteX0" fmla="*/ 180000 w 180000"/>
                <a:gd name="connsiteY0" fmla="*/ 90000 h 180000"/>
                <a:gd name="connsiteX1" fmla="*/ 90000 w 180000"/>
                <a:gd name="connsiteY1" fmla="*/ 180000 h 180000"/>
                <a:gd name="connsiteX2" fmla="*/ 0 w 180000"/>
                <a:gd name="connsiteY2" fmla="*/ 90000 h 180000"/>
                <a:gd name="connsiteX3" fmla="*/ 90000 w 180000"/>
                <a:gd name="connsiteY3" fmla="*/ 0 h 180000"/>
                <a:gd name="connsiteX4" fmla="*/ 180000 w 180000"/>
                <a:gd name="connsiteY4" fmla="*/ 90000 h 1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" h="180000">
                  <a:moveTo>
                    <a:pt x="180000" y="90000"/>
                  </a:moveTo>
                  <a:cubicBezTo>
                    <a:pt x="180000" y="139706"/>
                    <a:pt x="139706" y="180000"/>
                    <a:pt x="90000" y="180000"/>
                  </a:cubicBezTo>
                  <a:cubicBezTo>
                    <a:pt x="40294" y="180000"/>
                    <a:pt x="0" y="139706"/>
                    <a:pt x="0" y="90000"/>
                  </a:cubicBezTo>
                  <a:cubicBezTo>
                    <a:pt x="0" y="40294"/>
                    <a:pt x="40294" y="0"/>
                    <a:pt x="90000" y="0"/>
                  </a:cubicBezTo>
                  <a:cubicBezTo>
                    <a:pt x="139706" y="0"/>
                    <a:pt x="180000" y="40294"/>
                    <a:pt x="180000" y="90000"/>
                  </a:cubicBezTo>
                  <a:close/>
                </a:path>
              </a:pathLst>
            </a:custGeom>
            <a:solidFill>
              <a:schemeClr val="bg1"/>
            </a:solidFill>
            <a:ln w="6350" cap="flat">
              <a:solidFill>
                <a:srgbClr val="F6A02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14" name="Gráfico 3">
            <a:extLst>
              <a:ext uri="{FF2B5EF4-FFF2-40B4-BE49-F238E27FC236}">
                <a16:creationId xmlns:a16="http://schemas.microsoft.com/office/drawing/2014/main" id="{089BA7A6-E915-759B-D3D6-F75395B166AE}"/>
              </a:ext>
            </a:extLst>
          </p:cNvPr>
          <p:cNvGrpSpPr/>
          <p:nvPr/>
        </p:nvGrpSpPr>
        <p:grpSpPr>
          <a:xfrm>
            <a:off x="6210324" y="627196"/>
            <a:ext cx="6009233" cy="6220302"/>
            <a:chOff x="5905524" y="665296"/>
            <a:chExt cx="6009233" cy="6220302"/>
          </a:xfrm>
        </p:grpSpPr>
        <p:grpSp>
          <p:nvGrpSpPr>
            <p:cNvPr id="15" name="Gráfico 3">
              <a:extLst>
                <a:ext uri="{FF2B5EF4-FFF2-40B4-BE49-F238E27FC236}">
                  <a16:creationId xmlns:a16="http://schemas.microsoft.com/office/drawing/2014/main" id="{2EABCF50-5D00-C3EE-8452-F123312C6066}"/>
                </a:ext>
              </a:extLst>
            </p:cNvPr>
            <p:cNvGrpSpPr/>
            <p:nvPr/>
          </p:nvGrpSpPr>
          <p:grpSpPr>
            <a:xfrm>
              <a:off x="5905524" y="6003787"/>
              <a:ext cx="3153753" cy="881811"/>
              <a:chOff x="5905524" y="6003787"/>
              <a:chExt cx="3153753" cy="881811"/>
            </a:xfrm>
          </p:grpSpPr>
          <p:sp>
            <p:nvSpPr>
              <p:cNvPr id="16" name="Forma Livre: Forma 15">
                <a:extLst>
                  <a:ext uri="{FF2B5EF4-FFF2-40B4-BE49-F238E27FC236}">
                    <a16:creationId xmlns:a16="http://schemas.microsoft.com/office/drawing/2014/main" id="{7EC0EE1A-79A0-24E6-2594-87F7473DDAE1}"/>
                  </a:ext>
                </a:extLst>
              </p:cNvPr>
              <p:cNvSpPr/>
              <p:nvPr/>
            </p:nvSpPr>
            <p:spPr>
              <a:xfrm>
                <a:off x="8252254" y="6031861"/>
                <a:ext cx="807023" cy="231377"/>
              </a:xfrm>
              <a:custGeom>
                <a:avLst/>
                <a:gdLst>
                  <a:gd name="connsiteX0" fmla="*/ 556406 w 807023"/>
                  <a:gd name="connsiteY0" fmla="*/ 19034 h 231377"/>
                  <a:gd name="connsiteX1" fmla="*/ 464507 w 807023"/>
                  <a:gd name="connsiteY1" fmla="*/ 23777 h 231377"/>
                  <a:gd name="connsiteX2" fmla="*/ 332571 w 807023"/>
                  <a:gd name="connsiteY2" fmla="*/ 41957 h 231377"/>
                  <a:gd name="connsiteX3" fmla="*/ 147768 w 807023"/>
                  <a:gd name="connsiteY3" fmla="*/ 74261 h 231377"/>
                  <a:gd name="connsiteX4" fmla="*/ 16981 w 807023"/>
                  <a:gd name="connsiteY4" fmla="*/ 127567 h 231377"/>
                  <a:gd name="connsiteX5" fmla="*/ 516 w 807023"/>
                  <a:gd name="connsiteY5" fmla="*/ 168292 h 231377"/>
                  <a:gd name="connsiteX6" fmla="*/ 36018 w 807023"/>
                  <a:gd name="connsiteY6" fmla="*/ 203815 h 231377"/>
                  <a:gd name="connsiteX7" fmla="*/ 81821 w 807023"/>
                  <a:gd name="connsiteY7" fmla="*/ 223583 h 231377"/>
                  <a:gd name="connsiteX8" fmla="*/ 147831 w 807023"/>
                  <a:gd name="connsiteY8" fmla="*/ 230269 h 231377"/>
                  <a:gd name="connsiteX9" fmla="*/ 594771 w 807023"/>
                  <a:gd name="connsiteY9" fmla="*/ 214033 h 231377"/>
                  <a:gd name="connsiteX10" fmla="*/ 737991 w 807023"/>
                  <a:gd name="connsiteY10" fmla="*/ 181039 h 231377"/>
                  <a:gd name="connsiteX11" fmla="*/ 806717 w 807023"/>
                  <a:gd name="connsiteY11" fmla="*/ 113065 h 231377"/>
                  <a:gd name="connsiteX12" fmla="*/ 794368 w 807023"/>
                  <a:gd name="connsiteY12" fmla="*/ 66530 h 231377"/>
                  <a:gd name="connsiteX13" fmla="*/ 653070 w 807023"/>
                  <a:gd name="connsiteY13" fmla="*/ 60 h 231377"/>
                  <a:gd name="connsiteX14" fmla="*/ 570532 w 807023"/>
                  <a:gd name="connsiteY14" fmla="*/ 17362 h 231377"/>
                  <a:gd name="connsiteX15" fmla="*/ 556406 w 807023"/>
                  <a:gd name="connsiteY15" fmla="*/ 19013 h 231377"/>
                  <a:gd name="connsiteX16" fmla="*/ 318299 w 807023"/>
                  <a:gd name="connsiteY16" fmla="*/ 164092 h 231377"/>
                  <a:gd name="connsiteX17" fmla="*/ 92311 w 807023"/>
                  <a:gd name="connsiteY17" fmla="*/ 158868 h 231377"/>
                  <a:gd name="connsiteX18" fmla="*/ 112392 w 807023"/>
                  <a:gd name="connsiteY18" fmla="*/ 151785 h 231377"/>
                  <a:gd name="connsiteX19" fmla="*/ 475414 w 807023"/>
                  <a:gd name="connsiteY19" fmla="*/ 86276 h 231377"/>
                  <a:gd name="connsiteX20" fmla="*/ 642664 w 807023"/>
                  <a:gd name="connsiteY20" fmla="*/ 129614 h 231377"/>
                  <a:gd name="connsiteX21" fmla="*/ 318299 w 807023"/>
                  <a:gd name="connsiteY21" fmla="*/ 164071 h 231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807023" h="231377">
                    <a:moveTo>
                      <a:pt x="556406" y="19034"/>
                    </a:moveTo>
                    <a:cubicBezTo>
                      <a:pt x="525878" y="22043"/>
                      <a:pt x="495098" y="21813"/>
                      <a:pt x="464507" y="23777"/>
                    </a:cubicBezTo>
                    <a:cubicBezTo>
                      <a:pt x="420229" y="26640"/>
                      <a:pt x="376347" y="34309"/>
                      <a:pt x="332571" y="41957"/>
                    </a:cubicBezTo>
                    <a:cubicBezTo>
                      <a:pt x="270970" y="52718"/>
                      <a:pt x="209369" y="63500"/>
                      <a:pt x="147768" y="74261"/>
                    </a:cubicBezTo>
                    <a:cubicBezTo>
                      <a:pt x="100920" y="82452"/>
                      <a:pt x="50874" y="92295"/>
                      <a:pt x="16981" y="127567"/>
                    </a:cubicBezTo>
                    <a:cubicBezTo>
                      <a:pt x="6617" y="138349"/>
                      <a:pt x="-2264" y="153185"/>
                      <a:pt x="516" y="168292"/>
                    </a:cubicBezTo>
                    <a:cubicBezTo>
                      <a:pt x="3733" y="185907"/>
                      <a:pt x="20784" y="196042"/>
                      <a:pt x="36018" y="203815"/>
                    </a:cubicBezTo>
                    <a:cubicBezTo>
                      <a:pt x="50895" y="211401"/>
                      <a:pt x="65877" y="219027"/>
                      <a:pt x="81821" y="223583"/>
                    </a:cubicBezTo>
                    <a:cubicBezTo>
                      <a:pt x="103218" y="229685"/>
                      <a:pt x="125660" y="229998"/>
                      <a:pt x="147831" y="230269"/>
                    </a:cubicBezTo>
                    <a:cubicBezTo>
                      <a:pt x="297006" y="232171"/>
                      <a:pt x="446766" y="234010"/>
                      <a:pt x="594771" y="214033"/>
                    </a:cubicBezTo>
                    <a:cubicBezTo>
                      <a:pt x="643333" y="207472"/>
                      <a:pt x="691895" y="198487"/>
                      <a:pt x="737991" y="181039"/>
                    </a:cubicBezTo>
                    <a:cubicBezTo>
                      <a:pt x="769147" y="169233"/>
                      <a:pt x="803081" y="147940"/>
                      <a:pt x="806717" y="113065"/>
                    </a:cubicBezTo>
                    <a:cubicBezTo>
                      <a:pt x="808430" y="96724"/>
                      <a:pt x="802768" y="80342"/>
                      <a:pt x="794368" y="66530"/>
                    </a:cubicBezTo>
                    <a:cubicBezTo>
                      <a:pt x="763735" y="16338"/>
                      <a:pt x="706835" y="-1173"/>
                      <a:pt x="653070" y="60"/>
                    </a:cubicBezTo>
                    <a:cubicBezTo>
                      <a:pt x="623670" y="750"/>
                      <a:pt x="599493" y="13413"/>
                      <a:pt x="570532" y="17362"/>
                    </a:cubicBezTo>
                    <a:cubicBezTo>
                      <a:pt x="565830" y="18010"/>
                      <a:pt x="561108" y="18553"/>
                      <a:pt x="556406" y="19013"/>
                    </a:cubicBezTo>
                    <a:close/>
                    <a:moveTo>
                      <a:pt x="318299" y="164092"/>
                    </a:moveTo>
                    <a:cubicBezTo>
                      <a:pt x="260208" y="164092"/>
                      <a:pt x="176542" y="162191"/>
                      <a:pt x="92311" y="158868"/>
                    </a:cubicBezTo>
                    <a:cubicBezTo>
                      <a:pt x="98788" y="155170"/>
                      <a:pt x="105475" y="155463"/>
                      <a:pt x="112392" y="151785"/>
                    </a:cubicBezTo>
                    <a:cubicBezTo>
                      <a:pt x="245811" y="81094"/>
                      <a:pt x="371019" y="84709"/>
                      <a:pt x="475414" y="86276"/>
                    </a:cubicBezTo>
                    <a:cubicBezTo>
                      <a:pt x="577804" y="93298"/>
                      <a:pt x="642664" y="113901"/>
                      <a:pt x="642664" y="129614"/>
                    </a:cubicBezTo>
                    <a:cubicBezTo>
                      <a:pt x="642664" y="152474"/>
                      <a:pt x="500009" y="164071"/>
                      <a:pt x="318299" y="164071"/>
                    </a:cubicBezTo>
                    <a:close/>
                  </a:path>
                </a:pathLst>
              </a:custGeom>
              <a:solidFill>
                <a:srgbClr val="999999"/>
              </a:solidFill>
              <a:ln w="20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7" name="Forma Livre: Forma 16">
                <a:extLst>
                  <a:ext uri="{FF2B5EF4-FFF2-40B4-BE49-F238E27FC236}">
                    <a16:creationId xmlns:a16="http://schemas.microsoft.com/office/drawing/2014/main" id="{A3054064-A4C5-0C6E-6FEB-6AF2A216AA19}"/>
                  </a:ext>
                </a:extLst>
              </p:cNvPr>
              <p:cNvSpPr/>
              <p:nvPr/>
            </p:nvSpPr>
            <p:spPr>
              <a:xfrm>
                <a:off x="5905544" y="6267129"/>
                <a:ext cx="2220752" cy="618469"/>
              </a:xfrm>
              <a:custGeom>
                <a:avLst/>
                <a:gdLst>
                  <a:gd name="connsiteX0" fmla="*/ 2218737 w 2220752"/>
                  <a:gd name="connsiteY0" fmla="*/ 48286 h 618469"/>
                  <a:gd name="connsiteX1" fmla="*/ 2212844 w 2220752"/>
                  <a:gd name="connsiteY1" fmla="*/ 44483 h 618469"/>
                  <a:gd name="connsiteX2" fmla="*/ 2146228 w 2220752"/>
                  <a:gd name="connsiteY2" fmla="*/ 11468 h 618469"/>
                  <a:gd name="connsiteX3" fmla="*/ 2124350 w 2220752"/>
                  <a:gd name="connsiteY3" fmla="*/ 2482 h 618469"/>
                  <a:gd name="connsiteX4" fmla="*/ 2078380 w 2220752"/>
                  <a:gd name="connsiteY4" fmla="*/ 4070 h 618469"/>
                  <a:gd name="connsiteX5" fmla="*/ 2052615 w 2220752"/>
                  <a:gd name="connsiteY5" fmla="*/ 25614 h 618469"/>
                  <a:gd name="connsiteX6" fmla="*/ 1995026 w 2220752"/>
                  <a:gd name="connsiteY6" fmla="*/ 77478 h 618469"/>
                  <a:gd name="connsiteX7" fmla="*/ 1881687 w 2220752"/>
                  <a:gd name="connsiteY7" fmla="*/ 186031 h 618469"/>
                  <a:gd name="connsiteX8" fmla="*/ 1758757 w 2220752"/>
                  <a:gd name="connsiteY8" fmla="*/ 308459 h 618469"/>
                  <a:gd name="connsiteX9" fmla="*/ 1688004 w 2220752"/>
                  <a:gd name="connsiteY9" fmla="*/ 374553 h 618469"/>
                  <a:gd name="connsiteX10" fmla="*/ 1298904 w 2220752"/>
                  <a:gd name="connsiteY10" fmla="*/ 463548 h 618469"/>
                  <a:gd name="connsiteX11" fmla="*/ 0 w 2220752"/>
                  <a:gd name="connsiteY11" fmla="*/ 518316 h 618469"/>
                  <a:gd name="connsiteX12" fmla="*/ 0 w 2220752"/>
                  <a:gd name="connsiteY12" fmla="*/ 537561 h 618469"/>
                  <a:gd name="connsiteX13" fmla="*/ 316864 w 2220752"/>
                  <a:gd name="connsiteY13" fmla="*/ 618469 h 618469"/>
                  <a:gd name="connsiteX14" fmla="*/ 1715043 w 2220752"/>
                  <a:gd name="connsiteY14" fmla="*/ 515369 h 618469"/>
                  <a:gd name="connsiteX15" fmla="*/ 1875043 w 2220752"/>
                  <a:gd name="connsiteY15" fmla="*/ 401947 h 618469"/>
                  <a:gd name="connsiteX16" fmla="*/ 1938524 w 2220752"/>
                  <a:gd name="connsiteY16" fmla="*/ 332699 h 618469"/>
                  <a:gd name="connsiteX17" fmla="*/ 2074159 w 2220752"/>
                  <a:gd name="connsiteY17" fmla="*/ 191861 h 618469"/>
                  <a:gd name="connsiteX18" fmla="*/ 2150888 w 2220752"/>
                  <a:gd name="connsiteY18" fmla="*/ 117388 h 618469"/>
                  <a:gd name="connsiteX19" fmla="*/ 2220638 w 2220752"/>
                  <a:gd name="connsiteY19" fmla="*/ 51107 h 618469"/>
                  <a:gd name="connsiteX20" fmla="*/ 2218737 w 2220752"/>
                  <a:gd name="connsiteY20" fmla="*/ 48307 h 618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220752" h="618469">
                    <a:moveTo>
                      <a:pt x="2218737" y="48286"/>
                    </a:moveTo>
                    <a:cubicBezTo>
                      <a:pt x="2217128" y="46677"/>
                      <a:pt x="2214934" y="45528"/>
                      <a:pt x="2212844" y="44483"/>
                    </a:cubicBezTo>
                    <a:lnTo>
                      <a:pt x="2146228" y="11468"/>
                    </a:lnTo>
                    <a:cubicBezTo>
                      <a:pt x="2139145" y="7957"/>
                      <a:pt x="2131998" y="4425"/>
                      <a:pt x="2124350" y="2482"/>
                    </a:cubicBezTo>
                    <a:cubicBezTo>
                      <a:pt x="2111688" y="-736"/>
                      <a:pt x="2090604" y="-1425"/>
                      <a:pt x="2078380" y="4070"/>
                    </a:cubicBezTo>
                    <a:cubicBezTo>
                      <a:pt x="2069164" y="8208"/>
                      <a:pt x="2060305" y="18886"/>
                      <a:pt x="2052615" y="25614"/>
                    </a:cubicBezTo>
                    <a:cubicBezTo>
                      <a:pt x="2033161" y="42623"/>
                      <a:pt x="2014000" y="59946"/>
                      <a:pt x="1995026" y="77478"/>
                    </a:cubicBezTo>
                    <a:cubicBezTo>
                      <a:pt x="1956599" y="112979"/>
                      <a:pt x="1918965" y="149338"/>
                      <a:pt x="1881687" y="186031"/>
                    </a:cubicBezTo>
                    <a:cubicBezTo>
                      <a:pt x="1840460" y="226611"/>
                      <a:pt x="1799797" y="267712"/>
                      <a:pt x="1758757" y="308459"/>
                    </a:cubicBezTo>
                    <a:cubicBezTo>
                      <a:pt x="1736315" y="330755"/>
                      <a:pt x="1714082" y="356332"/>
                      <a:pt x="1688004" y="374553"/>
                    </a:cubicBezTo>
                    <a:cubicBezTo>
                      <a:pt x="1554188" y="468020"/>
                      <a:pt x="1410801" y="448294"/>
                      <a:pt x="1298904" y="463548"/>
                    </a:cubicBezTo>
                    <a:cubicBezTo>
                      <a:pt x="1218726" y="474477"/>
                      <a:pt x="245024" y="510104"/>
                      <a:pt x="0" y="518316"/>
                    </a:cubicBezTo>
                    <a:lnTo>
                      <a:pt x="0" y="537561"/>
                    </a:lnTo>
                    <a:lnTo>
                      <a:pt x="316864" y="618469"/>
                    </a:lnTo>
                    <a:cubicBezTo>
                      <a:pt x="515562" y="618469"/>
                      <a:pt x="1715043" y="515369"/>
                      <a:pt x="1715043" y="515369"/>
                    </a:cubicBezTo>
                    <a:cubicBezTo>
                      <a:pt x="1715043" y="515369"/>
                      <a:pt x="1803788" y="480829"/>
                      <a:pt x="1875043" y="401947"/>
                    </a:cubicBezTo>
                    <a:cubicBezTo>
                      <a:pt x="1896043" y="378711"/>
                      <a:pt x="1917189" y="355621"/>
                      <a:pt x="1938524" y="332699"/>
                    </a:cubicBezTo>
                    <a:cubicBezTo>
                      <a:pt x="1982927" y="284972"/>
                      <a:pt x="2028042" y="237915"/>
                      <a:pt x="2074159" y="191861"/>
                    </a:cubicBezTo>
                    <a:cubicBezTo>
                      <a:pt x="2099380" y="166682"/>
                      <a:pt x="2124915" y="141794"/>
                      <a:pt x="2150888" y="117388"/>
                    </a:cubicBezTo>
                    <a:cubicBezTo>
                      <a:pt x="2159685" y="109114"/>
                      <a:pt x="2223814" y="59089"/>
                      <a:pt x="2220638" y="51107"/>
                    </a:cubicBezTo>
                    <a:cubicBezTo>
                      <a:pt x="2220199" y="50020"/>
                      <a:pt x="2219552" y="49101"/>
                      <a:pt x="2218737" y="48307"/>
                    </a:cubicBezTo>
                    <a:close/>
                  </a:path>
                </a:pathLst>
              </a:custGeom>
              <a:solidFill>
                <a:srgbClr val="999999"/>
              </a:solidFill>
              <a:ln w="20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8" name="Forma Livre: Forma 17">
                <a:extLst>
                  <a:ext uri="{FF2B5EF4-FFF2-40B4-BE49-F238E27FC236}">
                    <a16:creationId xmlns:a16="http://schemas.microsoft.com/office/drawing/2014/main" id="{033D5012-2F36-088D-7340-011FB254E068}"/>
                  </a:ext>
                </a:extLst>
              </p:cNvPr>
              <p:cNvSpPr/>
              <p:nvPr/>
            </p:nvSpPr>
            <p:spPr>
              <a:xfrm>
                <a:off x="5905524" y="6003787"/>
                <a:ext cx="2815248" cy="861082"/>
              </a:xfrm>
              <a:custGeom>
                <a:avLst/>
                <a:gdLst>
                  <a:gd name="connsiteX0" fmla="*/ 2505469 w 2815248"/>
                  <a:gd name="connsiteY0" fmla="*/ 25543 h 861082"/>
                  <a:gd name="connsiteX1" fmla="*/ 2214996 w 2815248"/>
                  <a:gd name="connsiteY1" fmla="*/ 150751 h 861082"/>
                  <a:gd name="connsiteX2" fmla="*/ 1688004 w 2815248"/>
                  <a:gd name="connsiteY2" fmla="*/ 620509 h 861082"/>
                  <a:gd name="connsiteX3" fmla="*/ 1298904 w 2815248"/>
                  <a:gd name="connsiteY3" fmla="*/ 709505 h 861082"/>
                  <a:gd name="connsiteX4" fmla="*/ 0 w 2815248"/>
                  <a:gd name="connsiteY4" fmla="*/ 781658 h 861082"/>
                  <a:gd name="connsiteX5" fmla="*/ 310135 w 2815248"/>
                  <a:gd name="connsiteY5" fmla="*/ 861083 h 861082"/>
                  <a:gd name="connsiteX6" fmla="*/ 1715064 w 2815248"/>
                  <a:gd name="connsiteY6" fmla="*/ 761326 h 861082"/>
                  <a:gd name="connsiteX7" fmla="*/ 1875063 w 2815248"/>
                  <a:gd name="connsiteY7" fmla="*/ 647904 h 861082"/>
                  <a:gd name="connsiteX8" fmla="*/ 2370963 w 2815248"/>
                  <a:gd name="connsiteY8" fmla="*/ 190975 h 861082"/>
                  <a:gd name="connsiteX9" fmla="*/ 2750472 w 2815248"/>
                  <a:gd name="connsiteY9" fmla="*/ 88879 h 861082"/>
                  <a:gd name="connsiteX10" fmla="*/ 2815249 w 2815248"/>
                  <a:gd name="connsiteY10" fmla="*/ 1200 h 861082"/>
                  <a:gd name="connsiteX11" fmla="*/ 2505469 w 2815248"/>
                  <a:gd name="connsiteY11" fmla="*/ 25522 h 861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815248" h="861082">
                    <a:moveTo>
                      <a:pt x="2505469" y="25543"/>
                    </a:moveTo>
                    <a:cubicBezTo>
                      <a:pt x="2410351" y="46063"/>
                      <a:pt x="2300000" y="105846"/>
                      <a:pt x="2214996" y="150751"/>
                    </a:cubicBezTo>
                    <a:cubicBezTo>
                      <a:pt x="2052949" y="236382"/>
                      <a:pt x="1739283" y="584694"/>
                      <a:pt x="1688004" y="620509"/>
                    </a:cubicBezTo>
                    <a:cubicBezTo>
                      <a:pt x="1554188" y="713976"/>
                      <a:pt x="1410801" y="694251"/>
                      <a:pt x="1298904" y="709505"/>
                    </a:cubicBezTo>
                    <a:cubicBezTo>
                      <a:pt x="1215007" y="720935"/>
                      <a:pt x="253069" y="772902"/>
                      <a:pt x="0" y="781658"/>
                    </a:cubicBezTo>
                    <a:lnTo>
                      <a:pt x="310135" y="861083"/>
                    </a:lnTo>
                    <a:cubicBezTo>
                      <a:pt x="508834" y="861083"/>
                      <a:pt x="1715064" y="761326"/>
                      <a:pt x="1715064" y="761326"/>
                    </a:cubicBezTo>
                    <a:cubicBezTo>
                      <a:pt x="1715064" y="761326"/>
                      <a:pt x="1803809" y="726786"/>
                      <a:pt x="1875063" y="647904"/>
                    </a:cubicBezTo>
                    <a:cubicBezTo>
                      <a:pt x="1964288" y="549129"/>
                      <a:pt x="2229582" y="261603"/>
                      <a:pt x="2370963" y="190975"/>
                    </a:cubicBezTo>
                    <a:cubicBezTo>
                      <a:pt x="2512343" y="120348"/>
                      <a:pt x="2642524" y="88335"/>
                      <a:pt x="2750472" y="88879"/>
                    </a:cubicBezTo>
                    <a:lnTo>
                      <a:pt x="2815249" y="1200"/>
                    </a:lnTo>
                    <a:cubicBezTo>
                      <a:pt x="2815249" y="1200"/>
                      <a:pt x="2661790" y="-8182"/>
                      <a:pt x="2505469" y="25522"/>
                    </a:cubicBezTo>
                    <a:close/>
                  </a:path>
                </a:pathLst>
              </a:custGeom>
              <a:solidFill>
                <a:srgbClr val="B3B3B3"/>
              </a:solidFill>
              <a:ln w="20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sp>
          <p:nvSpPr>
            <p:cNvPr id="19" name="Forma Livre: Forma 18">
              <a:extLst>
                <a:ext uri="{FF2B5EF4-FFF2-40B4-BE49-F238E27FC236}">
                  <a16:creationId xmlns:a16="http://schemas.microsoft.com/office/drawing/2014/main" id="{781BE935-39E3-5662-7FE4-F6EF712DBFA9}"/>
                </a:ext>
              </a:extLst>
            </p:cNvPr>
            <p:cNvSpPr/>
            <p:nvPr/>
          </p:nvSpPr>
          <p:spPr>
            <a:xfrm>
              <a:off x="6891095" y="6728587"/>
              <a:ext cx="322234" cy="76102"/>
            </a:xfrm>
            <a:custGeom>
              <a:avLst/>
              <a:gdLst>
                <a:gd name="connsiteX0" fmla="*/ 0 w 322234"/>
                <a:gd name="connsiteY0" fmla="*/ 1254 h 76102"/>
                <a:gd name="connsiteX1" fmla="*/ 281069 w 322234"/>
                <a:gd name="connsiteY1" fmla="*/ 76103 h 76102"/>
                <a:gd name="connsiteX2" fmla="*/ 322234 w 322234"/>
                <a:gd name="connsiteY2" fmla="*/ 72968 h 76102"/>
                <a:gd name="connsiteX3" fmla="*/ 36484 w 322234"/>
                <a:gd name="connsiteY3" fmla="*/ 0 h 76102"/>
                <a:gd name="connsiteX4" fmla="*/ 0 w 322234"/>
                <a:gd name="connsiteY4" fmla="*/ 1254 h 76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2234" h="76102">
                  <a:moveTo>
                    <a:pt x="0" y="1254"/>
                  </a:moveTo>
                  <a:lnTo>
                    <a:pt x="281069" y="76103"/>
                  </a:lnTo>
                  <a:lnTo>
                    <a:pt x="322234" y="72968"/>
                  </a:lnTo>
                  <a:lnTo>
                    <a:pt x="36484" y="0"/>
                  </a:lnTo>
                  <a:lnTo>
                    <a:pt x="0" y="1254"/>
                  </a:lnTo>
                  <a:close/>
                </a:path>
              </a:pathLst>
            </a:custGeom>
            <a:solidFill>
              <a:srgbClr val="FFFFFF"/>
            </a:solidFill>
            <a:ln w="20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" name="Forma Livre: Forma 19">
              <a:extLst>
                <a:ext uri="{FF2B5EF4-FFF2-40B4-BE49-F238E27FC236}">
                  <a16:creationId xmlns:a16="http://schemas.microsoft.com/office/drawing/2014/main" id="{5663B334-7F77-819E-7AE0-F558CDDBF3B1}"/>
                </a:ext>
              </a:extLst>
            </p:cNvPr>
            <p:cNvSpPr/>
            <p:nvPr/>
          </p:nvSpPr>
          <p:spPr>
            <a:xfrm>
              <a:off x="7764267" y="6127813"/>
              <a:ext cx="1651269" cy="434151"/>
            </a:xfrm>
            <a:custGeom>
              <a:avLst/>
              <a:gdLst>
                <a:gd name="connsiteX0" fmla="*/ 828121 w 1651269"/>
                <a:gd name="connsiteY0" fmla="*/ 111834 h 434151"/>
                <a:gd name="connsiteX1" fmla="*/ 0 w 1651269"/>
                <a:gd name="connsiteY1" fmla="*/ 0 h 434151"/>
                <a:gd name="connsiteX2" fmla="*/ 114049 w 1651269"/>
                <a:gd name="connsiteY2" fmla="*/ 321210 h 434151"/>
                <a:gd name="connsiteX3" fmla="*/ 116703 w 1651269"/>
                <a:gd name="connsiteY3" fmla="*/ 320332 h 434151"/>
                <a:gd name="connsiteX4" fmla="*/ 828100 w 1651269"/>
                <a:gd name="connsiteY4" fmla="*/ 434151 h 434151"/>
                <a:gd name="connsiteX5" fmla="*/ 1536008 w 1651269"/>
                <a:gd name="connsiteY5" fmla="*/ 326915 h 434151"/>
                <a:gd name="connsiteX6" fmla="*/ 1540940 w 1651269"/>
                <a:gd name="connsiteY6" fmla="*/ 313207 h 434151"/>
                <a:gd name="connsiteX7" fmla="*/ 1651269 w 1651269"/>
                <a:gd name="connsiteY7" fmla="*/ 6080 h 434151"/>
                <a:gd name="connsiteX8" fmla="*/ 828100 w 1651269"/>
                <a:gd name="connsiteY8" fmla="*/ 111834 h 434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51269" h="434151">
                  <a:moveTo>
                    <a:pt x="828121" y="111834"/>
                  </a:moveTo>
                  <a:cubicBezTo>
                    <a:pt x="385339" y="111834"/>
                    <a:pt x="45532" y="57672"/>
                    <a:pt x="0" y="0"/>
                  </a:cubicBezTo>
                  <a:lnTo>
                    <a:pt x="114049" y="321210"/>
                  </a:lnTo>
                  <a:lnTo>
                    <a:pt x="116703" y="320332"/>
                  </a:lnTo>
                  <a:cubicBezTo>
                    <a:pt x="140315" y="383877"/>
                    <a:pt x="449803" y="434151"/>
                    <a:pt x="828100" y="434151"/>
                  </a:cubicBezTo>
                  <a:cubicBezTo>
                    <a:pt x="1206398" y="434151"/>
                    <a:pt x="1494300" y="387282"/>
                    <a:pt x="1536008" y="326915"/>
                  </a:cubicBezTo>
                  <a:lnTo>
                    <a:pt x="1540940" y="313207"/>
                  </a:lnTo>
                  <a:lnTo>
                    <a:pt x="1651269" y="6080"/>
                  </a:lnTo>
                  <a:cubicBezTo>
                    <a:pt x="1608245" y="65529"/>
                    <a:pt x="1256109" y="111834"/>
                    <a:pt x="828100" y="111834"/>
                  </a:cubicBezTo>
                  <a:close/>
                </a:path>
              </a:pathLst>
            </a:custGeom>
            <a:solidFill>
              <a:srgbClr val="99C95A"/>
            </a:solidFill>
            <a:ln w="20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1" name="Forma Livre: Forma 20">
              <a:extLst>
                <a:ext uri="{FF2B5EF4-FFF2-40B4-BE49-F238E27FC236}">
                  <a16:creationId xmlns:a16="http://schemas.microsoft.com/office/drawing/2014/main" id="{3C95C229-FDD7-927D-8DFF-EFE42BDEE1A7}"/>
                </a:ext>
              </a:extLst>
            </p:cNvPr>
            <p:cNvSpPr/>
            <p:nvPr/>
          </p:nvSpPr>
          <p:spPr>
            <a:xfrm>
              <a:off x="7764287" y="6004987"/>
              <a:ext cx="1655720" cy="234638"/>
            </a:xfrm>
            <a:custGeom>
              <a:avLst/>
              <a:gdLst>
                <a:gd name="connsiteX0" fmla="*/ 954312 w 1655720"/>
                <a:gd name="connsiteY0" fmla="*/ 21 h 234638"/>
                <a:gd name="connsiteX1" fmla="*/ 888803 w 1655720"/>
                <a:gd name="connsiteY1" fmla="*/ 87616 h 234638"/>
                <a:gd name="connsiteX2" fmla="*/ 1080898 w 1655720"/>
                <a:gd name="connsiteY2" fmla="*/ 116619 h 234638"/>
                <a:gd name="connsiteX3" fmla="*/ 828101 w 1655720"/>
                <a:gd name="connsiteY3" fmla="*/ 146626 h 234638"/>
                <a:gd name="connsiteX4" fmla="*/ 567008 w 1655720"/>
                <a:gd name="connsiteY4" fmla="*/ 116619 h 234638"/>
                <a:gd name="connsiteX5" fmla="*/ 1 w 1655720"/>
                <a:gd name="connsiteY5" fmla="*/ 122679 h 234638"/>
                <a:gd name="connsiteX6" fmla="*/ 828122 w 1655720"/>
                <a:gd name="connsiteY6" fmla="*/ 234638 h 234638"/>
                <a:gd name="connsiteX7" fmla="*/ 1651291 w 1655720"/>
                <a:gd name="connsiteY7" fmla="*/ 128885 h 234638"/>
                <a:gd name="connsiteX8" fmla="*/ 1655721 w 1655720"/>
                <a:gd name="connsiteY8" fmla="*/ 116619 h 234638"/>
                <a:gd name="connsiteX9" fmla="*/ 1655721 w 1655720"/>
                <a:gd name="connsiteY9" fmla="*/ 116577 h 234638"/>
                <a:gd name="connsiteX10" fmla="*/ 954333 w 1655720"/>
                <a:gd name="connsiteY10" fmla="*/ 0 h 234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55720" h="234638">
                  <a:moveTo>
                    <a:pt x="954312" y="21"/>
                  </a:moveTo>
                  <a:lnTo>
                    <a:pt x="888803" y="87616"/>
                  </a:lnTo>
                  <a:cubicBezTo>
                    <a:pt x="997274" y="90980"/>
                    <a:pt x="1080898" y="102703"/>
                    <a:pt x="1080898" y="116619"/>
                  </a:cubicBezTo>
                  <a:cubicBezTo>
                    <a:pt x="1080898" y="133190"/>
                    <a:pt x="967727" y="146626"/>
                    <a:pt x="828101" y="146626"/>
                  </a:cubicBezTo>
                  <a:cubicBezTo>
                    <a:pt x="688475" y="146626"/>
                    <a:pt x="567008" y="133190"/>
                    <a:pt x="567008" y="116619"/>
                  </a:cubicBezTo>
                  <a:cubicBezTo>
                    <a:pt x="567008" y="116619"/>
                    <a:pt x="-710" y="120694"/>
                    <a:pt x="1" y="122679"/>
                  </a:cubicBezTo>
                  <a:cubicBezTo>
                    <a:pt x="22171" y="185053"/>
                    <a:pt x="385340" y="234638"/>
                    <a:pt x="828122" y="234638"/>
                  </a:cubicBezTo>
                  <a:cubicBezTo>
                    <a:pt x="1270904" y="234638"/>
                    <a:pt x="1608267" y="188313"/>
                    <a:pt x="1651291" y="128885"/>
                  </a:cubicBezTo>
                  <a:lnTo>
                    <a:pt x="1655721" y="116619"/>
                  </a:lnTo>
                  <a:lnTo>
                    <a:pt x="1655721" y="116577"/>
                  </a:lnTo>
                  <a:cubicBezTo>
                    <a:pt x="1655596" y="57672"/>
                    <a:pt x="1350015" y="8860"/>
                    <a:pt x="954333" y="0"/>
                  </a:cubicBezTo>
                  <a:close/>
                </a:path>
              </a:pathLst>
            </a:custGeom>
            <a:solidFill>
              <a:srgbClr val="84BA3B"/>
            </a:solidFill>
            <a:ln w="20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grpSp>
          <p:nvGrpSpPr>
            <p:cNvPr id="22" name="Gráfico 3">
              <a:extLst>
                <a:ext uri="{FF2B5EF4-FFF2-40B4-BE49-F238E27FC236}">
                  <a16:creationId xmlns:a16="http://schemas.microsoft.com/office/drawing/2014/main" id="{99459442-A7F9-54A5-BA15-F1BF310ADC9C}"/>
                </a:ext>
              </a:extLst>
            </p:cNvPr>
            <p:cNvGrpSpPr/>
            <p:nvPr/>
          </p:nvGrpSpPr>
          <p:grpSpPr>
            <a:xfrm>
              <a:off x="7651902" y="5112106"/>
              <a:ext cx="1657300" cy="1043163"/>
              <a:chOff x="7651902" y="5112106"/>
              <a:chExt cx="1657300" cy="1043163"/>
            </a:xfrm>
          </p:grpSpPr>
          <p:sp>
            <p:nvSpPr>
              <p:cNvPr id="23" name="Forma Livre: Forma 22">
                <a:extLst>
                  <a:ext uri="{FF2B5EF4-FFF2-40B4-BE49-F238E27FC236}">
                    <a16:creationId xmlns:a16="http://schemas.microsoft.com/office/drawing/2014/main" id="{5DE53702-CCC7-9004-AC0D-DEF44BF5148E}"/>
                  </a:ext>
                </a:extLst>
              </p:cNvPr>
              <p:cNvSpPr/>
              <p:nvPr/>
            </p:nvSpPr>
            <p:spPr>
              <a:xfrm>
                <a:off x="7651902" y="5131873"/>
                <a:ext cx="1200701" cy="1023396"/>
              </a:xfrm>
              <a:custGeom>
                <a:avLst/>
                <a:gdLst>
                  <a:gd name="connsiteX0" fmla="*/ 223593 w 1200701"/>
                  <a:gd name="connsiteY0" fmla="*/ 691258 h 1023396"/>
                  <a:gd name="connsiteX1" fmla="*/ 232996 w 1200701"/>
                  <a:gd name="connsiteY1" fmla="*/ 802214 h 1023396"/>
                  <a:gd name="connsiteX2" fmla="*/ 241731 w 1200701"/>
                  <a:gd name="connsiteY2" fmla="*/ 831155 h 1023396"/>
                  <a:gd name="connsiteX3" fmla="*/ 677596 w 1200701"/>
                  <a:gd name="connsiteY3" fmla="*/ 990089 h 1023396"/>
                  <a:gd name="connsiteX4" fmla="*/ 678328 w 1200701"/>
                  <a:gd name="connsiteY4" fmla="*/ 990569 h 1023396"/>
                  <a:gd name="connsiteX5" fmla="*/ 112365 w 1200701"/>
                  <a:gd name="connsiteY5" fmla="*/ 995919 h 1023396"/>
                  <a:gd name="connsiteX6" fmla="*/ 122102 w 1200701"/>
                  <a:gd name="connsiteY6" fmla="*/ 1023396 h 1023396"/>
                  <a:gd name="connsiteX7" fmla="*/ 635 w 1200701"/>
                  <a:gd name="connsiteY7" fmla="*/ 781026 h 1023396"/>
                  <a:gd name="connsiteX8" fmla="*/ 593 w 1200701"/>
                  <a:gd name="connsiteY8" fmla="*/ 779354 h 1023396"/>
                  <a:gd name="connsiteX9" fmla="*/ 50 w 1200701"/>
                  <a:gd name="connsiteY9" fmla="*/ 731357 h 1023396"/>
                  <a:gd name="connsiteX10" fmla="*/ 24937 w 1200701"/>
                  <a:gd name="connsiteY10" fmla="*/ 530673 h 1023396"/>
                  <a:gd name="connsiteX11" fmla="*/ 242065 w 1200701"/>
                  <a:gd name="connsiteY11" fmla="*/ 237484 h 1023396"/>
                  <a:gd name="connsiteX12" fmla="*/ 666229 w 1200701"/>
                  <a:gd name="connsiteY12" fmla="*/ 39664 h 1023396"/>
                  <a:gd name="connsiteX13" fmla="*/ 1187893 w 1200701"/>
                  <a:gd name="connsiteY13" fmla="*/ 3828 h 1023396"/>
                  <a:gd name="connsiteX14" fmla="*/ 1200702 w 1200701"/>
                  <a:gd name="connsiteY14" fmla="*/ 4789 h 1023396"/>
                  <a:gd name="connsiteX15" fmla="*/ 1113002 w 1200701"/>
                  <a:gd name="connsiteY15" fmla="*/ 133507 h 1023396"/>
                  <a:gd name="connsiteX16" fmla="*/ 468889 w 1200701"/>
                  <a:gd name="connsiteY16" fmla="*/ 315740 h 1023396"/>
                  <a:gd name="connsiteX17" fmla="*/ 256442 w 1200701"/>
                  <a:gd name="connsiteY17" fmla="*/ 530673 h 1023396"/>
                  <a:gd name="connsiteX18" fmla="*/ 223593 w 1200701"/>
                  <a:gd name="connsiteY18" fmla="*/ 691258 h 1023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200701" h="1023396">
                    <a:moveTo>
                      <a:pt x="223593" y="691258"/>
                    </a:moveTo>
                    <a:cubicBezTo>
                      <a:pt x="222862" y="728055"/>
                      <a:pt x="226205" y="765271"/>
                      <a:pt x="232996" y="802214"/>
                    </a:cubicBezTo>
                    <a:cubicBezTo>
                      <a:pt x="234877" y="812474"/>
                      <a:pt x="237844" y="822107"/>
                      <a:pt x="241731" y="831155"/>
                    </a:cubicBezTo>
                    <a:cubicBezTo>
                      <a:pt x="307803" y="984300"/>
                      <a:pt x="646064" y="970906"/>
                      <a:pt x="677596" y="990089"/>
                    </a:cubicBezTo>
                    <a:cubicBezTo>
                      <a:pt x="677868" y="990234"/>
                      <a:pt x="678098" y="990402"/>
                      <a:pt x="678328" y="990569"/>
                    </a:cubicBezTo>
                    <a:lnTo>
                      <a:pt x="112365" y="995919"/>
                    </a:lnTo>
                    <a:lnTo>
                      <a:pt x="122102" y="1023396"/>
                    </a:lnTo>
                    <a:cubicBezTo>
                      <a:pt x="120285" y="1021746"/>
                      <a:pt x="4480" y="916013"/>
                      <a:pt x="635" y="781026"/>
                    </a:cubicBezTo>
                    <a:cubicBezTo>
                      <a:pt x="614" y="780483"/>
                      <a:pt x="614" y="779919"/>
                      <a:pt x="593" y="779354"/>
                    </a:cubicBezTo>
                    <a:cubicBezTo>
                      <a:pt x="238" y="766838"/>
                      <a:pt x="-138" y="750539"/>
                      <a:pt x="50" y="731357"/>
                    </a:cubicBezTo>
                    <a:cubicBezTo>
                      <a:pt x="552" y="679451"/>
                      <a:pt x="5065" y="606546"/>
                      <a:pt x="24937" y="530673"/>
                    </a:cubicBezTo>
                    <a:cubicBezTo>
                      <a:pt x="53711" y="420845"/>
                      <a:pt x="114643" y="304831"/>
                      <a:pt x="242065" y="237484"/>
                    </a:cubicBezTo>
                    <a:cubicBezTo>
                      <a:pt x="372873" y="168361"/>
                      <a:pt x="389506" y="100534"/>
                      <a:pt x="666229" y="39664"/>
                    </a:cubicBezTo>
                    <a:cubicBezTo>
                      <a:pt x="898695" y="-11468"/>
                      <a:pt x="1131620" y="4"/>
                      <a:pt x="1187893" y="3828"/>
                    </a:cubicBezTo>
                    <a:cubicBezTo>
                      <a:pt x="1196251" y="4392"/>
                      <a:pt x="1200702" y="4789"/>
                      <a:pt x="1200702" y="4789"/>
                    </a:cubicBezTo>
                    <a:lnTo>
                      <a:pt x="1113002" y="133507"/>
                    </a:lnTo>
                    <a:cubicBezTo>
                      <a:pt x="814171" y="133507"/>
                      <a:pt x="686477" y="207060"/>
                      <a:pt x="468889" y="315740"/>
                    </a:cubicBezTo>
                    <a:cubicBezTo>
                      <a:pt x="359918" y="370173"/>
                      <a:pt x="292403" y="445628"/>
                      <a:pt x="256442" y="530673"/>
                    </a:cubicBezTo>
                    <a:cubicBezTo>
                      <a:pt x="234877" y="581597"/>
                      <a:pt x="224638" y="635926"/>
                      <a:pt x="223593" y="691258"/>
                    </a:cubicBezTo>
                    <a:close/>
                  </a:path>
                </a:pathLst>
              </a:custGeom>
              <a:solidFill>
                <a:srgbClr val="999999"/>
              </a:solidFill>
              <a:ln w="20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6" name="Forma Livre: Forma 25">
                <a:extLst>
                  <a:ext uri="{FF2B5EF4-FFF2-40B4-BE49-F238E27FC236}">
                    <a16:creationId xmlns:a16="http://schemas.microsoft.com/office/drawing/2014/main" id="{50A3D33C-6498-DC4E-B736-560F260E879E}"/>
                  </a:ext>
                </a:extLst>
              </p:cNvPr>
              <p:cNvSpPr/>
              <p:nvPr/>
            </p:nvSpPr>
            <p:spPr>
              <a:xfrm>
                <a:off x="8131935" y="5150473"/>
                <a:ext cx="1177267" cy="318265"/>
              </a:xfrm>
              <a:custGeom>
                <a:avLst/>
                <a:gdLst>
                  <a:gd name="connsiteX0" fmla="*/ 811670 w 1177267"/>
                  <a:gd name="connsiteY0" fmla="*/ 26163 h 318265"/>
                  <a:gd name="connsiteX1" fmla="*/ 677603 w 1177267"/>
                  <a:gd name="connsiteY1" fmla="*/ 32703 h 318265"/>
                  <a:gd name="connsiteX2" fmla="*/ 485152 w 1177267"/>
                  <a:gd name="connsiteY2" fmla="*/ 57715 h 318265"/>
                  <a:gd name="connsiteX3" fmla="*/ 215555 w 1177267"/>
                  <a:gd name="connsiteY3" fmla="*/ 102161 h 318265"/>
                  <a:gd name="connsiteX4" fmla="*/ 24776 w 1177267"/>
                  <a:gd name="connsiteY4" fmla="*/ 175484 h 318265"/>
                  <a:gd name="connsiteX5" fmla="*/ 746 w 1177267"/>
                  <a:gd name="connsiteY5" fmla="*/ 231506 h 318265"/>
                  <a:gd name="connsiteX6" fmla="*/ 52547 w 1177267"/>
                  <a:gd name="connsiteY6" fmla="*/ 280360 h 318265"/>
                  <a:gd name="connsiteX7" fmla="*/ 119350 w 1177267"/>
                  <a:gd name="connsiteY7" fmla="*/ 307546 h 318265"/>
                  <a:gd name="connsiteX8" fmla="*/ 215638 w 1177267"/>
                  <a:gd name="connsiteY8" fmla="*/ 316740 h 318265"/>
                  <a:gd name="connsiteX9" fmla="*/ 867629 w 1177267"/>
                  <a:gd name="connsiteY9" fmla="*/ 294402 h 318265"/>
                  <a:gd name="connsiteX10" fmla="*/ 1076566 w 1177267"/>
                  <a:gd name="connsiteY10" fmla="*/ 249016 h 318265"/>
                  <a:gd name="connsiteX11" fmla="*/ 1176824 w 1177267"/>
                  <a:gd name="connsiteY11" fmla="*/ 155508 h 318265"/>
                  <a:gd name="connsiteX12" fmla="*/ 1158791 w 1177267"/>
                  <a:gd name="connsiteY12" fmla="*/ 91504 h 318265"/>
                  <a:gd name="connsiteX13" fmla="*/ 952675 w 1177267"/>
                  <a:gd name="connsiteY13" fmla="*/ 85 h 318265"/>
                  <a:gd name="connsiteX14" fmla="*/ 832273 w 1177267"/>
                  <a:gd name="connsiteY14" fmla="*/ 23885 h 318265"/>
                  <a:gd name="connsiteX15" fmla="*/ 811649 w 1177267"/>
                  <a:gd name="connsiteY15" fmla="*/ 26163 h 318265"/>
                  <a:gd name="connsiteX16" fmla="*/ 464298 w 1177267"/>
                  <a:gd name="connsiteY16" fmla="*/ 240491 h 318265"/>
                  <a:gd name="connsiteX17" fmla="*/ 134625 w 1177267"/>
                  <a:gd name="connsiteY17" fmla="*/ 233303 h 318265"/>
                  <a:gd name="connsiteX18" fmla="*/ 168038 w 1177267"/>
                  <a:gd name="connsiteY18" fmla="*/ 222228 h 318265"/>
                  <a:gd name="connsiteX19" fmla="*/ 693504 w 1177267"/>
                  <a:gd name="connsiteY19" fmla="*/ 133463 h 318265"/>
                  <a:gd name="connsiteX20" fmla="*/ 936585 w 1177267"/>
                  <a:gd name="connsiteY20" fmla="*/ 191177 h 318265"/>
                  <a:gd name="connsiteX21" fmla="*/ 464298 w 1177267"/>
                  <a:gd name="connsiteY21" fmla="*/ 240470 h 318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177267" h="318265">
                    <a:moveTo>
                      <a:pt x="811670" y="26163"/>
                    </a:moveTo>
                    <a:cubicBezTo>
                      <a:pt x="767120" y="30300"/>
                      <a:pt x="722236" y="29966"/>
                      <a:pt x="677603" y="32703"/>
                    </a:cubicBezTo>
                    <a:cubicBezTo>
                      <a:pt x="612993" y="36631"/>
                      <a:pt x="549010" y="47184"/>
                      <a:pt x="485152" y="57715"/>
                    </a:cubicBezTo>
                    <a:cubicBezTo>
                      <a:pt x="395279" y="72531"/>
                      <a:pt x="305428" y="87345"/>
                      <a:pt x="215555" y="102161"/>
                    </a:cubicBezTo>
                    <a:cubicBezTo>
                      <a:pt x="147205" y="113423"/>
                      <a:pt x="74216" y="126964"/>
                      <a:pt x="24776" y="175484"/>
                    </a:cubicBezTo>
                    <a:cubicBezTo>
                      <a:pt x="9647" y="190320"/>
                      <a:pt x="-3287" y="210714"/>
                      <a:pt x="746" y="231506"/>
                    </a:cubicBezTo>
                    <a:cubicBezTo>
                      <a:pt x="5447" y="255724"/>
                      <a:pt x="30313" y="269661"/>
                      <a:pt x="52547" y="280360"/>
                    </a:cubicBezTo>
                    <a:cubicBezTo>
                      <a:pt x="74236" y="290808"/>
                      <a:pt x="96093" y="301298"/>
                      <a:pt x="119350" y="307546"/>
                    </a:cubicBezTo>
                    <a:cubicBezTo>
                      <a:pt x="150590" y="315925"/>
                      <a:pt x="183312" y="316364"/>
                      <a:pt x="215638" y="316740"/>
                    </a:cubicBezTo>
                    <a:cubicBezTo>
                      <a:pt x="433268" y="319352"/>
                      <a:pt x="651734" y="321901"/>
                      <a:pt x="867629" y="294402"/>
                    </a:cubicBezTo>
                    <a:cubicBezTo>
                      <a:pt x="938466" y="285375"/>
                      <a:pt x="1009323" y="273026"/>
                      <a:pt x="1076566" y="249016"/>
                    </a:cubicBezTo>
                    <a:cubicBezTo>
                      <a:pt x="1122035" y="232801"/>
                      <a:pt x="1171517" y="203484"/>
                      <a:pt x="1176824" y="155508"/>
                    </a:cubicBezTo>
                    <a:cubicBezTo>
                      <a:pt x="1179311" y="133045"/>
                      <a:pt x="1171078" y="110498"/>
                      <a:pt x="1158791" y="91504"/>
                    </a:cubicBezTo>
                    <a:cubicBezTo>
                      <a:pt x="1114095" y="22464"/>
                      <a:pt x="1031118" y="-1628"/>
                      <a:pt x="952675" y="85"/>
                    </a:cubicBezTo>
                    <a:cubicBezTo>
                      <a:pt x="909797" y="1025"/>
                      <a:pt x="874525" y="18452"/>
                      <a:pt x="832273" y="23885"/>
                    </a:cubicBezTo>
                    <a:cubicBezTo>
                      <a:pt x="825419" y="24763"/>
                      <a:pt x="818545" y="25515"/>
                      <a:pt x="811649" y="26163"/>
                    </a:cubicBezTo>
                    <a:close/>
                    <a:moveTo>
                      <a:pt x="464298" y="240491"/>
                    </a:moveTo>
                    <a:cubicBezTo>
                      <a:pt x="379566" y="240491"/>
                      <a:pt x="257492" y="237879"/>
                      <a:pt x="134625" y="233303"/>
                    </a:cubicBezTo>
                    <a:cubicBezTo>
                      <a:pt x="144070" y="228225"/>
                      <a:pt x="157924" y="227264"/>
                      <a:pt x="168038" y="222228"/>
                    </a:cubicBezTo>
                    <a:cubicBezTo>
                      <a:pt x="362682" y="125000"/>
                      <a:pt x="541216" y="131310"/>
                      <a:pt x="693504" y="133463"/>
                    </a:cubicBezTo>
                    <a:cubicBezTo>
                      <a:pt x="842867" y="143116"/>
                      <a:pt x="936585" y="169571"/>
                      <a:pt x="936585" y="191177"/>
                    </a:cubicBezTo>
                    <a:cubicBezTo>
                      <a:pt x="936585" y="222625"/>
                      <a:pt x="729362" y="240470"/>
                      <a:pt x="464298" y="240470"/>
                    </a:cubicBezTo>
                    <a:close/>
                  </a:path>
                </a:pathLst>
              </a:custGeom>
              <a:solidFill>
                <a:srgbClr val="999999"/>
              </a:solidFill>
              <a:ln w="20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7" name="Forma Livre: Forma 26">
                <a:extLst>
                  <a:ext uri="{FF2B5EF4-FFF2-40B4-BE49-F238E27FC236}">
                    <a16:creationId xmlns:a16="http://schemas.microsoft.com/office/drawing/2014/main" id="{53AE9616-9791-1294-AB52-0CE906621228}"/>
                  </a:ext>
                </a:extLst>
              </p:cNvPr>
              <p:cNvSpPr/>
              <p:nvPr/>
            </p:nvSpPr>
            <p:spPr>
              <a:xfrm>
                <a:off x="7651909" y="5112106"/>
                <a:ext cx="1200694" cy="1015685"/>
              </a:xfrm>
              <a:custGeom>
                <a:avLst/>
                <a:gdLst>
                  <a:gd name="connsiteX0" fmla="*/ 1200695 w 1200694"/>
                  <a:gd name="connsiteY0" fmla="*/ 4789 h 1015685"/>
                  <a:gd name="connsiteX1" fmla="*/ 1187885 w 1200694"/>
                  <a:gd name="connsiteY1" fmla="*/ 23595 h 1015685"/>
                  <a:gd name="connsiteX2" fmla="*/ 1112995 w 1200694"/>
                  <a:gd name="connsiteY2" fmla="*/ 133506 h 1015685"/>
                  <a:gd name="connsiteX3" fmla="*/ 468882 w 1200694"/>
                  <a:gd name="connsiteY3" fmla="*/ 315739 h 1015685"/>
                  <a:gd name="connsiteX4" fmla="*/ 248682 w 1200694"/>
                  <a:gd name="connsiteY4" fmla="*/ 550440 h 1015685"/>
                  <a:gd name="connsiteX5" fmla="*/ 223586 w 1200694"/>
                  <a:gd name="connsiteY5" fmla="*/ 711025 h 1015685"/>
                  <a:gd name="connsiteX6" fmla="*/ 232989 w 1200694"/>
                  <a:gd name="connsiteY6" fmla="*/ 802214 h 1015685"/>
                  <a:gd name="connsiteX7" fmla="*/ 253237 w 1200694"/>
                  <a:gd name="connsiteY7" fmla="*/ 852865 h 1015685"/>
                  <a:gd name="connsiteX8" fmla="*/ 677589 w 1200694"/>
                  <a:gd name="connsiteY8" fmla="*/ 1009855 h 1015685"/>
                  <a:gd name="connsiteX9" fmla="*/ 678320 w 1200694"/>
                  <a:gd name="connsiteY9" fmla="*/ 1010336 h 1015685"/>
                  <a:gd name="connsiteX10" fmla="*/ 112358 w 1200694"/>
                  <a:gd name="connsiteY10" fmla="*/ 1015685 h 1015685"/>
                  <a:gd name="connsiteX11" fmla="*/ 1798 w 1200694"/>
                  <a:gd name="connsiteY11" fmla="*/ 799476 h 1015685"/>
                  <a:gd name="connsiteX12" fmla="*/ 628 w 1200694"/>
                  <a:gd name="connsiteY12" fmla="*/ 781026 h 1015685"/>
                  <a:gd name="connsiteX13" fmla="*/ 43 w 1200694"/>
                  <a:gd name="connsiteY13" fmla="*/ 751124 h 1015685"/>
                  <a:gd name="connsiteX14" fmla="*/ 20061 w 1200694"/>
                  <a:gd name="connsiteY14" fmla="*/ 550440 h 1015685"/>
                  <a:gd name="connsiteX15" fmla="*/ 242058 w 1200694"/>
                  <a:gd name="connsiteY15" fmla="*/ 237484 h 1015685"/>
                  <a:gd name="connsiteX16" fmla="*/ 666222 w 1200694"/>
                  <a:gd name="connsiteY16" fmla="*/ 39664 h 1015685"/>
                  <a:gd name="connsiteX17" fmla="*/ 1200695 w 1200694"/>
                  <a:gd name="connsiteY17" fmla="*/ 4789 h 10156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200694" h="1015685">
                    <a:moveTo>
                      <a:pt x="1200695" y="4789"/>
                    </a:moveTo>
                    <a:lnTo>
                      <a:pt x="1187885" y="23595"/>
                    </a:lnTo>
                    <a:lnTo>
                      <a:pt x="1112995" y="133506"/>
                    </a:lnTo>
                    <a:cubicBezTo>
                      <a:pt x="814164" y="133506"/>
                      <a:pt x="686470" y="207060"/>
                      <a:pt x="468882" y="315739"/>
                    </a:cubicBezTo>
                    <a:cubicBezTo>
                      <a:pt x="351552" y="374351"/>
                      <a:pt x="282262" y="457349"/>
                      <a:pt x="248682" y="550440"/>
                    </a:cubicBezTo>
                    <a:cubicBezTo>
                      <a:pt x="230168" y="601719"/>
                      <a:pt x="222500" y="656027"/>
                      <a:pt x="223586" y="711025"/>
                    </a:cubicBezTo>
                    <a:cubicBezTo>
                      <a:pt x="224171" y="741345"/>
                      <a:pt x="227410" y="771873"/>
                      <a:pt x="232989" y="802214"/>
                    </a:cubicBezTo>
                    <a:cubicBezTo>
                      <a:pt x="236416" y="820894"/>
                      <a:pt x="243395" y="837716"/>
                      <a:pt x="253237" y="852865"/>
                    </a:cubicBezTo>
                    <a:cubicBezTo>
                      <a:pt x="339934" y="986849"/>
                      <a:pt x="647583" y="991321"/>
                      <a:pt x="677589" y="1009855"/>
                    </a:cubicBezTo>
                    <a:cubicBezTo>
                      <a:pt x="677861" y="1010001"/>
                      <a:pt x="678091" y="1010169"/>
                      <a:pt x="678320" y="1010336"/>
                    </a:cubicBezTo>
                    <a:lnTo>
                      <a:pt x="112358" y="1015685"/>
                    </a:lnTo>
                    <a:cubicBezTo>
                      <a:pt x="112358" y="1015685"/>
                      <a:pt x="14148" y="925896"/>
                      <a:pt x="1798" y="799476"/>
                    </a:cubicBezTo>
                    <a:cubicBezTo>
                      <a:pt x="1192" y="793396"/>
                      <a:pt x="816" y="787253"/>
                      <a:pt x="628" y="781026"/>
                    </a:cubicBezTo>
                    <a:cubicBezTo>
                      <a:pt x="398" y="772730"/>
                      <a:pt x="147" y="762658"/>
                      <a:pt x="43" y="751124"/>
                    </a:cubicBezTo>
                    <a:cubicBezTo>
                      <a:pt x="-375" y="703021"/>
                      <a:pt x="1965" y="629217"/>
                      <a:pt x="20061" y="550440"/>
                    </a:cubicBezTo>
                    <a:cubicBezTo>
                      <a:pt x="46599" y="434991"/>
                      <a:pt x="106967" y="308885"/>
                      <a:pt x="242058" y="237484"/>
                    </a:cubicBezTo>
                    <a:cubicBezTo>
                      <a:pt x="372866" y="168361"/>
                      <a:pt x="389499" y="100533"/>
                      <a:pt x="666222" y="39664"/>
                    </a:cubicBezTo>
                    <a:cubicBezTo>
                      <a:pt x="933166" y="-19054"/>
                      <a:pt x="1200695" y="4789"/>
                      <a:pt x="1200695" y="4789"/>
                    </a:cubicBezTo>
                    <a:close/>
                  </a:path>
                </a:pathLst>
              </a:custGeom>
              <a:solidFill>
                <a:srgbClr val="7030A0"/>
              </a:solidFill>
              <a:ln w="20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/>
              </a:p>
            </p:txBody>
          </p:sp>
          <p:sp>
            <p:nvSpPr>
              <p:cNvPr id="48" name="Forma Livre: Forma 47">
                <a:extLst>
                  <a:ext uri="{FF2B5EF4-FFF2-40B4-BE49-F238E27FC236}">
                    <a16:creationId xmlns:a16="http://schemas.microsoft.com/office/drawing/2014/main" id="{1E81A358-FF8E-DEE2-D358-CE5950E3F5CA}"/>
                  </a:ext>
                </a:extLst>
              </p:cNvPr>
              <p:cNvSpPr/>
              <p:nvPr/>
            </p:nvSpPr>
            <p:spPr>
              <a:xfrm>
                <a:off x="7651902" y="5662547"/>
                <a:ext cx="256441" cy="302424"/>
              </a:xfrm>
              <a:custGeom>
                <a:avLst/>
                <a:gdLst>
                  <a:gd name="connsiteX0" fmla="*/ 232996 w 256441"/>
                  <a:gd name="connsiteY0" fmla="*/ 251773 h 302424"/>
                  <a:gd name="connsiteX1" fmla="*/ 253245 w 256441"/>
                  <a:gd name="connsiteY1" fmla="*/ 302425 h 302424"/>
                  <a:gd name="connsiteX2" fmla="*/ 241731 w 256441"/>
                  <a:gd name="connsiteY2" fmla="*/ 300482 h 302424"/>
                  <a:gd name="connsiteX3" fmla="*/ 1805 w 256441"/>
                  <a:gd name="connsiteY3" fmla="*/ 249036 h 302424"/>
                  <a:gd name="connsiteX4" fmla="*/ 593 w 256441"/>
                  <a:gd name="connsiteY4" fmla="*/ 248681 h 302424"/>
                  <a:gd name="connsiteX5" fmla="*/ 50 w 256441"/>
                  <a:gd name="connsiteY5" fmla="*/ 200683 h 302424"/>
                  <a:gd name="connsiteX6" fmla="*/ 20068 w 256441"/>
                  <a:gd name="connsiteY6" fmla="*/ 0 h 302424"/>
                  <a:gd name="connsiteX7" fmla="*/ 256442 w 256441"/>
                  <a:gd name="connsiteY7" fmla="*/ 0 h 302424"/>
                  <a:gd name="connsiteX8" fmla="*/ 223593 w 256441"/>
                  <a:gd name="connsiteY8" fmla="*/ 160584 h 302424"/>
                  <a:gd name="connsiteX9" fmla="*/ 232996 w 256441"/>
                  <a:gd name="connsiteY9" fmla="*/ 251773 h 302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6441" h="302424">
                    <a:moveTo>
                      <a:pt x="232996" y="251773"/>
                    </a:moveTo>
                    <a:cubicBezTo>
                      <a:pt x="236423" y="270454"/>
                      <a:pt x="243403" y="287275"/>
                      <a:pt x="253245" y="302425"/>
                    </a:cubicBezTo>
                    <a:cubicBezTo>
                      <a:pt x="249421" y="301777"/>
                      <a:pt x="245597" y="301130"/>
                      <a:pt x="241731" y="300482"/>
                    </a:cubicBezTo>
                    <a:cubicBezTo>
                      <a:pt x="163016" y="286941"/>
                      <a:pt x="76696" y="269681"/>
                      <a:pt x="1805" y="249036"/>
                    </a:cubicBezTo>
                    <a:cubicBezTo>
                      <a:pt x="1408" y="248911"/>
                      <a:pt x="990" y="248806"/>
                      <a:pt x="593" y="248681"/>
                    </a:cubicBezTo>
                    <a:cubicBezTo>
                      <a:pt x="238" y="236164"/>
                      <a:pt x="-138" y="219866"/>
                      <a:pt x="50" y="200683"/>
                    </a:cubicBezTo>
                    <a:cubicBezTo>
                      <a:pt x="-368" y="152581"/>
                      <a:pt x="1973" y="78777"/>
                      <a:pt x="20068" y="0"/>
                    </a:cubicBezTo>
                    <a:lnTo>
                      <a:pt x="256442" y="0"/>
                    </a:lnTo>
                    <a:cubicBezTo>
                      <a:pt x="234877" y="50923"/>
                      <a:pt x="224638" y="105252"/>
                      <a:pt x="223593" y="160584"/>
                    </a:cubicBezTo>
                    <a:cubicBezTo>
                      <a:pt x="224178" y="190904"/>
                      <a:pt x="227417" y="221433"/>
                      <a:pt x="232996" y="251773"/>
                    </a:cubicBez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20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sp>
          <p:nvSpPr>
            <p:cNvPr id="49" name="Forma Livre: Forma 48">
              <a:extLst>
                <a:ext uri="{FF2B5EF4-FFF2-40B4-BE49-F238E27FC236}">
                  <a16:creationId xmlns:a16="http://schemas.microsoft.com/office/drawing/2014/main" id="{8B343CDE-E3F5-6BC2-74E7-2716B9211AC3}"/>
                </a:ext>
              </a:extLst>
            </p:cNvPr>
            <p:cNvSpPr/>
            <p:nvPr/>
          </p:nvSpPr>
          <p:spPr>
            <a:xfrm>
              <a:off x="7418254" y="5299754"/>
              <a:ext cx="2341164" cy="614565"/>
            </a:xfrm>
            <a:custGeom>
              <a:avLst/>
              <a:gdLst>
                <a:gd name="connsiteX0" fmla="*/ 1173341 w 2341164"/>
                <a:gd name="connsiteY0" fmla="*/ 168963 h 614565"/>
                <a:gd name="connsiteX1" fmla="*/ 0 w 2341164"/>
                <a:gd name="connsiteY1" fmla="*/ 0 h 614565"/>
                <a:gd name="connsiteX2" fmla="*/ 161086 w 2341164"/>
                <a:gd name="connsiteY2" fmla="*/ 454860 h 614565"/>
                <a:gd name="connsiteX3" fmla="*/ 163071 w 2341164"/>
                <a:gd name="connsiteY3" fmla="*/ 454212 h 614565"/>
                <a:gd name="connsiteX4" fmla="*/ 1173341 w 2341164"/>
                <a:gd name="connsiteY4" fmla="*/ 614566 h 614565"/>
                <a:gd name="connsiteX5" fmla="*/ 2177802 w 2341164"/>
                <a:gd name="connsiteY5" fmla="*/ 465140 h 614565"/>
                <a:gd name="connsiteX6" fmla="*/ 2185282 w 2341164"/>
                <a:gd name="connsiteY6" fmla="*/ 444370 h 614565"/>
                <a:gd name="connsiteX7" fmla="*/ 2341165 w 2341164"/>
                <a:gd name="connsiteY7" fmla="*/ 10490 h 614565"/>
                <a:gd name="connsiteX8" fmla="*/ 1173341 w 2341164"/>
                <a:gd name="connsiteY8" fmla="*/ 168984 h 614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41164" h="614565">
                  <a:moveTo>
                    <a:pt x="1173341" y="168963"/>
                  </a:moveTo>
                  <a:cubicBezTo>
                    <a:pt x="544753" y="168963"/>
                    <a:pt x="67452" y="91440"/>
                    <a:pt x="0" y="0"/>
                  </a:cubicBezTo>
                  <a:lnTo>
                    <a:pt x="161086" y="454860"/>
                  </a:lnTo>
                  <a:lnTo>
                    <a:pt x="163071" y="454212"/>
                  </a:lnTo>
                  <a:cubicBezTo>
                    <a:pt x="193391" y="543625"/>
                    <a:pt x="634125" y="614566"/>
                    <a:pt x="1173341" y="614566"/>
                  </a:cubicBezTo>
                  <a:cubicBezTo>
                    <a:pt x="1712557" y="614566"/>
                    <a:pt x="2116870" y="549350"/>
                    <a:pt x="2177802" y="465140"/>
                  </a:cubicBezTo>
                  <a:lnTo>
                    <a:pt x="2185282" y="444370"/>
                  </a:lnTo>
                  <a:lnTo>
                    <a:pt x="2341165" y="10490"/>
                  </a:lnTo>
                  <a:cubicBezTo>
                    <a:pt x="2276702" y="99610"/>
                    <a:pt x="1778420" y="168984"/>
                    <a:pt x="1173341" y="168984"/>
                  </a:cubicBezTo>
                  <a:close/>
                </a:path>
              </a:pathLst>
            </a:custGeom>
            <a:solidFill>
              <a:srgbClr val="3AB8A7"/>
            </a:solidFill>
            <a:ln w="20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0" name="Forma Livre: Forma 49">
              <a:extLst>
                <a:ext uri="{FF2B5EF4-FFF2-40B4-BE49-F238E27FC236}">
                  <a16:creationId xmlns:a16="http://schemas.microsoft.com/office/drawing/2014/main" id="{47835660-6697-B2FE-14C4-C881252CEAD1}"/>
                </a:ext>
              </a:extLst>
            </p:cNvPr>
            <p:cNvSpPr/>
            <p:nvPr/>
          </p:nvSpPr>
          <p:spPr>
            <a:xfrm>
              <a:off x="7418233" y="5116895"/>
              <a:ext cx="2348206" cy="351864"/>
            </a:xfrm>
            <a:custGeom>
              <a:avLst/>
              <a:gdLst>
                <a:gd name="connsiteX0" fmla="*/ 1434371 w 2348206"/>
                <a:gd name="connsiteY0" fmla="*/ 0 h 351864"/>
                <a:gd name="connsiteX1" fmla="*/ 1313990 w 2348206"/>
                <a:gd name="connsiteY1" fmla="*/ 129032 h 351864"/>
                <a:gd name="connsiteX2" fmla="*/ 1590191 w 2348206"/>
                <a:gd name="connsiteY2" fmla="*/ 173727 h 351864"/>
                <a:gd name="connsiteX3" fmla="*/ 1173341 w 2348206"/>
                <a:gd name="connsiteY3" fmla="*/ 223188 h 351864"/>
                <a:gd name="connsiteX4" fmla="*/ 763658 w 2348206"/>
                <a:gd name="connsiteY4" fmla="*/ 182901 h 351864"/>
                <a:gd name="connsiteX5" fmla="*/ 0 w 2348206"/>
                <a:gd name="connsiteY5" fmla="*/ 182901 h 351864"/>
                <a:gd name="connsiteX6" fmla="*/ 1173341 w 2348206"/>
                <a:gd name="connsiteY6" fmla="*/ 351864 h 351864"/>
                <a:gd name="connsiteX7" fmla="*/ 2348207 w 2348206"/>
                <a:gd name="connsiteY7" fmla="*/ 173748 h 351864"/>
                <a:gd name="connsiteX8" fmla="*/ 1434350 w 2348206"/>
                <a:gd name="connsiteY8" fmla="*/ 42 h 351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48206" h="351864">
                  <a:moveTo>
                    <a:pt x="1434371" y="0"/>
                  </a:moveTo>
                  <a:lnTo>
                    <a:pt x="1313990" y="129032"/>
                  </a:lnTo>
                  <a:cubicBezTo>
                    <a:pt x="1457691" y="136847"/>
                    <a:pt x="1590191" y="153751"/>
                    <a:pt x="1590191" y="173727"/>
                  </a:cubicBezTo>
                  <a:cubicBezTo>
                    <a:pt x="1590191" y="201038"/>
                    <a:pt x="1403550" y="223188"/>
                    <a:pt x="1173341" y="223188"/>
                  </a:cubicBezTo>
                  <a:cubicBezTo>
                    <a:pt x="969544" y="223188"/>
                    <a:pt x="799912" y="205845"/>
                    <a:pt x="763658" y="182901"/>
                  </a:cubicBezTo>
                  <a:lnTo>
                    <a:pt x="0" y="182901"/>
                  </a:lnTo>
                  <a:cubicBezTo>
                    <a:pt x="31469" y="277015"/>
                    <a:pt x="544774" y="351864"/>
                    <a:pt x="1173341" y="351864"/>
                  </a:cubicBezTo>
                  <a:cubicBezTo>
                    <a:pt x="1801907" y="351864"/>
                    <a:pt x="2348207" y="272105"/>
                    <a:pt x="2348207" y="173748"/>
                  </a:cubicBezTo>
                  <a:cubicBezTo>
                    <a:pt x="2348207" y="88974"/>
                    <a:pt x="1957602" y="18033"/>
                    <a:pt x="1434350" y="42"/>
                  </a:cubicBezTo>
                  <a:close/>
                </a:path>
              </a:pathLst>
            </a:custGeom>
            <a:solidFill>
              <a:srgbClr val="2A9C8E"/>
            </a:solidFill>
            <a:ln w="20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  <p:grpSp>
          <p:nvGrpSpPr>
            <p:cNvPr id="51" name="Gráfico 3">
              <a:extLst>
                <a:ext uri="{FF2B5EF4-FFF2-40B4-BE49-F238E27FC236}">
                  <a16:creationId xmlns:a16="http://schemas.microsoft.com/office/drawing/2014/main" id="{481C6440-E1B7-7E6A-9032-82B3F30F045D}"/>
                </a:ext>
              </a:extLst>
            </p:cNvPr>
            <p:cNvGrpSpPr/>
            <p:nvPr/>
          </p:nvGrpSpPr>
          <p:grpSpPr>
            <a:xfrm>
              <a:off x="7370072" y="4060970"/>
              <a:ext cx="2084094" cy="1256336"/>
              <a:chOff x="7370072" y="4060970"/>
              <a:chExt cx="2084094" cy="1256336"/>
            </a:xfrm>
          </p:grpSpPr>
          <p:sp>
            <p:nvSpPr>
              <p:cNvPr id="52" name="Forma Livre: Forma 51">
                <a:extLst>
                  <a:ext uri="{FF2B5EF4-FFF2-40B4-BE49-F238E27FC236}">
                    <a16:creationId xmlns:a16="http://schemas.microsoft.com/office/drawing/2014/main" id="{DC9AFB5C-48D7-B59D-6E0D-F15B749E324E}"/>
                  </a:ext>
                </a:extLst>
              </p:cNvPr>
              <p:cNvSpPr/>
              <p:nvPr/>
            </p:nvSpPr>
            <p:spPr>
              <a:xfrm>
                <a:off x="7370072" y="4076074"/>
                <a:ext cx="1636262" cy="1241232"/>
              </a:xfrm>
              <a:custGeom>
                <a:avLst/>
                <a:gdLst>
                  <a:gd name="connsiteX0" fmla="*/ 1636262 w 1636262"/>
                  <a:gd name="connsiteY0" fmla="*/ 273 h 1241232"/>
                  <a:gd name="connsiteX1" fmla="*/ 1529213 w 1636262"/>
                  <a:gd name="connsiteY1" fmla="*/ 176445 h 1241232"/>
                  <a:gd name="connsiteX2" fmla="*/ 855972 w 1636262"/>
                  <a:gd name="connsiteY2" fmla="*/ 278521 h 1241232"/>
                  <a:gd name="connsiteX3" fmla="*/ 435590 w 1636262"/>
                  <a:gd name="connsiteY3" fmla="*/ 675625 h 1241232"/>
                  <a:gd name="connsiteX4" fmla="*/ 396933 w 1636262"/>
                  <a:gd name="connsiteY4" fmla="*/ 741384 h 1241232"/>
                  <a:gd name="connsiteX5" fmla="*/ 318782 w 1636262"/>
                  <a:gd name="connsiteY5" fmla="*/ 943551 h 1241232"/>
                  <a:gd name="connsiteX6" fmla="*/ 317654 w 1636262"/>
                  <a:gd name="connsiteY6" fmla="*/ 1004587 h 1241232"/>
                  <a:gd name="connsiteX7" fmla="*/ 346532 w 1636262"/>
                  <a:gd name="connsiteY7" fmla="*/ 1057934 h 1241232"/>
                  <a:gd name="connsiteX8" fmla="*/ 809792 w 1636262"/>
                  <a:gd name="connsiteY8" fmla="*/ 1223701 h 1241232"/>
                  <a:gd name="connsiteX9" fmla="*/ 810669 w 1636262"/>
                  <a:gd name="connsiteY9" fmla="*/ 1223805 h 1241232"/>
                  <a:gd name="connsiteX10" fmla="*/ 812278 w 1636262"/>
                  <a:gd name="connsiteY10" fmla="*/ 1223993 h 1241232"/>
                  <a:gd name="connsiteX11" fmla="*/ 48161 w 1636262"/>
                  <a:gd name="connsiteY11" fmla="*/ 1223701 h 1241232"/>
                  <a:gd name="connsiteX12" fmla="*/ 54367 w 1636262"/>
                  <a:gd name="connsiteY12" fmla="*/ 1241232 h 1241232"/>
                  <a:gd name="connsiteX13" fmla="*/ 101 w 1636262"/>
                  <a:gd name="connsiteY13" fmla="*/ 1044436 h 1241232"/>
                  <a:gd name="connsiteX14" fmla="*/ 3611 w 1636262"/>
                  <a:gd name="connsiteY14" fmla="*/ 989751 h 1241232"/>
                  <a:gd name="connsiteX15" fmla="*/ 4802 w 1636262"/>
                  <a:gd name="connsiteY15" fmla="*/ 981644 h 1241232"/>
                  <a:gd name="connsiteX16" fmla="*/ 76454 w 1636262"/>
                  <a:gd name="connsiteY16" fmla="*/ 741384 h 1241232"/>
                  <a:gd name="connsiteX17" fmla="*/ 140729 w 1636262"/>
                  <a:gd name="connsiteY17" fmla="*/ 586483 h 1241232"/>
                  <a:gd name="connsiteX18" fmla="*/ 550517 w 1636262"/>
                  <a:gd name="connsiteY18" fmla="*/ 200266 h 1241232"/>
                  <a:gd name="connsiteX19" fmla="*/ 980239 w 1636262"/>
                  <a:gd name="connsiteY19" fmla="*/ 33664 h 1241232"/>
                  <a:gd name="connsiteX20" fmla="*/ 1629220 w 1636262"/>
                  <a:gd name="connsiteY20" fmla="*/ 189 h 1241232"/>
                  <a:gd name="connsiteX21" fmla="*/ 1636262 w 1636262"/>
                  <a:gd name="connsiteY21" fmla="*/ 273 h 1241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636262" h="1241232">
                    <a:moveTo>
                      <a:pt x="1636262" y="273"/>
                    </a:moveTo>
                    <a:lnTo>
                      <a:pt x="1529213" y="176445"/>
                    </a:lnTo>
                    <a:cubicBezTo>
                      <a:pt x="1338706" y="175463"/>
                      <a:pt x="1105488" y="153898"/>
                      <a:pt x="855972" y="278521"/>
                    </a:cubicBezTo>
                    <a:cubicBezTo>
                      <a:pt x="606476" y="403164"/>
                      <a:pt x="523164" y="536354"/>
                      <a:pt x="435590" y="675625"/>
                    </a:cubicBezTo>
                    <a:cubicBezTo>
                      <a:pt x="421443" y="698109"/>
                      <a:pt x="408572" y="720091"/>
                      <a:pt x="396933" y="741384"/>
                    </a:cubicBezTo>
                    <a:cubicBezTo>
                      <a:pt x="353553" y="820830"/>
                      <a:pt x="327559" y="890977"/>
                      <a:pt x="318782" y="943551"/>
                    </a:cubicBezTo>
                    <a:cubicBezTo>
                      <a:pt x="314687" y="967957"/>
                      <a:pt x="314332" y="988581"/>
                      <a:pt x="317654" y="1004587"/>
                    </a:cubicBezTo>
                    <a:cubicBezTo>
                      <a:pt x="321645" y="1023790"/>
                      <a:pt x="331779" y="1041552"/>
                      <a:pt x="346532" y="1057934"/>
                    </a:cubicBezTo>
                    <a:cubicBezTo>
                      <a:pt x="448441" y="1171168"/>
                      <a:pt x="770779" y="1218895"/>
                      <a:pt x="809792" y="1223701"/>
                    </a:cubicBezTo>
                    <a:cubicBezTo>
                      <a:pt x="810105" y="1223722"/>
                      <a:pt x="810398" y="1223763"/>
                      <a:pt x="810669" y="1223805"/>
                    </a:cubicBezTo>
                    <a:cubicBezTo>
                      <a:pt x="811317" y="1223888"/>
                      <a:pt x="811840" y="1223951"/>
                      <a:pt x="812278" y="1223993"/>
                    </a:cubicBezTo>
                    <a:lnTo>
                      <a:pt x="48161" y="1223701"/>
                    </a:lnTo>
                    <a:lnTo>
                      <a:pt x="54367" y="1241232"/>
                    </a:lnTo>
                    <a:cubicBezTo>
                      <a:pt x="54367" y="1241232"/>
                      <a:pt x="4551" y="1200464"/>
                      <a:pt x="101" y="1044436"/>
                    </a:cubicBezTo>
                    <a:cubicBezTo>
                      <a:pt x="-380" y="1027844"/>
                      <a:pt x="874" y="1009519"/>
                      <a:pt x="3611" y="989751"/>
                    </a:cubicBezTo>
                    <a:cubicBezTo>
                      <a:pt x="3966" y="987077"/>
                      <a:pt x="4363" y="984381"/>
                      <a:pt x="4802" y="981644"/>
                    </a:cubicBezTo>
                    <a:cubicBezTo>
                      <a:pt x="15334" y="913607"/>
                      <a:pt x="42373" y="829627"/>
                      <a:pt x="76454" y="741384"/>
                    </a:cubicBezTo>
                    <a:cubicBezTo>
                      <a:pt x="96138" y="690419"/>
                      <a:pt x="118162" y="638033"/>
                      <a:pt x="140729" y="586483"/>
                    </a:cubicBezTo>
                    <a:cubicBezTo>
                      <a:pt x="205757" y="437935"/>
                      <a:pt x="274274" y="367182"/>
                      <a:pt x="550517" y="200266"/>
                    </a:cubicBezTo>
                    <a:cubicBezTo>
                      <a:pt x="689641" y="116223"/>
                      <a:pt x="867088" y="49399"/>
                      <a:pt x="980239" y="33664"/>
                    </a:cubicBezTo>
                    <a:cubicBezTo>
                      <a:pt x="1237612" y="-2110"/>
                      <a:pt x="1576438" y="-334"/>
                      <a:pt x="1629220" y="189"/>
                    </a:cubicBezTo>
                    <a:cubicBezTo>
                      <a:pt x="1633839" y="231"/>
                      <a:pt x="1636262" y="273"/>
                      <a:pt x="1636262" y="273"/>
                    </a:cubicBezTo>
                    <a:close/>
                  </a:path>
                </a:pathLst>
              </a:custGeom>
              <a:solidFill>
                <a:srgbClr val="999999"/>
              </a:solidFill>
              <a:ln w="20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3" name="Forma Livre: Forma 52">
                <a:extLst>
                  <a:ext uri="{FF2B5EF4-FFF2-40B4-BE49-F238E27FC236}">
                    <a16:creationId xmlns:a16="http://schemas.microsoft.com/office/drawing/2014/main" id="{128AAC90-C7F3-89D6-209B-C6941DCCD8E4}"/>
                  </a:ext>
                </a:extLst>
              </p:cNvPr>
              <p:cNvSpPr/>
              <p:nvPr/>
            </p:nvSpPr>
            <p:spPr>
              <a:xfrm>
                <a:off x="8029804" y="4139434"/>
                <a:ext cx="1424362" cy="385049"/>
              </a:xfrm>
              <a:custGeom>
                <a:avLst/>
                <a:gdLst>
                  <a:gd name="connsiteX0" fmla="*/ 982047 w 1424362"/>
                  <a:gd name="connsiteY0" fmla="*/ 31655 h 385049"/>
                  <a:gd name="connsiteX1" fmla="*/ 819833 w 1424362"/>
                  <a:gd name="connsiteY1" fmla="*/ 39553 h 385049"/>
                  <a:gd name="connsiteX2" fmla="*/ 586991 w 1424362"/>
                  <a:gd name="connsiteY2" fmla="*/ 69810 h 385049"/>
                  <a:gd name="connsiteX3" fmla="*/ 260808 w 1424362"/>
                  <a:gd name="connsiteY3" fmla="*/ 123575 h 385049"/>
                  <a:gd name="connsiteX4" fmla="*/ 29972 w 1424362"/>
                  <a:gd name="connsiteY4" fmla="*/ 212299 h 385049"/>
                  <a:gd name="connsiteX5" fmla="*/ 906 w 1424362"/>
                  <a:gd name="connsiteY5" fmla="*/ 280085 h 385049"/>
                  <a:gd name="connsiteX6" fmla="*/ 63572 w 1424362"/>
                  <a:gd name="connsiteY6" fmla="*/ 339199 h 385049"/>
                  <a:gd name="connsiteX7" fmla="*/ 144397 w 1424362"/>
                  <a:gd name="connsiteY7" fmla="*/ 372068 h 385049"/>
                  <a:gd name="connsiteX8" fmla="*/ 260891 w 1424362"/>
                  <a:gd name="connsiteY8" fmla="*/ 383206 h 385049"/>
                  <a:gd name="connsiteX9" fmla="*/ 1049728 w 1424362"/>
                  <a:gd name="connsiteY9" fmla="*/ 356166 h 385049"/>
                  <a:gd name="connsiteX10" fmla="*/ 1302526 w 1424362"/>
                  <a:gd name="connsiteY10" fmla="*/ 301252 h 385049"/>
                  <a:gd name="connsiteX11" fmla="*/ 1423826 w 1424362"/>
                  <a:gd name="connsiteY11" fmla="*/ 188123 h 385049"/>
                  <a:gd name="connsiteX12" fmla="*/ 1402011 w 1424362"/>
                  <a:gd name="connsiteY12" fmla="*/ 110704 h 385049"/>
                  <a:gd name="connsiteX13" fmla="*/ 1152640 w 1424362"/>
                  <a:gd name="connsiteY13" fmla="*/ 102 h 385049"/>
                  <a:gd name="connsiteX14" fmla="*/ 1006976 w 1424362"/>
                  <a:gd name="connsiteY14" fmla="*/ 28897 h 385049"/>
                  <a:gd name="connsiteX15" fmla="*/ 982026 w 1424362"/>
                  <a:gd name="connsiteY15" fmla="*/ 31634 h 385049"/>
                  <a:gd name="connsiteX16" fmla="*/ 561791 w 1424362"/>
                  <a:gd name="connsiteY16" fmla="*/ 273064 h 385049"/>
                  <a:gd name="connsiteX17" fmla="*/ 162932 w 1424362"/>
                  <a:gd name="connsiteY17" fmla="*/ 264371 h 385049"/>
                  <a:gd name="connsiteX18" fmla="*/ 198371 w 1424362"/>
                  <a:gd name="connsiteY18" fmla="*/ 246004 h 385049"/>
                  <a:gd name="connsiteX19" fmla="*/ 839099 w 1424362"/>
                  <a:gd name="connsiteY19" fmla="*/ 143594 h 385049"/>
                  <a:gd name="connsiteX20" fmla="*/ 1142464 w 1424362"/>
                  <a:gd name="connsiteY20" fmla="*/ 204150 h 385049"/>
                  <a:gd name="connsiteX21" fmla="*/ 561791 w 1424362"/>
                  <a:gd name="connsiteY21" fmla="*/ 273064 h 385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424362" h="385049">
                    <a:moveTo>
                      <a:pt x="982047" y="31655"/>
                    </a:moveTo>
                    <a:cubicBezTo>
                      <a:pt x="928157" y="36670"/>
                      <a:pt x="873849" y="36273"/>
                      <a:pt x="819833" y="39553"/>
                    </a:cubicBezTo>
                    <a:cubicBezTo>
                      <a:pt x="741683" y="44318"/>
                      <a:pt x="664243" y="57064"/>
                      <a:pt x="586991" y="69810"/>
                    </a:cubicBezTo>
                    <a:cubicBezTo>
                      <a:pt x="478270" y="87739"/>
                      <a:pt x="369549" y="105647"/>
                      <a:pt x="260808" y="123575"/>
                    </a:cubicBezTo>
                    <a:cubicBezTo>
                      <a:pt x="178102" y="137199"/>
                      <a:pt x="89796" y="153582"/>
                      <a:pt x="29972" y="212299"/>
                    </a:cubicBezTo>
                    <a:cubicBezTo>
                      <a:pt x="11667" y="230248"/>
                      <a:pt x="-3984" y="254926"/>
                      <a:pt x="906" y="280085"/>
                    </a:cubicBezTo>
                    <a:cubicBezTo>
                      <a:pt x="6589" y="309381"/>
                      <a:pt x="36679" y="326264"/>
                      <a:pt x="63572" y="339199"/>
                    </a:cubicBezTo>
                    <a:cubicBezTo>
                      <a:pt x="89817" y="351820"/>
                      <a:pt x="116271" y="364525"/>
                      <a:pt x="144397" y="372068"/>
                    </a:cubicBezTo>
                    <a:cubicBezTo>
                      <a:pt x="182177" y="382203"/>
                      <a:pt x="221774" y="382746"/>
                      <a:pt x="260891" y="383206"/>
                    </a:cubicBezTo>
                    <a:cubicBezTo>
                      <a:pt x="524199" y="386361"/>
                      <a:pt x="788510" y="389453"/>
                      <a:pt x="1049728" y="356166"/>
                    </a:cubicBezTo>
                    <a:cubicBezTo>
                      <a:pt x="1135443" y="345259"/>
                      <a:pt x="1221158" y="330298"/>
                      <a:pt x="1302526" y="301252"/>
                    </a:cubicBezTo>
                    <a:cubicBezTo>
                      <a:pt x="1357524" y="281631"/>
                      <a:pt x="1417390" y="246171"/>
                      <a:pt x="1423826" y="188123"/>
                    </a:cubicBezTo>
                    <a:cubicBezTo>
                      <a:pt x="1426835" y="160937"/>
                      <a:pt x="1416868" y="133647"/>
                      <a:pt x="1402011" y="110704"/>
                    </a:cubicBezTo>
                    <a:cubicBezTo>
                      <a:pt x="1347933" y="27162"/>
                      <a:pt x="1247528" y="-1967"/>
                      <a:pt x="1152640" y="102"/>
                    </a:cubicBezTo>
                    <a:cubicBezTo>
                      <a:pt x="1100756" y="1251"/>
                      <a:pt x="1058087" y="22335"/>
                      <a:pt x="1006976" y="28897"/>
                    </a:cubicBezTo>
                    <a:cubicBezTo>
                      <a:pt x="998680" y="29962"/>
                      <a:pt x="990364" y="30861"/>
                      <a:pt x="982026" y="31634"/>
                    </a:cubicBezTo>
                    <a:close/>
                    <a:moveTo>
                      <a:pt x="561791" y="273064"/>
                    </a:moveTo>
                    <a:cubicBezTo>
                      <a:pt x="459276" y="273064"/>
                      <a:pt x="311584" y="269909"/>
                      <a:pt x="162932" y="264371"/>
                    </a:cubicBezTo>
                    <a:cubicBezTo>
                      <a:pt x="174362" y="258228"/>
                      <a:pt x="186168" y="252105"/>
                      <a:pt x="198371" y="246004"/>
                    </a:cubicBezTo>
                    <a:cubicBezTo>
                      <a:pt x="433867" y="128381"/>
                      <a:pt x="654840" y="140982"/>
                      <a:pt x="839099" y="143594"/>
                    </a:cubicBezTo>
                    <a:cubicBezTo>
                      <a:pt x="1019806" y="155274"/>
                      <a:pt x="1142464" y="178009"/>
                      <a:pt x="1142464" y="204150"/>
                    </a:cubicBezTo>
                    <a:cubicBezTo>
                      <a:pt x="1142464" y="242201"/>
                      <a:pt x="882479" y="273064"/>
                      <a:pt x="561791" y="273064"/>
                    </a:cubicBezTo>
                    <a:close/>
                  </a:path>
                </a:pathLst>
              </a:custGeom>
              <a:solidFill>
                <a:srgbClr val="999999"/>
              </a:solidFill>
              <a:ln w="20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5" name="Forma Livre: Forma 54">
                <a:extLst>
                  <a:ext uri="{FF2B5EF4-FFF2-40B4-BE49-F238E27FC236}">
                    <a16:creationId xmlns:a16="http://schemas.microsoft.com/office/drawing/2014/main" id="{E75A089C-6260-CC52-9BDD-CCD052AB60E2}"/>
                  </a:ext>
                </a:extLst>
              </p:cNvPr>
              <p:cNvSpPr/>
              <p:nvPr/>
            </p:nvSpPr>
            <p:spPr>
              <a:xfrm>
                <a:off x="7372182" y="4060970"/>
                <a:ext cx="1636241" cy="1239097"/>
              </a:xfrm>
              <a:custGeom>
                <a:avLst/>
                <a:gdLst>
                  <a:gd name="connsiteX0" fmla="*/ 1636242 w 1636241"/>
                  <a:gd name="connsiteY0" fmla="*/ 269 h 1239097"/>
                  <a:gd name="connsiteX1" fmla="*/ 1627111 w 1636241"/>
                  <a:gd name="connsiteY1" fmla="*/ 15293 h 1239097"/>
                  <a:gd name="connsiteX2" fmla="*/ 1529214 w 1636241"/>
                  <a:gd name="connsiteY2" fmla="*/ 176421 h 1239097"/>
                  <a:gd name="connsiteX3" fmla="*/ 855972 w 1636241"/>
                  <a:gd name="connsiteY3" fmla="*/ 278518 h 1239097"/>
                  <a:gd name="connsiteX4" fmla="*/ 435590 w 1636241"/>
                  <a:gd name="connsiteY4" fmla="*/ 675601 h 1239097"/>
                  <a:gd name="connsiteX5" fmla="*/ 388826 w 1636241"/>
                  <a:gd name="connsiteY5" fmla="*/ 756488 h 1239097"/>
                  <a:gd name="connsiteX6" fmla="*/ 316673 w 1636241"/>
                  <a:gd name="connsiteY6" fmla="*/ 958655 h 1239097"/>
                  <a:gd name="connsiteX7" fmla="*/ 317655 w 1636241"/>
                  <a:gd name="connsiteY7" fmla="*/ 1004563 h 1239097"/>
                  <a:gd name="connsiteX8" fmla="*/ 363584 w 1636241"/>
                  <a:gd name="connsiteY8" fmla="*/ 1075839 h 1239097"/>
                  <a:gd name="connsiteX9" fmla="*/ 807682 w 1636241"/>
                  <a:gd name="connsiteY9" fmla="*/ 1238805 h 1239097"/>
                  <a:gd name="connsiteX10" fmla="*/ 808560 w 1636241"/>
                  <a:gd name="connsiteY10" fmla="*/ 1238909 h 1239097"/>
                  <a:gd name="connsiteX11" fmla="*/ 810169 w 1636241"/>
                  <a:gd name="connsiteY11" fmla="*/ 1239097 h 1239097"/>
                  <a:gd name="connsiteX12" fmla="*/ 46051 w 1636241"/>
                  <a:gd name="connsiteY12" fmla="*/ 1238805 h 1239097"/>
                  <a:gd name="connsiteX13" fmla="*/ 101 w 1636241"/>
                  <a:gd name="connsiteY13" fmla="*/ 1044432 h 1239097"/>
                  <a:gd name="connsiteX14" fmla="*/ 1773 w 1636241"/>
                  <a:gd name="connsiteY14" fmla="*/ 1004939 h 1239097"/>
                  <a:gd name="connsiteX15" fmla="*/ 2692 w 1636241"/>
                  <a:gd name="connsiteY15" fmla="*/ 996748 h 1239097"/>
                  <a:gd name="connsiteX16" fmla="*/ 70666 w 1636241"/>
                  <a:gd name="connsiteY16" fmla="*/ 756488 h 1239097"/>
                  <a:gd name="connsiteX17" fmla="*/ 140730 w 1636241"/>
                  <a:gd name="connsiteY17" fmla="*/ 586480 h 1239097"/>
                  <a:gd name="connsiteX18" fmla="*/ 550517 w 1636241"/>
                  <a:gd name="connsiteY18" fmla="*/ 200263 h 1239097"/>
                  <a:gd name="connsiteX19" fmla="*/ 980239 w 1636241"/>
                  <a:gd name="connsiteY19" fmla="*/ 33661 h 1239097"/>
                  <a:gd name="connsiteX20" fmla="*/ 1636242 w 1636241"/>
                  <a:gd name="connsiteY20" fmla="*/ 269 h 1239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636241" h="1239097">
                    <a:moveTo>
                      <a:pt x="1636242" y="269"/>
                    </a:moveTo>
                    <a:lnTo>
                      <a:pt x="1627111" y="15293"/>
                    </a:lnTo>
                    <a:lnTo>
                      <a:pt x="1529214" y="176421"/>
                    </a:lnTo>
                    <a:cubicBezTo>
                      <a:pt x="1338707" y="175460"/>
                      <a:pt x="1105489" y="153874"/>
                      <a:pt x="855972" y="278518"/>
                    </a:cubicBezTo>
                    <a:cubicBezTo>
                      <a:pt x="606476" y="403140"/>
                      <a:pt x="523165" y="536330"/>
                      <a:pt x="435590" y="675601"/>
                    </a:cubicBezTo>
                    <a:cubicBezTo>
                      <a:pt x="418080" y="703454"/>
                      <a:pt x="402492" y="730515"/>
                      <a:pt x="388826" y="756488"/>
                    </a:cubicBezTo>
                    <a:cubicBezTo>
                      <a:pt x="346219" y="837480"/>
                      <a:pt x="322231" y="907920"/>
                      <a:pt x="316673" y="958655"/>
                    </a:cubicBezTo>
                    <a:cubicBezTo>
                      <a:pt x="314708" y="976542"/>
                      <a:pt x="315043" y="991984"/>
                      <a:pt x="317655" y="1004563"/>
                    </a:cubicBezTo>
                    <a:cubicBezTo>
                      <a:pt x="323046" y="1030536"/>
                      <a:pt x="339616" y="1054274"/>
                      <a:pt x="363584" y="1075839"/>
                    </a:cubicBezTo>
                    <a:cubicBezTo>
                      <a:pt x="479890" y="1180443"/>
                      <a:pt x="770675" y="1233685"/>
                      <a:pt x="807682" y="1238805"/>
                    </a:cubicBezTo>
                    <a:cubicBezTo>
                      <a:pt x="807995" y="1238826"/>
                      <a:pt x="808288" y="1238867"/>
                      <a:pt x="808560" y="1238909"/>
                    </a:cubicBezTo>
                    <a:cubicBezTo>
                      <a:pt x="809207" y="1238993"/>
                      <a:pt x="809730" y="1239056"/>
                      <a:pt x="810169" y="1239097"/>
                    </a:cubicBezTo>
                    <a:lnTo>
                      <a:pt x="46051" y="1238805"/>
                    </a:lnTo>
                    <a:cubicBezTo>
                      <a:pt x="46051" y="1238805"/>
                      <a:pt x="4552" y="1200461"/>
                      <a:pt x="101" y="1044432"/>
                    </a:cubicBezTo>
                    <a:cubicBezTo>
                      <a:pt x="-254" y="1032187"/>
                      <a:pt x="331" y="1018981"/>
                      <a:pt x="1773" y="1004939"/>
                    </a:cubicBezTo>
                    <a:cubicBezTo>
                      <a:pt x="2045" y="1002243"/>
                      <a:pt x="2337" y="999506"/>
                      <a:pt x="2692" y="996748"/>
                    </a:cubicBezTo>
                    <a:cubicBezTo>
                      <a:pt x="10842" y="929965"/>
                      <a:pt x="36815" y="845776"/>
                      <a:pt x="70666" y="756488"/>
                    </a:cubicBezTo>
                    <a:cubicBezTo>
                      <a:pt x="91771" y="700801"/>
                      <a:pt x="115927" y="643149"/>
                      <a:pt x="140730" y="586480"/>
                    </a:cubicBezTo>
                    <a:cubicBezTo>
                      <a:pt x="205758" y="437932"/>
                      <a:pt x="274254" y="367178"/>
                      <a:pt x="550517" y="200263"/>
                    </a:cubicBezTo>
                    <a:cubicBezTo>
                      <a:pt x="689642" y="116199"/>
                      <a:pt x="867089" y="49374"/>
                      <a:pt x="980239" y="33661"/>
                    </a:cubicBezTo>
                    <a:cubicBezTo>
                      <a:pt x="1260097" y="-5247"/>
                      <a:pt x="1636242" y="269"/>
                      <a:pt x="1636242" y="269"/>
                    </a:cubicBezTo>
                    <a:close/>
                  </a:path>
                </a:pathLst>
              </a:custGeom>
              <a:solidFill>
                <a:srgbClr val="B3B3B3"/>
              </a:solidFill>
              <a:ln w="20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6" name="Forma Livre: Forma 65">
                <a:extLst>
                  <a:ext uri="{FF2B5EF4-FFF2-40B4-BE49-F238E27FC236}">
                    <a16:creationId xmlns:a16="http://schemas.microsoft.com/office/drawing/2014/main" id="{B9F8D250-0B00-BF0B-AE3F-D3713FB016A7}"/>
                  </a:ext>
                </a:extLst>
              </p:cNvPr>
              <p:cNvSpPr/>
              <p:nvPr/>
            </p:nvSpPr>
            <p:spPr>
              <a:xfrm>
                <a:off x="7373683" y="4817458"/>
                <a:ext cx="393321" cy="319350"/>
              </a:xfrm>
              <a:custGeom>
                <a:avLst/>
                <a:gdLst>
                  <a:gd name="connsiteX0" fmla="*/ 362082 w 393321"/>
                  <a:gd name="connsiteY0" fmla="*/ 319351 h 319350"/>
                  <a:gd name="connsiteX1" fmla="*/ 342921 w 393321"/>
                  <a:gd name="connsiteY1" fmla="*/ 316550 h 319350"/>
                  <a:gd name="connsiteX2" fmla="*/ 272 w 393321"/>
                  <a:gd name="connsiteY2" fmla="*/ 248451 h 319350"/>
                  <a:gd name="connsiteX3" fmla="*/ 0 w 393321"/>
                  <a:gd name="connsiteY3" fmla="*/ 248367 h 319350"/>
                  <a:gd name="connsiteX4" fmla="*/ 1191 w 393321"/>
                  <a:gd name="connsiteY4" fmla="*/ 240260 h 319350"/>
                  <a:gd name="connsiteX5" fmla="*/ 69165 w 393321"/>
                  <a:gd name="connsiteY5" fmla="*/ 0 h 319350"/>
                  <a:gd name="connsiteX6" fmla="*/ 393322 w 393321"/>
                  <a:gd name="connsiteY6" fmla="*/ 0 h 319350"/>
                  <a:gd name="connsiteX7" fmla="*/ 315171 w 393321"/>
                  <a:gd name="connsiteY7" fmla="*/ 202167 h 319350"/>
                  <a:gd name="connsiteX8" fmla="*/ 316153 w 393321"/>
                  <a:gd name="connsiteY8" fmla="*/ 248075 h 319350"/>
                  <a:gd name="connsiteX9" fmla="*/ 362082 w 393321"/>
                  <a:gd name="connsiteY9" fmla="*/ 319351 h 319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93321" h="319350">
                    <a:moveTo>
                      <a:pt x="362082" y="319351"/>
                    </a:moveTo>
                    <a:cubicBezTo>
                      <a:pt x="355855" y="318452"/>
                      <a:pt x="349461" y="317512"/>
                      <a:pt x="342921" y="316550"/>
                    </a:cubicBezTo>
                    <a:cubicBezTo>
                      <a:pt x="243603" y="301819"/>
                      <a:pt x="109494" y="278750"/>
                      <a:pt x="272" y="248451"/>
                    </a:cubicBezTo>
                    <a:cubicBezTo>
                      <a:pt x="188" y="248409"/>
                      <a:pt x="84" y="248388"/>
                      <a:pt x="0" y="248367"/>
                    </a:cubicBezTo>
                    <a:cubicBezTo>
                      <a:pt x="355" y="245693"/>
                      <a:pt x="752" y="242997"/>
                      <a:pt x="1191" y="240260"/>
                    </a:cubicBezTo>
                    <a:cubicBezTo>
                      <a:pt x="9340" y="173477"/>
                      <a:pt x="35314" y="89288"/>
                      <a:pt x="69165" y="0"/>
                    </a:cubicBezTo>
                    <a:lnTo>
                      <a:pt x="393322" y="0"/>
                    </a:lnTo>
                    <a:cubicBezTo>
                      <a:pt x="349942" y="79446"/>
                      <a:pt x="323948" y="149593"/>
                      <a:pt x="315171" y="202167"/>
                    </a:cubicBezTo>
                    <a:cubicBezTo>
                      <a:pt x="313207" y="220054"/>
                      <a:pt x="313541" y="235496"/>
                      <a:pt x="316153" y="248075"/>
                    </a:cubicBezTo>
                    <a:cubicBezTo>
                      <a:pt x="321545" y="274048"/>
                      <a:pt x="338115" y="297786"/>
                      <a:pt x="362082" y="319351"/>
                    </a:cubicBez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20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sp>
          <p:nvSpPr>
            <p:cNvPr id="67" name="Forma Livre: Forma 66">
              <a:extLst>
                <a:ext uri="{FF2B5EF4-FFF2-40B4-BE49-F238E27FC236}">
                  <a16:creationId xmlns:a16="http://schemas.microsoft.com/office/drawing/2014/main" id="{B8DA49AE-F825-AE9E-FCBD-FF8DC0A91B2E}"/>
                </a:ext>
              </a:extLst>
            </p:cNvPr>
            <p:cNvSpPr/>
            <p:nvPr/>
          </p:nvSpPr>
          <p:spPr>
            <a:xfrm>
              <a:off x="7062482" y="4311864"/>
              <a:ext cx="3050410" cy="741278"/>
            </a:xfrm>
            <a:custGeom>
              <a:avLst/>
              <a:gdLst>
                <a:gd name="connsiteX0" fmla="*/ 1529113 w 3050410"/>
                <a:gd name="connsiteY0" fmla="*/ 232027 h 741278"/>
                <a:gd name="connsiteX1" fmla="*/ 0 w 3050410"/>
                <a:gd name="connsiteY1" fmla="*/ 0 h 741278"/>
                <a:gd name="connsiteX2" fmla="*/ 185283 w 3050410"/>
                <a:gd name="connsiteY2" fmla="*/ 519888 h 741278"/>
                <a:gd name="connsiteX3" fmla="*/ 186495 w 3050410"/>
                <a:gd name="connsiteY3" fmla="*/ 519469 h 741278"/>
                <a:gd name="connsiteX4" fmla="*/ 186495 w 3050410"/>
                <a:gd name="connsiteY4" fmla="*/ 519469 h 741278"/>
                <a:gd name="connsiteX5" fmla="*/ 250185 w 3050410"/>
                <a:gd name="connsiteY5" fmla="*/ 578019 h 741278"/>
                <a:gd name="connsiteX6" fmla="*/ 365906 w 3050410"/>
                <a:gd name="connsiteY6" fmla="*/ 623426 h 741278"/>
                <a:gd name="connsiteX7" fmla="*/ 381933 w 3050410"/>
                <a:gd name="connsiteY7" fmla="*/ 628148 h 741278"/>
                <a:gd name="connsiteX8" fmla="*/ 415764 w 3050410"/>
                <a:gd name="connsiteY8" fmla="*/ 637364 h 741278"/>
                <a:gd name="connsiteX9" fmla="*/ 433546 w 3050410"/>
                <a:gd name="connsiteY9" fmla="*/ 641856 h 741278"/>
                <a:gd name="connsiteX10" fmla="*/ 510296 w 3050410"/>
                <a:gd name="connsiteY10" fmla="*/ 659053 h 741278"/>
                <a:gd name="connsiteX11" fmla="*/ 530837 w 3050410"/>
                <a:gd name="connsiteY11" fmla="*/ 663149 h 741278"/>
                <a:gd name="connsiteX12" fmla="*/ 606793 w 3050410"/>
                <a:gd name="connsiteY12" fmla="*/ 676815 h 741278"/>
                <a:gd name="connsiteX13" fmla="*/ 629611 w 3050410"/>
                <a:gd name="connsiteY13" fmla="*/ 680513 h 741278"/>
                <a:gd name="connsiteX14" fmla="*/ 676690 w 3050410"/>
                <a:gd name="connsiteY14" fmla="*/ 687639 h 741278"/>
                <a:gd name="connsiteX15" fmla="*/ 713215 w 3050410"/>
                <a:gd name="connsiteY15" fmla="*/ 692737 h 741278"/>
                <a:gd name="connsiteX16" fmla="*/ 725607 w 3050410"/>
                <a:gd name="connsiteY16" fmla="*/ 694388 h 741278"/>
                <a:gd name="connsiteX17" fmla="*/ 750744 w 3050410"/>
                <a:gd name="connsiteY17" fmla="*/ 697606 h 741278"/>
                <a:gd name="connsiteX18" fmla="*/ 763470 w 3050410"/>
                <a:gd name="connsiteY18" fmla="*/ 699173 h 741278"/>
                <a:gd name="connsiteX19" fmla="*/ 815458 w 3050410"/>
                <a:gd name="connsiteY19" fmla="*/ 705212 h 741278"/>
                <a:gd name="connsiteX20" fmla="*/ 828706 w 3050410"/>
                <a:gd name="connsiteY20" fmla="*/ 706654 h 741278"/>
                <a:gd name="connsiteX21" fmla="*/ 855516 w 3050410"/>
                <a:gd name="connsiteY21" fmla="*/ 709475 h 741278"/>
                <a:gd name="connsiteX22" fmla="*/ 869077 w 3050410"/>
                <a:gd name="connsiteY22" fmla="*/ 710833 h 741278"/>
                <a:gd name="connsiteX23" fmla="*/ 1009831 w 3050410"/>
                <a:gd name="connsiteY23" fmla="*/ 722974 h 741278"/>
                <a:gd name="connsiteX24" fmla="*/ 1024396 w 3050410"/>
                <a:gd name="connsiteY24" fmla="*/ 724039 h 741278"/>
                <a:gd name="connsiteX25" fmla="*/ 1529133 w 3050410"/>
                <a:gd name="connsiteY25" fmla="*/ 741278 h 741278"/>
                <a:gd name="connsiteX26" fmla="*/ 2191259 w 3050410"/>
                <a:gd name="connsiteY26" fmla="*/ 710624 h 741278"/>
                <a:gd name="connsiteX27" fmla="*/ 2204235 w 3050410"/>
                <a:gd name="connsiteY27" fmla="*/ 709308 h 741278"/>
                <a:gd name="connsiteX28" fmla="*/ 2316884 w 3050410"/>
                <a:gd name="connsiteY28" fmla="*/ 696415 h 741278"/>
                <a:gd name="connsiteX29" fmla="*/ 2328920 w 3050410"/>
                <a:gd name="connsiteY29" fmla="*/ 694869 h 741278"/>
                <a:gd name="connsiteX30" fmla="*/ 2465035 w 3050410"/>
                <a:gd name="connsiteY30" fmla="*/ 674537 h 741278"/>
                <a:gd name="connsiteX31" fmla="*/ 2475671 w 3050410"/>
                <a:gd name="connsiteY31" fmla="*/ 672698 h 741278"/>
                <a:gd name="connsiteX32" fmla="*/ 2496567 w 3050410"/>
                <a:gd name="connsiteY32" fmla="*/ 668979 h 741278"/>
                <a:gd name="connsiteX33" fmla="*/ 2517003 w 3050410"/>
                <a:gd name="connsiteY33" fmla="*/ 665176 h 741278"/>
                <a:gd name="connsiteX34" fmla="*/ 2536959 w 3050410"/>
                <a:gd name="connsiteY34" fmla="*/ 661289 h 741278"/>
                <a:gd name="connsiteX35" fmla="*/ 2565983 w 3050410"/>
                <a:gd name="connsiteY35" fmla="*/ 655313 h 741278"/>
                <a:gd name="connsiteX36" fmla="*/ 2611870 w 3050410"/>
                <a:gd name="connsiteY36" fmla="*/ 644990 h 741278"/>
                <a:gd name="connsiteX37" fmla="*/ 2654519 w 3050410"/>
                <a:gd name="connsiteY37" fmla="*/ 634208 h 741278"/>
                <a:gd name="connsiteX38" fmla="*/ 2670629 w 3050410"/>
                <a:gd name="connsiteY38" fmla="*/ 629778 h 741278"/>
                <a:gd name="connsiteX39" fmla="*/ 2678486 w 3050410"/>
                <a:gd name="connsiteY39" fmla="*/ 627542 h 741278"/>
                <a:gd name="connsiteX40" fmla="*/ 2693782 w 3050410"/>
                <a:gd name="connsiteY40" fmla="*/ 623008 h 741278"/>
                <a:gd name="connsiteX41" fmla="*/ 2863560 w 3050410"/>
                <a:gd name="connsiteY41" fmla="*/ 534619 h 741278"/>
                <a:gd name="connsiteX42" fmla="*/ 2874468 w 3050410"/>
                <a:gd name="connsiteY42" fmla="*/ 504278 h 741278"/>
                <a:gd name="connsiteX43" fmla="*/ 2874468 w 3050410"/>
                <a:gd name="connsiteY43" fmla="*/ 504278 h 741278"/>
                <a:gd name="connsiteX44" fmla="*/ 3050410 w 3050410"/>
                <a:gd name="connsiteY44" fmla="*/ 14543 h 741278"/>
                <a:gd name="connsiteX45" fmla="*/ 1529133 w 3050410"/>
                <a:gd name="connsiteY45" fmla="*/ 232048 h 741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050410" h="741278">
                  <a:moveTo>
                    <a:pt x="1529113" y="232027"/>
                  </a:moveTo>
                  <a:cubicBezTo>
                    <a:pt x="712965" y="232027"/>
                    <a:pt x="77440" y="127067"/>
                    <a:pt x="0" y="0"/>
                  </a:cubicBezTo>
                  <a:lnTo>
                    <a:pt x="185283" y="519888"/>
                  </a:lnTo>
                  <a:lnTo>
                    <a:pt x="186495" y="519469"/>
                  </a:lnTo>
                  <a:lnTo>
                    <a:pt x="186495" y="519469"/>
                  </a:lnTo>
                  <a:cubicBezTo>
                    <a:pt x="193809" y="539780"/>
                    <a:pt x="215645" y="559401"/>
                    <a:pt x="250185" y="578019"/>
                  </a:cubicBezTo>
                  <a:cubicBezTo>
                    <a:pt x="279795" y="593963"/>
                    <a:pt x="318744" y="609175"/>
                    <a:pt x="365906" y="623426"/>
                  </a:cubicBezTo>
                  <a:cubicBezTo>
                    <a:pt x="371151" y="625014"/>
                    <a:pt x="376480" y="626581"/>
                    <a:pt x="381933" y="628148"/>
                  </a:cubicBezTo>
                  <a:cubicBezTo>
                    <a:pt x="392820" y="631262"/>
                    <a:pt x="404083" y="634333"/>
                    <a:pt x="415764" y="637364"/>
                  </a:cubicBezTo>
                  <a:cubicBezTo>
                    <a:pt x="421594" y="638868"/>
                    <a:pt x="427528" y="640372"/>
                    <a:pt x="433546" y="641856"/>
                  </a:cubicBezTo>
                  <a:cubicBezTo>
                    <a:pt x="457639" y="647812"/>
                    <a:pt x="483257" y="653537"/>
                    <a:pt x="510296" y="659053"/>
                  </a:cubicBezTo>
                  <a:cubicBezTo>
                    <a:pt x="517046" y="660432"/>
                    <a:pt x="523899" y="661791"/>
                    <a:pt x="530837" y="663149"/>
                  </a:cubicBezTo>
                  <a:cubicBezTo>
                    <a:pt x="555118" y="667871"/>
                    <a:pt x="580444" y="672427"/>
                    <a:pt x="606793" y="676815"/>
                  </a:cubicBezTo>
                  <a:cubicBezTo>
                    <a:pt x="614316" y="678069"/>
                    <a:pt x="621922" y="679301"/>
                    <a:pt x="629611" y="680513"/>
                  </a:cubicBezTo>
                  <a:cubicBezTo>
                    <a:pt x="644991" y="682958"/>
                    <a:pt x="660683" y="685319"/>
                    <a:pt x="676690" y="687639"/>
                  </a:cubicBezTo>
                  <a:cubicBezTo>
                    <a:pt x="688684" y="689373"/>
                    <a:pt x="700866" y="691066"/>
                    <a:pt x="713215" y="692737"/>
                  </a:cubicBezTo>
                  <a:cubicBezTo>
                    <a:pt x="717332" y="693281"/>
                    <a:pt x="721469" y="693845"/>
                    <a:pt x="725607" y="694388"/>
                  </a:cubicBezTo>
                  <a:cubicBezTo>
                    <a:pt x="733902" y="695474"/>
                    <a:pt x="742281" y="696561"/>
                    <a:pt x="750744" y="697606"/>
                  </a:cubicBezTo>
                  <a:cubicBezTo>
                    <a:pt x="754965" y="698128"/>
                    <a:pt x="759207" y="698651"/>
                    <a:pt x="763470" y="699173"/>
                  </a:cubicBezTo>
                  <a:cubicBezTo>
                    <a:pt x="780521" y="701263"/>
                    <a:pt x="797843" y="703269"/>
                    <a:pt x="815458" y="705212"/>
                  </a:cubicBezTo>
                  <a:cubicBezTo>
                    <a:pt x="819867" y="705693"/>
                    <a:pt x="824277" y="706173"/>
                    <a:pt x="828706" y="706654"/>
                  </a:cubicBezTo>
                  <a:cubicBezTo>
                    <a:pt x="837587" y="707615"/>
                    <a:pt x="846510" y="708555"/>
                    <a:pt x="855516" y="709475"/>
                  </a:cubicBezTo>
                  <a:cubicBezTo>
                    <a:pt x="860008" y="709935"/>
                    <a:pt x="864543" y="710394"/>
                    <a:pt x="869077" y="710833"/>
                  </a:cubicBezTo>
                  <a:cubicBezTo>
                    <a:pt x="914421" y="715346"/>
                    <a:pt x="961416" y="719401"/>
                    <a:pt x="1009831" y="722974"/>
                  </a:cubicBezTo>
                  <a:cubicBezTo>
                    <a:pt x="1014679" y="723329"/>
                    <a:pt x="1019527" y="723684"/>
                    <a:pt x="1024396" y="724039"/>
                  </a:cubicBezTo>
                  <a:cubicBezTo>
                    <a:pt x="1180257" y="735156"/>
                    <a:pt x="1350621" y="741278"/>
                    <a:pt x="1529133" y="741278"/>
                  </a:cubicBezTo>
                  <a:cubicBezTo>
                    <a:pt x="1769832" y="741278"/>
                    <a:pt x="1995779" y="730141"/>
                    <a:pt x="2191259" y="710624"/>
                  </a:cubicBezTo>
                  <a:cubicBezTo>
                    <a:pt x="2195605" y="710185"/>
                    <a:pt x="2199930" y="709746"/>
                    <a:pt x="2204235" y="709308"/>
                  </a:cubicBezTo>
                  <a:cubicBezTo>
                    <a:pt x="2243059" y="705338"/>
                    <a:pt x="2280651" y="701033"/>
                    <a:pt x="2316884" y="696415"/>
                  </a:cubicBezTo>
                  <a:cubicBezTo>
                    <a:pt x="2320917" y="695893"/>
                    <a:pt x="2324929" y="695391"/>
                    <a:pt x="2328920" y="694869"/>
                  </a:cubicBezTo>
                  <a:cubicBezTo>
                    <a:pt x="2376834" y="688621"/>
                    <a:pt x="2422304" y="681830"/>
                    <a:pt x="2465035" y="674537"/>
                  </a:cubicBezTo>
                  <a:cubicBezTo>
                    <a:pt x="2468588" y="673931"/>
                    <a:pt x="2472140" y="673325"/>
                    <a:pt x="2475671" y="672698"/>
                  </a:cubicBezTo>
                  <a:cubicBezTo>
                    <a:pt x="2482713" y="671465"/>
                    <a:pt x="2489693" y="670233"/>
                    <a:pt x="2496567" y="668979"/>
                  </a:cubicBezTo>
                  <a:cubicBezTo>
                    <a:pt x="2503463" y="667725"/>
                    <a:pt x="2510275" y="666450"/>
                    <a:pt x="2517003" y="665176"/>
                  </a:cubicBezTo>
                  <a:cubicBezTo>
                    <a:pt x="2523732" y="663901"/>
                    <a:pt x="2530398" y="662605"/>
                    <a:pt x="2536959" y="661289"/>
                  </a:cubicBezTo>
                  <a:cubicBezTo>
                    <a:pt x="2546822" y="659325"/>
                    <a:pt x="2556496" y="657340"/>
                    <a:pt x="2565983" y="655313"/>
                  </a:cubicBezTo>
                  <a:cubicBezTo>
                    <a:pt x="2581801" y="651949"/>
                    <a:pt x="2597097" y="648501"/>
                    <a:pt x="2611870" y="644990"/>
                  </a:cubicBezTo>
                  <a:cubicBezTo>
                    <a:pt x="2626623" y="641480"/>
                    <a:pt x="2640853" y="637886"/>
                    <a:pt x="2654519" y="634208"/>
                  </a:cubicBezTo>
                  <a:cubicBezTo>
                    <a:pt x="2659972" y="632745"/>
                    <a:pt x="2665363" y="631262"/>
                    <a:pt x="2670629" y="629778"/>
                  </a:cubicBezTo>
                  <a:cubicBezTo>
                    <a:pt x="2673262" y="629026"/>
                    <a:pt x="2675895" y="628295"/>
                    <a:pt x="2678486" y="627542"/>
                  </a:cubicBezTo>
                  <a:cubicBezTo>
                    <a:pt x="2683668" y="626038"/>
                    <a:pt x="2688767" y="624533"/>
                    <a:pt x="2693782" y="623008"/>
                  </a:cubicBezTo>
                  <a:cubicBezTo>
                    <a:pt x="2781398" y="596387"/>
                    <a:pt x="2840449" y="566506"/>
                    <a:pt x="2863560" y="534619"/>
                  </a:cubicBezTo>
                  <a:cubicBezTo>
                    <a:pt x="2870748" y="524672"/>
                    <a:pt x="2874468" y="514538"/>
                    <a:pt x="2874468" y="504278"/>
                  </a:cubicBezTo>
                  <a:lnTo>
                    <a:pt x="2874468" y="504278"/>
                  </a:lnTo>
                  <a:lnTo>
                    <a:pt x="3050410" y="14543"/>
                  </a:lnTo>
                  <a:cubicBezTo>
                    <a:pt x="2961833" y="136992"/>
                    <a:pt x="2314502" y="232048"/>
                    <a:pt x="1529133" y="232048"/>
                  </a:cubicBezTo>
                  <a:close/>
                </a:path>
              </a:pathLst>
            </a:custGeom>
            <a:solidFill>
              <a:srgbClr val="549AB8"/>
            </a:solidFill>
            <a:ln w="20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8" name="Forma Livre: Forma 67">
              <a:extLst>
                <a:ext uri="{FF2B5EF4-FFF2-40B4-BE49-F238E27FC236}">
                  <a16:creationId xmlns:a16="http://schemas.microsoft.com/office/drawing/2014/main" id="{0800850D-51DD-6273-FAA4-2B4919D95561}"/>
                </a:ext>
              </a:extLst>
            </p:cNvPr>
            <p:cNvSpPr/>
            <p:nvPr/>
          </p:nvSpPr>
          <p:spPr>
            <a:xfrm>
              <a:off x="7062503" y="4060466"/>
              <a:ext cx="3060732" cy="483424"/>
            </a:xfrm>
            <a:custGeom>
              <a:avLst/>
              <a:gdLst>
                <a:gd name="connsiteX0" fmla="*/ 1943309 w 3060732"/>
                <a:gd name="connsiteY0" fmla="*/ 0 h 483424"/>
                <a:gd name="connsiteX1" fmla="*/ 1945942 w 3060732"/>
                <a:gd name="connsiteY1" fmla="*/ 752 h 483424"/>
                <a:gd name="connsiteX2" fmla="*/ 1806254 w 3060732"/>
                <a:gd name="connsiteY2" fmla="*/ 176569 h 483424"/>
                <a:gd name="connsiteX3" fmla="*/ 2109765 w 3060732"/>
                <a:gd name="connsiteY3" fmla="*/ 237146 h 483424"/>
                <a:gd name="connsiteX4" fmla="*/ 1529092 w 3060732"/>
                <a:gd name="connsiteY4" fmla="*/ 306061 h 483424"/>
                <a:gd name="connsiteX5" fmla="*/ 578960 w 3060732"/>
                <a:gd name="connsiteY5" fmla="*/ 251397 h 483424"/>
                <a:gd name="connsiteX6" fmla="*/ 0 w 3060732"/>
                <a:gd name="connsiteY6" fmla="*/ 251397 h 483424"/>
                <a:gd name="connsiteX7" fmla="*/ 1529113 w 3060732"/>
                <a:gd name="connsiteY7" fmla="*/ 483424 h 483424"/>
                <a:gd name="connsiteX8" fmla="*/ 3050389 w 3060732"/>
                <a:gd name="connsiteY8" fmla="*/ 265920 h 483424"/>
                <a:gd name="connsiteX9" fmla="*/ 3060733 w 3060732"/>
                <a:gd name="connsiteY9" fmla="*/ 237167 h 483424"/>
                <a:gd name="connsiteX10" fmla="*/ 3060733 w 3060732"/>
                <a:gd name="connsiteY10" fmla="*/ 237167 h 483424"/>
                <a:gd name="connsiteX11" fmla="*/ 1943330 w 3060732"/>
                <a:gd name="connsiteY11" fmla="*/ 0 h 483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60732" h="483424">
                  <a:moveTo>
                    <a:pt x="1943309" y="0"/>
                  </a:moveTo>
                  <a:lnTo>
                    <a:pt x="1945942" y="752"/>
                  </a:lnTo>
                  <a:lnTo>
                    <a:pt x="1806254" y="176569"/>
                  </a:lnTo>
                  <a:cubicBezTo>
                    <a:pt x="1987044" y="188250"/>
                    <a:pt x="2109765" y="210985"/>
                    <a:pt x="2109765" y="237146"/>
                  </a:cubicBezTo>
                  <a:cubicBezTo>
                    <a:pt x="2109765" y="275198"/>
                    <a:pt x="1849780" y="306061"/>
                    <a:pt x="1529092" y="306061"/>
                  </a:cubicBezTo>
                  <a:cubicBezTo>
                    <a:pt x="1249589" y="306061"/>
                    <a:pt x="634292" y="282616"/>
                    <a:pt x="578960" y="251397"/>
                  </a:cubicBezTo>
                  <a:lnTo>
                    <a:pt x="0" y="251397"/>
                  </a:lnTo>
                  <a:cubicBezTo>
                    <a:pt x="76186" y="378464"/>
                    <a:pt x="712965" y="483424"/>
                    <a:pt x="1529113" y="483424"/>
                  </a:cubicBezTo>
                  <a:cubicBezTo>
                    <a:pt x="2345261" y="483424"/>
                    <a:pt x="2961833" y="388369"/>
                    <a:pt x="3050389" y="265920"/>
                  </a:cubicBezTo>
                  <a:lnTo>
                    <a:pt x="3060733" y="237167"/>
                  </a:lnTo>
                  <a:lnTo>
                    <a:pt x="3060733" y="237167"/>
                  </a:lnTo>
                  <a:cubicBezTo>
                    <a:pt x="3060691" y="124204"/>
                    <a:pt x="2587944" y="29066"/>
                    <a:pt x="1943330" y="0"/>
                  </a:cubicBezTo>
                  <a:close/>
                </a:path>
              </a:pathLst>
            </a:custGeom>
            <a:solidFill>
              <a:srgbClr val="447C94"/>
            </a:solidFill>
            <a:ln w="20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grpSp>
          <p:nvGrpSpPr>
            <p:cNvPr id="69" name="Gráfico 3">
              <a:extLst>
                <a:ext uri="{FF2B5EF4-FFF2-40B4-BE49-F238E27FC236}">
                  <a16:creationId xmlns:a16="http://schemas.microsoft.com/office/drawing/2014/main" id="{5D171922-78FE-62AA-B0D3-FDB8C885545F}"/>
                </a:ext>
              </a:extLst>
            </p:cNvPr>
            <p:cNvGrpSpPr/>
            <p:nvPr/>
          </p:nvGrpSpPr>
          <p:grpSpPr>
            <a:xfrm>
              <a:off x="6949630" y="2934475"/>
              <a:ext cx="2386439" cy="1411929"/>
              <a:chOff x="6949630" y="2934475"/>
              <a:chExt cx="2386439" cy="1411929"/>
            </a:xfrm>
          </p:grpSpPr>
          <p:sp>
            <p:nvSpPr>
              <p:cNvPr id="70" name="Forma Livre: Forma 69">
                <a:extLst>
                  <a:ext uri="{FF2B5EF4-FFF2-40B4-BE49-F238E27FC236}">
                    <a16:creationId xmlns:a16="http://schemas.microsoft.com/office/drawing/2014/main" id="{F1D1D4FC-9CDA-75DD-1E2E-74F78A114387}"/>
                  </a:ext>
                </a:extLst>
              </p:cNvPr>
              <p:cNvSpPr/>
              <p:nvPr/>
            </p:nvSpPr>
            <p:spPr>
              <a:xfrm>
                <a:off x="6949630" y="2969518"/>
                <a:ext cx="2121773" cy="1376886"/>
              </a:xfrm>
              <a:custGeom>
                <a:avLst/>
                <a:gdLst>
                  <a:gd name="connsiteX0" fmla="*/ 2121774 w 2121773"/>
                  <a:gd name="connsiteY0" fmla="*/ 0 h 1376886"/>
                  <a:gd name="connsiteX1" fmla="*/ 1984384 w 2121773"/>
                  <a:gd name="connsiteY1" fmla="*/ 226155 h 1376886"/>
                  <a:gd name="connsiteX2" fmla="*/ 1256834 w 2121773"/>
                  <a:gd name="connsiteY2" fmla="*/ 309822 h 1376886"/>
                  <a:gd name="connsiteX3" fmla="*/ 480994 w 2121773"/>
                  <a:gd name="connsiteY3" fmla="*/ 833408 h 1376886"/>
                  <a:gd name="connsiteX4" fmla="*/ 479845 w 2121773"/>
                  <a:gd name="connsiteY4" fmla="*/ 834682 h 1376886"/>
                  <a:gd name="connsiteX5" fmla="*/ 378040 w 2121773"/>
                  <a:gd name="connsiteY5" fmla="*/ 1000094 h 1376886"/>
                  <a:gd name="connsiteX6" fmla="*/ 369870 w 2121773"/>
                  <a:gd name="connsiteY6" fmla="*/ 1141809 h 1376886"/>
                  <a:gd name="connsiteX7" fmla="*/ 369953 w 2121773"/>
                  <a:gd name="connsiteY7" fmla="*/ 1142081 h 1376886"/>
                  <a:gd name="connsiteX8" fmla="*/ 691770 w 2121773"/>
                  <a:gd name="connsiteY8" fmla="*/ 1342325 h 1376886"/>
                  <a:gd name="connsiteX9" fmla="*/ 691812 w 2121773"/>
                  <a:gd name="connsiteY9" fmla="*/ 1342346 h 1376886"/>
                  <a:gd name="connsiteX10" fmla="*/ 112852 w 2121773"/>
                  <a:gd name="connsiteY10" fmla="*/ 1342346 h 1376886"/>
                  <a:gd name="connsiteX11" fmla="*/ 125159 w 2121773"/>
                  <a:gd name="connsiteY11" fmla="*/ 1376887 h 1376886"/>
                  <a:gd name="connsiteX12" fmla="*/ 1519 w 2121773"/>
                  <a:gd name="connsiteY12" fmla="*/ 1064160 h 1376886"/>
                  <a:gd name="connsiteX13" fmla="*/ 871 w 2121773"/>
                  <a:gd name="connsiteY13" fmla="*/ 1056763 h 1376886"/>
                  <a:gd name="connsiteX14" fmla="*/ 18695 w 2121773"/>
                  <a:gd name="connsiteY14" fmla="*/ 925997 h 1376886"/>
                  <a:gd name="connsiteX15" fmla="*/ 18716 w 2121773"/>
                  <a:gd name="connsiteY15" fmla="*/ 925955 h 1376886"/>
                  <a:gd name="connsiteX16" fmla="*/ 63350 w 2121773"/>
                  <a:gd name="connsiteY16" fmla="*/ 833408 h 1376886"/>
                  <a:gd name="connsiteX17" fmla="*/ 225543 w 2121773"/>
                  <a:gd name="connsiteY17" fmla="*/ 651238 h 1376886"/>
                  <a:gd name="connsiteX18" fmla="*/ 730594 w 2121773"/>
                  <a:gd name="connsiteY18" fmla="*/ 260132 h 1376886"/>
                  <a:gd name="connsiteX19" fmla="*/ 1287070 w 2121773"/>
                  <a:gd name="connsiteY19" fmla="*/ 49962 h 1376886"/>
                  <a:gd name="connsiteX20" fmla="*/ 2110072 w 2121773"/>
                  <a:gd name="connsiteY20" fmla="*/ 42 h 1376886"/>
                  <a:gd name="connsiteX21" fmla="*/ 2121774 w 2121773"/>
                  <a:gd name="connsiteY21" fmla="*/ 0 h 1376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121773" h="1376886">
                    <a:moveTo>
                      <a:pt x="2121774" y="0"/>
                    </a:moveTo>
                    <a:lnTo>
                      <a:pt x="1984384" y="226155"/>
                    </a:lnTo>
                    <a:cubicBezTo>
                      <a:pt x="1739798" y="224901"/>
                      <a:pt x="1594364" y="207976"/>
                      <a:pt x="1256834" y="309822"/>
                    </a:cubicBezTo>
                    <a:cubicBezTo>
                      <a:pt x="973341" y="395369"/>
                      <a:pt x="629939" y="668415"/>
                      <a:pt x="480994" y="833408"/>
                    </a:cubicBezTo>
                    <a:cubicBezTo>
                      <a:pt x="480597" y="833847"/>
                      <a:pt x="480221" y="834265"/>
                      <a:pt x="479845" y="834682"/>
                    </a:cubicBezTo>
                    <a:cubicBezTo>
                      <a:pt x="427689" y="892668"/>
                      <a:pt x="395217" y="948920"/>
                      <a:pt x="378040" y="1000094"/>
                    </a:cubicBezTo>
                    <a:cubicBezTo>
                      <a:pt x="359819" y="1054381"/>
                      <a:pt x="358837" y="1102964"/>
                      <a:pt x="369870" y="1141809"/>
                    </a:cubicBezTo>
                    <a:cubicBezTo>
                      <a:pt x="369912" y="1141893"/>
                      <a:pt x="369933" y="1141997"/>
                      <a:pt x="369953" y="1142081"/>
                    </a:cubicBezTo>
                    <a:cubicBezTo>
                      <a:pt x="412706" y="1291778"/>
                      <a:pt x="687465" y="1341573"/>
                      <a:pt x="691770" y="1342325"/>
                    </a:cubicBezTo>
                    <a:cubicBezTo>
                      <a:pt x="691791" y="1342346"/>
                      <a:pt x="691812" y="1342346"/>
                      <a:pt x="691812" y="1342346"/>
                    </a:cubicBezTo>
                    <a:lnTo>
                      <a:pt x="112852" y="1342346"/>
                    </a:lnTo>
                    <a:lnTo>
                      <a:pt x="125159" y="1376887"/>
                    </a:lnTo>
                    <a:cubicBezTo>
                      <a:pt x="125159" y="1376887"/>
                      <a:pt x="23689" y="1283462"/>
                      <a:pt x="1519" y="1064160"/>
                    </a:cubicBezTo>
                    <a:cubicBezTo>
                      <a:pt x="1268" y="1061694"/>
                      <a:pt x="1059" y="1059229"/>
                      <a:pt x="871" y="1056763"/>
                    </a:cubicBezTo>
                    <a:cubicBezTo>
                      <a:pt x="-2472" y="1012924"/>
                      <a:pt x="3880" y="969231"/>
                      <a:pt x="18695" y="925997"/>
                    </a:cubicBezTo>
                    <a:cubicBezTo>
                      <a:pt x="18716" y="925976"/>
                      <a:pt x="18716" y="925955"/>
                      <a:pt x="18716" y="925955"/>
                    </a:cubicBezTo>
                    <a:cubicBezTo>
                      <a:pt x="29352" y="894800"/>
                      <a:pt x="44397" y="863916"/>
                      <a:pt x="63350" y="833408"/>
                    </a:cubicBezTo>
                    <a:cubicBezTo>
                      <a:pt x="102278" y="770679"/>
                      <a:pt x="157715" y="709579"/>
                      <a:pt x="225543" y="651238"/>
                    </a:cubicBezTo>
                    <a:cubicBezTo>
                      <a:pt x="293099" y="593106"/>
                      <a:pt x="492424" y="379927"/>
                      <a:pt x="730594" y="260132"/>
                    </a:cubicBezTo>
                    <a:cubicBezTo>
                      <a:pt x="930400" y="159644"/>
                      <a:pt x="1141823" y="70147"/>
                      <a:pt x="1287070" y="49962"/>
                    </a:cubicBezTo>
                    <a:cubicBezTo>
                      <a:pt x="1613149" y="4618"/>
                      <a:pt x="2034931" y="418"/>
                      <a:pt x="2110072" y="42"/>
                    </a:cubicBezTo>
                    <a:cubicBezTo>
                      <a:pt x="2117720" y="0"/>
                      <a:pt x="2121774" y="0"/>
                      <a:pt x="2121774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20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71" name="Forma Livre: Forma 70">
                <a:extLst>
                  <a:ext uri="{FF2B5EF4-FFF2-40B4-BE49-F238E27FC236}">
                    <a16:creationId xmlns:a16="http://schemas.microsoft.com/office/drawing/2014/main" id="{CC2E2EED-F168-C662-9E60-85075AF81901}"/>
                  </a:ext>
                </a:extLst>
              </p:cNvPr>
              <p:cNvSpPr/>
              <p:nvPr/>
            </p:nvSpPr>
            <p:spPr>
              <a:xfrm>
                <a:off x="8049328" y="3158834"/>
                <a:ext cx="1286742" cy="155736"/>
              </a:xfrm>
              <a:custGeom>
                <a:avLst/>
                <a:gdLst>
                  <a:gd name="connsiteX0" fmla="*/ 1286742 w 1286742"/>
                  <a:gd name="connsiteY0" fmla="*/ 80261 h 155736"/>
                  <a:gd name="connsiteX1" fmla="*/ 1275835 w 1286742"/>
                  <a:gd name="connsiteY1" fmla="*/ 95389 h 155736"/>
                  <a:gd name="connsiteX2" fmla="*/ 1248440 w 1286742"/>
                  <a:gd name="connsiteY2" fmla="*/ 85464 h 155736"/>
                  <a:gd name="connsiteX3" fmla="*/ 750431 w 1286742"/>
                  <a:gd name="connsiteY3" fmla="*/ 40141 h 155736"/>
                  <a:gd name="connsiteX4" fmla="*/ 322548 w 1286742"/>
                  <a:gd name="connsiteY4" fmla="*/ 85923 h 155736"/>
                  <a:gd name="connsiteX5" fmla="*/ 82058 w 1286742"/>
                  <a:gd name="connsiteY5" fmla="*/ 155736 h 155736"/>
                  <a:gd name="connsiteX6" fmla="*/ 0 w 1286742"/>
                  <a:gd name="connsiteY6" fmla="*/ 152706 h 155736"/>
                  <a:gd name="connsiteX7" fmla="*/ 166728 w 1286742"/>
                  <a:gd name="connsiteY7" fmla="*/ 85464 h 155736"/>
                  <a:gd name="connsiteX8" fmla="*/ 894278 w 1286742"/>
                  <a:gd name="connsiteY8" fmla="*/ 1797 h 155736"/>
                  <a:gd name="connsiteX9" fmla="*/ 894215 w 1286742"/>
                  <a:gd name="connsiteY9" fmla="*/ 2403 h 155736"/>
                  <a:gd name="connsiteX10" fmla="*/ 1286721 w 1286742"/>
                  <a:gd name="connsiteY10" fmla="*/ 80261 h 155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86742" h="155736">
                    <a:moveTo>
                      <a:pt x="1286742" y="80261"/>
                    </a:moveTo>
                    <a:cubicBezTo>
                      <a:pt x="1286742" y="85422"/>
                      <a:pt x="1283023" y="90479"/>
                      <a:pt x="1275835" y="95389"/>
                    </a:cubicBezTo>
                    <a:cubicBezTo>
                      <a:pt x="1267017" y="92213"/>
                      <a:pt x="1257906" y="88911"/>
                      <a:pt x="1248440" y="85464"/>
                    </a:cubicBezTo>
                    <a:cubicBezTo>
                      <a:pt x="1125469" y="40454"/>
                      <a:pt x="917535" y="38636"/>
                      <a:pt x="750431" y="40141"/>
                    </a:cubicBezTo>
                    <a:cubicBezTo>
                      <a:pt x="589471" y="41583"/>
                      <a:pt x="450075" y="56189"/>
                      <a:pt x="322548" y="85923"/>
                    </a:cubicBezTo>
                    <a:cubicBezTo>
                      <a:pt x="220555" y="109703"/>
                      <a:pt x="152602" y="133002"/>
                      <a:pt x="82058" y="155736"/>
                    </a:cubicBezTo>
                    <a:cubicBezTo>
                      <a:pt x="61496" y="154775"/>
                      <a:pt x="20373" y="153772"/>
                      <a:pt x="0" y="152706"/>
                    </a:cubicBezTo>
                    <a:cubicBezTo>
                      <a:pt x="56565" y="124873"/>
                      <a:pt x="112754" y="101762"/>
                      <a:pt x="166728" y="85464"/>
                    </a:cubicBezTo>
                    <a:cubicBezTo>
                      <a:pt x="504258" y="-16382"/>
                      <a:pt x="649713" y="543"/>
                      <a:pt x="894278" y="1797"/>
                    </a:cubicBezTo>
                    <a:lnTo>
                      <a:pt x="894215" y="2403"/>
                    </a:lnTo>
                    <a:cubicBezTo>
                      <a:pt x="1127872" y="17323"/>
                      <a:pt x="1286721" y="46597"/>
                      <a:pt x="1286721" y="80261"/>
                    </a:cubicBezTo>
                    <a:close/>
                  </a:path>
                </a:pathLst>
              </a:custGeom>
              <a:solidFill>
                <a:srgbClr val="999999"/>
              </a:solidFill>
              <a:ln w="20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72" name="Forma Livre: Forma 71">
                <a:extLst>
                  <a:ext uri="{FF2B5EF4-FFF2-40B4-BE49-F238E27FC236}">
                    <a16:creationId xmlns:a16="http://schemas.microsoft.com/office/drawing/2014/main" id="{1B3936DC-3912-BED0-9158-8633203B9831}"/>
                  </a:ext>
                </a:extLst>
              </p:cNvPr>
              <p:cNvSpPr/>
              <p:nvPr/>
            </p:nvSpPr>
            <p:spPr>
              <a:xfrm>
                <a:off x="6956209" y="2934475"/>
                <a:ext cx="2124806" cy="1377388"/>
              </a:xfrm>
              <a:custGeom>
                <a:avLst/>
                <a:gdLst>
                  <a:gd name="connsiteX0" fmla="*/ 2124807 w 2124806"/>
                  <a:gd name="connsiteY0" fmla="*/ 0 h 1377388"/>
                  <a:gd name="connsiteX1" fmla="*/ 2103493 w 2124806"/>
                  <a:gd name="connsiteY1" fmla="*/ 35084 h 1377388"/>
                  <a:gd name="connsiteX2" fmla="*/ 1987396 w 2124806"/>
                  <a:gd name="connsiteY2" fmla="*/ 226134 h 1377388"/>
                  <a:gd name="connsiteX3" fmla="*/ 1259846 w 2124806"/>
                  <a:gd name="connsiteY3" fmla="*/ 309822 h 1377388"/>
                  <a:gd name="connsiteX4" fmla="*/ 482857 w 2124806"/>
                  <a:gd name="connsiteY4" fmla="*/ 834682 h 1377388"/>
                  <a:gd name="connsiteX5" fmla="*/ 454522 w 2124806"/>
                  <a:gd name="connsiteY5" fmla="*/ 868450 h 1377388"/>
                  <a:gd name="connsiteX6" fmla="*/ 371461 w 2124806"/>
                  <a:gd name="connsiteY6" fmla="*/ 1035136 h 1377388"/>
                  <a:gd name="connsiteX7" fmla="*/ 372966 w 2124806"/>
                  <a:gd name="connsiteY7" fmla="*/ 1142060 h 1377388"/>
                  <a:gd name="connsiteX8" fmla="*/ 389641 w 2124806"/>
                  <a:gd name="connsiteY8" fmla="*/ 1180988 h 1377388"/>
                  <a:gd name="connsiteX9" fmla="*/ 685191 w 2124806"/>
                  <a:gd name="connsiteY9" fmla="*/ 1377367 h 1377388"/>
                  <a:gd name="connsiteX10" fmla="*/ 685232 w 2124806"/>
                  <a:gd name="connsiteY10" fmla="*/ 1377388 h 1377388"/>
                  <a:gd name="connsiteX11" fmla="*/ 106273 w 2124806"/>
                  <a:gd name="connsiteY11" fmla="*/ 1377388 h 1377388"/>
                  <a:gd name="connsiteX12" fmla="*/ 2504 w 2124806"/>
                  <a:gd name="connsiteY12" fmla="*/ 1094752 h 1377388"/>
                  <a:gd name="connsiteX13" fmla="*/ 728 w 2124806"/>
                  <a:gd name="connsiteY13" fmla="*/ 1072644 h 1377388"/>
                  <a:gd name="connsiteX14" fmla="*/ 12116 w 2124806"/>
                  <a:gd name="connsiteY14" fmla="*/ 961039 h 1377388"/>
                  <a:gd name="connsiteX15" fmla="*/ 12137 w 2124806"/>
                  <a:gd name="connsiteY15" fmla="*/ 960998 h 1377388"/>
                  <a:gd name="connsiteX16" fmla="*/ 48558 w 2124806"/>
                  <a:gd name="connsiteY16" fmla="*/ 868450 h 1377388"/>
                  <a:gd name="connsiteX17" fmla="*/ 228555 w 2124806"/>
                  <a:gd name="connsiteY17" fmla="*/ 651218 h 1377388"/>
                  <a:gd name="connsiteX18" fmla="*/ 733627 w 2124806"/>
                  <a:gd name="connsiteY18" fmla="*/ 260132 h 1377388"/>
                  <a:gd name="connsiteX19" fmla="*/ 1290103 w 2124806"/>
                  <a:gd name="connsiteY19" fmla="*/ 49941 h 1377388"/>
                  <a:gd name="connsiteX20" fmla="*/ 2124807 w 2124806"/>
                  <a:gd name="connsiteY20" fmla="*/ 0 h 1377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124806" h="1377388">
                    <a:moveTo>
                      <a:pt x="2124807" y="0"/>
                    </a:moveTo>
                    <a:lnTo>
                      <a:pt x="2103493" y="35084"/>
                    </a:lnTo>
                    <a:lnTo>
                      <a:pt x="1987396" y="226134"/>
                    </a:lnTo>
                    <a:cubicBezTo>
                      <a:pt x="1742831" y="224901"/>
                      <a:pt x="1597376" y="207955"/>
                      <a:pt x="1259846" y="309822"/>
                    </a:cubicBezTo>
                    <a:cubicBezTo>
                      <a:pt x="975642" y="395578"/>
                      <a:pt x="631217" y="669794"/>
                      <a:pt x="482857" y="834682"/>
                    </a:cubicBezTo>
                    <a:cubicBezTo>
                      <a:pt x="472660" y="846008"/>
                      <a:pt x="463236" y="857271"/>
                      <a:pt x="454522" y="868450"/>
                    </a:cubicBezTo>
                    <a:cubicBezTo>
                      <a:pt x="408154" y="927836"/>
                      <a:pt x="382097" y="984652"/>
                      <a:pt x="371461" y="1035136"/>
                    </a:cubicBezTo>
                    <a:cubicBezTo>
                      <a:pt x="362978" y="1075444"/>
                      <a:pt x="364315" y="1111740"/>
                      <a:pt x="372966" y="1142060"/>
                    </a:cubicBezTo>
                    <a:cubicBezTo>
                      <a:pt x="376831" y="1155579"/>
                      <a:pt x="382515" y="1168556"/>
                      <a:pt x="389641" y="1180988"/>
                    </a:cubicBezTo>
                    <a:cubicBezTo>
                      <a:pt x="461522" y="1306301"/>
                      <a:pt x="681409" y="1376176"/>
                      <a:pt x="685191" y="1377367"/>
                    </a:cubicBezTo>
                    <a:cubicBezTo>
                      <a:pt x="685212" y="1377388"/>
                      <a:pt x="685232" y="1377388"/>
                      <a:pt x="685232" y="1377388"/>
                    </a:cubicBezTo>
                    <a:lnTo>
                      <a:pt x="106273" y="1377388"/>
                    </a:lnTo>
                    <a:cubicBezTo>
                      <a:pt x="106273" y="1377388"/>
                      <a:pt x="21833" y="1301641"/>
                      <a:pt x="2504" y="1094752"/>
                    </a:cubicBezTo>
                    <a:cubicBezTo>
                      <a:pt x="1835" y="1087543"/>
                      <a:pt x="1229" y="1080166"/>
                      <a:pt x="728" y="1072644"/>
                    </a:cubicBezTo>
                    <a:cubicBezTo>
                      <a:pt x="-1780" y="1035721"/>
                      <a:pt x="2232" y="998359"/>
                      <a:pt x="12116" y="961039"/>
                    </a:cubicBezTo>
                    <a:cubicBezTo>
                      <a:pt x="12137" y="961019"/>
                      <a:pt x="12137" y="960998"/>
                      <a:pt x="12137" y="960998"/>
                    </a:cubicBezTo>
                    <a:cubicBezTo>
                      <a:pt x="20349" y="930030"/>
                      <a:pt x="32594" y="899083"/>
                      <a:pt x="48558" y="868450"/>
                    </a:cubicBezTo>
                    <a:cubicBezTo>
                      <a:pt x="87905" y="792787"/>
                      <a:pt x="149736" y="719003"/>
                      <a:pt x="228555" y="651218"/>
                    </a:cubicBezTo>
                    <a:cubicBezTo>
                      <a:pt x="296132" y="593085"/>
                      <a:pt x="495457" y="379906"/>
                      <a:pt x="733627" y="260132"/>
                    </a:cubicBezTo>
                    <a:cubicBezTo>
                      <a:pt x="933433" y="159623"/>
                      <a:pt x="1144835" y="70126"/>
                      <a:pt x="1290103" y="49941"/>
                    </a:cubicBezTo>
                    <a:cubicBezTo>
                      <a:pt x="1649365" y="0"/>
                      <a:pt x="2124807" y="0"/>
                      <a:pt x="2124807" y="0"/>
                    </a:cubicBezTo>
                    <a:close/>
                  </a:path>
                </a:pathLst>
              </a:custGeom>
              <a:solidFill>
                <a:srgbClr val="B3B3B3"/>
              </a:solidFill>
              <a:ln w="20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73" name="Forma Livre: Forma 72">
                <a:extLst>
                  <a:ext uri="{FF2B5EF4-FFF2-40B4-BE49-F238E27FC236}">
                    <a16:creationId xmlns:a16="http://schemas.microsoft.com/office/drawing/2014/main" id="{2010B937-DDAB-7C11-AF04-911F8E29D535}"/>
                  </a:ext>
                </a:extLst>
              </p:cNvPr>
              <p:cNvSpPr/>
              <p:nvPr/>
            </p:nvSpPr>
            <p:spPr>
              <a:xfrm>
                <a:off x="6949630" y="3802925"/>
                <a:ext cx="480993" cy="312538"/>
              </a:xfrm>
              <a:custGeom>
                <a:avLst/>
                <a:gdLst>
                  <a:gd name="connsiteX0" fmla="*/ 378040 w 480993"/>
                  <a:gd name="connsiteY0" fmla="*/ 166686 h 312538"/>
                  <a:gd name="connsiteX1" fmla="*/ 379545 w 480993"/>
                  <a:gd name="connsiteY1" fmla="*/ 273609 h 312538"/>
                  <a:gd name="connsiteX2" fmla="*/ 396220 w 480993"/>
                  <a:gd name="connsiteY2" fmla="*/ 312538 h 312538"/>
                  <a:gd name="connsiteX3" fmla="*/ 369870 w 480993"/>
                  <a:gd name="connsiteY3" fmla="*/ 308401 h 312538"/>
                  <a:gd name="connsiteX4" fmla="*/ 9083 w 480993"/>
                  <a:gd name="connsiteY4" fmla="*/ 226302 h 312538"/>
                  <a:gd name="connsiteX5" fmla="*/ 871 w 480993"/>
                  <a:gd name="connsiteY5" fmla="*/ 223355 h 312538"/>
                  <a:gd name="connsiteX6" fmla="*/ 18695 w 480993"/>
                  <a:gd name="connsiteY6" fmla="*/ 92589 h 312538"/>
                  <a:gd name="connsiteX7" fmla="*/ 18716 w 480993"/>
                  <a:gd name="connsiteY7" fmla="*/ 92548 h 312538"/>
                  <a:gd name="connsiteX8" fmla="*/ 55137 w 480993"/>
                  <a:gd name="connsiteY8" fmla="*/ 0 h 312538"/>
                  <a:gd name="connsiteX9" fmla="*/ 480994 w 480993"/>
                  <a:gd name="connsiteY9" fmla="*/ 0 h 312538"/>
                  <a:gd name="connsiteX10" fmla="*/ 479845 w 480993"/>
                  <a:gd name="connsiteY10" fmla="*/ 1275 h 312538"/>
                  <a:gd name="connsiteX11" fmla="*/ 378040 w 480993"/>
                  <a:gd name="connsiteY11" fmla="*/ 166686 h 312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80993" h="312538">
                    <a:moveTo>
                      <a:pt x="378040" y="166686"/>
                    </a:moveTo>
                    <a:cubicBezTo>
                      <a:pt x="369557" y="206994"/>
                      <a:pt x="370894" y="243290"/>
                      <a:pt x="379545" y="273609"/>
                    </a:cubicBezTo>
                    <a:cubicBezTo>
                      <a:pt x="383410" y="287129"/>
                      <a:pt x="389094" y="300105"/>
                      <a:pt x="396220" y="312538"/>
                    </a:cubicBezTo>
                    <a:cubicBezTo>
                      <a:pt x="387631" y="311222"/>
                      <a:pt x="378834" y="309843"/>
                      <a:pt x="369870" y="308401"/>
                    </a:cubicBezTo>
                    <a:cubicBezTo>
                      <a:pt x="253710" y="289804"/>
                      <a:pt x="109592" y="261991"/>
                      <a:pt x="9083" y="226302"/>
                    </a:cubicBezTo>
                    <a:cubicBezTo>
                      <a:pt x="6304" y="225340"/>
                      <a:pt x="3567" y="224337"/>
                      <a:pt x="871" y="223355"/>
                    </a:cubicBezTo>
                    <a:cubicBezTo>
                      <a:pt x="-2472" y="179516"/>
                      <a:pt x="3880" y="135823"/>
                      <a:pt x="18695" y="92589"/>
                    </a:cubicBezTo>
                    <a:cubicBezTo>
                      <a:pt x="18716" y="92568"/>
                      <a:pt x="18716" y="92548"/>
                      <a:pt x="18716" y="92548"/>
                    </a:cubicBezTo>
                    <a:cubicBezTo>
                      <a:pt x="26928" y="61580"/>
                      <a:pt x="39173" y="30633"/>
                      <a:pt x="55137" y="0"/>
                    </a:cubicBezTo>
                    <a:lnTo>
                      <a:pt x="480994" y="0"/>
                    </a:lnTo>
                    <a:cubicBezTo>
                      <a:pt x="480597" y="439"/>
                      <a:pt x="480221" y="857"/>
                      <a:pt x="479845" y="1275"/>
                    </a:cubicBezTo>
                    <a:cubicBezTo>
                      <a:pt x="427689" y="59260"/>
                      <a:pt x="395217" y="115512"/>
                      <a:pt x="378040" y="166686"/>
                    </a:cubicBez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20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sp>
          <p:nvSpPr>
            <p:cNvPr id="74" name="Forma Livre: Forma 73">
              <a:extLst>
                <a:ext uri="{FF2B5EF4-FFF2-40B4-BE49-F238E27FC236}">
                  <a16:creationId xmlns:a16="http://schemas.microsoft.com/office/drawing/2014/main" id="{8286B4A2-1B6E-17D3-D140-4F8F7305AE68}"/>
                </a:ext>
              </a:extLst>
            </p:cNvPr>
            <p:cNvSpPr/>
            <p:nvPr/>
          </p:nvSpPr>
          <p:spPr>
            <a:xfrm>
              <a:off x="6682826" y="3257294"/>
              <a:ext cx="3807193" cy="819240"/>
            </a:xfrm>
            <a:custGeom>
              <a:avLst/>
              <a:gdLst>
                <a:gd name="connsiteX0" fmla="*/ 2770804 w 3807193"/>
                <a:gd name="connsiteY0" fmla="*/ 262535 h 819240"/>
                <a:gd name="connsiteX1" fmla="*/ 1908768 w 3807193"/>
                <a:gd name="connsiteY1" fmla="*/ 296240 h 819240"/>
                <a:gd name="connsiteX2" fmla="*/ 1046733 w 3807193"/>
                <a:gd name="connsiteY2" fmla="*/ 262535 h 819240"/>
                <a:gd name="connsiteX3" fmla="*/ 0 w 3807193"/>
                <a:gd name="connsiteY3" fmla="*/ 0 h 819240"/>
                <a:gd name="connsiteX4" fmla="*/ 193328 w 3807193"/>
                <a:gd name="connsiteY4" fmla="*/ 540156 h 819240"/>
                <a:gd name="connsiteX5" fmla="*/ 193976 w 3807193"/>
                <a:gd name="connsiteY5" fmla="*/ 539947 h 819240"/>
                <a:gd name="connsiteX6" fmla="*/ 1908768 w 3807193"/>
                <a:gd name="connsiteY6" fmla="*/ 819240 h 819240"/>
                <a:gd name="connsiteX7" fmla="*/ 3613531 w 3807193"/>
                <a:gd name="connsiteY7" fmla="*/ 558377 h 819240"/>
                <a:gd name="connsiteX8" fmla="*/ 3627030 w 3807193"/>
                <a:gd name="connsiteY8" fmla="*/ 520786 h 819240"/>
                <a:gd name="connsiteX9" fmla="*/ 3627030 w 3807193"/>
                <a:gd name="connsiteY9" fmla="*/ 520786 h 819240"/>
                <a:gd name="connsiteX10" fmla="*/ 3807193 w 3807193"/>
                <a:gd name="connsiteY10" fmla="*/ 19350 h 819240"/>
                <a:gd name="connsiteX11" fmla="*/ 2770804 w 3807193"/>
                <a:gd name="connsiteY11" fmla="*/ 262535 h 819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07193" h="819240">
                  <a:moveTo>
                    <a:pt x="2770804" y="262535"/>
                  </a:moveTo>
                  <a:cubicBezTo>
                    <a:pt x="2511800" y="284099"/>
                    <a:pt x="2218904" y="296240"/>
                    <a:pt x="1908768" y="296240"/>
                  </a:cubicBezTo>
                  <a:cubicBezTo>
                    <a:pt x="1598633" y="296240"/>
                    <a:pt x="1305737" y="284099"/>
                    <a:pt x="1046733" y="262535"/>
                  </a:cubicBezTo>
                  <a:cubicBezTo>
                    <a:pt x="454860" y="213304"/>
                    <a:pt x="39848" y="114906"/>
                    <a:pt x="0" y="0"/>
                  </a:cubicBezTo>
                  <a:lnTo>
                    <a:pt x="193328" y="540156"/>
                  </a:lnTo>
                  <a:lnTo>
                    <a:pt x="193976" y="539947"/>
                  </a:lnTo>
                  <a:cubicBezTo>
                    <a:pt x="250875" y="695872"/>
                    <a:pt x="996855" y="819240"/>
                    <a:pt x="1908768" y="819240"/>
                  </a:cubicBezTo>
                  <a:cubicBezTo>
                    <a:pt x="2820682" y="819240"/>
                    <a:pt x="3507067" y="705463"/>
                    <a:pt x="3613531" y="558377"/>
                  </a:cubicBezTo>
                  <a:lnTo>
                    <a:pt x="3627030" y="520786"/>
                  </a:lnTo>
                  <a:lnTo>
                    <a:pt x="3627030" y="520786"/>
                  </a:lnTo>
                  <a:lnTo>
                    <a:pt x="3807193" y="19350"/>
                  </a:lnTo>
                  <a:cubicBezTo>
                    <a:pt x="3730109" y="125876"/>
                    <a:pt x="3329139" y="216063"/>
                    <a:pt x="2770804" y="262535"/>
                  </a:cubicBezTo>
                  <a:close/>
                </a:path>
              </a:pathLst>
            </a:custGeom>
            <a:solidFill>
              <a:srgbClr val="FFCC59"/>
            </a:solidFill>
            <a:ln w="20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5" name="Forma Livre: Forma 74">
              <a:extLst>
                <a:ext uri="{FF2B5EF4-FFF2-40B4-BE49-F238E27FC236}">
                  <a16:creationId xmlns:a16="http://schemas.microsoft.com/office/drawing/2014/main" id="{1E1AE9FA-E695-60B7-42AB-4F852D009948}"/>
                </a:ext>
              </a:extLst>
            </p:cNvPr>
            <p:cNvSpPr/>
            <p:nvPr/>
          </p:nvSpPr>
          <p:spPr>
            <a:xfrm>
              <a:off x="6682680" y="2935060"/>
              <a:ext cx="3820837" cy="618473"/>
            </a:xfrm>
            <a:custGeom>
              <a:avLst/>
              <a:gdLst>
                <a:gd name="connsiteX0" fmla="*/ 2397981 w 3820837"/>
                <a:gd name="connsiteY0" fmla="*/ 0 h 618473"/>
                <a:gd name="connsiteX1" fmla="*/ 2190381 w 3820837"/>
                <a:gd name="connsiteY1" fmla="*/ 224860 h 618473"/>
                <a:gd name="connsiteX2" fmla="*/ 2260884 w 3820837"/>
                <a:gd name="connsiteY2" fmla="*/ 226176 h 618473"/>
                <a:gd name="connsiteX3" fmla="*/ 2653390 w 3820837"/>
                <a:gd name="connsiteY3" fmla="*/ 304034 h 618473"/>
                <a:gd name="connsiteX4" fmla="*/ 1908915 w 3820837"/>
                <a:gd name="connsiteY4" fmla="*/ 392381 h 618473"/>
                <a:gd name="connsiteX5" fmla="*/ 793957 w 3820837"/>
                <a:gd name="connsiteY5" fmla="*/ 318765 h 618473"/>
                <a:gd name="connsiteX6" fmla="*/ 0 w 3820837"/>
                <a:gd name="connsiteY6" fmla="*/ 321753 h 618473"/>
                <a:gd name="connsiteX7" fmla="*/ 1908915 w 3820837"/>
                <a:gd name="connsiteY7" fmla="*/ 618474 h 618473"/>
                <a:gd name="connsiteX8" fmla="*/ 3820838 w 3820837"/>
                <a:gd name="connsiteY8" fmla="*/ 304034 h 618473"/>
                <a:gd name="connsiteX9" fmla="*/ 2398002 w 3820837"/>
                <a:gd name="connsiteY9" fmla="*/ 0 h 618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20837" h="618473">
                  <a:moveTo>
                    <a:pt x="2397981" y="0"/>
                  </a:moveTo>
                  <a:lnTo>
                    <a:pt x="2190381" y="224860"/>
                  </a:lnTo>
                  <a:lnTo>
                    <a:pt x="2260884" y="226176"/>
                  </a:lnTo>
                  <a:cubicBezTo>
                    <a:pt x="2494540" y="241075"/>
                    <a:pt x="2653390" y="270350"/>
                    <a:pt x="2653390" y="304034"/>
                  </a:cubicBezTo>
                  <a:cubicBezTo>
                    <a:pt x="2653390" y="352825"/>
                    <a:pt x="2320081" y="392381"/>
                    <a:pt x="1908915" y="392381"/>
                  </a:cubicBezTo>
                  <a:cubicBezTo>
                    <a:pt x="1540146" y="392381"/>
                    <a:pt x="883913" y="356399"/>
                    <a:pt x="793957" y="318765"/>
                  </a:cubicBezTo>
                  <a:lnTo>
                    <a:pt x="0" y="321753"/>
                  </a:lnTo>
                  <a:cubicBezTo>
                    <a:pt x="55875" y="487164"/>
                    <a:pt x="889158" y="618474"/>
                    <a:pt x="1908915" y="618474"/>
                  </a:cubicBezTo>
                  <a:cubicBezTo>
                    <a:pt x="2928671" y="618474"/>
                    <a:pt x="3820838" y="477699"/>
                    <a:pt x="3820838" y="304034"/>
                  </a:cubicBezTo>
                  <a:cubicBezTo>
                    <a:pt x="3820838" y="158160"/>
                    <a:pt x="3216991" y="35523"/>
                    <a:pt x="2398002" y="0"/>
                  </a:cubicBezTo>
                  <a:close/>
                </a:path>
              </a:pathLst>
            </a:custGeom>
            <a:solidFill>
              <a:srgbClr val="FAB823"/>
            </a:solidFill>
            <a:ln w="20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grpSp>
          <p:nvGrpSpPr>
            <p:cNvPr id="76" name="Gráfico 3">
              <a:extLst>
                <a:ext uri="{FF2B5EF4-FFF2-40B4-BE49-F238E27FC236}">
                  <a16:creationId xmlns:a16="http://schemas.microsoft.com/office/drawing/2014/main" id="{DF8D7D76-AB2D-150C-B4CD-10D2F594E01C}"/>
                </a:ext>
              </a:extLst>
            </p:cNvPr>
            <p:cNvGrpSpPr/>
            <p:nvPr/>
          </p:nvGrpSpPr>
          <p:grpSpPr>
            <a:xfrm>
              <a:off x="6022931" y="665296"/>
              <a:ext cx="5891826" cy="2631240"/>
              <a:chOff x="6022931" y="665296"/>
              <a:chExt cx="5891826" cy="2631240"/>
            </a:xfrm>
          </p:grpSpPr>
          <p:sp>
            <p:nvSpPr>
              <p:cNvPr id="77" name="Forma Livre: Forma 76">
                <a:extLst>
                  <a:ext uri="{FF2B5EF4-FFF2-40B4-BE49-F238E27FC236}">
                    <a16:creationId xmlns:a16="http://schemas.microsoft.com/office/drawing/2014/main" id="{E4573E50-4CF8-3E35-6727-61D4872DD860}"/>
                  </a:ext>
                </a:extLst>
              </p:cNvPr>
              <p:cNvSpPr/>
              <p:nvPr/>
            </p:nvSpPr>
            <p:spPr>
              <a:xfrm>
                <a:off x="6562385" y="1723982"/>
                <a:ext cx="2604972" cy="1572555"/>
              </a:xfrm>
              <a:custGeom>
                <a:avLst/>
                <a:gdLst>
                  <a:gd name="connsiteX0" fmla="*/ 2604973 w 2604972"/>
                  <a:gd name="connsiteY0" fmla="*/ 0 h 1572555"/>
                  <a:gd name="connsiteX1" fmla="*/ 2438412 w 2604972"/>
                  <a:gd name="connsiteY1" fmla="*/ 274132 h 1572555"/>
                  <a:gd name="connsiteX2" fmla="*/ 1395106 w 2604972"/>
                  <a:gd name="connsiteY2" fmla="*/ 441946 h 1572555"/>
                  <a:gd name="connsiteX3" fmla="*/ 631448 w 2604972"/>
                  <a:gd name="connsiteY3" fmla="*/ 925496 h 1572555"/>
                  <a:gd name="connsiteX4" fmla="*/ 560967 w 2604972"/>
                  <a:gd name="connsiteY4" fmla="*/ 1010019 h 1572555"/>
                  <a:gd name="connsiteX5" fmla="*/ 483610 w 2604972"/>
                  <a:gd name="connsiteY5" fmla="*/ 1200046 h 1572555"/>
                  <a:gd name="connsiteX6" fmla="*/ 483610 w 2604972"/>
                  <a:gd name="connsiteY6" fmla="*/ 1200088 h 1572555"/>
                  <a:gd name="connsiteX7" fmla="*/ 503628 w 2604972"/>
                  <a:gd name="connsiteY7" fmla="*/ 1336412 h 1572555"/>
                  <a:gd name="connsiteX8" fmla="*/ 517294 w 2604972"/>
                  <a:gd name="connsiteY8" fmla="*/ 1364600 h 1572555"/>
                  <a:gd name="connsiteX9" fmla="*/ 748903 w 2604972"/>
                  <a:gd name="connsiteY9" fmla="*/ 1530471 h 1572555"/>
                  <a:gd name="connsiteX10" fmla="*/ 120274 w 2604972"/>
                  <a:gd name="connsiteY10" fmla="*/ 1532832 h 1572555"/>
                  <a:gd name="connsiteX11" fmla="*/ 134462 w 2604972"/>
                  <a:gd name="connsiteY11" fmla="*/ 1572555 h 1572555"/>
                  <a:gd name="connsiteX12" fmla="*/ 123 w 2604972"/>
                  <a:gd name="connsiteY12" fmla="*/ 1273933 h 1572555"/>
                  <a:gd name="connsiteX13" fmla="*/ 228 w 2604972"/>
                  <a:gd name="connsiteY13" fmla="*/ 1245849 h 1572555"/>
                  <a:gd name="connsiteX14" fmla="*/ 228 w 2604972"/>
                  <a:gd name="connsiteY14" fmla="*/ 1245849 h 1572555"/>
                  <a:gd name="connsiteX15" fmla="*/ 959 w 2604972"/>
                  <a:gd name="connsiteY15" fmla="*/ 1229195 h 1572555"/>
                  <a:gd name="connsiteX16" fmla="*/ 62853 w 2604972"/>
                  <a:gd name="connsiteY16" fmla="*/ 1010019 h 1572555"/>
                  <a:gd name="connsiteX17" fmla="*/ 257957 w 2604972"/>
                  <a:gd name="connsiteY17" fmla="*/ 776948 h 1572555"/>
                  <a:gd name="connsiteX18" fmla="*/ 805364 w 2604972"/>
                  <a:gd name="connsiteY18" fmla="*/ 343381 h 1572555"/>
                  <a:gd name="connsiteX19" fmla="*/ 1789765 w 2604972"/>
                  <a:gd name="connsiteY19" fmla="*/ 61747 h 1572555"/>
                  <a:gd name="connsiteX20" fmla="*/ 2569659 w 2604972"/>
                  <a:gd name="connsiteY20" fmla="*/ 376 h 1572555"/>
                  <a:gd name="connsiteX21" fmla="*/ 2604973 w 2604972"/>
                  <a:gd name="connsiteY21" fmla="*/ 0 h 1572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604972" h="1572555">
                    <a:moveTo>
                      <a:pt x="2604973" y="0"/>
                    </a:moveTo>
                    <a:lnTo>
                      <a:pt x="2438412" y="274132"/>
                    </a:lnTo>
                    <a:cubicBezTo>
                      <a:pt x="2135987" y="272586"/>
                      <a:pt x="1610103" y="371339"/>
                      <a:pt x="1395106" y="441946"/>
                    </a:cubicBezTo>
                    <a:cubicBezTo>
                      <a:pt x="1046543" y="556434"/>
                      <a:pt x="821997" y="727675"/>
                      <a:pt x="631448" y="925496"/>
                    </a:cubicBezTo>
                    <a:cubicBezTo>
                      <a:pt x="603406" y="954603"/>
                      <a:pt x="580128" y="982813"/>
                      <a:pt x="560967" y="1010019"/>
                    </a:cubicBezTo>
                    <a:cubicBezTo>
                      <a:pt x="511193" y="1080626"/>
                      <a:pt x="489148" y="1144504"/>
                      <a:pt x="483610" y="1200046"/>
                    </a:cubicBezTo>
                    <a:lnTo>
                      <a:pt x="483610" y="1200088"/>
                    </a:lnTo>
                    <a:cubicBezTo>
                      <a:pt x="478240" y="1253769"/>
                      <a:pt x="488312" y="1299698"/>
                      <a:pt x="503628" y="1336412"/>
                    </a:cubicBezTo>
                    <a:cubicBezTo>
                      <a:pt x="507870" y="1346504"/>
                      <a:pt x="512488" y="1355928"/>
                      <a:pt x="517294" y="1364600"/>
                    </a:cubicBezTo>
                    <a:cubicBezTo>
                      <a:pt x="595173" y="1505166"/>
                      <a:pt x="748903" y="1530471"/>
                      <a:pt x="748903" y="1530471"/>
                    </a:cubicBezTo>
                    <a:lnTo>
                      <a:pt x="120274" y="1532832"/>
                    </a:lnTo>
                    <a:lnTo>
                      <a:pt x="134462" y="1572555"/>
                    </a:lnTo>
                    <a:cubicBezTo>
                      <a:pt x="132436" y="1569985"/>
                      <a:pt x="2840" y="1406120"/>
                      <a:pt x="123" y="1273933"/>
                    </a:cubicBezTo>
                    <a:cubicBezTo>
                      <a:pt x="-65" y="1264530"/>
                      <a:pt x="-44" y="1255169"/>
                      <a:pt x="228" y="1245849"/>
                    </a:cubicBezTo>
                    <a:lnTo>
                      <a:pt x="228" y="1245849"/>
                    </a:lnTo>
                    <a:cubicBezTo>
                      <a:pt x="395" y="1240270"/>
                      <a:pt x="625" y="1234733"/>
                      <a:pt x="959" y="1229195"/>
                    </a:cubicBezTo>
                    <a:cubicBezTo>
                      <a:pt x="5368" y="1153657"/>
                      <a:pt x="25261" y="1080981"/>
                      <a:pt x="62853" y="1010019"/>
                    </a:cubicBezTo>
                    <a:cubicBezTo>
                      <a:pt x="104811" y="930741"/>
                      <a:pt x="168836" y="853593"/>
                      <a:pt x="257957" y="776948"/>
                    </a:cubicBezTo>
                    <a:cubicBezTo>
                      <a:pt x="341519" y="705066"/>
                      <a:pt x="534659" y="468797"/>
                      <a:pt x="805364" y="343381"/>
                    </a:cubicBezTo>
                    <a:cubicBezTo>
                      <a:pt x="1050179" y="229979"/>
                      <a:pt x="1610166" y="86718"/>
                      <a:pt x="1789765" y="61747"/>
                    </a:cubicBezTo>
                    <a:cubicBezTo>
                      <a:pt x="2152871" y="11284"/>
                      <a:pt x="2467018" y="2069"/>
                      <a:pt x="2569659" y="376"/>
                    </a:cubicBezTo>
                    <a:cubicBezTo>
                      <a:pt x="2592602" y="0"/>
                      <a:pt x="2604973" y="0"/>
                      <a:pt x="2604973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20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07" name="Forma Livre: Forma 106">
                <a:extLst>
                  <a:ext uri="{FF2B5EF4-FFF2-40B4-BE49-F238E27FC236}">
                    <a16:creationId xmlns:a16="http://schemas.microsoft.com/office/drawing/2014/main" id="{F185D96F-B7FC-B65B-F61E-CBF5C3E293BA}"/>
                  </a:ext>
                </a:extLst>
              </p:cNvPr>
              <p:cNvSpPr/>
              <p:nvPr/>
            </p:nvSpPr>
            <p:spPr>
              <a:xfrm>
                <a:off x="6022931" y="744115"/>
                <a:ext cx="5891826" cy="1396319"/>
              </a:xfrm>
              <a:custGeom>
                <a:avLst/>
                <a:gdLst>
                  <a:gd name="connsiteX0" fmla="*/ 1667198 w 5891826"/>
                  <a:gd name="connsiteY0" fmla="*/ 1396320 h 1396319"/>
                  <a:gd name="connsiteX1" fmla="*/ 838241 w 5891826"/>
                  <a:gd name="connsiteY1" fmla="*/ 1011733 h 1396319"/>
                  <a:gd name="connsiteX2" fmla="*/ 1084017 w 5891826"/>
                  <a:gd name="connsiteY2" fmla="*/ 614065 h 1396319"/>
                  <a:gd name="connsiteX3" fmla="*/ 5891827 w 5891826"/>
                  <a:gd name="connsiteY3" fmla="*/ 204486 h 1396319"/>
                  <a:gd name="connsiteX4" fmla="*/ 5891827 w 5891826"/>
                  <a:gd name="connsiteY4" fmla="*/ 156677 h 1396319"/>
                  <a:gd name="connsiteX5" fmla="*/ 4654942 w 5891826"/>
                  <a:gd name="connsiteY5" fmla="*/ 0 h 1396319"/>
                  <a:gd name="connsiteX6" fmla="*/ 829172 w 5891826"/>
                  <a:gd name="connsiteY6" fmla="*/ 306374 h 1396319"/>
                  <a:gd name="connsiteX7" fmla="*/ 7905 w 5891826"/>
                  <a:gd name="connsiteY7" fmla="*/ 834286 h 1396319"/>
                  <a:gd name="connsiteX8" fmla="*/ 2785 w 5891826"/>
                  <a:gd name="connsiteY8" fmla="*/ 985947 h 1396319"/>
                  <a:gd name="connsiteX9" fmla="*/ 254183 w 5891826"/>
                  <a:gd name="connsiteY9" fmla="*/ 1369427 h 1396319"/>
                  <a:gd name="connsiteX10" fmla="*/ 1667177 w 5891826"/>
                  <a:gd name="connsiteY10" fmla="*/ 1396278 h 13963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891826" h="1396319">
                    <a:moveTo>
                      <a:pt x="1667198" y="1396320"/>
                    </a:moveTo>
                    <a:cubicBezTo>
                      <a:pt x="1667198" y="1396320"/>
                      <a:pt x="950138" y="1204392"/>
                      <a:pt x="838241" y="1011733"/>
                    </a:cubicBezTo>
                    <a:cubicBezTo>
                      <a:pt x="765440" y="886379"/>
                      <a:pt x="814044" y="742887"/>
                      <a:pt x="1084017" y="614065"/>
                    </a:cubicBezTo>
                    <a:cubicBezTo>
                      <a:pt x="1570451" y="381975"/>
                      <a:pt x="4310517" y="253717"/>
                      <a:pt x="5891827" y="204486"/>
                    </a:cubicBezTo>
                    <a:lnTo>
                      <a:pt x="5891827" y="156677"/>
                    </a:lnTo>
                    <a:lnTo>
                      <a:pt x="4654942" y="0"/>
                    </a:lnTo>
                    <a:cubicBezTo>
                      <a:pt x="3413460" y="0"/>
                      <a:pt x="1394717" y="171847"/>
                      <a:pt x="829172" y="306374"/>
                    </a:cubicBezTo>
                    <a:cubicBezTo>
                      <a:pt x="468281" y="392214"/>
                      <a:pt x="130124" y="599626"/>
                      <a:pt x="7905" y="834286"/>
                    </a:cubicBezTo>
                    <a:cubicBezTo>
                      <a:pt x="7905" y="834286"/>
                      <a:pt x="-5698" y="918496"/>
                      <a:pt x="2785" y="985947"/>
                    </a:cubicBezTo>
                    <a:cubicBezTo>
                      <a:pt x="28759" y="1192293"/>
                      <a:pt x="254183" y="1369427"/>
                      <a:pt x="254183" y="1369427"/>
                    </a:cubicBezTo>
                    <a:lnTo>
                      <a:pt x="1667177" y="1396278"/>
                    </a:lnTo>
                    <a:close/>
                  </a:path>
                </a:pathLst>
              </a:custGeom>
              <a:solidFill>
                <a:srgbClr val="999999"/>
              </a:solidFill>
              <a:ln w="20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08" name="Forma Livre: Forma 107">
                <a:extLst>
                  <a:ext uri="{FF2B5EF4-FFF2-40B4-BE49-F238E27FC236}">
                    <a16:creationId xmlns:a16="http://schemas.microsoft.com/office/drawing/2014/main" id="{ECB80220-EEC5-2940-5036-A55631A64E9F}"/>
                  </a:ext>
                </a:extLst>
              </p:cNvPr>
              <p:cNvSpPr/>
              <p:nvPr/>
            </p:nvSpPr>
            <p:spPr>
              <a:xfrm>
                <a:off x="7901406" y="1940588"/>
                <a:ext cx="1681651" cy="199847"/>
              </a:xfrm>
              <a:custGeom>
                <a:avLst/>
                <a:gdLst>
                  <a:gd name="connsiteX0" fmla="*/ 1332358 w 1681651"/>
                  <a:gd name="connsiteY0" fmla="*/ 12349 h 199847"/>
                  <a:gd name="connsiteX1" fmla="*/ 1067483 w 1681651"/>
                  <a:gd name="connsiteY1" fmla="*/ 0 h 199847"/>
                  <a:gd name="connsiteX2" fmla="*/ 76729 w 1681651"/>
                  <a:gd name="connsiteY2" fmla="*/ 155506 h 199847"/>
                  <a:gd name="connsiteX3" fmla="*/ 0 w 1681651"/>
                  <a:gd name="connsiteY3" fmla="*/ 181438 h 199847"/>
                  <a:gd name="connsiteX4" fmla="*/ 172996 w 1681651"/>
                  <a:gd name="connsiteY4" fmla="*/ 199847 h 199847"/>
                  <a:gd name="connsiteX5" fmla="*/ 1067525 w 1681651"/>
                  <a:gd name="connsiteY5" fmla="*/ 57463 h 199847"/>
                  <a:gd name="connsiteX6" fmla="*/ 1332358 w 1681651"/>
                  <a:gd name="connsiteY6" fmla="*/ 69813 h 199847"/>
                  <a:gd name="connsiteX7" fmla="*/ 1652795 w 1681651"/>
                  <a:gd name="connsiteY7" fmla="*/ 129596 h 199847"/>
                  <a:gd name="connsiteX8" fmla="*/ 1681652 w 1681651"/>
                  <a:gd name="connsiteY8" fmla="*/ 103664 h 199847"/>
                  <a:gd name="connsiteX9" fmla="*/ 1332358 w 1681651"/>
                  <a:gd name="connsiteY9" fmla="*/ 12349 h 199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81651" h="199847">
                    <a:moveTo>
                      <a:pt x="1332358" y="12349"/>
                    </a:moveTo>
                    <a:cubicBezTo>
                      <a:pt x="1258784" y="6457"/>
                      <a:pt x="1166612" y="2528"/>
                      <a:pt x="1067483" y="0"/>
                    </a:cubicBezTo>
                    <a:cubicBezTo>
                      <a:pt x="771807" y="5099"/>
                      <a:pt x="284204" y="87344"/>
                      <a:pt x="76729" y="155506"/>
                    </a:cubicBezTo>
                    <a:cubicBezTo>
                      <a:pt x="51341" y="163844"/>
                      <a:pt x="25723" y="172495"/>
                      <a:pt x="0" y="181438"/>
                    </a:cubicBezTo>
                    <a:cubicBezTo>
                      <a:pt x="46744" y="184823"/>
                      <a:pt x="121133" y="197361"/>
                      <a:pt x="172996" y="199847"/>
                    </a:cubicBezTo>
                    <a:cubicBezTo>
                      <a:pt x="382644" y="135175"/>
                      <a:pt x="803611" y="62019"/>
                      <a:pt x="1067525" y="57463"/>
                    </a:cubicBezTo>
                    <a:cubicBezTo>
                      <a:pt x="1166633" y="59992"/>
                      <a:pt x="1258784" y="63920"/>
                      <a:pt x="1332358" y="69813"/>
                    </a:cubicBezTo>
                    <a:cubicBezTo>
                      <a:pt x="1504079" y="83583"/>
                      <a:pt x="1606782" y="105461"/>
                      <a:pt x="1652795" y="129596"/>
                    </a:cubicBezTo>
                    <a:cubicBezTo>
                      <a:pt x="1671643" y="121279"/>
                      <a:pt x="1681652" y="112587"/>
                      <a:pt x="1681652" y="103664"/>
                    </a:cubicBezTo>
                    <a:cubicBezTo>
                      <a:pt x="1681652" y="68058"/>
                      <a:pt x="1577089" y="31971"/>
                      <a:pt x="1332358" y="12349"/>
                    </a:cubicBezTo>
                    <a:close/>
                  </a:path>
                </a:pathLst>
              </a:custGeom>
              <a:solidFill>
                <a:srgbClr val="999999"/>
              </a:solidFill>
              <a:ln w="20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09" name="Forma Livre: Forma 108">
                <a:extLst>
                  <a:ext uri="{FF2B5EF4-FFF2-40B4-BE49-F238E27FC236}">
                    <a16:creationId xmlns:a16="http://schemas.microsoft.com/office/drawing/2014/main" id="{258377C3-83AC-9FDB-C68E-0DC516E65AC5}"/>
                  </a:ext>
                </a:extLst>
              </p:cNvPr>
              <p:cNvSpPr/>
              <p:nvPr/>
            </p:nvSpPr>
            <p:spPr>
              <a:xfrm>
                <a:off x="6562383" y="1666226"/>
                <a:ext cx="2604974" cy="1590587"/>
              </a:xfrm>
              <a:custGeom>
                <a:avLst/>
                <a:gdLst>
                  <a:gd name="connsiteX0" fmla="*/ 2604975 w 2604974"/>
                  <a:gd name="connsiteY0" fmla="*/ 0 h 1590587"/>
                  <a:gd name="connsiteX1" fmla="*/ 2569661 w 2604974"/>
                  <a:gd name="connsiteY1" fmla="*/ 58132 h 1590587"/>
                  <a:gd name="connsiteX2" fmla="*/ 2438414 w 2604974"/>
                  <a:gd name="connsiteY2" fmla="*/ 274153 h 1590587"/>
                  <a:gd name="connsiteX3" fmla="*/ 1395108 w 2604974"/>
                  <a:gd name="connsiteY3" fmla="*/ 441967 h 1590587"/>
                  <a:gd name="connsiteX4" fmla="*/ 631450 w 2604974"/>
                  <a:gd name="connsiteY4" fmla="*/ 925496 h 1590587"/>
                  <a:gd name="connsiteX5" fmla="*/ 525404 w 2604974"/>
                  <a:gd name="connsiteY5" fmla="*/ 1067775 h 1590587"/>
                  <a:gd name="connsiteX6" fmla="*/ 483612 w 2604974"/>
                  <a:gd name="connsiteY6" fmla="*/ 1257802 h 1590587"/>
                  <a:gd name="connsiteX7" fmla="*/ 483612 w 2604974"/>
                  <a:gd name="connsiteY7" fmla="*/ 1257843 h 1590587"/>
                  <a:gd name="connsiteX8" fmla="*/ 517296 w 2604974"/>
                  <a:gd name="connsiteY8" fmla="*/ 1364621 h 1590587"/>
                  <a:gd name="connsiteX9" fmla="*/ 541953 w 2604974"/>
                  <a:gd name="connsiteY9" fmla="*/ 1399099 h 1590587"/>
                  <a:gd name="connsiteX10" fmla="*/ 914233 w 2604974"/>
                  <a:gd name="connsiteY10" fmla="*/ 1587621 h 1590587"/>
                  <a:gd name="connsiteX11" fmla="*/ 120276 w 2604974"/>
                  <a:gd name="connsiteY11" fmla="*/ 1590588 h 1590587"/>
                  <a:gd name="connsiteX12" fmla="*/ 230 w 2604974"/>
                  <a:gd name="connsiteY12" fmla="*/ 1303605 h 1590587"/>
                  <a:gd name="connsiteX13" fmla="*/ 230 w 2604974"/>
                  <a:gd name="connsiteY13" fmla="*/ 1303605 h 1590587"/>
                  <a:gd name="connsiteX14" fmla="*/ 125 w 2604974"/>
                  <a:gd name="connsiteY14" fmla="*/ 1299907 h 1590587"/>
                  <a:gd name="connsiteX15" fmla="*/ 0 w 2604974"/>
                  <a:gd name="connsiteY15" fmla="*/ 1286575 h 1590587"/>
                  <a:gd name="connsiteX16" fmla="*/ 42690 w 2604974"/>
                  <a:gd name="connsiteY16" fmla="*/ 1067775 h 1590587"/>
                  <a:gd name="connsiteX17" fmla="*/ 257959 w 2604974"/>
                  <a:gd name="connsiteY17" fmla="*/ 776948 h 1590587"/>
                  <a:gd name="connsiteX18" fmla="*/ 805366 w 2604974"/>
                  <a:gd name="connsiteY18" fmla="*/ 343401 h 1590587"/>
                  <a:gd name="connsiteX19" fmla="*/ 1789767 w 2604974"/>
                  <a:gd name="connsiteY19" fmla="*/ 61768 h 1590587"/>
                  <a:gd name="connsiteX20" fmla="*/ 2604975 w 2604974"/>
                  <a:gd name="connsiteY20" fmla="*/ 0 h 1590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604974" h="1590587">
                    <a:moveTo>
                      <a:pt x="2604975" y="0"/>
                    </a:moveTo>
                    <a:lnTo>
                      <a:pt x="2569661" y="58132"/>
                    </a:lnTo>
                    <a:lnTo>
                      <a:pt x="2438414" y="274153"/>
                    </a:lnTo>
                    <a:cubicBezTo>
                      <a:pt x="2135989" y="272606"/>
                      <a:pt x="1610105" y="371339"/>
                      <a:pt x="1395108" y="441967"/>
                    </a:cubicBezTo>
                    <a:cubicBezTo>
                      <a:pt x="1046545" y="556455"/>
                      <a:pt x="821999" y="727675"/>
                      <a:pt x="631450" y="925496"/>
                    </a:cubicBezTo>
                    <a:cubicBezTo>
                      <a:pt x="583014" y="975792"/>
                      <a:pt x="548765" y="1023371"/>
                      <a:pt x="525404" y="1067775"/>
                    </a:cubicBezTo>
                    <a:cubicBezTo>
                      <a:pt x="487248" y="1140284"/>
                      <a:pt x="478117" y="1204308"/>
                      <a:pt x="483612" y="1257802"/>
                    </a:cubicBezTo>
                    <a:lnTo>
                      <a:pt x="483612" y="1257843"/>
                    </a:lnTo>
                    <a:cubicBezTo>
                      <a:pt x="488000" y="1300450"/>
                      <a:pt x="501645" y="1336370"/>
                      <a:pt x="517296" y="1364621"/>
                    </a:cubicBezTo>
                    <a:cubicBezTo>
                      <a:pt x="523899" y="1376531"/>
                      <a:pt x="532237" y="1388024"/>
                      <a:pt x="541953" y="1399099"/>
                    </a:cubicBezTo>
                    <a:cubicBezTo>
                      <a:pt x="646976" y="1518560"/>
                      <a:pt x="914233" y="1587621"/>
                      <a:pt x="914233" y="1587621"/>
                    </a:cubicBezTo>
                    <a:lnTo>
                      <a:pt x="120276" y="1590588"/>
                    </a:lnTo>
                    <a:cubicBezTo>
                      <a:pt x="120276" y="1590588"/>
                      <a:pt x="5015" y="1436001"/>
                      <a:pt x="230" y="1303605"/>
                    </a:cubicBezTo>
                    <a:lnTo>
                      <a:pt x="230" y="1303605"/>
                    </a:lnTo>
                    <a:cubicBezTo>
                      <a:pt x="188" y="1302351"/>
                      <a:pt x="146" y="1301119"/>
                      <a:pt x="125" y="1299907"/>
                    </a:cubicBezTo>
                    <a:cubicBezTo>
                      <a:pt x="42" y="1295477"/>
                      <a:pt x="0" y="1291026"/>
                      <a:pt x="0" y="1286575"/>
                    </a:cubicBezTo>
                    <a:cubicBezTo>
                      <a:pt x="167" y="1214192"/>
                      <a:pt x="13791" y="1140409"/>
                      <a:pt x="42690" y="1067775"/>
                    </a:cubicBezTo>
                    <a:cubicBezTo>
                      <a:pt x="83019" y="966347"/>
                      <a:pt x="153145" y="867113"/>
                      <a:pt x="257959" y="776948"/>
                    </a:cubicBezTo>
                    <a:cubicBezTo>
                      <a:pt x="341521" y="705087"/>
                      <a:pt x="534661" y="468797"/>
                      <a:pt x="805366" y="343401"/>
                    </a:cubicBezTo>
                    <a:cubicBezTo>
                      <a:pt x="1050181" y="229979"/>
                      <a:pt x="1610168" y="86738"/>
                      <a:pt x="1789767" y="61768"/>
                    </a:cubicBezTo>
                    <a:cubicBezTo>
                      <a:pt x="2234011" y="0"/>
                      <a:pt x="2604975" y="0"/>
                      <a:pt x="2604975" y="0"/>
                    </a:cubicBezTo>
                    <a:close/>
                  </a:path>
                </a:pathLst>
              </a:custGeom>
              <a:solidFill>
                <a:srgbClr val="B3B3B3"/>
              </a:solidFill>
              <a:ln w="20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10" name="Forma Livre: Forma 109">
                <a:extLst>
                  <a:ext uri="{FF2B5EF4-FFF2-40B4-BE49-F238E27FC236}">
                    <a16:creationId xmlns:a16="http://schemas.microsoft.com/office/drawing/2014/main" id="{1D598073-D25F-098B-3510-7C6796B38520}"/>
                  </a:ext>
                </a:extLst>
              </p:cNvPr>
              <p:cNvSpPr/>
              <p:nvPr/>
            </p:nvSpPr>
            <p:spPr>
              <a:xfrm>
                <a:off x="6027232" y="665296"/>
                <a:ext cx="5887525" cy="1429021"/>
              </a:xfrm>
              <a:custGeom>
                <a:avLst/>
                <a:gdLst>
                  <a:gd name="connsiteX0" fmla="*/ 1662897 w 5887525"/>
                  <a:gd name="connsiteY0" fmla="*/ 1429022 h 1429021"/>
                  <a:gd name="connsiteX1" fmla="*/ 833940 w 5887525"/>
                  <a:gd name="connsiteY1" fmla="*/ 1044435 h 1429021"/>
                  <a:gd name="connsiteX2" fmla="*/ 1079717 w 5887525"/>
                  <a:gd name="connsiteY2" fmla="*/ 646767 h 1429021"/>
                  <a:gd name="connsiteX3" fmla="*/ 5887526 w 5887525"/>
                  <a:gd name="connsiteY3" fmla="*/ 235496 h 1429021"/>
                  <a:gd name="connsiteX4" fmla="*/ 5455798 w 5887525"/>
                  <a:gd name="connsiteY4" fmla="*/ 0 h 1429021"/>
                  <a:gd name="connsiteX5" fmla="*/ 824871 w 5887525"/>
                  <a:gd name="connsiteY5" fmla="*/ 339097 h 1429021"/>
                  <a:gd name="connsiteX6" fmla="*/ 45625 w 5887525"/>
                  <a:gd name="connsiteY6" fmla="*/ 787312 h 1429021"/>
                  <a:gd name="connsiteX7" fmla="*/ 237846 w 5887525"/>
                  <a:gd name="connsiteY7" fmla="*/ 1414896 h 1429021"/>
                  <a:gd name="connsiteX8" fmla="*/ 1662897 w 5887525"/>
                  <a:gd name="connsiteY8" fmla="*/ 1429022 h 1429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7525" h="1429021">
                    <a:moveTo>
                      <a:pt x="1662897" y="1429022"/>
                    </a:moveTo>
                    <a:cubicBezTo>
                      <a:pt x="1662897" y="1429022"/>
                      <a:pt x="945837" y="1237094"/>
                      <a:pt x="833940" y="1044435"/>
                    </a:cubicBezTo>
                    <a:cubicBezTo>
                      <a:pt x="761139" y="919081"/>
                      <a:pt x="809743" y="775589"/>
                      <a:pt x="1079717" y="646767"/>
                    </a:cubicBezTo>
                    <a:cubicBezTo>
                      <a:pt x="1566150" y="414677"/>
                      <a:pt x="4306216" y="284726"/>
                      <a:pt x="5887526" y="235496"/>
                    </a:cubicBezTo>
                    <a:lnTo>
                      <a:pt x="5455798" y="0"/>
                    </a:lnTo>
                    <a:cubicBezTo>
                      <a:pt x="4214316" y="0"/>
                      <a:pt x="1390416" y="204570"/>
                      <a:pt x="824871" y="339097"/>
                    </a:cubicBezTo>
                    <a:cubicBezTo>
                      <a:pt x="463980" y="424937"/>
                      <a:pt x="167845" y="552652"/>
                      <a:pt x="45625" y="787312"/>
                    </a:cubicBezTo>
                    <a:cubicBezTo>
                      <a:pt x="-124989" y="1114916"/>
                      <a:pt x="237846" y="1414896"/>
                      <a:pt x="237846" y="1414896"/>
                    </a:cubicBezTo>
                    <a:lnTo>
                      <a:pt x="1662897" y="1429022"/>
                    </a:lnTo>
                    <a:close/>
                  </a:path>
                </a:pathLst>
              </a:custGeom>
              <a:solidFill>
                <a:srgbClr val="B3B3B3"/>
              </a:solidFill>
              <a:ln w="20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11" name="Forma Livre: Forma 110">
                <a:extLst>
                  <a:ext uri="{FF2B5EF4-FFF2-40B4-BE49-F238E27FC236}">
                    <a16:creationId xmlns:a16="http://schemas.microsoft.com/office/drawing/2014/main" id="{C406F959-36DA-8777-762B-0C525C2F6165}"/>
                  </a:ext>
                </a:extLst>
              </p:cNvPr>
              <p:cNvSpPr/>
              <p:nvPr/>
            </p:nvSpPr>
            <p:spPr>
              <a:xfrm>
                <a:off x="10143651" y="705604"/>
                <a:ext cx="476716" cy="247259"/>
              </a:xfrm>
              <a:custGeom>
                <a:avLst/>
                <a:gdLst>
                  <a:gd name="connsiteX0" fmla="*/ 0 w 476716"/>
                  <a:gd name="connsiteY0" fmla="*/ 1128 h 247259"/>
                  <a:gd name="connsiteX1" fmla="*/ 428489 w 476716"/>
                  <a:gd name="connsiteY1" fmla="*/ 247260 h 247259"/>
                  <a:gd name="connsiteX2" fmla="*/ 476717 w 476716"/>
                  <a:gd name="connsiteY2" fmla="*/ 245024 h 247259"/>
                  <a:gd name="connsiteX3" fmla="*/ 38929 w 476716"/>
                  <a:gd name="connsiteY3" fmla="*/ 0 h 247259"/>
                  <a:gd name="connsiteX4" fmla="*/ 0 w 476716"/>
                  <a:gd name="connsiteY4" fmla="*/ 1128 h 247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6716" h="247259">
                    <a:moveTo>
                      <a:pt x="0" y="1128"/>
                    </a:moveTo>
                    <a:lnTo>
                      <a:pt x="428489" y="247260"/>
                    </a:lnTo>
                    <a:lnTo>
                      <a:pt x="476717" y="245024"/>
                    </a:lnTo>
                    <a:lnTo>
                      <a:pt x="38929" y="0"/>
                    </a:lnTo>
                    <a:lnTo>
                      <a:pt x="0" y="1128"/>
                    </a:lnTo>
                    <a:close/>
                  </a:path>
                </a:pathLst>
              </a:custGeom>
              <a:solidFill>
                <a:srgbClr val="FFFFFF"/>
              </a:solidFill>
              <a:ln w="20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12" name="Forma Livre: Forma 111">
                <a:extLst>
                  <a:ext uri="{FF2B5EF4-FFF2-40B4-BE49-F238E27FC236}">
                    <a16:creationId xmlns:a16="http://schemas.microsoft.com/office/drawing/2014/main" id="{46F030A7-910E-6A0D-8B04-B597FC921610}"/>
                  </a:ext>
                </a:extLst>
              </p:cNvPr>
              <p:cNvSpPr/>
              <p:nvPr/>
            </p:nvSpPr>
            <p:spPr>
              <a:xfrm>
                <a:off x="6562383" y="2734001"/>
                <a:ext cx="560968" cy="331323"/>
              </a:xfrm>
              <a:custGeom>
                <a:avLst/>
                <a:gdLst>
                  <a:gd name="connsiteX0" fmla="*/ 517296 w 560968"/>
                  <a:gd name="connsiteY0" fmla="*/ 296846 h 331323"/>
                  <a:gd name="connsiteX1" fmla="*/ 541953 w 560968"/>
                  <a:gd name="connsiteY1" fmla="*/ 331324 h 331323"/>
                  <a:gd name="connsiteX2" fmla="*/ 503630 w 560968"/>
                  <a:gd name="connsiteY2" fmla="*/ 326392 h 331323"/>
                  <a:gd name="connsiteX3" fmla="*/ 961 w 560968"/>
                  <a:gd name="connsiteY3" fmla="*/ 219176 h 331323"/>
                  <a:gd name="connsiteX4" fmla="*/ 0 w 560968"/>
                  <a:gd name="connsiteY4" fmla="*/ 218800 h 331323"/>
                  <a:gd name="connsiteX5" fmla="*/ 42690 w 560968"/>
                  <a:gd name="connsiteY5" fmla="*/ 0 h 331323"/>
                  <a:gd name="connsiteX6" fmla="*/ 560969 w 560968"/>
                  <a:gd name="connsiteY6" fmla="*/ 0 h 331323"/>
                  <a:gd name="connsiteX7" fmla="*/ 483612 w 560968"/>
                  <a:gd name="connsiteY7" fmla="*/ 190027 h 331323"/>
                  <a:gd name="connsiteX8" fmla="*/ 483612 w 560968"/>
                  <a:gd name="connsiteY8" fmla="*/ 190068 h 331323"/>
                  <a:gd name="connsiteX9" fmla="*/ 517296 w 560968"/>
                  <a:gd name="connsiteY9" fmla="*/ 296846 h 331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0968" h="331323">
                    <a:moveTo>
                      <a:pt x="517296" y="296846"/>
                    </a:moveTo>
                    <a:cubicBezTo>
                      <a:pt x="523899" y="308756"/>
                      <a:pt x="532237" y="320249"/>
                      <a:pt x="541953" y="331324"/>
                    </a:cubicBezTo>
                    <a:cubicBezTo>
                      <a:pt x="531317" y="330007"/>
                      <a:pt x="518404" y="328357"/>
                      <a:pt x="503630" y="326392"/>
                    </a:cubicBezTo>
                    <a:cubicBezTo>
                      <a:pt x="383354" y="310344"/>
                      <a:pt x="139876" y="273171"/>
                      <a:pt x="961" y="219176"/>
                    </a:cubicBezTo>
                    <a:cubicBezTo>
                      <a:pt x="648" y="219072"/>
                      <a:pt x="313" y="218946"/>
                      <a:pt x="0" y="218800"/>
                    </a:cubicBezTo>
                    <a:cubicBezTo>
                      <a:pt x="167" y="146417"/>
                      <a:pt x="13791" y="72634"/>
                      <a:pt x="42690" y="0"/>
                    </a:cubicBezTo>
                    <a:lnTo>
                      <a:pt x="560969" y="0"/>
                    </a:lnTo>
                    <a:cubicBezTo>
                      <a:pt x="511195" y="70607"/>
                      <a:pt x="489150" y="134485"/>
                      <a:pt x="483612" y="190027"/>
                    </a:cubicBezTo>
                    <a:lnTo>
                      <a:pt x="483612" y="190068"/>
                    </a:lnTo>
                    <a:cubicBezTo>
                      <a:pt x="488000" y="232675"/>
                      <a:pt x="501645" y="268595"/>
                      <a:pt x="517296" y="296846"/>
                    </a:cubicBez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20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sp>
          <p:nvSpPr>
            <p:cNvPr id="113" name="Forma Livre: Forma 112">
              <a:extLst>
                <a:ext uri="{FF2B5EF4-FFF2-40B4-BE49-F238E27FC236}">
                  <a16:creationId xmlns:a16="http://schemas.microsoft.com/office/drawing/2014/main" id="{96BAAF7C-368F-6E5C-B626-FBD294DCC3F8}"/>
                </a:ext>
              </a:extLst>
            </p:cNvPr>
            <p:cNvSpPr/>
            <p:nvPr/>
          </p:nvSpPr>
          <p:spPr>
            <a:xfrm>
              <a:off x="6266060" y="2069264"/>
              <a:ext cx="4657673" cy="974266"/>
            </a:xfrm>
            <a:custGeom>
              <a:avLst/>
              <a:gdLst>
                <a:gd name="connsiteX0" fmla="*/ 4657088 w 4657673"/>
                <a:gd name="connsiteY0" fmla="*/ 21 h 974266"/>
                <a:gd name="connsiteX1" fmla="*/ 3484353 w 4657673"/>
                <a:gd name="connsiteY1" fmla="*/ 313646 h 974266"/>
                <a:gd name="connsiteX2" fmla="*/ 2325535 w 4657673"/>
                <a:gd name="connsiteY2" fmla="*/ 364924 h 974266"/>
                <a:gd name="connsiteX3" fmla="*/ 1166717 w 4657673"/>
                <a:gd name="connsiteY3" fmla="*/ 313646 h 974266"/>
                <a:gd name="connsiteX4" fmla="*/ 0 w 4657673"/>
                <a:gd name="connsiteY4" fmla="*/ 12621 h 974266"/>
                <a:gd name="connsiteX5" fmla="*/ 218528 w 4657673"/>
                <a:gd name="connsiteY5" fmla="*/ 638262 h 974266"/>
                <a:gd name="connsiteX6" fmla="*/ 220848 w 4657673"/>
                <a:gd name="connsiteY6" fmla="*/ 637510 h 974266"/>
                <a:gd name="connsiteX7" fmla="*/ 2325535 w 4657673"/>
                <a:gd name="connsiteY7" fmla="*/ 974266 h 974266"/>
                <a:gd name="connsiteX8" fmla="*/ 4424058 w 4657673"/>
                <a:gd name="connsiteY8" fmla="*/ 650402 h 974266"/>
                <a:gd name="connsiteX9" fmla="*/ 4433879 w 4657673"/>
                <a:gd name="connsiteY9" fmla="*/ 623050 h 974266"/>
                <a:gd name="connsiteX10" fmla="*/ 4657673 w 4657673"/>
                <a:gd name="connsiteY10" fmla="*/ 188 h 974266"/>
                <a:gd name="connsiteX11" fmla="*/ 4657088 w 4657673"/>
                <a:gd name="connsiteY11" fmla="*/ 0 h 974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657673" h="974266">
                  <a:moveTo>
                    <a:pt x="4657088" y="21"/>
                  </a:moveTo>
                  <a:cubicBezTo>
                    <a:pt x="4606040" y="134444"/>
                    <a:pt x="4146980" y="250353"/>
                    <a:pt x="3484353" y="313646"/>
                  </a:cubicBezTo>
                  <a:cubicBezTo>
                    <a:pt x="3142832" y="346264"/>
                    <a:pt x="2747233" y="364924"/>
                    <a:pt x="2325535" y="364924"/>
                  </a:cubicBezTo>
                  <a:cubicBezTo>
                    <a:pt x="1903837" y="364924"/>
                    <a:pt x="1508238" y="346285"/>
                    <a:pt x="1166717" y="313646"/>
                  </a:cubicBezTo>
                  <a:cubicBezTo>
                    <a:pt x="499995" y="249955"/>
                    <a:pt x="135426" y="180038"/>
                    <a:pt x="0" y="12621"/>
                  </a:cubicBezTo>
                  <a:lnTo>
                    <a:pt x="218528" y="638262"/>
                  </a:lnTo>
                  <a:lnTo>
                    <a:pt x="220848" y="637510"/>
                  </a:lnTo>
                  <a:cubicBezTo>
                    <a:pt x="290681" y="825488"/>
                    <a:pt x="1206294" y="974266"/>
                    <a:pt x="2325535" y="974266"/>
                  </a:cubicBezTo>
                  <a:cubicBezTo>
                    <a:pt x="3444777" y="974266"/>
                    <a:pt x="4318158" y="832259"/>
                    <a:pt x="4424058" y="650402"/>
                  </a:cubicBezTo>
                  <a:lnTo>
                    <a:pt x="4433879" y="623050"/>
                  </a:lnTo>
                  <a:lnTo>
                    <a:pt x="4657673" y="188"/>
                  </a:lnTo>
                  <a:lnTo>
                    <a:pt x="4657088" y="0"/>
                  </a:lnTo>
                  <a:close/>
                </a:path>
              </a:pathLst>
            </a:custGeom>
            <a:solidFill>
              <a:srgbClr val="FF9F52"/>
            </a:solidFill>
            <a:ln w="20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4" name="Forma Livre: Forma 113">
              <a:extLst>
                <a:ext uri="{FF2B5EF4-FFF2-40B4-BE49-F238E27FC236}">
                  <a16:creationId xmlns:a16="http://schemas.microsoft.com/office/drawing/2014/main" id="{0AD77CF0-8D6C-E6A2-CFED-98B424F3CB87}"/>
                </a:ext>
              </a:extLst>
            </p:cNvPr>
            <p:cNvSpPr/>
            <p:nvPr/>
          </p:nvSpPr>
          <p:spPr>
            <a:xfrm>
              <a:off x="6265098" y="1666226"/>
              <a:ext cx="4662813" cy="768004"/>
            </a:xfrm>
            <a:custGeom>
              <a:avLst/>
              <a:gdLst>
                <a:gd name="connsiteX0" fmla="*/ 3023935 w 4662813"/>
                <a:gd name="connsiteY0" fmla="*/ 5746 h 768004"/>
                <a:gd name="connsiteX1" fmla="*/ 2902259 w 4662813"/>
                <a:gd name="connsiteY1" fmla="*/ 0 h 768004"/>
                <a:gd name="connsiteX2" fmla="*/ 2467125 w 4662813"/>
                <a:gd name="connsiteY2" fmla="*/ 289804 h 768004"/>
                <a:gd name="connsiteX3" fmla="*/ 2968645 w 4662813"/>
                <a:gd name="connsiteY3" fmla="*/ 286711 h 768004"/>
                <a:gd name="connsiteX4" fmla="*/ 3317960 w 4662813"/>
                <a:gd name="connsiteY4" fmla="*/ 378026 h 768004"/>
                <a:gd name="connsiteX5" fmla="*/ 2326496 w 4662813"/>
                <a:gd name="connsiteY5" fmla="*/ 485806 h 768004"/>
                <a:gd name="connsiteX6" fmla="*/ 2248764 w 4662813"/>
                <a:gd name="connsiteY6" fmla="*/ 485472 h 768004"/>
                <a:gd name="connsiteX7" fmla="*/ 1584236 w 4662813"/>
                <a:gd name="connsiteY7" fmla="*/ 441444 h 768004"/>
                <a:gd name="connsiteX8" fmla="*/ 1092850 w 4662813"/>
                <a:gd name="connsiteY8" fmla="*/ 322819 h 768004"/>
                <a:gd name="connsiteX9" fmla="*/ 0 w 4662813"/>
                <a:gd name="connsiteY9" fmla="*/ 413967 h 768004"/>
                <a:gd name="connsiteX10" fmla="*/ 959640 w 4662813"/>
                <a:gd name="connsiteY10" fmla="*/ 694325 h 768004"/>
                <a:gd name="connsiteX11" fmla="*/ 1417195 w 4662813"/>
                <a:gd name="connsiteY11" fmla="*/ 737350 h 768004"/>
                <a:gd name="connsiteX12" fmla="*/ 2326517 w 4662813"/>
                <a:gd name="connsiteY12" fmla="*/ 768004 h 768004"/>
                <a:gd name="connsiteX13" fmla="*/ 4662814 w 4662813"/>
                <a:gd name="connsiteY13" fmla="*/ 378047 h 768004"/>
                <a:gd name="connsiteX14" fmla="*/ 3023977 w 4662813"/>
                <a:gd name="connsiteY14" fmla="*/ 5767 h 768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662813" h="768004">
                  <a:moveTo>
                    <a:pt x="3023935" y="5746"/>
                  </a:moveTo>
                  <a:cubicBezTo>
                    <a:pt x="2983815" y="3636"/>
                    <a:pt x="2943257" y="1734"/>
                    <a:pt x="2902259" y="0"/>
                  </a:cubicBezTo>
                  <a:lnTo>
                    <a:pt x="2467125" y="289804"/>
                  </a:lnTo>
                  <a:cubicBezTo>
                    <a:pt x="2703770" y="274362"/>
                    <a:pt x="2804132" y="273505"/>
                    <a:pt x="2968645" y="286711"/>
                  </a:cubicBezTo>
                  <a:cubicBezTo>
                    <a:pt x="3213377" y="306332"/>
                    <a:pt x="3317960" y="342419"/>
                    <a:pt x="3317960" y="378026"/>
                  </a:cubicBezTo>
                  <a:cubicBezTo>
                    <a:pt x="3317960" y="437537"/>
                    <a:pt x="2874050" y="485806"/>
                    <a:pt x="2326496" y="485806"/>
                  </a:cubicBezTo>
                  <a:cubicBezTo>
                    <a:pt x="2300335" y="485806"/>
                    <a:pt x="2274403" y="485702"/>
                    <a:pt x="2248764" y="485472"/>
                  </a:cubicBezTo>
                  <a:cubicBezTo>
                    <a:pt x="1980566" y="483215"/>
                    <a:pt x="1750295" y="461463"/>
                    <a:pt x="1584236" y="441444"/>
                  </a:cubicBezTo>
                  <a:cubicBezTo>
                    <a:pt x="1380648" y="416913"/>
                    <a:pt x="1211392" y="367850"/>
                    <a:pt x="1092850" y="322819"/>
                  </a:cubicBezTo>
                  <a:lnTo>
                    <a:pt x="0" y="413967"/>
                  </a:lnTo>
                  <a:cubicBezTo>
                    <a:pt x="111187" y="574530"/>
                    <a:pt x="386990" y="625244"/>
                    <a:pt x="959640" y="694325"/>
                  </a:cubicBezTo>
                  <a:cubicBezTo>
                    <a:pt x="1101083" y="711376"/>
                    <a:pt x="1254437" y="725857"/>
                    <a:pt x="1417195" y="737350"/>
                  </a:cubicBezTo>
                  <a:cubicBezTo>
                    <a:pt x="1696697" y="757096"/>
                    <a:pt x="2003970" y="768004"/>
                    <a:pt x="2326517" y="768004"/>
                  </a:cubicBezTo>
                  <a:cubicBezTo>
                    <a:pt x="3616812" y="768004"/>
                    <a:pt x="4662814" y="593420"/>
                    <a:pt x="4662814" y="378047"/>
                  </a:cubicBezTo>
                  <a:cubicBezTo>
                    <a:pt x="4662814" y="203232"/>
                    <a:pt x="3973586" y="55269"/>
                    <a:pt x="3023977" y="5767"/>
                  </a:cubicBezTo>
                  <a:close/>
                </a:path>
              </a:pathLst>
            </a:custGeom>
            <a:solidFill>
              <a:srgbClr val="F38935"/>
            </a:solidFill>
            <a:ln w="20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115" name="Gráfico 3">
            <a:extLst>
              <a:ext uri="{FF2B5EF4-FFF2-40B4-BE49-F238E27FC236}">
                <a16:creationId xmlns:a16="http://schemas.microsoft.com/office/drawing/2014/main" id="{50604D9C-423D-2867-FA60-C2E5EB32610B}"/>
              </a:ext>
            </a:extLst>
          </p:cNvPr>
          <p:cNvGrpSpPr/>
          <p:nvPr/>
        </p:nvGrpSpPr>
        <p:grpSpPr>
          <a:xfrm>
            <a:off x="6687604" y="779652"/>
            <a:ext cx="3945167" cy="5947945"/>
            <a:chOff x="6382804" y="817752"/>
            <a:chExt cx="3945167" cy="5947945"/>
          </a:xfrm>
          <a:solidFill>
            <a:srgbClr val="FFFFFF"/>
          </a:solidFill>
        </p:grpSpPr>
        <p:grpSp>
          <p:nvGrpSpPr>
            <p:cNvPr id="603" name="Gráfico 3">
              <a:extLst>
                <a:ext uri="{FF2B5EF4-FFF2-40B4-BE49-F238E27FC236}">
                  <a16:creationId xmlns:a16="http://schemas.microsoft.com/office/drawing/2014/main" id="{A5757DB4-FCE2-6692-F7C2-C70DC10E2CB0}"/>
                </a:ext>
              </a:extLst>
            </p:cNvPr>
            <p:cNvGrpSpPr/>
            <p:nvPr/>
          </p:nvGrpSpPr>
          <p:grpSpPr>
            <a:xfrm>
              <a:off x="7191660" y="6443443"/>
              <a:ext cx="690188" cy="322254"/>
              <a:chOff x="7191660" y="6443443"/>
              <a:chExt cx="690188" cy="322254"/>
            </a:xfrm>
            <a:solidFill>
              <a:srgbClr val="FFFFFF"/>
            </a:solidFill>
          </p:grpSpPr>
          <p:sp>
            <p:nvSpPr>
              <p:cNvPr id="604" name="Forma Livre: Forma 603">
                <a:extLst>
                  <a:ext uri="{FF2B5EF4-FFF2-40B4-BE49-F238E27FC236}">
                    <a16:creationId xmlns:a16="http://schemas.microsoft.com/office/drawing/2014/main" id="{2E61E3F2-DB8D-B411-13B0-93391289DDC5}"/>
                  </a:ext>
                </a:extLst>
              </p:cNvPr>
              <p:cNvSpPr/>
              <p:nvPr/>
            </p:nvSpPr>
            <p:spPr>
              <a:xfrm>
                <a:off x="7848268" y="6443443"/>
                <a:ext cx="33579" cy="37152"/>
              </a:xfrm>
              <a:custGeom>
                <a:avLst/>
                <a:gdLst>
                  <a:gd name="connsiteX0" fmla="*/ 6311 w 33579"/>
                  <a:gd name="connsiteY0" fmla="*/ 37153 h 37152"/>
                  <a:gd name="connsiteX1" fmla="*/ 0 w 33579"/>
                  <a:gd name="connsiteY1" fmla="*/ 31678 h 37152"/>
                  <a:gd name="connsiteX2" fmla="*/ 27227 w 33579"/>
                  <a:gd name="connsiteY2" fmla="*/ 0 h 37152"/>
                  <a:gd name="connsiteX3" fmla="*/ 33580 w 33579"/>
                  <a:gd name="connsiteY3" fmla="*/ 5412 h 37152"/>
                  <a:gd name="connsiteX4" fmla="*/ 6311 w 33579"/>
                  <a:gd name="connsiteY4" fmla="*/ 37132 h 37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579" h="37152">
                    <a:moveTo>
                      <a:pt x="6311" y="37153"/>
                    </a:moveTo>
                    <a:lnTo>
                      <a:pt x="0" y="31678"/>
                    </a:lnTo>
                    <a:cubicBezTo>
                      <a:pt x="8902" y="21418"/>
                      <a:pt x="18054" y="10762"/>
                      <a:pt x="27227" y="0"/>
                    </a:cubicBezTo>
                    <a:lnTo>
                      <a:pt x="33580" y="5412"/>
                    </a:lnTo>
                    <a:cubicBezTo>
                      <a:pt x="24406" y="16194"/>
                      <a:pt x="15233" y="26851"/>
                      <a:pt x="6311" y="371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05" name="Forma Livre: Forma 604">
                <a:extLst>
                  <a:ext uri="{FF2B5EF4-FFF2-40B4-BE49-F238E27FC236}">
                    <a16:creationId xmlns:a16="http://schemas.microsoft.com/office/drawing/2014/main" id="{2C8874E4-2A94-94E3-34D3-DB3AF2D63408}"/>
                  </a:ext>
                </a:extLst>
              </p:cNvPr>
              <p:cNvSpPr/>
              <p:nvPr/>
            </p:nvSpPr>
            <p:spPr>
              <a:xfrm>
                <a:off x="7312229" y="6534340"/>
                <a:ext cx="489922" cy="221934"/>
              </a:xfrm>
              <a:custGeom>
                <a:avLst/>
                <a:gdLst>
                  <a:gd name="connsiteX0" fmla="*/ 731 w 489922"/>
                  <a:gd name="connsiteY0" fmla="*/ 221934 h 221934"/>
                  <a:gd name="connsiteX1" fmla="*/ 0 w 489922"/>
                  <a:gd name="connsiteY1" fmla="*/ 213618 h 221934"/>
                  <a:gd name="connsiteX2" fmla="*/ 78694 w 489922"/>
                  <a:gd name="connsiteY2" fmla="*/ 206116 h 221934"/>
                  <a:gd name="connsiteX3" fmla="*/ 79550 w 489922"/>
                  <a:gd name="connsiteY3" fmla="*/ 214433 h 221934"/>
                  <a:gd name="connsiteX4" fmla="*/ 710 w 489922"/>
                  <a:gd name="connsiteY4" fmla="*/ 221934 h 221934"/>
                  <a:gd name="connsiteX5" fmla="*/ 158286 w 489922"/>
                  <a:gd name="connsiteY5" fmla="*/ 205155 h 221934"/>
                  <a:gd name="connsiteX6" fmla="*/ 157116 w 489922"/>
                  <a:gd name="connsiteY6" fmla="*/ 196880 h 221934"/>
                  <a:gd name="connsiteX7" fmla="*/ 233782 w 489922"/>
                  <a:gd name="connsiteY7" fmla="*/ 180937 h 221934"/>
                  <a:gd name="connsiteX8" fmla="*/ 236185 w 489922"/>
                  <a:gd name="connsiteY8" fmla="*/ 188940 h 221934"/>
                  <a:gd name="connsiteX9" fmla="*/ 158286 w 489922"/>
                  <a:gd name="connsiteY9" fmla="*/ 205155 h 221934"/>
                  <a:gd name="connsiteX10" fmla="*/ 309592 w 489922"/>
                  <a:gd name="connsiteY10" fmla="*/ 158390 h 221934"/>
                  <a:gd name="connsiteX11" fmla="*/ 306019 w 489922"/>
                  <a:gd name="connsiteY11" fmla="*/ 150847 h 221934"/>
                  <a:gd name="connsiteX12" fmla="*/ 338198 w 489922"/>
                  <a:gd name="connsiteY12" fmla="*/ 136909 h 221934"/>
                  <a:gd name="connsiteX13" fmla="*/ 373220 w 489922"/>
                  <a:gd name="connsiteY13" fmla="*/ 112461 h 221934"/>
                  <a:gd name="connsiteX14" fmla="*/ 378674 w 489922"/>
                  <a:gd name="connsiteY14" fmla="*/ 118793 h 221934"/>
                  <a:gd name="connsiteX15" fmla="*/ 341187 w 489922"/>
                  <a:gd name="connsiteY15" fmla="*/ 144703 h 221934"/>
                  <a:gd name="connsiteX16" fmla="*/ 309613 w 489922"/>
                  <a:gd name="connsiteY16" fmla="*/ 158390 h 221934"/>
                  <a:gd name="connsiteX17" fmla="*/ 435928 w 489922"/>
                  <a:gd name="connsiteY17" fmla="*/ 63628 h 221934"/>
                  <a:gd name="connsiteX18" fmla="*/ 429910 w 489922"/>
                  <a:gd name="connsiteY18" fmla="*/ 57819 h 221934"/>
                  <a:gd name="connsiteX19" fmla="*/ 483717 w 489922"/>
                  <a:gd name="connsiteY19" fmla="*/ 0 h 221934"/>
                  <a:gd name="connsiteX20" fmla="*/ 489923 w 489922"/>
                  <a:gd name="connsiteY20" fmla="*/ 5600 h 221934"/>
                  <a:gd name="connsiteX21" fmla="*/ 435907 w 489922"/>
                  <a:gd name="connsiteY21" fmla="*/ 63628 h 221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489922" h="221934">
                    <a:moveTo>
                      <a:pt x="731" y="221934"/>
                    </a:moveTo>
                    <a:lnTo>
                      <a:pt x="0" y="213618"/>
                    </a:lnTo>
                    <a:cubicBezTo>
                      <a:pt x="28063" y="211173"/>
                      <a:pt x="54538" y="208645"/>
                      <a:pt x="78694" y="206116"/>
                    </a:cubicBezTo>
                    <a:lnTo>
                      <a:pt x="79550" y="214433"/>
                    </a:lnTo>
                    <a:cubicBezTo>
                      <a:pt x="55332" y="216961"/>
                      <a:pt x="28815" y="219490"/>
                      <a:pt x="710" y="221934"/>
                    </a:cubicBezTo>
                    <a:close/>
                    <a:moveTo>
                      <a:pt x="158286" y="205155"/>
                    </a:moveTo>
                    <a:lnTo>
                      <a:pt x="157116" y="196880"/>
                    </a:lnTo>
                    <a:cubicBezTo>
                      <a:pt x="186996" y="192680"/>
                      <a:pt x="212071" y="187477"/>
                      <a:pt x="233782" y="180937"/>
                    </a:cubicBezTo>
                    <a:lnTo>
                      <a:pt x="236185" y="188940"/>
                    </a:lnTo>
                    <a:cubicBezTo>
                      <a:pt x="214077" y="195606"/>
                      <a:pt x="188585" y="200892"/>
                      <a:pt x="158286" y="205155"/>
                    </a:cubicBezTo>
                    <a:close/>
                    <a:moveTo>
                      <a:pt x="309592" y="158390"/>
                    </a:moveTo>
                    <a:lnTo>
                      <a:pt x="306019" y="150847"/>
                    </a:lnTo>
                    <a:cubicBezTo>
                      <a:pt x="314816" y="146668"/>
                      <a:pt x="325494" y="141757"/>
                      <a:pt x="338198" y="136909"/>
                    </a:cubicBezTo>
                    <a:cubicBezTo>
                      <a:pt x="346118" y="133880"/>
                      <a:pt x="357903" y="125647"/>
                      <a:pt x="373220" y="112461"/>
                    </a:cubicBezTo>
                    <a:lnTo>
                      <a:pt x="378674" y="118793"/>
                    </a:lnTo>
                    <a:cubicBezTo>
                      <a:pt x="362396" y="132814"/>
                      <a:pt x="350130" y="141298"/>
                      <a:pt x="341187" y="144703"/>
                    </a:cubicBezTo>
                    <a:cubicBezTo>
                      <a:pt x="328754" y="149468"/>
                      <a:pt x="318243" y="154295"/>
                      <a:pt x="309613" y="158390"/>
                    </a:cubicBezTo>
                    <a:close/>
                    <a:moveTo>
                      <a:pt x="435928" y="63628"/>
                    </a:moveTo>
                    <a:lnTo>
                      <a:pt x="429910" y="57819"/>
                    </a:lnTo>
                    <a:cubicBezTo>
                      <a:pt x="446104" y="41061"/>
                      <a:pt x="464200" y="21606"/>
                      <a:pt x="483717" y="0"/>
                    </a:cubicBezTo>
                    <a:lnTo>
                      <a:pt x="489923" y="5600"/>
                    </a:lnTo>
                    <a:cubicBezTo>
                      <a:pt x="470343" y="27290"/>
                      <a:pt x="452164" y="46807"/>
                      <a:pt x="435907" y="6362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06" name="Forma Livre: Forma 605">
                <a:extLst>
                  <a:ext uri="{FF2B5EF4-FFF2-40B4-BE49-F238E27FC236}">
                    <a16:creationId xmlns:a16="http://schemas.microsoft.com/office/drawing/2014/main" id="{AE01B572-3A1B-EC20-3F7D-EF274241705D}"/>
                  </a:ext>
                </a:extLst>
              </p:cNvPr>
              <p:cNvSpPr/>
              <p:nvPr/>
            </p:nvSpPr>
            <p:spPr>
              <a:xfrm>
                <a:off x="7191660" y="6754373"/>
                <a:ext cx="42272" cy="11325"/>
              </a:xfrm>
              <a:custGeom>
                <a:avLst/>
                <a:gdLst>
                  <a:gd name="connsiteX0" fmla="*/ 543 w 42272"/>
                  <a:gd name="connsiteY0" fmla="*/ 11304 h 11325"/>
                  <a:gd name="connsiteX1" fmla="*/ 0 w 42272"/>
                  <a:gd name="connsiteY1" fmla="*/ 2967 h 11325"/>
                  <a:gd name="connsiteX2" fmla="*/ 41645 w 42272"/>
                  <a:gd name="connsiteY2" fmla="*/ 0 h 11325"/>
                  <a:gd name="connsiteX3" fmla="*/ 42272 w 42272"/>
                  <a:gd name="connsiteY3" fmla="*/ 8337 h 11325"/>
                  <a:gd name="connsiteX4" fmla="*/ 564 w 42272"/>
                  <a:gd name="connsiteY4" fmla="*/ 11325 h 11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272" h="11325">
                    <a:moveTo>
                      <a:pt x="543" y="11304"/>
                    </a:moveTo>
                    <a:lnTo>
                      <a:pt x="0" y="2967"/>
                    </a:lnTo>
                    <a:cubicBezTo>
                      <a:pt x="167" y="2967"/>
                      <a:pt x="16361" y="1881"/>
                      <a:pt x="41645" y="0"/>
                    </a:cubicBezTo>
                    <a:lnTo>
                      <a:pt x="42272" y="8337"/>
                    </a:lnTo>
                    <a:cubicBezTo>
                      <a:pt x="16967" y="10239"/>
                      <a:pt x="711" y="11304"/>
                      <a:pt x="564" y="1132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grpSp>
          <p:nvGrpSpPr>
            <p:cNvPr id="607" name="Gráfico 3">
              <a:extLst>
                <a:ext uri="{FF2B5EF4-FFF2-40B4-BE49-F238E27FC236}">
                  <a16:creationId xmlns:a16="http://schemas.microsoft.com/office/drawing/2014/main" id="{36FADA73-BF1B-CEA0-5C4E-2FC32A245D33}"/>
                </a:ext>
              </a:extLst>
            </p:cNvPr>
            <p:cNvGrpSpPr/>
            <p:nvPr/>
          </p:nvGrpSpPr>
          <p:grpSpPr>
            <a:xfrm>
              <a:off x="7746820" y="5850275"/>
              <a:ext cx="1452256" cy="352721"/>
              <a:chOff x="7746820" y="5850275"/>
              <a:chExt cx="1452256" cy="352721"/>
            </a:xfrm>
            <a:solidFill>
              <a:srgbClr val="FFFFFF"/>
            </a:solidFill>
          </p:grpSpPr>
          <p:sp>
            <p:nvSpPr>
              <p:cNvPr id="608" name="Forma Livre: Forma 607">
                <a:extLst>
                  <a:ext uri="{FF2B5EF4-FFF2-40B4-BE49-F238E27FC236}">
                    <a16:creationId xmlns:a16="http://schemas.microsoft.com/office/drawing/2014/main" id="{5F0CA0F1-6B14-876E-5EEE-A4C8FF71068C}"/>
                  </a:ext>
                </a:extLst>
              </p:cNvPr>
              <p:cNvSpPr/>
              <p:nvPr/>
            </p:nvSpPr>
            <p:spPr>
              <a:xfrm>
                <a:off x="7746820" y="5850275"/>
                <a:ext cx="12787" cy="42543"/>
              </a:xfrm>
              <a:custGeom>
                <a:avLst/>
                <a:gdLst>
                  <a:gd name="connsiteX0" fmla="*/ 2444 w 12787"/>
                  <a:gd name="connsiteY0" fmla="*/ 42544 h 42543"/>
                  <a:gd name="connsiteX1" fmla="*/ 82 w 12787"/>
                  <a:gd name="connsiteY1" fmla="*/ 0 h 42543"/>
                  <a:gd name="connsiteX2" fmla="*/ 10530 w 12787"/>
                  <a:gd name="connsiteY2" fmla="*/ 250 h 42543"/>
                  <a:gd name="connsiteX3" fmla="*/ 12787 w 12787"/>
                  <a:gd name="connsiteY3" fmla="*/ 41081 h 42543"/>
                  <a:gd name="connsiteX4" fmla="*/ 2444 w 12787"/>
                  <a:gd name="connsiteY4" fmla="*/ 42523 h 42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87" h="42543">
                    <a:moveTo>
                      <a:pt x="2444" y="42544"/>
                    </a:moveTo>
                    <a:cubicBezTo>
                      <a:pt x="521" y="28836"/>
                      <a:pt x="-273" y="14522"/>
                      <a:pt x="82" y="0"/>
                    </a:cubicBezTo>
                    <a:lnTo>
                      <a:pt x="10530" y="250"/>
                    </a:lnTo>
                    <a:cubicBezTo>
                      <a:pt x="10196" y="14188"/>
                      <a:pt x="10948" y="27937"/>
                      <a:pt x="12787" y="41081"/>
                    </a:cubicBezTo>
                    <a:lnTo>
                      <a:pt x="2444" y="42523"/>
                    </a:lnTo>
                    <a:close/>
                  </a:path>
                </a:pathLst>
              </a:custGeom>
              <a:solidFill>
                <a:srgbClr val="FFFFFF"/>
              </a:solidFill>
              <a:ln w="20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09" name="Forma Livre: Forma 608">
                <a:extLst>
                  <a:ext uri="{FF2B5EF4-FFF2-40B4-BE49-F238E27FC236}">
                    <a16:creationId xmlns:a16="http://schemas.microsoft.com/office/drawing/2014/main" id="{083AE0FC-0D8E-6303-7A75-CEE65329CD3C}"/>
                  </a:ext>
                </a:extLst>
              </p:cNvPr>
              <p:cNvSpPr/>
              <p:nvPr/>
            </p:nvSpPr>
            <p:spPr>
              <a:xfrm>
                <a:off x="7766921" y="5950888"/>
                <a:ext cx="1432156" cy="252108"/>
              </a:xfrm>
              <a:custGeom>
                <a:avLst/>
                <a:gdLst>
                  <a:gd name="connsiteX0" fmla="*/ 890997 w 1432156"/>
                  <a:gd name="connsiteY0" fmla="*/ 252108 h 252108"/>
                  <a:gd name="connsiteX1" fmla="*/ 825635 w 1432156"/>
                  <a:gd name="connsiteY1" fmla="*/ 251146 h 252108"/>
                  <a:gd name="connsiteX2" fmla="*/ 825969 w 1432156"/>
                  <a:gd name="connsiteY2" fmla="*/ 240699 h 252108"/>
                  <a:gd name="connsiteX3" fmla="*/ 910514 w 1432156"/>
                  <a:gd name="connsiteY3" fmla="*/ 241577 h 252108"/>
                  <a:gd name="connsiteX4" fmla="*/ 910597 w 1432156"/>
                  <a:gd name="connsiteY4" fmla="*/ 252024 h 252108"/>
                  <a:gd name="connsiteX5" fmla="*/ 891018 w 1432156"/>
                  <a:gd name="connsiteY5" fmla="*/ 252108 h 252108"/>
                  <a:gd name="connsiteX6" fmla="*/ 974267 w 1432156"/>
                  <a:gd name="connsiteY6" fmla="*/ 250875 h 252108"/>
                  <a:gd name="connsiteX7" fmla="*/ 973974 w 1432156"/>
                  <a:gd name="connsiteY7" fmla="*/ 240427 h 252108"/>
                  <a:gd name="connsiteX8" fmla="*/ 1058602 w 1432156"/>
                  <a:gd name="connsiteY8" fmla="*/ 236959 h 252108"/>
                  <a:gd name="connsiteX9" fmla="*/ 1059166 w 1432156"/>
                  <a:gd name="connsiteY9" fmla="*/ 247386 h 252108"/>
                  <a:gd name="connsiteX10" fmla="*/ 974288 w 1432156"/>
                  <a:gd name="connsiteY10" fmla="*/ 250875 h 252108"/>
                  <a:gd name="connsiteX11" fmla="*/ 761965 w 1432156"/>
                  <a:gd name="connsiteY11" fmla="*/ 248033 h 252108"/>
                  <a:gd name="connsiteX12" fmla="*/ 677296 w 1432156"/>
                  <a:gd name="connsiteY12" fmla="*/ 241409 h 252108"/>
                  <a:gd name="connsiteX13" fmla="*/ 678257 w 1432156"/>
                  <a:gd name="connsiteY13" fmla="*/ 231003 h 252108"/>
                  <a:gd name="connsiteX14" fmla="*/ 762613 w 1432156"/>
                  <a:gd name="connsiteY14" fmla="*/ 237606 h 252108"/>
                  <a:gd name="connsiteX15" fmla="*/ 761944 w 1432156"/>
                  <a:gd name="connsiteY15" fmla="*/ 248033 h 252108"/>
                  <a:gd name="connsiteX16" fmla="*/ 1122710 w 1432156"/>
                  <a:gd name="connsiteY16" fmla="*/ 243436 h 252108"/>
                  <a:gd name="connsiteX17" fmla="*/ 1121958 w 1432156"/>
                  <a:gd name="connsiteY17" fmla="*/ 233009 h 252108"/>
                  <a:gd name="connsiteX18" fmla="*/ 1206293 w 1432156"/>
                  <a:gd name="connsiteY18" fmla="*/ 225779 h 252108"/>
                  <a:gd name="connsiteX19" fmla="*/ 1207338 w 1432156"/>
                  <a:gd name="connsiteY19" fmla="*/ 236164 h 252108"/>
                  <a:gd name="connsiteX20" fmla="*/ 1122710 w 1432156"/>
                  <a:gd name="connsiteY20" fmla="*/ 243415 h 252108"/>
                  <a:gd name="connsiteX21" fmla="*/ 613939 w 1432156"/>
                  <a:gd name="connsiteY21" fmla="*/ 235036 h 252108"/>
                  <a:gd name="connsiteX22" fmla="*/ 529667 w 1432156"/>
                  <a:gd name="connsiteY22" fmla="*/ 225027 h 252108"/>
                  <a:gd name="connsiteX23" fmla="*/ 531004 w 1432156"/>
                  <a:gd name="connsiteY23" fmla="*/ 214662 h 252108"/>
                  <a:gd name="connsiteX24" fmla="*/ 615068 w 1432156"/>
                  <a:gd name="connsiteY24" fmla="*/ 224651 h 252108"/>
                  <a:gd name="connsiteX25" fmla="*/ 613939 w 1432156"/>
                  <a:gd name="connsiteY25" fmla="*/ 235036 h 252108"/>
                  <a:gd name="connsiteX26" fmla="*/ 1270674 w 1432156"/>
                  <a:gd name="connsiteY26" fmla="*/ 228830 h 252108"/>
                  <a:gd name="connsiteX27" fmla="*/ 1269294 w 1432156"/>
                  <a:gd name="connsiteY27" fmla="*/ 218466 h 252108"/>
                  <a:gd name="connsiteX28" fmla="*/ 1352292 w 1432156"/>
                  <a:gd name="connsiteY28" fmla="*/ 204006 h 252108"/>
                  <a:gd name="connsiteX29" fmla="*/ 1354737 w 1432156"/>
                  <a:gd name="connsiteY29" fmla="*/ 214161 h 252108"/>
                  <a:gd name="connsiteX30" fmla="*/ 1270674 w 1432156"/>
                  <a:gd name="connsiteY30" fmla="*/ 228809 h 252108"/>
                  <a:gd name="connsiteX31" fmla="*/ 466582 w 1432156"/>
                  <a:gd name="connsiteY31" fmla="*/ 216481 h 252108"/>
                  <a:gd name="connsiteX32" fmla="*/ 382665 w 1432156"/>
                  <a:gd name="connsiteY32" fmla="*/ 203776 h 252108"/>
                  <a:gd name="connsiteX33" fmla="*/ 384315 w 1432156"/>
                  <a:gd name="connsiteY33" fmla="*/ 193453 h 252108"/>
                  <a:gd name="connsiteX34" fmla="*/ 468045 w 1432156"/>
                  <a:gd name="connsiteY34" fmla="*/ 206116 h 252108"/>
                  <a:gd name="connsiteX35" fmla="*/ 466582 w 1432156"/>
                  <a:gd name="connsiteY35" fmla="*/ 216460 h 252108"/>
                  <a:gd name="connsiteX36" fmla="*/ 319873 w 1432156"/>
                  <a:gd name="connsiteY36" fmla="*/ 193161 h 252108"/>
                  <a:gd name="connsiteX37" fmla="*/ 284287 w 1432156"/>
                  <a:gd name="connsiteY37" fmla="*/ 186579 h 252108"/>
                  <a:gd name="connsiteX38" fmla="*/ 236520 w 1432156"/>
                  <a:gd name="connsiteY38" fmla="*/ 175295 h 252108"/>
                  <a:gd name="connsiteX39" fmla="*/ 239361 w 1432156"/>
                  <a:gd name="connsiteY39" fmla="*/ 165244 h 252108"/>
                  <a:gd name="connsiteX40" fmla="*/ 286252 w 1432156"/>
                  <a:gd name="connsiteY40" fmla="*/ 176340 h 252108"/>
                  <a:gd name="connsiteX41" fmla="*/ 321691 w 1432156"/>
                  <a:gd name="connsiteY41" fmla="*/ 182901 h 252108"/>
                  <a:gd name="connsiteX42" fmla="*/ 319852 w 1432156"/>
                  <a:gd name="connsiteY42" fmla="*/ 193182 h 252108"/>
                  <a:gd name="connsiteX43" fmla="*/ 1415732 w 1432156"/>
                  <a:gd name="connsiteY43" fmla="*/ 192054 h 252108"/>
                  <a:gd name="connsiteX44" fmla="*/ 1410508 w 1432156"/>
                  <a:gd name="connsiteY44" fmla="*/ 183006 h 252108"/>
                  <a:gd name="connsiteX45" fmla="*/ 1421687 w 1432156"/>
                  <a:gd name="connsiteY45" fmla="*/ 172182 h 252108"/>
                  <a:gd name="connsiteX46" fmla="*/ 1371830 w 1432156"/>
                  <a:gd name="connsiteY46" fmla="*/ 149530 h 252108"/>
                  <a:gd name="connsiteX47" fmla="*/ 1374338 w 1432156"/>
                  <a:gd name="connsiteY47" fmla="*/ 139375 h 252108"/>
                  <a:gd name="connsiteX48" fmla="*/ 1432156 w 1432156"/>
                  <a:gd name="connsiteY48" fmla="*/ 172161 h 252108"/>
                  <a:gd name="connsiteX49" fmla="*/ 1415753 w 1432156"/>
                  <a:gd name="connsiteY49" fmla="*/ 192033 h 252108"/>
                  <a:gd name="connsiteX50" fmla="*/ 175922 w 1432156"/>
                  <a:gd name="connsiteY50" fmla="*/ 154378 h 252108"/>
                  <a:gd name="connsiteX51" fmla="*/ 100007 w 1432156"/>
                  <a:gd name="connsiteY51" fmla="*/ 114843 h 252108"/>
                  <a:gd name="connsiteX52" fmla="*/ 105712 w 1432156"/>
                  <a:gd name="connsiteY52" fmla="*/ 106088 h 252108"/>
                  <a:gd name="connsiteX53" fmla="*/ 179913 w 1432156"/>
                  <a:gd name="connsiteY53" fmla="*/ 144724 h 252108"/>
                  <a:gd name="connsiteX54" fmla="*/ 175922 w 1432156"/>
                  <a:gd name="connsiteY54" fmla="*/ 154378 h 252108"/>
                  <a:gd name="connsiteX55" fmla="*/ 641271 w 1432156"/>
                  <a:gd name="connsiteY55" fmla="*/ 139313 h 252108"/>
                  <a:gd name="connsiteX56" fmla="*/ 637594 w 1432156"/>
                  <a:gd name="connsiteY56" fmla="*/ 129533 h 252108"/>
                  <a:gd name="connsiteX57" fmla="*/ 719317 w 1432156"/>
                  <a:gd name="connsiteY57" fmla="*/ 104772 h 252108"/>
                  <a:gd name="connsiteX58" fmla="*/ 721574 w 1432156"/>
                  <a:gd name="connsiteY58" fmla="*/ 114969 h 252108"/>
                  <a:gd name="connsiteX59" fmla="*/ 641250 w 1432156"/>
                  <a:gd name="connsiteY59" fmla="*/ 139313 h 252108"/>
                  <a:gd name="connsiteX60" fmla="*/ 1309853 w 1432156"/>
                  <a:gd name="connsiteY60" fmla="*/ 137056 h 252108"/>
                  <a:gd name="connsiteX61" fmla="*/ 1226353 w 1432156"/>
                  <a:gd name="connsiteY61" fmla="*/ 123766 h 252108"/>
                  <a:gd name="connsiteX62" fmla="*/ 1227795 w 1432156"/>
                  <a:gd name="connsiteY62" fmla="*/ 113422 h 252108"/>
                  <a:gd name="connsiteX63" fmla="*/ 1311671 w 1432156"/>
                  <a:gd name="connsiteY63" fmla="*/ 126775 h 252108"/>
                  <a:gd name="connsiteX64" fmla="*/ 1309832 w 1432156"/>
                  <a:gd name="connsiteY64" fmla="*/ 137056 h 252108"/>
                  <a:gd name="connsiteX65" fmla="*/ 1163436 w 1432156"/>
                  <a:gd name="connsiteY65" fmla="*/ 115825 h 252108"/>
                  <a:gd name="connsiteX66" fmla="*/ 1079247 w 1432156"/>
                  <a:gd name="connsiteY66" fmla="*/ 107989 h 252108"/>
                  <a:gd name="connsiteX67" fmla="*/ 1080020 w 1432156"/>
                  <a:gd name="connsiteY67" fmla="*/ 97562 h 252108"/>
                  <a:gd name="connsiteX68" fmla="*/ 1164586 w 1432156"/>
                  <a:gd name="connsiteY68" fmla="*/ 105440 h 252108"/>
                  <a:gd name="connsiteX69" fmla="*/ 1163415 w 1432156"/>
                  <a:gd name="connsiteY69" fmla="*/ 115825 h 252108"/>
                  <a:gd name="connsiteX70" fmla="*/ 783634 w 1432156"/>
                  <a:gd name="connsiteY70" fmla="*/ 106109 h 252108"/>
                  <a:gd name="connsiteX71" fmla="*/ 782966 w 1432156"/>
                  <a:gd name="connsiteY71" fmla="*/ 95682 h 252108"/>
                  <a:gd name="connsiteX72" fmla="*/ 867823 w 1432156"/>
                  <a:gd name="connsiteY72" fmla="*/ 92004 h 252108"/>
                  <a:gd name="connsiteX73" fmla="*/ 868053 w 1432156"/>
                  <a:gd name="connsiteY73" fmla="*/ 102452 h 252108"/>
                  <a:gd name="connsiteX74" fmla="*/ 783613 w 1432156"/>
                  <a:gd name="connsiteY74" fmla="*/ 106109 h 252108"/>
                  <a:gd name="connsiteX75" fmla="*/ 1015954 w 1432156"/>
                  <a:gd name="connsiteY75" fmla="*/ 104187 h 252108"/>
                  <a:gd name="connsiteX76" fmla="*/ 931451 w 1432156"/>
                  <a:gd name="connsiteY76" fmla="*/ 101951 h 252108"/>
                  <a:gd name="connsiteX77" fmla="*/ 931535 w 1432156"/>
                  <a:gd name="connsiteY77" fmla="*/ 91503 h 252108"/>
                  <a:gd name="connsiteX78" fmla="*/ 1016434 w 1432156"/>
                  <a:gd name="connsiteY78" fmla="*/ 93760 h 252108"/>
                  <a:gd name="connsiteX79" fmla="*/ 1015954 w 1432156"/>
                  <a:gd name="connsiteY79" fmla="*/ 104187 h 252108"/>
                  <a:gd name="connsiteX80" fmla="*/ 49419 w 1432156"/>
                  <a:gd name="connsiteY80" fmla="*/ 74828 h 252108"/>
                  <a:gd name="connsiteX81" fmla="*/ 16696 w 1432156"/>
                  <a:gd name="connsiteY81" fmla="*/ 35293 h 252108"/>
                  <a:gd name="connsiteX82" fmla="*/ 0 w 1432156"/>
                  <a:gd name="connsiteY82" fmla="*/ 4242 h 252108"/>
                  <a:gd name="connsiteX83" fmla="*/ 9549 w 1432156"/>
                  <a:gd name="connsiteY83" fmla="*/ 0 h 252108"/>
                  <a:gd name="connsiteX84" fmla="*/ 25493 w 1432156"/>
                  <a:gd name="connsiteY84" fmla="*/ 29651 h 252108"/>
                  <a:gd name="connsiteX85" fmla="*/ 56690 w 1432156"/>
                  <a:gd name="connsiteY85" fmla="*/ 67326 h 252108"/>
                  <a:gd name="connsiteX86" fmla="*/ 49398 w 1432156"/>
                  <a:gd name="connsiteY86" fmla="*/ 74807 h 252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1432156" h="252108">
                    <a:moveTo>
                      <a:pt x="890997" y="252108"/>
                    </a:moveTo>
                    <a:cubicBezTo>
                      <a:pt x="867865" y="252108"/>
                      <a:pt x="845862" y="251794"/>
                      <a:pt x="825635" y="251146"/>
                    </a:cubicBezTo>
                    <a:lnTo>
                      <a:pt x="825969" y="240699"/>
                    </a:lnTo>
                    <a:cubicBezTo>
                      <a:pt x="851734" y="241514"/>
                      <a:pt x="880465" y="241806"/>
                      <a:pt x="910514" y="241577"/>
                    </a:cubicBezTo>
                    <a:lnTo>
                      <a:pt x="910597" y="252024"/>
                    </a:lnTo>
                    <a:cubicBezTo>
                      <a:pt x="904015" y="252066"/>
                      <a:pt x="897475" y="252108"/>
                      <a:pt x="891018" y="252108"/>
                    </a:cubicBezTo>
                    <a:close/>
                    <a:moveTo>
                      <a:pt x="974267" y="250875"/>
                    </a:moveTo>
                    <a:lnTo>
                      <a:pt x="973974" y="240427"/>
                    </a:lnTo>
                    <a:cubicBezTo>
                      <a:pt x="1001724" y="239633"/>
                      <a:pt x="1030204" y="238463"/>
                      <a:pt x="1058602" y="236959"/>
                    </a:cubicBezTo>
                    <a:lnTo>
                      <a:pt x="1059166" y="247386"/>
                    </a:lnTo>
                    <a:cubicBezTo>
                      <a:pt x="1030685" y="248890"/>
                      <a:pt x="1002142" y="250081"/>
                      <a:pt x="974288" y="250875"/>
                    </a:cubicBezTo>
                    <a:close/>
                    <a:moveTo>
                      <a:pt x="761965" y="248033"/>
                    </a:moveTo>
                    <a:cubicBezTo>
                      <a:pt x="735281" y="246341"/>
                      <a:pt x="706780" y="244105"/>
                      <a:pt x="677296" y="241409"/>
                    </a:cubicBezTo>
                    <a:lnTo>
                      <a:pt x="678257" y="231003"/>
                    </a:lnTo>
                    <a:cubicBezTo>
                      <a:pt x="707636" y="233699"/>
                      <a:pt x="736034" y="235914"/>
                      <a:pt x="762613" y="237606"/>
                    </a:cubicBezTo>
                    <a:lnTo>
                      <a:pt x="761944" y="248033"/>
                    </a:lnTo>
                    <a:close/>
                    <a:moveTo>
                      <a:pt x="1122710" y="243436"/>
                    </a:moveTo>
                    <a:lnTo>
                      <a:pt x="1121958" y="233009"/>
                    </a:lnTo>
                    <a:cubicBezTo>
                      <a:pt x="1151359" y="230899"/>
                      <a:pt x="1179735" y="228475"/>
                      <a:pt x="1206293" y="225779"/>
                    </a:cubicBezTo>
                    <a:lnTo>
                      <a:pt x="1207338" y="236164"/>
                    </a:lnTo>
                    <a:cubicBezTo>
                      <a:pt x="1180675" y="238860"/>
                      <a:pt x="1152215" y="241305"/>
                      <a:pt x="1122710" y="243415"/>
                    </a:cubicBezTo>
                    <a:close/>
                    <a:moveTo>
                      <a:pt x="613939" y="235036"/>
                    </a:moveTo>
                    <a:cubicBezTo>
                      <a:pt x="586524" y="232048"/>
                      <a:pt x="558169" y="228683"/>
                      <a:pt x="529667" y="225027"/>
                    </a:cubicBezTo>
                    <a:lnTo>
                      <a:pt x="531004" y="214662"/>
                    </a:lnTo>
                    <a:cubicBezTo>
                      <a:pt x="559422" y="218319"/>
                      <a:pt x="587715" y="221663"/>
                      <a:pt x="615068" y="224651"/>
                    </a:cubicBezTo>
                    <a:lnTo>
                      <a:pt x="613939" y="235036"/>
                    </a:lnTo>
                    <a:close/>
                    <a:moveTo>
                      <a:pt x="1270674" y="228830"/>
                    </a:moveTo>
                    <a:lnTo>
                      <a:pt x="1269294" y="218466"/>
                    </a:lnTo>
                    <a:cubicBezTo>
                      <a:pt x="1303459" y="213911"/>
                      <a:pt x="1331376" y="209042"/>
                      <a:pt x="1352292" y="204006"/>
                    </a:cubicBezTo>
                    <a:lnTo>
                      <a:pt x="1354737" y="214161"/>
                    </a:lnTo>
                    <a:cubicBezTo>
                      <a:pt x="1333486" y="219280"/>
                      <a:pt x="1305193" y="224212"/>
                      <a:pt x="1270674" y="228809"/>
                    </a:cubicBezTo>
                    <a:close/>
                    <a:moveTo>
                      <a:pt x="466582" y="216481"/>
                    </a:moveTo>
                    <a:cubicBezTo>
                      <a:pt x="438164" y="212448"/>
                      <a:pt x="409934" y="208164"/>
                      <a:pt x="382665" y="203776"/>
                    </a:cubicBezTo>
                    <a:lnTo>
                      <a:pt x="384315" y="193453"/>
                    </a:lnTo>
                    <a:cubicBezTo>
                      <a:pt x="411522" y="197841"/>
                      <a:pt x="439689" y="202104"/>
                      <a:pt x="468045" y="206116"/>
                    </a:cubicBezTo>
                    <a:lnTo>
                      <a:pt x="466582" y="216460"/>
                    </a:lnTo>
                    <a:close/>
                    <a:moveTo>
                      <a:pt x="319873" y="193161"/>
                    </a:moveTo>
                    <a:cubicBezTo>
                      <a:pt x="307419" y="190946"/>
                      <a:pt x="295446" y="188731"/>
                      <a:pt x="284287" y="186579"/>
                    </a:cubicBezTo>
                    <a:cubicBezTo>
                      <a:pt x="268218" y="183486"/>
                      <a:pt x="252150" y="179704"/>
                      <a:pt x="236520" y="175295"/>
                    </a:cubicBezTo>
                    <a:lnTo>
                      <a:pt x="239361" y="165244"/>
                    </a:lnTo>
                    <a:cubicBezTo>
                      <a:pt x="254720" y="169570"/>
                      <a:pt x="270496" y="173310"/>
                      <a:pt x="286252" y="176340"/>
                    </a:cubicBezTo>
                    <a:cubicBezTo>
                      <a:pt x="297368" y="178471"/>
                      <a:pt x="309279" y="180686"/>
                      <a:pt x="321691" y="182901"/>
                    </a:cubicBezTo>
                    <a:lnTo>
                      <a:pt x="319852" y="193182"/>
                    </a:lnTo>
                    <a:close/>
                    <a:moveTo>
                      <a:pt x="1415732" y="192054"/>
                    </a:moveTo>
                    <a:lnTo>
                      <a:pt x="1410508" y="183006"/>
                    </a:lnTo>
                    <a:cubicBezTo>
                      <a:pt x="1420873" y="177008"/>
                      <a:pt x="1421687" y="173206"/>
                      <a:pt x="1421687" y="172182"/>
                    </a:cubicBezTo>
                    <a:cubicBezTo>
                      <a:pt x="1421687" y="170447"/>
                      <a:pt x="1419284" y="161232"/>
                      <a:pt x="1371830" y="149530"/>
                    </a:cubicBezTo>
                    <a:lnTo>
                      <a:pt x="1374338" y="139375"/>
                    </a:lnTo>
                    <a:cubicBezTo>
                      <a:pt x="1414311" y="149238"/>
                      <a:pt x="1432156" y="159351"/>
                      <a:pt x="1432156" y="172161"/>
                    </a:cubicBezTo>
                    <a:cubicBezTo>
                      <a:pt x="1432156" y="179161"/>
                      <a:pt x="1426786" y="185659"/>
                      <a:pt x="1415753" y="192033"/>
                    </a:cubicBezTo>
                    <a:close/>
                    <a:moveTo>
                      <a:pt x="175922" y="154378"/>
                    </a:moveTo>
                    <a:cubicBezTo>
                      <a:pt x="148339" y="142990"/>
                      <a:pt x="122805" y="129679"/>
                      <a:pt x="100007" y="114843"/>
                    </a:cubicBezTo>
                    <a:lnTo>
                      <a:pt x="105712" y="106088"/>
                    </a:lnTo>
                    <a:cubicBezTo>
                      <a:pt x="127966" y="120590"/>
                      <a:pt x="152936" y="133587"/>
                      <a:pt x="179913" y="144724"/>
                    </a:cubicBezTo>
                    <a:lnTo>
                      <a:pt x="175922" y="154378"/>
                    </a:lnTo>
                    <a:close/>
                    <a:moveTo>
                      <a:pt x="641271" y="139313"/>
                    </a:moveTo>
                    <a:lnTo>
                      <a:pt x="637594" y="129533"/>
                    </a:lnTo>
                    <a:cubicBezTo>
                      <a:pt x="666263" y="118772"/>
                      <a:pt x="693762" y="110455"/>
                      <a:pt x="719317" y="104772"/>
                    </a:cubicBezTo>
                    <a:lnTo>
                      <a:pt x="721574" y="114969"/>
                    </a:lnTo>
                    <a:cubicBezTo>
                      <a:pt x="696499" y="120527"/>
                      <a:pt x="669460" y="128718"/>
                      <a:pt x="641250" y="139313"/>
                    </a:cubicBezTo>
                    <a:close/>
                    <a:moveTo>
                      <a:pt x="1309853" y="137056"/>
                    </a:moveTo>
                    <a:cubicBezTo>
                      <a:pt x="1282124" y="132103"/>
                      <a:pt x="1254020" y="127632"/>
                      <a:pt x="1226353" y="123766"/>
                    </a:cubicBezTo>
                    <a:lnTo>
                      <a:pt x="1227795" y="113422"/>
                    </a:lnTo>
                    <a:cubicBezTo>
                      <a:pt x="1255587" y="117330"/>
                      <a:pt x="1283817" y="121823"/>
                      <a:pt x="1311671" y="126775"/>
                    </a:cubicBezTo>
                    <a:lnTo>
                      <a:pt x="1309832" y="137056"/>
                    </a:lnTo>
                    <a:close/>
                    <a:moveTo>
                      <a:pt x="1163436" y="115825"/>
                    </a:moveTo>
                    <a:cubicBezTo>
                      <a:pt x="1135540" y="112712"/>
                      <a:pt x="1107206" y="110059"/>
                      <a:pt x="1079247" y="107989"/>
                    </a:cubicBezTo>
                    <a:lnTo>
                      <a:pt x="1080020" y="97562"/>
                    </a:lnTo>
                    <a:cubicBezTo>
                      <a:pt x="1108104" y="99652"/>
                      <a:pt x="1136564" y="102285"/>
                      <a:pt x="1164586" y="105440"/>
                    </a:cubicBezTo>
                    <a:lnTo>
                      <a:pt x="1163415" y="115825"/>
                    </a:lnTo>
                    <a:close/>
                    <a:moveTo>
                      <a:pt x="783634" y="106109"/>
                    </a:moveTo>
                    <a:lnTo>
                      <a:pt x="782966" y="95682"/>
                    </a:lnTo>
                    <a:cubicBezTo>
                      <a:pt x="810903" y="93885"/>
                      <a:pt x="839447" y="92652"/>
                      <a:pt x="867823" y="92004"/>
                    </a:cubicBezTo>
                    <a:lnTo>
                      <a:pt x="868053" y="102452"/>
                    </a:lnTo>
                    <a:cubicBezTo>
                      <a:pt x="839823" y="103100"/>
                      <a:pt x="811426" y="104333"/>
                      <a:pt x="783613" y="106109"/>
                    </a:cubicBezTo>
                    <a:close/>
                    <a:moveTo>
                      <a:pt x="1015954" y="104187"/>
                    </a:moveTo>
                    <a:cubicBezTo>
                      <a:pt x="987786" y="102891"/>
                      <a:pt x="959347" y="102139"/>
                      <a:pt x="931451" y="101951"/>
                    </a:cubicBezTo>
                    <a:lnTo>
                      <a:pt x="931535" y="91503"/>
                    </a:lnTo>
                    <a:cubicBezTo>
                      <a:pt x="959577" y="91691"/>
                      <a:pt x="988141" y="92464"/>
                      <a:pt x="1016434" y="93760"/>
                    </a:cubicBezTo>
                    <a:lnTo>
                      <a:pt x="1015954" y="104187"/>
                    </a:lnTo>
                    <a:close/>
                    <a:moveTo>
                      <a:pt x="49419" y="74828"/>
                    </a:moveTo>
                    <a:cubicBezTo>
                      <a:pt x="36317" y="62060"/>
                      <a:pt x="25305" y="48750"/>
                      <a:pt x="16696" y="35293"/>
                    </a:cubicBezTo>
                    <a:cubicBezTo>
                      <a:pt x="10343" y="25326"/>
                      <a:pt x="4722" y="14899"/>
                      <a:pt x="0" y="4242"/>
                    </a:cubicBezTo>
                    <a:lnTo>
                      <a:pt x="9549" y="0"/>
                    </a:lnTo>
                    <a:cubicBezTo>
                      <a:pt x="14042" y="10156"/>
                      <a:pt x="19412" y="20144"/>
                      <a:pt x="25493" y="29651"/>
                    </a:cubicBezTo>
                    <a:cubicBezTo>
                      <a:pt x="33663" y="42439"/>
                      <a:pt x="44174" y="55123"/>
                      <a:pt x="56690" y="67326"/>
                    </a:cubicBezTo>
                    <a:lnTo>
                      <a:pt x="49398" y="74807"/>
                    </a:lnTo>
                    <a:close/>
                  </a:path>
                </a:pathLst>
              </a:custGeom>
              <a:solidFill>
                <a:srgbClr val="FFFFFF"/>
              </a:solidFill>
              <a:ln w="20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10" name="Forma Livre: Forma 609">
                <a:extLst>
                  <a:ext uri="{FF2B5EF4-FFF2-40B4-BE49-F238E27FC236}">
                    <a16:creationId xmlns:a16="http://schemas.microsoft.com/office/drawing/2014/main" id="{B90495BA-6A2C-66DB-6C84-9D5AE794DD8F}"/>
                  </a:ext>
                </a:extLst>
              </p:cNvPr>
              <p:cNvSpPr/>
              <p:nvPr/>
            </p:nvSpPr>
            <p:spPr>
              <a:xfrm>
                <a:off x="8308227" y="6104890"/>
                <a:ext cx="42167" cy="27561"/>
              </a:xfrm>
              <a:custGeom>
                <a:avLst/>
                <a:gdLst>
                  <a:gd name="connsiteX0" fmla="*/ 4702 w 42167"/>
                  <a:gd name="connsiteY0" fmla="*/ 27562 h 27561"/>
                  <a:gd name="connsiteX1" fmla="*/ 0 w 42167"/>
                  <a:gd name="connsiteY1" fmla="*/ 18242 h 27561"/>
                  <a:gd name="connsiteX2" fmla="*/ 37821 w 42167"/>
                  <a:gd name="connsiteY2" fmla="*/ 0 h 27561"/>
                  <a:gd name="connsiteX3" fmla="*/ 42168 w 42167"/>
                  <a:gd name="connsiteY3" fmla="*/ 9487 h 27561"/>
                  <a:gd name="connsiteX4" fmla="*/ 4702 w 42167"/>
                  <a:gd name="connsiteY4" fmla="*/ 27562 h 27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167" h="27561">
                    <a:moveTo>
                      <a:pt x="4702" y="27562"/>
                    </a:moveTo>
                    <a:lnTo>
                      <a:pt x="0" y="18242"/>
                    </a:lnTo>
                    <a:cubicBezTo>
                      <a:pt x="12788" y="11786"/>
                      <a:pt x="25514" y="5642"/>
                      <a:pt x="37821" y="0"/>
                    </a:cubicBezTo>
                    <a:lnTo>
                      <a:pt x="42168" y="9487"/>
                    </a:lnTo>
                    <a:cubicBezTo>
                      <a:pt x="29985" y="15066"/>
                      <a:pt x="17385" y="21147"/>
                      <a:pt x="4702" y="27562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grpSp>
          <p:nvGrpSpPr>
            <p:cNvPr id="611" name="Gráfico 3">
              <a:extLst>
                <a:ext uri="{FF2B5EF4-FFF2-40B4-BE49-F238E27FC236}">
                  <a16:creationId xmlns:a16="http://schemas.microsoft.com/office/drawing/2014/main" id="{49BFC081-06FF-2B48-C5D5-E0B613C84ABC}"/>
                </a:ext>
              </a:extLst>
            </p:cNvPr>
            <p:cNvGrpSpPr/>
            <p:nvPr/>
          </p:nvGrpSpPr>
          <p:grpSpPr>
            <a:xfrm>
              <a:off x="7535375" y="5001550"/>
              <a:ext cx="1912404" cy="415846"/>
              <a:chOff x="7535375" y="5001550"/>
              <a:chExt cx="1912404" cy="415846"/>
            </a:xfrm>
            <a:solidFill>
              <a:srgbClr val="FFFFFF"/>
            </a:solidFill>
          </p:grpSpPr>
          <p:sp>
            <p:nvSpPr>
              <p:cNvPr id="612" name="Forma Livre: Forma 611">
                <a:extLst>
                  <a:ext uri="{FF2B5EF4-FFF2-40B4-BE49-F238E27FC236}">
                    <a16:creationId xmlns:a16="http://schemas.microsoft.com/office/drawing/2014/main" id="{3C03EA3B-6DBC-FDAF-D8E6-FD51E73EEC0C}"/>
                  </a:ext>
                </a:extLst>
              </p:cNvPr>
              <p:cNvSpPr/>
              <p:nvPr/>
            </p:nvSpPr>
            <p:spPr>
              <a:xfrm>
                <a:off x="7535375" y="5001550"/>
                <a:ext cx="16027" cy="47788"/>
              </a:xfrm>
              <a:custGeom>
                <a:avLst/>
                <a:gdLst>
                  <a:gd name="connsiteX0" fmla="*/ 12537 w 16027"/>
                  <a:gd name="connsiteY0" fmla="*/ 47789 h 47788"/>
                  <a:gd name="connsiteX1" fmla="*/ 0 w 16027"/>
                  <a:gd name="connsiteY1" fmla="*/ 47287 h 47788"/>
                  <a:gd name="connsiteX2" fmla="*/ 3552 w 16027"/>
                  <a:gd name="connsiteY2" fmla="*/ 0 h 47788"/>
                  <a:gd name="connsiteX3" fmla="*/ 16027 w 16027"/>
                  <a:gd name="connsiteY3" fmla="*/ 1296 h 47788"/>
                  <a:gd name="connsiteX4" fmla="*/ 12517 w 16027"/>
                  <a:gd name="connsiteY4" fmla="*/ 47789 h 47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027" h="47788">
                    <a:moveTo>
                      <a:pt x="12537" y="47789"/>
                    </a:moveTo>
                    <a:lnTo>
                      <a:pt x="0" y="47287"/>
                    </a:lnTo>
                    <a:cubicBezTo>
                      <a:pt x="585" y="32786"/>
                      <a:pt x="1755" y="17323"/>
                      <a:pt x="3552" y="0"/>
                    </a:cubicBezTo>
                    <a:lnTo>
                      <a:pt x="16027" y="1296"/>
                    </a:lnTo>
                    <a:cubicBezTo>
                      <a:pt x="14251" y="18347"/>
                      <a:pt x="13102" y="33559"/>
                      <a:pt x="12517" y="47789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13" name="Forma Livre: Forma 612">
                <a:extLst>
                  <a:ext uri="{FF2B5EF4-FFF2-40B4-BE49-F238E27FC236}">
                    <a16:creationId xmlns:a16="http://schemas.microsoft.com/office/drawing/2014/main" id="{3A3796BC-59B3-CECB-81CE-5B6572D5E246}"/>
                  </a:ext>
                </a:extLst>
              </p:cNvPr>
              <p:cNvSpPr/>
              <p:nvPr/>
            </p:nvSpPr>
            <p:spPr>
              <a:xfrm>
                <a:off x="7537402" y="5112193"/>
                <a:ext cx="1910377" cy="305203"/>
              </a:xfrm>
              <a:custGeom>
                <a:avLst/>
                <a:gdLst>
                  <a:gd name="connsiteX0" fmla="*/ 861701 w 1910377"/>
                  <a:gd name="connsiteY0" fmla="*/ 305204 h 305203"/>
                  <a:gd name="connsiteX1" fmla="*/ 861262 w 1910377"/>
                  <a:gd name="connsiteY1" fmla="*/ 305204 h 305203"/>
                  <a:gd name="connsiteX2" fmla="*/ 861262 w 1910377"/>
                  <a:gd name="connsiteY2" fmla="*/ 292666 h 305203"/>
                  <a:gd name="connsiteX3" fmla="*/ 861701 w 1910377"/>
                  <a:gd name="connsiteY3" fmla="*/ 292666 h 305203"/>
                  <a:gd name="connsiteX4" fmla="*/ 874385 w 1910377"/>
                  <a:gd name="connsiteY4" fmla="*/ 292562 h 305203"/>
                  <a:gd name="connsiteX5" fmla="*/ 957216 w 1910377"/>
                  <a:gd name="connsiteY5" fmla="*/ 291956 h 305203"/>
                  <a:gd name="connsiteX6" fmla="*/ 957216 w 1910377"/>
                  <a:gd name="connsiteY6" fmla="*/ 304493 h 305203"/>
                  <a:gd name="connsiteX7" fmla="*/ 874594 w 1910377"/>
                  <a:gd name="connsiteY7" fmla="*/ 305100 h 305203"/>
                  <a:gd name="connsiteX8" fmla="*/ 861701 w 1910377"/>
                  <a:gd name="connsiteY8" fmla="*/ 305204 h 305203"/>
                  <a:gd name="connsiteX9" fmla="*/ 1181198 w 1910377"/>
                  <a:gd name="connsiteY9" fmla="*/ 304953 h 305203"/>
                  <a:gd name="connsiteX10" fmla="*/ 1181198 w 1910377"/>
                  <a:gd name="connsiteY10" fmla="*/ 292416 h 305203"/>
                  <a:gd name="connsiteX11" fmla="*/ 1277067 w 1910377"/>
                  <a:gd name="connsiteY11" fmla="*/ 291600 h 305203"/>
                  <a:gd name="connsiteX12" fmla="*/ 1277276 w 1910377"/>
                  <a:gd name="connsiteY12" fmla="*/ 304138 h 305203"/>
                  <a:gd name="connsiteX13" fmla="*/ 1181198 w 1910377"/>
                  <a:gd name="connsiteY13" fmla="*/ 304953 h 305203"/>
                  <a:gd name="connsiteX14" fmla="*/ 1117173 w 1910377"/>
                  <a:gd name="connsiteY14" fmla="*/ 304911 h 305203"/>
                  <a:gd name="connsiteX15" fmla="*/ 1062321 w 1910377"/>
                  <a:gd name="connsiteY15" fmla="*/ 304723 h 305203"/>
                  <a:gd name="connsiteX16" fmla="*/ 1021199 w 1910377"/>
                  <a:gd name="connsiteY16" fmla="*/ 304577 h 305203"/>
                  <a:gd name="connsiteX17" fmla="*/ 1021240 w 1910377"/>
                  <a:gd name="connsiteY17" fmla="*/ 292040 h 305203"/>
                  <a:gd name="connsiteX18" fmla="*/ 1062363 w 1910377"/>
                  <a:gd name="connsiteY18" fmla="*/ 292186 h 305203"/>
                  <a:gd name="connsiteX19" fmla="*/ 1117215 w 1910377"/>
                  <a:gd name="connsiteY19" fmla="*/ 292374 h 305203"/>
                  <a:gd name="connsiteX20" fmla="*/ 1117173 w 1910377"/>
                  <a:gd name="connsiteY20" fmla="*/ 304911 h 305203"/>
                  <a:gd name="connsiteX21" fmla="*/ 796903 w 1910377"/>
                  <a:gd name="connsiteY21" fmla="*/ 303073 h 305203"/>
                  <a:gd name="connsiteX22" fmla="*/ 700929 w 1910377"/>
                  <a:gd name="connsiteY22" fmla="*/ 294025 h 305203"/>
                  <a:gd name="connsiteX23" fmla="*/ 702454 w 1910377"/>
                  <a:gd name="connsiteY23" fmla="*/ 281571 h 305203"/>
                  <a:gd name="connsiteX24" fmla="*/ 797676 w 1910377"/>
                  <a:gd name="connsiteY24" fmla="*/ 290556 h 305203"/>
                  <a:gd name="connsiteX25" fmla="*/ 796903 w 1910377"/>
                  <a:gd name="connsiteY25" fmla="*/ 303073 h 305203"/>
                  <a:gd name="connsiteX26" fmla="*/ 1341364 w 1910377"/>
                  <a:gd name="connsiteY26" fmla="*/ 302571 h 305203"/>
                  <a:gd name="connsiteX27" fmla="*/ 1340946 w 1910377"/>
                  <a:gd name="connsiteY27" fmla="*/ 290033 h 305203"/>
                  <a:gd name="connsiteX28" fmla="*/ 1436544 w 1910377"/>
                  <a:gd name="connsiteY28" fmla="*/ 285144 h 305203"/>
                  <a:gd name="connsiteX29" fmla="*/ 1437464 w 1910377"/>
                  <a:gd name="connsiteY29" fmla="*/ 297640 h 305203"/>
                  <a:gd name="connsiteX30" fmla="*/ 1341343 w 1910377"/>
                  <a:gd name="connsiteY30" fmla="*/ 302550 h 305203"/>
                  <a:gd name="connsiteX31" fmla="*/ 1501488 w 1910377"/>
                  <a:gd name="connsiteY31" fmla="*/ 291455 h 305203"/>
                  <a:gd name="connsiteX32" fmla="*/ 1499942 w 1910377"/>
                  <a:gd name="connsiteY32" fmla="*/ 279022 h 305203"/>
                  <a:gd name="connsiteX33" fmla="*/ 1542507 w 1910377"/>
                  <a:gd name="connsiteY33" fmla="*/ 272586 h 305203"/>
                  <a:gd name="connsiteX34" fmla="*/ 1594600 w 1910377"/>
                  <a:gd name="connsiteY34" fmla="*/ 263893 h 305203"/>
                  <a:gd name="connsiteX35" fmla="*/ 1596522 w 1910377"/>
                  <a:gd name="connsiteY35" fmla="*/ 276284 h 305203"/>
                  <a:gd name="connsiteX36" fmla="*/ 1544784 w 1910377"/>
                  <a:gd name="connsiteY36" fmla="*/ 284914 h 305203"/>
                  <a:gd name="connsiteX37" fmla="*/ 1501509 w 1910377"/>
                  <a:gd name="connsiteY37" fmla="*/ 291455 h 305203"/>
                  <a:gd name="connsiteX38" fmla="*/ 637322 w 1910377"/>
                  <a:gd name="connsiteY38" fmla="*/ 285207 h 305203"/>
                  <a:gd name="connsiteX39" fmla="*/ 542434 w 1910377"/>
                  <a:gd name="connsiteY39" fmla="*/ 269033 h 305203"/>
                  <a:gd name="connsiteX40" fmla="*/ 544733 w 1910377"/>
                  <a:gd name="connsiteY40" fmla="*/ 256705 h 305203"/>
                  <a:gd name="connsiteX41" fmla="*/ 639202 w 1910377"/>
                  <a:gd name="connsiteY41" fmla="*/ 272815 h 305203"/>
                  <a:gd name="connsiteX42" fmla="*/ 637322 w 1910377"/>
                  <a:gd name="connsiteY42" fmla="*/ 285207 h 305203"/>
                  <a:gd name="connsiteX43" fmla="*/ 1659816 w 1910377"/>
                  <a:gd name="connsiteY43" fmla="*/ 266944 h 305203"/>
                  <a:gd name="connsiteX44" fmla="*/ 1658040 w 1910377"/>
                  <a:gd name="connsiteY44" fmla="*/ 254531 h 305203"/>
                  <a:gd name="connsiteX45" fmla="*/ 1661529 w 1910377"/>
                  <a:gd name="connsiteY45" fmla="*/ 254030 h 305203"/>
                  <a:gd name="connsiteX46" fmla="*/ 1752927 w 1910377"/>
                  <a:gd name="connsiteY46" fmla="*/ 240281 h 305203"/>
                  <a:gd name="connsiteX47" fmla="*/ 1754954 w 1910377"/>
                  <a:gd name="connsiteY47" fmla="*/ 252651 h 305203"/>
                  <a:gd name="connsiteX48" fmla="*/ 1663284 w 1910377"/>
                  <a:gd name="connsiteY48" fmla="*/ 266442 h 305203"/>
                  <a:gd name="connsiteX49" fmla="*/ 1659795 w 1910377"/>
                  <a:gd name="connsiteY49" fmla="*/ 266944 h 305203"/>
                  <a:gd name="connsiteX50" fmla="*/ 479517 w 1910377"/>
                  <a:gd name="connsiteY50" fmla="*/ 256684 h 305203"/>
                  <a:gd name="connsiteX51" fmla="*/ 385507 w 1910377"/>
                  <a:gd name="connsiteY51" fmla="*/ 236352 h 305203"/>
                  <a:gd name="connsiteX52" fmla="*/ 388286 w 1910377"/>
                  <a:gd name="connsiteY52" fmla="*/ 224128 h 305203"/>
                  <a:gd name="connsiteX53" fmla="*/ 482024 w 1910377"/>
                  <a:gd name="connsiteY53" fmla="*/ 244397 h 305203"/>
                  <a:gd name="connsiteX54" fmla="*/ 479517 w 1910377"/>
                  <a:gd name="connsiteY54" fmla="*/ 256684 h 305203"/>
                  <a:gd name="connsiteX55" fmla="*/ 1818227 w 1910377"/>
                  <a:gd name="connsiteY55" fmla="*/ 240803 h 305203"/>
                  <a:gd name="connsiteX56" fmla="*/ 1815552 w 1910377"/>
                  <a:gd name="connsiteY56" fmla="*/ 228558 h 305203"/>
                  <a:gd name="connsiteX57" fmla="*/ 1902541 w 1910377"/>
                  <a:gd name="connsiteY57" fmla="*/ 197110 h 305203"/>
                  <a:gd name="connsiteX58" fmla="*/ 1910377 w 1910377"/>
                  <a:gd name="connsiteY58" fmla="*/ 206889 h 305203"/>
                  <a:gd name="connsiteX59" fmla="*/ 1818227 w 1910377"/>
                  <a:gd name="connsiteY59" fmla="*/ 240803 h 305203"/>
                  <a:gd name="connsiteX60" fmla="*/ 323070 w 1910377"/>
                  <a:gd name="connsiteY60" fmla="*/ 221851 h 305203"/>
                  <a:gd name="connsiteX61" fmla="*/ 235287 w 1910377"/>
                  <a:gd name="connsiteY61" fmla="*/ 200516 h 305203"/>
                  <a:gd name="connsiteX62" fmla="*/ 229666 w 1910377"/>
                  <a:gd name="connsiteY62" fmla="*/ 199137 h 305203"/>
                  <a:gd name="connsiteX63" fmla="*/ 232654 w 1910377"/>
                  <a:gd name="connsiteY63" fmla="*/ 186955 h 305203"/>
                  <a:gd name="connsiteX64" fmla="*/ 238275 w 1910377"/>
                  <a:gd name="connsiteY64" fmla="*/ 188334 h 305203"/>
                  <a:gd name="connsiteX65" fmla="*/ 325954 w 1910377"/>
                  <a:gd name="connsiteY65" fmla="*/ 209647 h 305203"/>
                  <a:gd name="connsiteX66" fmla="*/ 323049 w 1910377"/>
                  <a:gd name="connsiteY66" fmla="*/ 221851 h 305203"/>
                  <a:gd name="connsiteX67" fmla="*/ 167501 w 1910377"/>
                  <a:gd name="connsiteY67" fmla="*/ 182107 h 305203"/>
                  <a:gd name="connsiteX68" fmla="*/ 79634 w 1910377"/>
                  <a:gd name="connsiteY68" fmla="*/ 140023 h 305203"/>
                  <a:gd name="connsiteX69" fmla="*/ 86864 w 1910377"/>
                  <a:gd name="connsiteY69" fmla="*/ 129784 h 305203"/>
                  <a:gd name="connsiteX70" fmla="*/ 171408 w 1910377"/>
                  <a:gd name="connsiteY70" fmla="*/ 170196 h 305203"/>
                  <a:gd name="connsiteX71" fmla="*/ 167480 w 1910377"/>
                  <a:gd name="connsiteY71" fmla="*/ 182107 h 305203"/>
                  <a:gd name="connsiteX72" fmla="*/ 1892741 w 1910377"/>
                  <a:gd name="connsiteY72" fmla="*/ 159455 h 305203"/>
                  <a:gd name="connsiteX73" fmla="*/ 1802430 w 1910377"/>
                  <a:gd name="connsiteY73" fmla="*/ 131706 h 305203"/>
                  <a:gd name="connsiteX74" fmla="*/ 1805188 w 1910377"/>
                  <a:gd name="connsiteY74" fmla="*/ 119482 h 305203"/>
                  <a:gd name="connsiteX75" fmla="*/ 1898237 w 1910377"/>
                  <a:gd name="connsiteY75" fmla="*/ 148193 h 305203"/>
                  <a:gd name="connsiteX76" fmla="*/ 1892741 w 1910377"/>
                  <a:gd name="connsiteY76" fmla="*/ 159455 h 305203"/>
                  <a:gd name="connsiteX77" fmla="*/ 698546 w 1910377"/>
                  <a:gd name="connsiteY77" fmla="*/ 149300 h 305203"/>
                  <a:gd name="connsiteX78" fmla="*/ 694493 w 1910377"/>
                  <a:gd name="connsiteY78" fmla="*/ 137432 h 305203"/>
                  <a:gd name="connsiteX79" fmla="*/ 786831 w 1910377"/>
                  <a:gd name="connsiteY79" fmla="*/ 109724 h 305203"/>
                  <a:gd name="connsiteX80" fmla="*/ 790028 w 1910377"/>
                  <a:gd name="connsiteY80" fmla="*/ 121843 h 305203"/>
                  <a:gd name="connsiteX81" fmla="*/ 698567 w 1910377"/>
                  <a:gd name="connsiteY81" fmla="*/ 149279 h 305203"/>
                  <a:gd name="connsiteX82" fmla="*/ 1739888 w 1910377"/>
                  <a:gd name="connsiteY82" fmla="*/ 119148 h 305203"/>
                  <a:gd name="connsiteX83" fmla="*/ 1645231 w 1910377"/>
                  <a:gd name="connsiteY83" fmla="*/ 104165 h 305203"/>
                  <a:gd name="connsiteX84" fmla="*/ 1646965 w 1910377"/>
                  <a:gd name="connsiteY84" fmla="*/ 91753 h 305203"/>
                  <a:gd name="connsiteX85" fmla="*/ 1742124 w 1910377"/>
                  <a:gd name="connsiteY85" fmla="*/ 106819 h 305203"/>
                  <a:gd name="connsiteX86" fmla="*/ 1739909 w 1910377"/>
                  <a:gd name="connsiteY86" fmla="*/ 119148 h 305203"/>
                  <a:gd name="connsiteX87" fmla="*/ 851964 w 1910377"/>
                  <a:gd name="connsiteY87" fmla="*/ 106589 h 305203"/>
                  <a:gd name="connsiteX88" fmla="*/ 849142 w 1910377"/>
                  <a:gd name="connsiteY88" fmla="*/ 94365 h 305203"/>
                  <a:gd name="connsiteX89" fmla="*/ 943069 w 1910377"/>
                  <a:gd name="connsiteY89" fmla="*/ 73971 h 305203"/>
                  <a:gd name="connsiteX90" fmla="*/ 945618 w 1910377"/>
                  <a:gd name="connsiteY90" fmla="*/ 86258 h 305203"/>
                  <a:gd name="connsiteX91" fmla="*/ 851964 w 1910377"/>
                  <a:gd name="connsiteY91" fmla="*/ 106589 h 305203"/>
                  <a:gd name="connsiteX92" fmla="*/ 1581812 w 1910377"/>
                  <a:gd name="connsiteY92" fmla="*/ 95974 h 305203"/>
                  <a:gd name="connsiteX93" fmla="*/ 1486423 w 1910377"/>
                  <a:gd name="connsiteY93" fmla="*/ 85840 h 305203"/>
                  <a:gd name="connsiteX94" fmla="*/ 1487593 w 1910377"/>
                  <a:gd name="connsiteY94" fmla="*/ 73365 h 305203"/>
                  <a:gd name="connsiteX95" fmla="*/ 1583295 w 1910377"/>
                  <a:gd name="connsiteY95" fmla="*/ 83541 h 305203"/>
                  <a:gd name="connsiteX96" fmla="*/ 1581812 w 1910377"/>
                  <a:gd name="connsiteY96" fmla="*/ 95995 h 305203"/>
                  <a:gd name="connsiteX97" fmla="*/ 32869 w 1910377"/>
                  <a:gd name="connsiteY97" fmla="*/ 93759 h 305203"/>
                  <a:gd name="connsiteX98" fmla="*/ 0 w 1910377"/>
                  <a:gd name="connsiteY98" fmla="*/ 1504 h 305203"/>
                  <a:gd name="connsiteX99" fmla="*/ 12454 w 1910377"/>
                  <a:gd name="connsiteY99" fmla="*/ 0 h 305203"/>
                  <a:gd name="connsiteX100" fmla="*/ 43171 w 1910377"/>
                  <a:gd name="connsiteY100" fmla="*/ 86613 h 305203"/>
                  <a:gd name="connsiteX101" fmla="*/ 32890 w 1910377"/>
                  <a:gd name="connsiteY101" fmla="*/ 93780 h 305203"/>
                  <a:gd name="connsiteX102" fmla="*/ 1422711 w 1910377"/>
                  <a:gd name="connsiteY102" fmla="*/ 80386 h 305203"/>
                  <a:gd name="connsiteX103" fmla="*/ 1327008 w 1910377"/>
                  <a:gd name="connsiteY103" fmla="*/ 74159 h 305203"/>
                  <a:gd name="connsiteX104" fmla="*/ 1327656 w 1910377"/>
                  <a:gd name="connsiteY104" fmla="*/ 61643 h 305203"/>
                  <a:gd name="connsiteX105" fmla="*/ 1423672 w 1910377"/>
                  <a:gd name="connsiteY105" fmla="*/ 67890 h 305203"/>
                  <a:gd name="connsiteX106" fmla="*/ 1422711 w 1910377"/>
                  <a:gd name="connsiteY106" fmla="*/ 80386 h 305203"/>
                  <a:gd name="connsiteX107" fmla="*/ 1008222 w 1910377"/>
                  <a:gd name="connsiteY107" fmla="*/ 76750 h 305203"/>
                  <a:gd name="connsiteX108" fmla="*/ 1006906 w 1910377"/>
                  <a:gd name="connsiteY108" fmla="*/ 64275 h 305203"/>
                  <a:gd name="connsiteX109" fmla="*/ 1103131 w 1910377"/>
                  <a:gd name="connsiteY109" fmla="*/ 58111 h 305203"/>
                  <a:gd name="connsiteX110" fmla="*/ 1103528 w 1910377"/>
                  <a:gd name="connsiteY110" fmla="*/ 70648 h 305203"/>
                  <a:gd name="connsiteX111" fmla="*/ 1008222 w 1910377"/>
                  <a:gd name="connsiteY111" fmla="*/ 76750 h 305203"/>
                  <a:gd name="connsiteX112" fmla="*/ 1263130 w 1910377"/>
                  <a:gd name="connsiteY112" fmla="*/ 71380 h 305203"/>
                  <a:gd name="connsiteX113" fmla="*/ 1168054 w 1910377"/>
                  <a:gd name="connsiteY113" fmla="*/ 69687 h 305203"/>
                  <a:gd name="connsiteX114" fmla="*/ 1167302 w 1910377"/>
                  <a:gd name="connsiteY114" fmla="*/ 69687 h 305203"/>
                  <a:gd name="connsiteX115" fmla="*/ 1167302 w 1910377"/>
                  <a:gd name="connsiteY115" fmla="*/ 57150 h 305203"/>
                  <a:gd name="connsiteX116" fmla="*/ 1168054 w 1910377"/>
                  <a:gd name="connsiteY116" fmla="*/ 57150 h 305203"/>
                  <a:gd name="connsiteX117" fmla="*/ 1263548 w 1910377"/>
                  <a:gd name="connsiteY117" fmla="*/ 58842 h 305203"/>
                  <a:gd name="connsiteX118" fmla="*/ 1263130 w 1910377"/>
                  <a:gd name="connsiteY118" fmla="*/ 71380 h 305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</a:cxnLst>
                <a:rect l="l" t="t" r="r" b="b"/>
                <a:pathLst>
                  <a:path w="1910377" h="305203">
                    <a:moveTo>
                      <a:pt x="861701" y="305204"/>
                    </a:moveTo>
                    <a:lnTo>
                      <a:pt x="861262" y="305204"/>
                    </a:lnTo>
                    <a:lnTo>
                      <a:pt x="861262" y="292666"/>
                    </a:lnTo>
                    <a:lnTo>
                      <a:pt x="861701" y="292666"/>
                    </a:lnTo>
                    <a:cubicBezTo>
                      <a:pt x="865964" y="292666"/>
                      <a:pt x="870205" y="292625"/>
                      <a:pt x="874385" y="292562"/>
                    </a:cubicBezTo>
                    <a:cubicBezTo>
                      <a:pt x="898415" y="292186"/>
                      <a:pt x="925496" y="291998"/>
                      <a:pt x="957216" y="291956"/>
                    </a:cubicBezTo>
                    <a:lnTo>
                      <a:pt x="957216" y="304493"/>
                    </a:lnTo>
                    <a:cubicBezTo>
                      <a:pt x="925579" y="304535"/>
                      <a:pt x="898540" y="304744"/>
                      <a:pt x="874594" y="305100"/>
                    </a:cubicBezTo>
                    <a:cubicBezTo>
                      <a:pt x="870331" y="305162"/>
                      <a:pt x="866047" y="305204"/>
                      <a:pt x="861701" y="305204"/>
                    </a:cubicBezTo>
                    <a:close/>
                    <a:moveTo>
                      <a:pt x="1181198" y="304953"/>
                    </a:moveTo>
                    <a:lnTo>
                      <a:pt x="1181198" y="292416"/>
                    </a:lnTo>
                    <a:cubicBezTo>
                      <a:pt x="1217138" y="292332"/>
                      <a:pt x="1248503" y="292082"/>
                      <a:pt x="1277067" y="291600"/>
                    </a:cubicBezTo>
                    <a:lnTo>
                      <a:pt x="1277276" y="304138"/>
                    </a:lnTo>
                    <a:cubicBezTo>
                      <a:pt x="1248649" y="304619"/>
                      <a:pt x="1217222" y="304869"/>
                      <a:pt x="1181198" y="304953"/>
                    </a:cubicBezTo>
                    <a:close/>
                    <a:moveTo>
                      <a:pt x="1117173" y="304911"/>
                    </a:moveTo>
                    <a:cubicBezTo>
                      <a:pt x="1098806" y="304869"/>
                      <a:pt x="1080501" y="304786"/>
                      <a:pt x="1062321" y="304723"/>
                    </a:cubicBezTo>
                    <a:cubicBezTo>
                      <a:pt x="1048530" y="304660"/>
                      <a:pt x="1034802" y="304619"/>
                      <a:pt x="1021199" y="304577"/>
                    </a:cubicBezTo>
                    <a:lnTo>
                      <a:pt x="1021240" y="292040"/>
                    </a:lnTo>
                    <a:cubicBezTo>
                      <a:pt x="1034843" y="292082"/>
                      <a:pt x="1048572" y="292144"/>
                      <a:pt x="1062363" y="292186"/>
                    </a:cubicBezTo>
                    <a:cubicBezTo>
                      <a:pt x="1080542" y="292248"/>
                      <a:pt x="1098847" y="292332"/>
                      <a:pt x="1117215" y="292374"/>
                    </a:cubicBezTo>
                    <a:lnTo>
                      <a:pt x="1117173" y="304911"/>
                    </a:lnTo>
                    <a:close/>
                    <a:moveTo>
                      <a:pt x="796903" y="303073"/>
                    </a:moveTo>
                    <a:cubicBezTo>
                      <a:pt x="767273" y="301255"/>
                      <a:pt x="734968" y="298204"/>
                      <a:pt x="700929" y="294025"/>
                    </a:cubicBezTo>
                    <a:lnTo>
                      <a:pt x="702454" y="281571"/>
                    </a:lnTo>
                    <a:cubicBezTo>
                      <a:pt x="736243" y="285729"/>
                      <a:pt x="768297" y="288759"/>
                      <a:pt x="797676" y="290556"/>
                    </a:cubicBezTo>
                    <a:lnTo>
                      <a:pt x="796903" y="303073"/>
                    </a:lnTo>
                    <a:close/>
                    <a:moveTo>
                      <a:pt x="1341364" y="302571"/>
                    </a:moveTo>
                    <a:lnTo>
                      <a:pt x="1340946" y="290033"/>
                    </a:lnTo>
                    <a:cubicBezTo>
                      <a:pt x="1376636" y="288863"/>
                      <a:pt x="1407896" y="287275"/>
                      <a:pt x="1436544" y="285144"/>
                    </a:cubicBezTo>
                    <a:lnTo>
                      <a:pt x="1437464" y="297640"/>
                    </a:lnTo>
                    <a:cubicBezTo>
                      <a:pt x="1408648" y="299771"/>
                      <a:pt x="1377200" y="301380"/>
                      <a:pt x="1341343" y="302550"/>
                    </a:cubicBezTo>
                    <a:close/>
                    <a:moveTo>
                      <a:pt x="1501488" y="291455"/>
                    </a:moveTo>
                    <a:lnTo>
                      <a:pt x="1499942" y="279022"/>
                    </a:lnTo>
                    <a:cubicBezTo>
                      <a:pt x="1515300" y="277120"/>
                      <a:pt x="1529614" y="274947"/>
                      <a:pt x="1542507" y="272586"/>
                    </a:cubicBezTo>
                    <a:cubicBezTo>
                      <a:pt x="1557614" y="269827"/>
                      <a:pt x="1574666" y="266986"/>
                      <a:pt x="1594600" y="263893"/>
                    </a:cubicBezTo>
                    <a:lnTo>
                      <a:pt x="1596522" y="276284"/>
                    </a:lnTo>
                    <a:cubicBezTo>
                      <a:pt x="1576713" y="279356"/>
                      <a:pt x="1559788" y="282177"/>
                      <a:pt x="1544784" y="284914"/>
                    </a:cubicBezTo>
                    <a:cubicBezTo>
                      <a:pt x="1531662" y="287317"/>
                      <a:pt x="1517097" y="289511"/>
                      <a:pt x="1501509" y="291455"/>
                    </a:cubicBezTo>
                    <a:close/>
                    <a:moveTo>
                      <a:pt x="637322" y="285207"/>
                    </a:moveTo>
                    <a:cubicBezTo>
                      <a:pt x="607357" y="280630"/>
                      <a:pt x="575428" y="275198"/>
                      <a:pt x="542434" y="269033"/>
                    </a:cubicBezTo>
                    <a:lnTo>
                      <a:pt x="544733" y="256705"/>
                    </a:lnTo>
                    <a:cubicBezTo>
                      <a:pt x="577602" y="262848"/>
                      <a:pt x="609384" y="268260"/>
                      <a:pt x="639202" y="272815"/>
                    </a:cubicBezTo>
                    <a:lnTo>
                      <a:pt x="637322" y="285207"/>
                    </a:lnTo>
                    <a:close/>
                    <a:moveTo>
                      <a:pt x="1659816" y="266944"/>
                    </a:moveTo>
                    <a:lnTo>
                      <a:pt x="1658040" y="254531"/>
                    </a:lnTo>
                    <a:lnTo>
                      <a:pt x="1661529" y="254030"/>
                    </a:lnTo>
                    <a:cubicBezTo>
                      <a:pt x="1692079" y="249642"/>
                      <a:pt x="1723673" y="245107"/>
                      <a:pt x="1752927" y="240281"/>
                    </a:cubicBezTo>
                    <a:lnTo>
                      <a:pt x="1754954" y="252651"/>
                    </a:lnTo>
                    <a:cubicBezTo>
                      <a:pt x="1725554" y="257499"/>
                      <a:pt x="1693897" y="262033"/>
                      <a:pt x="1663284" y="266442"/>
                    </a:cubicBezTo>
                    <a:lnTo>
                      <a:pt x="1659795" y="266944"/>
                    </a:lnTo>
                    <a:close/>
                    <a:moveTo>
                      <a:pt x="479517" y="256684"/>
                    </a:moveTo>
                    <a:cubicBezTo>
                      <a:pt x="449740" y="250582"/>
                      <a:pt x="418125" y="243749"/>
                      <a:pt x="385507" y="236352"/>
                    </a:cubicBezTo>
                    <a:lnTo>
                      <a:pt x="388286" y="224128"/>
                    </a:lnTo>
                    <a:cubicBezTo>
                      <a:pt x="420800" y="231505"/>
                      <a:pt x="452352" y="238316"/>
                      <a:pt x="482024" y="244397"/>
                    </a:cubicBezTo>
                    <a:lnTo>
                      <a:pt x="479517" y="256684"/>
                    </a:lnTo>
                    <a:close/>
                    <a:moveTo>
                      <a:pt x="1818227" y="240803"/>
                    </a:moveTo>
                    <a:lnTo>
                      <a:pt x="1815552" y="228558"/>
                    </a:lnTo>
                    <a:cubicBezTo>
                      <a:pt x="1859747" y="218904"/>
                      <a:pt x="1888207" y="208602"/>
                      <a:pt x="1902541" y="197110"/>
                    </a:cubicBezTo>
                    <a:lnTo>
                      <a:pt x="1910377" y="206889"/>
                    </a:lnTo>
                    <a:cubicBezTo>
                      <a:pt x="1894267" y="219803"/>
                      <a:pt x="1864992" y="230585"/>
                      <a:pt x="1818227" y="240803"/>
                    </a:cubicBezTo>
                    <a:close/>
                    <a:moveTo>
                      <a:pt x="323070" y="221851"/>
                    </a:moveTo>
                    <a:cubicBezTo>
                      <a:pt x="290180" y="214035"/>
                      <a:pt x="261030" y="206847"/>
                      <a:pt x="235287" y="200516"/>
                    </a:cubicBezTo>
                    <a:lnTo>
                      <a:pt x="229666" y="199137"/>
                    </a:lnTo>
                    <a:lnTo>
                      <a:pt x="232654" y="186955"/>
                    </a:lnTo>
                    <a:lnTo>
                      <a:pt x="238275" y="188334"/>
                    </a:lnTo>
                    <a:cubicBezTo>
                      <a:pt x="263977" y="194665"/>
                      <a:pt x="293105" y="201832"/>
                      <a:pt x="325954" y="209647"/>
                    </a:cubicBezTo>
                    <a:lnTo>
                      <a:pt x="323049" y="221851"/>
                    </a:lnTo>
                    <a:close/>
                    <a:moveTo>
                      <a:pt x="167501" y="182107"/>
                    </a:moveTo>
                    <a:cubicBezTo>
                      <a:pt x="131915" y="170384"/>
                      <a:pt x="103163" y="156635"/>
                      <a:pt x="79634" y="140023"/>
                    </a:cubicBezTo>
                    <a:lnTo>
                      <a:pt x="86864" y="129784"/>
                    </a:lnTo>
                    <a:cubicBezTo>
                      <a:pt x="109369" y="145665"/>
                      <a:pt x="137014" y="158871"/>
                      <a:pt x="171408" y="170196"/>
                    </a:cubicBezTo>
                    <a:lnTo>
                      <a:pt x="167480" y="182107"/>
                    </a:lnTo>
                    <a:close/>
                    <a:moveTo>
                      <a:pt x="1892741" y="159455"/>
                    </a:moveTo>
                    <a:cubicBezTo>
                      <a:pt x="1874144" y="150366"/>
                      <a:pt x="1843761" y="141026"/>
                      <a:pt x="1802430" y="131706"/>
                    </a:cubicBezTo>
                    <a:lnTo>
                      <a:pt x="1805188" y="119482"/>
                    </a:lnTo>
                    <a:cubicBezTo>
                      <a:pt x="1847460" y="129032"/>
                      <a:pt x="1878783" y="138685"/>
                      <a:pt x="1898237" y="148193"/>
                    </a:cubicBezTo>
                    <a:lnTo>
                      <a:pt x="1892741" y="159455"/>
                    </a:lnTo>
                    <a:close/>
                    <a:moveTo>
                      <a:pt x="698546" y="149300"/>
                    </a:moveTo>
                    <a:lnTo>
                      <a:pt x="694493" y="137432"/>
                    </a:lnTo>
                    <a:cubicBezTo>
                      <a:pt x="723036" y="127652"/>
                      <a:pt x="753231" y="118584"/>
                      <a:pt x="786831" y="109724"/>
                    </a:cubicBezTo>
                    <a:lnTo>
                      <a:pt x="790028" y="121843"/>
                    </a:lnTo>
                    <a:cubicBezTo>
                      <a:pt x="756720" y="130641"/>
                      <a:pt x="726798" y="139604"/>
                      <a:pt x="698567" y="149279"/>
                    </a:cubicBezTo>
                    <a:close/>
                    <a:moveTo>
                      <a:pt x="1739888" y="119148"/>
                    </a:moveTo>
                    <a:cubicBezTo>
                      <a:pt x="1710969" y="113945"/>
                      <a:pt x="1679124" y="108909"/>
                      <a:pt x="1645231" y="104165"/>
                    </a:cubicBezTo>
                    <a:lnTo>
                      <a:pt x="1646965" y="91753"/>
                    </a:lnTo>
                    <a:cubicBezTo>
                      <a:pt x="1681025" y="96497"/>
                      <a:pt x="1713037" y="101574"/>
                      <a:pt x="1742124" y="106819"/>
                    </a:cubicBezTo>
                    <a:lnTo>
                      <a:pt x="1739909" y="119148"/>
                    </a:lnTo>
                    <a:close/>
                    <a:moveTo>
                      <a:pt x="851964" y="106589"/>
                    </a:moveTo>
                    <a:lnTo>
                      <a:pt x="849142" y="94365"/>
                    </a:lnTo>
                    <a:cubicBezTo>
                      <a:pt x="882680" y="86613"/>
                      <a:pt x="916949" y="79383"/>
                      <a:pt x="943069" y="73971"/>
                    </a:cubicBezTo>
                    <a:lnTo>
                      <a:pt x="945618" y="86258"/>
                    </a:lnTo>
                    <a:cubicBezTo>
                      <a:pt x="919582" y="91670"/>
                      <a:pt x="885397" y="98879"/>
                      <a:pt x="851964" y="106589"/>
                    </a:cubicBezTo>
                    <a:close/>
                    <a:moveTo>
                      <a:pt x="1581812" y="95974"/>
                    </a:moveTo>
                    <a:cubicBezTo>
                      <a:pt x="1550844" y="92276"/>
                      <a:pt x="1518769" y="88870"/>
                      <a:pt x="1486423" y="85840"/>
                    </a:cubicBezTo>
                    <a:lnTo>
                      <a:pt x="1487593" y="73365"/>
                    </a:lnTo>
                    <a:cubicBezTo>
                      <a:pt x="1520023" y="76416"/>
                      <a:pt x="1552223" y="79822"/>
                      <a:pt x="1583295" y="83541"/>
                    </a:cubicBezTo>
                    <a:lnTo>
                      <a:pt x="1581812" y="95995"/>
                    </a:lnTo>
                    <a:close/>
                    <a:moveTo>
                      <a:pt x="32869" y="93759"/>
                    </a:moveTo>
                    <a:cubicBezTo>
                      <a:pt x="15212" y="68371"/>
                      <a:pt x="4451" y="38198"/>
                      <a:pt x="0" y="1504"/>
                    </a:cubicBezTo>
                    <a:lnTo>
                      <a:pt x="12454" y="0"/>
                    </a:lnTo>
                    <a:cubicBezTo>
                      <a:pt x="16654" y="34624"/>
                      <a:pt x="26705" y="62959"/>
                      <a:pt x="43171" y="86613"/>
                    </a:cubicBezTo>
                    <a:lnTo>
                      <a:pt x="32890" y="93780"/>
                    </a:lnTo>
                    <a:close/>
                    <a:moveTo>
                      <a:pt x="1422711" y="80386"/>
                    </a:moveTo>
                    <a:cubicBezTo>
                      <a:pt x="1390511" y="77879"/>
                      <a:pt x="1358289" y="75789"/>
                      <a:pt x="1327008" y="74159"/>
                    </a:cubicBezTo>
                    <a:lnTo>
                      <a:pt x="1327656" y="61643"/>
                    </a:lnTo>
                    <a:cubicBezTo>
                      <a:pt x="1359063" y="63293"/>
                      <a:pt x="1391367" y="65403"/>
                      <a:pt x="1423672" y="67890"/>
                    </a:cubicBezTo>
                    <a:lnTo>
                      <a:pt x="1422711" y="80386"/>
                    </a:lnTo>
                    <a:close/>
                    <a:moveTo>
                      <a:pt x="1008222" y="76750"/>
                    </a:moveTo>
                    <a:lnTo>
                      <a:pt x="1006906" y="64275"/>
                    </a:lnTo>
                    <a:cubicBezTo>
                      <a:pt x="1035136" y="61287"/>
                      <a:pt x="1067503" y="59218"/>
                      <a:pt x="1103131" y="58111"/>
                    </a:cubicBezTo>
                    <a:lnTo>
                      <a:pt x="1103528" y="70648"/>
                    </a:lnTo>
                    <a:cubicBezTo>
                      <a:pt x="1068214" y="71735"/>
                      <a:pt x="1036139" y="73804"/>
                      <a:pt x="1008222" y="76750"/>
                    </a:cubicBezTo>
                    <a:close/>
                    <a:moveTo>
                      <a:pt x="1263130" y="71380"/>
                    </a:moveTo>
                    <a:cubicBezTo>
                      <a:pt x="1230073" y="70251"/>
                      <a:pt x="1198081" y="69687"/>
                      <a:pt x="1168054" y="69687"/>
                    </a:cubicBezTo>
                    <a:lnTo>
                      <a:pt x="1167302" y="69687"/>
                    </a:lnTo>
                    <a:lnTo>
                      <a:pt x="1167302" y="57150"/>
                    </a:lnTo>
                    <a:lnTo>
                      <a:pt x="1168054" y="57150"/>
                    </a:lnTo>
                    <a:cubicBezTo>
                      <a:pt x="1198228" y="57150"/>
                      <a:pt x="1230345" y="57714"/>
                      <a:pt x="1263548" y="58842"/>
                    </a:cubicBezTo>
                    <a:lnTo>
                      <a:pt x="1263130" y="71380"/>
                    </a:lnTo>
                    <a:close/>
                  </a:path>
                </a:pathLst>
              </a:custGeom>
              <a:solidFill>
                <a:srgbClr val="FFFFFF"/>
              </a:solidFill>
              <a:ln w="20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/>
              </a:p>
            </p:txBody>
          </p:sp>
          <p:sp>
            <p:nvSpPr>
              <p:cNvPr id="614" name="Forma Livre: Forma 613">
                <a:extLst>
                  <a:ext uri="{FF2B5EF4-FFF2-40B4-BE49-F238E27FC236}">
                    <a16:creationId xmlns:a16="http://schemas.microsoft.com/office/drawing/2014/main" id="{A152A1C7-9480-F1A3-8AF2-593BE09E1BD7}"/>
                  </a:ext>
                </a:extLst>
              </p:cNvPr>
              <p:cNvSpPr/>
              <p:nvPr/>
            </p:nvSpPr>
            <p:spPr>
              <a:xfrm>
                <a:off x="8129233" y="5272046"/>
                <a:ext cx="48060" cy="30570"/>
              </a:xfrm>
              <a:custGeom>
                <a:avLst/>
                <a:gdLst>
                  <a:gd name="connsiteX0" fmla="*/ 5391 w 48060"/>
                  <a:gd name="connsiteY0" fmla="*/ 30570 h 30570"/>
                  <a:gd name="connsiteX1" fmla="*/ 0 w 48060"/>
                  <a:gd name="connsiteY1" fmla="*/ 19245 h 30570"/>
                  <a:gd name="connsiteX2" fmla="*/ 43254 w 48060"/>
                  <a:gd name="connsiteY2" fmla="*/ 0 h 30570"/>
                  <a:gd name="connsiteX3" fmla="*/ 48060 w 48060"/>
                  <a:gd name="connsiteY3" fmla="*/ 11576 h 30570"/>
                  <a:gd name="connsiteX4" fmla="*/ 5412 w 48060"/>
                  <a:gd name="connsiteY4" fmla="*/ 30549 h 30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060" h="30570">
                    <a:moveTo>
                      <a:pt x="5391" y="30570"/>
                    </a:moveTo>
                    <a:lnTo>
                      <a:pt x="0" y="19245"/>
                    </a:lnTo>
                    <a:cubicBezTo>
                      <a:pt x="14021" y="12558"/>
                      <a:pt x="28586" y="6080"/>
                      <a:pt x="43254" y="0"/>
                    </a:cubicBezTo>
                    <a:lnTo>
                      <a:pt x="48060" y="11576"/>
                    </a:lnTo>
                    <a:cubicBezTo>
                      <a:pt x="33580" y="17573"/>
                      <a:pt x="19245" y="23967"/>
                      <a:pt x="5412" y="30549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grpSp>
          <p:nvGrpSpPr>
            <p:cNvPr id="615" name="Gráfico 3">
              <a:extLst>
                <a:ext uri="{FF2B5EF4-FFF2-40B4-BE49-F238E27FC236}">
                  <a16:creationId xmlns:a16="http://schemas.microsoft.com/office/drawing/2014/main" id="{B97CDC10-DF54-BE13-A243-31C1F2156911}"/>
                </a:ext>
              </a:extLst>
            </p:cNvPr>
            <p:cNvGrpSpPr/>
            <p:nvPr/>
          </p:nvGrpSpPr>
          <p:grpSpPr>
            <a:xfrm>
              <a:off x="7117250" y="3970384"/>
              <a:ext cx="2609007" cy="498782"/>
              <a:chOff x="7117250" y="3970384"/>
              <a:chExt cx="2609007" cy="498782"/>
            </a:xfrm>
            <a:solidFill>
              <a:srgbClr val="FFFFFF"/>
            </a:solidFill>
          </p:grpSpPr>
          <p:sp>
            <p:nvSpPr>
              <p:cNvPr id="616" name="Forma Livre: Forma 615">
                <a:extLst>
                  <a:ext uri="{FF2B5EF4-FFF2-40B4-BE49-F238E27FC236}">
                    <a16:creationId xmlns:a16="http://schemas.microsoft.com/office/drawing/2014/main" id="{CE599B13-C7F4-4297-E113-3B0F94AFE79F}"/>
                  </a:ext>
                </a:extLst>
              </p:cNvPr>
              <p:cNvSpPr/>
              <p:nvPr/>
            </p:nvSpPr>
            <p:spPr>
              <a:xfrm>
                <a:off x="7117250" y="3970384"/>
                <a:ext cx="19725" cy="61412"/>
              </a:xfrm>
              <a:custGeom>
                <a:avLst/>
                <a:gdLst>
                  <a:gd name="connsiteX0" fmla="*/ 3072 w 19725"/>
                  <a:gd name="connsiteY0" fmla="*/ 61413 h 61412"/>
                  <a:gd name="connsiteX1" fmla="*/ 0 w 19725"/>
                  <a:gd name="connsiteY1" fmla="*/ 313 h 61412"/>
                  <a:gd name="connsiteX2" fmla="*/ 16717 w 19725"/>
                  <a:gd name="connsiteY2" fmla="*/ 0 h 61412"/>
                  <a:gd name="connsiteX3" fmla="*/ 19726 w 19725"/>
                  <a:gd name="connsiteY3" fmla="*/ 59929 h 61412"/>
                  <a:gd name="connsiteX4" fmla="*/ 3072 w 19725"/>
                  <a:gd name="connsiteY4" fmla="*/ 61413 h 61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725" h="61412">
                    <a:moveTo>
                      <a:pt x="3072" y="61413"/>
                    </a:moveTo>
                    <a:cubicBezTo>
                      <a:pt x="1442" y="43087"/>
                      <a:pt x="418" y="23111"/>
                      <a:pt x="0" y="313"/>
                    </a:cubicBezTo>
                    <a:lnTo>
                      <a:pt x="16717" y="0"/>
                    </a:lnTo>
                    <a:cubicBezTo>
                      <a:pt x="17135" y="22379"/>
                      <a:pt x="18117" y="42000"/>
                      <a:pt x="19726" y="59929"/>
                    </a:cubicBezTo>
                    <a:lnTo>
                      <a:pt x="3072" y="61413"/>
                    </a:lnTo>
                    <a:close/>
                  </a:path>
                </a:pathLst>
              </a:custGeom>
              <a:solidFill>
                <a:srgbClr val="FFFFFF"/>
              </a:solidFill>
              <a:ln w="20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17" name="Forma Livre: Forma 616">
                <a:extLst>
                  <a:ext uri="{FF2B5EF4-FFF2-40B4-BE49-F238E27FC236}">
                    <a16:creationId xmlns:a16="http://schemas.microsoft.com/office/drawing/2014/main" id="{9C8A29A9-7C96-2F8F-5408-0025129F8E50}"/>
                  </a:ext>
                </a:extLst>
              </p:cNvPr>
              <p:cNvSpPr/>
              <p:nvPr/>
            </p:nvSpPr>
            <p:spPr>
              <a:xfrm>
                <a:off x="7142471" y="4130446"/>
                <a:ext cx="2583785" cy="338721"/>
              </a:xfrm>
              <a:custGeom>
                <a:avLst/>
                <a:gdLst>
                  <a:gd name="connsiteX0" fmla="*/ 1651186 w 2583785"/>
                  <a:gd name="connsiteY0" fmla="*/ 338721 h 338721"/>
                  <a:gd name="connsiteX1" fmla="*/ 1546414 w 2583785"/>
                  <a:gd name="connsiteY1" fmla="*/ 337509 h 338721"/>
                  <a:gd name="connsiteX2" fmla="*/ 1546769 w 2583785"/>
                  <a:gd name="connsiteY2" fmla="*/ 320792 h 338721"/>
                  <a:gd name="connsiteX3" fmla="*/ 1651186 w 2583785"/>
                  <a:gd name="connsiteY3" fmla="*/ 321984 h 338721"/>
                  <a:gd name="connsiteX4" fmla="*/ 1670556 w 2583785"/>
                  <a:gd name="connsiteY4" fmla="*/ 321942 h 338721"/>
                  <a:gd name="connsiteX5" fmla="*/ 1670640 w 2583785"/>
                  <a:gd name="connsiteY5" fmla="*/ 338658 h 338721"/>
                  <a:gd name="connsiteX6" fmla="*/ 1651165 w 2583785"/>
                  <a:gd name="connsiteY6" fmla="*/ 338700 h 338721"/>
                  <a:gd name="connsiteX7" fmla="*/ 1779967 w 2583785"/>
                  <a:gd name="connsiteY7" fmla="*/ 335837 h 338721"/>
                  <a:gd name="connsiteX8" fmla="*/ 1779194 w 2583785"/>
                  <a:gd name="connsiteY8" fmla="*/ 319141 h 338721"/>
                  <a:gd name="connsiteX9" fmla="*/ 1902834 w 2583785"/>
                  <a:gd name="connsiteY9" fmla="*/ 311640 h 338721"/>
                  <a:gd name="connsiteX10" fmla="*/ 1904067 w 2583785"/>
                  <a:gd name="connsiteY10" fmla="*/ 328315 h 338721"/>
                  <a:gd name="connsiteX11" fmla="*/ 1779988 w 2583785"/>
                  <a:gd name="connsiteY11" fmla="*/ 335837 h 338721"/>
                  <a:gd name="connsiteX12" fmla="*/ 1437297 w 2583785"/>
                  <a:gd name="connsiteY12" fmla="*/ 334458 h 338721"/>
                  <a:gd name="connsiteX13" fmla="*/ 1313301 w 2583785"/>
                  <a:gd name="connsiteY13" fmla="*/ 329673 h 338721"/>
                  <a:gd name="connsiteX14" fmla="*/ 1314011 w 2583785"/>
                  <a:gd name="connsiteY14" fmla="*/ 312977 h 338721"/>
                  <a:gd name="connsiteX15" fmla="*/ 1437861 w 2583785"/>
                  <a:gd name="connsiteY15" fmla="*/ 317763 h 338721"/>
                  <a:gd name="connsiteX16" fmla="*/ 1437297 w 2583785"/>
                  <a:gd name="connsiteY16" fmla="*/ 334479 h 338721"/>
                  <a:gd name="connsiteX17" fmla="*/ 1204329 w 2583785"/>
                  <a:gd name="connsiteY17" fmla="*/ 324825 h 338721"/>
                  <a:gd name="connsiteX18" fmla="*/ 1149185 w 2583785"/>
                  <a:gd name="connsiteY18" fmla="*/ 322276 h 338721"/>
                  <a:gd name="connsiteX19" fmla="*/ 1080438 w 2583785"/>
                  <a:gd name="connsiteY19" fmla="*/ 319100 h 338721"/>
                  <a:gd name="connsiteX20" fmla="*/ 1081190 w 2583785"/>
                  <a:gd name="connsiteY20" fmla="*/ 302404 h 338721"/>
                  <a:gd name="connsiteX21" fmla="*/ 1149938 w 2583785"/>
                  <a:gd name="connsiteY21" fmla="*/ 305580 h 338721"/>
                  <a:gd name="connsiteX22" fmla="*/ 1205082 w 2583785"/>
                  <a:gd name="connsiteY22" fmla="*/ 308129 h 338721"/>
                  <a:gd name="connsiteX23" fmla="*/ 1204308 w 2583785"/>
                  <a:gd name="connsiteY23" fmla="*/ 324825 h 338721"/>
                  <a:gd name="connsiteX24" fmla="*/ 2012955 w 2583785"/>
                  <a:gd name="connsiteY24" fmla="*/ 319183 h 338721"/>
                  <a:gd name="connsiteX25" fmla="*/ 2011388 w 2583785"/>
                  <a:gd name="connsiteY25" fmla="*/ 302550 h 338721"/>
                  <a:gd name="connsiteX26" fmla="*/ 2134610 w 2583785"/>
                  <a:gd name="connsiteY26" fmla="*/ 289616 h 338721"/>
                  <a:gd name="connsiteX27" fmla="*/ 2136553 w 2583785"/>
                  <a:gd name="connsiteY27" fmla="*/ 306228 h 338721"/>
                  <a:gd name="connsiteX28" fmla="*/ 2012934 w 2583785"/>
                  <a:gd name="connsiteY28" fmla="*/ 319204 h 338721"/>
                  <a:gd name="connsiteX29" fmla="*/ 971529 w 2583785"/>
                  <a:gd name="connsiteY29" fmla="*/ 314398 h 338721"/>
                  <a:gd name="connsiteX30" fmla="*/ 847742 w 2583785"/>
                  <a:gd name="connsiteY30" fmla="*/ 310762 h 338721"/>
                  <a:gd name="connsiteX31" fmla="*/ 847951 w 2583785"/>
                  <a:gd name="connsiteY31" fmla="*/ 294046 h 338721"/>
                  <a:gd name="connsiteX32" fmla="*/ 972177 w 2583785"/>
                  <a:gd name="connsiteY32" fmla="*/ 297681 h 338721"/>
                  <a:gd name="connsiteX33" fmla="*/ 971508 w 2583785"/>
                  <a:gd name="connsiteY33" fmla="*/ 314377 h 338721"/>
                  <a:gd name="connsiteX34" fmla="*/ 738395 w 2583785"/>
                  <a:gd name="connsiteY34" fmla="*/ 310156 h 338721"/>
                  <a:gd name="connsiteX35" fmla="*/ 614420 w 2583785"/>
                  <a:gd name="connsiteY35" fmla="*/ 295174 h 338721"/>
                  <a:gd name="connsiteX36" fmla="*/ 617283 w 2583785"/>
                  <a:gd name="connsiteY36" fmla="*/ 278708 h 338721"/>
                  <a:gd name="connsiteX37" fmla="*/ 739335 w 2583785"/>
                  <a:gd name="connsiteY37" fmla="*/ 293460 h 338721"/>
                  <a:gd name="connsiteX38" fmla="*/ 738395 w 2583785"/>
                  <a:gd name="connsiteY38" fmla="*/ 310156 h 338721"/>
                  <a:gd name="connsiteX39" fmla="*/ 2245003 w 2583785"/>
                  <a:gd name="connsiteY39" fmla="*/ 292249 h 338721"/>
                  <a:gd name="connsiteX40" fmla="*/ 2242641 w 2583785"/>
                  <a:gd name="connsiteY40" fmla="*/ 275699 h 338721"/>
                  <a:gd name="connsiteX41" fmla="*/ 2364756 w 2583785"/>
                  <a:gd name="connsiteY41" fmla="*/ 255890 h 338721"/>
                  <a:gd name="connsiteX42" fmla="*/ 2367828 w 2583785"/>
                  <a:gd name="connsiteY42" fmla="*/ 272314 h 338721"/>
                  <a:gd name="connsiteX43" fmla="*/ 2244982 w 2583785"/>
                  <a:gd name="connsiteY43" fmla="*/ 292249 h 338721"/>
                  <a:gd name="connsiteX44" fmla="*/ 507183 w 2583785"/>
                  <a:gd name="connsiteY44" fmla="*/ 273233 h 338721"/>
                  <a:gd name="connsiteX45" fmla="*/ 386719 w 2583785"/>
                  <a:gd name="connsiteY45" fmla="*/ 242704 h 338721"/>
                  <a:gd name="connsiteX46" fmla="*/ 391107 w 2583785"/>
                  <a:gd name="connsiteY46" fmla="*/ 226573 h 338721"/>
                  <a:gd name="connsiteX47" fmla="*/ 510965 w 2583785"/>
                  <a:gd name="connsiteY47" fmla="*/ 256956 h 338721"/>
                  <a:gd name="connsiteX48" fmla="*/ 507204 w 2583785"/>
                  <a:gd name="connsiteY48" fmla="*/ 273233 h 338721"/>
                  <a:gd name="connsiteX49" fmla="*/ 2475003 w 2583785"/>
                  <a:gd name="connsiteY49" fmla="*/ 248389 h 338721"/>
                  <a:gd name="connsiteX50" fmla="*/ 2470552 w 2583785"/>
                  <a:gd name="connsiteY50" fmla="*/ 232277 h 338721"/>
                  <a:gd name="connsiteX51" fmla="*/ 2555180 w 2583785"/>
                  <a:gd name="connsiteY51" fmla="*/ 195835 h 338721"/>
                  <a:gd name="connsiteX52" fmla="*/ 2568407 w 2583785"/>
                  <a:gd name="connsiteY52" fmla="*/ 176465 h 338721"/>
                  <a:gd name="connsiteX53" fmla="*/ 2583786 w 2583785"/>
                  <a:gd name="connsiteY53" fmla="*/ 183026 h 338721"/>
                  <a:gd name="connsiteX54" fmla="*/ 2567467 w 2583785"/>
                  <a:gd name="connsiteY54" fmla="*/ 207182 h 338721"/>
                  <a:gd name="connsiteX55" fmla="*/ 2475003 w 2583785"/>
                  <a:gd name="connsiteY55" fmla="*/ 248409 h 338721"/>
                  <a:gd name="connsiteX56" fmla="*/ 281675 w 2583785"/>
                  <a:gd name="connsiteY56" fmla="*/ 212991 h 338721"/>
                  <a:gd name="connsiteX57" fmla="*/ 201644 w 2583785"/>
                  <a:gd name="connsiteY57" fmla="*/ 189420 h 338721"/>
                  <a:gd name="connsiteX58" fmla="*/ 162590 w 2583785"/>
                  <a:gd name="connsiteY58" fmla="*/ 175775 h 338721"/>
                  <a:gd name="connsiteX59" fmla="*/ 168901 w 2583785"/>
                  <a:gd name="connsiteY59" fmla="*/ 160292 h 338721"/>
                  <a:gd name="connsiteX60" fmla="*/ 206388 w 2583785"/>
                  <a:gd name="connsiteY60" fmla="*/ 173393 h 338721"/>
                  <a:gd name="connsiteX61" fmla="*/ 286335 w 2583785"/>
                  <a:gd name="connsiteY61" fmla="*/ 196943 h 338721"/>
                  <a:gd name="connsiteX62" fmla="*/ 281654 w 2583785"/>
                  <a:gd name="connsiteY62" fmla="*/ 212991 h 338721"/>
                  <a:gd name="connsiteX63" fmla="*/ 1025858 w 2583785"/>
                  <a:gd name="connsiteY63" fmla="*/ 136638 h 338721"/>
                  <a:gd name="connsiteX64" fmla="*/ 1018357 w 2583785"/>
                  <a:gd name="connsiteY64" fmla="*/ 121697 h 338721"/>
                  <a:gd name="connsiteX65" fmla="*/ 1020425 w 2583785"/>
                  <a:gd name="connsiteY65" fmla="*/ 120652 h 338721"/>
                  <a:gd name="connsiteX66" fmla="*/ 1075862 w 2583785"/>
                  <a:gd name="connsiteY66" fmla="*/ 92443 h 338721"/>
                  <a:gd name="connsiteX67" fmla="*/ 1131465 w 2583785"/>
                  <a:gd name="connsiteY67" fmla="*/ 68726 h 338721"/>
                  <a:gd name="connsiteX68" fmla="*/ 1137003 w 2583785"/>
                  <a:gd name="connsiteY68" fmla="*/ 84502 h 338721"/>
                  <a:gd name="connsiteX69" fmla="*/ 1083614 w 2583785"/>
                  <a:gd name="connsiteY69" fmla="*/ 107258 h 338721"/>
                  <a:gd name="connsiteX70" fmla="*/ 1027927 w 2583785"/>
                  <a:gd name="connsiteY70" fmla="*/ 135614 h 338721"/>
                  <a:gd name="connsiteX71" fmla="*/ 1025858 w 2583785"/>
                  <a:gd name="connsiteY71" fmla="*/ 136659 h 338721"/>
                  <a:gd name="connsiteX72" fmla="*/ 68246 w 2583785"/>
                  <a:gd name="connsiteY72" fmla="*/ 116557 h 338721"/>
                  <a:gd name="connsiteX73" fmla="*/ 0 w 2583785"/>
                  <a:gd name="connsiteY73" fmla="*/ 9884 h 338721"/>
                  <a:gd name="connsiteX74" fmla="*/ 15755 w 2583785"/>
                  <a:gd name="connsiteY74" fmla="*/ 4263 h 338721"/>
                  <a:gd name="connsiteX75" fmla="*/ 79738 w 2583785"/>
                  <a:gd name="connsiteY75" fmla="*/ 104395 h 338721"/>
                  <a:gd name="connsiteX76" fmla="*/ 68246 w 2583785"/>
                  <a:gd name="connsiteY76" fmla="*/ 116536 h 338721"/>
                  <a:gd name="connsiteX77" fmla="*/ 2515478 w 2583785"/>
                  <a:gd name="connsiteY77" fmla="*/ 108700 h 338721"/>
                  <a:gd name="connsiteX78" fmla="*/ 2398336 w 2583785"/>
                  <a:gd name="connsiteY78" fmla="*/ 75810 h 338721"/>
                  <a:gd name="connsiteX79" fmla="*/ 2401303 w 2583785"/>
                  <a:gd name="connsiteY79" fmla="*/ 59365 h 338721"/>
                  <a:gd name="connsiteX80" fmla="*/ 2522290 w 2583785"/>
                  <a:gd name="connsiteY80" fmla="*/ 93425 h 338721"/>
                  <a:gd name="connsiteX81" fmla="*/ 2515499 w 2583785"/>
                  <a:gd name="connsiteY81" fmla="*/ 108700 h 338721"/>
                  <a:gd name="connsiteX82" fmla="*/ 2290785 w 2583785"/>
                  <a:gd name="connsiteY82" fmla="*/ 60389 h 338721"/>
                  <a:gd name="connsiteX83" fmla="*/ 2167646 w 2583785"/>
                  <a:gd name="connsiteY83" fmla="*/ 46681 h 338721"/>
                  <a:gd name="connsiteX84" fmla="*/ 2169339 w 2583785"/>
                  <a:gd name="connsiteY84" fmla="*/ 30048 h 338721"/>
                  <a:gd name="connsiteX85" fmla="*/ 2292833 w 2583785"/>
                  <a:gd name="connsiteY85" fmla="*/ 43798 h 338721"/>
                  <a:gd name="connsiteX86" fmla="*/ 2290785 w 2583785"/>
                  <a:gd name="connsiteY86" fmla="*/ 60389 h 338721"/>
                  <a:gd name="connsiteX87" fmla="*/ 1241189 w 2583785"/>
                  <a:gd name="connsiteY87" fmla="*/ 56774 h 338721"/>
                  <a:gd name="connsiteX88" fmla="*/ 1237867 w 2583785"/>
                  <a:gd name="connsiteY88" fmla="*/ 40391 h 338721"/>
                  <a:gd name="connsiteX89" fmla="*/ 1361027 w 2583785"/>
                  <a:gd name="connsiteY89" fmla="*/ 21084 h 338721"/>
                  <a:gd name="connsiteX90" fmla="*/ 1363012 w 2583785"/>
                  <a:gd name="connsiteY90" fmla="*/ 37675 h 338721"/>
                  <a:gd name="connsiteX91" fmla="*/ 1241189 w 2583785"/>
                  <a:gd name="connsiteY91" fmla="*/ 56774 h 338721"/>
                  <a:gd name="connsiteX92" fmla="*/ 2059218 w 2583785"/>
                  <a:gd name="connsiteY92" fmla="*/ 36484 h 338721"/>
                  <a:gd name="connsiteX93" fmla="*/ 1935682 w 2583785"/>
                  <a:gd name="connsiteY93" fmla="*/ 26768 h 338721"/>
                  <a:gd name="connsiteX94" fmla="*/ 1936852 w 2583785"/>
                  <a:gd name="connsiteY94" fmla="*/ 10093 h 338721"/>
                  <a:gd name="connsiteX95" fmla="*/ 2060660 w 2583785"/>
                  <a:gd name="connsiteY95" fmla="*/ 19830 h 338721"/>
                  <a:gd name="connsiteX96" fmla="*/ 2059218 w 2583785"/>
                  <a:gd name="connsiteY96" fmla="*/ 36484 h 338721"/>
                  <a:gd name="connsiteX97" fmla="*/ 1471210 w 2583785"/>
                  <a:gd name="connsiteY97" fmla="*/ 27269 h 338721"/>
                  <a:gd name="connsiteX98" fmla="*/ 1469936 w 2583785"/>
                  <a:gd name="connsiteY98" fmla="*/ 10594 h 338721"/>
                  <a:gd name="connsiteX99" fmla="*/ 1594015 w 2583785"/>
                  <a:gd name="connsiteY99" fmla="*/ 3301 h 338721"/>
                  <a:gd name="connsiteX100" fmla="*/ 1594746 w 2583785"/>
                  <a:gd name="connsiteY100" fmla="*/ 19997 h 338721"/>
                  <a:gd name="connsiteX101" fmla="*/ 1471210 w 2583785"/>
                  <a:gd name="connsiteY101" fmla="*/ 27248 h 338721"/>
                  <a:gd name="connsiteX102" fmla="*/ 1826961 w 2583785"/>
                  <a:gd name="connsiteY102" fmla="*/ 20269 h 338721"/>
                  <a:gd name="connsiteX103" fmla="*/ 1703342 w 2583785"/>
                  <a:gd name="connsiteY103" fmla="*/ 16717 h 338721"/>
                  <a:gd name="connsiteX104" fmla="*/ 1703342 w 2583785"/>
                  <a:gd name="connsiteY104" fmla="*/ 0 h 338721"/>
                  <a:gd name="connsiteX105" fmla="*/ 1827776 w 2583785"/>
                  <a:gd name="connsiteY105" fmla="*/ 3573 h 338721"/>
                  <a:gd name="connsiteX106" fmla="*/ 1826961 w 2583785"/>
                  <a:gd name="connsiteY106" fmla="*/ 20269 h 338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</a:cxnLst>
                <a:rect l="l" t="t" r="r" b="b"/>
                <a:pathLst>
                  <a:path w="2583785" h="338721">
                    <a:moveTo>
                      <a:pt x="1651186" y="338721"/>
                    </a:moveTo>
                    <a:cubicBezTo>
                      <a:pt x="1619696" y="338721"/>
                      <a:pt x="1584445" y="338324"/>
                      <a:pt x="1546414" y="337509"/>
                    </a:cubicBezTo>
                    <a:lnTo>
                      <a:pt x="1546769" y="320792"/>
                    </a:lnTo>
                    <a:cubicBezTo>
                      <a:pt x="1584674" y="321586"/>
                      <a:pt x="1619800" y="321984"/>
                      <a:pt x="1651186" y="321984"/>
                    </a:cubicBezTo>
                    <a:cubicBezTo>
                      <a:pt x="1657726" y="321984"/>
                      <a:pt x="1664183" y="321984"/>
                      <a:pt x="1670556" y="321942"/>
                    </a:cubicBezTo>
                    <a:lnTo>
                      <a:pt x="1670640" y="338658"/>
                    </a:lnTo>
                    <a:cubicBezTo>
                      <a:pt x="1664225" y="338700"/>
                      <a:pt x="1657747" y="338700"/>
                      <a:pt x="1651165" y="338700"/>
                    </a:cubicBezTo>
                    <a:close/>
                    <a:moveTo>
                      <a:pt x="1779967" y="335837"/>
                    </a:moveTo>
                    <a:lnTo>
                      <a:pt x="1779194" y="319141"/>
                    </a:lnTo>
                    <a:cubicBezTo>
                      <a:pt x="1817767" y="317365"/>
                      <a:pt x="1859371" y="314858"/>
                      <a:pt x="1902834" y="311640"/>
                    </a:cubicBezTo>
                    <a:lnTo>
                      <a:pt x="1904067" y="328315"/>
                    </a:lnTo>
                    <a:cubicBezTo>
                      <a:pt x="1860457" y="331533"/>
                      <a:pt x="1818707" y="334061"/>
                      <a:pt x="1779988" y="335837"/>
                    </a:cubicBezTo>
                    <a:close/>
                    <a:moveTo>
                      <a:pt x="1437297" y="334458"/>
                    </a:moveTo>
                    <a:cubicBezTo>
                      <a:pt x="1399788" y="333183"/>
                      <a:pt x="1359230" y="331616"/>
                      <a:pt x="1313301" y="329673"/>
                    </a:cubicBezTo>
                    <a:lnTo>
                      <a:pt x="1314011" y="312977"/>
                    </a:lnTo>
                    <a:cubicBezTo>
                      <a:pt x="1359878" y="314920"/>
                      <a:pt x="1400395" y="316488"/>
                      <a:pt x="1437861" y="317763"/>
                    </a:cubicBezTo>
                    <a:lnTo>
                      <a:pt x="1437297" y="334479"/>
                    </a:lnTo>
                    <a:close/>
                    <a:moveTo>
                      <a:pt x="1204329" y="324825"/>
                    </a:moveTo>
                    <a:cubicBezTo>
                      <a:pt x="1185753" y="323969"/>
                      <a:pt x="1167344" y="323111"/>
                      <a:pt x="1149185" y="322276"/>
                    </a:cubicBezTo>
                    <a:cubicBezTo>
                      <a:pt x="1125782" y="321189"/>
                      <a:pt x="1102817" y="320123"/>
                      <a:pt x="1080438" y="319100"/>
                    </a:cubicBezTo>
                    <a:lnTo>
                      <a:pt x="1081190" y="302404"/>
                    </a:lnTo>
                    <a:cubicBezTo>
                      <a:pt x="1103570" y="303428"/>
                      <a:pt x="1126555" y="304493"/>
                      <a:pt x="1149938" y="305580"/>
                    </a:cubicBezTo>
                    <a:cubicBezTo>
                      <a:pt x="1168096" y="306416"/>
                      <a:pt x="1186505" y="307273"/>
                      <a:pt x="1205082" y="308129"/>
                    </a:cubicBezTo>
                    <a:lnTo>
                      <a:pt x="1204308" y="324825"/>
                    </a:lnTo>
                    <a:close/>
                    <a:moveTo>
                      <a:pt x="2012955" y="319183"/>
                    </a:moveTo>
                    <a:lnTo>
                      <a:pt x="2011388" y="302550"/>
                    </a:lnTo>
                    <a:cubicBezTo>
                      <a:pt x="2053221" y="298643"/>
                      <a:pt x="2094699" y="294297"/>
                      <a:pt x="2134610" y="289616"/>
                    </a:cubicBezTo>
                    <a:lnTo>
                      <a:pt x="2136553" y="306228"/>
                    </a:lnTo>
                    <a:cubicBezTo>
                      <a:pt x="2096496" y="310909"/>
                      <a:pt x="2054914" y="315276"/>
                      <a:pt x="2012934" y="319204"/>
                    </a:cubicBezTo>
                    <a:close/>
                    <a:moveTo>
                      <a:pt x="971529" y="314398"/>
                    </a:moveTo>
                    <a:cubicBezTo>
                      <a:pt x="919896" y="312371"/>
                      <a:pt x="879400" y="311180"/>
                      <a:pt x="847742" y="310762"/>
                    </a:cubicBezTo>
                    <a:lnTo>
                      <a:pt x="847951" y="294046"/>
                    </a:lnTo>
                    <a:cubicBezTo>
                      <a:pt x="879755" y="294463"/>
                      <a:pt x="920397" y="295655"/>
                      <a:pt x="972177" y="297681"/>
                    </a:cubicBezTo>
                    <a:lnTo>
                      <a:pt x="971508" y="314377"/>
                    </a:lnTo>
                    <a:close/>
                    <a:moveTo>
                      <a:pt x="738395" y="310156"/>
                    </a:moveTo>
                    <a:cubicBezTo>
                      <a:pt x="701681" y="308108"/>
                      <a:pt x="659973" y="303052"/>
                      <a:pt x="614420" y="295174"/>
                    </a:cubicBezTo>
                    <a:lnTo>
                      <a:pt x="617283" y="278708"/>
                    </a:lnTo>
                    <a:cubicBezTo>
                      <a:pt x="662209" y="286482"/>
                      <a:pt x="703269" y="291455"/>
                      <a:pt x="739335" y="293460"/>
                    </a:cubicBezTo>
                    <a:lnTo>
                      <a:pt x="738395" y="310156"/>
                    </a:lnTo>
                    <a:close/>
                    <a:moveTo>
                      <a:pt x="2245003" y="292249"/>
                    </a:moveTo>
                    <a:lnTo>
                      <a:pt x="2242641" y="275699"/>
                    </a:lnTo>
                    <a:cubicBezTo>
                      <a:pt x="2287233" y="269368"/>
                      <a:pt x="2328314" y="262702"/>
                      <a:pt x="2364756" y="255890"/>
                    </a:cubicBezTo>
                    <a:lnTo>
                      <a:pt x="2367828" y="272314"/>
                    </a:lnTo>
                    <a:cubicBezTo>
                      <a:pt x="2331156" y="279168"/>
                      <a:pt x="2289824" y="285876"/>
                      <a:pt x="2244982" y="292249"/>
                    </a:cubicBezTo>
                    <a:close/>
                    <a:moveTo>
                      <a:pt x="507183" y="273233"/>
                    </a:moveTo>
                    <a:cubicBezTo>
                      <a:pt x="470260" y="264687"/>
                      <a:pt x="430850" y="254699"/>
                      <a:pt x="386719" y="242704"/>
                    </a:cubicBezTo>
                    <a:lnTo>
                      <a:pt x="391107" y="226573"/>
                    </a:lnTo>
                    <a:cubicBezTo>
                      <a:pt x="435050" y="238525"/>
                      <a:pt x="474251" y="248451"/>
                      <a:pt x="510965" y="256956"/>
                    </a:cubicBezTo>
                    <a:lnTo>
                      <a:pt x="507204" y="273233"/>
                    </a:lnTo>
                    <a:close/>
                    <a:moveTo>
                      <a:pt x="2475003" y="248389"/>
                    </a:moveTo>
                    <a:lnTo>
                      <a:pt x="2470552" y="232277"/>
                    </a:lnTo>
                    <a:cubicBezTo>
                      <a:pt x="2527075" y="216689"/>
                      <a:pt x="2547762" y="203860"/>
                      <a:pt x="2555180" y="195835"/>
                    </a:cubicBezTo>
                    <a:cubicBezTo>
                      <a:pt x="2561302" y="189212"/>
                      <a:pt x="2565753" y="182692"/>
                      <a:pt x="2568407" y="176465"/>
                    </a:cubicBezTo>
                    <a:lnTo>
                      <a:pt x="2583786" y="183026"/>
                    </a:lnTo>
                    <a:cubicBezTo>
                      <a:pt x="2580380" y="191008"/>
                      <a:pt x="2574884" y="199137"/>
                      <a:pt x="2567467" y="207182"/>
                    </a:cubicBezTo>
                    <a:cubicBezTo>
                      <a:pt x="2554365" y="221370"/>
                      <a:pt x="2524108" y="234869"/>
                      <a:pt x="2475003" y="248409"/>
                    </a:cubicBezTo>
                    <a:close/>
                    <a:moveTo>
                      <a:pt x="281675" y="212991"/>
                    </a:moveTo>
                    <a:cubicBezTo>
                      <a:pt x="254762" y="205155"/>
                      <a:pt x="228454" y="197361"/>
                      <a:pt x="201644" y="189420"/>
                    </a:cubicBezTo>
                    <a:cubicBezTo>
                      <a:pt x="188041" y="185387"/>
                      <a:pt x="174898" y="180790"/>
                      <a:pt x="162590" y="175775"/>
                    </a:cubicBezTo>
                    <a:lnTo>
                      <a:pt x="168901" y="160292"/>
                    </a:lnTo>
                    <a:cubicBezTo>
                      <a:pt x="180686" y="165098"/>
                      <a:pt x="193307" y="169507"/>
                      <a:pt x="206388" y="173393"/>
                    </a:cubicBezTo>
                    <a:cubicBezTo>
                      <a:pt x="233176" y="181334"/>
                      <a:pt x="259463" y="189128"/>
                      <a:pt x="286335" y="196943"/>
                    </a:cubicBezTo>
                    <a:lnTo>
                      <a:pt x="281654" y="212991"/>
                    </a:lnTo>
                    <a:close/>
                    <a:moveTo>
                      <a:pt x="1025858" y="136638"/>
                    </a:moveTo>
                    <a:lnTo>
                      <a:pt x="1018357" y="121697"/>
                    </a:lnTo>
                    <a:lnTo>
                      <a:pt x="1020425" y="120652"/>
                    </a:lnTo>
                    <a:cubicBezTo>
                      <a:pt x="1038646" y="111500"/>
                      <a:pt x="1057495" y="102055"/>
                      <a:pt x="1075862" y="92443"/>
                    </a:cubicBezTo>
                    <a:cubicBezTo>
                      <a:pt x="1092014" y="83980"/>
                      <a:pt x="1110716" y="75998"/>
                      <a:pt x="1131465" y="68726"/>
                    </a:cubicBezTo>
                    <a:lnTo>
                      <a:pt x="1137003" y="84502"/>
                    </a:lnTo>
                    <a:cubicBezTo>
                      <a:pt x="1117006" y="91524"/>
                      <a:pt x="1099056" y="99171"/>
                      <a:pt x="1083614" y="107258"/>
                    </a:cubicBezTo>
                    <a:cubicBezTo>
                      <a:pt x="1065142" y="116933"/>
                      <a:pt x="1046211" y="126420"/>
                      <a:pt x="1027927" y="135614"/>
                    </a:cubicBezTo>
                    <a:lnTo>
                      <a:pt x="1025858" y="136659"/>
                    </a:lnTo>
                    <a:close/>
                    <a:moveTo>
                      <a:pt x="68246" y="116557"/>
                    </a:moveTo>
                    <a:cubicBezTo>
                      <a:pt x="37571" y="87574"/>
                      <a:pt x="15254" y="52678"/>
                      <a:pt x="0" y="9884"/>
                    </a:cubicBezTo>
                    <a:lnTo>
                      <a:pt x="15755" y="4263"/>
                    </a:lnTo>
                    <a:cubicBezTo>
                      <a:pt x="30090" y="44508"/>
                      <a:pt x="51028" y="77273"/>
                      <a:pt x="79738" y="104395"/>
                    </a:cubicBezTo>
                    <a:lnTo>
                      <a:pt x="68246" y="116536"/>
                    </a:lnTo>
                    <a:close/>
                    <a:moveTo>
                      <a:pt x="2515478" y="108700"/>
                    </a:moveTo>
                    <a:cubicBezTo>
                      <a:pt x="2485889" y="95536"/>
                      <a:pt x="2446480" y="84482"/>
                      <a:pt x="2398336" y="75810"/>
                    </a:cubicBezTo>
                    <a:lnTo>
                      <a:pt x="2401303" y="59365"/>
                    </a:lnTo>
                    <a:cubicBezTo>
                      <a:pt x="2450764" y="68267"/>
                      <a:pt x="2491469" y="79718"/>
                      <a:pt x="2522290" y="93425"/>
                    </a:cubicBezTo>
                    <a:lnTo>
                      <a:pt x="2515499" y="108700"/>
                    </a:lnTo>
                    <a:close/>
                    <a:moveTo>
                      <a:pt x="2290785" y="60389"/>
                    </a:moveTo>
                    <a:cubicBezTo>
                      <a:pt x="2253633" y="55813"/>
                      <a:pt x="2212196" y="51195"/>
                      <a:pt x="2167646" y="46681"/>
                    </a:cubicBezTo>
                    <a:lnTo>
                      <a:pt x="2169339" y="30048"/>
                    </a:lnTo>
                    <a:cubicBezTo>
                      <a:pt x="2214014" y="34583"/>
                      <a:pt x="2255555" y="39201"/>
                      <a:pt x="2292833" y="43798"/>
                    </a:cubicBezTo>
                    <a:lnTo>
                      <a:pt x="2290785" y="60389"/>
                    </a:lnTo>
                    <a:close/>
                    <a:moveTo>
                      <a:pt x="1241189" y="56774"/>
                    </a:moveTo>
                    <a:lnTo>
                      <a:pt x="1237867" y="40391"/>
                    </a:lnTo>
                    <a:cubicBezTo>
                      <a:pt x="1274539" y="32974"/>
                      <a:pt x="1315975" y="26475"/>
                      <a:pt x="1361027" y="21084"/>
                    </a:cubicBezTo>
                    <a:lnTo>
                      <a:pt x="1363012" y="37675"/>
                    </a:lnTo>
                    <a:cubicBezTo>
                      <a:pt x="1318399" y="43003"/>
                      <a:pt x="1277423" y="49440"/>
                      <a:pt x="1241189" y="56774"/>
                    </a:cubicBezTo>
                    <a:close/>
                    <a:moveTo>
                      <a:pt x="2059218" y="36484"/>
                    </a:moveTo>
                    <a:cubicBezTo>
                      <a:pt x="2016946" y="32806"/>
                      <a:pt x="1975384" y="29547"/>
                      <a:pt x="1935682" y="26768"/>
                    </a:cubicBezTo>
                    <a:lnTo>
                      <a:pt x="1936852" y="10093"/>
                    </a:lnTo>
                    <a:cubicBezTo>
                      <a:pt x="1976638" y="12872"/>
                      <a:pt x="2018304" y="16131"/>
                      <a:pt x="2060660" y="19830"/>
                    </a:cubicBezTo>
                    <a:lnTo>
                      <a:pt x="2059218" y="36484"/>
                    </a:lnTo>
                    <a:close/>
                    <a:moveTo>
                      <a:pt x="1471210" y="27269"/>
                    </a:moveTo>
                    <a:lnTo>
                      <a:pt x="1469936" y="10594"/>
                    </a:lnTo>
                    <a:cubicBezTo>
                      <a:pt x="1508008" y="7710"/>
                      <a:pt x="1548608" y="5329"/>
                      <a:pt x="1594015" y="3301"/>
                    </a:cubicBezTo>
                    <a:lnTo>
                      <a:pt x="1594746" y="19997"/>
                    </a:lnTo>
                    <a:cubicBezTo>
                      <a:pt x="1549528" y="22003"/>
                      <a:pt x="1509115" y="24385"/>
                      <a:pt x="1471210" y="27248"/>
                    </a:cubicBezTo>
                    <a:close/>
                    <a:moveTo>
                      <a:pt x="1826961" y="20269"/>
                    </a:moveTo>
                    <a:cubicBezTo>
                      <a:pt x="1779131" y="17949"/>
                      <a:pt x="1737548" y="16738"/>
                      <a:pt x="1703342" y="16717"/>
                    </a:cubicBezTo>
                    <a:lnTo>
                      <a:pt x="1703342" y="0"/>
                    </a:lnTo>
                    <a:cubicBezTo>
                      <a:pt x="1737820" y="21"/>
                      <a:pt x="1779674" y="1233"/>
                      <a:pt x="1827776" y="3573"/>
                    </a:cubicBezTo>
                    <a:lnTo>
                      <a:pt x="1826961" y="20269"/>
                    </a:lnTo>
                    <a:close/>
                  </a:path>
                </a:pathLst>
              </a:custGeom>
              <a:solidFill>
                <a:srgbClr val="FFFFFF"/>
              </a:solidFill>
              <a:ln w="20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18" name="Forma Livre: Forma 617">
                <a:extLst>
                  <a:ext uri="{FF2B5EF4-FFF2-40B4-BE49-F238E27FC236}">
                    <a16:creationId xmlns:a16="http://schemas.microsoft.com/office/drawing/2014/main" id="{CE81F2BF-C1FC-D224-7D48-09CA1E7528BE}"/>
                  </a:ext>
                </a:extLst>
              </p:cNvPr>
              <p:cNvSpPr/>
              <p:nvPr/>
            </p:nvSpPr>
            <p:spPr>
              <a:xfrm>
                <a:off x="8014035" y="4301666"/>
                <a:ext cx="60472" cy="45762"/>
              </a:xfrm>
              <a:custGeom>
                <a:avLst/>
                <a:gdLst>
                  <a:gd name="connsiteX0" fmla="*/ 9173 w 60472"/>
                  <a:gd name="connsiteY0" fmla="*/ 45762 h 45762"/>
                  <a:gd name="connsiteX1" fmla="*/ 0 w 60472"/>
                  <a:gd name="connsiteY1" fmla="*/ 31782 h 45762"/>
                  <a:gd name="connsiteX2" fmla="*/ 52240 w 60472"/>
                  <a:gd name="connsiteY2" fmla="*/ 0 h 45762"/>
                  <a:gd name="connsiteX3" fmla="*/ 60472 w 60472"/>
                  <a:gd name="connsiteY3" fmla="*/ 14543 h 45762"/>
                  <a:gd name="connsiteX4" fmla="*/ 9173 w 60472"/>
                  <a:gd name="connsiteY4" fmla="*/ 45741 h 45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472" h="45762">
                    <a:moveTo>
                      <a:pt x="9173" y="45762"/>
                    </a:moveTo>
                    <a:lnTo>
                      <a:pt x="0" y="31782"/>
                    </a:lnTo>
                    <a:cubicBezTo>
                      <a:pt x="16236" y="21105"/>
                      <a:pt x="33329" y="10720"/>
                      <a:pt x="52240" y="0"/>
                    </a:cubicBezTo>
                    <a:lnTo>
                      <a:pt x="60472" y="14543"/>
                    </a:lnTo>
                    <a:cubicBezTo>
                      <a:pt x="41875" y="25075"/>
                      <a:pt x="25096" y="35272"/>
                      <a:pt x="9173" y="45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grpSp>
          <p:nvGrpSpPr>
            <p:cNvPr id="619" name="Gráfico 3">
              <a:extLst>
                <a:ext uri="{FF2B5EF4-FFF2-40B4-BE49-F238E27FC236}">
                  <a16:creationId xmlns:a16="http://schemas.microsoft.com/office/drawing/2014/main" id="{25425D45-7600-9F9A-4AF3-2E9D6DC16871}"/>
                </a:ext>
              </a:extLst>
            </p:cNvPr>
            <p:cNvGrpSpPr/>
            <p:nvPr/>
          </p:nvGrpSpPr>
          <p:grpSpPr>
            <a:xfrm>
              <a:off x="6795717" y="2879248"/>
              <a:ext cx="3169503" cy="562723"/>
              <a:chOff x="6795717" y="2879248"/>
              <a:chExt cx="3169503" cy="562723"/>
            </a:xfrm>
            <a:solidFill>
              <a:srgbClr val="FFFFFF"/>
            </a:solidFill>
          </p:grpSpPr>
          <p:grpSp>
            <p:nvGrpSpPr>
              <p:cNvPr id="620" name="Gráfico 3">
                <a:extLst>
                  <a:ext uri="{FF2B5EF4-FFF2-40B4-BE49-F238E27FC236}">
                    <a16:creationId xmlns:a16="http://schemas.microsoft.com/office/drawing/2014/main" id="{DC0B69D8-78BE-3437-DB8B-0E559C9435D3}"/>
                  </a:ext>
                </a:extLst>
              </p:cNvPr>
              <p:cNvGrpSpPr/>
              <p:nvPr/>
            </p:nvGrpSpPr>
            <p:grpSpPr>
              <a:xfrm>
                <a:off x="6795717" y="2879248"/>
                <a:ext cx="3169503" cy="562723"/>
                <a:chOff x="6795717" y="2879248"/>
                <a:chExt cx="3169503" cy="562723"/>
              </a:xfrm>
              <a:solidFill>
                <a:srgbClr val="FFFFFF"/>
              </a:solidFill>
            </p:grpSpPr>
            <p:sp>
              <p:nvSpPr>
                <p:cNvPr id="621" name="Forma Livre: Forma 620">
                  <a:extLst>
                    <a:ext uri="{FF2B5EF4-FFF2-40B4-BE49-F238E27FC236}">
                      <a16:creationId xmlns:a16="http://schemas.microsoft.com/office/drawing/2014/main" id="{C96AA12D-F2C0-161C-645F-E10BEF1B8742}"/>
                    </a:ext>
                  </a:extLst>
                </p:cNvPr>
                <p:cNvSpPr/>
                <p:nvPr/>
              </p:nvSpPr>
              <p:spPr>
                <a:xfrm>
                  <a:off x="6795717" y="2879248"/>
                  <a:ext cx="24749" cy="67054"/>
                </a:xfrm>
                <a:custGeom>
                  <a:avLst/>
                  <a:gdLst>
                    <a:gd name="connsiteX0" fmla="*/ 30 w 24749"/>
                    <a:gd name="connsiteY0" fmla="*/ 67055 h 67054"/>
                    <a:gd name="connsiteX1" fmla="*/ 4000 w 24749"/>
                    <a:gd name="connsiteY1" fmla="*/ 0 h 67054"/>
                    <a:gd name="connsiteX2" fmla="*/ 24749 w 24749"/>
                    <a:gd name="connsiteY2" fmla="*/ 2529 h 67054"/>
                    <a:gd name="connsiteX3" fmla="*/ 20946 w 24749"/>
                    <a:gd name="connsiteY3" fmla="*/ 66804 h 67054"/>
                    <a:gd name="connsiteX4" fmla="*/ 51 w 24749"/>
                    <a:gd name="connsiteY4" fmla="*/ 67055 h 67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749" h="67054">
                      <a:moveTo>
                        <a:pt x="30" y="67055"/>
                      </a:moveTo>
                      <a:cubicBezTo>
                        <a:pt x="-221" y="46201"/>
                        <a:pt x="1116" y="23633"/>
                        <a:pt x="4000" y="0"/>
                      </a:cubicBezTo>
                      <a:lnTo>
                        <a:pt x="24749" y="2529"/>
                      </a:lnTo>
                      <a:cubicBezTo>
                        <a:pt x="21991" y="25242"/>
                        <a:pt x="20717" y="46869"/>
                        <a:pt x="20946" y="66804"/>
                      </a:cubicBezTo>
                      <a:lnTo>
                        <a:pt x="51" y="6705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0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622" name="Forma Livre: Forma 621">
                  <a:extLst>
                    <a:ext uri="{FF2B5EF4-FFF2-40B4-BE49-F238E27FC236}">
                      <a16:creationId xmlns:a16="http://schemas.microsoft.com/office/drawing/2014/main" id="{4AE7A346-217F-3D8A-78B0-6349F46CA83E}"/>
                    </a:ext>
                  </a:extLst>
                </p:cNvPr>
                <p:cNvSpPr/>
                <p:nvPr/>
              </p:nvSpPr>
              <p:spPr>
                <a:xfrm>
                  <a:off x="6826673" y="3047062"/>
                  <a:ext cx="3138548" cy="394909"/>
                </a:xfrm>
                <a:custGeom>
                  <a:avLst/>
                  <a:gdLst>
                    <a:gd name="connsiteX0" fmla="*/ 1838830 w 3138548"/>
                    <a:gd name="connsiteY0" fmla="*/ 394910 h 394909"/>
                    <a:gd name="connsiteX1" fmla="*/ 1761369 w 3138548"/>
                    <a:gd name="connsiteY1" fmla="*/ 394638 h 394909"/>
                    <a:gd name="connsiteX2" fmla="*/ 1761516 w 3138548"/>
                    <a:gd name="connsiteY2" fmla="*/ 373742 h 394909"/>
                    <a:gd name="connsiteX3" fmla="*/ 1838851 w 3138548"/>
                    <a:gd name="connsiteY3" fmla="*/ 374014 h 394909"/>
                    <a:gd name="connsiteX4" fmla="*/ 1892470 w 3138548"/>
                    <a:gd name="connsiteY4" fmla="*/ 373888 h 394909"/>
                    <a:gd name="connsiteX5" fmla="*/ 1892574 w 3138548"/>
                    <a:gd name="connsiteY5" fmla="*/ 394784 h 394909"/>
                    <a:gd name="connsiteX6" fmla="*/ 1838851 w 3138548"/>
                    <a:gd name="connsiteY6" fmla="*/ 394910 h 394909"/>
                    <a:gd name="connsiteX7" fmla="*/ 2023737 w 3138548"/>
                    <a:gd name="connsiteY7" fmla="*/ 393196 h 394909"/>
                    <a:gd name="connsiteX8" fmla="*/ 2023340 w 3138548"/>
                    <a:gd name="connsiteY8" fmla="*/ 372300 h 394909"/>
                    <a:gd name="connsiteX9" fmla="*/ 2154127 w 3138548"/>
                    <a:gd name="connsiteY9" fmla="*/ 368602 h 394909"/>
                    <a:gd name="connsiteX10" fmla="*/ 2154921 w 3138548"/>
                    <a:gd name="connsiteY10" fmla="*/ 389477 h 394909"/>
                    <a:gd name="connsiteX11" fmla="*/ 2023737 w 3138548"/>
                    <a:gd name="connsiteY11" fmla="*/ 393196 h 394909"/>
                    <a:gd name="connsiteX12" fmla="*/ 1630207 w 3138548"/>
                    <a:gd name="connsiteY12" fmla="*/ 393071 h 394909"/>
                    <a:gd name="connsiteX13" fmla="*/ 1499106 w 3138548"/>
                    <a:gd name="connsiteY13" fmla="*/ 390187 h 394909"/>
                    <a:gd name="connsiteX14" fmla="*/ 1499671 w 3138548"/>
                    <a:gd name="connsiteY14" fmla="*/ 369291 h 394909"/>
                    <a:gd name="connsiteX15" fmla="*/ 1630562 w 3138548"/>
                    <a:gd name="connsiteY15" fmla="*/ 372175 h 394909"/>
                    <a:gd name="connsiteX16" fmla="*/ 1630207 w 3138548"/>
                    <a:gd name="connsiteY16" fmla="*/ 393071 h 394909"/>
                    <a:gd name="connsiteX17" fmla="*/ 1368048 w 3138548"/>
                    <a:gd name="connsiteY17" fmla="*/ 386071 h 394909"/>
                    <a:gd name="connsiteX18" fmla="*/ 1274038 w 3138548"/>
                    <a:gd name="connsiteY18" fmla="*/ 382351 h 394909"/>
                    <a:gd name="connsiteX19" fmla="*/ 1237010 w 3138548"/>
                    <a:gd name="connsiteY19" fmla="*/ 380638 h 394909"/>
                    <a:gd name="connsiteX20" fmla="*/ 1238055 w 3138548"/>
                    <a:gd name="connsiteY20" fmla="*/ 359763 h 394909"/>
                    <a:gd name="connsiteX21" fmla="*/ 1274936 w 3138548"/>
                    <a:gd name="connsiteY21" fmla="*/ 361476 h 394909"/>
                    <a:gd name="connsiteX22" fmla="*/ 1368800 w 3138548"/>
                    <a:gd name="connsiteY22" fmla="*/ 365175 h 394909"/>
                    <a:gd name="connsiteX23" fmla="*/ 1368048 w 3138548"/>
                    <a:gd name="connsiteY23" fmla="*/ 386050 h 394909"/>
                    <a:gd name="connsiteX24" fmla="*/ 2286042 w 3138548"/>
                    <a:gd name="connsiteY24" fmla="*/ 382832 h 394909"/>
                    <a:gd name="connsiteX25" fmla="*/ 2284684 w 3138548"/>
                    <a:gd name="connsiteY25" fmla="*/ 361978 h 394909"/>
                    <a:gd name="connsiteX26" fmla="*/ 2405023 w 3138548"/>
                    <a:gd name="connsiteY26" fmla="*/ 351927 h 394909"/>
                    <a:gd name="connsiteX27" fmla="*/ 2414823 w 3138548"/>
                    <a:gd name="connsiteY27" fmla="*/ 350882 h 394909"/>
                    <a:gd name="connsiteX28" fmla="*/ 2417017 w 3138548"/>
                    <a:gd name="connsiteY28" fmla="*/ 371674 h 394909"/>
                    <a:gd name="connsiteX29" fmla="*/ 2407217 w 3138548"/>
                    <a:gd name="connsiteY29" fmla="*/ 372718 h 394909"/>
                    <a:gd name="connsiteX30" fmla="*/ 2286021 w 3138548"/>
                    <a:gd name="connsiteY30" fmla="*/ 382832 h 394909"/>
                    <a:gd name="connsiteX31" fmla="*/ 1105973 w 3138548"/>
                    <a:gd name="connsiteY31" fmla="*/ 372468 h 394909"/>
                    <a:gd name="connsiteX32" fmla="*/ 975186 w 3138548"/>
                    <a:gd name="connsiteY32" fmla="*/ 361142 h 394909"/>
                    <a:gd name="connsiteX33" fmla="*/ 977234 w 3138548"/>
                    <a:gd name="connsiteY33" fmla="*/ 340351 h 394909"/>
                    <a:gd name="connsiteX34" fmla="*/ 1107519 w 3138548"/>
                    <a:gd name="connsiteY34" fmla="*/ 351635 h 394909"/>
                    <a:gd name="connsiteX35" fmla="*/ 1105973 w 3138548"/>
                    <a:gd name="connsiteY35" fmla="*/ 372468 h 394909"/>
                    <a:gd name="connsiteX36" fmla="*/ 2547448 w 3138548"/>
                    <a:gd name="connsiteY36" fmla="*/ 358008 h 394909"/>
                    <a:gd name="connsiteX37" fmla="*/ 2545275 w 3138548"/>
                    <a:gd name="connsiteY37" fmla="*/ 337216 h 394909"/>
                    <a:gd name="connsiteX38" fmla="*/ 2675561 w 3138548"/>
                    <a:gd name="connsiteY38" fmla="*/ 323195 h 394909"/>
                    <a:gd name="connsiteX39" fmla="*/ 2677880 w 3138548"/>
                    <a:gd name="connsiteY39" fmla="*/ 343966 h 394909"/>
                    <a:gd name="connsiteX40" fmla="*/ 2547448 w 3138548"/>
                    <a:gd name="connsiteY40" fmla="*/ 358008 h 394909"/>
                    <a:gd name="connsiteX41" fmla="*/ 844692 w 3138548"/>
                    <a:gd name="connsiteY41" fmla="*/ 346724 h 394909"/>
                    <a:gd name="connsiteX42" fmla="*/ 714574 w 3138548"/>
                    <a:gd name="connsiteY42" fmla="*/ 329380 h 394909"/>
                    <a:gd name="connsiteX43" fmla="*/ 717562 w 3138548"/>
                    <a:gd name="connsiteY43" fmla="*/ 308694 h 394909"/>
                    <a:gd name="connsiteX44" fmla="*/ 847220 w 3138548"/>
                    <a:gd name="connsiteY44" fmla="*/ 325974 h 394909"/>
                    <a:gd name="connsiteX45" fmla="*/ 844692 w 3138548"/>
                    <a:gd name="connsiteY45" fmla="*/ 346724 h 394909"/>
                    <a:gd name="connsiteX46" fmla="*/ 2808249 w 3138548"/>
                    <a:gd name="connsiteY46" fmla="*/ 328482 h 394909"/>
                    <a:gd name="connsiteX47" fmla="*/ 2805595 w 3138548"/>
                    <a:gd name="connsiteY47" fmla="*/ 307753 h 394909"/>
                    <a:gd name="connsiteX48" fmla="*/ 2934836 w 3138548"/>
                    <a:gd name="connsiteY48" fmla="*/ 288696 h 394909"/>
                    <a:gd name="connsiteX49" fmla="*/ 2938450 w 3138548"/>
                    <a:gd name="connsiteY49" fmla="*/ 309279 h 394909"/>
                    <a:gd name="connsiteX50" fmla="*/ 2808249 w 3138548"/>
                    <a:gd name="connsiteY50" fmla="*/ 328482 h 394909"/>
                    <a:gd name="connsiteX51" fmla="*/ 584873 w 3138548"/>
                    <a:gd name="connsiteY51" fmla="*/ 309362 h 394909"/>
                    <a:gd name="connsiteX52" fmla="*/ 488209 w 3138548"/>
                    <a:gd name="connsiteY52" fmla="*/ 293126 h 394909"/>
                    <a:gd name="connsiteX53" fmla="*/ 455591 w 3138548"/>
                    <a:gd name="connsiteY53" fmla="*/ 287568 h 394909"/>
                    <a:gd name="connsiteX54" fmla="*/ 459081 w 3138548"/>
                    <a:gd name="connsiteY54" fmla="*/ 266965 h 394909"/>
                    <a:gd name="connsiteX55" fmla="*/ 491741 w 3138548"/>
                    <a:gd name="connsiteY55" fmla="*/ 272523 h 394909"/>
                    <a:gd name="connsiteX56" fmla="*/ 588258 w 3138548"/>
                    <a:gd name="connsiteY56" fmla="*/ 288738 h 394909"/>
                    <a:gd name="connsiteX57" fmla="*/ 584894 w 3138548"/>
                    <a:gd name="connsiteY57" fmla="*/ 309362 h 394909"/>
                    <a:gd name="connsiteX58" fmla="*/ 3066417 w 3138548"/>
                    <a:gd name="connsiteY58" fmla="*/ 269535 h 394909"/>
                    <a:gd name="connsiteX59" fmla="*/ 3055384 w 3138548"/>
                    <a:gd name="connsiteY59" fmla="*/ 251794 h 394909"/>
                    <a:gd name="connsiteX60" fmla="*/ 3067022 w 3138548"/>
                    <a:gd name="connsiteY60" fmla="*/ 244711 h 394909"/>
                    <a:gd name="connsiteX61" fmla="*/ 3117653 w 3138548"/>
                    <a:gd name="connsiteY61" fmla="*/ 198217 h 394909"/>
                    <a:gd name="connsiteX62" fmla="*/ 3103611 w 3138548"/>
                    <a:gd name="connsiteY62" fmla="*/ 176151 h 394909"/>
                    <a:gd name="connsiteX63" fmla="*/ 3117298 w 3138548"/>
                    <a:gd name="connsiteY63" fmla="*/ 160375 h 394909"/>
                    <a:gd name="connsiteX64" fmla="*/ 3138549 w 3138548"/>
                    <a:gd name="connsiteY64" fmla="*/ 198217 h 394909"/>
                    <a:gd name="connsiteX65" fmla="*/ 3077805 w 3138548"/>
                    <a:gd name="connsiteY65" fmla="*/ 262597 h 394909"/>
                    <a:gd name="connsiteX66" fmla="*/ 3066396 w 3138548"/>
                    <a:gd name="connsiteY66" fmla="*/ 269535 h 394909"/>
                    <a:gd name="connsiteX67" fmla="*/ 327542 w 3138548"/>
                    <a:gd name="connsiteY67" fmla="*/ 251753 h 394909"/>
                    <a:gd name="connsiteX68" fmla="*/ 207830 w 3138548"/>
                    <a:gd name="connsiteY68" fmla="*/ 195271 h 394909"/>
                    <a:gd name="connsiteX69" fmla="*/ 217860 w 3138548"/>
                    <a:gd name="connsiteY69" fmla="*/ 176945 h 394909"/>
                    <a:gd name="connsiteX70" fmla="*/ 335169 w 3138548"/>
                    <a:gd name="connsiteY70" fmla="*/ 232298 h 394909"/>
                    <a:gd name="connsiteX71" fmla="*/ 327542 w 3138548"/>
                    <a:gd name="connsiteY71" fmla="*/ 251753 h 394909"/>
                    <a:gd name="connsiteX72" fmla="*/ 95640 w 3138548"/>
                    <a:gd name="connsiteY72" fmla="*/ 125082 h 394909"/>
                    <a:gd name="connsiteX73" fmla="*/ 27290 w 3138548"/>
                    <a:gd name="connsiteY73" fmla="*/ 67661 h 394909"/>
                    <a:gd name="connsiteX74" fmla="*/ 0 w 3138548"/>
                    <a:gd name="connsiteY74" fmla="*/ 30466 h 394909"/>
                    <a:gd name="connsiteX75" fmla="*/ 18200 w 3138548"/>
                    <a:gd name="connsiteY75" fmla="*/ 20185 h 394909"/>
                    <a:gd name="connsiteX76" fmla="*/ 42544 w 3138548"/>
                    <a:gd name="connsiteY76" fmla="*/ 53368 h 394909"/>
                    <a:gd name="connsiteX77" fmla="*/ 107864 w 3138548"/>
                    <a:gd name="connsiteY77" fmla="*/ 108115 h 394909"/>
                    <a:gd name="connsiteX78" fmla="*/ 95661 w 3138548"/>
                    <a:gd name="connsiteY78" fmla="*/ 125082 h 394909"/>
                    <a:gd name="connsiteX79" fmla="*/ 2989833 w 3138548"/>
                    <a:gd name="connsiteY79" fmla="*/ 121049 h 394909"/>
                    <a:gd name="connsiteX80" fmla="*/ 2865775 w 3138548"/>
                    <a:gd name="connsiteY80" fmla="*/ 80553 h 394909"/>
                    <a:gd name="connsiteX81" fmla="*/ 2871772 w 3138548"/>
                    <a:gd name="connsiteY81" fmla="*/ 60535 h 394909"/>
                    <a:gd name="connsiteX82" fmla="*/ 2996792 w 3138548"/>
                    <a:gd name="connsiteY82" fmla="*/ 101345 h 394909"/>
                    <a:gd name="connsiteX83" fmla="*/ 2989833 w 3138548"/>
                    <a:gd name="connsiteY83" fmla="*/ 121049 h 394909"/>
                    <a:gd name="connsiteX84" fmla="*/ 2739857 w 3138548"/>
                    <a:gd name="connsiteY84" fmla="*/ 46639 h 394909"/>
                    <a:gd name="connsiteX85" fmla="*/ 2612204 w 3138548"/>
                    <a:gd name="connsiteY85" fmla="*/ 20603 h 394909"/>
                    <a:gd name="connsiteX86" fmla="*/ 2615673 w 3138548"/>
                    <a:gd name="connsiteY86" fmla="*/ 0 h 394909"/>
                    <a:gd name="connsiteX87" fmla="*/ 2744705 w 3138548"/>
                    <a:gd name="connsiteY87" fmla="*/ 26308 h 394909"/>
                    <a:gd name="connsiteX88" fmla="*/ 2739857 w 3138548"/>
                    <a:gd name="connsiteY88" fmla="*/ 46639 h 3949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</a:cxnLst>
                  <a:rect l="l" t="t" r="r" b="b"/>
                  <a:pathLst>
                    <a:path w="3138548" h="394909">
                      <a:moveTo>
                        <a:pt x="1838830" y="394910"/>
                      </a:moveTo>
                      <a:cubicBezTo>
                        <a:pt x="1813421" y="394910"/>
                        <a:pt x="1787343" y="394826"/>
                        <a:pt x="1761369" y="394638"/>
                      </a:cubicBezTo>
                      <a:lnTo>
                        <a:pt x="1761516" y="373742"/>
                      </a:lnTo>
                      <a:cubicBezTo>
                        <a:pt x="1787447" y="373909"/>
                        <a:pt x="1813463" y="374014"/>
                        <a:pt x="1838851" y="374014"/>
                      </a:cubicBezTo>
                      <a:cubicBezTo>
                        <a:pt x="1856821" y="374014"/>
                        <a:pt x="1874708" y="373972"/>
                        <a:pt x="1892470" y="373888"/>
                      </a:cubicBezTo>
                      <a:lnTo>
                        <a:pt x="1892574" y="394784"/>
                      </a:lnTo>
                      <a:cubicBezTo>
                        <a:pt x="1874771" y="394868"/>
                        <a:pt x="1856842" y="394910"/>
                        <a:pt x="1838851" y="394910"/>
                      </a:cubicBezTo>
                      <a:close/>
                      <a:moveTo>
                        <a:pt x="2023737" y="393196"/>
                      </a:moveTo>
                      <a:lnTo>
                        <a:pt x="2023340" y="372300"/>
                      </a:lnTo>
                      <a:cubicBezTo>
                        <a:pt x="2068893" y="371423"/>
                        <a:pt x="2112899" y="370169"/>
                        <a:pt x="2154127" y="368602"/>
                      </a:cubicBezTo>
                      <a:lnTo>
                        <a:pt x="2154921" y="389477"/>
                      </a:lnTo>
                      <a:cubicBezTo>
                        <a:pt x="2113568" y="391044"/>
                        <a:pt x="2069436" y="392298"/>
                        <a:pt x="2023737" y="393196"/>
                      </a:cubicBezTo>
                      <a:close/>
                      <a:moveTo>
                        <a:pt x="1630207" y="393071"/>
                      </a:moveTo>
                      <a:cubicBezTo>
                        <a:pt x="1587098" y="392339"/>
                        <a:pt x="1542987" y="391357"/>
                        <a:pt x="1499106" y="390187"/>
                      </a:cubicBezTo>
                      <a:lnTo>
                        <a:pt x="1499671" y="369291"/>
                      </a:lnTo>
                      <a:cubicBezTo>
                        <a:pt x="1543489" y="370461"/>
                        <a:pt x="1587517" y="371423"/>
                        <a:pt x="1630562" y="372175"/>
                      </a:cubicBezTo>
                      <a:lnTo>
                        <a:pt x="1630207" y="393071"/>
                      </a:lnTo>
                      <a:close/>
                      <a:moveTo>
                        <a:pt x="1368048" y="386071"/>
                      </a:moveTo>
                      <a:cubicBezTo>
                        <a:pt x="1336641" y="384942"/>
                        <a:pt x="1305005" y="383689"/>
                        <a:pt x="1274038" y="382351"/>
                      </a:cubicBezTo>
                      <a:cubicBezTo>
                        <a:pt x="1261605" y="381808"/>
                        <a:pt x="1249255" y="381244"/>
                        <a:pt x="1237010" y="380638"/>
                      </a:cubicBezTo>
                      <a:lnTo>
                        <a:pt x="1238055" y="359763"/>
                      </a:lnTo>
                      <a:cubicBezTo>
                        <a:pt x="1250258" y="360369"/>
                        <a:pt x="1262545" y="360954"/>
                        <a:pt x="1274936" y="361476"/>
                      </a:cubicBezTo>
                      <a:cubicBezTo>
                        <a:pt x="1305862" y="362814"/>
                        <a:pt x="1337436" y="364046"/>
                        <a:pt x="1368800" y="365175"/>
                      </a:cubicBezTo>
                      <a:lnTo>
                        <a:pt x="1368048" y="386050"/>
                      </a:lnTo>
                      <a:close/>
                      <a:moveTo>
                        <a:pt x="2286042" y="382832"/>
                      </a:moveTo>
                      <a:lnTo>
                        <a:pt x="2284684" y="361978"/>
                      </a:lnTo>
                      <a:cubicBezTo>
                        <a:pt x="2328481" y="359136"/>
                        <a:pt x="2368957" y="355751"/>
                        <a:pt x="2405023" y="351927"/>
                      </a:cubicBezTo>
                      <a:lnTo>
                        <a:pt x="2414823" y="350882"/>
                      </a:lnTo>
                      <a:lnTo>
                        <a:pt x="2417017" y="371674"/>
                      </a:lnTo>
                      <a:lnTo>
                        <a:pt x="2407217" y="372718"/>
                      </a:lnTo>
                      <a:cubicBezTo>
                        <a:pt x="2370879" y="376563"/>
                        <a:pt x="2330111" y="379969"/>
                        <a:pt x="2286021" y="382832"/>
                      </a:cubicBezTo>
                      <a:close/>
                      <a:moveTo>
                        <a:pt x="1105973" y="372468"/>
                      </a:moveTo>
                      <a:cubicBezTo>
                        <a:pt x="1062739" y="369250"/>
                        <a:pt x="1018733" y="365426"/>
                        <a:pt x="975186" y="361142"/>
                      </a:cubicBezTo>
                      <a:lnTo>
                        <a:pt x="977234" y="340351"/>
                      </a:lnTo>
                      <a:cubicBezTo>
                        <a:pt x="1020613" y="344634"/>
                        <a:pt x="1064453" y="348416"/>
                        <a:pt x="1107519" y="351635"/>
                      </a:cubicBezTo>
                      <a:lnTo>
                        <a:pt x="1105973" y="372468"/>
                      </a:lnTo>
                      <a:close/>
                      <a:moveTo>
                        <a:pt x="2547448" y="358008"/>
                      </a:moveTo>
                      <a:lnTo>
                        <a:pt x="2545275" y="337216"/>
                      </a:lnTo>
                      <a:cubicBezTo>
                        <a:pt x="2581738" y="333392"/>
                        <a:pt x="2629485" y="328336"/>
                        <a:pt x="2675561" y="323195"/>
                      </a:cubicBezTo>
                      <a:lnTo>
                        <a:pt x="2677880" y="343966"/>
                      </a:lnTo>
                      <a:cubicBezTo>
                        <a:pt x="2631742" y="349106"/>
                        <a:pt x="2583933" y="354163"/>
                        <a:pt x="2547448" y="358008"/>
                      </a:cubicBezTo>
                      <a:close/>
                      <a:moveTo>
                        <a:pt x="844692" y="346724"/>
                      </a:moveTo>
                      <a:cubicBezTo>
                        <a:pt x="802064" y="341521"/>
                        <a:pt x="758288" y="335691"/>
                        <a:pt x="714574" y="329380"/>
                      </a:cubicBezTo>
                      <a:lnTo>
                        <a:pt x="717562" y="308694"/>
                      </a:lnTo>
                      <a:cubicBezTo>
                        <a:pt x="761129" y="314983"/>
                        <a:pt x="804739" y="320792"/>
                        <a:pt x="847220" y="325974"/>
                      </a:cubicBezTo>
                      <a:lnTo>
                        <a:pt x="844692" y="346724"/>
                      </a:lnTo>
                      <a:close/>
                      <a:moveTo>
                        <a:pt x="2808249" y="328482"/>
                      </a:moveTo>
                      <a:lnTo>
                        <a:pt x="2805595" y="307753"/>
                      </a:lnTo>
                      <a:cubicBezTo>
                        <a:pt x="2857772" y="301046"/>
                        <a:pt x="2900044" y="294819"/>
                        <a:pt x="2934836" y="288696"/>
                      </a:cubicBezTo>
                      <a:lnTo>
                        <a:pt x="2938450" y="309279"/>
                      </a:lnTo>
                      <a:cubicBezTo>
                        <a:pt x="2903325" y="315464"/>
                        <a:pt x="2860739" y="321733"/>
                        <a:pt x="2808249" y="328482"/>
                      </a:cubicBezTo>
                      <a:close/>
                      <a:moveTo>
                        <a:pt x="584873" y="309362"/>
                      </a:moveTo>
                      <a:cubicBezTo>
                        <a:pt x="549037" y="303511"/>
                        <a:pt x="516711" y="297995"/>
                        <a:pt x="488209" y="293126"/>
                      </a:cubicBezTo>
                      <a:cubicBezTo>
                        <a:pt x="476717" y="291162"/>
                        <a:pt x="465830" y="289302"/>
                        <a:pt x="455591" y="287568"/>
                      </a:cubicBezTo>
                      <a:lnTo>
                        <a:pt x="459081" y="266965"/>
                      </a:lnTo>
                      <a:cubicBezTo>
                        <a:pt x="469341" y="268699"/>
                        <a:pt x="480227" y="270559"/>
                        <a:pt x="491741" y="272523"/>
                      </a:cubicBezTo>
                      <a:cubicBezTo>
                        <a:pt x="520222" y="277371"/>
                        <a:pt x="552485" y="282887"/>
                        <a:pt x="588258" y="288738"/>
                      </a:cubicBezTo>
                      <a:lnTo>
                        <a:pt x="584894" y="309362"/>
                      </a:lnTo>
                      <a:close/>
                      <a:moveTo>
                        <a:pt x="3066417" y="269535"/>
                      </a:moveTo>
                      <a:lnTo>
                        <a:pt x="3055384" y="251794"/>
                      </a:lnTo>
                      <a:cubicBezTo>
                        <a:pt x="3059145" y="249454"/>
                        <a:pt x="3063052" y="247093"/>
                        <a:pt x="3067022" y="244711"/>
                      </a:cubicBezTo>
                      <a:cubicBezTo>
                        <a:pt x="3089590" y="231107"/>
                        <a:pt x="3117653" y="214182"/>
                        <a:pt x="3117653" y="198217"/>
                      </a:cubicBezTo>
                      <a:cubicBezTo>
                        <a:pt x="3117653" y="191656"/>
                        <a:pt x="3112930" y="184238"/>
                        <a:pt x="3103611" y="176151"/>
                      </a:cubicBezTo>
                      <a:lnTo>
                        <a:pt x="3117298" y="160375"/>
                      </a:lnTo>
                      <a:cubicBezTo>
                        <a:pt x="3131402" y="172599"/>
                        <a:pt x="3138549" y="185346"/>
                        <a:pt x="3138549" y="198217"/>
                      </a:cubicBezTo>
                      <a:cubicBezTo>
                        <a:pt x="3138549" y="225988"/>
                        <a:pt x="3106265" y="245442"/>
                        <a:pt x="3077805" y="262597"/>
                      </a:cubicBezTo>
                      <a:cubicBezTo>
                        <a:pt x="3073918" y="264938"/>
                        <a:pt x="3070073" y="267257"/>
                        <a:pt x="3066396" y="269535"/>
                      </a:cubicBezTo>
                      <a:close/>
                      <a:moveTo>
                        <a:pt x="327542" y="251753"/>
                      </a:moveTo>
                      <a:cubicBezTo>
                        <a:pt x="288884" y="236603"/>
                        <a:pt x="248597" y="217609"/>
                        <a:pt x="207830" y="195271"/>
                      </a:cubicBezTo>
                      <a:lnTo>
                        <a:pt x="217860" y="176945"/>
                      </a:lnTo>
                      <a:cubicBezTo>
                        <a:pt x="257854" y="198844"/>
                        <a:pt x="297326" y="217483"/>
                        <a:pt x="335169" y="232298"/>
                      </a:cubicBezTo>
                      <a:lnTo>
                        <a:pt x="327542" y="251753"/>
                      </a:lnTo>
                      <a:close/>
                      <a:moveTo>
                        <a:pt x="95640" y="125082"/>
                      </a:moveTo>
                      <a:cubicBezTo>
                        <a:pt x="66407" y="104040"/>
                        <a:pt x="42774" y="84189"/>
                        <a:pt x="27290" y="67661"/>
                      </a:cubicBezTo>
                      <a:cubicBezTo>
                        <a:pt x="16800" y="56481"/>
                        <a:pt x="7627" y="43965"/>
                        <a:pt x="0" y="30466"/>
                      </a:cubicBezTo>
                      <a:lnTo>
                        <a:pt x="18200" y="20185"/>
                      </a:lnTo>
                      <a:cubicBezTo>
                        <a:pt x="24991" y="32221"/>
                        <a:pt x="33183" y="43401"/>
                        <a:pt x="42544" y="53368"/>
                      </a:cubicBezTo>
                      <a:cubicBezTo>
                        <a:pt x="57129" y="68914"/>
                        <a:pt x="79718" y="87846"/>
                        <a:pt x="107864" y="108115"/>
                      </a:cubicBezTo>
                      <a:lnTo>
                        <a:pt x="95661" y="125082"/>
                      </a:lnTo>
                      <a:close/>
                      <a:moveTo>
                        <a:pt x="2989833" y="121049"/>
                      </a:moveTo>
                      <a:cubicBezTo>
                        <a:pt x="2947916" y="106255"/>
                        <a:pt x="2906188" y="92631"/>
                        <a:pt x="2865775" y="80553"/>
                      </a:cubicBezTo>
                      <a:lnTo>
                        <a:pt x="2871772" y="60535"/>
                      </a:lnTo>
                      <a:cubicBezTo>
                        <a:pt x="2912498" y="72717"/>
                        <a:pt x="2954561" y="86446"/>
                        <a:pt x="2996792" y="101345"/>
                      </a:cubicBezTo>
                      <a:lnTo>
                        <a:pt x="2989833" y="121049"/>
                      </a:lnTo>
                      <a:close/>
                      <a:moveTo>
                        <a:pt x="2739857" y="46639"/>
                      </a:moveTo>
                      <a:cubicBezTo>
                        <a:pt x="2696582" y="36338"/>
                        <a:pt x="2653620" y="27582"/>
                        <a:pt x="2612204" y="20603"/>
                      </a:cubicBezTo>
                      <a:lnTo>
                        <a:pt x="2615673" y="0"/>
                      </a:lnTo>
                      <a:cubicBezTo>
                        <a:pt x="2657569" y="7042"/>
                        <a:pt x="2700991" y="15902"/>
                        <a:pt x="2744705" y="26308"/>
                      </a:cubicBezTo>
                      <a:lnTo>
                        <a:pt x="2739857" y="4663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0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623" name="Forma Livre: Forma 622">
                  <a:extLst>
                    <a:ext uri="{FF2B5EF4-FFF2-40B4-BE49-F238E27FC236}">
                      <a16:creationId xmlns:a16="http://schemas.microsoft.com/office/drawing/2014/main" id="{288F73BB-7C00-6A39-728E-29304461F41D}"/>
                    </a:ext>
                  </a:extLst>
                </p:cNvPr>
                <p:cNvSpPr/>
                <p:nvPr/>
              </p:nvSpPr>
              <p:spPr>
                <a:xfrm>
                  <a:off x="9245487" y="3026145"/>
                  <a:ext cx="67012" cy="25074"/>
                </a:xfrm>
                <a:custGeom>
                  <a:avLst/>
                  <a:gdLst>
                    <a:gd name="connsiteX0" fmla="*/ 65195 w 67012"/>
                    <a:gd name="connsiteY0" fmla="*/ 25075 h 25074"/>
                    <a:gd name="connsiteX1" fmla="*/ 0 w 67012"/>
                    <a:gd name="connsiteY1" fmla="*/ 20875 h 25074"/>
                    <a:gd name="connsiteX2" fmla="*/ 857 w 67012"/>
                    <a:gd name="connsiteY2" fmla="*/ 0 h 25074"/>
                    <a:gd name="connsiteX3" fmla="*/ 67013 w 67012"/>
                    <a:gd name="connsiteY3" fmla="*/ 4263 h 25074"/>
                    <a:gd name="connsiteX4" fmla="*/ 65195 w 67012"/>
                    <a:gd name="connsiteY4" fmla="*/ 25075 h 2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12" h="25074">
                      <a:moveTo>
                        <a:pt x="65195" y="25075"/>
                      </a:moveTo>
                      <a:cubicBezTo>
                        <a:pt x="43275" y="23173"/>
                        <a:pt x="21335" y="21753"/>
                        <a:pt x="0" y="20875"/>
                      </a:cubicBezTo>
                      <a:lnTo>
                        <a:pt x="857" y="0"/>
                      </a:lnTo>
                      <a:cubicBezTo>
                        <a:pt x="22505" y="877"/>
                        <a:pt x="44759" y="2319"/>
                        <a:pt x="67013" y="4263"/>
                      </a:cubicBezTo>
                      <a:lnTo>
                        <a:pt x="65195" y="2507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0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  <p:sp>
            <p:nvSpPr>
              <p:cNvPr id="624" name="Forma Livre: Forma 623">
                <a:extLst>
                  <a:ext uri="{FF2B5EF4-FFF2-40B4-BE49-F238E27FC236}">
                    <a16:creationId xmlns:a16="http://schemas.microsoft.com/office/drawing/2014/main" id="{76383A3C-BE78-05E5-82F5-BD9581ADFB1A}"/>
                  </a:ext>
                </a:extLst>
              </p:cNvPr>
              <p:cNvSpPr/>
              <p:nvPr/>
            </p:nvSpPr>
            <p:spPr>
              <a:xfrm>
                <a:off x="7783303" y="3042862"/>
                <a:ext cx="615485" cy="241534"/>
              </a:xfrm>
              <a:custGeom>
                <a:avLst/>
                <a:gdLst>
                  <a:gd name="connsiteX0" fmla="*/ 15567 w 615485"/>
                  <a:gd name="connsiteY0" fmla="*/ 241534 h 241534"/>
                  <a:gd name="connsiteX1" fmla="*/ 10448 w 615485"/>
                  <a:gd name="connsiteY1" fmla="*/ 232424 h 241534"/>
                  <a:gd name="connsiteX2" fmla="*/ 0 w 615485"/>
                  <a:gd name="connsiteY2" fmla="*/ 232424 h 241534"/>
                  <a:gd name="connsiteX3" fmla="*/ 12705 w 615485"/>
                  <a:gd name="connsiteY3" fmla="*/ 219280 h 241534"/>
                  <a:gd name="connsiteX4" fmla="*/ 33684 w 615485"/>
                  <a:gd name="connsiteY4" fmla="*/ 208143 h 241534"/>
                  <a:gd name="connsiteX5" fmla="*/ 111395 w 615485"/>
                  <a:gd name="connsiteY5" fmla="*/ 169632 h 241534"/>
                  <a:gd name="connsiteX6" fmla="*/ 120318 w 615485"/>
                  <a:gd name="connsiteY6" fmla="*/ 188522 h 241534"/>
                  <a:gd name="connsiteX7" fmla="*/ 15567 w 615485"/>
                  <a:gd name="connsiteY7" fmla="*/ 241534 h 241534"/>
                  <a:gd name="connsiteX8" fmla="*/ 240364 w 615485"/>
                  <a:gd name="connsiteY8" fmla="*/ 135530 h 241534"/>
                  <a:gd name="connsiteX9" fmla="*/ 232424 w 615485"/>
                  <a:gd name="connsiteY9" fmla="*/ 116201 h 241534"/>
                  <a:gd name="connsiteX10" fmla="*/ 356148 w 615485"/>
                  <a:gd name="connsiteY10" fmla="*/ 69291 h 241534"/>
                  <a:gd name="connsiteX11" fmla="*/ 363002 w 615485"/>
                  <a:gd name="connsiteY11" fmla="*/ 89037 h 241534"/>
                  <a:gd name="connsiteX12" fmla="*/ 240364 w 615485"/>
                  <a:gd name="connsiteY12" fmla="*/ 135530 h 241534"/>
                  <a:gd name="connsiteX13" fmla="*/ 488084 w 615485"/>
                  <a:gd name="connsiteY13" fmla="*/ 50087 h 241534"/>
                  <a:gd name="connsiteX14" fmla="*/ 482546 w 615485"/>
                  <a:gd name="connsiteY14" fmla="*/ 29944 h 241534"/>
                  <a:gd name="connsiteX15" fmla="*/ 611662 w 615485"/>
                  <a:gd name="connsiteY15" fmla="*/ 0 h 241534"/>
                  <a:gd name="connsiteX16" fmla="*/ 615486 w 615485"/>
                  <a:gd name="connsiteY16" fmla="*/ 20540 h 241534"/>
                  <a:gd name="connsiteX17" fmla="*/ 488063 w 615485"/>
                  <a:gd name="connsiteY17" fmla="*/ 50087 h 241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615485" h="241534">
                    <a:moveTo>
                      <a:pt x="15567" y="241534"/>
                    </a:moveTo>
                    <a:lnTo>
                      <a:pt x="10448" y="232424"/>
                    </a:lnTo>
                    <a:lnTo>
                      <a:pt x="0" y="232424"/>
                    </a:lnTo>
                    <a:cubicBezTo>
                      <a:pt x="0" y="226155"/>
                      <a:pt x="2696" y="224693"/>
                      <a:pt x="12705" y="219280"/>
                    </a:cubicBezTo>
                    <a:cubicBezTo>
                      <a:pt x="17072" y="216919"/>
                      <a:pt x="24260" y="213053"/>
                      <a:pt x="33684" y="208143"/>
                    </a:cubicBezTo>
                    <a:cubicBezTo>
                      <a:pt x="50317" y="199471"/>
                      <a:pt x="77294" y="185743"/>
                      <a:pt x="111395" y="169632"/>
                    </a:cubicBezTo>
                    <a:lnTo>
                      <a:pt x="120318" y="188522"/>
                    </a:lnTo>
                    <a:cubicBezTo>
                      <a:pt x="55269" y="219280"/>
                      <a:pt x="15944" y="241326"/>
                      <a:pt x="15567" y="241534"/>
                    </a:cubicBezTo>
                    <a:close/>
                    <a:moveTo>
                      <a:pt x="240364" y="135530"/>
                    </a:moveTo>
                    <a:lnTo>
                      <a:pt x="232424" y="116201"/>
                    </a:lnTo>
                    <a:cubicBezTo>
                      <a:pt x="273944" y="99150"/>
                      <a:pt x="315568" y="83374"/>
                      <a:pt x="356148" y="69291"/>
                    </a:cubicBezTo>
                    <a:lnTo>
                      <a:pt x="363002" y="89037"/>
                    </a:lnTo>
                    <a:cubicBezTo>
                      <a:pt x="322798" y="102975"/>
                      <a:pt x="281529" y="118625"/>
                      <a:pt x="240364" y="135530"/>
                    </a:cubicBezTo>
                    <a:close/>
                    <a:moveTo>
                      <a:pt x="488084" y="50087"/>
                    </a:moveTo>
                    <a:lnTo>
                      <a:pt x="482546" y="29944"/>
                    </a:lnTo>
                    <a:cubicBezTo>
                      <a:pt x="526783" y="17803"/>
                      <a:pt x="570225" y="7731"/>
                      <a:pt x="611662" y="0"/>
                    </a:cubicBezTo>
                    <a:lnTo>
                      <a:pt x="615486" y="20540"/>
                    </a:lnTo>
                    <a:cubicBezTo>
                      <a:pt x="574614" y="28167"/>
                      <a:pt x="531735" y="38114"/>
                      <a:pt x="488063" y="5008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grpSp>
          <p:nvGrpSpPr>
            <p:cNvPr id="625" name="Gráfico 3">
              <a:extLst>
                <a:ext uri="{FF2B5EF4-FFF2-40B4-BE49-F238E27FC236}">
                  <a16:creationId xmlns:a16="http://schemas.microsoft.com/office/drawing/2014/main" id="{38A067BD-115D-916B-8A7B-F320A69187FD}"/>
                </a:ext>
              </a:extLst>
            </p:cNvPr>
            <p:cNvGrpSpPr/>
            <p:nvPr/>
          </p:nvGrpSpPr>
          <p:grpSpPr>
            <a:xfrm>
              <a:off x="6382804" y="817752"/>
              <a:ext cx="3945167" cy="1483956"/>
              <a:chOff x="6382804" y="817752"/>
              <a:chExt cx="3945167" cy="1483956"/>
            </a:xfrm>
            <a:solidFill>
              <a:srgbClr val="FFFFFF"/>
            </a:solidFill>
          </p:grpSpPr>
          <p:sp>
            <p:nvSpPr>
              <p:cNvPr id="626" name="Forma Livre: Forma 625">
                <a:extLst>
                  <a:ext uri="{FF2B5EF4-FFF2-40B4-BE49-F238E27FC236}">
                    <a16:creationId xmlns:a16="http://schemas.microsoft.com/office/drawing/2014/main" id="{8365DD41-F687-1521-0390-9A9189798023}"/>
                  </a:ext>
                </a:extLst>
              </p:cNvPr>
              <p:cNvSpPr/>
              <p:nvPr/>
            </p:nvSpPr>
            <p:spPr>
              <a:xfrm>
                <a:off x="10102674" y="817752"/>
                <a:ext cx="85860" cy="28167"/>
              </a:xfrm>
              <a:custGeom>
                <a:avLst/>
                <a:gdLst>
                  <a:gd name="connsiteX0" fmla="*/ 1421 w 85860"/>
                  <a:gd name="connsiteY0" fmla="*/ 28168 h 28167"/>
                  <a:gd name="connsiteX1" fmla="*/ 0 w 85860"/>
                  <a:gd name="connsiteY1" fmla="*/ 5224 h 28167"/>
                  <a:gd name="connsiteX2" fmla="*/ 84461 w 85860"/>
                  <a:gd name="connsiteY2" fmla="*/ 0 h 28167"/>
                  <a:gd name="connsiteX3" fmla="*/ 85861 w 85860"/>
                  <a:gd name="connsiteY3" fmla="*/ 22944 h 28167"/>
                  <a:gd name="connsiteX4" fmla="*/ 1421 w 85860"/>
                  <a:gd name="connsiteY4" fmla="*/ 28168 h 281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860" h="28167">
                    <a:moveTo>
                      <a:pt x="1421" y="28168"/>
                    </a:moveTo>
                    <a:lnTo>
                      <a:pt x="0" y="5224"/>
                    </a:lnTo>
                    <a:cubicBezTo>
                      <a:pt x="54016" y="1860"/>
                      <a:pt x="84461" y="0"/>
                      <a:pt x="84461" y="0"/>
                    </a:cubicBezTo>
                    <a:lnTo>
                      <a:pt x="85861" y="22944"/>
                    </a:lnTo>
                    <a:cubicBezTo>
                      <a:pt x="85861" y="22944"/>
                      <a:pt x="55416" y="24803"/>
                      <a:pt x="1421" y="281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27" name="Forma Livre: Forma 626">
                <a:extLst>
                  <a:ext uri="{FF2B5EF4-FFF2-40B4-BE49-F238E27FC236}">
                    <a16:creationId xmlns:a16="http://schemas.microsoft.com/office/drawing/2014/main" id="{9B7FCC03-8077-8F55-BAAF-6A17597F9A92}"/>
                  </a:ext>
                </a:extLst>
              </p:cNvPr>
              <p:cNvSpPr/>
              <p:nvPr/>
            </p:nvSpPr>
            <p:spPr>
              <a:xfrm>
                <a:off x="6382804" y="830749"/>
                <a:ext cx="3945167" cy="1470959"/>
              </a:xfrm>
              <a:custGeom>
                <a:avLst/>
                <a:gdLst>
                  <a:gd name="connsiteX0" fmla="*/ 2410435 w 3945167"/>
                  <a:gd name="connsiteY0" fmla="*/ 1470939 h 1470959"/>
                  <a:gd name="connsiteX1" fmla="*/ 2353514 w 3945167"/>
                  <a:gd name="connsiteY1" fmla="*/ 1470730 h 1470959"/>
                  <a:gd name="connsiteX2" fmla="*/ 2353682 w 3945167"/>
                  <a:gd name="connsiteY2" fmla="*/ 1447744 h 1470959"/>
                  <a:gd name="connsiteX3" fmla="*/ 2410811 w 3945167"/>
                  <a:gd name="connsiteY3" fmla="*/ 1447953 h 1470959"/>
                  <a:gd name="connsiteX4" fmla="*/ 2520493 w 3945167"/>
                  <a:gd name="connsiteY4" fmla="*/ 1447034 h 1470959"/>
                  <a:gd name="connsiteX5" fmla="*/ 2520911 w 3945167"/>
                  <a:gd name="connsiteY5" fmla="*/ 1470019 h 1470959"/>
                  <a:gd name="connsiteX6" fmla="*/ 2410811 w 3945167"/>
                  <a:gd name="connsiteY6" fmla="*/ 1470959 h 1470959"/>
                  <a:gd name="connsiteX7" fmla="*/ 2410435 w 3945167"/>
                  <a:gd name="connsiteY7" fmla="*/ 1470959 h 1470959"/>
                  <a:gd name="connsiteX8" fmla="*/ 2229582 w 3945167"/>
                  <a:gd name="connsiteY8" fmla="*/ 1468995 h 1470959"/>
                  <a:gd name="connsiteX9" fmla="*/ 2062352 w 3945167"/>
                  <a:gd name="connsiteY9" fmla="*/ 1464649 h 1470959"/>
                  <a:gd name="connsiteX10" fmla="*/ 2063063 w 3945167"/>
                  <a:gd name="connsiteY10" fmla="*/ 1441684 h 1470959"/>
                  <a:gd name="connsiteX11" fmla="*/ 2230020 w 3945167"/>
                  <a:gd name="connsiteY11" fmla="*/ 1446031 h 1470959"/>
                  <a:gd name="connsiteX12" fmla="*/ 2229561 w 3945167"/>
                  <a:gd name="connsiteY12" fmla="*/ 1469016 h 1470959"/>
                  <a:gd name="connsiteX13" fmla="*/ 2644948 w 3945167"/>
                  <a:gd name="connsiteY13" fmla="*/ 1466133 h 1470959"/>
                  <a:gd name="connsiteX14" fmla="*/ 2643883 w 3945167"/>
                  <a:gd name="connsiteY14" fmla="*/ 1443168 h 1470959"/>
                  <a:gd name="connsiteX15" fmla="*/ 2768003 w 3945167"/>
                  <a:gd name="connsiteY15" fmla="*/ 1434747 h 1470959"/>
                  <a:gd name="connsiteX16" fmla="*/ 2810109 w 3945167"/>
                  <a:gd name="connsiteY16" fmla="*/ 1430923 h 1470959"/>
                  <a:gd name="connsiteX17" fmla="*/ 2812156 w 3945167"/>
                  <a:gd name="connsiteY17" fmla="*/ 1453825 h 1470959"/>
                  <a:gd name="connsiteX18" fmla="*/ 2770156 w 3945167"/>
                  <a:gd name="connsiteY18" fmla="*/ 1457649 h 1470959"/>
                  <a:gd name="connsiteX19" fmla="*/ 2644969 w 3945167"/>
                  <a:gd name="connsiteY19" fmla="*/ 1466154 h 1470959"/>
                  <a:gd name="connsiteX20" fmla="*/ 1938587 w 3945167"/>
                  <a:gd name="connsiteY20" fmla="*/ 1460449 h 1470959"/>
                  <a:gd name="connsiteX21" fmla="*/ 1786967 w 3945167"/>
                  <a:gd name="connsiteY21" fmla="*/ 1454744 h 1470959"/>
                  <a:gd name="connsiteX22" fmla="*/ 1771608 w 3945167"/>
                  <a:gd name="connsiteY22" fmla="*/ 1454159 h 1470959"/>
                  <a:gd name="connsiteX23" fmla="*/ 1772486 w 3945167"/>
                  <a:gd name="connsiteY23" fmla="*/ 1431195 h 1470959"/>
                  <a:gd name="connsiteX24" fmla="*/ 1787844 w 3945167"/>
                  <a:gd name="connsiteY24" fmla="*/ 1431780 h 1470959"/>
                  <a:gd name="connsiteX25" fmla="*/ 1939423 w 3945167"/>
                  <a:gd name="connsiteY25" fmla="*/ 1437485 h 1470959"/>
                  <a:gd name="connsiteX26" fmla="*/ 1938587 w 3945167"/>
                  <a:gd name="connsiteY26" fmla="*/ 1460449 h 1470959"/>
                  <a:gd name="connsiteX27" fmla="*/ 1647905 w 3945167"/>
                  <a:gd name="connsiteY27" fmla="*/ 1449500 h 1470959"/>
                  <a:gd name="connsiteX28" fmla="*/ 1601057 w 3945167"/>
                  <a:gd name="connsiteY28" fmla="*/ 1447849 h 1470959"/>
                  <a:gd name="connsiteX29" fmla="*/ 1480509 w 3945167"/>
                  <a:gd name="connsiteY29" fmla="*/ 1440890 h 1470959"/>
                  <a:gd name="connsiteX30" fmla="*/ 1482327 w 3945167"/>
                  <a:gd name="connsiteY30" fmla="*/ 1417968 h 1470959"/>
                  <a:gd name="connsiteX31" fmla="*/ 1601830 w 3945167"/>
                  <a:gd name="connsiteY31" fmla="*/ 1424863 h 1470959"/>
                  <a:gd name="connsiteX32" fmla="*/ 1648720 w 3945167"/>
                  <a:gd name="connsiteY32" fmla="*/ 1426514 h 1470959"/>
                  <a:gd name="connsiteX33" fmla="*/ 1647884 w 3945167"/>
                  <a:gd name="connsiteY33" fmla="*/ 1449479 h 1470959"/>
                  <a:gd name="connsiteX34" fmla="*/ 2935609 w 3945167"/>
                  <a:gd name="connsiteY34" fmla="*/ 1443168 h 1470959"/>
                  <a:gd name="connsiteX35" fmla="*/ 2933665 w 3945167"/>
                  <a:gd name="connsiteY35" fmla="*/ 1420266 h 1470959"/>
                  <a:gd name="connsiteX36" fmla="*/ 2975081 w 3945167"/>
                  <a:gd name="connsiteY36" fmla="*/ 1416777 h 1470959"/>
                  <a:gd name="connsiteX37" fmla="*/ 3100372 w 3945167"/>
                  <a:gd name="connsiteY37" fmla="*/ 1406141 h 1470959"/>
                  <a:gd name="connsiteX38" fmla="*/ 3102336 w 3945167"/>
                  <a:gd name="connsiteY38" fmla="*/ 1429043 h 1470959"/>
                  <a:gd name="connsiteX39" fmla="*/ 2977003 w 3945167"/>
                  <a:gd name="connsiteY39" fmla="*/ 1439679 h 1470959"/>
                  <a:gd name="connsiteX40" fmla="*/ 2935609 w 3945167"/>
                  <a:gd name="connsiteY40" fmla="*/ 1443168 h 1470959"/>
                  <a:gd name="connsiteX41" fmla="*/ 1356869 w 3945167"/>
                  <a:gd name="connsiteY41" fmla="*/ 1428813 h 1470959"/>
                  <a:gd name="connsiteX42" fmla="*/ 1190789 w 3945167"/>
                  <a:gd name="connsiteY42" fmla="*/ 1406642 h 1470959"/>
                  <a:gd name="connsiteX43" fmla="*/ 1194216 w 3945167"/>
                  <a:gd name="connsiteY43" fmla="*/ 1383908 h 1470959"/>
                  <a:gd name="connsiteX44" fmla="*/ 1359501 w 3945167"/>
                  <a:gd name="connsiteY44" fmla="*/ 1405974 h 1470959"/>
                  <a:gd name="connsiteX45" fmla="*/ 1356890 w 3945167"/>
                  <a:gd name="connsiteY45" fmla="*/ 1428813 h 1470959"/>
                  <a:gd name="connsiteX46" fmla="*/ 3225810 w 3945167"/>
                  <a:gd name="connsiteY46" fmla="*/ 1418156 h 1470959"/>
                  <a:gd name="connsiteX47" fmla="*/ 3223741 w 3945167"/>
                  <a:gd name="connsiteY47" fmla="*/ 1395254 h 1470959"/>
                  <a:gd name="connsiteX48" fmla="*/ 3390176 w 3945167"/>
                  <a:gd name="connsiteY48" fmla="*/ 1379352 h 1470959"/>
                  <a:gd name="connsiteX49" fmla="*/ 3392495 w 3945167"/>
                  <a:gd name="connsiteY49" fmla="*/ 1402213 h 1470959"/>
                  <a:gd name="connsiteX50" fmla="*/ 3225810 w 3945167"/>
                  <a:gd name="connsiteY50" fmla="*/ 1418135 h 1470959"/>
                  <a:gd name="connsiteX51" fmla="*/ 3515864 w 3945167"/>
                  <a:gd name="connsiteY51" fmla="*/ 1388902 h 1470959"/>
                  <a:gd name="connsiteX52" fmla="*/ 3513231 w 3945167"/>
                  <a:gd name="connsiteY52" fmla="*/ 1366063 h 1470959"/>
                  <a:gd name="connsiteX53" fmla="*/ 3678684 w 3945167"/>
                  <a:gd name="connsiteY53" fmla="*/ 1344247 h 1470959"/>
                  <a:gd name="connsiteX54" fmla="*/ 3682174 w 3945167"/>
                  <a:gd name="connsiteY54" fmla="*/ 1366961 h 1470959"/>
                  <a:gd name="connsiteX55" fmla="*/ 3515864 w 3945167"/>
                  <a:gd name="connsiteY55" fmla="*/ 1388902 h 1470959"/>
                  <a:gd name="connsiteX56" fmla="*/ 1068298 w 3945167"/>
                  <a:gd name="connsiteY56" fmla="*/ 1386938 h 1470959"/>
                  <a:gd name="connsiteX57" fmla="*/ 903639 w 3945167"/>
                  <a:gd name="connsiteY57" fmla="*/ 1357056 h 1470959"/>
                  <a:gd name="connsiteX58" fmla="*/ 907964 w 3945167"/>
                  <a:gd name="connsiteY58" fmla="*/ 1334489 h 1470959"/>
                  <a:gd name="connsiteX59" fmla="*/ 1072163 w 3945167"/>
                  <a:gd name="connsiteY59" fmla="*/ 1364287 h 1470959"/>
                  <a:gd name="connsiteX60" fmla="*/ 1068298 w 3945167"/>
                  <a:gd name="connsiteY60" fmla="*/ 1386938 h 1470959"/>
                  <a:gd name="connsiteX61" fmla="*/ 3804958 w 3945167"/>
                  <a:gd name="connsiteY61" fmla="*/ 1343892 h 1470959"/>
                  <a:gd name="connsiteX62" fmla="*/ 3799566 w 3945167"/>
                  <a:gd name="connsiteY62" fmla="*/ 1321555 h 1470959"/>
                  <a:gd name="connsiteX63" fmla="*/ 3864803 w 3945167"/>
                  <a:gd name="connsiteY63" fmla="*/ 1299677 h 1470959"/>
                  <a:gd name="connsiteX64" fmla="*/ 3922705 w 3945167"/>
                  <a:gd name="connsiteY64" fmla="*/ 1240186 h 1470959"/>
                  <a:gd name="connsiteX65" fmla="*/ 3945168 w 3945167"/>
                  <a:gd name="connsiteY65" fmla="*/ 1245013 h 1470959"/>
                  <a:gd name="connsiteX66" fmla="*/ 3876066 w 3945167"/>
                  <a:gd name="connsiteY66" fmla="*/ 1319695 h 1470959"/>
                  <a:gd name="connsiteX67" fmla="*/ 3804937 w 3945167"/>
                  <a:gd name="connsiteY67" fmla="*/ 1343892 h 1470959"/>
                  <a:gd name="connsiteX68" fmla="*/ 782025 w 3945167"/>
                  <a:gd name="connsiteY68" fmla="*/ 1333089 h 1470959"/>
                  <a:gd name="connsiteX69" fmla="*/ 618244 w 3945167"/>
                  <a:gd name="connsiteY69" fmla="*/ 1299154 h 1470959"/>
                  <a:gd name="connsiteX70" fmla="*/ 622987 w 3945167"/>
                  <a:gd name="connsiteY70" fmla="*/ 1276670 h 1470959"/>
                  <a:gd name="connsiteX71" fmla="*/ 786601 w 3945167"/>
                  <a:gd name="connsiteY71" fmla="*/ 1310563 h 1470959"/>
                  <a:gd name="connsiteX72" fmla="*/ 782046 w 3945167"/>
                  <a:gd name="connsiteY72" fmla="*/ 1333089 h 1470959"/>
                  <a:gd name="connsiteX73" fmla="*/ 496944 w 3945167"/>
                  <a:gd name="connsiteY73" fmla="*/ 1273620 h 1470959"/>
                  <a:gd name="connsiteX74" fmla="*/ 339097 w 3945167"/>
                  <a:gd name="connsiteY74" fmla="*/ 1210702 h 1470959"/>
                  <a:gd name="connsiteX75" fmla="*/ 350778 w 3945167"/>
                  <a:gd name="connsiteY75" fmla="*/ 1190914 h 1470959"/>
                  <a:gd name="connsiteX76" fmla="*/ 501896 w 3945167"/>
                  <a:gd name="connsiteY76" fmla="*/ 1251178 h 1470959"/>
                  <a:gd name="connsiteX77" fmla="*/ 496944 w 3945167"/>
                  <a:gd name="connsiteY77" fmla="*/ 1273620 h 1470959"/>
                  <a:gd name="connsiteX78" fmla="*/ 1424069 w 3945167"/>
                  <a:gd name="connsiteY78" fmla="*/ 1172212 h 1470959"/>
                  <a:gd name="connsiteX79" fmla="*/ 1417278 w 3945167"/>
                  <a:gd name="connsiteY79" fmla="*/ 1150251 h 1470959"/>
                  <a:gd name="connsiteX80" fmla="*/ 1577549 w 3945167"/>
                  <a:gd name="connsiteY80" fmla="*/ 1102191 h 1470959"/>
                  <a:gd name="connsiteX81" fmla="*/ 1583901 w 3945167"/>
                  <a:gd name="connsiteY81" fmla="*/ 1124277 h 1470959"/>
                  <a:gd name="connsiteX82" fmla="*/ 1424069 w 3945167"/>
                  <a:gd name="connsiteY82" fmla="*/ 1172191 h 1470959"/>
                  <a:gd name="connsiteX83" fmla="*/ 3860561 w 3945167"/>
                  <a:gd name="connsiteY83" fmla="*/ 1158254 h 1470959"/>
                  <a:gd name="connsiteX84" fmla="*/ 3778169 w 3945167"/>
                  <a:gd name="connsiteY84" fmla="*/ 1120642 h 1470959"/>
                  <a:gd name="connsiteX85" fmla="*/ 3708356 w 3945167"/>
                  <a:gd name="connsiteY85" fmla="*/ 1096465 h 1470959"/>
                  <a:gd name="connsiteX86" fmla="*/ 3715482 w 3945167"/>
                  <a:gd name="connsiteY86" fmla="*/ 1074608 h 1470959"/>
                  <a:gd name="connsiteX87" fmla="*/ 3786068 w 3945167"/>
                  <a:gd name="connsiteY87" fmla="*/ 1099035 h 1470959"/>
                  <a:gd name="connsiteX88" fmla="*/ 3872221 w 3945167"/>
                  <a:gd name="connsiteY88" fmla="*/ 1138445 h 1470959"/>
                  <a:gd name="connsiteX89" fmla="*/ 3860561 w 3945167"/>
                  <a:gd name="connsiteY89" fmla="*/ 1158254 h 1470959"/>
                  <a:gd name="connsiteX90" fmla="*/ 237627 w 3945167"/>
                  <a:gd name="connsiteY90" fmla="*/ 1136334 h 1470959"/>
                  <a:gd name="connsiteX91" fmla="*/ 123536 w 3945167"/>
                  <a:gd name="connsiteY91" fmla="*/ 1011357 h 1470959"/>
                  <a:gd name="connsiteX92" fmla="*/ 141924 w 3945167"/>
                  <a:gd name="connsiteY92" fmla="*/ 997586 h 1470959"/>
                  <a:gd name="connsiteX93" fmla="*/ 252860 w 3945167"/>
                  <a:gd name="connsiteY93" fmla="*/ 1119158 h 1470959"/>
                  <a:gd name="connsiteX94" fmla="*/ 237606 w 3945167"/>
                  <a:gd name="connsiteY94" fmla="*/ 1136355 h 1470959"/>
                  <a:gd name="connsiteX95" fmla="*/ 1702987 w 3945167"/>
                  <a:gd name="connsiteY95" fmla="*/ 1091576 h 1470959"/>
                  <a:gd name="connsiteX96" fmla="*/ 1697178 w 3945167"/>
                  <a:gd name="connsiteY96" fmla="*/ 1069342 h 1470959"/>
                  <a:gd name="connsiteX97" fmla="*/ 1860039 w 3945167"/>
                  <a:gd name="connsiteY97" fmla="*/ 1030058 h 1470959"/>
                  <a:gd name="connsiteX98" fmla="*/ 1864992 w 3945167"/>
                  <a:gd name="connsiteY98" fmla="*/ 1052500 h 1470959"/>
                  <a:gd name="connsiteX99" fmla="*/ 1703008 w 3945167"/>
                  <a:gd name="connsiteY99" fmla="*/ 1091576 h 1470959"/>
                  <a:gd name="connsiteX100" fmla="*/ 3590274 w 3945167"/>
                  <a:gd name="connsiteY100" fmla="*/ 1061820 h 1470959"/>
                  <a:gd name="connsiteX101" fmla="*/ 3428102 w 3945167"/>
                  <a:gd name="connsiteY101" fmla="*/ 1025127 h 1470959"/>
                  <a:gd name="connsiteX102" fmla="*/ 3432448 w 3945167"/>
                  <a:gd name="connsiteY102" fmla="*/ 1002559 h 1470959"/>
                  <a:gd name="connsiteX103" fmla="*/ 3596104 w 3945167"/>
                  <a:gd name="connsiteY103" fmla="*/ 1039608 h 1470959"/>
                  <a:gd name="connsiteX104" fmla="*/ 3590253 w 3945167"/>
                  <a:gd name="connsiteY104" fmla="*/ 1061841 h 1470959"/>
                  <a:gd name="connsiteX105" fmla="*/ 1985895 w 3945167"/>
                  <a:gd name="connsiteY105" fmla="*/ 1027864 h 1470959"/>
                  <a:gd name="connsiteX106" fmla="*/ 1981674 w 3945167"/>
                  <a:gd name="connsiteY106" fmla="*/ 1005276 h 1470959"/>
                  <a:gd name="connsiteX107" fmla="*/ 2147022 w 3945167"/>
                  <a:gd name="connsiteY107" fmla="*/ 978070 h 1470959"/>
                  <a:gd name="connsiteX108" fmla="*/ 2150240 w 3945167"/>
                  <a:gd name="connsiteY108" fmla="*/ 1000825 h 1470959"/>
                  <a:gd name="connsiteX109" fmla="*/ 1985895 w 3945167"/>
                  <a:gd name="connsiteY109" fmla="*/ 1027864 h 1470959"/>
                  <a:gd name="connsiteX110" fmla="*/ 3306614 w 3945167"/>
                  <a:gd name="connsiteY110" fmla="*/ 1004419 h 1470959"/>
                  <a:gd name="connsiteX111" fmla="*/ 3141391 w 3945167"/>
                  <a:gd name="connsiteY111" fmla="*/ 984004 h 1470959"/>
                  <a:gd name="connsiteX112" fmla="*/ 3143668 w 3945167"/>
                  <a:gd name="connsiteY112" fmla="*/ 961123 h 1470959"/>
                  <a:gd name="connsiteX113" fmla="*/ 3310020 w 3945167"/>
                  <a:gd name="connsiteY113" fmla="*/ 981684 h 1470959"/>
                  <a:gd name="connsiteX114" fmla="*/ 3306634 w 3945167"/>
                  <a:gd name="connsiteY114" fmla="*/ 1004419 h 1470959"/>
                  <a:gd name="connsiteX115" fmla="*/ 2272690 w 3945167"/>
                  <a:gd name="connsiteY115" fmla="*/ 985529 h 1470959"/>
                  <a:gd name="connsiteX116" fmla="*/ 2270224 w 3945167"/>
                  <a:gd name="connsiteY116" fmla="*/ 962669 h 1470959"/>
                  <a:gd name="connsiteX117" fmla="*/ 2437202 w 3945167"/>
                  <a:gd name="connsiteY117" fmla="*/ 948439 h 1470959"/>
                  <a:gd name="connsiteX118" fmla="*/ 2438644 w 3945167"/>
                  <a:gd name="connsiteY118" fmla="*/ 971383 h 1470959"/>
                  <a:gd name="connsiteX119" fmla="*/ 2272690 w 3945167"/>
                  <a:gd name="connsiteY119" fmla="*/ 985529 h 1470959"/>
                  <a:gd name="connsiteX120" fmla="*/ 3018440 w 3945167"/>
                  <a:gd name="connsiteY120" fmla="*/ 973765 h 1470959"/>
                  <a:gd name="connsiteX121" fmla="*/ 2852005 w 3945167"/>
                  <a:gd name="connsiteY121" fmla="*/ 965783 h 1470959"/>
                  <a:gd name="connsiteX122" fmla="*/ 2852673 w 3945167"/>
                  <a:gd name="connsiteY122" fmla="*/ 942797 h 1470959"/>
                  <a:gd name="connsiteX123" fmla="*/ 3019965 w 3945167"/>
                  <a:gd name="connsiteY123" fmla="*/ 950821 h 1470959"/>
                  <a:gd name="connsiteX124" fmla="*/ 3018419 w 3945167"/>
                  <a:gd name="connsiteY124" fmla="*/ 973744 h 1470959"/>
                  <a:gd name="connsiteX125" fmla="*/ 2561887 w 3945167"/>
                  <a:gd name="connsiteY125" fmla="*/ 965678 h 1470959"/>
                  <a:gd name="connsiteX126" fmla="*/ 2561198 w 3945167"/>
                  <a:gd name="connsiteY126" fmla="*/ 942693 h 1470959"/>
                  <a:gd name="connsiteX127" fmla="*/ 2604494 w 3945167"/>
                  <a:gd name="connsiteY127" fmla="*/ 941648 h 1470959"/>
                  <a:gd name="connsiteX128" fmla="*/ 2728657 w 3945167"/>
                  <a:gd name="connsiteY128" fmla="*/ 940729 h 1470959"/>
                  <a:gd name="connsiteX129" fmla="*/ 2728552 w 3945167"/>
                  <a:gd name="connsiteY129" fmla="*/ 963714 h 1470959"/>
                  <a:gd name="connsiteX130" fmla="*/ 2604912 w 3945167"/>
                  <a:gd name="connsiteY130" fmla="*/ 964634 h 1470959"/>
                  <a:gd name="connsiteX131" fmla="*/ 2561867 w 3945167"/>
                  <a:gd name="connsiteY131" fmla="*/ 965678 h 1470959"/>
                  <a:gd name="connsiteX132" fmla="*/ 55102 w 3945167"/>
                  <a:gd name="connsiteY132" fmla="*/ 906397 h 1470959"/>
                  <a:gd name="connsiteX133" fmla="*/ 16006 w 3945167"/>
                  <a:gd name="connsiteY133" fmla="*/ 827515 h 1470959"/>
                  <a:gd name="connsiteX134" fmla="*/ 0 w 3945167"/>
                  <a:gd name="connsiteY134" fmla="*/ 745061 h 1470959"/>
                  <a:gd name="connsiteX135" fmla="*/ 0 w 3945167"/>
                  <a:gd name="connsiteY135" fmla="*/ 744538 h 1470959"/>
                  <a:gd name="connsiteX136" fmla="*/ 22985 w 3945167"/>
                  <a:gd name="connsiteY136" fmla="*/ 744538 h 1470959"/>
                  <a:gd name="connsiteX137" fmla="*/ 22985 w 3945167"/>
                  <a:gd name="connsiteY137" fmla="*/ 745061 h 1470959"/>
                  <a:gd name="connsiteX138" fmla="*/ 37257 w 3945167"/>
                  <a:gd name="connsiteY138" fmla="*/ 818760 h 1470959"/>
                  <a:gd name="connsiteX139" fmla="*/ 75120 w 3945167"/>
                  <a:gd name="connsiteY139" fmla="*/ 895113 h 1470959"/>
                  <a:gd name="connsiteX140" fmla="*/ 55102 w 3945167"/>
                  <a:gd name="connsiteY140" fmla="*/ 906397 h 1470959"/>
                  <a:gd name="connsiteX141" fmla="*/ 54454 w 3945167"/>
                  <a:gd name="connsiteY141" fmla="*/ 632411 h 1470959"/>
                  <a:gd name="connsiteX142" fmla="*/ 34499 w 3945167"/>
                  <a:gd name="connsiteY142" fmla="*/ 621023 h 1470959"/>
                  <a:gd name="connsiteX143" fmla="*/ 151202 w 3945167"/>
                  <a:gd name="connsiteY143" fmla="*/ 496589 h 1470959"/>
                  <a:gd name="connsiteX144" fmla="*/ 164763 w 3945167"/>
                  <a:gd name="connsiteY144" fmla="*/ 515144 h 1470959"/>
                  <a:gd name="connsiteX145" fmla="*/ 54454 w 3945167"/>
                  <a:gd name="connsiteY145" fmla="*/ 632411 h 1470959"/>
                  <a:gd name="connsiteX146" fmla="*/ 269159 w 3945167"/>
                  <a:gd name="connsiteY146" fmla="*/ 453334 h 1470959"/>
                  <a:gd name="connsiteX147" fmla="*/ 259484 w 3945167"/>
                  <a:gd name="connsiteY147" fmla="*/ 432480 h 1470959"/>
                  <a:gd name="connsiteX148" fmla="*/ 417665 w 3945167"/>
                  <a:gd name="connsiteY148" fmla="*/ 373763 h 1470959"/>
                  <a:gd name="connsiteX149" fmla="*/ 424519 w 3945167"/>
                  <a:gd name="connsiteY149" fmla="*/ 395704 h 1470959"/>
                  <a:gd name="connsiteX150" fmla="*/ 269159 w 3945167"/>
                  <a:gd name="connsiteY150" fmla="*/ 453313 h 1470959"/>
                  <a:gd name="connsiteX151" fmla="*/ 543186 w 3945167"/>
                  <a:gd name="connsiteY151" fmla="*/ 361623 h 1470959"/>
                  <a:gd name="connsiteX152" fmla="*/ 537252 w 3945167"/>
                  <a:gd name="connsiteY152" fmla="*/ 339410 h 1470959"/>
                  <a:gd name="connsiteX153" fmla="*/ 700051 w 3945167"/>
                  <a:gd name="connsiteY153" fmla="*/ 299186 h 1470959"/>
                  <a:gd name="connsiteX154" fmla="*/ 705212 w 3945167"/>
                  <a:gd name="connsiteY154" fmla="*/ 321586 h 1470959"/>
                  <a:gd name="connsiteX155" fmla="*/ 543165 w 3945167"/>
                  <a:gd name="connsiteY155" fmla="*/ 361623 h 1470959"/>
                  <a:gd name="connsiteX156" fmla="*/ 826032 w 3945167"/>
                  <a:gd name="connsiteY156" fmla="*/ 294840 h 1470959"/>
                  <a:gd name="connsiteX157" fmla="*/ 821247 w 3945167"/>
                  <a:gd name="connsiteY157" fmla="*/ 272356 h 1470959"/>
                  <a:gd name="connsiteX158" fmla="*/ 985362 w 3945167"/>
                  <a:gd name="connsiteY158" fmla="*/ 238985 h 1470959"/>
                  <a:gd name="connsiteX159" fmla="*/ 989750 w 3945167"/>
                  <a:gd name="connsiteY159" fmla="*/ 261553 h 1470959"/>
                  <a:gd name="connsiteX160" fmla="*/ 826011 w 3945167"/>
                  <a:gd name="connsiteY160" fmla="*/ 294840 h 1470959"/>
                  <a:gd name="connsiteX161" fmla="*/ 1111427 w 3945167"/>
                  <a:gd name="connsiteY161" fmla="*/ 238484 h 1470959"/>
                  <a:gd name="connsiteX162" fmla="*/ 1107247 w 3945167"/>
                  <a:gd name="connsiteY162" fmla="*/ 215874 h 1470959"/>
                  <a:gd name="connsiteX163" fmla="*/ 1272073 w 3945167"/>
                  <a:gd name="connsiteY163" fmla="*/ 186349 h 1470959"/>
                  <a:gd name="connsiteX164" fmla="*/ 1276023 w 3945167"/>
                  <a:gd name="connsiteY164" fmla="*/ 209000 h 1470959"/>
                  <a:gd name="connsiteX165" fmla="*/ 1111427 w 3945167"/>
                  <a:gd name="connsiteY165" fmla="*/ 238484 h 1470959"/>
                  <a:gd name="connsiteX166" fmla="*/ 1398200 w 3945167"/>
                  <a:gd name="connsiteY166" fmla="*/ 188062 h 1470959"/>
                  <a:gd name="connsiteX167" fmla="*/ 1394356 w 3945167"/>
                  <a:gd name="connsiteY167" fmla="*/ 165411 h 1470959"/>
                  <a:gd name="connsiteX168" fmla="*/ 1430296 w 3945167"/>
                  <a:gd name="connsiteY168" fmla="*/ 159310 h 1470959"/>
                  <a:gd name="connsiteX169" fmla="*/ 1561418 w 3945167"/>
                  <a:gd name="connsiteY169" fmla="*/ 143826 h 1470959"/>
                  <a:gd name="connsiteX170" fmla="*/ 1563653 w 3945167"/>
                  <a:gd name="connsiteY170" fmla="*/ 166707 h 1470959"/>
                  <a:gd name="connsiteX171" fmla="*/ 1434141 w 3945167"/>
                  <a:gd name="connsiteY171" fmla="*/ 181981 h 1470959"/>
                  <a:gd name="connsiteX172" fmla="*/ 1398200 w 3945167"/>
                  <a:gd name="connsiteY172" fmla="*/ 188083 h 1470959"/>
                  <a:gd name="connsiteX173" fmla="*/ 1687064 w 3945167"/>
                  <a:gd name="connsiteY173" fmla="*/ 155465 h 1470959"/>
                  <a:gd name="connsiteX174" fmla="*/ 1685100 w 3945167"/>
                  <a:gd name="connsiteY174" fmla="*/ 132563 h 1470959"/>
                  <a:gd name="connsiteX175" fmla="*/ 1852036 w 3945167"/>
                  <a:gd name="connsiteY175" fmla="*/ 118876 h 1470959"/>
                  <a:gd name="connsiteX176" fmla="*/ 1853833 w 3945167"/>
                  <a:gd name="connsiteY176" fmla="*/ 141799 h 1470959"/>
                  <a:gd name="connsiteX177" fmla="*/ 1687064 w 3945167"/>
                  <a:gd name="connsiteY177" fmla="*/ 155486 h 1470959"/>
                  <a:gd name="connsiteX178" fmla="*/ 1977453 w 3945167"/>
                  <a:gd name="connsiteY178" fmla="*/ 132250 h 1470959"/>
                  <a:gd name="connsiteX179" fmla="*/ 1975719 w 3945167"/>
                  <a:gd name="connsiteY179" fmla="*/ 109327 h 1470959"/>
                  <a:gd name="connsiteX180" fmla="*/ 2142655 w 3945167"/>
                  <a:gd name="connsiteY180" fmla="*/ 96956 h 1470959"/>
                  <a:gd name="connsiteX181" fmla="*/ 2144327 w 3945167"/>
                  <a:gd name="connsiteY181" fmla="*/ 119879 h 1470959"/>
                  <a:gd name="connsiteX182" fmla="*/ 1977474 w 3945167"/>
                  <a:gd name="connsiteY182" fmla="*/ 132250 h 1470959"/>
                  <a:gd name="connsiteX183" fmla="*/ 2267967 w 3945167"/>
                  <a:gd name="connsiteY183" fmla="*/ 110998 h 1470959"/>
                  <a:gd name="connsiteX184" fmla="*/ 2266337 w 3945167"/>
                  <a:gd name="connsiteY184" fmla="*/ 88076 h 1470959"/>
                  <a:gd name="connsiteX185" fmla="*/ 2433295 w 3945167"/>
                  <a:gd name="connsiteY185" fmla="*/ 76353 h 1470959"/>
                  <a:gd name="connsiteX186" fmla="*/ 2434883 w 3945167"/>
                  <a:gd name="connsiteY186" fmla="*/ 99276 h 1470959"/>
                  <a:gd name="connsiteX187" fmla="*/ 2267967 w 3945167"/>
                  <a:gd name="connsiteY187" fmla="*/ 110998 h 1470959"/>
                  <a:gd name="connsiteX188" fmla="*/ 2558565 w 3945167"/>
                  <a:gd name="connsiteY188" fmla="*/ 90771 h 1470959"/>
                  <a:gd name="connsiteX189" fmla="*/ 2556998 w 3945167"/>
                  <a:gd name="connsiteY189" fmla="*/ 67849 h 1470959"/>
                  <a:gd name="connsiteX190" fmla="*/ 2723976 w 3945167"/>
                  <a:gd name="connsiteY190" fmla="*/ 56544 h 1470959"/>
                  <a:gd name="connsiteX191" fmla="*/ 2725522 w 3945167"/>
                  <a:gd name="connsiteY191" fmla="*/ 79488 h 1470959"/>
                  <a:gd name="connsiteX192" fmla="*/ 2558565 w 3945167"/>
                  <a:gd name="connsiteY192" fmla="*/ 90792 h 1470959"/>
                  <a:gd name="connsiteX193" fmla="*/ 2849205 w 3945167"/>
                  <a:gd name="connsiteY193" fmla="*/ 71213 h 1470959"/>
                  <a:gd name="connsiteX194" fmla="*/ 2847679 w 3945167"/>
                  <a:gd name="connsiteY194" fmla="*/ 48269 h 1470959"/>
                  <a:gd name="connsiteX195" fmla="*/ 3014678 w 3945167"/>
                  <a:gd name="connsiteY195" fmla="*/ 37257 h 1470959"/>
                  <a:gd name="connsiteX196" fmla="*/ 3016183 w 3945167"/>
                  <a:gd name="connsiteY196" fmla="*/ 60201 h 1470959"/>
                  <a:gd name="connsiteX197" fmla="*/ 2849205 w 3945167"/>
                  <a:gd name="connsiteY197" fmla="*/ 71213 h 1470959"/>
                  <a:gd name="connsiteX198" fmla="*/ 3139907 w 3945167"/>
                  <a:gd name="connsiteY198" fmla="*/ 52156 h 1470959"/>
                  <a:gd name="connsiteX199" fmla="*/ 3138423 w 3945167"/>
                  <a:gd name="connsiteY199" fmla="*/ 29212 h 1470959"/>
                  <a:gd name="connsiteX200" fmla="*/ 3305443 w 3945167"/>
                  <a:gd name="connsiteY200" fmla="*/ 18451 h 1470959"/>
                  <a:gd name="connsiteX201" fmla="*/ 3306906 w 3945167"/>
                  <a:gd name="connsiteY201" fmla="*/ 41395 h 1470959"/>
                  <a:gd name="connsiteX202" fmla="*/ 3139907 w 3945167"/>
                  <a:gd name="connsiteY202" fmla="*/ 52156 h 1470959"/>
                  <a:gd name="connsiteX203" fmla="*/ 3430672 w 3945167"/>
                  <a:gd name="connsiteY203" fmla="*/ 33496 h 1470959"/>
                  <a:gd name="connsiteX204" fmla="*/ 3429209 w 3945167"/>
                  <a:gd name="connsiteY204" fmla="*/ 10552 h 1470959"/>
                  <a:gd name="connsiteX205" fmla="*/ 3596334 w 3945167"/>
                  <a:gd name="connsiteY205" fmla="*/ 0 h 1470959"/>
                  <a:gd name="connsiteX206" fmla="*/ 3597776 w 3945167"/>
                  <a:gd name="connsiteY206" fmla="*/ 22944 h 1470959"/>
                  <a:gd name="connsiteX207" fmla="*/ 3430651 w 3945167"/>
                  <a:gd name="connsiteY207" fmla="*/ 33496 h 1470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</a:cxnLst>
                <a:rect l="l" t="t" r="r" b="b"/>
                <a:pathLst>
                  <a:path w="3945167" h="1470959">
                    <a:moveTo>
                      <a:pt x="2410435" y="1470939"/>
                    </a:moveTo>
                    <a:cubicBezTo>
                      <a:pt x="2392046" y="1470939"/>
                      <a:pt x="2372906" y="1470876"/>
                      <a:pt x="2353514" y="1470730"/>
                    </a:cubicBezTo>
                    <a:lnTo>
                      <a:pt x="2353682" y="1447744"/>
                    </a:lnTo>
                    <a:cubicBezTo>
                      <a:pt x="2373136" y="1447891"/>
                      <a:pt x="2392360" y="1448016"/>
                      <a:pt x="2410811" y="1447953"/>
                    </a:cubicBezTo>
                    <a:cubicBezTo>
                      <a:pt x="2449113" y="1447953"/>
                      <a:pt x="2486015" y="1447640"/>
                      <a:pt x="2520493" y="1447034"/>
                    </a:cubicBezTo>
                    <a:lnTo>
                      <a:pt x="2520911" y="1470019"/>
                    </a:lnTo>
                    <a:cubicBezTo>
                      <a:pt x="2486286" y="1470646"/>
                      <a:pt x="2449259" y="1470959"/>
                      <a:pt x="2410811" y="1470959"/>
                    </a:cubicBezTo>
                    <a:lnTo>
                      <a:pt x="2410435" y="1470959"/>
                    </a:lnTo>
                    <a:close/>
                    <a:moveTo>
                      <a:pt x="2229582" y="1468995"/>
                    </a:moveTo>
                    <a:cubicBezTo>
                      <a:pt x="2178011" y="1467972"/>
                      <a:pt x="2123306" y="1466550"/>
                      <a:pt x="2062352" y="1464649"/>
                    </a:cubicBezTo>
                    <a:lnTo>
                      <a:pt x="2063063" y="1441684"/>
                    </a:lnTo>
                    <a:cubicBezTo>
                      <a:pt x="2123932" y="1443586"/>
                      <a:pt x="2178554" y="1445007"/>
                      <a:pt x="2230020" y="1446031"/>
                    </a:cubicBezTo>
                    <a:lnTo>
                      <a:pt x="2229561" y="1469016"/>
                    </a:lnTo>
                    <a:close/>
                    <a:moveTo>
                      <a:pt x="2644948" y="1466133"/>
                    </a:moveTo>
                    <a:lnTo>
                      <a:pt x="2643883" y="1443168"/>
                    </a:lnTo>
                    <a:cubicBezTo>
                      <a:pt x="2688683" y="1441079"/>
                      <a:pt x="2730433" y="1438237"/>
                      <a:pt x="2768003" y="1434747"/>
                    </a:cubicBezTo>
                    <a:cubicBezTo>
                      <a:pt x="2781419" y="1433493"/>
                      <a:pt x="2795481" y="1432219"/>
                      <a:pt x="2810109" y="1430923"/>
                    </a:cubicBezTo>
                    <a:lnTo>
                      <a:pt x="2812156" y="1453825"/>
                    </a:lnTo>
                    <a:cubicBezTo>
                      <a:pt x="2797550" y="1455121"/>
                      <a:pt x="2783529" y="1456395"/>
                      <a:pt x="2770156" y="1457649"/>
                    </a:cubicBezTo>
                    <a:cubicBezTo>
                      <a:pt x="2732230" y="1461180"/>
                      <a:pt x="2690125" y="1464043"/>
                      <a:pt x="2644969" y="1466154"/>
                    </a:cubicBezTo>
                    <a:close/>
                    <a:moveTo>
                      <a:pt x="1938587" y="1460449"/>
                    </a:moveTo>
                    <a:cubicBezTo>
                      <a:pt x="1887183" y="1458589"/>
                      <a:pt x="1836239" y="1456625"/>
                      <a:pt x="1786967" y="1454744"/>
                    </a:cubicBezTo>
                    <a:lnTo>
                      <a:pt x="1771608" y="1454159"/>
                    </a:lnTo>
                    <a:lnTo>
                      <a:pt x="1772486" y="1431195"/>
                    </a:lnTo>
                    <a:lnTo>
                      <a:pt x="1787844" y="1431780"/>
                    </a:lnTo>
                    <a:cubicBezTo>
                      <a:pt x="1837096" y="1433681"/>
                      <a:pt x="1888040" y="1435625"/>
                      <a:pt x="1939423" y="1437485"/>
                    </a:cubicBezTo>
                    <a:lnTo>
                      <a:pt x="1938587" y="1460449"/>
                    </a:lnTo>
                    <a:close/>
                    <a:moveTo>
                      <a:pt x="1647905" y="1449500"/>
                    </a:moveTo>
                    <a:cubicBezTo>
                      <a:pt x="1632066" y="1448935"/>
                      <a:pt x="1616436" y="1448371"/>
                      <a:pt x="1601057" y="1447849"/>
                    </a:cubicBezTo>
                    <a:cubicBezTo>
                      <a:pt x="1563006" y="1446553"/>
                      <a:pt x="1522447" y="1444213"/>
                      <a:pt x="1480509" y="1440890"/>
                    </a:cubicBezTo>
                    <a:lnTo>
                      <a:pt x="1482327" y="1417968"/>
                    </a:lnTo>
                    <a:cubicBezTo>
                      <a:pt x="1523910" y="1421269"/>
                      <a:pt x="1564134" y="1423589"/>
                      <a:pt x="1601830" y="1424863"/>
                    </a:cubicBezTo>
                    <a:cubicBezTo>
                      <a:pt x="1617230" y="1425386"/>
                      <a:pt x="1632881" y="1425929"/>
                      <a:pt x="1648720" y="1426514"/>
                    </a:cubicBezTo>
                    <a:lnTo>
                      <a:pt x="1647884" y="1449479"/>
                    </a:lnTo>
                    <a:close/>
                    <a:moveTo>
                      <a:pt x="2935609" y="1443168"/>
                    </a:moveTo>
                    <a:lnTo>
                      <a:pt x="2933665" y="1420266"/>
                    </a:lnTo>
                    <a:lnTo>
                      <a:pt x="2975081" y="1416777"/>
                    </a:lnTo>
                    <a:cubicBezTo>
                      <a:pt x="3015389" y="1413371"/>
                      <a:pt x="3057431" y="1409839"/>
                      <a:pt x="3100372" y="1406141"/>
                    </a:cubicBezTo>
                    <a:lnTo>
                      <a:pt x="3102336" y="1429043"/>
                    </a:lnTo>
                    <a:cubicBezTo>
                      <a:pt x="3059375" y="1432741"/>
                      <a:pt x="3017311" y="1436293"/>
                      <a:pt x="2977003" y="1439679"/>
                    </a:cubicBezTo>
                    <a:lnTo>
                      <a:pt x="2935609" y="1443168"/>
                    </a:lnTo>
                    <a:close/>
                    <a:moveTo>
                      <a:pt x="1356869" y="1428813"/>
                    </a:moveTo>
                    <a:cubicBezTo>
                      <a:pt x="1304608" y="1422816"/>
                      <a:pt x="1248733" y="1415356"/>
                      <a:pt x="1190789" y="1406642"/>
                    </a:cubicBezTo>
                    <a:lnTo>
                      <a:pt x="1194216" y="1383908"/>
                    </a:lnTo>
                    <a:cubicBezTo>
                      <a:pt x="1251909" y="1392579"/>
                      <a:pt x="1307513" y="1399997"/>
                      <a:pt x="1359501" y="1405974"/>
                    </a:cubicBezTo>
                    <a:lnTo>
                      <a:pt x="1356890" y="1428813"/>
                    </a:lnTo>
                    <a:close/>
                    <a:moveTo>
                      <a:pt x="3225810" y="1418156"/>
                    </a:moveTo>
                    <a:lnTo>
                      <a:pt x="3223741" y="1395254"/>
                    </a:lnTo>
                    <a:cubicBezTo>
                      <a:pt x="3285467" y="1389675"/>
                      <a:pt x="3339922" y="1384472"/>
                      <a:pt x="3390176" y="1379352"/>
                    </a:cubicBezTo>
                    <a:lnTo>
                      <a:pt x="3392495" y="1402213"/>
                    </a:lnTo>
                    <a:cubicBezTo>
                      <a:pt x="3342157" y="1407332"/>
                      <a:pt x="3287640" y="1412535"/>
                      <a:pt x="3225810" y="1418135"/>
                    </a:cubicBezTo>
                    <a:close/>
                    <a:moveTo>
                      <a:pt x="3515864" y="1388902"/>
                    </a:moveTo>
                    <a:lnTo>
                      <a:pt x="3513231" y="1366063"/>
                    </a:lnTo>
                    <a:cubicBezTo>
                      <a:pt x="3576566" y="1358728"/>
                      <a:pt x="3632233" y="1351394"/>
                      <a:pt x="3678684" y="1344247"/>
                    </a:cubicBezTo>
                    <a:lnTo>
                      <a:pt x="3682174" y="1366961"/>
                    </a:lnTo>
                    <a:cubicBezTo>
                      <a:pt x="3635430" y="1374149"/>
                      <a:pt x="3579492" y="1381547"/>
                      <a:pt x="3515864" y="1388902"/>
                    </a:cubicBezTo>
                    <a:close/>
                    <a:moveTo>
                      <a:pt x="1068298" y="1386938"/>
                    </a:moveTo>
                    <a:cubicBezTo>
                      <a:pt x="1015933" y="1377994"/>
                      <a:pt x="962063" y="1368236"/>
                      <a:pt x="903639" y="1357056"/>
                    </a:cubicBezTo>
                    <a:lnTo>
                      <a:pt x="907964" y="1334489"/>
                    </a:lnTo>
                    <a:cubicBezTo>
                      <a:pt x="966243" y="1345627"/>
                      <a:pt x="1019945" y="1355385"/>
                      <a:pt x="1072163" y="1364287"/>
                    </a:cubicBezTo>
                    <a:lnTo>
                      <a:pt x="1068298" y="1386938"/>
                    </a:lnTo>
                    <a:close/>
                    <a:moveTo>
                      <a:pt x="3804958" y="1343892"/>
                    </a:moveTo>
                    <a:lnTo>
                      <a:pt x="3799566" y="1321555"/>
                    </a:lnTo>
                    <a:cubicBezTo>
                      <a:pt x="3830199" y="1314178"/>
                      <a:pt x="3852140" y="1306802"/>
                      <a:pt x="3864803" y="1299677"/>
                    </a:cubicBezTo>
                    <a:cubicBezTo>
                      <a:pt x="3898383" y="1280745"/>
                      <a:pt x="3918421" y="1260184"/>
                      <a:pt x="3922705" y="1240186"/>
                    </a:cubicBezTo>
                    <a:lnTo>
                      <a:pt x="3945168" y="1245013"/>
                    </a:lnTo>
                    <a:cubicBezTo>
                      <a:pt x="3939359" y="1272011"/>
                      <a:pt x="3916123" y="1297127"/>
                      <a:pt x="3876066" y="1319695"/>
                    </a:cubicBezTo>
                    <a:cubicBezTo>
                      <a:pt x="3861355" y="1327990"/>
                      <a:pt x="3838098" y="1335889"/>
                      <a:pt x="3804937" y="1343892"/>
                    </a:cubicBezTo>
                    <a:close/>
                    <a:moveTo>
                      <a:pt x="782025" y="1333089"/>
                    </a:moveTo>
                    <a:cubicBezTo>
                      <a:pt x="723099" y="1321158"/>
                      <a:pt x="666158" y="1309247"/>
                      <a:pt x="618244" y="1299154"/>
                    </a:cubicBezTo>
                    <a:lnTo>
                      <a:pt x="622987" y="1276670"/>
                    </a:lnTo>
                    <a:cubicBezTo>
                      <a:pt x="670860" y="1286742"/>
                      <a:pt x="727738" y="1298653"/>
                      <a:pt x="786601" y="1310563"/>
                    </a:cubicBezTo>
                    <a:lnTo>
                      <a:pt x="782046" y="1333089"/>
                    </a:lnTo>
                    <a:close/>
                    <a:moveTo>
                      <a:pt x="496944" y="1273620"/>
                    </a:moveTo>
                    <a:cubicBezTo>
                      <a:pt x="442615" y="1261626"/>
                      <a:pt x="389519" y="1240458"/>
                      <a:pt x="339097" y="1210702"/>
                    </a:cubicBezTo>
                    <a:lnTo>
                      <a:pt x="350778" y="1190914"/>
                    </a:lnTo>
                    <a:cubicBezTo>
                      <a:pt x="399110" y="1219437"/>
                      <a:pt x="449949" y="1239727"/>
                      <a:pt x="501896" y="1251178"/>
                    </a:cubicBezTo>
                    <a:lnTo>
                      <a:pt x="496944" y="1273620"/>
                    </a:lnTo>
                    <a:close/>
                    <a:moveTo>
                      <a:pt x="1424069" y="1172212"/>
                    </a:moveTo>
                    <a:lnTo>
                      <a:pt x="1417278" y="1150251"/>
                    </a:lnTo>
                    <a:cubicBezTo>
                      <a:pt x="1463437" y="1136000"/>
                      <a:pt x="1518581" y="1119137"/>
                      <a:pt x="1577549" y="1102191"/>
                    </a:cubicBezTo>
                    <a:lnTo>
                      <a:pt x="1583901" y="1124277"/>
                    </a:lnTo>
                    <a:cubicBezTo>
                      <a:pt x="1525142" y="1141161"/>
                      <a:pt x="1470124" y="1157982"/>
                      <a:pt x="1424069" y="1172191"/>
                    </a:cubicBezTo>
                    <a:close/>
                    <a:moveTo>
                      <a:pt x="3860561" y="1158254"/>
                    </a:moveTo>
                    <a:cubicBezTo>
                      <a:pt x="3838349" y="1145173"/>
                      <a:pt x="3810620" y="1132510"/>
                      <a:pt x="3778169" y="1120642"/>
                    </a:cubicBezTo>
                    <a:cubicBezTo>
                      <a:pt x="3754473" y="1111970"/>
                      <a:pt x="3731634" y="1104071"/>
                      <a:pt x="3708356" y="1096465"/>
                    </a:cubicBezTo>
                    <a:lnTo>
                      <a:pt x="3715482" y="1074608"/>
                    </a:lnTo>
                    <a:cubicBezTo>
                      <a:pt x="3739010" y="1082277"/>
                      <a:pt x="3762121" y="1090280"/>
                      <a:pt x="3786068" y="1099035"/>
                    </a:cubicBezTo>
                    <a:cubicBezTo>
                      <a:pt x="3819835" y="1111385"/>
                      <a:pt x="3848818" y="1124653"/>
                      <a:pt x="3872221" y="1138445"/>
                    </a:cubicBezTo>
                    <a:lnTo>
                      <a:pt x="3860561" y="1158254"/>
                    </a:lnTo>
                    <a:close/>
                    <a:moveTo>
                      <a:pt x="237627" y="1136334"/>
                    </a:moveTo>
                    <a:cubicBezTo>
                      <a:pt x="197194" y="1100498"/>
                      <a:pt x="158808" y="1058456"/>
                      <a:pt x="123536" y="1011357"/>
                    </a:cubicBezTo>
                    <a:lnTo>
                      <a:pt x="141924" y="997586"/>
                    </a:lnTo>
                    <a:cubicBezTo>
                      <a:pt x="176277" y="1043452"/>
                      <a:pt x="213597" y="1084346"/>
                      <a:pt x="252860" y="1119158"/>
                    </a:cubicBezTo>
                    <a:lnTo>
                      <a:pt x="237606" y="1136355"/>
                    </a:lnTo>
                    <a:close/>
                    <a:moveTo>
                      <a:pt x="1702987" y="1091576"/>
                    </a:moveTo>
                    <a:lnTo>
                      <a:pt x="1697178" y="1069342"/>
                    </a:lnTo>
                    <a:cubicBezTo>
                      <a:pt x="1752990" y="1054757"/>
                      <a:pt x="1806253" y="1041906"/>
                      <a:pt x="1860039" y="1030058"/>
                    </a:cubicBezTo>
                    <a:lnTo>
                      <a:pt x="1864992" y="1052500"/>
                    </a:lnTo>
                    <a:cubicBezTo>
                      <a:pt x="1811519" y="1064265"/>
                      <a:pt x="1758528" y="1077053"/>
                      <a:pt x="1703008" y="1091576"/>
                    </a:cubicBezTo>
                    <a:close/>
                    <a:moveTo>
                      <a:pt x="3590274" y="1061820"/>
                    </a:moveTo>
                    <a:cubicBezTo>
                      <a:pt x="3538599" y="1048238"/>
                      <a:pt x="3484040" y="1035888"/>
                      <a:pt x="3428102" y="1025127"/>
                    </a:cubicBezTo>
                    <a:lnTo>
                      <a:pt x="3432448" y="1002559"/>
                    </a:lnTo>
                    <a:cubicBezTo>
                      <a:pt x="3488888" y="1013425"/>
                      <a:pt x="3543948" y="1025879"/>
                      <a:pt x="3596104" y="1039608"/>
                    </a:cubicBezTo>
                    <a:lnTo>
                      <a:pt x="3590253" y="1061841"/>
                    </a:lnTo>
                    <a:close/>
                    <a:moveTo>
                      <a:pt x="1985895" y="1027864"/>
                    </a:moveTo>
                    <a:lnTo>
                      <a:pt x="1981674" y="1005276"/>
                    </a:lnTo>
                    <a:cubicBezTo>
                      <a:pt x="2036588" y="994995"/>
                      <a:pt x="2092234" y="985843"/>
                      <a:pt x="2147022" y="978070"/>
                    </a:cubicBezTo>
                    <a:lnTo>
                      <a:pt x="2150240" y="1000825"/>
                    </a:lnTo>
                    <a:cubicBezTo>
                      <a:pt x="2095765" y="1008536"/>
                      <a:pt x="2040475" y="1017646"/>
                      <a:pt x="1985895" y="1027864"/>
                    </a:cubicBezTo>
                    <a:close/>
                    <a:moveTo>
                      <a:pt x="3306614" y="1004419"/>
                    </a:moveTo>
                    <a:cubicBezTo>
                      <a:pt x="3253455" y="996479"/>
                      <a:pt x="3197851" y="989604"/>
                      <a:pt x="3141391" y="984004"/>
                    </a:cubicBezTo>
                    <a:lnTo>
                      <a:pt x="3143668" y="961123"/>
                    </a:lnTo>
                    <a:cubicBezTo>
                      <a:pt x="3200505" y="966786"/>
                      <a:pt x="3256485" y="973702"/>
                      <a:pt x="3310020" y="981684"/>
                    </a:cubicBezTo>
                    <a:lnTo>
                      <a:pt x="3306634" y="1004419"/>
                    </a:lnTo>
                    <a:close/>
                    <a:moveTo>
                      <a:pt x="2272690" y="985529"/>
                    </a:moveTo>
                    <a:lnTo>
                      <a:pt x="2270224" y="962669"/>
                    </a:lnTo>
                    <a:cubicBezTo>
                      <a:pt x="2325410" y="956714"/>
                      <a:pt x="2381578" y="951929"/>
                      <a:pt x="2437202" y="948439"/>
                    </a:cubicBezTo>
                    <a:lnTo>
                      <a:pt x="2438644" y="971383"/>
                    </a:lnTo>
                    <a:cubicBezTo>
                      <a:pt x="2383375" y="974852"/>
                      <a:pt x="2327541" y="979616"/>
                      <a:pt x="2272690" y="985529"/>
                    </a:cubicBezTo>
                    <a:close/>
                    <a:moveTo>
                      <a:pt x="3018440" y="973765"/>
                    </a:moveTo>
                    <a:cubicBezTo>
                      <a:pt x="2964529" y="970129"/>
                      <a:pt x="2908528" y="967434"/>
                      <a:pt x="2852005" y="965783"/>
                    </a:cubicBezTo>
                    <a:lnTo>
                      <a:pt x="2852673" y="942797"/>
                    </a:lnTo>
                    <a:cubicBezTo>
                      <a:pt x="2909468" y="944469"/>
                      <a:pt x="2965761" y="947165"/>
                      <a:pt x="3019965" y="950821"/>
                    </a:cubicBezTo>
                    <a:lnTo>
                      <a:pt x="3018419" y="973744"/>
                    </a:lnTo>
                    <a:close/>
                    <a:moveTo>
                      <a:pt x="2561887" y="965678"/>
                    </a:moveTo>
                    <a:lnTo>
                      <a:pt x="2561198" y="942693"/>
                    </a:lnTo>
                    <a:cubicBezTo>
                      <a:pt x="2575511" y="942254"/>
                      <a:pt x="2590097" y="941899"/>
                      <a:pt x="2604494" y="941648"/>
                    </a:cubicBezTo>
                    <a:cubicBezTo>
                      <a:pt x="2646306" y="940875"/>
                      <a:pt x="2688223" y="940562"/>
                      <a:pt x="2728657" y="940729"/>
                    </a:cubicBezTo>
                    <a:lnTo>
                      <a:pt x="2728552" y="963714"/>
                    </a:lnTo>
                    <a:cubicBezTo>
                      <a:pt x="2688307" y="963547"/>
                      <a:pt x="2646557" y="963840"/>
                      <a:pt x="2604912" y="964634"/>
                    </a:cubicBezTo>
                    <a:cubicBezTo>
                      <a:pt x="2590598" y="964905"/>
                      <a:pt x="2576117" y="965260"/>
                      <a:pt x="2561867" y="965678"/>
                    </a:cubicBezTo>
                    <a:close/>
                    <a:moveTo>
                      <a:pt x="55102" y="906397"/>
                    </a:moveTo>
                    <a:cubicBezTo>
                      <a:pt x="33768" y="868555"/>
                      <a:pt x="21439" y="840721"/>
                      <a:pt x="16006" y="827515"/>
                    </a:cubicBezTo>
                    <a:cubicBezTo>
                      <a:pt x="5537" y="802085"/>
                      <a:pt x="0" y="773583"/>
                      <a:pt x="0" y="745061"/>
                    </a:cubicBezTo>
                    <a:lnTo>
                      <a:pt x="0" y="744538"/>
                    </a:lnTo>
                    <a:lnTo>
                      <a:pt x="22985" y="744538"/>
                    </a:lnTo>
                    <a:lnTo>
                      <a:pt x="22985" y="745061"/>
                    </a:lnTo>
                    <a:cubicBezTo>
                      <a:pt x="22985" y="770595"/>
                      <a:pt x="27917" y="796088"/>
                      <a:pt x="37257" y="818760"/>
                    </a:cubicBezTo>
                    <a:cubicBezTo>
                      <a:pt x="42502" y="831485"/>
                      <a:pt x="54392" y="858337"/>
                      <a:pt x="75120" y="895113"/>
                    </a:cubicBezTo>
                    <a:lnTo>
                      <a:pt x="55102" y="906397"/>
                    </a:lnTo>
                    <a:close/>
                    <a:moveTo>
                      <a:pt x="54454" y="632411"/>
                    </a:moveTo>
                    <a:lnTo>
                      <a:pt x="34499" y="621023"/>
                    </a:lnTo>
                    <a:cubicBezTo>
                      <a:pt x="59950" y="576431"/>
                      <a:pt x="99234" y="534577"/>
                      <a:pt x="151202" y="496589"/>
                    </a:cubicBezTo>
                    <a:lnTo>
                      <a:pt x="164763" y="515144"/>
                    </a:lnTo>
                    <a:cubicBezTo>
                      <a:pt x="115408" y="551210"/>
                      <a:pt x="78297" y="590661"/>
                      <a:pt x="54454" y="632411"/>
                    </a:cubicBezTo>
                    <a:close/>
                    <a:moveTo>
                      <a:pt x="269159" y="453334"/>
                    </a:moveTo>
                    <a:lnTo>
                      <a:pt x="259484" y="432480"/>
                    </a:lnTo>
                    <a:cubicBezTo>
                      <a:pt x="300356" y="413528"/>
                      <a:pt x="353578" y="393760"/>
                      <a:pt x="417665" y="373763"/>
                    </a:cubicBezTo>
                    <a:lnTo>
                      <a:pt x="424519" y="395704"/>
                    </a:lnTo>
                    <a:cubicBezTo>
                      <a:pt x="361393" y="415408"/>
                      <a:pt x="309112" y="434779"/>
                      <a:pt x="269159" y="453313"/>
                    </a:cubicBezTo>
                    <a:close/>
                    <a:moveTo>
                      <a:pt x="543186" y="361623"/>
                    </a:moveTo>
                    <a:lnTo>
                      <a:pt x="537252" y="339410"/>
                    </a:lnTo>
                    <a:cubicBezTo>
                      <a:pt x="586587" y="326246"/>
                      <a:pt x="641376" y="312706"/>
                      <a:pt x="700051" y="299186"/>
                    </a:cubicBezTo>
                    <a:lnTo>
                      <a:pt x="705212" y="321586"/>
                    </a:lnTo>
                    <a:cubicBezTo>
                      <a:pt x="646788" y="335064"/>
                      <a:pt x="592250" y="348542"/>
                      <a:pt x="543165" y="361623"/>
                    </a:cubicBezTo>
                    <a:close/>
                    <a:moveTo>
                      <a:pt x="826032" y="294840"/>
                    </a:moveTo>
                    <a:lnTo>
                      <a:pt x="821247" y="272356"/>
                    </a:lnTo>
                    <a:cubicBezTo>
                      <a:pt x="872776" y="261386"/>
                      <a:pt x="928003" y="250164"/>
                      <a:pt x="985362" y="238985"/>
                    </a:cubicBezTo>
                    <a:lnTo>
                      <a:pt x="989750" y="261553"/>
                    </a:lnTo>
                    <a:cubicBezTo>
                      <a:pt x="932496" y="272711"/>
                      <a:pt x="877415" y="283911"/>
                      <a:pt x="826011" y="294840"/>
                    </a:cubicBezTo>
                    <a:close/>
                    <a:moveTo>
                      <a:pt x="1111427" y="238484"/>
                    </a:moveTo>
                    <a:lnTo>
                      <a:pt x="1107247" y="215874"/>
                    </a:lnTo>
                    <a:cubicBezTo>
                      <a:pt x="1159529" y="206221"/>
                      <a:pt x="1213440" y="196567"/>
                      <a:pt x="1272073" y="186349"/>
                    </a:cubicBezTo>
                    <a:lnTo>
                      <a:pt x="1276023" y="209000"/>
                    </a:lnTo>
                    <a:cubicBezTo>
                      <a:pt x="1217452" y="219197"/>
                      <a:pt x="1163624" y="228830"/>
                      <a:pt x="1111427" y="238484"/>
                    </a:cubicBezTo>
                    <a:close/>
                    <a:moveTo>
                      <a:pt x="1398200" y="188062"/>
                    </a:moveTo>
                    <a:lnTo>
                      <a:pt x="1394356" y="165411"/>
                    </a:lnTo>
                    <a:lnTo>
                      <a:pt x="1430296" y="159310"/>
                    </a:lnTo>
                    <a:cubicBezTo>
                      <a:pt x="1454724" y="155151"/>
                      <a:pt x="1498835" y="149948"/>
                      <a:pt x="1561418" y="143826"/>
                    </a:cubicBezTo>
                    <a:lnTo>
                      <a:pt x="1563653" y="166707"/>
                    </a:lnTo>
                    <a:cubicBezTo>
                      <a:pt x="1501614" y="172766"/>
                      <a:pt x="1458025" y="177907"/>
                      <a:pt x="1434141" y="181981"/>
                    </a:cubicBezTo>
                    <a:lnTo>
                      <a:pt x="1398200" y="188083"/>
                    </a:lnTo>
                    <a:close/>
                    <a:moveTo>
                      <a:pt x="1687064" y="155465"/>
                    </a:moveTo>
                    <a:lnTo>
                      <a:pt x="1685100" y="132563"/>
                    </a:lnTo>
                    <a:cubicBezTo>
                      <a:pt x="1734038" y="128363"/>
                      <a:pt x="1790185" y="123745"/>
                      <a:pt x="1852036" y="118876"/>
                    </a:cubicBezTo>
                    <a:lnTo>
                      <a:pt x="1853833" y="141799"/>
                    </a:lnTo>
                    <a:cubicBezTo>
                      <a:pt x="1792044" y="146668"/>
                      <a:pt x="1735939" y="151265"/>
                      <a:pt x="1687064" y="155486"/>
                    </a:cubicBezTo>
                    <a:close/>
                    <a:moveTo>
                      <a:pt x="1977453" y="132250"/>
                    </a:moveTo>
                    <a:lnTo>
                      <a:pt x="1975719" y="109327"/>
                    </a:lnTo>
                    <a:cubicBezTo>
                      <a:pt x="2027477" y="105398"/>
                      <a:pt x="2083645" y="101240"/>
                      <a:pt x="2142655" y="96956"/>
                    </a:cubicBezTo>
                    <a:lnTo>
                      <a:pt x="2144327" y="119879"/>
                    </a:lnTo>
                    <a:cubicBezTo>
                      <a:pt x="2085359" y="124163"/>
                      <a:pt x="2029212" y="128321"/>
                      <a:pt x="1977474" y="132250"/>
                    </a:cubicBezTo>
                    <a:close/>
                    <a:moveTo>
                      <a:pt x="2267967" y="110998"/>
                    </a:moveTo>
                    <a:lnTo>
                      <a:pt x="2266337" y="88076"/>
                    </a:lnTo>
                    <a:cubicBezTo>
                      <a:pt x="2318995" y="84335"/>
                      <a:pt x="2375183" y="80386"/>
                      <a:pt x="2433295" y="76353"/>
                    </a:cubicBezTo>
                    <a:lnTo>
                      <a:pt x="2434883" y="99276"/>
                    </a:lnTo>
                    <a:cubicBezTo>
                      <a:pt x="2376772" y="103309"/>
                      <a:pt x="2320604" y="107258"/>
                      <a:pt x="2267967" y="110998"/>
                    </a:cubicBezTo>
                    <a:close/>
                    <a:moveTo>
                      <a:pt x="2558565" y="90771"/>
                    </a:moveTo>
                    <a:lnTo>
                      <a:pt x="2556998" y="67849"/>
                    </a:lnTo>
                    <a:cubicBezTo>
                      <a:pt x="2612664" y="64046"/>
                      <a:pt x="2668498" y="60263"/>
                      <a:pt x="2723976" y="56544"/>
                    </a:cubicBezTo>
                    <a:lnTo>
                      <a:pt x="2725522" y="79488"/>
                    </a:lnTo>
                    <a:cubicBezTo>
                      <a:pt x="2670044" y="83207"/>
                      <a:pt x="2614252" y="86989"/>
                      <a:pt x="2558565" y="90792"/>
                    </a:cubicBezTo>
                    <a:close/>
                    <a:moveTo>
                      <a:pt x="2849205" y="71213"/>
                    </a:moveTo>
                    <a:lnTo>
                      <a:pt x="2847679" y="48269"/>
                    </a:lnTo>
                    <a:cubicBezTo>
                      <a:pt x="2904265" y="44508"/>
                      <a:pt x="2960120" y="40830"/>
                      <a:pt x="3014678" y="37257"/>
                    </a:cubicBezTo>
                    <a:lnTo>
                      <a:pt x="3016183" y="60201"/>
                    </a:lnTo>
                    <a:cubicBezTo>
                      <a:pt x="2961624" y="63774"/>
                      <a:pt x="2905790" y="67452"/>
                      <a:pt x="2849205" y="71213"/>
                    </a:cubicBezTo>
                    <a:close/>
                    <a:moveTo>
                      <a:pt x="3139907" y="52156"/>
                    </a:moveTo>
                    <a:lnTo>
                      <a:pt x="3138423" y="29212"/>
                    </a:lnTo>
                    <a:cubicBezTo>
                      <a:pt x="3196430" y="25451"/>
                      <a:pt x="3252347" y="21857"/>
                      <a:pt x="3305443" y="18451"/>
                    </a:cubicBezTo>
                    <a:lnTo>
                      <a:pt x="3306906" y="41395"/>
                    </a:lnTo>
                    <a:cubicBezTo>
                      <a:pt x="3253810" y="44801"/>
                      <a:pt x="3197893" y="48395"/>
                      <a:pt x="3139907" y="52156"/>
                    </a:cubicBezTo>
                    <a:close/>
                    <a:moveTo>
                      <a:pt x="3430672" y="33496"/>
                    </a:moveTo>
                    <a:lnTo>
                      <a:pt x="3429209" y="10552"/>
                    </a:lnTo>
                    <a:cubicBezTo>
                      <a:pt x="3491103" y="6624"/>
                      <a:pt x="3547354" y="3072"/>
                      <a:pt x="3596334" y="0"/>
                    </a:cubicBezTo>
                    <a:lnTo>
                      <a:pt x="3597776" y="22944"/>
                    </a:lnTo>
                    <a:cubicBezTo>
                      <a:pt x="3548775" y="26015"/>
                      <a:pt x="3492565" y="29568"/>
                      <a:pt x="3430651" y="33496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28" name="Forma Livre: Forma 627">
                <a:extLst>
                  <a:ext uri="{FF2B5EF4-FFF2-40B4-BE49-F238E27FC236}">
                    <a16:creationId xmlns:a16="http://schemas.microsoft.com/office/drawing/2014/main" id="{50650361-BB01-9C4D-CDF1-8C19C70908BA}"/>
                  </a:ext>
                </a:extLst>
              </p:cNvPr>
              <p:cNvSpPr/>
              <p:nvPr/>
            </p:nvSpPr>
            <p:spPr>
              <a:xfrm>
                <a:off x="7608280" y="2015227"/>
                <a:ext cx="87636" cy="46054"/>
              </a:xfrm>
              <a:custGeom>
                <a:avLst/>
                <a:gdLst>
                  <a:gd name="connsiteX0" fmla="*/ 6248 w 87636"/>
                  <a:gd name="connsiteY0" fmla="*/ 46054 h 46054"/>
                  <a:gd name="connsiteX1" fmla="*/ 0 w 87636"/>
                  <a:gd name="connsiteY1" fmla="*/ 23926 h 46054"/>
                  <a:gd name="connsiteX2" fmla="*/ 80929 w 87636"/>
                  <a:gd name="connsiteY2" fmla="*/ 0 h 46054"/>
                  <a:gd name="connsiteX3" fmla="*/ 87637 w 87636"/>
                  <a:gd name="connsiteY3" fmla="*/ 21982 h 46054"/>
                  <a:gd name="connsiteX4" fmla="*/ 6248 w 87636"/>
                  <a:gd name="connsiteY4" fmla="*/ 46034 h 46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636" h="46054">
                    <a:moveTo>
                      <a:pt x="6248" y="46054"/>
                    </a:moveTo>
                    <a:lnTo>
                      <a:pt x="0" y="23926"/>
                    </a:lnTo>
                    <a:cubicBezTo>
                      <a:pt x="22902" y="17469"/>
                      <a:pt x="48604" y="9863"/>
                      <a:pt x="80929" y="0"/>
                    </a:cubicBezTo>
                    <a:lnTo>
                      <a:pt x="87637" y="21982"/>
                    </a:lnTo>
                    <a:cubicBezTo>
                      <a:pt x="55165" y="31887"/>
                      <a:pt x="29317" y="39535"/>
                      <a:pt x="6248" y="46034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</p:grpSp>
      <p:grpSp>
        <p:nvGrpSpPr>
          <p:cNvPr id="676" name="Gráfico 3">
            <a:extLst>
              <a:ext uri="{FF2B5EF4-FFF2-40B4-BE49-F238E27FC236}">
                <a16:creationId xmlns:a16="http://schemas.microsoft.com/office/drawing/2014/main" id="{4CB3B833-0964-CAB5-414C-E5D2A6E28349}"/>
              </a:ext>
            </a:extLst>
          </p:cNvPr>
          <p:cNvGrpSpPr/>
          <p:nvPr/>
        </p:nvGrpSpPr>
        <p:grpSpPr>
          <a:xfrm>
            <a:off x="8300948" y="5855888"/>
            <a:ext cx="1247165" cy="318075"/>
            <a:chOff x="7996148" y="5893988"/>
            <a:chExt cx="1247165" cy="318075"/>
          </a:xfrm>
        </p:grpSpPr>
        <p:grpSp>
          <p:nvGrpSpPr>
            <p:cNvPr id="677" name="Gráfico 3">
              <a:extLst>
                <a:ext uri="{FF2B5EF4-FFF2-40B4-BE49-F238E27FC236}">
                  <a16:creationId xmlns:a16="http://schemas.microsoft.com/office/drawing/2014/main" id="{F2618D18-B415-CEF8-D585-2B56C25A75AC}"/>
                </a:ext>
              </a:extLst>
            </p:cNvPr>
            <p:cNvGrpSpPr/>
            <p:nvPr/>
          </p:nvGrpSpPr>
          <p:grpSpPr>
            <a:xfrm>
              <a:off x="7996148" y="5893988"/>
              <a:ext cx="106317" cy="310824"/>
              <a:chOff x="7996148" y="5893988"/>
              <a:chExt cx="106317" cy="310824"/>
            </a:xfrm>
          </p:grpSpPr>
          <p:sp>
            <p:nvSpPr>
              <p:cNvPr id="678" name="Forma Livre: Forma 677">
                <a:extLst>
                  <a:ext uri="{FF2B5EF4-FFF2-40B4-BE49-F238E27FC236}">
                    <a16:creationId xmlns:a16="http://schemas.microsoft.com/office/drawing/2014/main" id="{06D0F22D-EBF5-85CF-07FC-5B67D49CB232}"/>
                  </a:ext>
                </a:extLst>
              </p:cNvPr>
              <p:cNvSpPr/>
              <p:nvPr/>
            </p:nvSpPr>
            <p:spPr>
              <a:xfrm>
                <a:off x="7996148" y="5893988"/>
                <a:ext cx="7940" cy="310824"/>
              </a:xfrm>
              <a:custGeom>
                <a:avLst/>
                <a:gdLst>
                  <a:gd name="connsiteX0" fmla="*/ 3970 w 7940"/>
                  <a:gd name="connsiteY0" fmla="*/ 310825 h 310824"/>
                  <a:gd name="connsiteX1" fmla="*/ 0 w 7940"/>
                  <a:gd name="connsiteY1" fmla="*/ 306855 h 310824"/>
                  <a:gd name="connsiteX2" fmla="*/ 0 w 7940"/>
                  <a:gd name="connsiteY2" fmla="*/ 3971 h 310824"/>
                  <a:gd name="connsiteX3" fmla="*/ 3970 w 7940"/>
                  <a:gd name="connsiteY3" fmla="*/ 0 h 310824"/>
                  <a:gd name="connsiteX4" fmla="*/ 7940 w 7940"/>
                  <a:gd name="connsiteY4" fmla="*/ 3971 h 310824"/>
                  <a:gd name="connsiteX5" fmla="*/ 7940 w 7940"/>
                  <a:gd name="connsiteY5" fmla="*/ 306855 h 310824"/>
                  <a:gd name="connsiteX6" fmla="*/ 3970 w 7940"/>
                  <a:gd name="connsiteY6" fmla="*/ 310825 h 310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40" h="310824">
                    <a:moveTo>
                      <a:pt x="3970" y="310825"/>
                    </a:moveTo>
                    <a:cubicBezTo>
                      <a:pt x="1776" y="310825"/>
                      <a:pt x="0" y="309049"/>
                      <a:pt x="0" y="306855"/>
                    </a:cubicBezTo>
                    <a:lnTo>
                      <a:pt x="0" y="3971"/>
                    </a:lnTo>
                    <a:cubicBezTo>
                      <a:pt x="0" y="1776"/>
                      <a:pt x="1776" y="0"/>
                      <a:pt x="3970" y="0"/>
                    </a:cubicBezTo>
                    <a:cubicBezTo>
                      <a:pt x="6164" y="0"/>
                      <a:pt x="7940" y="1776"/>
                      <a:pt x="7940" y="3971"/>
                    </a:cubicBezTo>
                    <a:lnTo>
                      <a:pt x="7940" y="306855"/>
                    </a:lnTo>
                    <a:cubicBezTo>
                      <a:pt x="7940" y="309049"/>
                      <a:pt x="6164" y="310825"/>
                      <a:pt x="3970" y="310825"/>
                    </a:cubicBezTo>
                    <a:close/>
                  </a:path>
                </a:pathLst>
              </a:custGeom>
              <a:solidFill>
                <a:srgbClr val="808080"/>
              </a:solidFill>
              <a:ln w="20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79" name="Forma Livre: Forma 678">
                <a:extLst>
                  <a:ext uri="{FF2B5EF4-FFF2-40B4-BE49-F238E27FC236}">
                    <a16:creationId xmlns:a16="http://schemas.microsoft.com/office/drawing/2014/main" id="{069B591B-9EFF-F428-AF1F-BEEBAB65AA84}"/>
                  </a:ext>
                </a:extLst>
              </p:cNvPr>
              <p:cNvSpPr/>
              <p:nvPr/>
            </p:nvSpPr>
            <p:spPr>
              <a:xfrm>
                <a:off x="8000118" y="5897959"/>
                <a:ext cx="102347" cy="85923"/>
              </a:xfrm>
              <a:custGeom>
                <a:avLst/>
                <a:gdLst>
                  <a:gd name="connsiteX0" fmla="*/ 102348 w 102347"/>
                  <a:gd name="connsiteY0" fmla="*/ 42961 h 85923"/>
                  <a:gd name="connsiteX1" fmla="*/ 0 w 102347"/>
                  <a:gd name="connsiteY1" fmla="*/ 0 h 85923"/>
                  <a:gd name="connsiteX2" fmla="*/ 0 w 102347"/>
                  <a:gd name="connsiteY2" fmla="*/ 85923 h 85923"/>
                  <a:gd name="connsiteX3" fmla="*/ 102348 w 102347"/>
                  <a:gd name="connsiteY3" fmla="*/ 42961 h 85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2347" h="85923">
                    <a:moveTo>
                      <a:pt x="102348" y="42961"/>
                    </a:moveTo>
                    <a:lnTo>
                      <a:pt x="0" y="0"/>
                    </a:lnTo>
                    <a:lnTo>
                      <a:pt x="0" y="85923"/>
                    </a:lnTo>
                    <a:lnTo>
                      <a:pt x="102348" y="42961"/>
                    </a:lnTo>
                    <a:close/>
                  </a:path>
                </a:pathLst>
              </a:custGeom>
              <a:solidFill>
                <a:srgbClr val="ED1C24"/>
              </a:solidFill>
              <a:ln w="20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grpSp>
          <p:nvGrpSpPr>
            <p:cNvPr id="680" name="Gráfico 3">
              <a:extLst>
                <a:ext uri="{FF2B5EF4-FFF2-40B4-BE49-F238E27FC236}">
                  <a16:creationId xmlns:a16="http://schemas.microsoft.com/office/drawing/2014/main" id="{0BF09994-9891-72F8-DF39-B221DC905A42}"/>
                </a:ext>
              </a:extLst>
            </p:cNvPr>
            <p:cNvGrpSpPr/>
            <p:nvPr/>
          </p:nvGrpSpPr>
          <p:grpSpPr>
            <a:xfrm>
              <a:off x="9137017" y="5901239"/>
              <a:ext cx="106296" cy="310824"/>
              <a:chOff x="9137017" y="5901239"/>
              <a:chExt cx="106296" cy="310824"/>
            </a:xfrm>
          </p:grpSpPr>
          <p:sp>
            <p:nvSpPr>
              <p:cNvPr id="681" name="Forma Livre: Forma 680">
                <a:extLst>
                  <a:ext uri="{FF2B5EF4-FFF2-40B4-BE49-F238E27FC236}">
                    <a16:creationId xmlns:a16="http://schemas.microsoft.com/office/drawing/2014/main" id="{62760D9D-22C9-9A69-C9BC-E2C4349811FB}"/>
                  </a:ext>
                </a:extLst>
              </p:cNvPr>
              <p:cNvSpPr/>
              <p:nvPr/>
            </p:nvSpPr>
            <p:spPr>
              <a:xfrm>
                <a:off x="9235373" y="5901239"/>
                <a:ext cx="7940" cy="310824"/>
              </a:xfrm>
              <a:custGeom>
                <a:avLst/>
                <a:gdLst>
                  <a:gd name="connsiteX0" fmla="*/ 3970 w 7940"/>
                  <a:gd name="connsiteY0" fmla="*/ 310825 h 310824"/>
                  <a:gd name="connsiteX1" fmla="*/ 0 w 7940"/>
                  <a:gd name="connsiteY1" fmla="*/ 306855 h 310824"/>
                  <a:gd name="connsiteX2" fmla="*/ 0 w 7940"/>
                  <a:gd name="connsiteY2" fmla="*/ 3971 h 310824"/>
                  <a:gd name="connsiteX3" fmla="*/ 3970 w 7940"/>
                  <a:gd name="connsiteY3" fmla="*/ 0 h 310824"/>
                  <a:gd name="connsiteX4" fmla="*/ 7940 w 7940"/>
                  <a:gd name="connsiteY4" fmla="*/ 3971 h 310824"/>
                  <a:gd name="connsiteX5" fmla="*/ 7940 w 7940"/>
                  <a:gd name="connsiteY5" fmla="*/ 306855 h 310824"/>
                  <a:gd name="connsiteX6" fmla="*/ 3970 w 7940"/>
                  <a:gd name="connsiteY6" fmla="*/ 310825 h 310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40" h="310824">
                    <a:moveTo>
                      <a:pt x="3970" y="310825"/>
                    </a:moveTo>
                    <a:cubicBezTo>
                      <a:pt x="1776" y="310825"/>
                      <a:pt x="0" y="309049"/>
                      <a:pt x="0" y="306855"/>
                    </a:cubicBezTo>
                    <a:lnTo>
                      <a:pt x="0" y="3971"/>
                    </a:lnTo>
                    <a:cubicBezTo>
                      <a:pt x="0" y="1776"/>
                      <a:pt x="1776" y="0"/>
                      <a:pt x="3970" y="0"/>
                    </a:cubicBezTo>
                    <a:cubicBezTo>
                      <a:pt x="6164" y="0"/>
                      <a:pt x="7940" y="1776"/>
                      <a:pt x="7940" y="3971"/>
                    </a:cubicBezTo>
                    <a:lnTo>
                      <a:pt x="7940" y="306855"/>
                    </a:lnTo>
                    <a:cubicBezTo>
                      <a:pt x="7940" y="309049"/>
                      <a:pt x="6164" y="310825"/>
                      <a:pt x="3970" y="310825"/>
                    </a:cubicBezTo>
                    <a:close/>
                  </a:path>
                </a:pathLst>
              </a:custGeom>
              <a:solidFill>
                <a:srgbClr val="808080"/>
              </a:solidFill>
              <a:ln w="20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82" name="Forma Livre: Forma 681">
                <a:extLst>
                  <a:ext uri="{FF2B5EF4-FFF2-40B4-BE49-F238E27FC236}">
                    <a16:creationId xmlns:a16="http://schemas.microsoft.com/office/drawing/2014/main" id="{7A2C48B7-3BDC-DE2E-E1F6-C9D5090F9CDA}"/>
                  </a:ext>
                </a:extLst>
              </p:cNvPr>
              <p:cNvSpPr/>
              <p:nvPr/>
            </p:nvSpPr>
            <p:spPr>
              <a:xfrm>
                <a:off x="9137017" y="5905210"/>
                <a:ext cx="102326" cy="85923"/>
              </a:xfrm>
              <a:custGeom>
                <a:avLst/>
                <a:gdLst>
                  <a:gd name="connsiteX0" fmla="*/ 0 w 102326"/>
                  <a:gd name="connsiteY0" fmla="*/ 42961 h 85923"/>
                  <a:gd name="connsiteX1" fmla="*/ 102327 w 102326"/>
                  <a:gd name="connsiteY1" fmla="*/ 0 h 85923"/>
                  <a:gd name="connsiteX2" fmla="*/ 102327 w 102326"/>
                  <a:gd name="connsiteY2" fmla="*/ 85923 h 85923"/>
                  <a:gd name="connsiteX3" fmla="*/ 0 w 102326"/>
                  <a:gd name="connsiteY3" fmla="*/ 42961 h 85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2326" h="85923">
                    <a:moveTo>
                      <a:pt x="0" y="42961"/>
                    </a:moveTo>
                    <a:lnTo>
                      <a:pt x="102327" y="0"/>
                    </a:lnTo>
                    <a:lnTo>
                      <a:pt x="102327" y="85923"/>
                    </a:lnTo>
                    <a:lnTo>
                      <a:pt x="0" y="42961"/>
                    </a:lnTo>
                    <a:close/>
                  </a:path>
                </a:pathLst>
              </a:custGeom>
              <a:solidFill>
                <a:srgbClr val="ED1C24"/>
              </a:solidFill>
              <a:ln w="20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</p:grpSp>
      <p:grpSp>
        <p:nvGrpSpPr>
          <p:cNvPr id="683" name="Gráfico 3">
            <a:extLst>
              <a:ext uri="{FF2B5EF4-FFF2-40B4-BE49-F238E27FC236}">
                <a16:creationId xmlns:a16="http://schemas.microsoft.com/office/drawing/2014/main" id="{3E120B7B-02BA-6B41-0615-F1C28EFF8ABA}"/>
              </a:ext>
            </a:extLst>
          </p:cNvPr>
          <p:cNvGrpSpPr/>
          <p:nvPr/>
        </p:nvGrpSpPr>
        <p:grpSpPr>
          <a:xfrm>
            <a:off x="8150268" y="5009212"/>
            <a:ext cx="1548775" cy="394993"/>
            <a:chOff x="7845468" y="5047312"/>
            <a:chExt cx="1548775" cy="394993"/>
          </a:xfrm>
        </p:grpSpPr>
        <p:grpSp>
          <p:nvGrpSpPr>
            <p:cNvPr id="684" name="Gráfico 3">
              <a:extLst>
                <a:ext uri="{FF2B5EF4-FFF2-40B4-BE49-F238E27FC236}">
                  <a16:creationId xmlns:a16="http://schemas.microsoft.com/office/drawing/2014/main" id="{0EBB4A1E-1866-BE53-FA06-B1AF3D8FBD54}"/>
                </a:ext>
              </a:extLst>
            </p:cNvPr>
            <p:cNvGrpSpPr/>
            <p:nvPr/>
          </p:nvGrpSpPr>
          <p:grpSpPr>
            <a:xfrm>
              <a:off x="7845468" y="5047312"/>
              <a:ext cx="132019" cy="385987"/>
              <a:chOff x="7845468" y="5047312"/>
              <a:chExt cx="132019" cy="385987"/>
            </a:xfrm>
          </p:grpSpPr>
          <p:sp>
            <p:nvSpPr>
              <p:cNvPr id="685" name="Forma Livre: Forma 684">
                <a:extLst>
                  <a:ext uri="{FF2B5EF4-FFF2-40B4-BE49-F238E27FC236}">
                    <a16:creationId xmlns:a16="http://schemas.microsoft.com/office/drawing/2014/main" id="{9A79371E-A1F1-4D53-AD61-48294720D567}"/>
                  </a:ext>
                </a:extLst>
              </p:cNvPr>
              <p:cNvSpPr/>
              <p:nvPr/>
            </p:nvSpPr>
            <p:spPr>
              <a:xfrm>
                <a:off x="7845468" y="5047312"/>
                <a:ext cx="9862" cy="385987"/>
              </a:xfrm>
              <a:custGeom>
                <a:avLst/>
                <a:gdLst>
                  <a:gd name="connsiteX0" fmla="*/ 4931 w 9862"/>
                  <a:gd name="connsiteY0" fmla="*/ 385987 h 385987"/>
                  <a:gd name="connsiteX1" fmla="*/ 0 w 9862"/>
                  <a:gd name="connsiteY1" fmla="*/ 381055 h 385987"/>
                  <a:gd name="connsiteX2" fmla="*/ 0 w 9862"/>
                  <a:gd name="connsiteY2" fmla="*/ 4931 h 385987"/>
                  <a:gd name="connsiteX3" fmla="*/ 4931 w 9862"/>
                  <a:gd name="connsiteY3" fmla="*/ 0 h 385987"/>
                  <a:gd name="connsiteX4" fmla="*/ 9863 w 9862"/>
                  <a:gd name="connsiteY4" fmla="*/ 4931 h 385987"/>
                  <a:gd name="connsiteX5" fmla="*/ 9863 w 9862"/>
                  <a:gd name="connsiteY5" fmla="*/ 381055 h 385987"/>
                  <a:gd name="connsiteX6" fmla="*/ 4931 w 9862"/>
                  <a:gd name="connsiteY6" fmla="*/ 385987 h 385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862" h="385987">
                    <a:moveTo>
                      <a:pt x="4931" y="385987"/>
                    </a:moveTo>
                    <a:cubicBezTo>
                      <a:pt x="2215" y="385987"/>
                      <a:pt x="0" y="383772"/>
                      <a:pt x="0" y="381055"/>
                    </a:cubicBezTo>
                    <a:lnTo>
                      <a:pt x="0" y="4931"/>
                    </a:lnTo>
                    <a:cubicBezTo>
                      <a:pt x="0" y="2215"/>
                      <a:pt x="2215" y="0"/>
                      <a:pt x="4931" y="0"/>
                    </a:cubicBezTo>
                    <a:cubicBezTo>
                      <a:pt x="7648" y="0"/>
                      <a:pt x="9863" y="2215"/>
                      <a:pt x="9863" y="4931"/>
                    </a:cubicBezTo>
                    <a:lnTo>
                      <a:pt x="9863" y="381055"/>
                    </a:lnTo>
                    <a:cubicBezTo>
                      <a:pt x="9863" y="383772"/>
                      <a:pt x="7648" y="385987"/>
                      <a:pt x="4931" y="385987"/>
                    </a:cubicBezTo>
                    <a:close/>
                  </a:path>
                </a:pathLst>
              </a:custGeom>
              <a:solidFill>
                <a:srgbClr val="808080"/>
              </a:solidFill>
              <a:ln w="20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86" name="Forma Livre: Forma 685">
                <a:extLst>
                  <a:ext uri="{FF2B5EF4-FFF2-40B4-BE49-F238E27FC236}">
                    <a16:creationId xmlns:a16="http://schemas.microsoft.com/office/drawing/2014/main" id="{84FB8341-8007-CC6A-FCE6-07896279D089}"/>
                  </a:ext>
                </a:extLst>
              </p:cNvPr>
              <p:cNvSpPr/>
              <p:nvPr/>
            </p:nvSpPr>
            <p:spPr>
              <a:xfrm>
                <a:off x="7850400" y="5052264"/>
                <a:ext cx="127088" cy="106694"/>
              </a:xfrm>
              <a:custGeom>
                <a:avLst/>
                <a:gdLst>
                  <a:gd name="connsiteX0" fmla="*/ 127088 w 127088"/>
                  <a:gd name="connsiteY0" fmla="*/ 53347 h 106694"/>
                  <a:gd name="connsiteX1" fmla="*/ 0 w 127088"/>
                  <a:gd name="connsiteY1" fmla="*/ 0 h 106694"/>
                  <a:gd name="connsiteX2" fmla="*/ 0 w 127088"/>
                  <a:gd name="connsiteY2" fmla="*/ 106694 h 106694"/>
                  <a:gd name="connsiteX3" fmla="*/ 127088 w 127088"/>
                  <a:gd name="connsiteY3" fmla="*/ 53347 h 1066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7088" h="106694">
                    <a:moveTo>
                      <a:pt x="127088" y="53347"/>
                    </a:moveTo>
                    <a:lnTo>
                      <a:pt x="0" y="0"/>
                    </a:lnTo>
                    <a:lnTo>
                      <a:pt x="0" y="106694"/>
                    </a:lnTo>
                    <a:lnTo>
                      <a:pt x="127088" y="53347"/>
                    </a:lnTo>
                    <a:close/>
                  </a:path>
                </a:pathLst>
              </a:custGeom>
              <a:solidFill>
                <a:srgbClr val="ED1C24"/>
              </a:solidFill>
              <a:ln w="20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grpSp>
          <p:nvGrpSpPr>
            <p:cNvPr id="687" name="Gráfico 3">
              <a:extLst>
                <a:ext uri="{FF2B5EF4-FFF2-40B4-BE49-F238E27FC236}">
                  <a16:creationId xmlns:a16="http://schemas.microsoft.com/office/drawing/2014/main" id="{70C5E41A-C07B-C0C6-26FC-3DBCD8BAEC4F}"/>
                </a:ext>
              </a:extLst>
            </p:cNvPr>
            <p:cNvGrpSpPr/>
            <p:nvPr/>
          </p:nvGrpSpPr>
          <p:grpSpPr>
            <a:xfrm>
              <a:off x="9262224" y="5056318"/>
              <a:ext cx="132019" cy="385987"/>
              <a:chOff x="9262224" y="5056318"/>
              <a:chExt cx="132019" cy="385987"/>
            </a:xfrm>
          </p:grpSpPr>
          <p:sp>
            <p:nvSpPr>
              <p:cNvPr id="688" name="Forma Livre: Forma 687">
                <a:extLst>
                  <a:ext uri="{FF2B5EF4-FFF2-40B4-BE49-F238E27FC236}">
                    <a16:creationId xmlns:a16="http://schemas.microsoft.com/office/drawing/2014/main" id="{4E6F1E92-5DD7-2520-D053-4010F0501814}"/>
                  </a:ext>
                </a:extLst>
              </p:cNvPr>
              <p:cNvSpPr/>
              <p:nvPr/>
            </p:nvSpPr>
            <p:spPr>
              <a:xfrm>
                <a:off x="9384381" y="5056318"/>
                <a:ext cx="9862" cy="385987"/>
              </a:xfrm>
              <a:custGeom>
                <a:avLst/>
                <a:gdLst>
                  <a:gd name="connsiteX0" fmla="*/ 4931 w 9862"/>
                  <a:gd name="connsiteY0" fmla="*/ 385987 h 385987"/>
                  <a:gd name="connsiteX1" fmla="*/ 0 w 9862"/>
                  <a:gd name="connsiteY1" fmla="*/ 381055 h 385987"/>
                  <a:gd name="connsiteX2" fmla="*/ 0 w 9862"/>
                  <a:gd name="connsiteY2" fmla="*/ 4931 h 385987"/>
                  <a:gd name="connsiteX3" fmla="*/ 4931 w 9862"/>
                  <a:gd name="connsiteY3" fmla="*/ 0 h 385987"/>
                  <a:gd name="connsiteX4" fmla="*/ 9863 w 9862"/>
                  <a:gd name="connsiteY4" fmla="*/ 4931 h 385987"/>
                  <a:gd name="connsiteX5" fmla="*/ 9863 w 9862"/>
                  <a:gd name="connsiteY5" fmla="*/ 381055 h 385987"/>
                  <a:gd name="connsiteX6" fmla="*/ 4931 w 9862"/>
                  <a:gd name="connsiteY6" fmla="*/ 385987 h 385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862" h="385987">
                    <a:moveTo>
                      <a:pt x="4931" y="385987"/>
                    </a:moveTo>
                    <a:cubicBezTo>
                      <a:pt x="2215" y="385987"/>
                      <a:pt x="0" y="383772"/>
                      <a:pt x="0" y="381055"/>
                    </a:cubicBezTo>
                    <a:lnTo>
                      <a:pt x="0" y="4931"/>
                    </a:lnTo>
                    <a:cubicBezTo>
                      <a:pt x="0" y="2215"/>
                      <a:pt x="2215" y="0"/>
                      <a:pt x="4931" y="0"/>
                    </a:cubicBezTo>
                    <a:cubicBezTo>
                      <a:pt x="7648" y="0"/>
                      <a:pt x="9863" y="2215"/>
                      <a:pt x="9863" y="4931"/>
                    </a:cubicBezTo>
                    <a:lnTo>
                      <a:pt x="9863" y="381055"/>
                    </a:lnTo>
                    <a:cubicBezTo>
                      <a:pt x="9863" y="383772"/>
                      <a:pt x="7648" y="385987"/>
                      <a:pt x="4931" y="385987"/>
                    </a:cubicBezTo>
                    <a:close/>
                  </a:path>
                </a:pathLst>
              </a:custGeom>
              <a:solidFill>
                <a:srgbClr val="808080"/>
              </a:solidFill>
              <a:ln w="20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89" name="Forma Livre: Forma 688">
                <a:extLst>
                  <a:ext uri="{FF2B5EF4-FFF2-40B4-BE49-F238E27FC236}">
                    <a16:creationId xmlns:a16="http://schemas.microsoft.com/office/drawing/2014/main" id="{B3FE8EE7-CDC4-4E27-31CB-C49CE0BF1B2D}"/>
                  </a:ext>
                </a:extLst>
              </p:cNvPr>
              <p:cNvSpPr/>
              <p:nvPr/>
            </p:nvSpPr>
            <p:spPr>
              <a:xfrm>
                <a:off x="9262224" y="5061249"/>
                <a:ext cx="127088" cy="106714"/>
              </a:xfrm>
              <a:custGeom>
                <a:avLst/>
                <a:gdLst>
                  <a:gd name="connsiteX0" fmla="*/ 0 w 127088"/>
                  <a:gd name="connsiteY0" fmla="*/ 53347 h 106714"/>
                  <a:gd name="connsiteX1" fmla="*/ 127088 w 127088"/>
                  <a:gd name="connsiteY1" fmla="*/ 0 h 106714"/>
                  <a:gd name="connsiteX2" fmla="*/ 127088 w 127088"/>
                  <a:gd name="connsiteY2" fmla="*/ 106715 h 106714"/>
                  <a:gd name="connsiteX3" fmla="*/ 0 w 127088"/>
                  <a:gd name="connsiteY3" fmla="*/ 53347 h 106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7088" h="106714">
                    <a:moveTo>
                      <a:pt x="0" y="53347"/>
                    </a:moveTo>
                    <a:lnTo>
                      <a:pt x="127088" y="0"/>
                    </a:lnTo>
                    <a:lnTo>
                      <a:pt x="127088" y="106715"/>
                    </a:lnTo>
                    <a:lnTo>
                      <a:pt x="0" y="53347"/>
                    </a:lnTo>
                    <a:close/>
                  </a:path>
                </a:pathLst>
              </a:custGeom>
              <a:solidFill>
                <a:srgbClr val="ED1C24"/>
              </a:solidFill>
              <a:ln w="20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</p:grpSp>
      <p:grpSp>
        <p:nvGrpSpPr>
          <p:cNvPr id="690" name="Gráfico 3">
            <a:extLst>
              <a:ext uri="{FF2B5EF4-FFF2-40B4-BE49-F238E27FC236}">
                <a16:creationId xmlns:a16="http://schemas.microsoft.com/office/drawing/2014/main" id="{822276BF-AEB7-AFC0-F22E-C7C4B236900C}"/>
              </a:ext>
            </a:extLst>
          </p:cNvPr>
          <p:cNvGrpSpPr/>
          <p:nvPr/>
        </p:nvGrpSpPr>
        <p:grpSpPr>
          <a:xfrm>
            <a:off x="7778699" y="4039542"/>
            <a:ext cx="2255889" cy="407426"/>
            <a:chOff x="7473899" y="4077642"/>
            <a:chExt cx="2255889" cy="407426"/>
          </a:xfrm>
        </p:grpSpPr>
        <p:grpSp>
          <p:nvGrpSpPr>
            <p:cNvPr id="691" name="Gráfico 3">
              <a:extLst>
                <a:ext uri="{FF2B5EF4-FFF2-40B4-BE49-F238E27FC236}">
                  <a16:creationId xmlns:a16="http://schemas.microsoft.com/office/drawing/2014/main" id="{6415C7BB-2355-FDE6-DF14-1C5AA0A13609}"/>
                </a:ext>
              </a:extLst>
            </p:cNvPr>
            <p:cNvGrpSpPr/>
            <p:nvPr/>
          </p:nvGrpSpPr>
          <p:grpSpPr>
            <a:xfrm>
              <a:off x="7473899" y="4077642"/>
              <a:ext cx="139333" cy="407426"/>
              <a:chOff x="7473899" y="4077642"/>
              <a:chExt cx="139333" cy="407426"/>
            </a:xfrm>
          </p:grpSpPr>
          <p:sp>
            <p:nvSpPr>
              <p:cNvPr id="692" name="Forma Livre: Forma 691">
                <a:extLst>
                  <a:ext uri="{FF2B5EF4-FFF2-40B4-BE49-F238E27FC236}">
                    <a16:creationId xmlns:a16="http://schemas.microsoft.com/office/drawing/2014/main" id="{541D225D-E98D-562F-BE70-D6392ED9CD3E}"/>
                  </a:ext>
                </a:extLst>
              </p:cNvPr>
              <p:cNvSpPr/>
              <p:nvPr/>
            </p:nvSpPr>
            <p:spPr>
              <a:xfrm>
                <a:off x="7473899" y="4077642"/>
                <a:ext cx="10406" cy="407426"/>
              </a:xfrm>
              <a:custGeom>
                <a:avLst/>
                <a:gdLst>
                  <a:gd name="connsiteX0" fmla="*/ 5203 w 10406"/>
                  <a:gd name="connsiteY0" fmla="*/ 407426 h 407426"/>
                  <a:gd name="connsiteX1" fmla="*/ 0 w 10406"/>
                  <a:gd name="connsiteY1" fmla="*/ 402223 h 407426"/>
                  <a:gd name="connsiteX2" fmla="*/ 0 w 10406"/>
                  <a:gd name="connsiteY2" fmla="*/ 5203 h 407426"/>
                  <a:gd name="connsiteX3" fmla="*/ 5203 w 10406"/>
                  <a:gd name="connsiteY3" fmla="*/ 0 h 407426"/>
                  <a:gd name="connsiteX4" fmla="*/ 10406 w 10406"/>
                  <a:gd name="connsiteY4" fmla="*/ 5203 h 407426"/>
                  <a:gd name="connsiteX5" fmla="*/ 10406 w 10406"/>
                  <a:gd name="connsiteY5" fmla="*/ 402223 h 407426"/>
                  <a:gd name="connsiteX6" fmla="*/ 5203 w 10406"/>
                  <a:gd name="connsiteY6" fmla="*/ 407426 h 4074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406" h="407426">
                    <a:moveTo>
                      <a:pt x="5203" y="407426"/>
                    </a:moveTo>
                    <a:cubicBezTo>
                      <a:pt x="2319" y="407426"/>
                      <a:pt x="0" y="405107"/>
                      <a:pt x="0" y="402223"/>
                    </a:cubicBezTo>
                    <a:lnTo>
                      <a:pt x="0" y="5203"/>
                    </a:lnTo>
                    <a:cubicBezTo>
                      <a:pt x="0" y="2319"/>
                      <a:pt x="2319" y="0"/>
                      <a:pt x="5203" y="0"/>
                    </a:cubicBezTo>
                    <a:cubicBezTo>
                      <a:pt x="8087" y="0"/>
                      <a:pt x="10406" y="2319"/>
                      <a:pt x="10406" y="5203"/>
                    </a:cubicBezTo>
                    <a:lnTo>
                      <a:pt x="10406" y="402223"/>
                    </a:lnTo>
                    <a:cubicBezTo>
                      <a:pt x="10406" y="405107"/>
                      <a:pt x="8087" y="407426"/>
                      <a:pt x="5203" y="407426"/>
                    </a:cubicBezTo>
                    <a:close/>
                  </a:path>
                </a:pathLst>
              </a:custGeom>
              <a:solidFill>
                <a:srgbClr val="808080"/>
              </a:solidFill>
              <a:ln w="20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93" name="Forma Livre: Forma 692">
                <a:extLst>
                  <a:ext uri="{FF2B5EF4-FFF2-40B4-BE49-F238E27FC236}">
                    <a16:creationId xmlns:a16="http://schemas.microsoft.com/office/drawing/2014/main" id="{6A4F86BA-167E-16B1-F92E-2B11E0564FDF}"/>
                  </a:ext>
                </a:extLst>
              </p:cNvPr>
              <p:cNvSpPr/>
              <p:nvPr/>
            </p:nvSpPr>
            <p:spPr>
              <a:xfrm>
                <a:off x="7479102" y="4082845"/>
                <a:ext cx="134130" cy="112628"/>
              </a:xfrm>
              <a:custGeom>
                <a:avLst/>
                <a:gdLst>
                  <a:gd name="connsiteX0" fmla="*/ 134130 w 134130"/>
                  <a:gd name="connsiteY0" fmla="*/ 56314 h 112628"/>
                  <a:gd name="connsiteX1" fmla="*/ 0 w 134130"/>
                  <a:gd name="connsiteY1" fmla="*/ 0 h 112628"/>
                  <a:gd name="connsiteX2" fmla="*/ 0 w 134130"/>
                  <a:gd name="connsiteY2" fmla="*/ 112628 h 112628"/>
                  <a:gd name="connsiteX3" fmla="*/ 134130 w 134130"/>
                  <a:gd name="connsiteY3" fmla="*/ 56314 h 112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4130" h="112628">
                    <a:moveTo>
                      <a:pt x="134130" y="56314"/>
                    </a:moveTo>
                    <a:lnTo>
                      <a:pt x="0" y="0"/>
                    </a:lnTo>
                    <a:lnTo>
                      <a:pt x="0" y="112628"/>
                    </a:lnTo>
                    <a:lnTo>
                      <a:pt x="134130" y="56314"/>
                    </a:lnTo>
                    <a:close/>
                  </a:path>
                </a:pathLst>
              </a:custGeom>
              <a:solidFill>
                <a:srgbClr val="ED1C24"/>
              </a:solidFill>
              <a:ln w="20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grpSp>
          <p:nvGrpSpPr>
            <p:cNvPr id="694" name="Gráfico 3">
              <a:extLst>
                <a:ext uri="{FF2B5EF4-FFF2-40B4-BE49-F238E27FC236}">
                  <a16:creationId xmlns:a16="http://schemas.microsoft.com/office/drawing/2014/main" id="{7053D4ED-8A80-ED6F-68F9-1254FD188969}"/>
                </a:ext>
              </a:extLst>
            </p:cNvPr>
            <p:cNvGrpSpPr/>
            <p:nvPr/>
          </p:nvGrpSpPr>
          <p:grpSpPr>
            <a:xfrm>
              <a:off x="9590455" y="4077642"/>
              <a:ext cx="139333" cy="407426"/>
              <a:chOff x="9590455" y="4077642"/>
              <a:chExt cx="139333" cy="407426"/>
            </a:xfrm>
          </p:grpSpPr>
          <p:sp>
            <p:nvSpPr>
              <p:cNvPr id="695" name="Forma Livre: Forma 694">
                <a:extLst>
                  <a:ext uri="{FF2B5EF4-FFF2-40B4-BE49-F238E27FC236}">
                    <a16:creationId xmlns:a16="http://schemas.microsoft.com/office/drawing/2014/main" id="{E8C4E269-8D96-4C1F-2B6F-1CB0C7E441C7}"/>
                  </a:ext>
                </a:extLst>
              </p:cNvPr>
              <p:cNvSpPr/>
              <p:nvPr/>
            </p:nvSpPr>
            <p:spPr>
              <a:xfrm>
                <a:off x="9719383" y="4077642"/>
                <a:ext cx="10406" cy="407426"/>
              </a:xfrm>
              <a:custGeom>
                <a:avLst/>
                <a:gdLst>
                  <a:gd name="connsiteX0" fmla="*/ 5203 w 10406"/>
                  <a:gd name="connsiteY0" fmla="*/ 407426 h 407426"/>
                  <a:gd name="connsiteX1" fmla="*/ 0 w 10406"/>
                  <a:gd name="connsiteY1" fmla="*/ 402223 h 407426"/>
                  <a:gd name="connsiteX2" fmla="*/ 0 w 10406"/>
                  <a:gd name="connsiteY2" fmla="*/ 5203 h 407426"/>
                  <a:gd name="connsiteX3" fmla="*/ 5203 w 10406"/>
                  <a:gd name="connsiteY3" fmla="*/ 0 h 407426"/>
                  <a:gd name="connsiteX4" fmla="*/ 10406 w 10406"/>
                  <a:gd name="connsiteY4" fmla="*/ 5203 h 407426"/>
                  <a:gd name="connsiteX5" fmla="*/ 10406 w 10406"/>
                  <a:gd name="connsiteY5" fmla="*/ 402223 h 407426"/>
                  <a:gd name="connsiteX6" fmla="*/ 5203 w 10406"/>
                  <a:gd name="connsiteY6" fmla="*/ 407426 h 4074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406" h="407426">
                    <a:moveTo>
                      <a:pt x="5203" y="407426"/>
                    </a:moveTo>
                    <a:cubicBezTo>
                      <a:pt x="2340" y="407426"/>
                      <a:pt x="0" y="405107"/>
                      <a:pt x="0" y="402223"/>
                    </a:cubicBezTo>
                    <a:lnTo>
                      <a:pt x="0" y="5203"/>
                    </a:lnTo>
                    <a:cubicBezTo>
                      <a:pt x="0" y="2319"/>
                      <a:pt x="2319" y="0"/>
                      <a:pt x="5203" y="0"/>
                    </a:cubicBezTo>
                    <a:cubicBezTo>
                      <a:pt x="8087" y="0"/>
                      <a:pt x="10406" y="2319"/>
                      <a:pt x="10406" y="5203"/>
                    </a:cubicBezTo>
                    <a:lnTo>
                      <a:pt x="10406" y="402223"/>
                    </a:lnTo>
                    <a:cubicBezTo>
                      <a:pt x="10406" y="405107"/>
                      <a:pt x="8087" y="407426"/>
                      <a:pt x="5203" y="407426"/>
                    </a:cubicBezTo>
                    <a:close/>
                  </a:path>
                </a:pathLst>
              </a:custGeom>
              <a:solidFill>
                <a:srgbClr val="808080"/>
              </a:solidFill>
              <a:ln w="20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96" name="Forma Livre: Forma 695">
                <a:extLst>
                  <a:ext uri="{FF2B5EF4-FFF2-40B4-BE49-F238E27FC236}">
                    <a16:creationId xmlns:a16="http://schemas.microsoft.com/office/drawing/2014/main" id="{5E186B98-0D6E-FF30-3860-9BC5511D6B8C}"/>
                  </a:ext>
                </a:extLst>
              </p:cNvPr>
              <p:cNvSpPr/>
              <p:nvPr/>
            </p:nvSpPr>
            <p:spPr>
              <a:xfrm>
                <a:off x="9590455" y="4082845"/>
                <a:ext cx="134130" cy="112628"/>
              </a:xfrm>
              <a:custGeom>
                <a:avLst/>
                <a:gdLst>
                  <a:gd name="connsiteX0" fmla="*/ 0 w 134130"/>
                  <a:gd name="connsiteY0" fmla="*/ 56314 h 112628"/>
                  <a:gd name="connsiteX1" fmla="*/ 134130 w 134130"/>
                  <a:gd name="connsiteY1" fmla="*/ 0 h 112628"/>
                  <a:gd name="connsiteX2" fmla="*/ 134130 w 134130"/>
                  <a:gd name="connsiteY2" fmla="*/ 112628 h 112628"/>
                  <a:gd name="connsiteX3" fmla="*/ 0 w 134130"/>
                  <a:gd name="connsiteY3" fmla="*/ 56314 h 112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4130" h="112628">
                    <a:moveTo>
                      <a:pt x="0" y="56314"/>
                    </a:moveTo>
                    <a:lnTo>
                      <a:pt x="134130" y="0"/>
                    </a:lnTo>
                    <a:lnTo>
                      <a:pt x="134130" y="112628"/>
                    </a:lnTo>
                    <a:lnTo>
                      <a:pt x="0" y="56314"/>
                    </a:lnTo>
                    <a:close/>
                  </a:path>
                </a:pathLst>
              </a:custGeom>
              <a:solidFill>
                <a:srgbClr val="ED1C24"/>
              </a:solidFill>
              <a:ln w="20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</p:grpSp>
      <p:grpSp>
        <p:nvGrpSpPr>
          <p:cNvPr id="697" name="Gráfico 3">
            <a:extLst>
              <a:ext uri="{FF2B5EF4-FFF2-40B4-BE49-F238E27FC236}">
                <a16:creationId xmlns:a16="http://schemas.microsoft.com/office/drawing/2014/main" id="{A2AD620A-AF96-CFEF-5CDC-065832714453}"/>
              </a:ext>
            </a:extLst>
          </p:cNvPr>
          <p:cNvGrpSpPr/>
          <p:nvPr/>
        </p:nvGrpSpPr>
        <p:grpSpPr>
          <a:xfrm>
            <a:off x="7430701" y="2970618"/>
            <a:ext cx="3040985" cy="462988"/>
            <a:chOff x="7125901" y="3008718"/>
            <a:chExt cx="3040985" cy="462988"/>
          </a:xfrm>
        </p:grpSpPr>
        <p:grpSp>
          <p:nvGrpSpPr>
            <p:cNvPr id="698" name="Gráfico 3">
              <a:extLst>
                <a:ext uri="{FF2B5EF4-FFF2-40B4-BE49-F238E27FC236}">
                  <a16:creationId xmlns:a16="http://schemas.microsoft.com/office/drawing/2014/main" id="{00B08458-C6A9-AD2C-5831-B39E332647C0}"/>
                </a:ext>
              </a:extLst>
            </p:cNvPr>
            <p:cNvGrpSpPr/>
            <p:nvPr/>
          </p:nvGrpSpPr>
          <p:grpSpPr>
            <a:xfrm>
              <a:off x="7125901" y="3042841"/>
              <a:ext cx="146688" cy="428865"/>
              <a:chOff x="7125901" y="3042841"/>
              <a:chExt cx="146688" cy="428865"/>
            </a:xfrm>
          </p:grpSpPr>
          <p:sp>
            <p:nvSpPr>
              <p:cNvPr id="699" name="Forma Livre: Forma 698">
                <a:extLst>
                  <a:ext uri="{FF2B5EF4-FFF2-40B4-BE49-F238E27FC236}">
                    <a16:creationId xmlns:a16="http://schemas.microsoft.com/office/drawing/2014/main" id="{300F4E87-A51B-5E3E-CB35-18AEDCA05B5E}"/>
                  </a:ext>
                </a:extLst>
              </p:cNvPr>
              <p:cNvSpPr/>
              <p:nvPr/>
            </p:nvSpPr>
            <p:spPr>
              <a:xfrm>
                <a:off x="7125901" y="3042841"/>
                <a:ext cx="10949" cy="428865"/>
              </a:xfrm>
              <a:custGeom>
                <a:avLst/>
                <a:gdLst>
                  <a:gd name="connsiteX0" fmla="*/ 5475 w 10949"/>
                  <a:gd name="connsiteY0" fmla="*/ 428865 h 428865"/>
                  <a:gd name="connsiteX1" fmla="*/ 0 w 10949"/>
                  <a:gd name="connsiteY1" fmla="*/ 423391 h 428865"/>
                  <a:gd name="connsiteX2" fmla="*/ 0 w 10949"/>
                  <a:gd name="connsiteY2" fmla="*/ 5475 h 428865"/>
                  <a:gd name="connsiteX3" fmla="*/ 5475 w 10949"/>
                  <a:gd name="connsiteY3" fmla="*/ 0 h 428865"/>
                  <a:gd name="connsiteX4" fmla="*/ 10949 w 10949"/>
                  <a:gd name="connsiteY4" fmla="*/ 5475 h 428865"/>
                  <a:gd name="connsiteX5" fmla="*/ 10949 w 10949"/>
                  <a:gd name="connsiteY5" fmla="*/ 423391 h 428865"/>
                  <a:gd name="connsiteX6" fmla="*/ 5475 w 10949"/>
                  <a:gd name="connsiteY6" fmla="*/ 428865 h 428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949" h="428865">
                    <a:moveTo>
                      <a:pt x="5475" y="428865"/>
                    </a:moveTo>
                    <a:cubicBezTo>
                      <a:pt x="2445" y="428865"/>
                      <a:pt x="0" y="426420"/>
                      <a:pt x="0" y="423391"/>
                    </a:cubicBezTo>
                    <a:lnTo>
                      <a:pt x="0" y="5475"/>
                    </a:lnTo>
                    <a:cubicBezTo>
                      <a:pt x="0" y="2445"/>
                      <a:pt x="2445" y="0"/>
                      <a:pt x="5475" y="0"/>
                    </a:cubicBezTo>
                    <a:cubicBezTo>
                      <a:pt x="8504" y="0"/>
                      <a:pt x="10949" y="2445"/>
                      <a:pt x="10949" y="5475"/>
                    </a:cubicBezTo>
                    <a:lnTo>
                      <a:pt x="10949" y="423391"/>
                    </a:lnTo>
                    <a:cubicBezTo>
                      <a:pt x="10949" y="426420"/>
                      <a:pt x="8504" y="428865"/>
                      <a:pt x="5475" y="428865"/>
                    </a:cubicBezTo>
                    <a:close/>
                  </a:path>
                </a:pathLst>
              </a:custGeom>
              <a:solidFill>
                <a:srgbClr val="808080"/>
              </a:solidFill>
              <a:ln w="20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700" name="Forma Livre: Forma 699">
                <a:extLst>
                  <a:ext uri="{FF2B5EF4-FFF2-40B4-BE49-F238E27FC236}">
                    <a16:creationId xmlns:a16="http://schemas.microsoft.com/office/drawing/2014/main" id="{F3153DB0-F6B6-A238-176D-2862FE939738}"/>
                  </a:ext>
                </a:extLst>
              </p:cNvPr>
              <p:cNvSpPr/>
              <p:nvPr/>
            </p:nvSpPr>
            <p:spPr>
              <a:xfrm>
                <a:off x="7131375" y="3048316"/>
                <a:ext cx="141213" cy="118562"/>
              </a:xfrm>
              <a:custGeom>
                <a:avLst/>
                <a:gdLst>
                  <a:gd name="connsiteX0" fmla="*/ 141214 w 141213"/>
                  <a:gd name="connsiteY0" fmla="*/ 59281 h 118562"/>
                  <a:gd name="connsiteX1" fmla="*/ 0 w 141213"/>
                  <a:gd name="connsiteY1" fmla="*/ 0 h 118562"/>
                  <a:gd name="connsiteX2" fmla="*/ 0 w 141213"/>
                  <a:gd name="connsiteY2" fmla="*/ 118563 h 118562"/>
                  <a:gd name="connsiteX3" fmla="*/ 141214 w 141213"/>
                  <a:gd name="connsiteY3" fmla="*/ 59281 h 118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1213" h="118562">
                    <a:moveTo>
                      <a:pt x="141214" y="59281"/>
                    </a:moveTo>
                    <a:lnTo>
                      <a:pt x="0" y="0"/>
                    </a:lnTo>
                    <a:lnTo>
                      <a:pt x="0" y="118563"/>
                    </a:lnTo>
                    <a:lnTo>
                      <a:pt x="141214" y="59281"/>
                    </a:lnTo>
                    <a:close/>
                  </a:path>
                </a:pathLst>
              </a:custGeom>
              <a:solidFill>
                <a:srgbClr val="ED1C24"/>
              </a:solidFill>
              <a:ln w="20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grpSp>
          <p:nvGrpSpPr>
            <p:cNvPr id="701" name="Gráfico 3">
              <a:extLst>
                <a:ext uri="{FF2B5EF4-FFF2-40B4-BE49-F238E27FC236}">
                  <a16:creationId xmlns:a16="http://schemas.microsoft.com/office/drawing/2014/main" id="{7971EA9A-1B37-7456-57FC-D4055B3A0ADE}"/>
                </a:ext>
              </a:extLst>
            </p:cNvPr>
            <p:cNvGrpSpPr/>
            <p:nvPr/>
          </p:nvGrpSpPr>
          <p:grpSpPr>
            <a:xfrm>
              <a:off x="10020219" y="3008718"/>
              <a:ext cx="146667" cy="428865"/>
              <a:chOff x="10020219" y="3008718"/>
              <a:chExt cx="146667" cy="428865"/>
            </a:xfrm>
          </p:grpSpPr>
          <p:sp>
            <p:nvSpPr>
              <p:cNvPr id="702" name="Forma Livre: Forma 701">
                <a:extLst>
                  <a:ext uri="{FF2B5EF4-FFF2-40B4-BE49-F238E27FC236}">
                    <a16:creationId xmlns:a16="http://schemas.microsoft.com/office/drawing/2014/main" id="{DB87F59B-7F61-AD4B-44D6-DD3BA1932111}"/>
                  </a:ext>
                </a:extLst>
              </p:cNvPr>
              <p:cNvSpPr/>
              <p:nvPr/>
            </p:nvSpPr>
            <p:spPr>
              <a:xfrm>
                <a:off x="10155937" y="3008718"/>
                <a:ext cx="10949" cy="428865"/>
              </a:xfrm>
              <a:custGeom>
                <a:avLst/>
                <a:gdLst>
                  <a:gd name="connsiteX0" fmla="*/ 5475 w 10949"/>
                  <a:gd name="connsiteY0" fmla="*/ 428865 h 428865"/>
                  <a:gd name="connsiteX1" fmla="*/ 0 w 10949"/>
                  <a:gd name="connsiteY1" fmla="*/ 423391 h 428865"/>
                  <a:gd name="connsiteX2" fmla="*/ 0 w 10949"/>
                  <a:gd name="connsiteY2" fmla="*/ 5475 h 428865"/>
                  <a:gd name="connsiteX3" fmla="*/ 5475 w 10949"/>
                  <a:gd name="connsiteY3" fmla="*/ 0 h 428865"/>
                  <a:gd name="connsiteX4" fmla="*/ 10949 w 10949"/>
                  <a:gd name="connsiteY4" fmla="*/ 5475 h 428865"/>
                  <a:gd name="connsiteX5" fmla="*/ 10949 w 10949"/>
                  <a:gd name="connsiteY5" fmla="*/ 423391 h 428865"/>
                  <a:gd name="connsiteX6" fmla="*/ 5475 w 10949"/>
                  <a:gd name="connsiteY6" fmla="*/ 428865 h 428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949" h="428865">
                    <a:moveTo>
                      <a:pt x="5475" y="428865"/>
                    </a:moveTo>
                    <a:cubicBezTo>
                      <a:pt x="2445" y="428865"/>
                      <a:pt x="0" y="426420"/>
                      <a:pt x="0" y="423391"/>
                    </a:cubicBezTo>
                    <a:lnTo>
                      <a:pt x="0" y="5475"/>
                    </a:lnTo>
                    <a:cubicBezTo>
                      <a:pt x="0" y="2445"/>
                      <a:pt x="2445" y="0"/>
                      <a:pt x="5475" y="0"/>
                    </a:cubicBezTo>
                    <a:cubicBezTo>
                      <a:pt x="8505" y="0"/>
                      <a:pt x="10949" y="2445"/>
                      <a:pt x="10949" y="5475"/>
                    </a:cubicBezTo>
                    <a:lnTo>
                      <a:pt x="10949" y="423391"/>
                    </a:lnTo>
                    <a:cubicBezTo>
                      <a:pt x="10949" y="426420"/>
                      <a:pt x="8505" y="428865"/>
                      <a:pt x="5475" y="428865"/>
                    </a:cubicBezTo>
                    <a:close/>
                  </a:path>
                </a:pathLst>
              </a:custGeom>
              <a:solidFill>
                <a:srgbClr val="808080"/>
              </a:solidFill>
              <a:ln w="20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703" name="Forma Livre: Forma 702">
                <a:extLst>
                  <a:ext uri="{FF2B5EF4-FFF2-40B4-BE49-F238E27FC236}">
                    <a16:creationId xmlns:a16="http://schemas.microsoft.com/office/drawing/2014/main" id="{1D76FF10-5164-205D-28AB-2050A9776392}"/>
                  </a:ext>
                </a:extLst>
              </p:cNvPr>
              <p:cNvSpPr/>
              <p:nvPr/>
            </p:nvSpPr>
            <p:spPr>
              <a:xfrm>
                <a:off x="10020219" y="3014172"/>
                <a:ext cx="141192" cy="118562"/>
              </a:xfrm>
              <a:custGeom>
                <a:avLst/>
                <a:gdLst>
                  <a:gd name="connsiteX0" fmla="*/ 0 w 141192"/>
                  <a:gd name="connsiteY0" fmla="*/ 59281 h 118562"/>
                  <a:gd name="connsiteX1" fmla="*/ 141193 w 141192"/>
                  <a:gd name="connsiteY1" fmla="*/ 0 h 118562"/>
                  <a:gd name="connsiteX2" fmla="*/ 141193 w 141192"/>
                  <a:gd name="connsiteY2" fmla="*/ 118563 h 118562"/>
                  <a:gd name="connsiteX3" fmla="*/ 0 w 141192"/>
                  <a:gd name="connsiteY3" fmla="*/ 59281 h 118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1192" h="118562">
                    <a:moveTo>
                      <a:pt x="0" y="59281"/>
                    </a:moveTo>
                    <a:lnTo>
                      <a:pt x="141193" y="0"/>
                    </a:lnTo>
                    <a:lnTo>
                      <a:pt x="141193" y="118563"/>
                    </a:lnTo>
                    <a:lnTo>
                      <a:pt x="0" y="59281"/>
                    </a:lnTo>
                    <a:close/>
                  </a:path>
                </a:pathLst>
              </a:custGeom>
              <a:solidFill>
                <a:srgbClr val="ED1C24"/>
              </a:solidFill>
              <a:ln w="20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</p:grpSp>
      <p:grpSp>
        <p:nvGrpSpPr>
          <p:cNvPr id="704" name="Gráfico 3">
            <a:extLst>
              <a:ext uri="{FF2B5EF4-FFF2-40B4-BE49-F238E27FC236}">
                <a16:creationId xmlns:a16="http://schemas.microsoft.com/office/drawing/2014/main" id="{315F3FE8-6FAF-2EDE-6427-66308F40D3FF}"/>
              </a:ext>
            </a:extLst>
          </p:cNvPr>
          <p:cNvGrpSpPr/>
          <p:nvPr/>
        </p:nvGrpSpPr>
        <p:grpSpPr>
          <a:xfrm>
            <a:off x="7138306" y="1620520"/>
            <a:ext cx="3664621" cy="688182"/>
            <a:chOff x="6833506" y="1658620"/>
            <a:chExt cx="3664621" cy="688182"/>
          </a:xfrm>
        </p:grpSpPr>
        <p:grpSp>
          <p:nvGrpSpPr>
            <p:cNvPr id="705" name="Gráfico 3">
              <a:extLst>
                <a:ext uri="{FF2B5EF4-FFF2-40B4-BE49-F238E27FC236}">
                  <a16:creationId xmlns:a16="http://schemas.microsoft.com/office/drawing/2014/main" id="{0285FAD6-889F-ACA1-ECA0-29ABD46A3061}"/>
                </a:ext>
              </a:extLst>
            </p:cNvPr>
            <p:cNvGrpSpPr/>
            <p:nvPr/>
          </p:nvGrpSpPr>
          <p:grpSpPr>
            <a:xfrm>
              <a:off x="6833506" y="1692220"/>
              <a:ext cx="223877" cy="654581"/>
              <a:chOff x="6833506" y="1692220"/>
              <a:chExt cx="223877" cy="654581"/>
            </a:xfrm>
          </p:grpSpPr>
          <p:sp>
            <p:nvSpPr>
              <p:cNvPr id="706" name="Forma Livre: Forma 705">
                <a:extLst>
                  <a:ext uri="{FF2B5EF4-FFF2-40B4-BE49-F238E27FC236}">
                    <a16:creationId xmlns:a16="http://schemas.microsoft.com/office/drawing/2014/main" id="{05DBB78F-D5CE-4A61-057E-DFABE4EC8526}"/>
                  </a:ext>
                </a:extLst>
              </p:cNvPr>
              <p:cNvSpPr/>
              <p:nvPr/>
            </p:nvSpPr>
            <p:spPr>
              <a:xfrm>
                <a:off x="6833506" y="1692220"/>
                <a:ext cx="16716" cy="654581"/>
              </a:xfrm>
              <a:custGeom>
                <a:avLst/>
                <a:gdLst>
                  <a:gd name="connsiteX0" fmla="*/ 8358 w 16716"/>
                  <a:gd name="connsiteY0" fmla="*/ 654582 h 654581"/>
                  <a:gd name="connsiteX1" fmla="*/ 0 w 16716"/>
                  <a:gd name="connsiteY1" fmla="*/ 646223 h 654581"/>
                  <a:gd name="connsiteX2" fmla="*/ 0 w 16716"/>
                  <a:gd name="connsiteY2" fmla="*/ 8358 h 654581"/>
                  <a:gd name="connsiteX3" fmla="*/ 8358 w 16716"/>
                  <a:gd name="connsiteY3" fmla="*/ 0 h 654581"/>
                  <a:gd name="connsiteX4" fmla="*/ 16717 w 16716"/>
                  <a:gd name="connsiteY4" fmla="*/ 8358 h 654581"/>
                  <a:gd name="connsiteX5" fmla="*/ 16717 w 16716"/>
                  <a:gd name="connsiteY5" fmla="*/ 646223 h 654581"/>
                  <a:gd name="connsiteX6" fmla="*/ 8358 w 16716"/>
                  <a:gd name="connsiteY6" fmla="*/ 654582 h 654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716" h="654581">
                    <a:moveTo>
                      <a:pt x="8358" y="654582"/>
                    </a:moveTo>
                    <a:cubicBezTo>
                      <a:pt x="3740" y="654582"/>
                      <a:pt x="0" y="650841"/>
                      <a:pt x="0" y="646223"/>
                    </a:cubicBezTo>
                    <a:lnTo>
                      <a:pt x="0" y="8358"/>
                    </a:lnTo>
                    <a:cubicBezTo>
                      <a:pt x="0" y="3740"/>
                      <a:pt x="3740" y="0"/>
                      <a:pt x="8358" y="0"/>
                    </a:cubicBezTo>
                    <a:cubicBezTo>
                      <a:pt x="12976" y="0"/>
                      <a:pt x="16717" y="3740"/>
                      <a:pt x="16717" y="8358"/>
                    </a:cubicBezTo>
                    <a:lnTo>
                      <a:pt x="16717" y="646223"/>
                    </a:lnTo>
                    <a:cubicBezTo>
                      <a:pt x="16717" y="650841"/>
                      <a:pt x="12976" y="654582"/>
                      <a:pt x="8358" y="654582"/>
                    </a:cubicBezTo>
                    <a:close/>
                  </a:path>
                </a:pathLst>
              </a:custGeom>
              <a:solidFill>
                <a:srgbClr val="808080"/>
              </a:solidFill>
              <a:ln w="20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707" name="Forma Livre: Forma 706">
                <a:extLst>
                  <a:ext uri="{FF2B5EF4-FFF2-40B4-BE49-F238E27FC236}">
                    <a16:creationId xmlns:a16="http://schemas.microsoft.com/office/drawing/2014/main" id="{9BDD182F-5B3F-A222-108B-CE9DEDE4ACBB}"/>
                  </a:ext>
                </a:extLst>
              </p:cNvPr>
              <p:cNvSpPr/>
              <p:nvPr/>
            </p:nvSpPr>
            <p:spPr>
              <a:xfrm>
                <a:off x="6841864" y="1700558"/>
                <a:ext cx="215519" cy="180978"/>
              </a:xfrm>
              <a:custGeom>
                <a:avLst/>
                <a:gdLst>
                  <a:gd name="connsiteX0" fmla="*/ 215519 w 215519"/>
                  <a:gd name="connsiteY0" fmla="*/ 90479 h 180978"/>
                  <a:gd name="connsiteX1" fmla="*/ 0 w 215519"/>
                  <a:gd name="connsiteY1" fmla="*/ 0 h 180978"/>
                  <a:gd name="connsiteX2" fmla="*/ 0 w 215519"/>
                  <a:gd name="connsiteY2" fmla="*/ 180978 h 180978"/>
                  <a:gd name="connsiteX3" fmla="*/ 215519 w 215519"/>
                  <a:gd name="connsiteY3" fmla="*/ 90479 h 180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5519" h="180978">
                    <a:moveTo>
                      <a:pt x="215519" y="90479"/>
                    </a:moveTo>
                    <a:lnTo>
                      <a:pt x="0" y="0"/>
                    </a:lnTo>
                    <a:lnTo>
                      <a:pt x="0" y="180978"/>
                    </a:lnTo>
                    <a:lnTo>
                      <a:pt x="215519" y="90479"/>
                    </a:lnTo>
                    <a:close/>
                  </a:path>
                </a:pathLst>
              </a:custGeom>
              <a:solidFill>
                <a:srgbClr val="ED1C24"/>
              </a:solidFill>
              <a:ln w="20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grpSp>
          <p:nvGrpSpPr>
            <p:cNvPr id="708" name="Gráfico 3">
              <a:extLst>
                <a:ext uri="{FF2B5EF4-FFF2-40B4-BE49-F238E27FC236}">
                  <a16:creationId xmlns:a16="http://schemas.microsoft.com/office/drawing/2014/main" id="{CC09A59A-DF8C-8AD7-7A36-CDEB27495DA6}"/>
                </a:ext>
              </a:extLst>
            </p:cNvPr>
            <p:cNvGrpSpPr/>
            <p:nvPr/>
          </p:nvGrpSpPr>
          <p:grpSpPr>
            <a:xfrm>
              <a:off x="10274249" y="1658620"/>
              <a:ext cx="223877" cy="654581"/>
              <a:chOff x="10274249" y="1658620"/>
              <a:chExt cx="223877" cy="654581"/>
            </a:xfrm>
          </p:grpSpPr>
          <p:sp>
            <p:nvSpPr>
              <p:cNvPr id="709" name="Forma Livre: Forma 708">
                <a:extLst>
                  <a:ext uri="{FF2B5EF4-FFF2-40B4-BE49-F238E27FC236}">
                    <a16:creationId xmlns:a16="http://schemas.microsoft.com/office/drawing/2014/main" id="{69EA43C4-5A36-4FD5-722E-52C32857F4FA}"/>
                  </a:ext>
                </a:extLst>
              </p:cNvPr>
              <p:cNvSpPr/>
              <p:nvPr/>
            </p:nvSpPr>
            <p:spPr>
              <a:xfrm>
                <a:off x="10481411" y="1658620"/>
                <a:ext cx="16716" cy="654581"/>
              </a:xfrm>
              <a:custGeom>
                <a:avLst/>
                <a:gdLst>
                  <a:gd name="connsiteX0" fmla="*/ 8358 w 16716"/>
                  <a:gd name="connsiteY0" fmla="*/ 654582 h 654581"/>
                  <a:gd name="connsiteX1" fmla="*/ 0 w 16716"/>
                  <a:gd name="connsiteY1" fmla="*/ 646223 h 654581"/>
                  <a:gd name="connsiteX2" fmla="*/ 0 w 16716"/>
                  <a:gd name="connsiteY2" fmla="*/ 8358 h 654581"/>
                  <a:gd name="connsiteX3" fmla="*/ 8358 w 16716"/>
                  <a:gd name="connsiteY3" fmla="*/ 0 h 654581"/>
                  <a:gd name="connsiteX4" fmla="*/ 16717 w 16716"/>
                  <a:gd name="connsiteY4" fmla="*/ 8358 h 654581"/>
                  <a:gd name="connsiteX5" fmla="*/ 16717 w 16716"/>
                  <a:gd name="connsiteY5" fmla="*/ 646223 h 654581"/>
                  <a:gd name="connsiteX6" fmla="*/ 8358 w 16716"/>
                  <a:gd name="connsiteY6" fmla="*/ 654582 h 654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716" h="654581">
                    <a:moveTo>
                      <a:pt x="8358" y="654582"/>
                    </a:moveTo>
                    <a:cubicBezTo>
                      <a:pt x="3740" y="654582"/>
                      <a:pt x="0" y="650841"/>
                      <a:pt x="0" y="646223"/>
                    </a:cubicBezTo>
                    <a:lnTo>
                      <a:pt x="0" y="8358"/>
                    </a:lnTo>
                    <a:cubicBezTo>
                      <a:pt x="0" y="3740"/>
                      <a:pt x="3740" y="0"/>
                      <a:pt x="8358" y="0"/>
                    </a:cubicBezTo>
                    <a:cubicBezTo>
                      <a:pt x="12976" y="0"/>
                      <a:pt x="16717" y="3740"/>
                      <a:pt x="16717" y="8358"/>
                    </a:cubicBezTo>
                    <a:lnTo>
                      <a:pt x="16717" y="646223"/>
                    </a:lnTo>
                    <a:cubicBezTo>
                      <a:pt x="16717" y="650841"/>
                      <a:pt x="12976" y="654582"/>
                      <a:pt x="8358" y="654582"/>
                    </a:cubicBezTo>
                    <a:close/>
                  </a:path>
                </a:pathLst>
              </a:custGeom>
              <a:solidFill>
                <a:srgbClr val="808080"/>
              </a:solidFill>
              <a:ln w="20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710" name="Forma Livre: Forma 709">
                <a:extLst>
                  <a:ext uri="{FF2B5EF4-FFF2-40B4-BE49-F238E27FC236}">
                    <a16:creationId xmlns:a16="http://schemas.microsoft.com/office/drawing/2014/main" id="{2492E207-7AFB-8791-8F4D-1A7FC80F0384}"/>
                  </a:ext>
                </a:extLst>
              </p:cNvPr>
              <p:cNvSpPr/>
              <p:nvPr/>
            </p:nvSpPr>
            <p:spPr>
              <a:xfrm>
                <a:off x="10274249" y="1666978"/>
                <a:ext cx="215519" cy="180957"/>
              </a:xfrm>
              <a:custGeom>
                <a:avLst/>
                <a:gdLst>
                  <a:gd name="connsiteX0" fmla="*/ 0 w 215519"/>
                  <a:gd name="connsiteY0" fmla="*/ 90479 h 180957"/>
                  <a:gd name="connsiteX1" fmla="*/ 215520 w 215519"/>
                  <a:gd name="connsiteY1" fmla="*/ 0 h 180957"/>
                  <a:gd name="connsiteX2" fmla="*/ 215520 w 215519"/>
                  <a:gd name="connsiteY2" fmla="*/ 180958 h 180957"/>
                  <a:gd name="connsiteX3" fmla="*/ 0 w 215519"/>
                  <a:gd name="connsiteY3" fmla="*/ 90479 h 180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5519" h="180957">
                    <a:moveTo>
                      <a:pt x="0" y="90479"/>
                    </a:moveTo>
                    <a:lnTo>
                      <a:pt x="215520" y="0"/>
                    </a:lnTo>
                    <a:lnTo>
                      <a:pt x="215520" y="180958"/>
                    </a:lnTo>
                    <a:lnTo>
                      <a:pt x="0" y="90479"/>
                    </a:lnTo>
                    <a:close/>
                  </a:path>
                </a:pathLst>
              </a:custGeom>
              <a:solidFill>
                <a:srgbClr val="ED1C24"/>
              </a:solidFill>
              <a:ln w="20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</p:grpSp>
      <p:grpSp>
        <p:nvGrpSpPr>
          <p:cNvPr id="116" name="Gráfico 4">
            <a:extLst>
              <a:ext uri="{FF2B5EF4-FFF2-40B4-BE49-F238E27FC236}">
                <a16:creationId xmlns:a16="http://schemas.microsoft.com/office/drawing/2014/main" id="{FE307F7D-19A4-DC4A-37F1-5A16F2A105BB}"/>
              </a:ext>
            </a:extLst>
          </p:cNvPr>
          <p:cNvGrpSpPr/>
          <p:nvPr/>
        </p:nvGrpSpPr>
        <p:grpSpPr>
          <a:xfrm flipH="1">
            <a:off x="11726615" y="194736"/>
            <a:ext cx="226788" cy="629302"/>
            <a:chOff x="5521385" y="20617"/>
            <a:chExt cx="318420" cy="883567"/>
          </a:xfrm>
        </p:grpSpPr>
        <p:sp>
          <p:nvSpPr>
            <p:cNvPr id="117" name="Forma Livre: Forma 116">
              <a:extLst>
                <a:ext uri="{FF2B5EF4-FFF2-40B4-BE49-F238E27FC236}">
                  <a16:creationId xmlns:a16="http://schemas.microsoft.com/office/drawing/2014/main" id="{2783C981-6F69-7D7C-0B79-7655F068F8FE}"/>
                </a:ext>
              </a:extLst>
            </p:cNvPr>
            <p:cNvSpPr/>
            <p:nvPr/>
          </p:nvSpPr>
          <p:spPr>
            <a:xfrm>
              <a:off x="5521385" y="217824"/>
              <a:ext cx="99413" cy="286659"/>
            </a:xfrm>
            <a:custGeom>
              <a:avLst/>
              <a:gdLst>
                <a:gd name="connsiteX0" fmla="*/ 60171 w 99413"/>
                <a:gd name="connsiteY0" fmla="*/ 0 h 286659"/>
                <a:gd name="connsiteX1" fmla="*/ 30708 w 99413"/>
                <a:gd name="connsiteY1" fmla="*/ 106078 h 286659"/>
                <a:gd name="connsiteX2" fmla="*/ 16133 w 99413"/>
                <a:gd name="connsiteY2" fmla="*/ 210412 h 286659"/>
                <a:gd name="connsiteX3" fmla="*/ 0 w 99413"/>
                <a:gd name="connsiteY3" fmla="*/ 248346 h 286659"/>
                <a:gd name="connsiteX4" fmla="*/ 2678 w 99413"/>
                <a:gd name="connsiteY4" fmla="*/ 273884 h 286659"/>
                <a:gd name="connsiteX5" fmla="*/ 10464 w 99413"/>
                <a:gd name="connsiteY5" fmla="*/ 286279 h 286659"/>
                <a:gd name="connsiteX6" fmla="*/ 17628 w 99413"/>
                <a:gd name="connsiteY6" fmla="*/ 282106 h 286659"/>
                <a:gd name="connsiteX7" fmla="*/ 24417 w 99413"/>
                <a:gd name="connsiteY7" fmla="*/ 246851 h 286659"/>
                <a:gd name="connsiteX8" fmla="*/ 28964 w 99413"/>
                <a:gd name="connsiteY8" fmla="*/ 251273 h 286659"/>
                <a:gd name="connsiteX9" fmla="*/ 37186 w 99413"/>
                <a:gd name="connsiteY9" fmla="*/ 266036 h 286659"/>
                <a:gd name="connsiteX10" fmla="*/ 38121 w 99413"/>
                <a:gd name="connsiteY10" fmla="*/ 239376 h 286659"/>
                <a:gd name="connsiteX11" fmla="*/ 34757 w 99413"/>
                <a:gd name="connsiteY11" fmla="*/ 214710 h 286659"/>
                <a:gd name="connsiteX12" fmla="*/ 34633 w 99413"/>
                <a:gd name="connsiteY12" fmla="*/ 214710 h 286659"/>
                <a:gd name="connsiteX13" fmla="*/ 61168 w 99413"/>
                <a:gd name="connsiteY13" fmla="*/ 115359 h 286659"/>
                <a:gd name="connsiteX14" fmla="*/ 99413 w 99413"/>
                <a:gd name="connsiteY14" fmla="*/ 10402 h 286659"/>
                <a:gd name="connsiteX15" fmla="*/ 65403 w 99413"/>
                <a:gd name="connsiteY15" fmla="*/ 997 h 286659"/>
                <a:gd name="connsiteX16" fmla="*/ 60171 w 99413"/>
                <a:gd name="connsiteY16" fmla="*/ 0 h 286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9413" h="286659">
                  <a:moveTo>
                    <a:pt x="60171" y="0"/>
                  </a:moveTo>
                  <a:lnTo>
                    <a:pt x="30708" y="106078"/>
                  </a:lnTo>
                  <a:lnTo>
                    <a:pt x="16133" y="210412"/>
                  </a:lnTo>
                  <a:lnTo>
                    <a:pt x="0" y="248346"/>
                  </a:lnTo>
                  <a:lnTo>
                    <a:pt x="2678" y="273884"/>
                  </a:lnTo>
                  <a:lnTo>
                    <a:pt x="10464" y="286279"/>
                  </a:lnTo>
                  <a:cubicBezTo>
                    <a:pt x="10464" y="286279"/>
                    <a:pt x="16257" y="288522"/>
                    <a:pt x="17628" y="282106"/>
                  </a:cubicBezTo>
                  <a:cubicBezTo>
                    <a:pt x="18998" y="275690"/>
                    <a:pt x="24417" y="246851"/>
                    <a:pt x="24417" y="246851"/>
                  </a:cubicBezTo>
                  <a:cubicBezTo>
                    <a:pt x="24417" y="246851"/>
                    <a:pt x="28840" y="245605"/>
                    <a:pt x="28964" y="251273"/>
                  </a:cubicBezTo>
                  <a:cubicBezTo>
                    <a:pt x="29089" y="256941"/>
                    <a:pt x="30708" y="265600"/>
                    <a:pt x="37186" y="266036"/>
                  </a:cubicBezTo>
                  <a:lnTo>
                    <a:pt x="38121" y="239376"/>
                  </a:lnTo>
                  <a:lnTo>
                    <a:pt x="34757" y="214710"/>
                  </a:lnTo>
                  <a:lnTo>
                    <a:pt x="34633" y="214710"/>
                  </a:lnTo>
                  <a:lnTo>
                    <a:pt x="61168" y="115359"/>
                  </a:lnTo>
                  <a:lnTo>
                    <a:pt x="99413" y="10402"/>
                  </a:lnTo>
                  <a:cubicBezTo>
                    <a:pt x="88326" y="6229"/>
                    <a:pt x="76927" y="2492"/>
                    <a:pt x="65403" y="997"/>
                  </a:cubicBezTo>
                  <a:cubicBezTo>
                    <a:pt x="63597" y="747"/>
                    <a:pt x="61915" y="436"/>
                    <a:pt x="60171" y="0"/>
                  </a:cubicBezTo>
                  <a:close/>
                </a:path>
              </a:pathLst>
            </a:custGeom>
            <a:solidFill>
              <a:srgbClr val="C39276"/>
            </a:solidFill>
            <a:ln w="6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8" name="Forma Livre: Forma 117">
              <a:extLst>
                <a:ext uri="{FF2B5EF4-FFF2-40B4-BE49-F238E27FC236}">
                  <a16:creationId xmlns:a16="http://schemas.microsoft.com/office/drawing/2014/main" id="{E290034E-17CD-B090-F53B-FD33F3B00707}"/>
                </a:ext>
              </a:extLst>
            </p:cNvPr>
            <p:cNvSpPr/>
            <p:nvPr/>
          </p:nvSpPr>
          <p:spPr>
            <a:xfrm>
              <a:off x="5521385" y="217824"/>
              <a:ext cx="99599" cy="276624"/>
            </a:xfrm>
            <a:custGeom>
              <a:avLst/>
              <a:gdLst>
                <a:gd name="connsiteX0" fmla="*/ 60171 w 99599"/>
                <a:gd name="connsiteY0" fmla="*/ 0 h 276624"/>
                <a:gd name="connsiteX1" fmla="*/ 30708 w 99599"/>
                <a:gd name="connsiteY1" fmla="*/ 106078 h 276624"/>
                <a:gd name="connsiteX2" fmla="*/ 16133 w 99599"/>
                <a:gd name="connsiteY2" fmla="*/ 210412 h 276624"/>
                <a:gd name="connsiteX3" fmla="*/ 0 w 99599"/>
                <a:gd name="connsiteY3" fmla="*/ 248346 h 276624"/>
                <a:gd name="connsiteX4" fmla="*/ 2678 w 99599"/>
                <a:gd name="connsiteY4" fmla="*/ 273884 h 276624"/>
                <a:gd name="connsiteX5" fmla="*/ 4423 w 99599"/>
                <a:gd name="connsiteY5" fmla="*/ 276625 h 276624"/>
                <a:gd name="connsiteX6" fmla="*/ 14264 w 99599"/>
                <a:gd name="connsiteY6" fmla="*/ 236012 h 276624"/>
                <a:gd name="connsiteX7" fmla="*/ 25476 w 99599"/>
                <a:gd name="connsiteY7" fmla="*/ 211595 h 276624"/>
                <a:gd name="connsiteX8" fmla="*/ 39616 w 99599"/>
                <a:gd name="connsiteY8" fmla="*/ 110064 h 276624"/>
                <a:gd name="connsiteX9" fmla="*/ 63223 w 99599"/>
                <a:gd name="connsiteY9" fmla="*/ 23109 h 276624"/>
                <a:gd name="connsiteX10" fmla="*/ 89883 w 99599"/>
                <a:gd name="connsiteY10" fmla="*/ 37809 h 276624"/>
                <a:gd name="connsiteX11" fmla="*/ 99600 w 99599"/>
                <a:gd name="connsiteY11" fmla="*/ 10527 h 276624"/>
                <a:gd name="connsiteX12" fmla="*/ 65403 w 99599"/>
                <a:gd name="connsiteY12" fmla="*/ 1059 h 276624"/>
                <a:gd name="connsiteX13" fmla="*/ 60171 w 99599"/>
                <a:gd name="connsiteY13" fmla="*/ 62 h 276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9599" h="276624">
                  <a:moveTo>
                    <a:pt x="60171" y="0"/>
                  </a:moveTo>
                  <a:lnTo>
                    <a:pt x="30708" y="106078"/>
                  </a:lnTo>
                  <a:lnTo>
                    <a:pt x="16133" y="210412"/>
                  </a:lnTo>
                  <a:lnTo>
                    <a:pt x="0" y="248346"/>
                  </a:lnTo>
                  <a:lnTo>
                    <a:pt x="2678" y="273884"/>
                  </a:lnTo>
                  <a:lnTo>
                    <a:pt x="4423" y="276625"/>
                  </a:lnTo>
                  <a:cubicBezTo>
                    <a:pt x="6167" y="262734"/>
                    <a:pt x="9592" y="249031"/>
                    <a:pt x="14264" y="236012"/>
                  </a:cubicBezTo>
                  <a:cubicBezTo>
                    <a:pt x="17316" y="227541"/>
                    <a:pt x="22424" y="220004"/>
                    <a:pt x="25476" y="211595"/>
                  </a:cubicBezTo>
                  <a:cubicBezTo>
                    <a:pt x="28653" y="202812"/>
                    <a:pt x="34321" y="131928"/>
                    <a:pt x="39616" y="110064"/>
                  </a:cubicBezTo>
                  <a:cubicBezTo>
                    <a:pt x="44474" y="90194"/>
                    <a:pt x="57056" y="42668"/>
                    <a:pt x="63223" y="23109"/>
                  </a:cubicBezTo>
                  <a:cubicBezTo>
                    <a:pt x="63223" y="23109"/>
                    <a:pt x="77300" y="33761"/>
                    <a:pt x="89883" y="37809"/>
                  </a:cubicBezTo>
                  <a:lnTo>
                    <a:pt x="99600" y="10527"/>
                  </a:lnTo>
                  <a:cubicBezTo>
                    <a:pt x="88450" y="6291"/>
                    <a:pt x="76989" y="2554"/>
                    <a:pt x="65403" y="1059"/>
                  </a:cubicBezTo>
                  <a:cubicBezTo>
                    <a:pt x="63597" y="810"/>
                    <a:pt x="61915" y="498"/>
                    <a:pt x="60171" y="62"/>
                  </a:cubicBezTo>
                  <a:close/>
                </a:path>
              </a:pathLst>
            </a:custGeom>
            <a:solidFill>
              <a:srgbClr val="000000"/>
            </a:solidFill>
            <a:ln w="6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9" name="Forma Livre: Forma 118">
              <a:extLst>
                <a:ext uri="{FF2B5EF4-FFF2-40B4-BE49-F238E27FC236}">
                  <a16:creationId xmlns:a16="http://schemas.microsoft.com/office/drawing/2014/main" id="{44D98994-079A-2EAA-4698-5D3D787B7E9A}"/>
                </a:ext>
              </a:extLst>
            </p:cNvPr>
            <p:cNvSpPr/>
            <p:nvPr/>
          </p:nvSpPr>
          <p:spPr>
            <a:xfrm>
              <a:off x="5720958" y="201192"/>
              <a:ext cx="83903" cy="313881"/>
            </a:xfrm>
            <a:custGeom>
              <a:avLst/>
              <a:gdLst>
                <a:gd name="connsiteX0" fmla="*/ 54129 w 83903"/>
                <a:gd name="connsiteY0" fmla="*/ 131741 h 313881"/>
                <a:gd name="connsiteX1" fmla="*/ 43914 w 83903"/>
                <a:gd name="connsiteY1" fmla="*/ 4734 h 313881"/>
                <a:gd name="connsiteX2" fmla="*/ 0 w 83903"/>
                <a:gd name="connsiteY2" fmla="*/ 0 h 313881"/>
                <a:gd name="connsiteX3" fmla="*/ 22673 w 83903"/>
                <a:gd name="connsiteY3" fmla="*/ 136226 h 313881"/>
                <a:gd name="connsiteX4" fmla="*/ 54254 w 83903"/>
                <a:gd name="connsiteY4" fmla="*/ 239501 h 313881"/>
                <a:gd name="connsiteX5" fmla="*/ 54129 w 83903"/>
                <a:gd name="connsiteY5" fmla="*/ 239501 h 313881"/>
                <a:gd name="connsiteX6" fmla="*/ 47402 w 83903"/>
                <a:gd name="connsiteY6" fmla="*/ 263482 h 313881"/>
                <a:gd name="connsiteX7" fmla="*/ 44599 w 83903"/>
                <a:gd name="connsiteY7" fmla="*/ 290017 h 313881"/>
                <a:gd name="connsiteX8" fmla="*/ 54814 w 83903"/>
                <a:gd name="connsiteY8" fmla="*/ 276500 h 313881"/>
                <a:gd name="connsiteX9" fmla="*/ 59922 w 83903"/>
                <a:gd name="connsiteY9" fmla="*/ 272763 h 313881"/>
                <a:gd name="connsiteX10" fmla="*/ 61791 w 83903"/>
                <a:gd name="connsiteY10" fmla="*/ 308641 h 313881"/>
                <a:gd name="connsiteX11" fmla="*/ 68269 w 83903"/>
                <a:gd name="connsiteY11" fmla="*/ 313749 h 313881"/>
                <a:gd name="connsiteX12" fmla="*/ 77674 w 83903"/>
                <a:gd name="connsiteY12" fmla="*/ 302537 h 313881"/>
                <a:gd name="connsiteX13" fmla="*/ 83903 w 83903"/>
                <a:gd name="connsiteY13" fmla="*/ 277621 h 313881"/>
                <a:gd name="connsiteX14" fmla="*/ 73127 w 83903"/>
                <a:gd name="connsiteY14" fmla="*/ 237819 h 313881"/>
                <a:gd name="connsiteX15" fmla="*/ 54129 w 83903"/>
                <a:gd name="connsiteY15" fmla="*/ 131679 h 31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3903" h="313881">
                  <a:moveTo>
                    <a:pt x="54129" y="131741"/>
                  </a:moveTo>
                  <a:lnTo>
                    <a:pt x="43914" y="4734"/>
                  </a:lnTo>
                  <a:lnTo>
                    <a:pt x="0" y="0"/>
                  </a:lnTo>
                  <a:lnTo>
                    <a:pt x="22673" y="136226"/>
                  </a:lnTo>
                  <a:lnTo>
                    <a:pt x="54254" y="239501"/>
                  </a:lnTo>
                  <a:lnTo>
                    <a:pt x="54129" y="239501"/>
                  </a:lnTo>
                  <a:lnTo>
                    <a:pt x="47402" y="263482"/>
                  </a:lnTo>
                  <a:lnTo>
                    <a:pt x="44599" y="290017"/>
                  </a:lnTo>
                  <a:cubicBezTo>
                    <a:pt x="51077" y="290453"/>
                    <a:pt x="53880" y="282106"/>
                    <a:pt x="54814" y="276500"/>
                  </a:cubicBezTo>
                  <a:cubicBezTo>
                    <a:pt x="55749" y="270894"/>
                    <a:pt x="59922" y="272763"/>
                    <a:pt x="59922" y="272763"/>
                  </a:cubicBezTo>
                  <a:cubicBezTo>
                    <a:pt x="59922" y="272763"/>
                    <a:pt x="61292" y="302101"/>
                    <a:pt x="61791" y="308641"/>
                  </a:cubicBezTo>
                  <a:cubicBezTo>
                    <a:pt x="62227" y="315182"/>
                    <a:pt x="68269" y="313749"/>
                    <a:pt x="68269" y="313749"/>
                  </a:cubicBezTo>
                  <a:lnTo>
                    <a:pt x="77674" y="302537"/>
                  </a:lnTo>
                  <a:lnTo>
                    <a:pt x="83903" y="277621"/>
                  </a:lnTo>
                  <a:lnTo>
                    <a:pt x="73127" y="237819"/>
                  </a:lnTo>
                  <a:lnTo>
                    <a:pt x="54129" y="131679"/>
                  </a:lnTo>
                  <a:close/>
                </a:path>
              </a:pathLst>
            </a:custGeom>
            <a:solidFill>
              <a:srgbClr val="C39276"/>
            </a:solidFill>
            <a:ln w="6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0" name="Forma Livre: Forma 119">
              <a:extLst>
                <a:ext uri="{FF2B5EF4-FFF2-40B4-BE49-F238E27FC236}">
                  <a16:creationId xmlns:a16="http://schemas.microsoft.com/office/drawing/2014/main" id="{76D83212-89F2-01E0-5B6C-B45AFDD249ED}"/>
                </a:ext>
              </a:extLst>
            </p:cNvPr>
            <p:cNvSpPr/>
            <p:nvPr/>
          </p:nvSpPr>
          <p:spPr>
            <a:xfrm>
              <a:off x="5720896" y="201130"/>
              <a:ext cx="59672" cy="290040"/>
            </a:xfrm>
            <a:custGeom>
              <a:avLst/>
              <a:gdLst>
                <a:gd name="connsiteX0" fmla="*/ 28217 w 59672"/>
                <a:gd name="connsiteY0" fmla="*/ 51762 h 290040"/>
                <a:gd name="connsiteX1" fmla="*/ 46405 w 59672"/>
                <a:gd name="connsiteY1" fmla="*/ 39055 h 290040"/>
                <a:gd name="connsiteX2" fmla="*/ 43914 w 59672"/>
                <a:gd name="connsiteY2" fmla="*/ 4734 h 290040"/>
                <a:gd name="connsiteX3" fmla="*/ 0 w 59672"/>
                <a:gd name="connsiteY3" fmla="*/ 0 h 290040"/>
                <a:gd name="connsiteX4" fmla="*/ 22673 w 59672"/>
                <a:gd name="connsiteY4" fmla="*/ 136226 h 290040"/>
                <a:gd name="connsiteX5" fmla="*/ 54253 w 59672"/>
                <a:gd name="connsiteY5" fmla="*/ 239501 h 290040"/>
                <a:gd name="connsiteX6" fmla="*/ 54129 w 59672"/>
                <a:gd name="connsiteY6" fmla="*/ 239501 h 290040"/>
                <a:gd name="connsiteX7" fmla="*/ 47402 w 59672"/>
                <a:gd name="connsiteY7" fmla="*/ 263482 h 290040"/>
                <a:gd name="connsiteX8" fmla="*/ 44599 w 59672"/>
                <a:gd name="connsiteY8" fmla="*/ 290017 h 290040"/>
                <a:gd name="connsiteX9" fmla="*/ 48523 w 59672"/>
                <a:gd name="connsiteY9" fmla="*/ 289082 h 290040"/>
                <a:gd name="connsiteX10" fmla="*/ 59672 w 59672"/>
                <a:gd name="connsiteY10" fmla="*/ 241494 h 290040"/>
                <a:gd name="connsiteX11" fmla="*/ 35318 w 59672"/>
                <a:gd name="connsiteY11" fmla="*/ 136786 h 290040"/>
                <a:gd name="connsiteX12" fmla="*/ 28217 w 59672"/>
                <a:gd name="connsiteY12" fmla="*/ 51824 h 290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672" h="290040">
                  <a:moveTo>
                    <a:pt x="28217" y="51762"/>
                  </a:moveTo>
                  <a:cubicBezTo>
                    <a:pt x="28217" y="50952"/>
                    <a:pt x="46405" y="39055"/>
                    <a:pt x="46405" y="39055"/>
                  </a:cubicBezTo>
                  <a:lnTo>
                    <a:pt x="43914" y="4734"/>
                  </a:lnTo>
                  <a:lnTo>
                    <a:pt x="0" y="0"/>
                  </a:lnTo>
                  <a:lnTo>
                    <a:pt x="22673" y="136226"/>
                  </a:lnTo>
                  <a:lnTo>
                    <a:pt x="54253" y="239501"/>
                  </a:lnTo>
                  <a:lnTo>
                    <a:pt x="54129" y="239501"/>
                  </a:lnTo>
                  <a:lnTo>
                    <a:pt x="47402" y="263482"/>
                  </a:lnTo>
                  <a:lnTo>
                    <a:pt x="44599" y="290017"/>
                  </a:lnTo>
                  <a:cubicBezTo>
                    <a:pt x="46094" y="290141"/>
                    <a:pt x="47402" y="289768"/>
                    <a:pt x="48523" y="289082"/>
                  </a:cubicBezTo>
                  <a:cubicBezTo>
                    <a:pt x="48523" y="289082"/>
                    <a:pt x="57741" y="248906"/>
                    <a:pt x="59672" y="241494"/>
                  </a:cubicBezTo>
                  <a:lnTo>
                    <a:pt x="35318" y="136786"/>
                  </a:lnTo>
                  <a:cubicBezTo>
                    <a:pt x="30646" y="111061"/>
                    <a:pt x="29338" y="71134"/>
                    <a:pt x="28217" y="51824"/>
                  </a:cubicBezTo>
                  <a:close/>
                </a:path>
              </a:pathLst>
            </a:custGeom>
            <a:solidFill>
              <a:srgbClr val="000000"/>
            </a:solidFill>
            <a:ln w="6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1" name="Forma Livre: Forma 120">
              <a:extLst>
                <a:ext uri="{FF2B5EF4-FFF2-40B4-BE49-F238E27FC236}">
                  <a16:creationId xmlns:a16="http://schemas.microsoft.com/office/drawing/2014/main" id="{35A1F866-F9F1-5E34-3877-8B3BBDBB88F4}"/>
                </a:ext>
              </a:extLst>
            </p:cNvPr>
            <p:cNvSpPr/>
            <p:nvPr/>
          </p:nvSpPr>
          <p:spPr>
            <a:xfrm>
              <a:off x="5618992" y="20617"/>
              <a:ext cx="111061" cy="209290"/>
            </a:xfrm>
            <a:custGeom>
              <a:avLst/>
              <a:gdLst>
                <a:gd name="connsiteX0" fmla="*/ 69639 w 111061"/>
                <a:gd name="connsiteY0" fmla="*/ 0 h 209290"/>
                <a:gd name="connsiteX1" fmla="*/ 44786 w 111061"/>
                <a:gd name="connsiteY1" fmla="*/ 0 h 209290"/>
                <a:gd name="connsiteX2" fmla="*/ 3301 w 111061"/>
                <a:gd name="connsiteY2" fmla="*/ 41547 h 209290"/>
                <a:gd name="connsiteX3" fmla="*/ 0 w 111061"/>
                <a:gd name="connsiteY3" fmla="*/ 179703 h 209290"/>
                <a:gd name="connsiteX4" fmla="*/ 29525 w 111061"/>
                <a:gd name="connsiteY4" fmla="*/ 209290 h 209290"/>
                <a:gd name="connsiteX5" fmla="*/ 81536 w 111061"/>
                <a:gd name="connsiteY5" fmla="*/ 209290 h 209290"/>
                <a:gd name="connsiteX6" fmla="*/ 111061 w 111061"/>
                <a:gd name="connsiteY6" fmla="*/ 179703 h 209290"/>
                <a:gd name="connsiteX7" fmla="*/ 111061 w 111061"/>
                <a:gd name="connsiteY7" fmla="*/ 41609 h 209290"/>
                <a:gd name="connsiteX8" fmla="*/ 69577 w 111061"/>
                <a:gd name="connsiteY8" fmla="*/ 62 h 209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1061" h="209290">
                  <a:moveTo>
                    <a:pt x="69639" y="0"/>
                  </a:moveTo>
                  <a:lnTo>
                    <a:pt x="44786" y="0"/>
                  </a:lnTo>
                  <a:cubicBezTo>
                    <a:pt x="21863" y="0"/>
                    <a:pt x="3301" y="18624"/>
                    <a:pt x="3301" y="41547"/>
                  </a:cubicBezTo>
                  <a:lnTo>
                    <a:pt x="0" y="179703"/>
                  </a:lnTo>
                  <a:cubicBezTo>
                    <a:pt x="0" y="196023"/>
                    <a:pt x="13205" y="209290"/>
                    <a:pt x="29525" y="209290"/>
                  </a:cubicBezTo>
                  <a:lnTo>
                    <a:pt x="81536" y="209290"/>
                  </a:lnTo>
                  <a:cubicBezTo>
                    <a:pt x="97856" y="209290"/>
                    <a:pt x="111061" y="196023"/>
                    <a:pt x="111061" y="179703"/>
                  </a:cubicBezTo>
                  <a:lnTo>
                    <a:pt x="111061" y="41609"/>
                  </a:lnTo>
                  <a:cubicBezTo>
                    <a:pt x="111061" y="18624"/>
                    <a:pt x="92499" y="62"/>
                    <a:pt x="69577" y="62"/>
                  </a:cubicBezTo>
                  <a:close/>
                </a:path>
              </a:pathLst>
            </a:custGeom>
            <a:solidFill>
              <a:srgbClr val="623E3B"/>
            </a:solidFill>
            <a:ln w="6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2" name="Forma Livre: Forma 121">
              <a:extLst>
                <a:ext uri="{FF2B5EF4-FFF2-40B4-BE49-F238E27FC236}">
                  <a16:creationId xmlns:a16="http://schemas.microsoft.com/office/drawing/2014/main" id="{453B553F-F517-EEF3-5299-191F0E31EDDE}"/>
                </a:ext>
              </a:extLst>
            </p:cNvPr>
            <p:cNvSpPr/>
            <p:nvPr/>
          </p:nvSpPr>
          <p:spPr>
            <a:xfrm>
              <a:off x="5609524" y="171107"/>
              <a:ext cx="15883" cy="14264"/>
            </a:xfrm>
            <a:custGeom>
              <a:avLst/>
              <a:gdLst>
                <a:gd name="connsiteX0" fmla="*/ 996 w 15883"/>
                <a:gd name="connsiteY0" fmla="*/ 14264 h 14264"/>
                <a:gd name="connsiteX1" fmla="*/ 15884 w 15883"/>
                <a:gd name="connsiteY1" fmla="*/ 0 h 14264"/>
                <a:gd name="connsiteX2" fmla="*/ 0 w 15883"/>
                <a:gd name="connsiteY2" fmla="*/ 0 h 14264"/>
                <a:gd name="connsiteX3" fmla="*/ 996 w 15883"/>
                <a:gd name="connsiteY3" fmla="*/ 14264 h 1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83" h="14264">
                  <a:moveTo>
                    <a:pt x="996" y="14264"/>
                  </a:moveTo>
                  <a:cubicBezTo>
                    <a:pt x="5045" y="8658"/>
                    <a:pt x="10153" y="3862"/>
                    <a:pt x="15884" y="0"/>
                  </a:cubicBezTo>
                  <a:lnTo>
                    <a:pt x="0" y="0"/>
                  </a:lnTo>
                  <a:lnTo>
                    <a:pt x="996" y="14264"/>
                  </a:lnTo>
                  <a:close/>
                </a:path>
              </a:pathLst>
            </a:custGeom>
            <a:solidFill>
              <a:srgbClr val="507E50"/>
            </a:solidFill>
            <a:ln w="6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3" name="Forma Livre: Forma 122">
              <a:extLst>
                <a:ext uri="{FF2B5EF4-FFF2-40B4-BE49-F238E27FC236}">
                  <a16:creationId xmlns:a16="http://schemas.microsoft.com/office/drawing/2014/main" id="{DDD49F6B-725E-4D7D-1AD1-DAF145E0F300}"/>
                </a:ext>
              </a:extLst>
            </p:cNvPr>
            <p:cNvSpPr/>
            <p:nvPr/>
          </p:nvSpPr>
          <p:spPr>
            <a:xfrm>
              <a:off x="5551408" y="565956"/>
              <a:ext cx="111123" cy="295373"/>
            </a:xfrm>
            <a:custGeom>
              <a:avLst/>
              <a:gdLst>
                <a:gd name="connsiteX0" fmla="*/ 54440 w 111123"/>
                <a:gd name="connsiteY0" fmla="*/ 109068 h 295373"/>
                <a:gd name="connsiteX1" fmla="*/ 0 w 111123"/>
                <a:gd name="connsiteY1" fmla="*/ 289269 h 295373"/>
                <a:gd name="connsiteX2" fmla="*/ 25040 w 111123"/>
                <a:gd name="connsiteY2" fmla="*/ 295374 h 295373"/>
                <a:gd name="connsiteX3" fmla="*/ 102901 w 111123"/>
                <a:gd name="connsiteY3" fmla="*/ 109255 h 295373"/>
                <a:gd name="connsiteX4" fmla="*/ 111123 w 111123"/>
                <a:gd name="connsiteY4" fmla="*/ 0 h 295373"/>
                <a:gd name="connsiteX5" fmla="*/ 44910 w 111123"/>
                <a:gd name="connsiteY5" fmla="*/ 0 h 295373"/>
                <a:gd name="connsiteX6" fmla="*/ 54440 w 111123"/>
                <a:gd name="connsiteY6" fmla="*/ 109068 h 29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123" h="295373">
                  <a:moveTo>
                    <a:pt x="54440" y="109068"/>
                  </a:moveTo>
                  <a:lnTo>
                    <a:pt x="0" y="289269"/>
                  </a:lnTo>
                  <a:lnTo>
                    <a:pt x="25040" y="295374"/>
                  </a:lnTo>
                  <a:lnTo>
                    <a:pt x="102901" y="109255"/>
                  </a:lnTo>
                  <a:lnTo>
                    <a:pt x="111123" y="0"/>
                  </a:lnTo>
                  <a:lnTo>
                    <a:pt x="44910" y="0"/>
                  </a:lnTo>
                  <a:lnTo>
                    <a:pt x="54440" y="109068"/>
                  </a:lnTo>
                  <a:close/>
                </a:path>
              </a:pathLst>
            </a:custGeom>
            <a:solidFill>
              <a:srgbClr val="C39276"/>
            </a:solidFill>
            <a:ln w="6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4" name="Forma Livre: Forma 123">
              <a:extLst>
                <a:ext uri="{FF2B5EF4-FFF2-40B4-BE49-F238E27FC236}">
                  <a16:creationId xmlns:a16="http://schemas.microsoft.com/office/drawing/2014/main" id="{EA2BF13F-F4BC-CF1F-04BE-8EDB632BB5A6}"/>
                </a:ext>
              </a:extLst>
            </p:cNvPr>
            <p:cNvSpPr/>
            <p:nvPr/>
          </p:nvSpPr>
          <p:spPr>
            <a:xfrm>
              <a:off x="5551471" y="565893"/>
              <a:ext cx="111123" cy="290328"/>
            </a:xfrm>
            <a:custGeom>
              <a:avLst/>
              <a:gdLst>
                <a:gd name="connsiteX0" fmla="*/ 54378 w 111123"/>
                <a:gd name="connsiteY0" fmla="*/ 109130 h 290328"/>
                <a:gd name="connsiteX1" fmla="*/ 0 w 111123"/>
                <a:gd name="connsiteY1" fmla="*/ 289332 h 290328"/>
                <a:gd name="connsiteX2" fmla="*/ 4173 w 111123"/>
                <a:gd name="connsiteY2" fmla="*/ 290328 h 290328"/>
                <a:gd name="connsiteX3" fmla="*/ 66524 w 111123"/>
                <a:gd name="connsiteY3" fmla="*/ 105953 h 290328"/>
                <a:gd name="connsiteX4" fmla="*/ 69826 w 111123"/>
                <a:gd name="connsiteY4" fmla="*/ 13018 h 290328"/>
                <a:gd name="connsiteX5" fmla="*/ 111123 w 111123"/>
                <a:gd name="connsiteY5" fmla="*/ 0 h 290328"/>
                <a:gd name="connsiteX6" fmla="*/ 44910 w 111123"/>
                <a:gd name="connsiteY6" fmla="*/ 0 h 290328"/>
                <a:gd name="connsiteX7" fmla="*/ 54378 w 111123"/>
                <a:gd name="connsiteY7" fmla="*/ 109068 h 290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1123" h="290328">
                  <a:moveTo>
                    <a:pt x="54378" y="109130"/>
                  </a:moveTo>
                  <a:lnTo>
                    <a:pt x="0" y="289332"/>
                  </a:lnTo>
                  <a:lnTo>
                    <a:pt x="4173" y="290328"/>
                  </a:lnTo>
                  <a:cubicBezTo>
                    <a:pt x="10028" y="277933"/>
                    <a:pt x="66524" y="105953"/>
                    <a:pt x="66524" y="105953"/>
                  </a:cubicBezTo>
                  <a:cubicBezTo>
                    <a:pt x="66524" y="105953"/>
                    <a:pt x="69452" y="11773"/>
                    <a:pt x="69826" y="13018"/>
                  </a:cubicBezTo>
                  <a:lnTo>
                    <a:pt x="111123" y="0"/>
                  </a:lnTo>
                  <a:lnTo>
                    <a:pt x="44910" y="0"/>
                  </a:lnTo>
                  <a:lnTo>
                    <a:pt x="54378" y="109068"/>
                  </a:lnTo>
                  <a:close/>
                </a:path>
              </a:pathLst>
            </a:custGeom>
            <a:solidFill>
              <a:srgbClr val="000000"/>
            </a:solidFill>
            <a:ln w="6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5" name="Forma Livre: Forma 124">
              <a:extLst>
                <a:ext uri="{FF2B5EF4-FFF2-40B4-BE49-F238E27FC236}">
                  <a16:creationId xmlns:a16="http://schemas.microsoft.com/office/drawing/2014/main" id="{451ED9A8-695E-AE9C-D793-9DACF52B24A0}"/>
                </a:ext>
              </a:extLst>
            </p:cNvPr>
            <p:cNvSpPr/>
            <p:nvPr/>
          </p:nvSpPr>
          <p:spPr>
            <a:xfrm>
              <a:off x="5688195" y="565956"/>
              <a:ext cx="81099" cy="305339"/>
            </a:xfrm>
            <a:custGeom>
              <a:avLst/>
              <a:gdLst>
                <a:gd name="connsiteX0" fmla="*/ 0 w 81099"/>
                <a:gd name="connsiteY0" fmla="*/ 0 h 305339"/>
                <a:gd name="connsiteX1" fmla="*/ 36376 w 81099"/>
                <a:gd name="connsiteY1" fmla="*/ 105953 h 305339"/>
                <a:gd name="connsiteX2" fmla="*/ 49644 w 81099"/>
                <a:gd name="connsiteY2" fmla="*/ 305340 h 305339"/>
                <a:gd name="connsiteX3" fmla="*/ 76117 w 81099"/>
                <a:gd name="connsiteY3" fmla="*/ 301976 h 305339"/>
                <a:gd name="connsiteX4" fmla="*/ 81100 w 81099"/>
                <a:gd name="connsiteY4" fmla="*/ 106763 h 305339"/>
                <a:gd name="connsiteX5" fmla="*/ 66151 w 81099"/>
                <a:gd name="connsiteY5" fmla="*/ 0 h 305339"/>
                <a:gd name="connsiteX6" fmla="*/ 0 w 81099"/>
                <a:gd name="connsiteY6" fmla="*/ 0 h 305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099" h="305339">
                  <a:moveTo>
                    <a:pt x="0" y="0"/>
                  </a:moveTo>
                  <a:lnTo>
                    <a:pt x="36376" y="105953"/>
                  </a:lnTo>
                  <a:lnTo>
                    <a:pt x="49644" y="305340"/>
                  </a:lnTo>
                  <a:lnTo>
                    <a:pt x="76117" y="301976"/>
                  </a:lnTo>
                  <a:lnTo>
                    <a:pt x="81100" y="106763"/>
                  </a:lnTo>
                  <a:lnTo>
                    <a:pt x="6615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39276"/>
            </a:solidFill>
            <a:ln w="6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6" name="Forma Livre: Forma 125">
              <a:extLst>
                <a:ext uri="{FF2B5EF4-FFF2-40B4-BE49-F238E27FC236}">
                  <a16:creationId xmlns:a16="http://schemas.microsoft.com/office/drawing/2014/main" id="{C1E2093B-E394-7F83-922C-BF137CC66D3E}"/>
                </a:ext>
              </a:extLst>
            </p:cNvPr>
            <p:cNvSpPr/>
            <p:nvPr/>
          </p:nvSpPr>
          <p:spPr>
            <a:xfrm>
              <a:off x="5567354" y="154164"/>
              <a:ext cx="208729" cy="411666"/>
            </a:xfrm>
            <a:custGeom>
              <a:avLst/>
              <a:gdLst>
                <a:gd name="connsiteX0" fmla="*/ 196895 w 208729"/>
                <a:gd name="connsiteY0" fmla="*/ 42606 h 411666"/>
                <a:gd name="connsiteX1" fmla="*/ 196957 w 208729"/>
                <a:gd name="connsiteY1" fmla="*/ 42606 h 411666"/>
                <a:gd name="connsiteX2" fmla="*/ 193968 w 208729"/>
                <a:gd name="connsiteY2" fmla="*/ 35754 h 411666"/>
                <a:gd name="connsiteX3" fmla="*/ 171294 w 208729"/>
                <a:gd name="connsiteY3" fmla="*/ 17129 h 411666"/>
                <a:gd name="connsiteX4" fmla="*/ 125138 w 208729"/>
                <a:gd name="connsiteY4" fmla="*/ 934 h 411666"/>
                <a:gd name="connsiteX5" fmla="*/ 108258 w 208729"/>
                <a:gd name="connsiteY5" fmla="*/ 6416 h 411666"/>
                <a:gd name="connsiteX6" fmla="*/ 90256 w 208729"/>
                <a:gd name="connsiteY6" fmla="*/ 0 h 411666"/>
                <a:gd name="connsiteX7" fmla="*/ 42232 w 208729"/>
                <a:gd name="connsiteY7" fmla="*/ 16880 h 411666"/>
                <a:gd name="connsiteX8" fmla="*/ 16693 w 208729"/>
                <a:gd name="connsiteY8" fmla="*/ 39989 h 411666"/>
                <a:gd name="connsiteX9" fmla="*/ 0 w 208729"/>
                <a:gd name="connsiteY9" fmla="*/ 72006 h 411666"/>
                <a:gd name="connsiteX10" fmla="*/ 47900 w 208729"/>
                <a:gd name="connsiteY10" fmla="*/ 99911 h 411666"/>
                <a:gd name="connsiteX11" fmla="*/ 55250 w 208729"/>
                <a:gd name="connsiteY11" fmla="*/ 206487 h 411666"/>
                <a:gd name="connsiteX12" fmla="*/ 31144 w 208729"/>
                <a:gd name="connsiteY12" fmla="*/ 271206 h 411666"/>
                <a:gd name="connsiteX13" fmla="*/ 26286 w 208729"/>
                <a:gd name="connsiteY13" fmla="*/ 324026 h 411666"/>
                <a:gd name="connsiteX14" fmla="*/ 28964 w 208729"/>
                <a:gd name="connsiteY14" fmla="*/ 411667 h 411666"/>
                <a:gd name="connsiteX15" fmla="*/ 187863 w 208729"/>
                <a:gd name="connsiteY15" fmla="*/ 411667 h 411666"/>
                <a:gd name="connsiteX16" fmla="*/ 181260 w 208729"/>
                <a:gd name="connsiteY16" fmla="*/ 314932 h 411666"/>
                <a:gd name="connsiteX17" fmla="*/ 178208 w 208729"/>
                <a:gd name="connsiteY17" fmla="*/ 269773 h 411666"/>
                <a:gd name="connsiteX18" fmla="*/ 161577 w 208729"/>
                <a:gd name="connsiteY18" fmla="*/ 206425 h 411666"/>
                <a:gd name="connsiteX19" fmla="*/ 165314 w 208729"/>
                <a:gd name="connsiteY19" fmla="*/ 133547 h 411666"/>
                <a:gd name="connsiteX20" fmla="*/ 177398 w 208729"/>
                <a:gd name="connsiteY20" fmla="*/ 110999 h 411666"/>
                <a:gd name="connsiteX21" fmla="*/ 177398 w 208729"/>
                <a:gd name="connsiteY21" fmla="*/ 109192 h 411666"/>
                <a:gd name="connsiteX22" fmla="*/ 175717 w 208729"/>
                <a:gd name="connsiteY22" fmla="*/ 93184 h 411666"/>
                <a:gd name="connsiteX23" fmla="*/ 208730 w 208729"/>
                <a:gd name="connsiteY23" fmla="*/ 74311 h 411666"/>
                <a:gd name="connsiteX24" fmla="*/ 196957 w 208729"/>
                <a:gd name="connsiteY24" fmla="*/ 42481 h 411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08729" h="411666">
                  <a:moveTo>
                    <a:pt x="196895" y="42606"/>
                  </a:moveTo>
                  <a:lnTo>
                    <a:pt x="196957" y="42606"/>
                  </a:lnTo>
                  <a:lnTo>
                    <a:pt x="193968" y="35754"/>
                  </a:lnTo>
                  <a:cubicBezTo>
                    <a:pt x="190479" y="29463"/>
                    <a:pt x="183627" y="20618"/>
                    <a:pt x="171294" y="17129"/>
                  </a:cubicBezTo>
                  <a:lnTo>
                    <a:pt x="125138" y="934"/>
                  </a:lnTo>
                  <a:cubicBezTo>
                    <a:pt x="120840" y="4298"/>
                    <a:pt x="115234" y="6416"/>
                    <a:pt x="108258" y="6416"/>
                  </a:cubicBezTo>
                  <a:cubicBezTo>
                    <a:pt x="100659" y="6416"/>
                    <a:pt x="94679" y="3924"/>
                    <a:pt x="90256" y="0"/>
                  </a:cubicBezTo>
                  <a:lnTo>
                    <a:pt x="42232" y="16880"/>
                  </a:lnTo>
                  <a:cubicBezTo>
                    <a:pt x="26099" y="21116"/>
                    <a:pt x="18998" y="34383"/>
                    <a:pt x="16693" y="39989"/>
                  </a:cubicBezTo>
                  <a:lnTo>
                    <a:pt x="0" y="72006"/>
                  </a:lnTo>
                  <a:cubicBezTo>
                    <a:pt x="2616" y="72878"/>
                    <a:pt x="35006" y="92187"/>
                    <a:pt x="47900" y="99911"/>
                  </a:cubicBezTo>
                  <a:lnTo>
                    <a:pt x="55250" y="206487"/>
                  </a:lnTo>
                  <a:lnTo>
                    <a:pt x="31144" y="271206"/>
                  </a:lnTo>
                  <a:cubicBezTo>
                    <a:pt x="27532" y="282916"/>
                    <a:pt x="25850" y="311756"/>
                    <a:pt x="26286" y="324026"/>
                  </a:cubicBezTo>
                  <a:lnTo>
                    <a:pt x="28964" y="411667"/>
                  </a:lnTo>
                  <a:lnTo>
                    <a:pt x="187863" y="411667"/>
                  </a:lnTo>
                  <a:lnTo>
                    <a:pt x="181260" y="314932"/>
                  </a:lnTo>
                  <a:cubicBezTo>
                    <a:pt x="181260" y="305340"/>
                    <a:pt x="180202" y="279179"/>
                    <a:pt x="178208" y="269773"/>
                  </a:cubicBezTo>
                  <a:lnTo>
                    <a:pt x="161577" y="206425"/>
                  </a:lnTo>
                  <a:lnTo>
                    <a:pt x="165314" y="133547"/>
                  </a:lnTo>
                  <a:cubicBezTo>
                    <a:pt x="172540" y="129125"/>
                    <a:pt x="177398" y="120653"/>
                    <a:pt x="177398" y="110999"/>
                  </a:cubicBezTo>
                  <a:lnTo>
                    <a:pt x="177398" y="109192"/>
                  </a:lnTo>
                  <a:cubicBezTo>
                    <a:pt x="177398" y="109192"/>
                    <a:pt x="176900" y="102341"/>
                    <a:pt x="175717" y="93184"/>
                  </a:cubicBezTo>
                  <a:cubicBezTo>
                    <a:pt x="189358" y="85149"/>
                    <a:pt x="206737" y="74933"/>
                    <a:pt x="208730" y="74311"/>
                  </a:cubicBezTo>
                  <a:lnTo>
                    <a:pt x="196957" y="42481"/>
                  </a:lnTo>
                  <a:close/>
                </a:path>
              </a:pathLst>
            </a:custGeom>
            <a:solidFill>
              <a:srgbClr val="DC5149"/>
            </a:solidFill>
            <a:ln w="6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7" name="Forma Livre: Forma 126">
              <a:extLst>
                <a:ext uri="{FF2B5EF4-FFF2-40B4-BE49-F238E27FC236}">
                  <a16:creationId xmlns:a16="http://schemas.microsoft.com/office/drawing/2014/main" id="{460D62B2-2C2A-C7DC-6D42-2C8448C16231}"/>
                </a:ext>
              </a:extLst>
            </p:cNvPr>
            <p:cNvSpPr/>
            <p:nvPr/>
          </p:nvSpPr>
          <p:spPr>
            <a:xfrm>
              <a:off x="5567354" y="147749"/>
              <a:ext cx="108819" cy="87391"/>
            </a:xfrm>
            <a:custGeom>
              <a:avLst/>
              <a:gdLst>
                <a:gd name="connsiteX0" fmla="*/ 42232 w 108819"/>
                <a:gd name="connsiteY0" fmla="*/ 23296 h 87391"/>
                <a:gd name="connsiteX1" fmla="*/ 16693 w 108819"/>
                <a:gd name="connsiteY1" fmla="*/ 46405 h 87391"/>
                <a:gd name="connsiteX2" fmla="*/ 0 w 108819"/>
                <a:gd name="connsiteY2" fmla="*/ 78422 h 87391"/>
                <a:gd name="connsiteX3" fmla="*/ 16008 w 108819"/>
                <a:gd name="connsiteY3" fmla="*/ 87391 h 87391"/>
                <a:gd name="connsiteX4" fmla="*/ 37436 w 108819"/>
                <a:gd name="connsiteY4" fmla="*/ 43664 h 87391"/>
                <a:gd name="connsiteX5" fmla="*/ 85024 w 108819"/>
                <a:gd name="connsiteY5" fmla="*/ 14077 h 87391"/>
                <a:gd name="connsiteX6" fmla="*/ 108818 w 108819"/>
                <a:gd name="connsiteY6" fmla="*/ 436 h 87391"/>
                <a:gd name="connsiteX7" fmla="*/ 108818 w 108819"/>
                <a:gd name="connsiteY7" fmla="*/ 187 h 87391"/>
                <a:gd name="connsiteX8" fmla="*/ 108320 w 108819"/>
                <a:gd name="connsiteY8" fmla="*/ 0 h 87391"/>
                <a:gd name="connsiteX9" fmla="*/ 42107 w 108819"/>
                <a:gd name="connsiteY9" fmla="*/ 23234 h 87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8819" h="87391">
                  <a:moveTo>
                    <a:pt x="42232" y="23296"/>
                  </a:moveTo>
                  <a:cubicBezTo>
                    <a:pt x="26099" y="27532"/>
                    <a:pt x="18998" y="40799"/>
                    <a:pt x="16693" y="46405"/>
                  </a:cubicBezTo>
                  <a:lnTo>
                    <a:pt x="0" y="78422"/>
                  </a:lnTo>
                  <a:cubicBezTo>
                    <a:pt x="1121" y="78795"/>
                    <a:pt x="7786" y="82595"/>
                    <a:pt x="16008" y="87391"/>
                  </a:cubicBezTo>
                  <a:cubicBezTo>
                    <a:pt x="21926" y="73003"/>
                    <a:pt x="34446" y="49644"/>
                    <a:pt x="37436" y="43664"/>
                  </a:cubicBezTo>
                  <a:cubicBezTo>
                    <a:pt x="46530" y="25538"/>
                    <a:pt x="69764" y="20618"/>
                    <a:pt x="85024" y="14077"/>
                  </a:cubicBezTo>
                  <a:cubicBezTo>
                    <a:pt x="85149" y="13641"/>
                    <a:pt x="109005" y="1682"/>
                    <a:pt x="108818" y="436"/>
                  </a:cubicBezTo>
                  <a:cubicBezTo>
                    <a:pt x="108818" y="311"/>
                    <a:pt x="108818" y="249"/>
                    <a:pt x="108818" y="187"/>
                  </a:cubicBezTo>
                  <a:lnTo>
                    <a:pt x="108320" y="0"/>
                  </a:lnTo>
                  <a:lnTo>
                    <a:pt x="42107" y="23234"/>
                  </a:lnTo>
                  <a:close/>
                </a:path>
              </a:pathLst>
            </a:custGeom>
            <a:solidFill>
              <a:srgbClr val="000000"/>
            </a:solidFill>
            <a:ln w="6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8" name="Forma Livre: Forma 127">
              <a:extLst>
                <a:ext uri="{FF2B5EF4-FFF2-40B4-BE49-F238E27FC236}">
                  <a16:creationId xmlns:a16="http://schemas.microsoft.com/office/drawing/2014/main" id="{937D541D-DDC5-F478-25EB-A524749413AB}"/>
                </a:ext>
              </a:extLst>
            </p:cNvPr>
            <p:cNvSpPr/>
            <p:nvPr/>
          </p:nvSpPr>
          <p:spPr>
            <a:xfrm>
              <a:off x="5640419" y="63783"/>
              <a:ext cx="77798" cy="86083"/>
            </a:xfrm>
            <a:custGeom>
              <a:avLst/>
              <a:gdLst>
                <a:gd name="connsiteX0" fmla="*/ 62 w 77798"/>
                <a:gd name="connsiteY0" fmla="*/ 47090 h 86083"/>
                <a:gd name="connsiteX1" fmla="*/ 38931 w 77798"/>
                <a:gd name="connsiteY1" fmla="*/ 86083 h 86083"/>
                <a:gd name="connsiteX2" fmla="*/ 77799 w 77798"/>
                <a:gd name="connsiteY2" fmla="*/ 47090 h 86083"/>
                <a:gd name="connsiteX3" fmla="*/ 77799 w 77798"/>
                <a:gd name="connsiteY3" fmla="*/ 0 h 86083"/>
                <a:gd name="connsiteX4" fmla="*/ 0 w 77798"/>
                <a:gd name="connsiteY4" fmla="*/ 0 h 86083"/>
                <a:gd name="connsiteX5" fmla="*/ 0 w 77798"/>
                <a:gd name="connsiteY5" fmla="*/ 47090 h 86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798" h="86083">
                  <a:moveTo>
                    <a:pt x="62" y="47090"/>
                  </a:moveTo>
                  <a:cubicBezTo>
                    <a:pt x="62" y="68642"/>
                    <a:pt x="17503" y="86083"/>
                    <a:pt x="38931" y="86083"/>
                  </a:cubicBezTo>
                  <a:cubicBezTo>
                    <a:pt x="60358" y="86083"/>
                    <a:pt x="77799" y="68642"/>
                    <a:pt x="77799" y="47090"/>
                  </a:cubicBezTo>
                  <a:lnTo>
                    <a:pt x="77799" y="0"/>
                  </a:lnTo>
                  <a:lnTo>
                    <a:pt x="0" y="0"/>
                  </a:lnTo>
                  <a:lnTo>
                    <a:pt x="0" y="47090"/>
                  </a:lnTo>
                  <a:close/>
                </a:path>
              </a:pathLst>
            </a:custGeom>
            <a:solidFill>
              <a:srgbClr val="C39276"/>
            </a:solidFill>
            <a:ln w="6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9" name="Forma Livre: Forma 128">
              <a:extLst>
                <a:ext uri="{FF2B5EF4-FFF2-40B4-BE49-F238E27FC236}">
                  <a16:creationId xmlns:a16="http://schemas.microsoft.com/office/drawing/2014/main" id="{157B26C0-4D85-7416-7C72-BF65830F8F18}"/>
                </a:ext>
              </a:extLst>
            </p:cNvPr>
            <p:cNvSpPr/>
            <p:nvPr/>
          </p:nvSpPr>
          <p:spPr>
            <a:xfrm>
              <a:off x="5651507" y="117975"/>
              <a:ext cx="46342" cy="75244"/>
            </a:xfrm>
            <a:custGeom>
              <a:avLst/>
              <a:gdLst>
                <a:gd name="connsiteX0" fmla="*/ 0 w 46342"/>
                <a:gd name="connsiteY0" fmla="*/ 52011 h 75244"/>
                <a:gd name="connsiteX1" fmla="*/ 23171 w 46342"/>
                <a:gd name="connsiteY1" fmla="*/ 75245 h 75244"/>
                <a:gd name="connsiteX2" fmla="*/ 46343 w 46342"/>
                <a:gd name="connsiteY2" fmla="*/ 52011 h 75244"/>
                <a:gd name="connsiteX3" fmla="*/ 46343 w 46342"/>
                <a:gd name="connsiteY3" fmla="*/ 0 h 75244"/>
                <a:gd name="connsiteX4" fmla="*/ 0 w 46342"/>
                <a:gd name="connsiteY4" fmla="*/ 0 h 75244"/>
                <a:gd name="connsiteX5" fmla="*/ 0 w 46342"/>
                <a:gd name="connsiteY5" fmla="*/ 52011 h 75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342" h="75244">
                  <a:moveTo>
                    <a:pt x="0" y="52011"/>
                  </a:moveTo>
                  <a:cubicBezTo>
                    <a:pt x="0" y="64843"/>
                    <a:pt x="10402" y="75245"/>
                    <a:pt x="23171" y="75245"/>
                  </a:cubicBezTo>
                  <a:cubicBezTo>
                    <a:pt x="35940" y="75245"/>
                    <a:pt x="46343" y="64843"/>
                    <a:pt x="46343" y="52011"/>
                  </a:cubicBezTo>
                  <a:lnTo>
                    <a:pt x="46343" y="0"/>
                  </a:lnTo>
                  <a:lnTo>
                    <a:pt x="0" y="0"/>
                  </a:lnTo>
                  <a:lnTo>
                    <a:pt x="0" y="52011"/>
                  </a:lnTo>
                  <a:close/>
                </a:path>
              </a:pathLst>
            </a:custGeom>
            <a:solidFill>
              <a:srgbClr val="C39276"/>
            </a:solidFill>
            <a:ln w="6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0" name="Forma Livre: Forma 129">
              <a:extLst>
                <a:ext uri="{FF2B5EF4-FFF2-40B4-BE49-F238E27FC236}">
                  <a16:creationId xmlns:a16="http://schemas.microsoft.com/office/drawing/2014/main" id="{2701C8D2-EE1E-BA4F-08C0-017D40933FA1}"/>
                </a:ext>
              </a:extLst>
            </p:cNvPr>
            <p:cNvSpPr/>
            <p:nvPr/>
          </p:nvSpPr>
          <p:spPr>
            <a:xfrm>
              <a:off x="5633754" y="52135"/>
              <a:ext cx="23171" cy="103399"/>
            </a:xfrm>
            <a:custGeom>
              <a:avLst/>
              <a:gdLst>
                <a:gd name="connsiteX0" fmla="*/ 436 w 23171"/>
                <a:gd name="connsiteY0" fmla="*/ 71134 h 103399"/>
                <a:gd name="connsiteX1" fmla="*/ 12209 w 23171"/>
                <a:gd name="connsiteY1" fmla="*/ 92187 h 103399"/>
                <a:gd name="connsiteX2" fmla="*/ 17628 w 23171"/>
                <a:gd name="connsiteY2" fmla="*/ 103399 h 103399"/>
                <a:gd name="connsiteX3" fmla="*/ 23172 w 23171"/>
                <a:gd name="connsiteY3" fmla="*/ 0 h 103399"/>
                <a:gd name="connsiteX4" fmla="*/ 0 w 23171"/>
                <a:gd name="connsiteY4" fmla="*/ 10028 h 103399"/>
                <a:gd name="connsiteX5" fmla="*/ 436 w 23171"/>
                <a:gd name="connsiteY5" fmla="*/ 71134 h 103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171" h="103399">
                  <a:moveTo>
                    <a:pt x="436" y="71134"/>
                  </a:moveTo>
                  <a:lnTo>
                    <a:pt x="12209" y="92187"/>
                  </a:lnTo>
                  <a:lnTo>
                    <a:pt x="17628" y="103399"/>
                  </a:lnTo>
                  <a:lnTo>
                    <a:pt x="23172" y="0"/>
                  </a:lnTo>
                  <a:lnTo>
                    <a:pt x="0" y="10028"/>
                  </a:lnTo>
                  <a:lnTo>
                    <a:pt x="436" y="71134"/>
                  </a:lnTo>
                  <a:close/>
                </a:path>
              </a:pathLst>
            </a:custGeom>
            <a:solidFill>
              <a:srgbClr val="623E3B"/>
            </a:solidFill>
            <a:ln w="6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1" name="Forma Livre: Forma 130">
              <a:extLst>
                <a:ext uri="{FF2B5EF4-FFF2-40B4-BE49-F238E27FC236}">
                  <a16:creationId xmlns:a16="http://schemas.microsoft.com/office/drawing/2014/main" id="{134E28FE-4D93-F21E-24E0-13706BBF7DC9}"/>
                </a:ext>
              </a:extLst>
            </p:cNvPr>
            <p:cNvSpPr/>
            <p:nvPr/>
          </p:nvSpPr>
          <p:spPr>
            <a:xfrm>
              <a:off x="5642226" y="56558"/>
              <a:ext cx="25351" cy="19496"/>
            </a:xfrm>
            <a:custGeom>
              <a:avLst/>
              <a:gdLst>
                <a:gd name="connsiteX0" fmla="*/ 0 w 25351"/>
                <a:gd name="connsiteY0" fmla="*/ 14513 h 19496"/>
                <a:gd name="connsiteX1" fmla="*/ 13018 w 25351"/>
                <a:gd name="connsiteY1" fmla="*/ 19496 h 19496"/>
                <a:gd name="connsiteX2" fmla="*/ 25351 w 25351"/>
                <a:gd name="connsiteY2" fmla="*/ 7163 h 19496"/>
                <a:gd name="connsiteX3" fmla="*/ 25351 w 25351"/>
                <a:gd name="connsiteY3" fmla="*/ 0 h 19496"/>
                <a:gd name="connsiteX4" fmla="*/ 0 w 25351"/>
                <a:gd name="connsiteY4" fmla="*/ 0 h 19496"/>
                <a:gd name="connsiteX5" fmla="*/ 0 w 25351"/>
                <a:gd name="connsiteY5" fmla="*/ 14513 h 19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351" h="19496">
                  <a:moveTo>
                    <a:pt x="0" y="14513"/>
                  </a:moveTo>
                  <a:lnTo>
                    <a:pt x="13018" y="19496"/>
                  </a:lnTo>
                  <a:cubicBezTo>
                    <a:pt x="13018" y="19496"/>
                    <a:pt x="12582" y="7163"/>
                    <a:pt x="25351" y="7163"/>
                  </a:cubicBezTo>
                  <a:lnTo>
                    <a:pt x="25351" y="0"/>
                  </a:lnTo>
                  <a:lnTo>
                    <a:pt x="0" y="0"/>
                  </a:lnTo>
                  <a:lnTo>
                    <a:pt x="0" y="14513"/>
                  </a:lnTo>
                  <a:close/>
                </a:path>
              </a:pathLst>
            </a:custGeom>
            <a:solidFill>
              <a:srgbClr val="623E3B"/>
            </a:solidFill>
            <a:ln w="6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2" name="Forma Livre: Forma 131">
              <a:extLst>
                <a:ext uri="{FF2B5EF4-FFF2-40B4-BE49-F238E27FC236}">
                  <a16:creationId xmlns:a16="http://schemas.microsoft.com/office/drawing/2014/main" id="{7FF3BECA-3C24-00A2-0B99-0CA9EE7B55FB}"/>
                </a:ext>
              </a:extLst>
            </p:cNvPr>
            <p:cNvSpPr/>
            <p:nvPr/>
          </p:nvSpPr>
          <p:spPr>
            <a:xfrm>
              <a:off x="5593573" y="254138"/>
              <a:ext cx="40866" cy="311817"/>
            </a:xfrm>
            <a:custGeom>
              <a:avLst/>
              <a:gdLst>
                <a:gd name="connsiteX0" fmla="*/ 32520 w 40866"/>
                <a:gd name="connsiteY0" fmla="*/ 5170 h 311817"/>
                <a:gd name="connsiteX1" fmla="*/ 21557 w 40866"/>
                <a:gd name="connsiteY1" fmla="*/ 0 h 311817"/>
                <a:gd name="connsiteX2" fmla="*/ 29032 w 40866"/>
                <a:gd name="connsiteY2" fmla="*/ 106638 h 311817"/>
                <a:gd name="connsiteX3" fmla="*/ 4926 w 40866"/>
                <a:gd name="connsiteY3" fmla="*/ 171357 h 311817"/>
                <a:gd name="connsiteX4" fmla="*/ 67 w 40866"/>
                <a:gd name="connsiteY4" fmla="*/ 224178 h 311817"/>
                <a:gd name="connsiteX5" fmla="*/ 2746 w 40866"/>
                <a:gd name="connsiteY5" fmla="*/ 311818 h 311817"/>
                <a:gd name="connsiteX6" fmla="*/ 15578 w 40866"/>
                <a:gd name="connsiteY6" fmla="*/ 311818 h 311817"/>
                <a:gd name="connsiteX7" fmla="*/ 15142 w 40866"/>
                <a:gd name="connsiteY7" fmla="*/ 220253 h 311817"/>
                <a:gd name="connsiteX8" fmla="*/ 40119 w 40866"/>
                <a:gd name="connsiteY8" fmla="*/ 106950 h 311817"/>
                <a:gd name="connsiteX9" fmla="*/ 40431 w 40866"/>
                <a:gd name="connsiteY9" fmla="*/ 106950 h 311817"/>
                <a:gd name="connsiteX10" fmla="*/ 40431 w 40866"/>
                <a:gd name="connsiteY10" fmla="*/ 106078 h 311817"/>
                <a:gd name="connsiteX11" fmla="*/ 40431 w 40866"/>
                <a:gd name="connsiteY11" fmla="*/ 106078 h 311817"/>
                <a:gd name="connsiteX12" fmla="*/ 40431 w 40866"/>
                <a:gd name="connsiteY12" fmla="*/ 106078 h 311817"/>
                <a:gd name="connsiteX13" fmla="*/ 40867 w 40866"/>
                <a:gd name="connsiteY13" fmla="*/ 31705 h 311817"/>
                <a:gd name="connsiteX14" fmla="*/ 34513 w 40866"/>
                <a:gd name="connsiteY14" fmla="*/ 20057 h 311817"/>
                <a:gd name="connsiteX15" fmla="*/ 32582 w 40866"/>
                <a:gd name="connsiteY15" fmla="*/ 5170 h 311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66" h="311817">
                  <a:moveTo>
                    <a:pt x="32520" y="5170"/>
                  </a:moveTo>
                  <a:cubicBezTo>
                    <a:pt x="32022" y="4859"/>
                    <a:pt x="22056" y="374"/>
                    <a:pt x="21557" y="0"/>
                  </a:cubicBezTo>
                  <a:lnTo>
                    <a:pt x="29032" y="106638"/>
                  </a:lnTo>
                  <a:lnTo>
                    <a:pt x="4926" y="171357"/>
                  </a:lnTo>
                  <a:cubicBezTo>
                    <a:pt x="1313" y="183067"/>
                    <a:pt x="-368" y="211907"/>
                    <a:pt x="67" y="224178"/>
                  </a:cubicBezTo>
                  <a:lnTo>
                    <a:pt x="2746" y="311818"/>
                  </a:lnTo>
                  <a:lnTo>
                    <a:pt x="15578" y="311818"/>
                  </a:lnTo>
                  <a:cubicBezTo>
                    <a:pt x="15578" y="311818"/>
                    <a:pt x="13647" y="243487"/>
                    <a:pt x="15142" y="220253"/>
                  </a:cubicBezTo>
                  <a:cubicBezTo>
                    <a:pt x="18194" y="172852"/>
                    <a:pt x="26976" y="148746"/>
                    <a:pt x="40119" y="106950"/>
                  </a:cubicBezTo>
                  <a:lnTo>
                    <a:pt x="40431" y="106950"/>
                  </a:lnTo>
                  <a:lnTo>
                    <a:pt x="40431" y="106078"/>
                  </a:lnTo>
                  <a:lnTo>
                    <a:pt x="40431" y="106078"/>
                  </a:lnTo>
                  <a:lnTo>
                    <a:pt x="40431" y="106078"/>
                  </a:lnTo>
                  <a:lnTo>
                    <a:pt x="40867" y="31705"/>
                  </a:lnTo>
                  <a:lnTo>
                    <a:pt x="34513" y="20057"/>
                  </a:lnTo>
                  <a:cubicBezTo>
                    <a:pt x="33828" y="13268"/>
                    <a:pt x="33205" y="7911"/>
                    <a:pt x="32582" y="5170"/>
                  </a:cubicBezTo>
                  <a:close/>
                </a:path>
              </a:pathLst>
            </a:custGeom>
            <a:solidFill>
              <a:srgbClr val="000000"/>
            </a:solidFill>
            <a:ln w="6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3" name="Forma Livre: Forma 132">
              <a:extLst>
                <a:ext uri="{FF2B5EF4-FFF2-40B4-BE49-F238E27FC236}">
                  <a16:creationId xmlns:a16="http://schemas.microsoft.com/office/drawing/2014/main" id="{C3969729-F616-74E5-C7C6-13F7811CB74C}"/>
                </a:ext>
              </a:extLst>
            </p:cNvPr>
            <p:cNvSpPr/>
            <p:nvPr/>
          </p:nvSpPr>
          <p:spPr>
            <a:xfrm>
              <a:off x="5665522" y="142828"/>
              <a:ext cx="32265" cy="9345"/>
            </a:xfrm>
            <a:custGeom>
              <a:avLst/>
              <a:gdLst>
                <a:gd name="connsiteX0" fmla="*/ 0 w 32265"/>
                <a:gd name="connsiteY0" fmla="*/ 0 h 9345"/>
                <a:gd name="connsiteX1" fmla="*/ 32266 w 32265"/>
                <a:gd name="connsiteY1" fmla="*/ 6540 h 9345"/>
                <a:gd name="connsiteX2" fmla="*/ 32266 w 32265"/>
                <a:gd name="connsiteY2" fmla="*/ 2367 h 9345"/>
                <a:gd name="connsiteX3" fmla="*/ 0 w 32265"/>
                <a:gd name="connsiteY3" fmla="*/ 0 h 9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265" h="9345">
                  <a:moveTo>
                    <a:pt x="0" y="0"/>
                  </a:moveTo>
                  <a:cubicBezTo>
                    <a:pt x="15385" y="16071"/>
                    <a:pt x="32266" y="6540"/>
                    <a:pt x="32266" y="6540"/>
                  </a:cubicBezTo>
                  <a:lnTo>
                    <a:pt x="32266" y="2367"/>
                  </a:lnTo>
                  <a:cubicBezTo>
                    <a:pt x="17815" y="1071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6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4" name="Forma Livre: Forma 133">
              <a:extLst>
                <a:ext uri="{FF2B5EF4-FFF2-40B4-BE49-F238E27FC236}">
                  <a16:creationId xmlns:a16="http://schemas.microsoft.com/office/drawing/2014/main" id="{7E6A317D-F986-C18D-A7E0-901D6D5C9B5F}"/>
                </a:ext>
              </a:extLst>
            </p:cNvPr>
            <p:cNvSpPr/>
            <p:nvPr/>
          </p:nvSpPr>
          <p:spPr>
            <a:xfrm>
              <a:off x="5601738" y="258187"/>
              <a:ext cx="8408" cy="100970"/>
            </a:xfrm>
            <a:custGeom>
              <a:avLst/>
              <a:gdLst>
                <a:gd name="connsiteX0" fmla="*/ 0 w 8408"/>
                <a:gd name="connsiteY0" fmla="*/ 100534 h 100970"/>
                <a:gd name="connsiteX1" fmla="*/ 7848 w 8408"/>
                <a:gd name="connsiteY1" fmla="*/ 100970 h 100970"/>
                <a:gd name="connsiteX2" fmla="*/ 8409 w 8408"/>
                <a:gd name="connsiteY2" fmla="*/ 0 h 100970"/>
                <a:gd name="connsiteX3" fmla="*/ 2055 w 8408"/>
                <a:gd name="connsiteY3" fmla="*/ 17441 h 100970"/>
                <a:gd name="connsiteX4" fmla="*/ 0 w 8408"/>
                <a:gd name="connsiteY4" fmla="*/ 100534 h 100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08" h="100970">
                  <a:moveTo>
                    <a:pt x="0" y="100534"/>
                  </a:moveTo>
                  <a:lnTo>
                    <a:pt x="7848" y="100970"/>
                  </a:lnTo>
                  <a:lnTo>
                    <a:pt x="8409" y="0"/>
                  </a:lnTo>
                  <a:lnTo>
                    <a:pt x="2055" y="17441"/>
                  </a:lnTo>
                  <a:lnTo>
                    <a:pt x="0" y="100534"/>
                  </a:lnTo>
                  <a:close/>
                </a:path>
              </a:pathLst>
            </a:custGeom>
            <a:solidFill>
              <a:srgbClr val="C6C6C6"/>
            </a:solidFill>
            <a:ln w="6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5" name="Forma Livre: Forma 134">
              <a:extLst>
                <a:ext uri="{FF2B5EF4-FFF2-40B4-BE49-F238E27FC236}">
                  <a16:creationId xmlns:a16="http://schemas.microsoft.com/office/drawing/2014/main" id="{BAE4A2D9-6E16-7AFD-A5B4-33084B7EC226}"/>
                </a:ext>
              </a:extLst>
            </p:cNvPr>
            <p:cNvSpPr/>
            <p:nvPr/>
          </p:nvSpPr>
          <p:spPr>
            <a:xfrm>
              <a:off x="5687385" y="82594"/>
              <a:ext cx="14201" cy="33564"/>
            </a:xfrm>
            <a:custGeom>
              <a:avLst/>
              <a:gdLst>
                <a:gd name="connsiteX0" fmla="*/ 10713 w 14201"/>
                <a:gd name="connsiteY0" fmla="*/ 28466 h 33564"/>
                <a:gd name="connsiteX1" fmla="*/ 0 w 14201"/>
                <a:gd name="connsiteY1" fmla="*/ 28466 h 33564"/>
                <a:gd name="connsiteX2" fmla="*/ 14202 w 14201"/>
                <a:gd name="connsiteY2" fmla="*/ 29587 h 33564"/>
                <a:gd name="connsiteX3" fmla="*/ 9904 w 14201"/>
                <a:gd name="connsiteY3" fmla="*/ 0 h 33564"/>
                <a:gd name="connsiteX4" fmla="*/ 10776 w 14201"/>
                <a:gd name="connsiteY4" fmla="*/ 28404 h 33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01" h="33564">
                  <a:moveTo>
                    <a:pt x="10713" y="28466"/>
                  </a:moveTo>
                  <a:lnTo>
                    <a:pt x="0" y="28466"/>
                  </a:lnTo>
                  <a:cubicBezTo>
                    <a:pt x="7288" y="39242"/>
                    <a:pt x="14202" y="29587"/>
                    <a:pt x="14202" y="29587"/>
                  </a:cubicBezTo>
                  <a:lnTo>
                    <a:pt x="9904" y="0"/>
                  </a:lnTo>
                  <a:lnTo>
                    <a:pt x="10776" y="28404"/>
                  </a:lnTo>
                  <a:close/>
                </a:path>
              </a:pathLst>
            </a:custGeom>
            <a:solidFill>
              <a:srgbClr val="000000"/>
            </a:solidFill>
            <a:ln w="6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6" name="Forma Livre: Forma 135">
              <a:extLst>
                <a:ext uri="{FF2B5EF4-FFF2-40B4-BE49-F238E27FC236}">
                  <a16:creationId xmlns:a16="http://schemas.microsoft.com/office/drawing/2014/main" id="{8A08E6B0-8A80-1F4E-61B8-D0C0914127B4}"/>
                </a:ext>
              </a:extLst>
            </p:cNvPr>
            <p:cNvSpPr/>
            <p:nvPr/>
          </p:nvSpPr>
          <p:spPr>
            <a:xfrm>
              <a:off x="5539511" y="842331"/>
              <a:ext cx="98726" cy="61852"/>
            </a:xfrm>
            <a:custGeom>
              <a:avLst/>
              <a:gdLst>
                <a:gd name="connsiteX0" fmla="*/ 89447 w 98726"/>
                <a:gd name="connsiteY0" fmla="*/ 46281 h 61852"/>
                <a:gd name="connsiteX1" fmla="*/ 65590 w 98726"/>
                <a:gd name="connsiteY1" fmla="*/ 39304 h 61852"/>
                <a:gd name="connsiteX2" fmla="*/ 43166 w 98726"/>
                <a:gd name="connsiteY2" fmla="*/ 10838 h 61852"/>
                <a:gd name="connsiteX3" fmla="*/ 14887 w 98726"/>
                <a:gd name="connsiteY3" fmla="*/ 0 h 61852"/>
                <a:gd name="connsiteX4" fmla="*/ 0 w 98726"/>
                <a:gd name="connsiteY4" fmla="*/ 31954 h 61852"/>
                <a:gd name="connsiteX5" fmla="*/ 47215 w 98726"/>
                <a:gd name="connsiteY5" fmla="*/ 57680 h 61852"/>
                <a:gd name="connsiteX6" fmla="*/ 57555 w 98726"/>
                <a:gd name="connsiteY6" fmla="*/ 61853 h 61852"/>
                <a:gd name="connsiteX7" fmla="*/ 98043 w 98726"/>
                <a:gd name="connsiteY7" fmla="*/ 61853 h 61852"/>
                <a:gd name="connsiteX8" fmla="*/ 89385 w 98726"/>
                <a:gd name="connsiteY8" fmla="*/ 46281 h 61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8726" h="61852">
                  <a:moveTo>
                    <a:pt x="89447" y="46281"/>
                  </a:moveTo>
                  <a:cubicBezTo>
                    <a:pt x="89447" y="46281"/>
                    <a:pt x="66649" y="40675"/>
                    <a:pt x="65590" y="39304"/>
                  </a:cubicBezTo>
                  <a:lnTo>
                    <a:pt x="43166" y="10838"/>
                  </a:lnTo>
                  <a:lnTo>
                    <a:pt x="14887" y="0"/>
                  </a:lnTo>
                  <a:cubicBezTo>
                    <a:pt x="14887" y="0"/>
                    <a:pt x="997" y="13081"/>
                    <a:pt x="0" y="31954"/>
                  </a:cubicBezTo>
                  <a:lnTo>
                    <a:pt x="47215" y="57680"/>
                  </a:lnTo>
                  <a:cubicBezTo>
                    <a:pt x="50454" y="59299"/>
                    <a:pt x="53942" y="61479"/>
                    <a:pt x="57555" y="61853"/>
                  </a:cubicBezTo>
                  <a:lnTo>
                    <a:pt x="98043" y="61853"/>
                  </a:lnTo>
                  <a:cubicBezTo>
                    <a:pt x="98043" y="61853"/>
                    <a:pt x="102341" y="49831"/>
                    <a:pt x="89385" y="46281"/>
                  </a:cubicBezTo>
                  <a:close/>
                </a:path>
              </a:pathLst>
            </a:custGeom>
            <a:solidFill>
              <a:srgbClr val="DC5149"/>
            </a:solidFill>
            <a:ln w="6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7" name="Forma Livre: Forma 136">
              <a:extLst>
                <a:ext uri="{FF2B5EF4-FFF2-40B4-BE49-F238E27FC236}">
                  <a16:creationId xmlns:a16="http://schemas.microsoft.com/office/drawing/2014/main" id="{E281AC2E-B3F4-E534-4907-EA3A0F9A1B41}"/>
                </a:ext>
              </a:extLst>
            </p:cNvPr>
            <p:cNvSpPr/>
            <p:nvPr/>
          </p:nvSpPr>
          <p:spPr>
            <a:xfrm>
              <a:off x="5539511" y="842394"/>
              <a:ext cx="28092" cy="44225"/>
            </a:xfrm>
            <a:custGeom>
              <a:avLst/>
              <a:gdLst>
                <a:gd name="connsiteX0" fmla="*/ 14887 w 28092"/>
                <a:gd name="connsiteY0" fmla="*/ 0 h 44225"/>
                <a:gd name="connsiteX1" fmla="*/ 0 w 28092"/>
                <a:gd name="connsiteY1" fmla="*/ 31954 h 44225"/>
                <a:gd name="connsiteX2" fmla="*/ 22611 w 28092"/>
                <a:gd name="connsiteY2" fmla="*/ 44225 h 44225"/>
                <a:gd name="connsiteX3" fmla="*/ 28092 w 28092"/>
                <a:gd name="connsiteY3" fmla="*/ 5045 h 44225"/>
                <a:gd name="connsiteX4" fmla="*/ 14949 w 28092"/>
                <a:gd name="connsiteY4" fmla="*/ 0 h 44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092" h="44225">
                  <a:moveTo>
                    <a:pt x="14887" y="0"/>
                  </a:moveTo>
                  <a:cubicBezTo>
                    <a:pt x="14887" y="0"/>
                    <a:pt x="997" y="13081"/>
                    <a:pt x="0" y="31954"/>
                  </a:cubicBezTo>
                  <a:lnTo>
                    <a:pt x="22611" y="44225"/>
                  </a:lnTo>
                  <a:cubicBezTo>
                    <a:pt x="20182" y="31580"/>
                    <a:pt x="21614" y="18188"/>
                    <a:pt x="28092" y="5045"/>
                  </a:cubicBezTo>
                  <a:lnTo>
                    <a:pt x="14949" y="0"/>
                  </a:lnTo>
                  <a:close/>
                </a:path>
              </a:pathLst>
            </a:custGeom>
            <a:solidFill>
              <a:srgbClr val="000000"/>
            </a:solidFill>
            <a:ln w="6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8" name="Forma Livre: Forma 137">
              <a:extLst>
                <a:ext uri="{FF2B5EF4-FFF2-40B4-BE49-F238E27FC236}">
                  <a16:creationId xmlns:a16="http://schemas.microsoft.com/office/drawing/2014/main" id="{2574B8C1-5B73-0580-C0B7-C258E99BC14C}"/>
                </a:ext>
              </a:extLst>
            </p:cNvPr>
            <p:cNvSpPr/>
            <p:nvPr/>
          </p:nvSpPr>
          <p:spPr>
            <a:xfrm>
              <a:off x="5734912" y="865254"/>
              <a:ext cx="104893" cy="38120"/>
            </a:xfrm>
            <a:custGeom>
              <a:avLst/>
              <a:gdLst>
                <a:gd name="connsiteX0" fmla="*/ 89882 w 104893"/>
                <a:gd name="connsiteY0" fmla="*/ 15136 h 38120"/>
                <a:gd name="connsiteX1" fmla="*/ 65527 w 104893"/>
                <a:gd name="connsiteY1" fmla="*/ 13143 h 38120"/>
                <a:gd name="connsiteX2" fmla="*/ 32639 w 104893"/>
                <a:gd name="connsiteY2" fmla="*/ 0 h 38120"/>
                <a:gd name="connsiteX3" fmla="*/ 2180 w 104893"/>
                <a:gd name="connsiteY3" fmla="*/ 2616 h 38120"/>
                <a:gd name="connsiteX4" fmla="*/ 4173 w 104893"/>
                <a:gd name="connsiteY4" fmla="*/ 37872 h 38120"/>
                <a:gd name="connsiteX5" fmla="*/ 58053 w 104893"/>
                <a:gd name="connsiteY5" fmla="*/ 38121 h 38120"/>
                <a:gd name="connsiteX6" fmla="*/ 69140 w 104893"/>
                <a:gd name="connsiteY6" fmla="*/ 36937 h 38120"/>
                <a:gd name="connsiteX7" fmla="*/ 104894 w 104893"/>
                <a:gd name="connsiteY7" fmla="*/ 24853 h 38120"/>
                <a:gd name="connsiteX8" fmla="*/ 89882 w 104893"/>
                <a:gd name="connsiteY8" fmla="*/ 15198 h 38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893" h="38120">
                  <a:moveTo>
                    <a:pt x="89882" y="15136"/>
                  </a:moveTo>
                  <a:cubicBezTo>
                    <a:pt x="89882" y="15136"/>
                    <a:pt x="67147" y="13890"/>
                    <a:pt x="65527" y="13143"/>
                  </a:cubicBezTo>
                  <a:lnTo>
                    <a:pt x="32639" y="0"/>
                  </a:lnTo>
                  <a:lnTo>
                    <a:pt x="2180" y="2616"/>
                  </a:lnTo>
                  <a:cubicBezTo>
                    <a:pt x="2180" y="2616"/>
                    <a:pt x="-3863" y="20742"/>
                    <a:pt x="4173" y="37872"/>
                  </a:cubicBezTo>
                  <a:lnTo>
                    <a:pt x="58053" y="38121"/>
                  </a:lnTo>
                  <a:cubicBezTo>
                    <a:pt x="61665" y="37996"/>
                    <a:pt x="65777" y="38245"/>
                    <a:pt x="69140" y="36937"/>
                  </a:cubicBezTo>
                  <a:lnTo>
                    <a:pt x="104894" y="24853"/>
                  </a:lnTo>
                  <a:cubicBezTo>
                    <a:pt x="104894" y="24853"/>
                    <a:pt x="103025" y="12209"/>
                    <a:pt x="89882" y="15198"/>
                  </a:cubicBezTo>
                  <a:close/>
                </a:path>
              </a:pathLst>
            </a:custGeom>
            <a:solidFill>
              <a:srgbClr val="DC5149"/>
            </a:solidFill>
            <a:ln w="6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9" name="Forma Livre: Forma 138">
              <a:extLst>
                <a:ext uri="{FF2B5EF4-FFF2-40B4-BE49-F238E27FC236}">
                  <a16:creationId xmlns:a16="http://schemas.microsoft.com/office/drawing/2014/main" id="{D1582234-8478-BE8A-C09C-FD994E3B46B8}"/>
                </a:ext>
              </a:extLst>
            </p:cNvPr>
            <p:cNvSpPr/>
            <p:nvPr/>
          </p:nvSpPr>
          <p:spPr>
            <a:xfrm>
              <a:off x="5734912" y="866811"/>
              <a:ext cx="27593" cy="36438"/>
            </a:xfrm>
            <a:custGeom>
              <a:avLst/>
              <a:gdLst>
                <a:gd name="connsiteX0" fmla="*/ 2180 w 27593"/>
                <a:gd name="connsiteY0" fmla="*/ 1059 h 36438"/>
                <a:gd name="connsiteX1" fmla="*/ 4173 w 27593"/>
                <a:gd name="connsiteY1" fmla="*/ 36314 h 36438"/>
                <a:gd name="connsiteX2" fmla="*/ 27594 w 27593"/>
                <a:gd name="connsiteY2" fmla="*/ 36439 h 36438"/>
                <a:gd name="connsiteX3" fmla="*/ 15198 w 27593"/>
                <a:gd name="connsiteY3" fmla="*/ 0 h 36438"/>
                <a:gd name="connsiteX4" fmla="*/ 2180 w 27593"/>
                <a:gd name="connsiteY4" fmla="*/ 1121 h 36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593" h="36438">
                  <a:moveTo>
                    <a:pt x="2180" y="1059"/>
                  </a:moveTo>
                  <a:cubicBezTo>
                    <a:pt x="2180" y="1059"/>
                    <a:pt x="-3863" y="19185"/>
                    <a:pt x="4173" y="36314"/>
                  </a:cubicBezTo>
                  <a:lnTo>
                    <a:pt x="27594" y="36439"/>
                  </a:lnTo>
                  <a:cubicBezTo>
                    <a:pt x="21551" y="25725"/>
                    <a:pt x="17316" y="13641"/>
                    <a:pt x="15198" y="0"/>
                  </a:cubicBezTo>
                  <a:lnTo>
                    <a:pt x="2180" y="1121"/>
                  </a:lnTo>
                  <a:close/>
                </a:path>
              </a:pathLst>
            </a:custGeom>
            <a:solidFill>
              <a:srgbClr val="000000"/>
            </a:solidFill>
            <a:ln w="6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0" name="Forma Livre: Forma 139">
              <a:extLst>
                <a:ext uri="{FF2B5EF4-FFF2-40B4-BE49-F238E27FC236}">
                  <a16:creationId xmlns:a16="http://schemas.microsoft.com/office/drawing/2014/main" id="{FF94305F-D1A3-E410-F627-7623AEEA27DA}"/>
                </a:ext>
              </a:extLst>
            </p:cNvPr>
            <p:cNvSpPr/>
            <p:nvPr/>
          </p:nvSpPr>
          <p:spPr>
            <a:xfrm>
              <a:off x="5688195" y="565956"/>
              <a:ext cx="67022" cy="301913"/>
            </a:xfrm>
            <a:custGeom>
              <a:avLst/>
              <a:gdLst>
                <a:gd name="connsiteX0" fmla="*/ 0 w 67022"/>
                <a:gd name="connsiteY0" fmla="*/ 0 h 301913"/>
                <a:gd name="connsiteX1" fmla="*/ 36376 w 67022"/>
                <a:gd name="connsiteY1" fmla="*/ 105953 h 301913"/>
                <a:gd name="connsiteX2" fmla="*/ 48897 w 67022"/>
                <a:gd name="connsiteY2" fmla="*/ 301914 h 301913"/>
                <a:gd name="connsiteX3" fmla="*/ 53007 w 67022"/>
                <a:gd name="connsiteY3" fmla="*/ 301727 h 301913"/>
                <a:gd name="connsiteX4" fmla="*/ 45533 w 67022"/>
                <a:gd name="connsiteY4" fmla="*/ 106327 h 301913"/>
                <a:gd name="connsiteX5" fmla="*/ 15759 w 67022"/>
                <a:gd name="connsiteY5" fmla="*/ 11773 h 301913"/>
                <a:gd name="connsiteX6" fmla="*/ 67022 w 67022"/>
                <a:gd name="connsiteY6" fmla="*/ 0 h 301913"/>
                <a:gd name="connsiteX7" fmla="*/ 0 w 67022"/>
                <a:gd name="connsiteY7" fmla="*/ 0 h 301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7022" h="301913">
                  <a:moveTo>
                    <a:pt x="0" y="0"/>
                  </a:moveTo>
                  <a:lnTo>
                    <a:pt x="36376" y="105953"/>
                  </a:lnTo>
                  <a:lnTo>
                    <a:pt x="48897" y="301914"/>
                  </a:lnTo>
                  <a:lnTo>
                    <a:pt x="53007" y="301727"/>
                  </a:lnTo>
                  <a:lnTo>
                    <a:pt x="45533" y="106327"/>
                  </a:lnTo>
                  <a:lnTo>
                    <a:pt x="15759" y="11773"/>
                  </a:lnTo>
                  <a:lnTo>
                    <a:pt x="6702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6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1" name="Forma Livre: Forma 140">
              <a:extLst>
                <a:ext uri="{FF2B5EF4-FFF2-40B4-BE49-F238E27FC236}">
                  <a16:creationId xmlns:a16="http://schemas.microsoft.com/office/drawing/2014/main" id="{BC5A7B89-4855-DD9A-5172-2E7BA4F6D003}"/>
                </a:ext>
              </a:extLst>
            </p:cNvPr>
            <p:cNvSpPr/>
            <p:nvPr/>
          </p:nvSpPr>
          <p:spPr>
            <a:xfrm>
              <a:off x="5621795" y="201815"/>
              <a:ext cx="123207" cy="89073"/>
            </a:xfrm>
            <a:custGeom>
              <a:avLst/>
              <a:gdLst>
                <a:gd name="connsiteX0" fmla="*/ 105580 w 123207"/>
                <a:gd name="connsiteY0" fmla="*/ 62 h 89073"/>
                <a:gd name="connsiteX1" fmla="*/ 1993 w 123207"/>
                <a:gd name="connsiteY1" fmla="*/ 18001 h 89073"/>
                <a:gd name="connsiteX2" fmla="*/ 0 w 123207"/>
                <a:gd name="connsiteY2" fmla="*/ 63161 h 89073"/>
                <a:gd name="connsiteX3" fmla="*/ 23607 w 123207"/>
                <a:gd name="connsiteY3" fmla="*/ 89073 h 89073"/>
                <a:gd name="connsiteX4" fmla="*/ 99600 w 123207"/>
                <a:gd name="connsiteY4" fmla="*/ 89073 h 89073"/>
                <a:gd name="connsiteX5" fmla="*/ 123207 w 123207"/>
                <a:gd name="connsiteY5" fmla="*/ 63161 h 89073"/>
                <a:gd name="connsiteX6" fmla="*/ 123207 w 123207"/>
                <a:gd name="connsiteY6" fmla="*/ 61354 h 89073"/>
                <a:gd name="connsiteX7" fmla="*/ 105580 w 123207"/>
                <a:gd name="connsiteY7" fmla="*/ 0 h 89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3207" h="89073">
                  <a:moveTo>
                    <a:pt x="105580" y="62"/>
                  </a:moveTo>
                  <a:cubicBezTo>
                    <a:pt x="105580" y="62"/>
                    <a:pt x="1993" y="3737"/>
                    <a:pt x="1993" y="18001"/>
                  </a:cubicBezTo>
                  <a:lnTo>
                    <a:pt x="0" y="63161"/>
                  </a:lnTo>
                  <a:cubicBezTo>
                    <a:pt x="0" y="77425"/>
                    <a:pt x="10652" y="89073"/>
                    <a:pt x="23607" y="89073"/>
                  </a:cubicBezTo>
                  <a:lnTo>
                    <a:pt x="99600" y="89073"/>
                  </a:lnTo>
                  <a:cubicBezTo>
                    <a:pt x="112618" y="89073"/>
                    <a:pt x="123207" y="77425"/>
                    <a:pt x="123207" y="63161"/>
                  </a:cubicBezTo>
                  <a:lnTo>
                    <a:pt x="123207" y="61354"/>
                  </a:lnTo>
                  <a:cubicBezTo>
                    <a:pt x="123207" y="61354"/>
                    <a:pt x="118536" y="0"/>
                    <a:pt x="105580" y="0"/>
                  </a:cubicBezTo>
                  <a:close/>
                </a:path>
              </a:pathLst>
            </a:custGeom>
            <a:solidFill>
              <a:srgbClr val="DC5149"/>
            </a:solidFill>
            <a:ln w="6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2" name="Forma Livre: Forma 141">
              <a:extLst>
                <a:ext uri="{FF2B5EF4-FFF2-40B4-BE49-F238E27FC236}">
                  <a16:creationId xmlns:a16="http://schemas.microsoft.com/office/drawing/2014/main" id="{A52DFC46-892F-F323-B192-692E4E65CE68}"/>
                </a:ext>
              </a:extLst>
            </p:cNvPr>
            <p:cNvSpPr/>
            <p:nvPr/>
          </p:nvSpPr>
          <p:spPr>
            <a:xfrm>
              <a:off x="5630203" y="160954"/>
              <a:ext cx="23358" cy="199386"/>
            </a:xfrm>
            <a:custGeom>
              <a:avLst/>
              <a:gdLst>
                <a:gd name="connsiteX0" fmla="*/ 7848 w 23358"/>
                <a:gd name="connsiteY0" fmla="*/ 0 h 199386"/>
                <a:gd name="connsiteX1" fmla="*/ 0 w 23358"/>
                <a:gd name="connsiteY1" fmla="*/ 2741 h 199386"/>
                <a:gd name="connsiteX2" fmla="*/ 13392 w 23358"/>
                <a:gd name="connsiteY2" fmla="*/ 59174 h 199386"/>
                <a:gd name="connsiteX3" fmla="*/ 15074 w 23358"/>
                <a:gd name="connsiteY3" fmla="*/ 199387 h 199386"/>
                <a:gd name="connsiteX4" fmla="*/ 23358 w 23358"/>
                <a:gd name="connsiteY4" fmla="*/ 199387 h 199386"/>
                <a:gd name="connsiteX5" fmla="*/ 22113 w 23358"/>
                <a:gd name="connsiteY5" fmla="*/ 60856 h 199386"/>
                <a:gd name="connsiteX6" fmla="*/ 7911 w 23358"/>
                <a:gd name="connsiteY6" fmla="*/ 0 h 199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358" h="199386">
                  <a:moveTo>
                    <a:pt x="7848" y="0"/>
                  </a:moveTo>
                  <a:lnTo>
                    <a:pt x="0" y="2741"/>
                  </a:lnTo>
                  <a:cubicBezTo>
                    <a:pt x="0" y="2741"/>
                    <a:pt x="13392" y="6914"/>
                    <a:pt x="13392" y="59174"/>
                  </a:cubicBezTo>
                  <a:lnTo>
                    <a:pt x="15074" y="199387"/>
                  </a:lnTo>
                  <a:lnTo>
                    <a:pt x="23358" y="199387"/>
                  </a:lnTo>
                  <a:lnTo>
                    <a:pt x="22113" y="60856"/>
                  </a:lnTo>
                  <a:cubicBezTo>
                    <a:pt x="22113" y="60856"/>
                    <a:pt x="23608" y="19932"/>
                    <a:pt x="7911" y="0"/>
                  </a:cubicBezTo>
                  <a:close/>
                </a:path>
              </a:pathLst>
            </a:custGeom>
            <a:solidFill>
              <a:srgbClr val="FFFFFF"/>
            </a:solidFill>
            <a:ln w="6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grpSp>
          <p:nvGrpSpPr>
            <p:cNvPr id="143" name="Gráfico 4">
              <a:extLst>
                <a:ext uri="{FF2B5EF4-FFF2-40B4-BE49-F238E27FC236}">
                  <a16:creationId xmlns:a16="http://schemas.microsoft.com/office/drawing/2014/main" id="{2C8A0330-3B0F-687C-4699-0524E84F2A34}"/>
                </a:ext>
              </a:extLst>
            </p:cNvPr>
            <p:cNvGrpSpPr/>
            <p:nvPr/>
          </p:nvGrpSpPr>
          <p:grpSpPr>
            <a:xfrm>
              <a:off x="5580996" y="357101"/>
              <a:ext cx="92810" cy="62101"/>
              <a:chOff x="5580996" y="357101"/>
              <a:chExt cx="92810" cy="62101"/>
            </a:xfrm>
          </p:grpSpPr>
          <p:sp>
            <p:nvSpPr>
              <p:cNvPr id="144" name="Forma Livre: Forma 143">
                <a:extLst>
                  <a:ext uri="{FF2B5EF4-FFF2-40B4-BE49-F238E27FC236}">
                    <a16:creationId xmlns:a16="http://schemas.microsoft.com/office/drawing/2014/main" id="{28B873B6-A853-4845-44A2-459F4552506D}"/>
                  </a:ext>
                </a:extLst>
              </p:cNvPr>
              <p:cNvSpPr/>
              <p:nvPr/>
            </p:nvSpPr>
            <p:spPr>
              <a:xfrm>
                <a:off x="5580996" y="357101"/>
                <a:ext cx="92810" cy="62101"/>
              </a:xfrm>
              <a:custGeom>
                <a:avLst/>
                <a:gdLst>
                  <a:gd name="connsiteX0" fmla="*/ 69701 w 92810"/>
                  <a:gd name="connsiteY0" fmla="*/ 0 h 62101"/>
                  <a:gd name="connsiteX1" fmla="*/ 23109 w 92810"/>
                  <a:gd name="connsiteY1" fmla="*/ 0 h 62101"/>
                  <a:gd name="connsiteX2" fmla="*/ 0 w 92810"/>
                  <a:gd name="connsiteY2" fmla="*/ 23109 h 62101"/>
                  <a:gd name="connsiteX3" fmla="*/ 0 w 92810"/>
                  <a:gd name="connsiteY3" fmla="*/ 38993 h 62101"/>
                  <a:gd name="connsiteX4" fmla="*/ 23109 w 92810"/>
                  <a:gd name="connsiteY4" fmla="*/ 62102 h 62101"/>
                  <a:gd name="connsiteX5" fmla="*/ 69701 w 92810"/>
                  <a:gd name="connsiteY5" fmla="*/ 62102 h 62101"/>
                  <a:gd name="connsiteX6" fmla="*/ 92810 w 92810"/>
                  <a:gd name="connsiteY6" fmla="*/ 38993 h 62101"/>
                  <a:gd name="connsiteX7" fmla="*/ 92810 w 92810"/>
                  <a:gd name="connsiteY7" fmla="*/ 23109 h 62101"/>
                  <a:gd name="connsiteX8" fmla="*/ 69701 w 92810"/>
                  <a:gd name="connsiteY8" fmla="*/ 0 h 62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2810" h="62101">
                    <a:moveTo>
                      <a:pt x="69701" y="0"/>
                    </a:moveTo>
                    <a:lnTo>
                      <a:pt x="23109" y="0"/>
                    </a:lnTo>
                    <a:cubicBezTo>
                      <a:pt x="10402" y="0"/>
                      <a:pt x="0" y="10402"/>
                      <a:pt x="0" y="23109"/>
                    </a:cubicBezTo>
                    <a:lnTo>
                      <a:pt x="0" y="38993"/>
                    </a:lnTo>
                    <a:cubicBezTo>
                      <a:pt x="0" y="51700"/>
                      <a:pt x="10402" y="62102"/>
                      <a:pt x="23109" y="62102"/>
                    </a:cubicBezTo>
                    <a:lnTo>
                      <a:pt x="69701" y="62102"/>
                    </a:lnTo>
                    <a:cubicBezTo>
                      <a:pt x="82408" y="62102"/>
                      <a:pt x="92810" y="51700"/>
                      <a:pt x="92810" y="38993"/>
                    </a:cubicBezTo>
                    <a:lnTo>
                      <a:pt x="92810" y="23109"/>
                    </a:lnTo>
                    <a:cubicBezTo>
                      <a:pt x="92810" y="10402"/>
                      <a:pt x="82408" y="0"/>
                      <a:pt x="69701" y="0"/>
                    </a:cubicBezTo>
                    <a:close/>
                  </a:path>
                </a:pathLst>
              </a:custGeom>
              <a:solidFill>
                <a:srgbClr val="DADADA"/>
              </a:solidFill>
              <a:ln w="62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45" name="Forma Livre: Forma 144">
                <a:extLst>
                  <a:ext uri="{FF2B5EF4-FFF2-40B4-BE49-F238E27FC236}">
                    <a16:creationId xmlns:a16="http://schemas.microsoft.com/office/drawing/2014/main" id="{331C8DD1-2DD2-BBCD-7F24-A1225F614960}"/>
                  </a:ext>
                </a:extLst>
              </p:cNvPr>
              <p:cNvSpPr/>
              <p:nvPr/>
            </p:nvSpPr>
            <p:spPr>
              <a:xfrm>
                <a:off x="5580996" y="357101"/>
                <a:ext cx="92748" cy="36812"/>
              </a:xfrm>
              <a:custGeom>
                <a:avLst/>
                <a:gdLst>
                  <a:gd name="connsiteX0" fmla="*/ 81287 w 92748"/>
                  <a:gd name="connsiteY0" fmla="*/ 0 h 36812"/>
                  <a:gd name="connsiteX1" fmla="*/ 11523 w 92748"/>
                  <a:gd name="connsiteY1" fmla="*/ 0 h 36812"/>
                  <a:gd name="connsiteX2" fmla="*/ 0 w 92748"/>
                  <a:gd name="connsiteY2" fmla="*/ 11523 h 36812"/>
                  <a:gd name="connsiteX3" fmla="*/ 25227 w 92748"/>
                  <a:gd name="connsiteY3" fmla="*/ 36813 h 36812"/>
                  <a:gd name="connsiteX4" fmla="*/ 67521 w 92748"/>
                  <a:gd name="connsiteY4" fmla="*/ 36813 h 36812"/>
                  <a:gd name="connsiteX5" fmla="*/ 92748 w 92748"/>
                  <a:gd name="connsiteY5" fmla="*/ 11523 h 36812"/>
                  <a:gd name="connsiteX6" fmla="*/ 81224 w 92748"/>
                  <a:gd name="connsiteY6" fmla="*/ 0 h 36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2748" h="36812">
                    <a:moveTo>
                      <a:pt x="81287" y="0"/>
                    </a:moveTo>
                    <a:lnTo>
                      <a:pt x="11523" y="0"/>
                    </a:lnTo>
                    <a:cubicBezTo>
                      <a:pt x="5170" y="0"/>
                      <a:pt x="0" y="5170"/>
                      <a:pt x="0" y="11523"/>
                    </a:cubicBezTo>
                    <a:cubicBezTo>
                      <a:pt x="0" y="25414"/>
                      <a:pt x="11337" y="36813"/>
                      <a:pt x="25227" y="36813"/>
                    </a:cubicBezTo>
                    <a:lnTo>
                      <a:pt x="67521" y="36813"/>
                    </a:lnTo>
                    <a:cubicBezTo>
                      <a:pt x="81412" y="36813"/>
                      <a:pt x="92748" y="25414"/>
                      <a:pt x="92748" y="11523"/>
                    </a:cubicBezTo>
                    <a:cubicBezTo>
                      <a:pt x="92748" y="5170"/>
                      <a:pt x="87578" y="0"/>
                      <a:pt x="812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2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46" name="Forma Livre: Forma 145">
                <a:extLst>
                  <a:ext uri="{FF2B5EF4-FFF2-40B4-BE49-F238E27FC236}">
                    <a16:creationId xmlns:a16="http://schemas.microsoft.com/office/drawing/2014/main" id="{E6E32C77-4042-64CD-C85A-3A44198D6501}"/>
                  </a:ext>
                </a:extLst>
              </p:cNvPr>
              <p:cNvSpPr/>
              <p:nvPr/>
            </p:nvSpPr>
            <p:spPr>
              <a:xfrm>
                <a:off x="5610832" y="389554"/>
                <a:ext cx="33137" cy="7225"/>
              </a:xfrm>
              <a:custGeom>
                <a:avLst/>
                <a:gdLst>
                  <a:gd name="connsiteX0" fmla="*/ 29525 w 33137"/>
                  <a:gd name="connsiteY0" fmla="*/ 0 h 7225"/>
                  <a:gd name="connsiteX1" fmla="*/ 3613 w 33137"/>
                  <a:gd name="connsiteY1" fmla="*/ 0 h 7225"/>
                  <a:gd name="connsiteX2" fmla="*/ 0 w 33137"/>
                  <a:gd name="connsiteY2" fmla="*/ 3613 h 7225"/>
                  <a:gd name="connsiteX3" fmla="*/ 3613 w 33137"/>
                  <a:gd name="connsiteY3" fmla="*/ 7226 h 7225"/>
                  <a:gd name="connsiteX4" fmla="*/ 29525 w 33137"/>
                  <a:gd name="connsiteY4" fmla="*/ 7226 h 7225"/>
                  <a:gd name="connsiteX5" fmla="*/ 33138 w 33137"/>
                  <a:gd name="connsiteY5" fmla="*/ 3613 h 7225"/>
                  <a:gd name="connsiteX6" fmla="*/ 29525 w 33137"/>
                  <a:gd name="connsiteY6" fmla="*/ 0 h 7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137" h="7225">
                    <a:moveTo>
                      <a:pt x="29525" y="0"/>
                    </a:moveTo>
                    <a:lnTo>
                      <a:pt x="3613" y="0"/>
                    </a:lnTo>
                    <a:cubicBezTo>
                      <a:pt x="1620" y="0"/>
                      <a:pt x="0" y="1619"/>
                      <a:pt x="0" y="3613"/>
                    </a:cubicBezTo>
                    <a:cubicBezTo>
                      <a:pt x="0" y="5606"/>
                      <a:pt x="1620" y="7226"/>
                      <a:pt x="3613" y="7226"/>
                    </a:cubicBezTo>
                    <a:lnTo>
                      <a:pt x="29525" y="7226"/>
                    </a:lnTo>
                    <a:cubicBezTo>
                      <a:pt x="31518" y="7226"/>
                      <a:pt x="33138" y="5606"/>
                      <a:pt x="33138" y="3613"/>
                    </a:cubicBezTo>
                    <a:cubicBezTo>
                      <a:pt x="33138" y="1619"/>
                      <a:pt x="31518" y="0"/>
                      <a:pt x="29525" y="0"/>
                    </a:cubicBezTo>
                    <a:close/>
                  </a:path>
                </a:pathLst>
              </a:custGeom>
              <a:solidFill>
                <a:srgbClr val="EABC45"/>
              </a:solidFill>
              <a:ln w="62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</p:grpSp>
      <p:grpSp>
        <p:nvGrpSpPr>
          <p:cNvPr id="147" name="Gráfico 4">
            <a:extLst>
              <a:ext uri="{FF2B5EF4-FFF2-40B4-BE49-F238E27FC236}">
                <a16:creationId xmlns:a16="http://schemas.microsoft.com/office/drawing/2014/main" id="{D4E5C85D-CFE5-8183-EFCA-41F149D4067F}"/>
              </a:ext>
            </a:extLst>
          </p:cNvPr>
          <p:cNvGrpSpPr/>
          <p:nvPr/>
        </p:nvGrpSpPr>
        <p:grpSpPr>
          <a:xfrm flipH="1">
            <a:off x="10622283" y="143520"/>
            <a:ext cx="241516" cy="643988"/>
            <a:chOff x="4160437" y="56"/>
            <a:chExt cx="339100" cy="904190"/>
          </a:xfrm>
        </p:grpSpPr>
        <p:sp>
          <p:nvSpPr>
            <p:cNvPr id="148" name="Forma Livre: Forma 147">
              <a:extLst>
                <a:ext uri="{FF2B5EF4-FFF2-40B4-BE49-F238E27FC236}">
                  <a16:creationId xmlns:a16="http://schemas.microsoft.com/office/drawing/2014/main" id="{7B6C4591-9660-3660-4709-110ECD03DBD9}"/>
                </a:ext>
              </a:extLst>
            </p:cNvPr>
            <p:cNvSpPr/>
            <p:nvPr/>
          </p:nvSpPr>
          <p:spPr>
            <a:xfrm>
              <a:off x="4377638" y="181447"/>
              <a:ext cx="121899" cy="308615"/>
            </a:xfrm>
            <a:custGeom>
              <a:avLst/>
              <a:gdLst>
                <a:gd name="connsiteX0" fmla="*/ 91066 w 121899"/>
                <a:gd name="connsiteY0" fmla="*/ 229970 h 308615"/>
                <a:gd name="connsiteX1" fmla="*/ 59424 w 121899"/>
                <a:gd name="connsiteY1" fmla="*/ 137160 h 308615"/>
                <a:gd name="connsiteX2" fmla="*/ 34819 w 121899"/>
                <a:gd name="connsiteY2" fmla="*/ 0 h 308615"/>
                <a:gd name="connsiteX3" fmla="*/ 0 w 121899"/>
                <a:gd name="connsiteY3" fmla="*/ 42294 h 308615"/>
                <a:gd name="connsiteX4" fmla="*/ 24106 w 121899"/>
                <a:gd name="connsiteY4" fmla="*/ 152608 h 308615"/>
                <a:gd name="connsiteX5" fmla="*/ 69514 w 121899"/>
                <a:gd name="connsiteY5" fmla="*/ 242802 h 308615"/>
                <a:gd name="connsiteX6" fmla="*/ 69203 w 121899"/>
                <a:gd name="connsiteY6" fmla="*/ 243051 h 308615"/>
                <a:gd name="connsiteX7" fmla="*/ 73376 w 121899"/>
                <a:gd name="connsiteY7" fmla="*/ 267344 h 308615"/>
                <a:gd name="connsiteX8" fmla="*/ 83156 w 121899"/>
                <a:gd name="connsiteY8" fmla="*/ 294938 h 308615"/>
                <a:gd name="connsiteX9" fmla="*/ 86893 w 121899"/>
                <a:gd name="connsiteY9" fmla="*/ 276687 h 308615"/>
                <a:gd name="connsiteX10" fmla="*/ 90194 w 121899"/>
                <a:gd name="connsiteY10" fmla="*/ 270583 h 308615"/>
                <a:gd name="connsiteX11" fmla="*/ 109005 w 121899"/>
                <a:gd name="connsiteY11" fmla="*/ 305215 h 308615"/>
                <a:gd name="connsiteX12" fmla="*/ 117850 w 121899"/>
                <a:gd name="connsiteY12" fmla="*/ 307209 h 308615"/>
                <a:gd name="connsiteX13" fmla="*/ 121899 w 121899"/>
                <a:gd name="connsiteY13" fmla="*/ 291636 h 308615"/>
                <a:gd name="connsiteX14" fmla="*/ 116293 w 121899"/>
                <a:gd name="connsiteY14" fmla="*/ 264042 h 308615"/>
                <a:gd name="connsiteX15" fmla="*/ 91066 w 121899"/>
                <a:gd name="connsiteY15" fmla="*/ 230033 h 308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899" h="308615">
                  <a:moveTo>
                    <a:pt x="91066" y="229970"/>
                  </a:moveTo>
                  <a:lnTo>
                    <a:pt x="59424" y="137160"/>
                  </a:lnTo>
                  <a:lnTo>
                    <a:pt x="34819" y="0"/>
                  </a:lnTo>
                  <a:lnTo>
                    <a:pt x="0" y="42294"/>
                  </a:lnTo>
                  <a:lnTo>
                    <a:pt x="24106" y="152608"/>
                  </a:lnTo>
                  <a:lnTo>
                    <a:pt x="69514" y="242802"/>
                  </a:lnTo>
                  <a:cubicBezTo>
                    <a:pt x="69514" y="242802"/>
                    <a:pt x="69327" y="242926"/>
                    <a:pt x="69203" y="243051"/>
                  </a:cubicBezTo>
                  <a:lnTo>
                    <a:pt x="73376" y="267344"/>
                  </a:lnTo>
                  <a:lnTo>
                    <a:pt x="83156" y="294938"/>
                  </a:lnTo>
                  <a:cubicBezTo>
                    <a:pt x="89820" y="292321"/>
                    <a:pt x="88637" y="282667"/>
                    <a:pt x="86893" y="276687"/>
                  </a:cubicBezTo>
                  <a:cubicBezTo>
                    <a:pt x="85149" y="270707"/>
                    <a:pt x="90194" y="270583"/>
                    <a:pt x="90194" y="270583"/>
                  </a:cubicBezTo>
                  <a:cubicBezTo>
                    <a:pt x="90194" y="270583"/>
                    <a:pt x="105455" y="298986"/>
                    <a:pt x="109005" y="305215"/>
                  </a:cubicBezTo>
                  <a:cubicBezTo>
                    <a:pt x="112556" y="311444"/>
                    <a:pt x="117850" y="307209"/>
                    <a:pt x="117850" y="307209"/>
                  </a:cubicBezTo>
                  <a:lnTo>
                    <a:pt x="121899" y="291636"/>
                  </a:lnTo>
                  <a:lnTo>
                    <a:pt x="116293" y="264042"/>
                  </a:lnTo>
                  <a:lnTo>
                    <a:pt x="91066" y="230033"/>
                  </a:lnTo>
                  <a:close/>
                </a:path>
              </a:pathLst>
            </a:custGeom>
            <a:solidFill>
              <a:srgbClr val="EAB99F"/>
            </a:solidFill>
            <a:ln w="6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9" name="Forma Livre: Forma 148">
              <a:extLst>
                <a:ext uri="{FF2B5EF4-FFF2-40B4-BE49-F238E27FC236}">
                  <a16:creationId xmlns:a16="http://schemas.microsoft.com/office/drawing/2014/main" id="{3C7DD6AF-3846-AF9E-7B70-2C89162ADC4E}"/>
                </a:ext>
              </a:extLst>
            </p:cNvPr>
            <p:cNvSpPr/>
            <p:nvPr/>
          </p:nvSpPr>
          <p:spPr>
            <a:xfrm>
              <a:off x="4377638" y="223741"/>
              <a:ext cx="85833" cy="252643"/>
            </a:xfrm>
            <a:custGeom>
              <a:avLst/>
              <a:gdLst>
                <a:gd name="connsiteX0" fmla="*/ 32328 w 85833"/>
                <a:gd name="connsiteY0" fmla="*/ 107261 h 252643"/>
                <a:gd name="connsiteX1" fmla="*/ 21178 w 85833"/>
                <a:gd name="connsiteY1" fmla="*/ 37186 h 252643"/>
                <a:gd name="connsiteX2" fmla="*/ 45159 w 85833"/>
                <a:gd name="connsiteY2" fmla="*/ 14389 h 252643"/>
                <a:gd name="connsiteX3" fmla="*/ 0 w 85833"/>
                <a:gd name="connsiteY3" fmla="*/ 0 h 252643"/>
                <a:gd name="connsiteX4" fmla="*/ 24106 w 85833"/>
                <a:gd name="connsiteY4" fmla="*/ 110314 h 252643"/>
                <a:gd name="connsiteX5" fmla="*/ 69514 w 85833"/>
                <a:gd name="connsiteY5" fmla="*/ 200508 h 252643"/>
                <a:gd name="connsiteX6" fmla="*/ 69203 w 85833"/>
                <a:gd name="connsiteY6" fmla="*/ 200757 h 252643"/>
                <a:gd name="connsiteX7" fmla="*/ 73376 w 85833"/>
                <a:gd name="connsiteY7" fmla="*/ 225050 h 252643"/>
                <a:gd name="connsiteX8" fmla="*/ 83156 w 85833"/>
                <a:gd name="connsiteY8" fmla="*/ 252644 h 252643"/>
                <a:gd name="connsiteX9" fmla="*/ 85834 w 85833"/>
                <a:gd name="connsiteY9" fmla="*/ 250713 h 252643"/>
                <a:gd name="connsiteX10" fmla="*/ 79107 w 85833"/>
                <a:gd name="connsiteY10" fmla="*/ 221125 h 252643"/>
                <a:gd name="connsiteX11" fmla="*/ 32328 w 85833"/>
                <a:gd name="connsiteY11" fmla="*/ 107324 h 252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5833" h="252643">
                  <a:moveTo>
                    <a:pt x="32328" y="107261"/>
                  </a:moveTo>
                  <a:cubicBezTo>
                    <a:pt x="29961" y="101842"/>
                    <a:pt x="24293" y="76678"/>
                    <a:pt x="21178" y="37186"/>
                  </a:cubicBezTo>
                  <a:cubicBezTo>
                    <a:pt x="20368" y="26846"/>
                    <a:pt x="43540" y="21863"/>
                    <a:pt x="45159" y="14389"/>
                  </a:cubicBezTo>
                  <a:lnTo>
                    <a:pt x="0" y="0"/>
                  </a:lnTo>
                  <a:lnTo>
                    <a:pt x="24106" y="110314"/>
                  </a:lnTo>
                  <a:lnTo>
                    <a:pt x="69514" y="200508"/>
                  </a:lnTo>
                  <a:cubicBezTo>
                    <a:pt x="69514" y="200508"/>
                    <a:pt x="69327" y="200632"/>
                    <a:pt x="69203" y="200757"/>
                  </a:cubicBezTo>
                  <a:lnTo>
                    <a:pt x="73376" y="225050"/>
                  </a:lnTo>
                  <a:lnTo>
                    <a:pt x="83156" y="252644"/>
                  </a:lnTo>
                  <a:cubicBezTo>
                    <a:pt x="84277" y="252208"/>
                    <a:pt x="85087" y="251522"/>
                    <a:pt x="85834" y="250713"/>
                  </a:cubicBezTo>
                  <a:cubicBezTo>
                    <a:pt x="83031" y="240995"/>
                    <a:pt x="80913" y="231092"/>
                    <a:pt x="79107" y="221125"/>
                  </a:cubicBezTo>
                  <a:cubicBezTo>
                    <a:pt x="73874" y="192099"/>
                    <a:pt x="44225" y="134170"/>
                    <a:pt x="32328" y="107324"/>
                  </a:cubicBezTo>
                  <a:close/>
                </a:path>
              </a:pathLst>
            </a:custGeom>
            <a:solidFill>
              <a:srgbClr val="000000">
                <a:alpha val="6000"/>
              </a:srgbClr>
            </a:solidFill>
            <a:ln w="6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0" name="Forma Livre: Forma 149">
              <a:extLst>
                <a:ext uri="{FF2B5EF4-FFF2-40B4-BE49-F238E27FC236}">
                  <a16:creationId xmlns:a16="http://schemas.microsoft.com/office/drawing/2014/main" id="{3B1F7015-7E62-4E5D-334D-83ADCD8AE1BE}"/>
                </a:ext>
              </a:extLst>
            </p:cNvPr>
            <p:cNvSpPr/>
            <p:nvPr/>
          </p:nvSpPr>
          <p:spPr>
            <a:xfrm>
              <a:off x="4160437" y="197144"/>
              <a:ext cx="89446" cy="313028"/>
            </a:xfrm>
            <a:custGeom>
              <a:avLst/>
              <a:gdLst>
                <a:gd name="connsiteX0" fmla="*/ 12271 w 89446"/>
                <a:gd name="connsiteY0" fmla="*/ 123643 h 313028"/>
                <a:gd name="connsiteX1" fmla="*/ 11772 w 89446"/>
                <a:gd name="connsiteY1" fmla="*/ 229846 h 313028"/>
                <a:gd name="connsiteX2" fmla="*/ 0 w 89446"/>
                <a:gd name="connsiteY2" fmla="*/ 271891 h 313028"/>
                <a:gd name="connsiteX3" fmla="*/ 4609 w 89446"/>
                <a:gd name="connsiteY3" fmla="*/ 299672 h 313028"/>
                <a:gd name="connsiteX4" fmla="*/ 13953 w 89446"/>
                <a:gd name="connsiteY4" fmla="*/ 312752 h 313028"/>
                <a:gd name="connsiteX5" fmla="*/ 21552 w 89446"/>
                <a:gd name="connsiteY5" fmla="*/ 307707 h 313028"/>
                <a:gd name="connsiteX6" fmla="*/ 26784 w 89446"/>
                <a:gd name="connsiteY6" fmla="*/ 268652 h 313028"/>
                <a:gd name="connsiteX7" fmla="*/ 32016 w 89446"/>
                <a:gd name="connsiteY7" fmla="*/ 273199 h 313028"/>
                <a:gd name="connsiteX8" fmla="*/ 41983 w 89446"/>
                <a:gd name="connsiteY8" fmla="*/ 288896 h 313028"/>
                <a:gd name="connsiteX9" fmla="*/ 41298 w 89446"/>
                <a:gd name="connsiteY9" fmla="*/ 259620 h 313028"/>
                <a:gd name="connsiteX10" fmla="*/ 36065 w 89446"/>
                <a:gd name="connsiteY10" fmla="*/ 232773 h 313028"/>
                <a:gd name="connsiteX11" fmla="*/ 36003 w 89446"/>
                <a:gd name="connsiteY11" fmla="*/ 232773 h 313028"/>
                <a:gd name="connsiteX12" fmla="*/ 50641 w 89446"/>
                <a:gd name="connsiteY12" fmla="*/ 128253 h 313028"/>
                <a:gd name="connsiteX13" fmla="*/ 89447 w 89446"/>
                <a:gd name="connsiteY13" fmla="*/ 0 h 313028"/>
                <a:gd name="connsiteX14" fmla="*/ 38058 w 89446"/>
                <a:gd name="connsiteY14" fmla="*/ 18874 h 313028"/>
                <a:gd name="connsiteX15" fmla="*/ 12333 w 89446"/>
                <a:gd name="connsiteY15" fmla="*/ 123706 h 313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9446" h="313028">
                  <a:moveTo>
                    <a:pt x="12271" y="123643"/>
                  </a:moveTo>
                  <a:lnTo>
                    <a:pt x="11772" y="229846"/>
                  </a:lnTo>
                  <a:lnTo>
                    <a:pt x="0" y="271891"/>
                  </a:lnTo>
                  <a:lnTo>
                    <a:pt x="4609" y="299672"/>
                  </a:lnTo>
                  <a:lnTo>
                    <a:pt x="13953" y="312752"/>
                  </a:lnTo>
                  <a:cubicBezTo>
                    <a:pt x="13953" y="312752"/>
                    <a:pt x="20431" y="314808"/>
                    <a:pt x="21552" y="307707"/>
                  </a:cubicBezTo>
                  <a:cubicBezTo>
                    <a:pt x="22611" y="300606"/>
                    <a:pt x="26784" y="268652"/>
                    <a:pt x="26784" y="268652"/>
                  </a:cubicBezTo>
                  <a:cubicBezTo>
                    <a:pt x="26784" y="268652"/>
                    <a:pt x="31518" y="266970"/>
                    <a:pt x="32016" y="273199"/>
                  </a:cubicBezTo>
                  <a:cubicBezTo>
                    <a:pt x="32515" y="279428"/>
                    <a:pt x="34819" y="288833"/>
                    <a:pt x="41983" y="288896"/>
                  </a:cubicBezTo>
                  <a:lnTo>
                    <a:pt x="41298" y="259620"/>
                  </a:lnTo>
                  <a:lnTo>
                    <a:pt x="36065" y="232773"/>
                  </a:lnTo>
                  <a:lnTo>
                    <a:pt x="36003" y="232773"/>
                  </a:lnTo>
                  <a:lnTo>
                    <a:pt x="50641" y="128253"/>
                  </a:lnTo>
                  <a:lnTo>
                    <a:pt x="89447" y="0"/>
                  </a:lnTo>
                  <a:lnTo>
                    <a:pt x="38058" y="18874"/>
                  </a:lnTo>
                  <a:lnTo>
                    <a:pt x="12333" y="123706"/>
                  </a:lnTo>
                  <a:close/>
                </a:path>
              </a:pathLst>
            </a:custGeom>
            <a:solidFill>
              <a:srgbClr val="EAB99F"/>
            </a:solidFill>
            <a:ln w="6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1" name="Forma Livre: Forma 150">
              <a:extLst>
                <a:ext uri="{FF2B5EF4-FFF2-40B4-BE49-F238E27FC236}">
                  <a16:creationId xmlns:a16="http://schemas.microsoft.com/office/drawing/2014/main" id="{0AB3B868-D044-BA16-9A36-1E438B47E3D3}"/>
                </a:ext>
              </a:extLst>
            </p:cNvPr>
            <p:cNvSpPr/>
            <p:nvPr/>
          </p:nvSpPr>
          <p:spPr>
            <a:xfrm>
              <a:off x="4160437" y="216017"/>
              <a:ext cx="75494" cy="294065"/>
            </a:xfrm>
            <a:custGeom>
              <a:avLst/>
              <a:gdLst>
                <a:gd name="connsiteX0" fmla="*/ 12271 w 75494"/>
                <a:gd name="connsiteY0" fmla="*/ 104770 h 294065"/>
                <a:gd name="connsiteX1" fmla="*/ 11772 w 75494"/>
                <a:gd name="connsiteY1" fmla="*/ 210972 h 294065"/>
                <a:gd name="connsiteX2" fmla="*/ 0 w 75494"/>
                <a:gd name="connsiteY2" fmla="*/ 253017 h 294065"/>
                <a:gd name="connsiteX3" fmla="*/ 4609 w 75494"/>
                <a:gd name="connsiteY3" fmla="*/ 280798 h 294065"/>
                <a:gd name="connsiteX4" fmla="*/ 13953 w 75494"/>
                <a:gd name="connsiteY4" fmla="*/ 293879 h 294065"/>
                <a:gd name="connsiteX5" fmla="*/ 14638 w 75494"/>
                <a:gd name="connsiteY5" fmla="*/ 294066 h 294065"/>
                <a:gd name="connsiteX6" fmla="*/ 13953 w 75494"/>
                <a:gd name="connsiteY6" fmla="*/ 241618 h 294065"/>
                <a:gd name="connsiteX7" fmla="*/ 21801 w 75494"/>
                <a:gd name="connsiteY7" fmla="*/ 206861 h 294065"/>
                <a:gd name="connsiteX8" fmla="*/ 27905 w 75494"/>
                <a:gd name="connsiteY8" fmla="*/ 94181 h 294065"/>
                <a:gd name="connsiteX9" fmla="*/ 44786 w 75494"/>
                <a:gd name="connsiteY9" fmla="*/ 30272 h 294065"/>
                <a:gd name="connsiteX10" fmla="*/ 75494 w 75494"/>
                <a:gd name="connsiteY10" fmla="*/ 28653 h 294065"/>
                <a:gd name="connsiteX11" fmla="*/ 38058 w 75494"/>
                <a:gd name="connsiteY11" fmla="*/ 0 h 294065"/>
                <a:gd name="connsiteX12" fmla="*/ 12333 w 75494"/>
                <a:gd name="connsiteY12" fmla="*/ 104832 h 294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5494" h="294065">
                  <a:moveTo>
                    <a:pt x="12271" y="104770"/>
                  </a:moveTo>
                  <a:lnTo>
                    <a:pt x="11772" y="210972"/>
                  </a:lnTo>
                  <a:lnTo>
                    <a:pt x="0" y="253017"/>
                  </a:lnTo>
                  <a:lnTo>
                    <a:pt x="4609" y="280798"/>
                  </a:lnTo>
                  <a:lnTo>
                    <a:pt x="13953" y="293879"/>
                  </a:lnTo>
                  <a:cubicBezTo>
                    <a:pt x="13953" y="293879"/>
                    <a:pt x="14202" y="293941"/>
                    <a:pt x="14638" y="294066"/>
                  </a:cubicBezTo>
                  <a:cubicBezTo>
                    <a:pt x="9468" y="277621"/>
                    <a:pt x="11586" y="258997"/>
                    <a:pt x="13953" y="241618"/>
                  </a:cubicBezTo>
                  <a:cubicBezTo>
                    <a:pt x="15261" y="231839"/>
                    <a:pt x="17565" y="220689"/>
                    <a:pt x="21801" y="206861"/>
                  </a:cubicBezTo>
                  <a:cubicBezTo>
                    <a:pt x="25040" y="196272"/>
                    <a:pt x="18437" y="125823"/>
                    <a:pt x="27905" y="94181"/>
                  </a:cubicBezTo>
                  <a:cubicBezTo>
                    <a:pt x="31144" y="83342"/>
                    <a:pt x="38432" y="55001"/>
                    <a:pt x="44786" y="30272"/>
                  </a:cubicBezTo>
                  <a:cubicBezTo>
                    <a:pt x="44786" y="30272"/>
                    <a:pt x="74373" y="31767"/>
                    <a:pt x="75494" y="28653"/>
                  </a:cubicBezTo>
                  <a:lnTo>
                    <a:pt x="38058" y="0"/>
                  </a:lnTo>
                  <a:lnTo>
                    <a:pt x="12333" y="104832"/>
                  </a:lnTo>
                  <a:close/>
                </a:path>
              </a:pathLst>
            </a:custGeom>
            <a:solidFill>
              <a:srgbClr val="000000">
                <a:alpha val="6000"/>
              </a:srgbClr>
            </a:solidFill>
            <a:ln w="6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2" name="Forma Livre: Forma 151">
              <a:extLst>
                <a:ext uri="{FF2B5EF4-FFF2-40B4-BE49-F238E27FC236}">
                  <a16:creationId xmlns:a16="http://schemas.microsoft.com/office/drawing/2014/main" id="{46BB48D5-673B-BDF5-2BF1-10F4EC4DD9F8}"/>
                </a:ext>
              </a:extLst>
            </p:cNvPr>
            <p:cNvSpPr/>
            <p:nvPr/>
          </p:nvSpPr>
          <p:spPr>
            <a:xfrm>
              <a:off x="4187781" y="120840"/>
              <a:ext cx="248034" cy="331127"/>
            </a:xfrm>
            <a:custGeom>
              <a:avLst/>
              <a:gdLst>
                <a:gd name="connsiteX0" fmla="*/ 247910 w 248034"/>
                <a:gd name="connsiteY0" fmla="*/ 114051 h 331127"/>
                <a:gd name="connsiteX1" fmla="*/ 231590 w 248034"/>
                <a:gd name="connsiteY1" fmla="*/ 56558 h 331127"/>
                <a:gd name="connsiteX2" fmla="*/ 231590 w 248034"/>
                <a:gd name="connsiteY2" fmla="*/ 56558 h 331127"/>
                <a:gd name="connsiteX3" fmla="*/ 231216 w 248034"/>
                <a:gd name="connsiteY3" fmla="*/ 55375 h 331127"/>
                <a:gd name="connsiteX4" fmla="*/ 231029 w 248034"/>
                <a:gd name="connsiteY4" fmla="*/ 54752 h 331127"/>
                <a:gd name="connsiteX5" fmla="*/ 231029 w 248034"/>
                <a:gd name="connsiteY5" fmla="*/ 54752 h 331127"/>
                <a:gd name="connsiteX6" fmla="*/ 202377 w 248034"/>
                <a:gd name="connsiteY6" fmla="*/ 29836 h 331127"/>
                <a:gd name="connsiteX7" fmla="*/ 125450 w 248034"/>
                <a:gd name="connsiteY7" fmla="*/ 934 h 331127"/>
                <a:gd name="connsiteX8" fmla="*/ 125450 w 248034"/>
                <a:gd name="connsiteY8" fmla="*/ 436 h 331127"/>
                <a:gd name="connsiteX9" fmla="*/ 125450 w 248034"/>
                <a:gd name="connsiteY9" fmla="*/ 187 h 331127"/>
                <a:gd name="connsiteX10" fmla="*/ 124951 w 248034"/>
                <a:gd name="connsiteY10" fmla="*/ 0 h 331127"/>
                <a:gd name="connsiteX11" fmla="*/ 123955 w 248034"/>
                <a:gd name="connsiteY11" fmla="*/ 374 h 331127"/>
                <a:gd name="connsiteX12" fmla="*/ 122958 w 248034"/>
                <a:gd name="connsiteY12" fmla="*/ 0 h 331127"/>
                <a:gd name="connsiteX13" fmla="*/ 122460 w 248034"/>
                <a:gd name="connsiteY13" fmla="*/ 187 h 331127"/>
                <a:gd name="connsiteX14" fmla="*/ 122460 w 248034"/>
                <a:gd name="connsiteY14" fmla="*/ 436 h 331127"/>
                <a:gd name="connsiteX15" fmla="*/ 122460 w 248034"/>
                <a:gd name="connsiteY15" fmla="*/ 934 h 331127"/>
                <a:gd name="connsiteX16" fmla="*/ 45533 w 248034"/>
                <a:gd name="connsiteY16" fmla="*/ 29836 h 331127"/>
                <a:gd name="connsiteX17" fmla="*/ 16880 w 248034"/>
                <a:gd name="connsiteY17" fmla="*/ 54690 h 331127"/>
                <a:gd name="connsiteX18" fmla="*/ 16880 w 248034"/>
                <a:gd name="connsiteY18" fmla="*/ 54690 h 331127"/>
                <a:gd name="connsiteX19" fmla="*/ 16693 w 248034"/>
                <a:gd name="connsiteY19" fmla="*/ 55312 h 331127"/>
                <a:gd name="connsiteX20" fmla="*/ 16320 w 248034"/>
                <a:gd name="connsiteY20" fmla="*/ 56496 h 331127"/>
                <a:gd name="connsiteX21" fmla="*/ 16320 w 248034"/>
                <a:gd name="connsiteY21" fmla="*/ 56496 h 331127"/>
                <a:gd name="connsiteX22" fmla="*/ 0 w 248034"/>
                <a:gd name="connsiteY22" fmla="*/ 113989 h 331127"/>
                <a:gd name="connsiteX23" fmla="*/ 51887 w 248034"/>
                <a:gd name="connsiteY23" fmla="*/ 124765 h 331127"/>
                <a:gd name="connsiteX24" fmla="*/ 55001 w 248034"/>
                <a:gd name="connsiteY24" fmla="*/ 220565 h 331127"/>
                <a:gd name="connsiteX25" fmla="*/ 48959 w 248034"/>
                <a:gd name="connsiteY25" fmla="*/ 278618 h 331127"/>
                <a:gd name="connsiteX26" fmla="*/ 48834 w 248034"/>
                <a:gd name="connsiteY26" fmla="*/ 278618 h 331127"/>
                <a:gd name="connsiteX27" fmla="*/ 46654 w 248034"/>
                <a:gd name="connsiteY27" fmla="*/ 330442 h 331127"/>
                <a:gd name="connsiteX28" fmla="*/ 203934 w 248034"/>
                <a:gd name="connsiteY28" fmla="*/ 331127 h 331127"/>
                <a:gd name="connsiteX29" fmla="*/ 202750 w 248034"/>
                <a:gd name="connsiteY29" fmla="*/ 278867 h 331127"/>
                <a:gd name="connsiteX30" fmla="*/ 202750 w 248034"/>
                <a:gd name="connsiteY30" fmla="*/ 278867 h 331127"/>
                <a:gd name="connsiteX31" fmla="*/ 198452 w 248034"/>
                <a:gd name="connsiteY31" fmla="*/ 219942 h 331127"/>
                <a:gd name="connsiteX32" fmla="*/ 199760 w 248034"/>
                <a:gd name="connsiteY32" fmla="*/ 129000 h 331127"/>
                <a:gd name="connsiteX33" fmla="*/ 248034 w 248034"/>
                <a:gd name="connsiteY33" fmla="*/ 113864 h 331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48034" h="331127">
                  <a:moveTo>
                    <a:pt x="247910" y="114051"/>
                  </a:moveTo>
                  <a:lnTo>
                    <a:pt x="231590" y="56558"/>
                  </a:lnTo>
                  <a:lnTo>
                    <a:pt x="231590" y="56558"/>
                  </a:lnTo>
                  <a:cubicBezTo>
                    <a:pt x="231590" y="56558"/>
                    <a:pt x="231465" y="56122"/>
                    <a:pt x="231216" y="55375"/>
                  </a:cubicBezTo>
                  <a:lnTo>
                    <a:pt x="231029" y="54752"/>
                  </a:lnTo>
                  <a:lnTo>
                    <a:pt x="231029" y="54752"/>
                  </a:lnTo>
                  <a:cubicBezTo>
                    <a:pt x="229098" y="49644"/>
                    <a:pt x="222060" y="34944"/>
                    <a:pt x="202377" y="29836"/>
                  </a:cubicBezTo>
                  <a:lnTo>
                    <a:pt x="125450" y="934"/>
                  </a:lnTo>
                  <a:cubicBezTo>
                    <a:pt x="125450" y="934"/>
                    <a:pt x="125450" y="623"/>
                    <a:pt x="125450" y="436"/>
                  </a:cubicBezTo>
                  <a:cubicBezTo>
                    <a:pt x="125450" y="311"/>
                    <a:pt x="125450" y="249"/>
                    <a:pt x="125450" y="187"/>
                  </a:cubicBezTo>
                  <a:lnTo>
                    <a:pt x="124951" y="0"/>
                  </a:lnTo>
                  <a:lnTo>
                    <a:pt x="123955" y="374"/>
                  </a:lnTo>
                  <a:lnTo>
                    <a:pt x="122958" y="0"/>
                  </a:lnTo>
                  <a:lnTo>
                    <a:pt x="122460" y="187"/>
                  </a:lnTo>
                  <a:cubicBezTo>
                    <a:pt x="122460" y="187"/>
                    <a:pt x="122460" y="374"/>
                    <a:pt x="122460" y="436"/>
                  </a:cubicBezTo>
                  <a:cubicBezTo>
                    <a:pt x="122460" y="623"/>
                    <a:pt x="122460" y="747"/>
                    <a:pt x="122460" y="934"/>
                  </a:cubicBezTo>
                  <a:lnTo>
                    <a:pt x="45533" y="29836"/>
                  </a:lnTo>
                  <a:cubicBezTo>
                    <a:pt x="25850" y="34944"/>
                    <a:pt x="18811" y="49582"/>
                    <a:pt x="16880" y="54690"/>
                  </a:cubicBezTo>
                  <a:lnTo>
                    <a:pt x="16880" y="54690"/>
                  </a:lnTo>
                  <a:lnTo>
                    <a:pt x="16693" y="55312"/>
                  </a:lnTo>
                  <a:cubicBezTo>
                    <a:pt x="16444" y="56060"/>
                    <a:pt x="16320" y="56496"/>
                    <a:pt x="16320" y="56496"/>
                  </a:cubicBezTo>
                  <a:lnTo>
                    <a:pt x="16320" y="56496"/>
                  </a:lnTo>
                  <a:lnTo>
                    <a:pt x="0" y="113989"/>
                  </a:lnTo>
                  <a:cubicBezTo>
                    <a:pt x="2492" y="114798"/>
                    <a:pt x="35505" y="121463"/>
                    <a:pt x="51887" y="124765"/>
                  </a:cubicBezTo>
                  <a:lnTo>
                    <a:pt x="55001" y="220565"/>
                  </a:lnTo>
                  <a:lnTo>
                    <a:pt x="48959" y="278618"/>
                  </a:lnTo>
                  <a:lnTo>
                    <a:pt x="48834" y="278618"/>
                  </a:lnTo>
                  <a:lnTo>
                    <a:pt x="46654" y="330442"/>
                  </a:lnTo>
                  <a:cubicBezTo>
                    <a:pt x="99102" y="330442"/>
                    <a:pt x="151549" y="330505"/>
                    <a:pt x="203934" y="331127"/>
                  </a:cubicBezTo>
                  <a:lnTo>
                    <a:pt x="202750" y="278867"/>
                  </a:lnTo>
                  <a:lnTo>
                    <a:pt x="202750" y="278867"/>
                  </a:lnTo>
                  <a:lnTo>
                    <a:pt x="198452" y="219942"/>
                  </a:lnTo>
                  <a:lnTo>
                    <a:pt x="199760" y="129000"/>
                  </a:lnTo>
                  <a:cubicBezTo>
                    <a:pt x="216765" y="123706"/>
                    <a:pt x="245667" y="114674"/>
                    <a:pt x="248034" y="113864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6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3" name="Forma Livre: Forma 152">
              <a:extLst>
                <a:ext uri="{FF2B5EF4-FFF2-40B4-BE49-F238E27FC236}">
                  <a16:creationId xmlns:a16="http://schemas.microsoft.com/office/drawing/2014/main" id="{4DA966A4-CB3A-278A-C926-74308BAA0183}"/>
                </a:ext>
              </a:extLst>
            </p:cNvPr>
            <p:cNvSpPr/>
            <p:nvPr/>
          </p:nvSpPr>
          <p:spPr>
            <a:xfrm>
              <a:off x="4235744" y="223679"/>
              <a:ext cx="17378" cy="194964"/>
            </a:xfrm>
            <a:custGeom>
              <a:avLst/>
              <a:gdLst>
                <a:gd name="connsiteX0" fmla="*/ 9094 w 17378"/>
                <a:gd name="connsiteY0" fmla="*/ 0 h 194964"/>
                <a:gd name="connsiteX1" fmla="*/ 4173 w 17378"/>
                <a:gd name="connsiteY1" fmla="*/ 22673 h 194964"/>
                <a:gd name="connsiteX2" fmla="*/ 6976 w 17378"/>
                <a:gd name="connsiteY2" fmla="*/ 117788 h 194964"/>
                <a:gd name="connsiteX3" fmla="*/ 810 w 17378"/>
                <a:gd name="connsiteY3" fmla="*/ 177025 h 194964"/>
                <a:gd name="connsiteX4" fmla="*/ 0 w 17378"/>
                <a:gd name="connsiteY4" fmla="*/ 194964 h 194964"/>
                <a:gd name="connsiteX5" fmla="*/ 10776 w 17378"/>
                <a:gd name="connsiteY5" fmla="*/ 194715 h 194964"/>
                <a:gd name="connsiteX6" fmla="*/ 17379 w 17378"/>
                <a:gd name="connsiteY6" fmla="*/ 117290 h 194964"/>
                <a:gd name="connsiteX7" fmla="*/ 10776 w 17378"/>
                <a:gd name="connsiteY7" fmla="*/ 23794 h 194964"/>
                <a:gd name="connsiteX8" fmla="*/ 9094 w 17378"/>
                <a:gd name="connsiteY8" fmla="*/ 0 h 194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378" h="194964">
                  <a:moveTo>
                    <a:pt x="9094" y="0"/>
                  </a:moveTo>
                  <a:lnTo>
                    <a:pt x="4173" y="22673"/>
                  </a:lnTo>
                  <a:lnTo>
                    <a:pt x="6976" y="117788"/>
                  </a:lnTo>
                  <a:lnTo>
                    <a:pt x="810" y="177025"/>
                  </a:lnTo>
                  <a:lnTo>
                    <a:pt x="0" y="194964"/>
                  </a:lnTo>
                  <a:lnTo>
                    <a:pt x="10776" y="194715"/>
                  </a:lnTo>
                  <a:lnTo>
                    <a:pt x="17379" y="117290"/>
                  </a:lnTo>
                  <a:lnTo>
                    <a:pt x="10776" y="23794"/>
                  </a:lnTo>
                  <a:lnTo>
                    <a:pt x="9094" y="0"/>
                  </a:lnTo>
                  <a:close/>
                </a:path>
              </a:pathLst>
            </a:custGeom>
            <a:solidFill>
              <a:srgbClr val="000000"/>
            </a:solidFill>
            <a:ln w="6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grpSp>
          <p:nvGrpSpPr>
            <p:cNvPr id="154" name="Gráfico 4">
              <a:extLst>
                <a:ext uri="{FF2B5EF4-FFF2-40B4-BE49-F238E27FC236}">
                  <a16:creationId xmlns:a16="http://schemas.microsoft.com/office/drawing/2014/main" id="{6A015785-DF09-068B-DBC1-42D3374CB12A}"/>
                </a:ext>
              </a:extLst>
            </p:cNvPr>
            <p:cNvGrpSpPr/>
            <p:nvPr/>
          </p:nvGrpSpPr>
          <p:grpSpPr>
            <a:xfrm>
              <a:off x="4187520" y="418705"/>
              <a:ext cx="297753" cy="485541"/>
              <a:chOff x="4187520" y="418705"/>
              <a:chExt cx="297753" cy="485541"/>
            </a:xfrm>
          </p:grpSpPr>
          <p:sp>
            <p:nvSpPr>
              <p:cNvPr id="162" name="Forma Livre: Forma 161">
                <a:extLst>
                  <a:ext uri="{FF2B5EF4-FFF2-40B4-BE49-F238E27FC236}">
                    <a16:creationId xmlns:a16="http://schemas.microsoft.com/office/drawing/2014/main" id="{3FB518B8-9DF0-5C45-C8F7-1CFDD1BFA6AE}"/>
                  </a:ext>
                </a:extLst>
              </p:cNvPr>
              <p:cNvSpPr/>
              <p:nvPr/>
            </p:nvSpPr>
            <p:spPr>
              <a:xfrm>
                <a:off x="4198121" y="418705"/>
                <a:ext cx="216266" cy="445489"/>
              </a:xfrm>
              <a:custGeom>
                <a:avLst/>
                <a:gdLst>
                  <a:gd name="connsiteX0" fmla="*/ 195525 w 216266"/>
                  <a:gd name="connsiteY0" fmla="*/ 77114 h 445489"/>
                  <a:gd name="connsiteX1" fmla="*/ 192784 w 216266"/>
                  <a:gd name="connsiteY1" fmla="*/ 436 h 445489"/>
                  <a:gd name="connsiteX2" fmla="*/ 37623 w 216266"/>
                  <a:gd name="connsiteY2" fmla="*/ 0 h 445489"/>
                  <a:gd name="connsiteX3" fmla="*/ 34757 w 216266"/>
                  <a:gd name="connsiteY3" fmla="*/ 77176 h 445489"/>
                  <a:gd name="connsiteX4" fmla="*/ 31643 w 216266"/>
                  <a:gd name="connsiteY4" fmla="*/ 240871 h 445489"/>
                  <a:gd name="connsiteX5" fmla="*/ 0 w 216266"/>
                  <a:gd name="connsiteY5" fmla="*/ 435835 h 445489"/>
                  <a:gd name="connsiteX6" fmla="*/ 34321 w 216266"/>
                  <a:gd name="connsiteY6" fmla="*/ 440818 h 445489"/>
                  <a:gd name="connsiteX7" fmla="*/ 85647 w 216266"/>
                  <a:gd name="connsiteY7" fmla="*/ 245729 h 445489"/>
                  <a:gd name="connsiteX8" fmla="*/ 118473 w 216266"/>
                  <a:gd name="connsiteY8" fmla="*/ 77176 h 445489"/>
                  <a:gd name="connsiteX9" fmla="*/ 122398 w 216266"/>
                  <a:gd name="connsiteY9" fmla="*/ 77176 h 445489"/>
                  <a:gd name="connsiteX10" fmla="*/ 161515 w 216266"/>
                  <a:gd name="connsiteY10" fmla="*/ 240871 h 445489"/>
                  <a:gd name="connsiteX11" fmla="*/ 183191 w 216266"/>
                  <a:gd name="connsiteY11" fmla="*/ 445490 h 445489"/>
                  <a:gd name="connsiteX12" fmla="*/ 216267 w 216266"/>
                  <a:gd name="connsiteY12" fmla="*/ 442188 h 445489"/>
                  <a:gd name="connsiteX13" fmla="*/ 215644 w 216266"/>
                  <a:gd name="connsiteY13" fmla="*/ 240061 h 445489"/>
                  <a:gd name="connsiteX14" fmla="*/ 195400 w 216266"/>
                  <a:gd name="connsiteY14" fmla="*/ 77114 h 445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6266" h="445489">
                    <a:moveTo>
                      <a:pt x="195525" y="77114"/>
                    </a:moveTo>
                    <a:lnTo>
                      <a:pt x="192784" y="436"/>
                    </a:lnTo>
                    <a:cubicBezTo>
                      <a:pt x="191974" y="997"/>
                      <a:pt x="38245" y="125"/>
                      <a:pt x="37623" y="0"/>
                    </a:cubicBezTo>
                    <a:lnTo>
                      <a:pt x="34757" y="77176"/>
                    </a:lnTo>
                    <a:lnTo>
                      <a:pt x="31643" y="240871"/>
                    </a:lnTo>
                    <a:lnTo>
                      <a:pt x="0" y="435835"/>
                    </a:lnTo>
                    <a:lnTo>
                      <a:pt x="34321" y="440818"/>
                    </a:lnTo>
                    <a:lnTo>
                      <a:pt x="85647" y="245729"/>
                    </a:lnTo>
                    <a:lnTo>
                      <a:pt x="118473" y="77176"/>
                    </a:lnTo>
                    <a:lnTo>
                      <a:pt x="122398" y="77176"/>
                    </a:lnTo>
                    <a:lnTo>
                      <a:pt x="161515" y="240871"/>
                    </a:lnTo>
                    <a:lnTo>
                      <a:pt x="183191" y="445490"/>
                    </a:lnTo>
                    <a:lnTo>
                      <a:pt x="216267" y="442188"/>
                    </a:lnTo>
                    <a:lnTo>
                      <a:pt x="215644" y="240061"/>
                    </a:lnTo>
                    <a:lnTo>
                      <a:pt x="195400" y="77114"/>
                    </a:lnTo>
                    <a:close/>
                  </a:path>
                </a:pathLst>
              </a:custGeom>
              <a:solidFill>
                <a:srgbClr val="87837B"/>
              </a:solidFill>
              <a:ln w="62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63" name="Forma Livre: Forma 162">
                <a:extLst>
                  <a:ext uri="{FF2B5EF4-FFF2-40B4-BE49-F238E27FC236}">
                    <a16:creationId xmlns:a16="http://schemas.microsoft.com/office/drawing/2014/main" id="{B2A80197-BA74-E42B-0923-D6B1BE1D1FE7}"/>
                  </a:ext>
                </a:extLst>
              </p:cNvPr>
              <p:cNvSpPr/>
              <p:nvPr/>
            </p:nvSpPr>
            <p:spPr>
              <a:xfrm>
                <a:off x="4198121" y="418705"/>
                <a:ext cx="192846" cy="436208"/>
              </a:xfrm>
              <a:custGeom>
                <a:avLst/>
                <a:gdLst>
                  <a:gd name="connsiteX0" fmla="*/ 34757 w 192846"/>
                  <a:gd name="connsiteY0" fmla="*/ 77114 h 436208"/>
                  <a:gd name="connsiteX1" fmla="*/ 31643 w 192846"/>
                  <a:gd name="connsiteY1" fmla="*/ 240809 h 436208"/>
                  <a:gd name="connsiteX2" fmla="*/ 0 w 192846"/>
                  <a:gd name="connsiteY2" fmla="*/ 435773 h 436208"/>
                  <a:gd name="connsiteX3" fmla="*/ 2865 w 192846"/>
                  <a:gd name="connsiteY3" fmla="*/ 436209 h 436208"/>
                  <a:gd name="connsiteX4" fmla="*/ 33138 w 192846"/>
                  <a:gd name="connsiteY4" fmla="*/ 308018 h 436208"/>
                  <a:gd name="connsiteX5" fmla="*/ 47215 w 192846"/>
                  <a:gd name="connsiteY5" fmla="*/ 197705 h 436208"/>
                  <a:gd name="connsiteX6" fmla="*/ 55499 w 192846"/>
                  <a:gd name="connsiteY6" fmla="*/ 18500 h 436208"/>
                  <a:gd name="connsiteX7" fmla="*/ 192846 w 192846"/>
                  <a:gd name="connsiteY7" fmla="*/ 436 h 436208"/>
                  <a:gd name="connsiteX8" fmla="*/ 37685 w 192846"/>
                  <a:gd name="connsiteY8" fmla="*/ 0 h 436208"/>
                  <a:gd name="connsiteX9" fmla="*/ 34819 w 192846"/>
                  <a:gd name="connsiteY9" fmla="*/ 77176 h 436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2846" h="436208">
                    <a:moveTo>
                      <a:pt x="34757" y="77114"/>
                    </a:moveTo>
                    <a:lnTo>
                      <a:pt x="31643" y="240809"/>
                    </a:lnTo>
                    <a:lnTo>
                      <a:pt x="0" y="435773"/>
                    </a:lnTo>
                    <a:lnTo>
                      <a:pt x="2865" y="436209"/>
                    </a:lnTo>
                    <a:cubicBezTo>
                      <a:pt x="11212" y="392170"/>
                      <a:pt x="20244" y="351247"/>
                      <a:pt x="33138" y="308018"/>
                    </a:cubicBezTo>
                    <a:cubicBezTo>
                      <a:pt x="43727" y="272451"/>
                      <a:pt x="46717" y="234891"/>
                      <a:pt x="47215" y="197705"/>
                    </a:cubicBezTo>
                    <a:cubicBezTo>
                      <a:pt x="47526" y="173350"/>
                      <a:pt x="54565" y="42855"/>
                      <a:pt x="55499" y="18500"/>
                    </a:cubicBezTo>
                    <a:cubicBezTo>
                      <a:pt x="56309" y="-3052"/>
                      <a:pt x="144012" y="10215"/>
                      <a:pt x="192846" y="436"/>
                    </a:cubicBezTo>
                    <a:cubicBezTo>
                      <a:pt x="156594" y="249"/>
                      <a:pt x="37996" y="62"/>
                      <a:pt x="37685" y="0"/>
                    </a:cubicBezTo>
                    <a:lnTo>
                      <a:pt x="34819" y="77176"/>
                    </a:lnTo>
                    <a:close/>
                  </a:path>
                </a:pathLst>
              </a:custGeom>
              <a:solidFill>
                <a:srgbClr val="000000"/>
              </a:solidFill>
              <a:ln w="62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64" name="Forma Livre: Forma 163">
                <a:extLst>
                  <a:ext uri="{FF2B5EF4-FFF2-40B4-BE49-F238E27FC236}">
                    <a16:creationId xmlns:a16="http://schemas.microsoft.com/office/drawing/2014/main" id="{2526613C-00EB-F81C-9DAB-76D719F510C5}"/>
                  </a:ext>
                </a:extLst>
              </p:cNvPr>
              <p:cNvSpPr/>
              <p:nvPr/>
            </p:nvSpPr>
            <p:spPr>
              <a:xfrm>
                <a:off x="4320581" y="495694"/>
                <a:ext cx="72441" cy="368376"/>
              </a:xfrm>
              <a:custGeom>
                <a:avLst/>
                <a:gdLst>
                  <a:gd name="connsiteX0" fmla="*/ 24043 w 72441"/>
                  <a:gd name="connsiteY0" fmla="*/ 0 h 368376"/>
                  <a:gd name="connsiteX1" fmla="*/ 0 w 72441"/>
                  <a:gd name="connsiteY1" fmla="*/ 62 h 368376"/>
                  <a:gd name="connsiteX2" fmla="*/ 39117 w 72441"/>
                  <a:gd name="connsiteY2" fmla="*/ 163757 h 368376"/>
                  <a:gd name="connsiteX3" fmla="*/ 60794 w 72441"/>
                  <a:gd name="connsiteY3" fmla="*/ 368376 h 368376"/>
                  <a:gd name="connsiteX4" fmla="*/ 72442 w 72441"/>
                  <a:gd name="connsiteY4" fmla="*/ 366383 h 368376"/>
                  <a:gd name="connsiteX5" fmla="*/ 58551 w 72441"/>
                  <a:gd name="connsiteY5" fmla="*/ 178208 h 368376"/>
                  <a:gd name="connsiteX6" fmla="*/ 24043 w 72441"/>
                  <a:gd name="connsiteY6" fmla="*/ 0 h 368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2441" h="368376">
                    <a:moveTo>
                      <a:pt x="24043" y="0"/>
                    </a:moveTo>
                    <a:cubicBezTo>
                      <a:pt x="24043" y="0"/>
                      <a:pt x="0" y="62"/>
                      <a:pt x="0" y="62"/>
                    </a:cubicBezTo>
                    <a:lnTo>
                      <a:pt x="39117" y="163757"/>
                    </a:lnTo>
                    <a:lnTo>
                      <a:pt x="60794" y="368376"/>
                    </a:lnTo>
                    <a:lnTo>
                      <a:pt x="72442" y="366383"/>
                    </a:lnTo>
                    <a:cubicBezTo>
                      <a:pt x="72255" y="365947"/>
                      <a:pt x="62538" y="242179"/>
                      <a:pt x="58551" y="178208"/>
                    </a:cubicBezTo>
                    <a:cubicBezTo>
                      <a:pt x="56122" y="139091"/>
                      <a:pt x="24479" y="2056"/>
                      <a:pt x="2404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62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65" name="Forma Livre: Forma 164">
                <a:extLst>
                  <a:ext uri="{FF2B5EF4-FFF2-40B4-BE49-F238E27FC236}">
                    <a16:creationId xmlns:a16="http://schemas.microsoft.com/office/drawing/2014/main" id="{9F36C2E3-C6E8-92BD-8BC1-68D5B45BF1D8}"/>
                  </a:ext>
                </a:extLst>
              </p:cNvPr>
              <p:cNvSpPr/>
              <p:nvPr/>
            </p:nvSpPr>
            <p:spPr>
              <a:xfrm>
                <a:off x="4187520" y="853668"/>
                <a:ext cx="104386" cy="50578"/>
              </a:xfrm>
              <a:custGeom>
                <a:avLst/>
                <a:gdLst>
                  <a:gd name="connsiteX0" fmla="*/ 93321 w 104386"/>
                  <a:gd name="connsiteY0" fmla="*/ 35131 h 50578"/>
                  <a:gd name="connsiteX1" fmla="*/ 71458 w 104386"/>
                  <a:gd name="connsiteY1" fmla="*/ 27781 h 50578"/>
                  <a:gd name="connsiteX2" fmla="*/ 44985 w 104386"/>
                  <a:gd name="connsiteY2" fmla="*/ 5793 h 50578"/>
                  <a:gd name="connsiteX3" fmla="*/ 10789 w 104386"/>
                  <a:gd name="connsiteY3" fmla="*/ 0 h 50578"/>
                  <a:gd name="connsiteX4" fmla="*/ 137 w 104386"/>
                  <a:gd name="connsiteY4" fmla="*/ 37872 h 50578"/>
                  <a:gd name="connsiteX5" fmla="*/ 57131 w 104386"/>
                  <a:gd name="connsiteY5" fmla="*/ 50579 h 50578"/>
                  <a:gd name="connsiteX6" fmla="*/ 104159 w 104386"/>
                  <a:gd name="connsiteY6" fmla="*/ 49644 h 50578"/>
                  <a:gd name="connsiteX7" fmla="*/ 93321 w 104386"/>
                  <a:gd name="connsiteY7" fmla="*/ 35131 h 50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4386" h="50578">
                    <a:moveTo>
                      <a:pt x="93321" y="35131"/>
                    </a:moveTo>
                    <a:cubicBezTo>
                      <a:pt x="93321" y="35131"/>
                      <a:pt x="72704" y="29027"/>
                      <a:pt x="71458" y="27781"/>
                    </a:cubicBezTo>
                    <a:lnTo>
                      <a:pt x="44985" y="5793"/>
                    </a:lnTo>
                    <a:lnTo>
                      <a:pt x="10789" y="0"/>
                    </a:lnTo>
                    <a:cubicBezTo>
                      <a:pt x="10789" y="0"/>
                      <a:pt x="-1420" y="18687"/>
                      <a:pt x="137" y="37872"/>
                    </a:cubicBezTo>
                    <a:lnTo>
                      <a:pt x="57131" y="50579"/>
                    </a:lnTo>
                    <a:lnTo>
                      <a:pt x="104159" y="49644"/>
                    </a:lnTo>
                    <a:cubicBezTo>
                      <a:pt x="104159" y="49644"/>
                      <a:pt x="106900" y="36937"/>
                      <a:pt x="93321" y="35131"/>
                    </a:cubicBezTo>
                    <a:close/>
                  </a:path>
                </a:pathLst>
              </a:custGeom>
              <a:solidFill>
                <a:srgbClr val="47403D"/>
              </a:solidFill>
              <a:ln w="62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66" name="Forma Livre: Forma 165">
                <a:extLst>
                  <a:ext uri="{FF2B5EF4-FFF2-40B4-BE49-F238E27FC236}">
                    <a16:creationId xmlns:a16="http://schemas.microsoft.com/office/drawing/2014/main" id="{00C478B5-0553-FC67-9890-973DE3FA7342}"/>
                  </a:ext>
                </a:extLst>
              </p:cNvPr>
              <p:cNvSpPr/>
              <p:nvPr/>
            </p:nvSpPr>
            <p:spPr>
              <a:xfrm>
                <a:off x="4187520" y="853668"/>
                <a:ext cx="29475" cy="44411"/>
              </a:xfrm>
              <a:custGeom>
                <a:avLst/>
                <a:gdLst>
                  <a:gd name="connsiteX0" fmla="*/ 24741 w 29475"/>
                  <a:gd name="connsiteY0" fmla="*/ 2367 h 44411"/>
                  <a:gd name="connsiteX1" fmla="*/ 10789 w 29475"/>
                  <a:gd name="connsiteY1" fmla="*/ 0 h 44411"/>
                  <a:gd name="connsiteX2" fmla="*/ 137 w 29475"/>
                  <a:gd name="connsiteY2" fmla="*/ 37872 h 44411"/>
                  <a:gd name="connsiteX3" fmla="*/ 29475 w 29475"/>
                  <a:gd name="connsiteY3" fmla="*/ 44412 h 44411"/>
                  <a:gd name="connsiteX4" fmla="*/ 20381 w 29475"/>
                  <a:gd name="connsiteY4" fmla="*/ 26410 h 44411"/>
                  <a:gd name="connsiteX5" fmla="*/ 24804 w 29475"/>
                  <a:gd name="connsiteY5" fmla="*/ 2429 h 44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475" h="44411">
                    <a:moveTo>
                      <a:pt x="24741" y="2367"/>
                    </a:moveTo>
                    <a:lnTo>
                      <a:pt x="10789" y="0"/>
                    </a:lnTo>
                    <a:cubicBezTo>
                      <a:pt x="10789" y="0"/>
                      <a:pt x="-1420" y="18687"/>
                      <a:pt x="137" y="37872"/>
                    </a:cubicBezTo>
                    <a:lnTo>
                      <a:pt x="29475" y="44412"/>
                    </a:lnTo>
                    <a:cubicBezTo>
                      <a:pt x="25551" y="39616"/>
                      <a:pt x="22437" y="33698"/>
                      <a:pt x="20381" y="26410"/>
                    </a:cubicBezTo>
                    <a:cubicBezTo>
                      <a:pt x="17578" y="16631"/>
                      <a:pt x="19883" y="8409"/>
                      <a:pt x="24804" y="2429"/>
                    </a:cubicBezTo>
                    <a:close/>
                  </a:path>
                </a:pathLst>
              </a:custGeom>
              <a:solidFill>
                <a:srgbClr val="000000"/>
              </a:solidFill>
              <a:ln w="62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67" name="Forma Livre: Forma 166">
                <a:extLst>
                  <a:ext uri="{FF2B5EF4-FFF2-40B4-BE49-F238E27FC236}">
                    <a16:creationId xmlns:a16="http://schemas.microsoft.com/office/drawing/2014/main" id="{095D36C7-7036-1C80-169F-513AC197050B}"/>
                  </a:ext>
                </a:extLst>
              </p:cNvPr>
              <p:cNvSpPr/>
              <p:nvPr/>
            </p:nvSpPr>
            <p:spPr>
              <a:xfrm>
                <a:off x="4378899" y="859212"/>
                <a:ext cx="106373" cy="44100"/>
              </a:xfrm>
              <a:custGeom>
                <a:avLst/>
                <a:gdLst>
                  <a:gd name="connsiteX0" fmla="*/ 91611 w 106373"/>
                  <a:gd name="connsiteY0" fmla="*/ 13392 h 44100"/>
                  <a:gd name="connsiteX1" fmla="*/ 68564 w 106373"/>
                  <a:gd name="connsiteY1" fmla="*/ 12956 h 44100"/>
                  <a:gd name="connsiteX2" fmla="*/ 36735 w 106373"/>
                  <a:gd name="connsiteY2" fmla="*/ 0 h 44100"/>
                  <a:gd name="connsiteX3" fmla="*/ 2351 w 106373"/>
                  <a:gd name="connsiteY3" fmla="*/ 4796 h 44100"/>
                  <a:gd name="connsiteX4" fmla="*/ 3597 w 106373"/>
                  <a:gd name="connsiteY4" fmla="*/ 44101 h 44100"/>
                  <a:gd name="connsiteX5" fmla="*/ 61775 w 106373"/>
                  <a:gd name="connsiteY5" fmla="*/ 38993 h 44100"/>
                  <a:gd name="connsiteX6" fmla="*/ 106373 w 106373"/>
                  <a:gd name="connsiteY6" fmla="*/ 23919 h 44100"/>
                  <a:gd name="connsiteX7" fmla="*/ 91673 w 106373"/>
                  <a:gd name="connsiteY7" fmla="*/ 13330 h 44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6373" h="44100">
                    <a:moveTo>
                      <a:pt x="91611" y="13392"/>
                    </a:moveTo>
                    <a:cubicBezTo>
                      <a:pt x="91611" y="13392"/>
                      <a:pt x="70121" y="13766"/>
                      <a:pt x="68564" y="12956"/>
                    </a:cubicBezTo>
                    <a:lnTo>
                      <a:pt x="36735" y="0"/>
                    </a:lnTo>
                    <a:lnTo>
                      <a:pt x="2351" y="4796"/>
                    </a:lnTo>
                    <a:cubicBezTo>
                      <a:pt x="2351" y="4796"/>
                      <a:pt x="-3691" y="26348"/>
                      <a:pt x="3597" y="44101"/>
                    </a:cubicBezTo>
                    <a:lnTo>
                      <a:pt x="61775" y="38993"/>
                    </a:lnTo>
                    <a:lnTo>
                      <a:pt x="106373" y="23919"/>
                    </a:lnTo>
                    <a:cubicBezTo>
                      <a:pt x="106373" y="23919"/>
                      <a:pt x="105128" y="10963"/>
                      <a:pt x="91673" y="13330"/>
                    </a:cubicBezTo>
                    <a:close/>
                  </a:path>
                </a:pathLst>
              </a:custGeom>
              <a:solidFill>
                <a:srgbClr val="47403D"/>
              </a:solidFill>
              <a:ln w="62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68" name="Forma Livre: Forma 167">
                <a:extLst>
                  <a:ext uri="{FF2B5EF4-FFF2-40B4-BE49-F238E27FC236}">
                    <a16:creationId xmlns:a16="http://schemas.microsoft.com/office/drawing/2014/main" id="{7CBE47DF-6B4F-E66D-FBF7-1B57CC35BDC3}"/>
                  </a:ext>
                </a:extLst>
              </p:cNvPr>
              <p:cNvSpPr/>
              <p:nvPr/>
            </p:nvSpPr>
            <p:spPr>
              <a:xfrm>
                <a:off x="4378837" y="862388"/>
                <a:ext cx="37108" cy="40923"/>
              </a:xfrm>
              <a:custGeom>
                <a:avLst/>
                <a:gdLst>
                  <a:gd name="connsiteX0" fmla="*/ 17176 w 37108"/>
                  <a:gd name="connsiteY0" fmla="*/ 11710 h 40923"/>
                  <a:gd name="connsiteX1" fmla="*/ 13937 w 37108"/>
                  <a:gd name="connsiteY1" fmla="*/ 0 h 40923"/>
                  <a:gd name="connsiteX2" fmla="*/ 2351 w 37108"/>
                  <a:gd name="connsiteY2" fmla="*/ 1620 h 40923"/>
                  <a:gd name="connsiteX3" fmla="*/ 3597 w 37108"/>
                  <a:gd name="connsiteY3" fmla="*/ 40924 h 40923"/>
                  <a:gd name="connsiteX4" fmla="*/ 37108 w 37108"/>
                  <a:gd name="connsiteY4" fmla="*/ 37996 h 40923"/>
                  <a:gd name="connsiteX5" fmla="*/ 17114 w 37108"/>
                  <a:gd name="connsiteY5" fmla="*/ 11710 h 40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108" h="40923">
                    <a:moveTo>
                      <a:pt x="17176" y="11710"/>
                    </a:moveTo>
                    <a:cubicBezTo>
                      <a:pt x="15432" y="7911"/>
                      <a:pt x="14373" y="3924"/>
                      <a:pt x="13937" y="0"/>
                    </a:cubicBezTo>
                    <a:lnTo>
                      <a:pt x="2351" y="1620"/>
                    </a:lnTo>
                    <a:cubicBezTo>
                      <a:pt x="2351" y="1620"/>
                      <a:pt x="-3691" y="23171"/>
                      <a:pt x="3597" y="40924"/>
                    </a:cubicBezTo>
                    <a:lnTo>
                      <a:pt x="37108" y="37996"/>
                    </a:lnTo>
                    <a:cubicBezTo>
                      <a:pt x="28637" y="30833"/>
                      <a:pt x="21785" y="21739"/>
                      <a:pt x="17114" y="11710"/>
                    </a:cubicBezTo>
                    <a:close/>
                  </a:path>
                </a:pathLst>
              </a:custGeom>
              <a:solidFill>
                <a:srgbClr val="000000"/>
              </a:solidFill>
              <a:ln w="62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sp>
          <p:nvSpPr>
            <p:cNvPr id="155" name="Forma Livre: Forma 154">
              <a:extLst>
                <a:ext uri="{FF2B5EF4-FFF2-40B4-BE49-F238E27FC236}">
                  <a16:creationId xmlns:a16="http://schemas.microsoft.com/office/drawing/2014/main" id="{A7EECB4F-F4B2-9421-B78F-538A673C5FA3}"/>
                </a:ext>
              </a:extLst>
            </p:cNvPr>
            <p:cNvSpPr/>
            <p:nvPr/>
          </p:nvSpPr>
          <p:spPr>
            <a:xfrm>
              <a:off x="4383244" y="219817"/>
              <a:ext cx="9343" cy="30396"/>
            </a:xfrm>
            <a:custGeom>
              <a:avLst/>
              <a:gdLst>
                <a:gd name="connsiteX0" fmla="*/ 0 w 9343"/>
                <a:gd name="connsiteY0" fmla="*/ 0 h 30396"/>
                <a:gd name="connsiteX1" fmla="*/ 4422 w 9343"/>
                <a:gd name="connsiteY1" fmla="*/ 30397 h 30396"/>
                <a:gd name="connsiteX2" fmla="*/ 9343 w 9343"/>
                <a:gd name="connsiteY2" fmla="*/ 28466 h 30396"/>
                <a:gd name="connsiteX3" fmla="*/ 4111 w 9343"/>
                <a:gd name="connsiteY3" fmla="*/ 8845 h 30396"/>
                <a:gd name="connsiteX4" fmla="*/ 0 w 9343"/>
                <a:gd name="connsiteY4" fmla="*/ 0 h 30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43" h="30396">
                  <a:moveTo>
                    <a:pt x="0" y="0"/>
                  </a:moveTo>
                  <a:lnTo>
                    <a:pt x="4422" y="30397"/>
                  </a:lnTo>
                  <a:lnTo>
                    <a:pt x="9343" y="28466"/>
                  </a:lnTo>
                  <a:lnTo>
                    <a:pt x="4111" y="88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6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6" name="Forma Livre: Forma 155">
              <a:extLst>
                <a:ext uri="{FF2B5EF4-FFF2-40B4-BE49-F238E27FC236}">
                  <a16:creationId xmlns:a16="http://schemas.microsoft.com/office/drawing/2014/main" id="{61FAB850-370A-F58A-FC39-BDE74C980E1C}"/>
                </a:ext>
              </a:extLst>
            </p:cNvPr>
            <p:cNvSpPr/>
            <p:nvPr/>
          </p:nvSpPr>
          <p:spPr>
            <a:xfrm>
              <a:off x="4187719" y="120840"/>
              <a:ext cx="126072" cy="115981"/>
            </a:xfrm>
            <a:custGeom>
              <a:avLst/>
              <a:gdLst>
                <a:gd name="connsiteX0" fmla="*/ 125450 w 126072"/>
                <a:gd name="connsiteY0" fmla="*/ 187 h 115981"/>
                <a:gd name="connsiteX1" fmla="*/ 124951 w 126072"/>
                <a:gd name="connsiteY1" fmla="*/ 0 h 115981"/>
                <a:gd name="connsiteX2" fmla="*/ 45533 w 126072"/>
                <a:gd name="connsiteY2" fmla="*/ 29836 h 115981"/>
                <a:gd name="connsiteX3" fmla="*/ 16880 w 126072"/>
                <a:gd name="connsiteY3" fmla="*/ 54690 h 115981"/>
                <a:gd name="connsiteX4" fmla="*/ 16880 w 126072"/>
                <a:gd name="connsiteY4" fmla="*/ 54690 h 115981"/>
                <a:gd name="connsiteX5" fmla="*/ 16693 w 126072"/>
                <a:gd name="connsiteY5" fmla="*/ 55312 h 115981"/>
                <a:gd name="connsiteX6" fmla="*/ 16320 w 126072"/>
                <a:gd name="connsiteY6" fmla="*/ 56496 h 115981"/>
                <a:gd name="connsiteX7" fmla="*/ 16320 w 126072"/>
                <a:gd name="connsiteY7" fmla="*/ 56496 h 115981"/>
                <a:gd name="connsiteX8" fmla="*/ 0 w 126072"/>
                <a:gd name="connsiteY8" fmla="*/ 113989 h 115981"/>
                <a:gd name="connsiteX9" fmla="*/ 8783 w 126072"/>
                <a:gd name="connsiteY9" fmla="*/ 115982 h 115981"/>
                <a:gd name="connsiteX10" fmla="*/ 35193 w 126072"/>
                <a:gd name="connsiteY10" fmla="*/ 45782 h 115981"/>
                <a:gd name="connsiteX11" fmla="*/ 116916 w 126072"/>
                <a:gd name="connsiteY11" fmla="*/ 7039 h 115981"/>
                <a:gd name="connsiteX12" fmla="*/ 126073 w 126072"/>
                <a:gd name="connsiteY12" fmla="*/ 6540 h 115981"/>
                <a:gd name="connsiteX13" fmla="*/ 125450 w 126072"/>
                <a:gd name="connsiteY13" fmla="*/ 374 h 115981"/>
                <a:gd name="connsiteX14" fmla="*/ 125450 w 126072"/>
                <a:gd name="connsiteY14" fmla="*/ 125 h 115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6072" h="115981">
                  <a:moveTo>
                    <a:pt x="125450" y="187"/>
                  </a:moveTo>
                  <a:lnTo>
                    <a:pt x="124951" y="0"/>
                  </a:lnTo>
                  <a:lnTo>
                    <a:pt x="45533" y="29836"/>
                  </a:lnTo>
                  <a:cubicBezTo>
                    <a:pt x="25850" y="34944"/>
                    <a:pt x="18811" y="49582"/>
                    <a:pt x="16880" y="54690"/>
                  </a:cubicBezTo>
                  <a:lnTo>
                    <a:pt x="16880" y="54690"/>
                  </a:lnTo>
                  <a:lnTo>
                    <a:pt x="16693" y="55312"/>
                  </a:lnTo>
                  <a:cubicBezTo>
                    <a:pt x="16444" y="56060"/>
                    <a:pt x="16320" y="56496"/>
                    <a:pt x="16320" y="56496"/>
                  </a:cubicBezTo>
                  <a:lnTo>
                    <a:pt x="16320" y="56496"/>
                  </a:lnTo>
                  <a:lnTo>
                    <a:pt x="0" y="113989"/>
                  </a:lnTo>
                  <a:cubicBezTo>
                    <a:pt x="747" y="114238"/>
                    <a:pt x="4049" y="114985"/>
                    <a:pt x="8783" y="115982"/>
                  </a:cubicBezTo>
                  <a:cubicBezTo>
                    <a:pt x="13392" y="92125"/>
                    <a:pt x="26348" y="50267"/>
                    <a:pt x="35193" y="45782"/>
                  </a:cubicBezTo>
                  <a:cubicBezTo>
                    <a:pt x="58365" y="33947"/>
                    <a:pt x="116480" y="7226"/>
                    <a:pt x="116916" y="7039"/>
                  </a:cubicBezTo>
                  <a:cubicBezTo>
                    <a:pt x="120031" y="5917"/>
                    <a:pt x="123207" y="6291"/>
                    <a:pt x="126073" y="6540"/>
                  </a:cubicBezTo>
                  <a:cubicBezTo>
                    <a:pt x="125886" y="4485"/>
                    <a:pt x="125699" y="2429"/>
                    <a:pt x="125450" y="374"/>
                  </a:cubicBezTo>
                  <a:cubicBezTo>
                    <a:pt x="125450" y="249"/>
                    <a:pt x="125450" y="187"/>
                    <a:pt x="125450" y="125"/>
                  </a:cubicBezTo>
                  <a:close/>
                </a:path>
              </a:pathLst>
            </a:custGeom>
            <a:solidFill>
              <a:srgbClr val="000000"/>
            </a:solidFill>
            <a:ln w="6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7" name="Forma Livre: Forma 156">
              <a:extLst>
                <a:ext uri="{FF2B5EF4-FFF2-40B4-BE49-F238E27FC236}">
                  <a16:creationId xmlns:a16="http://schemas.microsoft.com/office/drawing/2014/main" id="{2083C015-12DF-36B2-6BC4-437C7BA06825}"/>
                </a:ext>
              </a:extLst>
            </p:cNvPr>
            <p:cNvSpPr/>
            <p:nvPr/>
          </p:nvSpPr>
          <p:spPr>
            <a:xfrm>
              <a:off x="4270065" y="31829"/>
              <a:ext cx="86581" cy="89322"/>
            </a:xfrm>
            <a:custGeom>
              <a:avLst/>
              <a:gdLst>
                <a:gd name="connsiteX0" fmla="*/ 436 w 86581"/>
                <a:gd name="connsiteY0" fmla="*/ 40737 h 89322"/>
                <a:gd name="connsiteX1" fmla="*/ 46218 w 86581"/>
                <a:gd name="connsiteY1" fmla="*/ 89322 h 89322"/>
                <a:gd name="connsiteX2" fmla="*/ 86582 w 86581"/>
                <a:gd name="connsiteY2" fmla="*/ 48834 h 89322"/>
                <a:gd name="connsiteX3" fmla="*/ 86582 w 86581"/>
                <a:gd name="connsiteY3" fmla="*/ 0 h 89322"/>
                <a:gd name="connsiteX4" fmla="*/ 0 w 86581"/>
                <a:gd name="connsiteY4" fmla="*/ 0 h 89322"/>
                <a:gd name="connsiteX5" fmla="*/ 436 w 86581"/>
                <a:gd name="connsiteY5" fmla="*/ 40737 h 89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581" h="89322">
                  <a:moveTo>
                    <a:pt x="436" y="40737"/>
                  </a:moveTo>
                  <a:cubicBezTo>
                    <a:pt x="436" y="63099"/>
                    <a:pt x="23919" y="89322"/>
                    <a:pt x="46218" y="89322"/>
                  </a:cubicBezTo>
                  <a:cubicBezTo>
                    <a:pt x="68518" y="89322"/>
                    <a:pt x="86582" y="71196"/>
                    <a:pt x="86582" y="48834"/>
                  </a:cubicBezTo>
                  <a:lnTo>
                    <a:pt x="86582" y="0"/>
                  </a:lnTo>
                  <a:lnTo>
                    <a:pt x="0" y="0"/>
                  </a:lnTo>
                  <a:lnTo>
                    <a:pt x="436" y="40737"/>
                  </a:lnTo>
                  <a:close/>
                </a:path>
              </a:pathLst>
            </a:custGeom>
            <a:solidFill>
              <a:srgbClr val="EAB99F"/>
            </a:solidFill>
            <a:ln w="6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8" name="Forma Livre: Forma 157">
              <a:extLst>
                <a:ext uri="{FF2B5EF4-FFF2-40B4-BE49-F238E27FC236}">
                  <a16:creationId xmlns:a16="http://schemas.microsoft.com/office/drawing/2014/main" id="{510B1813-01CA-5AA6-E113-6420F68CCF7B}"/>
                </a:ext>
              </a:extLst>
            </p:cNvPr>
            <p:cNvSpPr/>
            <p:nvPr/>
          </p:nvSpPr>
          <p:spPr>
            <a:xfrm>
              <a:off x="4287381" y="88076"/>
              <a:ext cx="48086" cy="78110"/>
            </a:xfrm>
            <a:custGeom>
              <a:avLst/>
              <a:gdLst>
                <a:gd name="connsiteX0" fmla="*/ 0 w 48086"/>
                <a:gd name="connsiteY0" fmla="*/ 54004 h 78110"/>
                <a:gd name="connsiteX1" fmla="*/ 24043 w 48086"/>
                <a:gd name="connsiteY1" fmla="*/ 78110 h 78110"/>
                <a:gd name="connsiteX2" fmla="*/ 24043 w 48086"/>
                <a:gd name="connsiteY2" fmla="*/ 78110 h 78110"/>
                <a:gd name="connsiteX3" fmla="*/ 48087 w 48086"/>
                <a:gd name="connsiteY3" fmla="*/ 54004 h 78110"/>
                <a:gd name="connsiteX4" fmla="*/ 48087 w 48086"/>
                <a:gd name="connsiteY4" fmla="*/ 0 h 78110"/>
                <a:gd name="connsiteX5" fmla="*/ 0 w 48086"/>
                <a:gd name="connsiteY5" fmla="*/ 0 h 78110"/>
                <a:gd name="connsiteX6" fmla="*/ 0 w 48086"/>
                <a:gd name="connsiteY6" fmla="*/ 54004 h 78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086" h="78110">
                  <a:moveTo>
                    <a:pt x="0" y="54004"/>
                  </a:moveTo>
                  <a:cubicBezTo>
                    <a:pt x="0" y="67334"/>
                    <a:pt x="10776" y="78110"/>
                    <a:pt x="24043" y="78110"/>
                  </a:cubicBezTo>
                  <a:lnTo>
                    <a:pt x="24043" y="78110"/>
                  </a:lnTo>
                  <a:cubicBezTo>
                    <a:pt x="37311" y="78110"/>
                    <a:pt x="48087" y="67334"/>
                    <a:pt x="48087" y="54004"/>
                  </a:cubicBezTo>
                  <a:lnTo>
                    <a:pt x="48087" y="0"/>
                  </a:lnTo>
                  <a:lnTo>
                    <a:pt x="0" y="0"/>
                  </a:lnTo>
                  <a:lnTo>
                    <a:pt x="0" y="54004"/>
                  </a:lnTo>
                  <a:close/>
                </a:path>
              </a:pathLst>
            </a:custGeom>
            <a:solidFill>
              <a:srgbClr val="EAB99F"/>
            </a:solidFill>
            <a:ln w="6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9" name="Forma Livre: Forma 158">
              <a:extLst>
                <a:ext uri="{FF2B5EF4-FFF2-40B4-BE49-F238E27FC236}">
                  <a16:creationId xmlns:a16="http://schemas.microsoft.com/office/drawing/2014/main" id="{23EDE225-12F9-EC30-1987-9996153858CD}"/>
                </a:ext>
              </a:extLst>
            </p:cNvPr>
            <p:cNvSpPr/>
            <p:nvPr/>
          </p:nvSpPr>
          <p:spPr>
            <a:xfrm>
              <a:off x="4266514" y="56"/>
              <a:ext cx="100097" cy="107703"/>
            </a:xfrm>
            <a:custGeom>
              <a:avLst/>
              <a:gdLst>
                <a:gd name="connsiteX0" fmla="*/ 62 w 100097"/>
                <a:gd name="connsiteY0" fmla="*/ 31213 h 107703"/>
                <a:gd name="connsiteX1" fmla="*/ 62 w 100097"/>
                <a:gd name="connsiteY1" fmla="*/ 62856 h 107703"/>
                <a:gd name="connsiteX2" fmla="*/ 20742 w 100097"/>
                <a:gd name="connsiteY2" fmla="*/ 107704 h 107703"/>
                <a:gd name="connsiteX3" fmla="*/ 17254 w 100097"/>
                <a:gd name="connsiteY3" fmla="*/ 81168 h 107703"/>
                <a:gd name="connsiteX4" fmla="*/ 6291 w 100097"/>
                <a:gd name="connsiteY4" fmla="*/ 60302 h 107703"/>
                <a:gd name="connsiteX5" fmla="*/ 12084 w 100097"/>
                <a:gd name="connsiteY5" fmla="*/ 51893 h 107703"/>
                <a:gd name="connsiteX6" fmla="*/ 18126 w 100097"/>
                <a:gd name="connsiteY6" fmla="*/ 57063 h 107703"/>
                <a:gd name="connsiteX7" fmla="*/ 24542 w 100097"/>
                <a:gd name="connsiteY7" fmla="*/ 57063 h 107703"/>
                <a:gd name="connsiteX8" fmla="*/ 24542 w 100097"/>
                <a:gd name="connsiteY8" fmla="*/ 44605 h 107703"/>
                <a:gd name="connsiteX9" fmla="*/ 24729 w 100097"/>
                <a:gd name="connsiteY9" fmla="*/ 44605 h 107703"/>
                <a:gd name="connsiteX10" fmla="*/ 37498 w 100097"/>
                <a:gd name="connsiteY10" fmla="*/ 31773 h 107703"/>
                <a:gd name="connsiteX11" fmla="*/ 90070 w 100097"/>
                <a:gd name="connsiteY11" fmla="*/ 31773 h 107703"/>
                <a:gd name="connsiteX12" fmla="*/ 100098 w 100097"/>
                <a:gd name="connsiteY12" fmla="*/ 255 h 107703"/>
                <a:gd name="connsiteX13" fmla="*/ 38245 w 100097"/>
                <a:gd name="connsiteY13" fmla="*/ 255 h 107703"/>
                <a:gd name="connsiteX14" fmla="*/ 0 w 100097"/>
                <a:gd name="connsiteY14" fmla="*/ 31275 h 107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0097" h="107703">
                  <a:moveTo>
                    <a:pt x="62" y="31213"/>
                  </a:moveTo>
                  <a:lnTo>
                    <a:pt x="62" y="62856"/>
                  </a:lnTo>
                  <a:cubicBezTo>
                    <a:pt x="62" y="62856"/>
                    <a:pt x="1433" y="97613"/>
                    <a:pt x="20742" y="107704"/>
                  </a:cubicBezTo>
                  <a:lnTo>
                    <a:pt x="17254" y="81168"/>
                  </a:lnTo>
                  <a:cubicBezTo>
                    <a:pt x="17254" y="81168"/>
                    <a:pt x="6291" y="82663"/>
                    <a:pt x="6291" y="60302"/>
                  </a:cubicBezTo>
                  <a:cubicBezTo>
                    <a:pt x="6291" y="52142"/>
                    <a:pt x="9530" y="51893"/>
                    <a:pt x="12084" y="51893"/>
                  </a:cubicBezTo>
                  <a:cubicBezTo>
                    <a:pt x="15510" y="51893"/>
                    <a:pt x="18126" y="57063"/>
                    <a:pt x="18126" y="57063"/>
                  </a:cubicBezTo>
                  <a:lnTo>
                    <a:pt x="24542" y="57063"/>
                  </a:lnTo>
                  <a:lnTo>
                    <a:pt x="24542" y="44605"/>
                  </a:lnTo>
                  <a:lnTo>
                    <a:pt x="24729" y="44605"/>
                  </a:lnTo>
                  <a:cubicBezTo>
                    <a:pt x="24729" y="44605"/>
                    <a:pt x="24293" y="31773"/>
                    <a:pt x="37498" y="31773"/>
                  </a:cubicBezTo>
                  <a:lnTo>
                    <a:pt x="90070" y="31773"/>
                  </a:lnTo>
                  <a:cubicBezTo>
                    <a:pt x="90070" y="31773"/>
                    <a:pt x="100098" y="31213"/>
                    <a:pt x="100098" y="255"/>
                  </a:cubicBezTo>
                  <a:lnTo>
                    <a:pt x="38245" y="255"/>
                  </a:lnTo>
                  <a:cubicBezTo>
                    <a:pt x="38245" y="255"/>
                    <a:pt x="0" y="-4915"/>
                    <a:pt x="0" y="31275"/>
                  </a:cubicBezTo>
                  <a:close/>
                </a:path>
              </a:pathLst>
            </a:custGeom>
            <a:solidFill>
              <a:srgbClr val="CE9B25"/>
            </a:solidFill>
            <a:ln w="6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0" name="Forma Livre: Forma 159">
              <a:extLst>
                <a:ext uri="{FF2B5EF4-FFF2-40B4-BE49-F238E27FC236}">
                  <a16:creationId xmlns:a16="http://schemas.microsoft.com/office/drawing/2014/main" id="{B800B71D-A17A-0A18-BDF7-C34A10AA3BF3}"/>
                </a:ext>
              </a:extLst>
            </p:cNvPr>
            <p:cNvSpPr/>
            <p:nvPr/>
          </p:nvSpPr>
          <p:spPr>
            <a:xfrm>
              <a:off x="4327620" y="47277"/>
              <a:ext cx="14201" cy="33564"/>
            </a:xfrm>
            <a:custGeom>
              <a:avLst/>
              <a:gdLst>
                <a:gd name="connsiteX0" fmla="*/ 10714 w 14201"/>
                <a:gd name="connsiteY0" fmla="*/ 28466 h 33564"/>
                <a:gd name="connsiteX1" fmla="*/ 0 w 14201"/>
                <a:gd name="connsiteY1" fmla="*/ 28466 h 33564"/>
                <a:gd name="connsiteX2" fmla="*/ 14202 w 14201"/>
                <a:gd name="connsiteY2" fmla="*/ 29587 h 33564"/>
                <a:gd name="connsiteX3" fmla="*/ 9904 w 14201"/>
                <a:gd name="connsiteY3" fmla="*/ 0 h 33564"/>
                <a:gd name="connsiteX4" fmla="*/ 10776 w 14201"/>
                <a:gd name="connsiteY4" fmla="*/ 28404 h 33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01" h="33564">
                  <a:moveTo>
                    <a:pt x="10714" y="28466"/>
                  </a:moveTo>
                  <a:lnTo>
                    <a:pt x="0" y="28466"/>
                  </a:lnTo>
                  <a:cubicBezTo>
                    <a:pt x="7288" y="39242"/>
                    <a:pt x="14202" y="29587"/>
                    <a:pt x="14202" y="29587"/>
                  </a:cubicBezTo>
                  <a:lnTo>
                    <a:pt x="9904" y="0"/>
                  </a:lnTo>
                  <a:lnTo>
                    <a:pt x="10776" y="28404"/>
                  </a:lnTo>
                  <a:close/>
                </a:path>
              </a:pathLst>
            </a:custGeom>
            <a:solidFill>
              <a:srgbClr val="000000"/>
            </a:solidFill>
            <a:ln w="6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1" name="Forma Livre: Forma 160">
              <a:extLst>
                <a:ext uri="{FF2B5EF4-FFF2-40B4-BE49-F238E27FC236}">
                  <a16:creationId xmlns:a16="http://schemas.microsoft.com/office/drawing/2014/main" id="{253A9F5B-1694-8617-9A8C-E0B2EC9CF2D1}"/>
                </a:ext>
              </a:extLst>
            </p:cNvPr>
            <p:cNvSpPr/>
            <p:nvPr/>
          </p:nvSpPr>
          <p:spPr>
            <a:xfrm>
              <a:off x="4299964" y="113614"/>
              <a:ext cx="35504" cy="10246"/>
            </a:xfrm>
            <a:custGeom>
              <a:avLst/>
              <a:gdLst>
                <a:gd name="connsiteX0" fmla="*/ 0 w 35504"/>
                <a:gd name="connsiteY0" fmla="*/ 0 h 10246"/>
                <a:gd name="connsiteX1" fmla="*/ 35505 w 35504"/>
                <a:gd name="connsiteY1" fmla="*/ 7163 h 10246"/>
                <a:gd name="connsiteX2" fmla="*/ 35505 w 35504"/>
                <a:gd name="connsiteY2" fmla="*/ 2554 h 10246"/>
                <a:gd name="connsiteX3" fmla="*/ 0 w 35504"/>
                <a:gd name="connsiteY3" fmla="*/ 0 h 10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504" h="10246">
                  <a:moveTo>
                    <a:pt x="0" y="0"/>
                  </a:moveTo>
                  <a:cubicBezTo>
                    <a:pt x="16880" y="17628"/>
                    <a:pt x="35505" y="7163"/>
                    <a:pt x="35505" y="7163"/>
                  </a:cubicBezTo>
                  <a:lnTo>
                    <a:pt x="35505" y="2554"/>
                  </a:lnTo>
                  <a:cubicBezTo>
                    <a:pt x="19621" y="1171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6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169" name="Gráfico 4">
            <a:extLst>
              <a:ext uri="{FF2B5EF4-FFF2-40B4-BE49-F238E27FC236}">
                <a16:creationId xmlns:a16="http://schemas.microsoft.com/office/drawing/2014/main" id="{25AC6F20-0566-CDA7-212C-8138DA4998F3}"/>
              </a:ext>
            </a:extLst>
          </p:cNvPr>
          <p:cNvGrpSpPr/>
          <p:nvPr/>
        </p:nvGrpSpPr>
        <p:grpSpPr>
          <a:xfrm flipH="1">
            <a:off x="11334131" y="163059"/>
            <a:ext cx="234950" cy="625354"/>
            <a:chOff x="5107974" y="26159"/>
            <a:chExt cx="329881" cy="878025"/>
          </a:xfrm>
        </p:grpSpPr>
        <p:grpSp>
          <p:nvGrpSpPr>
            <p:cNvPr id="170" name="Gráfico 4">
              <a:extLst>
                <a:ext uri="{FF2B5EF4-FFF2-40B4-BE49-F238E27FC236}">
                  <a16:creationId xmlns:a16="http://schemas.microsoft.com/office/drawing/2014/main" id="{780DAB42-B974-D504-24C3-B71051DD7148}"/>
                </a:ext>
              </a:extLst>
            </p:cNvPr>
            <p:cNvGrpSpPr/>
            <p:nvPr/>
          </p:nvGrpSpPr>
          <p:grpSpPr>
            <a:xfrm>
              <a:off x="5107974" y="26159"/>
              <a:ext cx="329881" cy="878025"/>
              <a:chOff x="5107974" y="26159"/>
              <a:chExt cx="329881" cy="878025"/>
            </a:xfrm>
          </p:grpSpPr>
          <p:sp>
            <p:nvSpPr>
              <p:cNvPr id="184" name="Forma Livre: Forma 183">
                <a:extLst>
                  <a:ext uri="{FF2B5EF4-FFF2-40B4-BE49-F238E27FC236}">
                    <a16:creationId xmlns:a16="http://schemas.microsoft.com/office/drawing/2014/main" id="{BF16024A-440E-6833-99C2-EFB397CC305F}"/>
                  </a:ext>
                </a:extLst>
              </p:cNvPr>
              <p:cNvSpPr/>
              <p:nvPr/>
            </p:nvSpPr>
            <p:spPr>
              <a:xfrm>
                <a:off x="5319320" y="202376"/>
                <a:ext cx="118535" cy="299667"/>
              </a:xfrm>
              <a:custGeom>
                <a:avLst/>
                <a:gdLst>
                  <a:gd name="connsiteX0" fmla="*/ 88575 w 118535"/>
                  <a:gd name="connsiteY0" fmla="*/ 223305 h 299667"/>
                  <a:gd name="connsiteX1" fmla="*/ 57804 w 118535"/>
                  <a:gd name="connsiteY1" fmla="*/ 133174 h 299667"/>
                  <a:gd name="connsiteX2" fmla="*/ 33885 w 118535"/>
                  <a:gd name="connsiteY2" fmla="*/ 0 h 299667"/>
                  <a:gd name="connsiteX3" fmla="*/ 0 w 118535"/>
                  <a:gd name="connsiteY3" fmla="*/ 41048 h 299667"/>
                  <a:gd name="connsiteX4" fmla="*/ 23421 w 118535"/>
                  <a:gd name="connsiteY4" fmla="*/ 148123 h 299667"/>
                  <a:gd name="connsiteX5" fmla="*/ 67272 w 118535"/>
                  <a:gd name="connsiteY5" fmla="*/ 235888 h 299667"/>
                  <a:gd name="connsiteX6" fmla="*/ 71383 w 118535"/>
                  <a:gd name="connsiteY6" fmla="*/ 259495 h 299667"/>
                  <a:gd name="connsiteX7" fmla="*/ 80913 w 118535"/>
                  <a:gd name="connsiteY7" fmla="*/ 286342 h 299667"/>
                  <a:gd name="connsiteX8" fmla="*/ 84526 w 118535"/>
                  <a:gd name="connsiteY8" fmla="*/ 268652 h 299667"/>
                  <a:gd name="connsiteX9" fmla="*/ 87765 w 118535"/>
                  <a:gd name="connsiteY9" fmla="*/ 262734 h 299667"/>
                  <a:gd name="connsiteX10" fmla="*/ 106016 w 118535"/>
                  <a:gd name="connsiteY10" fmla="*/ 296370 h 299667"/>
                  <a:gd name="connsiteX11" fmla="*/ 114612 w 118535"/>
                  <a:gd name="connsiteY11" fmla="*/ 298301 h 299667"/>
                  <a:gd name="connsiteX12" fmla="*/ 118536 w 118535"/>
                  <a:gd name="connsiteY12" fmla="*/ 283227 h 299667"/>
                  <a:gd name="connsiteX13" fmla="*/ 113054 w 118535"/>
                  <a:gd name="connsiteY13" fmla="*/ 256443 h 299667"/>
                  <a:gd name="connsiteX14" fmla="*/ 88513 w 118535"/>
                  <a:gd name="connsiteY14" fmla="*/ 223430 h 299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18535" h="299667">
                    <a:moveTo>
                      <a:pt x="88575" y="223305"/>
                    </a:moveTo>
                    <a:lnTo>
                      <a:pt x="57804" y="133174"/>
                    </a:lnTo>
                    <a:lnTo>
                      <a:pt x="33885" y="0"/>
                    </a:lnTo>
                    <a:lnTo>
                      <a:pt x="0" y="41048"/>
                    </a:lnTo>
                    <a:lnTo>
                      <a:pt x="23421" y="148123"/>
                    </a:lnTo>
                    <a:cubicBezTo>
                      <a:pt x="23421" y="148123"/>
                      <a:pt x="67397" y="235825"/>
                      <a:pt x="67272" y="235888"/>
                    </a:cubicBezTo>
                    <a:lnTo>
                      <a:pt x="71383" y="259495"/>
                    </a:lnTo>
                    <a:lnTo>
                      <a:pt x="80913" y="286342"/>
                    </a:lnTo>
                    <a:cubicBezTo>
                      <a:pt x="87391" y="283788"/>
                      <a:pt x="86208" y="274445"/>
                      <a:pt x="84526" y="268652"/>
                    </a:cubicBezTo>
                    <a:cubicBezTo>
                      <a:pt x="82844" y="262859"/>
                      <a:pt x="87765" y="262734"/>
                      <a:pt x="87765" y="262734"/>
                    </a:cubicBezTo>
                    <a:cubicBezTo>
                      <a:pt x="87765" y="262734"/>
                      <a:pt x="102590" y="290328"/>
                      <a:pt x="106016" y="296370"/>
                    </a:cubicBezTo>
                    <a:cubicBezTo>
                      <a:pt x="109442" y="302412"/>
                      <a:pt x="114612" y="298301"/>
                      <a:pt x="114612" y="298301"/>
                    </a:cubicBezTo>
                    <a:lnTo>
                      <a:pt x="118536" y="283227"/>
                    </a:lnTo>
                    <a:lnTo>
                      <a:pt x="113054" y="256443"/>
                    </a:lnTo>
                    <a:lnTo>
                      <a:pt x="88513" y="223430"/>
                    </a:lnTo>
                    <a:close/>
                  </a:path>
                </a:pathLst>
              </a:custGeom>
              <a:solidFill>
                <a:srgbClr val="EAB99F"/>
              </a:solidFill>
              <a:ln w="62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85" name="Forma Livre: Forma 184">
                <a:extLst>
                  <a:ext uri="{FF2B5EF4-FFF2-40B4-BE49-F238E27FC236}">
                    <a16:creationId xmlns:a16="http://schemas.microsoft.com/office/drawing/2014/main" id="{FFC79B8F-9AAF-62B4-4B50-0962056D14CD}"/>
                  </a:ext>
                </a:extLst>
              </p:cNvPr>
              <p:cNvSpPr/>
              <p:nvPr/>
            </p:nvSpPr>
            <p:spPr>
              <a:xfrm>
                <a:off x="5319320" y="226046"/>
                <a:ext cx="83529" cy="262734"/>
              </a:xfrm>
              <a:custGeom>
                <a:avLst/>
                <a:gdLst>
                  <a:gd name="connsiteX0" fmla="*/ 31456 w 83529"/>
                  <a:gd name="connsiteY0" fmla="*/ 121588 h 262734"/>
                  <a:gd name="connsiteX1" fmla="*/ 14389 w 83529"/>
                  <a:gd name="connsiteY1" fmla="*/ 0 h 262734"/>
                  <a:gd name="connsiteX2" fmla="*/ 0 w 83529"/>
                  <a:gd name="connsiteY2" fmla="*/ 17441 h 262734"/>
                  <a:gd name="connsiteX3" fmla="*/ 23421 w 83529"/>
                  <a:gd name="connsiteY3" fmla="*/ 124515 h 262734"/>
                  <a:gd name="connsiteX4" fmla="*/ 67272 w 83529"/>
                  <a:gd name="connsiteY4" fmla="*/ 212280 h 262734"/>
                  <a:gd name="connsiteX5" fmla="*/ 71383 w 83529"/>
                  <a:gd name="connsiteY5" fmla="*/ 235888 h 262734"/>
                  <a:gd name="connsiteX6" fmla="*/ 80913 w 83529"/>
                  <a:gd name="connsiteY6" fmla="*/ 262734 h 262734"/>
                  <a:gd name="connsiteX7" fmla="*/ 83529 w 83529"/>
                  <a:gd name="connsiteY7" fmla="*/ 260866 h 262734"/>
                  <a:gd name="connsiteX8" fmla="*/ 76989 w 83529"/>
                  <a:gd name="connsiteY8" fmla="*/ 232150 h 262734"/>
                  <a:gd name="connsiteX9" fmla="*/ 31518 w 83529"/>
                  <a:gd name="connsiteY9" fmla="*/ 121650 h 262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3529" h="262734">
                    <a:moveTo>
                      <a:pt x="31456" y="121588"/>
                    </a:moveTo>
                    <a:cubicBezTo>
                      <a:pt x="28217" y="114362"/>
                      <a:pt x="17690" y="52883"/>
                      <a:pt x="14389" y="0"/>
                    </a:cubicBezTo>
                    <a:lnTo>
                      <a:pt x="0" y="17441"/>
                    </a:lnTo>
                    <a:lnTo>
                      <a:pt x="23421" y="124515"/>
                    </a:lnTo>
                    <a:cubicBezTo>
                      <a:pt x="23421" y="124515"/>
                      <a:pt x="67397" y="212218"/>
                      <a:pt x="67272" y="212280"/>
                    </a:cubicBezTo>
                    <a:lnTo>
                      <a:pt x="71383" y="235888"/>
                    </a:lnTo>
                    <a:lnTo>
                      <a:pt x="80913" y="262734"/>
                    </a:lnTo>
                    <a:cubicBezTo>
                      <a:pt x="82034" y="262298"/>
                      <a:pt x="82844" y="261613"/>
                      <a:pt x="83529" y="260866"/>
                    </a:cubicBezTo>
                    <a:cubicBezTo>
                      <a:pt x="80789" y="251460"/>
                      <a:pt x="78733" y="241805"/>
                      <a:pt x="76989" y="232150"/>
                    </a:cubicBezTo>
                    <a:cubicBezTo>
                      <a:pt x="71881" y="203996"/>
                      <a:pt x="43041" y="147687"/>
                      <a:pt x="31518" y="121650"/>
                    </a:cubicBezTo>
                    <a:close/>
                  </a:path>
                </a:pathLst>
              </a:custGeom>
              <a:solidFill>
                <a:srgbClr val="000000"/>
              </a:solidFill>
              <a:ln w="62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86" name="Forma Livre: Forma 185">
                <a:extLst>
                  <a:ext uri="{FF2B5EF4-FFF2-40B4-BE49-F238E27FC236}">
                    <a16:creationId xmlns:a16="http://schemas.microsoft.com/office/drawing/2014/main" id="{A0B9F435-EA6F-E305-E134-44811A86D8DE}"/>
                  </a:ext>
                </a:extLst>
              </p:cNvPr>
              <p:cNvSpPr/>
              <p:nvPr/>
            </p:nvSpPr>
            <p:spPr>
              <a:xfrm>
                <a:off x="5107974" y="217699"/>
                <a:ext cx="86892" cy="303927"/>
              </a:xfrm>
              <a:custGeom>
                <a:avLst/>
                <a:gdLst>
                  <a:gd name="connsiteX0" fmla="*/ 16569 w 86892"/>
                  <a:gd name="connsiteY0" fmla="*/ 103337 h 303927"/>
                  <a:gd name="connsiteX1" fmla="*/ 11461 w 86892"/>
                  <a:gd name="connsiteY1" fmla="*/ 223181 h 303927"/>
                  <a:gd name="connsiteX2" fmla="*/ 0 w 86892"/>
                  <a:gd name="connsiteY2" fmla="*/ 263980 h 303927"/>
                  <a:gd name="connsiteX3" fmla="*/ 4485 w 86892"/>
                  <a:gd name="connsiteY3" fmla="*/ 290951 h 303927"/>
                  <a:gd name="connsiteX4" fmla="*/ 13517 w 86892"/>
                  <a:gd name="connsiteY4" fmla="*/ 303658 h 303927"/>
                  <a:gd name="connsiteX5" fmla="*/ 20867 w 86892"/>
                  <a:gd name="connsiteY5" fmla="*/ 298800 h 303927"/>
                  <a:gd name="connsiteX6" fmla="*/ 25912 w 86892"/>
                  <a:gd name="connsiteY6" fmla="*/ 260866 h 303927"/>
                  <a:gd name="connsiteX7" fmla="*/ 31020 w 86892"/>
                  <a:gd name="connsiteY7" fmla="*/ 265288 h 303927"/>
                  <a:gd name="connsiteX8" fmla="*/ 40737 w 86892"/>
                  <a:gd name="connsiteY8" fmla="*/ 280549 h 303927"/>
                  <a:gd name="connsiteX9" fmla="*/ 40052 w 86892"/>
                  <a:gd name="connsiteY9" fmla="*/ 252083 h 303927"/>
                  <a:gd name="connsiteX10" fmla="*/ 34944 w 86892"/>
                  <a:gd name="connsiteY10" fmla="*/ 226046 h 303927"/>
                  <a:gd name="connsiteX11" fmla="*/ 34882 w 86892"/>
                  <a:gd name="connsiteY11" fmla="*/ 226046 h 303927"/>
                  <a:gd name="connsiteX12" fmla="*/ 49146 w 86892"/>
                  <a:gd name="connsiteY12" fmla="*/ 124515 h 303927"/>
                  <a:gd name="connsiteX13" fmla="*/ 86893 w 86892"/>
                  <a:gd name="connsiteY13" fmla="*/ 0 h 303927"/>
                  <a:gd name="connsiteX14" fmla="*/ 36937 w 86892"/>
                  <a:gd name="connsiteY14" fmla="*/ 18313 h 303927"/>
                  <a:gd name="connsiteX15" fmla="*/ 16569 w 86892"/>
                  <a:gd name="connsiteY15" fmla="*/ 103337 h 303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6892" h="303927">
                    <a:moveTo>
                      <a:pt x="16569" y="103337"/>
                    </a:moveTo>
                    <a:lnTo>
                      <a:pt x="11461" y="223181"/>
                    </a:lnTo>
                    <a:lnTo>
                      <a:pt x="0" y="263980"/>
                    </a:lnTo>
                    <a:lnTo>
                      <a:pt x="4485" y="290951"/>
                    </a:lnTo>
                    <a:lnTo>
                      <a:pt x="13517" y="303658"/>
                    </a:lnTo>
                    <a:cubicBezTo>
                      <a:pt x="13517" y="303658"/>
                      <a:pt x="19808" y="305651"/>
                      <a:pt x="20867" y="298800"/>
                    </a:cubicBezTo>
                    <a:cubicBezTo>
                      <a:pt x="21926" y="291885"/>
                      <a:pt x="25912" y="260866"/>
                      <a:pt x="25912" y="260866"/>
                    </a:cubicBezTo>
                    <a:cubicBezTo>
                      <a:pt x="25912" y="260866"/>
                      <a:pt x="30521" y="259246"/>
                      <a:pt x="31020" y="265288"/>
                    </a:cubicBezTo>
                    <a:cubicBezTo>
                      <a:pt x="31518" y="271330"/>
                      <a:pt x="33760" y="280424"/>
                      <a:pt x="40737" y="280549"/>
                    </a:cubicBezTo>
                    <a:lnTo>
                      <a:pt x="40052" y="252083"/>
                    </a:lnTo>
                    <a:lnTo>
                      <a:pt x="34944" y="226046"/>
                    </a:lnTo>
                    <a:lnTo>
                      <a:pt x="34882" y="226046"/>
                    </a:lnTo>
                    <a:lnTo>
                      <a:pt x="49146" y="124515"/>
                    </a:lnTo>
                    <a:lnTo>
                      <a:pt x="86893" y="0"/>
                    </a:lnTo>
                    <a:lnTo>
                      <a:pt x="36937" y="18313"/>
                    </a:lnTo>
                    <a:lnTo>
                      <a:pt x="16569" y="103337"/>
                    </a:lnTo>
                    <a:close/>
                  </a:path>
                </a:pathLst>
              </a:custGeom>
              <a:solidFill>
                <a:srgbClr val="EAB99F"/>
              </a:solidFill>
              <a:ln w="62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87" name="Forma Livre: Forma 186">
                <a:extLst>
                  <a:ext uri="{FF2B5EF4-FFF2-40B4-BE49-F238E27FC236}">
                    <a16:creationId xmlns:a16="http://schemas.microsoft.com/office/drawing/2014/main" id="{0E28AF9F-38CE-02EC-8B65-676CFA59F33B}"/>
                  </a:ext>
                </a:extLst>
              </p:cNvPr>
              <p:cNvSpPr/>
              <p:nvPr/>
            </p:nvSpPr>
            <p:spPr>
              <a:xfrm>
                <a:off x="5107974" y="439385"/>
                <a:ext cx="20430" cy="82096"/>
              </a:xfrm>
              <a:custGeom>
                <a:avLst/>
                <a:gdLst>
                  <a:gd name="connsiteX0" fmla="*/ 20368 w 20430"/>
                  <a:gd name="connsiteY0" fmla="*/ 0 h 82096"/>
                  <a:gd name="connsiteX1" fmla="*/ 11461 w 20430"/>
                  <a:gd name="connsiteY1" fmla="*/ 1433 h 82096"/>
                  <a:gd name="connsiteX2" fmla="*/ 11461 w 20430"/>
                  <a:gd name="connsiteY2" fmla="*/ 1433 h 82096"/>
                  <a:gd name="connsiteX3" fmla="*/ 0 w 20430"/>
                  <a:gd name="connsiteY3" fmla="*/ 42294 h 82096"/>
                  <a:gd name="connsiteX4" fmla="*/ 4485 w 20430"/>
                  <a:gd name="connsiteY4" fmla="*/ 69265 h 82096"/>
                  <a:gd name="connsiteX5" fmla="*/ 13517 w 20430"/>
                  <a:gd name="connsiteY5" fmla="*/ 81972 h 82096"/>
                  <a:gd name="connsiteX6" fmla="*/ 14202 w 20430"/>
                  <a:gd name="connsiteY6" fmla="*/ 82097 h 82096"/>
                  <a:gd name="connsiteX7" fmla="*/ 13517 w 20430"/>
                  <a:gd name="connsiteY7" fmla="*/ 31207 h 82096"/>
                  <a:gd name="connsiteX8" fmla="*/ 20431 w 20430"/>
                  <a:gd name="connsiteY8" fmla="*/ 0 h 82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430" h="82096">
                    <a:moveTo>
                      <a:pt x="20368" y="0"/>
                    </a:moveTo>
                    <a:cubicBezTo>
                      <a:pt x="17503" y="934"/>
                      <a:pt x="14451" y="1370"/>
                      <a:pt x="11461" y="1433"/>
                    </a:cubicBezTo>
                    <a:lnTo>
                      <a:pt x="11461" y="1433"/>
                    </a:lnTo>
                    <a:lnTo>
                      <a:pt x="0" y="42294"/>
                    </a:lnTo>
                    <a:lnTo>
                      <a:pt x="4485" y="69265"/>
                    </a:lnTo>
                    <a:lnTo>
                      <a:pt x="13517" y="81972"/>
                    </a:lnTo>
                    <a:cubicBezTo>
                      <a:pt x="13517" y="81972"/>
                      <a:pt x="13766" y="82034"/>
                      <a:pt x="14202" y="82097"/>
                    </a:cubicBezTo>
                    <a:cubicBezTo>
                      <a:pt x="9156" y="66151"/>
                      <a:pt x="11212" y="48025"/>
                      <a:pt x="13517" y="31207"/>
                    </a:cubicBezTo>
                    <a:cubicBezTo>
                      <a:pt x="14762" y="22299"/>
                      <a:pt x="16818" y="12209"/>
                      <a:pt x="2043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62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88" name="Forma Livre: Forma 187">
                <a:extLst>
                  <a:ext uri="{FF2B5EF4-FFF2-40B4-BE49-F238E27FC236}">
                    <a16:creationId xmlns:a16="http://schemas.microsoft.com/office/drawing/2014/main" id="{15093C51-C1BD-C066-1173-2259304B294D}"/>
                  </a:ext>
                </a:extLst>
              </p:cNvPr>
              <p:cNvSpPr/>
              <p:nvPr/>
            </p:nvSpPr>
            <p:spPr>
              <a:xfrm>
                <a:off x="5116445" y="143513"/>
                <a:ext cx="140834" cy="296432"/>
              </a:xfrm>
              <a:custGeom>
                <a:avLst/>
                <a:gdLst>
                  <a:gd name="connsiteX0" fmla="*/ 140150 w 140834"/>
                  <a:gd name="connsiteY0" fmla="*/ 187 h 296432"/>
                  <a:gd name="connsiteX1" fmla="*/ 139651 w 140834"/>
                  <a:gd name="connsiteY1" fmla="*/ 0 h 296432"/>
                  <a:gd name="connsiteX2" fmla="*/ 62351 w 140834"/>
                  <a:gd name="connsiteY2" fmla="*/ 29027 h 296432"/>
                  <a:gd name="connsiteX3" fmla="*/ 34508 w 140834"/>
                  <a:gd name="connsiteY3" fmla="*/ 53195 h 296432"/>
                  <a:gd name="connsiteX4" fmla="*/ 34508 w 140834"/>
                  <a:gd name="connsiteY4" fmla="*/ 53195 h 296432"/>
                  <a:gd name="connsiteX5" fmla="*/ 34508 w 140834"/>
                  <a:gd name="connsiteY5" fmla="*/ 53506 h 296432"/>
                  <a:gd name="connsiteX6" fmla="*/ 33947 w 140834"/>
                  <a:gd name="connsiteY6" fmla="*/ 54939 h 296432"/>
                  <a:gd name="connsiteX7" fmla="*/ 34072 w 140834"/>
                  <a:gd name="connsiteY7" fmla="*/ 54939 h 296432"/>
                  <a:gd name="connsiteX8" fmla="*/ 4859 w 140834"/>
                  <a:gd name="connsiteY8" fmla="*/ 183939 h 296432"/>
                  <a:gd name="connsiteX9" fmla="*/ 0 w 140834"/>
                  <a:gd name="connsiteY9" fmla="*/ 295934 h 296432"/>
                  <a:gd name="connsiteX10" fmla="*/ 9281 w 140834"/>
                  <a:gd name="connsiteY10" fmla="*/ 296433 h 296432"/>
                  <a:gd name="connsiteX11" fmla="*/ 12458 w 140834"/>
                  <a:gd name="connsiteY11" fmla="*/ 207733 h 296432"/>
                  <a:gd name="connsiteX12" fmla="*/ 30958 w 140834"/>
                  <a:gd name="connsiteY12" fmla="*/ 110687 h 296432"/>
                  <a:gd name="connsiteX13" fmla="*/ 62849 w 140834"/>
                  <a:gd name="connsiteY13" fmla="*/ 40737 h 296432"/>
                  <a:gd name="connsiteX14" fmla="*/ 126696 w 140834"/>
                  <a:gd name="connsiteY14" fmla="*/ 9779 h 296432"/>
                  <a:gd name="connsiteX15" fmla="*/ 140835 w 140834"/>
                  <a:gd name="connsiteY15" fmla="*/ 9592 h 296432"/>
                  <a:gd name="connsiteX16" fmla="*/ 140025 w 140834"/>
                  <a:gd name="connsiteY16" fmla="*/ 498 h 296432"/>
                  <a:gd name="connsiteX17" fmla="*/ 140025 w 140834"/>
                  <a:gd name="connsiteY17" fmla="*/ 249 h 296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40834" h="296432">
                    <a:moveTo>
                      <a:pt x="140150" y="187"/>
                    </a:moveTo>
                    <a:lnTo>
                      <a:pt x="139651" y="0"/>
                    </a:lnTo>
                    <a:lnTo>
                      <a:pt x="62351" y="29027"/>
                    </a:lnTo>
                    <a:cubicBezTo>
                      <a:pt x="43228" y="34010"/>
                      <a:pt x="36314" y="48212"/>
                      <a:pt x="34508" y="53195"/>
                    </a:cubicBezTo>
                    <a:lnTo>
                      <a:pt x="34508" y="53195"/>
                    </a:lnTo>
                    <a:lnTo>
                      <a:pt x="34508" y="53506"/>
                    </a:lnTo>
                    <a:cubicBezTo>
                      <a:pt x="34134" y="54378"/>
                      <a:pt x="33947" y="54939"/>
                      <a:pt x="33947" y="54939"/>
                    </a:cubicBezTo>
                    <a:lnTo>
                      <a:pt x="34072" y="54939"/>
                    </a:lnTo>
                    <a:lnTo>
                      <a:pt x="4859" y="183939"/>
                    </a:lnTo>
                    <a:cubicBezTo>
                      <a:pt x="5855" y="184250"/>
                      <a:pt x="0" y="295934"/>
                      <a:pt x="0" y="295934"/>
                    </a:cubicBezTo>
                    <a:lnTo>
                      <a:pt x="9281" y="296433"/>
                    </a:lnTo>
                    <a:cubicBezTo>
                      <a:pt x="9717" y="291263"/>
                      <a:pt x="10091" y="231964"/>
                      <a:pt x="12458" y="207733"/>
                    </a:cubicBezTo>
                    <a:cubicBezTo>
                      <a:pt x="15572" y="175343"/>
                      <a:pt x="23545" y="142205"/>
                      <a:pt x="30958" y="110687"/>
                    </a:cubicBezTo>
                    <a:cubicBezTo>
                      <a:pt x="37560" y="82782"/>
                      <a:pt x="36252" y="58178"/>
                      <a:pt x="62849" y="40737"/>
                    </a:cubicBezTo>
                    <a:cubicBezTo>
                      <a:pt x="71881" y="34819"/>
                      <a:pt x="114362" y="13081"/>
                      <a:pt x="126696" y="9779"/>
                    </a:cubicBezTo>
                    <a:cubicBezTo>
                      <a:pt x="131928" y="8409"/>
                      <a:pt x="136662" y="8471"/>
                      <a:pt x="140835" y="9592"/>
                    </a:cubicBezTo>
                    <a:cubicBezTo>
                      <a:pt x="140648" y="6540"/>
                      <a:pt x="140461" y="3550"/>
                      <a:pt x="140025" y="498"/>
                    </a:cubicBezTo>
                    <a:cubicBezTo>
                      <a:pt x="140025" y="436"/>
                      <a:pt x="140025" y="311"/>
                      <a:pt x="140025" y="249"/>
                    </a:cubicBezTo>
                    <a:close/>
                  </a:path>
                </a:pathLst>
              </a:custGeom>
              <a:solidFill>
                <a:srgbClr val="000000"/>
              </a:solidFill>
              <a:ln w="62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89" name="Forma Livre: Forma 188">
                <a:extLst>
                  <a:ext uri="{FF2B5EF4-FFF2-40B4-BE49-F238E27FC236}">
                    <a16:creationId xmlns:a16="http://schemas.microsoft.com/office/drawing/2014/main" id="{50D85977-D89D-791B-81E6-13E1100D4BF6}"/>
                  </a:ext>
                </a:extLst>
              </p:cNvPr>
              <p:cNvSpPr/>
              <p:nvPr/>
            </p:nvSpPr>
            <p:spPr>
              <a:xfrm>
                <a:off x="5116570" y="143575"/>
                <a:ext cx="293006" cy="321721"/>
              </a:xfrm>
              <a:custGeom>
                <a:avLst/>
                <a:gdLst>
                  <a:gd name="connsiteX0" fmla="*/ 261987 w 293006"/>
                  <a:gd name="connsiteY0" fmla="*/ 191974 h 321721"/>
                  <a:gd name="connsiteX1" fmla="*/ 243425 w 293006"/>
                  <a:gd name="connsiteY1" fmla="*/ 54939 h 321721"/>
                  <a:gd name="connsiteX2" fmla="*/ 214959 w 293006"/>
                  <a:gd name="connsiteY2" fmla="*/ 29027 h 321721"/>
                  <a:gd name="connsiteX3" fmla="*/ 140088 w 293006"/>
                  <a:gd name="connsiteY3" fmla="*/ 934 h 321721"/>
                  <a:gd name="connsiteX4" fmla="*/ 140088 w 293006"/>
                  <a:gd name="connsiteY4" fmla="*/ 436 h 321721"/>
                  <a:gd name="connsiteX5" fmla="*/ 140088 w 293006"/>
                  <a:gd name="connsiteY5" fmla="*/ 249 h 321721"/>
                  <a:gd name="connsiteX6" fmla="*/ 139589 w 293006"/>
                  <a:gd name="connsiteY6" fmla="*/ 0 h 321721"/>
                  <a:gd name="connsiteX7" fmla="*/ 138655 w 293006"/>
                  <a:gd name="connsiteY7" fmla="*/ 374 h 321721"/>
                  <a:gd name="connsiteX8" fmla="*/ 137721 w 293006"/>
                  <a:gd name="connsiteY8" fmla="*/ 0 h 321721"/>
                  <a:gd name="connsiteX9" fmla="*/ 137222 w 293006"/>
                  <a:gd name="connsiteY9" fmla="*/ 187 h 321721"/>
                  <a:gd name="connsiteX10" fmla="*/ 137222 w 293006"/>
                  <a:gd name="connsiteY10" fmla="*/ 436 h 321721"/>
                  <a:gd name="connsiteX11" fmla="*/ 137222 w 293006"/>
                  <a:gd name="connsiteY11" fmla="*/ 934 h 321721"/>
                  <a:gd name="connsiteX12" fmla="*/ 62351 w 293006"/>
                  <a:gd name="connsiteY12" fmla="*/ 29027 h 321721"/>
                  <a:gd name="connsiteX13" fmla="*/ 34508 w 293006"/>
                  <a:gd name="connsiteY13" fmla="*/ 53195 h 321721"/>
                  <a:gd name="connsiteX14" fmla="*/ 34508 w 293006"/>
                  <a:gd name="connsiteY14" fmla="*/ 53195 h 321721"/>
                  <a:gd name="connsiteX15" fmla="*/ 34508 w 293006"/>
                  <a:gd name="connsiteY15" fmla="*/ 53506 h 321721"/>
                  <a:gd name="connsiteX16" fmla="*/ 33947 w 293006"/>
                  <a:gd name="connsiteY16" fmla="*/ 54939 h 321721"/>
                  <a:gd name="connsiteX17" fmla="*/ 34072 w 293006"/>
                  <a:gd name="connsiteY17" fmla="*/ 54939 h 321721"/>
                  <a:gd name="connsiteX18" fmla="*/ 4859 w 293006"/>
                  <a:gd name="connsiteY18" fmla="*/ 183939 h 321721"/>
                  <a:gd name="connsiteX19" fmla="*/ 0 w 293006"/>
                  <a:gd name="connsiteY19" fmla="*/ 295934 h 321721"/>
                  <a:gd name="connsiteX20" fmla="*/ 29525 w 293006"/>
                  <a:gd name="connsiteY20" fmla="*/ 297554 h 321721"/>
                  <a:gd name="connsiteX21" fmla="*/ 47526 w 293006"/>
                  <a:gd name="connsiteY21" fmla="*/ 187988 h 321721"/>
                  <a:gd name="connsiteX22" fmla="*/ 68455 w 293006"/>
                  <a:gd name="connsiteY22" fmla="*/ 118037 h 321721"/>
                  <a:gd name="connsiteX23" fmla="*/ 71570 w 293006"/>
                  <a:gd name="connsiteY23" fmla="*/ 214336 h 321721"/>
                  <a:gd name="connsiteX24" fmla="*/ 65652 w 293006"/>
                  <a:gd name="connsiteY24" fmla="*/ 270707 h 321721"/>
                  <a:gd name="connsiteX25" fmla="*/ 65528 w 293006"/>
                  <a:gd name="connsiteY25" fmla="*/ 270707 h 321721"/>
                  <a:gd name="connsiteX26" fmla="*/ 63348 w 293006"/>
                  <a:gd name="connsiteY26" fmla="*/ 321037 h 321721"/>
                  <a:gd name="connsiteX27" fmla="*/ 216391 w 293006"/>
                  <a:gd name="connsiteY27" fmla="*/ 321722 h 321721"/>
                  <a:gd name="connsiteX28" fmla="*/ 215270 w 293006"/>
                  <a:gd name="connsiteY28" fmla="*/ 270956 h 321721"/>
                  <a:gd name="connsiteX29" fmla="*/ 215270 w 293006"/>
                  <a:gd name="connsiteY29" fmla="*/ 270956 h 321721"/>
                  <a:gd name="connsiteX30" fmla="*/ 211097 w 293006"/>
                  <a:gd name="connsiteY30" fmla="*/ 213713 h 321721"/>
                  <a:gd name="connsiteX31" fmla="*/ 212031 w 293006"/>
                  <a:gd name="connsiteY31" fmla="*/ 146379 h 321721"/>
                  <a:gd name="connsiteX32" fmla="*/ 222994 w 293006"/>
                  <a:gd name="connsiteY32" fmla="*/ 200009 h 321721"/>
                  <a:gd name="connsiteX33" fmla="*/ 267468 w 293006"/>
                  <a:gd name="connsiteY33" fmla="*/ 294066 h 321721"/>
                  <a:gd name="connsiteX34" fmla="*/ 293007 w 293006"/>
                  <a:gd name="connsiteY34" fmla="*/ 280362 h 321721"/>
                  <a:gd name="connsiteX35" fmla="*/ 261987 w 293006"/>
                  <a:gd name="connsiteY35" fmla="*/ 191974 h 321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293006" h="321721">
                    <a:moveTo>
                      <a:pt x="261987" y="191974"/>
                    </a:moveTo>
                    <a:lnTo>
                      <a:pt x="243425" y="54939"/>
                    </a:lnTo>
                    <a:cubicBezTo>
                      <a:pt x="243425" y="54939"/>
                      <a:pt x="238317" y="35069"/>
                      <a:pt x="214959" y="29027"/>
                    </a:cubicBezTo>
                    <a:lnTo>
                      <a:pt x="140088" y="934"/>
                    </a:lnTo>
                    <a:cubicBezTo>
                      <a:pt x="140088" y="934"/>
                      <a:pt x="140088" y="623"/>
                      <a:pt x="140088" y="436"/>
                    </a:cubicBezTo>
                    <a:cubicBezTo>
                      <a:pt x="140088" y="374"/>
                      <a:pt x="140088" y="249"/>
                      <a:pt x="140088" y="249"/>
                    </a:cubicBezTo>
                    <a:lnTo>
                      <a:pt x="139589" y="0"/>
                    </a:lnTo>
                    <a:lnTo>
                      <a:pt x="138655" y="374"/>
                    </a:lnTo>
                    <a:lnTo>
                      <a:pt x="137721" y="0"/>
                    </a:lnTo>
                    <a:lnTo>
                      <a:pt x="137222" y="187"/>
                    </a:lnTo>
                    <a:cubicBezTo>
                      <a:pt x="137222" y="187"/>
                      <a:pt x="137222" y="374"/>
                      <a:pt x="137222" y="436"/>
                    </a:cubicBezTo>
                    <a:cubicBezTo>
                      <a:pt x="137222" y="623"/>
                      <a:pt x="137222" y="747"/>
                      <a:pt x="137222" y="934"/>
                    </a:cubicBezTo>
                    <a:lnTo>
                      <a:pt x="62351" y="29027"/>
                    </a:lnTo>
                    <a:cubicBezTo>
                      <a:pt x="43228" y="34010"/>
                      <a:pt x="36314" y="48212"/>
                      <a:pt x="34508" y="53195"/>
                    </a:cubicBezTo>
                    <a:lnTo>
                      <a:pt x="34508" y="53195"/>
                    </a:lnTo>
                    <a:lnTo>
                      <a:pt x="34508" y="53506"/>
                    </a:lnTo>
                    <a:cubicBezTo>
                      <a:pt x="34134" y="54378"/>
                      <a:pt x="33947" y="54939"/>
                      <a:pt x="33947" y="54939"/>
                    </a:cubicBezTo>
                    <a:lnTo>
                      <a:pt x="34072" y="54939"/>
                    </a:lnTo>
                    <a:lnTo>
                      <a:pt x="4859" y="183939"/>
                    </a:lnTo>
                    <a:cubicBezTo>
                      <a:pt x="5855" y="184250"/>
                      <a:pt x="0" y="295934"/>
                      <a:pt x="0" y="295934"/>
                    </a:cubicBezTo>
                    <a:lnTo>
                      <a:pt x="29525" y="297554"/>
                    </a:lnTo>
                    <a:lnTo>
                      <a:pt x="47526" y="187988"/>
                    </a:lnTo>
                    <a:lnTo>
                      <a:pt x="68455" y="118037"/>
                    </a:lnTo>
                    <a:lnTo>
                      <a:pt x="71570" y="214336"/>
                    </a:lnTo>
                    <a:lnTo>
                      <a:pt x="65652" y="270707"/>
                    </a:lnTo>
                    <a:lnTo>
                      <a:pt x="65528" y="270707"/>
                    </a:lnTo>
                    <a:lnTo>
                      <a:pt x="63348" y="321037"/>
                    </a:lnTo>
                    <a:cubicBezTo>
                      <a:pt x="114362" y="321037"/>
                      <a:pt x="165377" y="321099"/>
                      <a:pt x="216391" y="321722"/>
                    </a:cubicBezTo>
                    <a:lnTo>
                      <a:pt x="215270" y="270956"/>
                    </a:lnTo>
                    <a:lnTo>
                      <a:pt x="215270" y="270956"/>
                    </a:lnTo>
                    <a:lnTo>
                      <a:pt x="211097" y="213713"/>
                    </a:lnTo>
                    <a:lnTo>
                      <a:pt x="212031" y="146379"/>
                    </a:lnTo>
                    <a:lnTo>
                      <a:pt x="222994" y="200009"/>
                    </a:lnTo>
                    <a:lnTo>
                      <a:pt x="267468" y="294066"/>
                    </a:lnTo>
                    <a:lnTo>
                      <a:pt x="293007" y="280362"/>
                    </a:lnTo>
                    <a:cubicBezTo>
                      <a:pt x="293007" y="280362"/>
                      <a:pt x="260679" y="192410"/>
                      <a:pt x="261987" y="191974"/>
                    </a:cubicBezTo>
                    <a:close/>
                  </a:path>
                </a:pathLst>
              </a:custGeom>
              <a:solidFill>
                <a:srgbClr val="BFB9B2"/>
              </a:solidFill>
              <a:ln w="62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90" name="Forma Livre: Forma 189">
                <a:extLst>
                  <a:ext uri="{FF2B5EF4-FFF2-40B4-BE49-F238E27FC236}">
                    <a16:creationId xmlns:a16="http://schemas.microsoft.com/office/drawing/2014/main" id="{2F0B94C8-73F2-F64D-FFF4-9A87A48C7B61}"/>
                  </a:ext>
                </a:extLst>
              </p:cNvPr>
              <p:cNvSpPr/>
              <p:nvPr/>
            </p:nvSpPr>
            <p:spPr>
              <a:xfrm>
                <a:off x="5144725" y="432782"/>
                <a:ext cx="210473" cy="432658"/>
              </a:xfrm>
              <a:custGeom>
                <a:avLst/>
                <a:gdLst>
                  <a:gd name="connsiteX0" fmla="*/ 190105 w 210473"/>
                  <a:gd name="connsiteY0" fmla="*/ 74871 h 432658"/>
                  <a:gd name="connsiteX1" fmla="*/ 187489 w 210473"/>
                  <a:gd name="connsiteY1" fmla="*/ 436 h 432658"/>
                  <a:gd name="connsiteX2" fmla="*/ 36564 w 210473"/>
                  <a:gd name="connsiteY2" fmla="*/ 0 h 432658"/>
                  <a:gd name="connsiteX3" fmla="*/ 33761 w 210473"/>
                  <a:gd name="connsiteY3" fmla="*/ 74933 h 432658"/>
                  <a:gd name="connsiteX4" fmla="*/ 30771 w 210473"/>
                  <a:gd name="connsiteY4" fmla="*/ 233895 h 432658"/>
                  <a:gd name="connsiteX5" fmla="*/ 0 w 210473"/>
                  <a:gd name="connsiteY5" fmla="*/ 423190 h 432658"/>
                  <a:gd name="connsiteX6" fmla="*/ 33387 w 210473"/>
                  <a:gd name="connsiteY6" fmla="*/ 428049 h 432658"/>
                  <a:gd name="connsiteX7" fmla="*/ 83280 w 210473"/>
                  <a:gd name="connsiteY7" fmla="*/ 238628 h 432658"/>
                  <a:gd name="connsiteX8" fmla="*/ 115235 w 210473"/>
                  <a:gd name="connsiteY8" fmla="*/ 74996 h 432658"/>
                  <a:gd name="connsiteX9" fmla="*/ 119096 w 210473"/>
                  <a:gd name="connsiteY9" fmla="*/ 74996 h 432658"/>
                  <a:gd name="connsiteX10" fmla="*/ 157155 w 210473"/>
                  <a:gd name="connsiteY10" fmla="*/ 233957 h 432658"/>
                  <a:gd name="connsiteX11" fmla="*/ 178271 w 210473"/>
                  <a:gd name="connsiteY11" fmla="*/ 432658 h 432658"/>
                  <a:gd name="connsiteX12" fmla="*/ 210474 w 210473"/>
                  <a:gd name="connsiteY12" fmla="*/ 429419 h 432658"/>
                  <a:gd name="connsiteX13" fmla="*/ 209913 w 210473"/>
                  <a:gd name="connsiteY13" fmla="*/ 233147 h 432658"/>
                  <a:gd name="connsiteX14" fmla="*/ 190168 w 210473"/>
                  <a:gd name="connsiteY14" fmla="*/ 74933 h 432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0473" h="432658">
                    <a:moveTo>
                      <a:pt x="190105" y="74871"/>
                    </a:moveTo>
                    <a:lnTo>
                      <a:pt x="187489" y="436"/>
                    </a:lnTo>
                    <a:cubicBezTo>
                      <a:pt x="186680" y="997"/>
                      <a:pt x="37124" y="125"/>
                      <a:pt x="36564" y="0"/>
                    </a:cubicBezTo>
                    <a:lnTo>
                      <a:pt x="33761" y="74933"/>
                    </a:lnTo>
                    <a:lnTo>
                      <a:pt x="30771" y="233895"/>
                    </a:lnTo>
                    <a:lnTo>
                      <a:pt x="0" y="423190"/>
                    </a:lnTo>
                    <a:lnTo>
                      <a:pt x="33387" y="428049"/>
                    </a:lnTo>
                    <a:lnTo>
                      <a:pt x="83280" y="238628"/>
                    </a:lnTo>
                    <a:lnTo>
                      <a:pt x="115235" y="74996"/>
                    </a:lnTo>
                    <a:lnTo>
                      <a:pt x="119096" y="74996"/>
                    </a:lnTo>
                    <a:lnTo>
                      <a:pt x="157155" y="233957"/>
                    </a:lnTo>
                    <a:lnTo>
                      <a:pt x="178271" y="432658"/>
                    </a:lnTo>
                    <a:lnTo>
                      <a:pt x="210474" y="429419"/>
                    </a:lnTo>
                    <a:lnTo>
                      <a:pt x="209913" y="233147"/>
                    </a:lnTo>
                    <a:lnTo>
                      <a:pt x="190168" y="74933"/>
                    </a:lnTo>
                    <a:close/>
                  </a:path>
                </a:pathLst>
              </a:custGeom>
              <a:solidFill>
                <a:srgbClr val="DC5149"/>
              </a:solidFill>
              <a:ln w="62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91" name="Forma Livre: Forma 190">
                <a:extLst>
                  <a:ext uri="{FF2B5EF4-FFF2-40B4-BE49-F238E27FC236}">
                    <a16:creationId xmlns:a16="http://schemas.microsoft.com/office/drawing/2014/main" id="{F681D16A-5207-9D36-26F2-48844ABC5CE5}"/>
                  </a:ext>
                </a:extLst>
              </p:cNvPr>
              <p:cNvSpPr/>
              <p:nvPr/>
            </p:nvSpPr>
            <p:spPr>
              <a:xfrm>
                <a:off x="5144662" y="432782"/>
                <a:ext cx="187551" cy="423501"/>
              </a:xfrm>
              <a:custGeom>
                <a:avLst/>
                <a:gdLst>
                  <a:gd name="connsiteX0" fmla="*/ 33761 w 187551"/>
                  <a:gd name="connsiteY0" fmla="*/ 74871 h 423501"/>
                  <a:gd name="connsiteX1" fmla="*/ 30771 w 187551"/>
                  <a:gd name="connsiteY1" fmla="*/ 233832 h 423501"/>
                  <a:gd name="connsiteX2" fmla="*/ 0 w 187551"/>
                  <a:gd name="connsiteY2" fmla="*/ 423128 h 423501"/>
                  <a:gd name="connsiteX3" fmla="*/ 2741 w 187551"/>
                  <a:gd name="connsiteY3" fmla="*/ 423502 h 423501"/>
                  <a:gd name="connsiteX4" fmla="*/ 32203 w 187551"/>
                  <a:gd name="connsiteY4" fmla="*/ 299049 h 423501"/>
                  <a:gd name="connsiteX5" fmla="*/ 45907 w 187551"/>
                  <a:gd name="connsiteY5" fmla="*/ 191912 h 423501"/>
                  <a:gd name="connsiteX6" fmla="*/ 53942 w 187551"/>
                  <a:gd name="connsiteY6" fmla="*/ 17939 h 423501"/>
                  <a:gd name="connsiteX7" fmla="*/ 187552 w 187551"/>
                  <a:gd name="connsiteY7" fmla="*/ 436 h 423501"/>
                  <a:gd name="connsiteX8" fmla="*/ 36626 w 187551"/>
                  <a:gd name="connsiteY8" fmla="*/ 0 h 423501"/>
                  <a:gd name="connsiteX9" fmla="*/ 33823 w 187551"/>
                  <a:gd name="connsiteY9" fmla="*/ 74933 h 423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7551" h="423501">
                    <a:moveTo>
                      <a:pt x="33761" y="74871"/>
                    </a:moveTo>
                    <a:lnTo>
                      <a:pt x="30771" y="233832"/>
                    </a:lnTo>
                    <a:lnTo>
                      <a:pt x="0" y="423128"/>
                    </a:lnTo>
                    <a:lnTo>
                      <a:pt x="2741" y="423502"/>
                    </a:lnTo>
                    <a:cubicBezTo>
                      <a:pt x="10838" y="380772"/>
                      <a:pt x="19683" y="341031"/>
                      <a:pt x="32203" y="299049"/>
                    </a:cubicBezTo>
                    <a:cubicBezTo>
                      <a:pt x="42481" y="264541"/>
                      <a:pt x="45409" y="228102"/>
                      <a:pt x="45907" y="191912"/>
                    </a:cubicBezTo>
                    <a:cubicBezTo>
                      <a:pt x="46218" y="168242"/>
                      <a:pt x="53070" y="41609"/>
                      <a:pt x="53942" y="17939"/>
                    </a:cubicBezTo>
                    <a:cubicBezTo>
                      <a:pt x="54752" y="-2990"/>
                      <a:pt x="140088" y="9904"/>
                      <a:pt x="187552" y="436"/>
                    </a:cubicBezTo>
                    <a:cubicBezTo>
                      <a:pt x="152296" y="249"/>
                      <a:pt x="36875" y="62"/>
                      <a:pt x="36626" y="0"/>
                    </a:cubicBezTo>
                    <a:lnTo>
                      <a:pt x="33823" y="74933"/>
                    </a:lnTo>
                    <a:close/>
                  </a:path>
                </a:pathLst>
              </a:custGeom>
              <a:solidFill>
                <a:srgbClr val="000000"/>
              </a:solidFill>
              <a:ln w="62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92" name="Forma Livre: Forma 191">
                <a:extLst>
                  <a:ext uri="{FF2B5EF4-FFF2-40B4-BE49-F238E27FC236}">
                    <a16:creationId xmlns:a16="http://schemas.microsoft.com/office/drawing/2014/main" id="{864F27E5-1C92-C5B9-397E-3A14C9135DB3}"/>
                  </a:ext>
                </a:extLst>
              </p:cNvPr>
              <p:cNvSpPr/>
              <p:nvPr/>
            </p:nvSpPr>
            <p:spPr>
              <a:xfrm>
                <a:off x="5263821" y="507591"/>
                <a:ext cx="70510" cy="357724"/>
              </a:xfrm>
              <a:custGeom>
                <a:avLst/>
                <a:gdLst>
                  <a:gd name="connsiteX0" fmla="*/ 23358 w 70510"/>
                  <a:gd name="connsiteY0" fmla="*/ 0 h 357724"/>
                  <a:gd name="connsiteX1" fmla="*/ 0 w 70510"/>
                  <a:gd name="connsiteY1" fmla="*/ 62 h 357724"/>
                  <a:gd name="connsiteX2" fmla="*/ 38058 w 70510"/>
                  <a:gd name="connsiteY2" fmla="*/ 159023 h 357724"/>
                  <a:gd name="connsiteX3" fmla="*/ 59174 w 70510"/>
                  <a:gd name="connsiteY3" fmla="*/ 357725 h 357724"/>
                  <a:gd name="connsiteX4" fmla="*/ 70511 w 70510"/>
                  <a:gd name="connsiteY4" fmla="*/ 355794 h 357724"/>
                  <a:gd name="connsiteX5" fmla="*/ 56994 w 70510"/>
                  <a:gd name="connsiteY5" fmla="*/ 173038 h 357724"/>
                  <a:gd name="connsiteX6" fmla="*/ 23420 w 70510"/>
                  <a:gd name="connsiteY6" fmla="*/ 0 h 357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510" h="357724">
                    <a:moveTo>
                      <a:pt x="23358" y="0"/>
                    </a:moveTo>
                    <a:cubicBezTo>
                      <a:pt x="23358" y="0"/>
                      <a:pt x="0" y="62"/>
                      <a:pt x="0" y="62"/>
                    </a:cubicBezTo>
                    <a:lnTo>
                      <a:pt x="38058" y="159023"/>
                    </a:lnTo>
                    <a:lnTo>
                      <a:pt x="59174" y="357725"/>
                    </a:lnTo>
                    <a:lnTo>
                      <a:pt x="70511" y="355794"/>
                    </a:lnTo>
                    <a:cubicBezTo>
                      <a:pt x="70324" y="355358"/>
                      <a:pt x="60856" y="235203"/>
                      <a:pt x="56994" y="173038"/>
                    </a:cubicBezTo>
                    <a:cubicBezTo>
                      <a:pt x="54627" y="135042"/>
                      <a:pt x="23856" y="1993"/>
                      <a:pt x="234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62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/>
              </a:p>
            </p:txBody>
          </p:sp>
          <p:sp>
            <p:nvSpPr>
              <p:cNvPr id="193" name="Forma Livre: Forma 192">
                <a:extLst>
                  <a:ext uri="{FF2B5EF4-FFF2-40B4-BE49-F238E27FC236}">
                    <a16:creationId xmlns:a16="http://schemas.microsoft.com/office/drawing/2014/main" id="{98E9F557-CE89-C00B-AEB5-1F4FF937C4CB}"/>
                  </a:ext>
                </a:extLst>
              </p:cNvPr>
              <p:cNvSpPr/>
              <p:nvPr/>
            </p:nvSpPr>
            <p:spPr>
              <a:xfrm>
                <a:off x="5181288" y="243424"/>
                <a:ext cx="16880" cy="189295"/>
              </a:xfrm>
              <a:custGeom>
                <a:avLst/>
                <a:gdLst>
                  <a:gd name="connsiteX0" fmla="*/ 8845 w 16880"/>
                  <a:gd name="connsiteY0" fmla="*/ 0 h 189295"/>
                  <a:gd name="connsiteX1" fmla="*/ 3613 w 16880"/>
                  <a:gd name="connsiteY1" fmla="*/ 18998 h 189295"/>
                  <a:gd name="connsiteX2" fmla="*/ 6789 w 16880"/>
                  <a:gd name="connsiteY2" fmla="*/ 114425 h 189295"/>
                  <a:gd name="connsiteX3" fmla="*/ 747 w 16880"/>
                  <a:gd name="connsiteY3" fmla="*/ 171855 h 189295"/>
                  <a:gd name="connsiteX4" fmla="*/ 0 w 16880"/>
                  <a:gd name="connsiteY4" fmla="*/ 189296 h 189295"/>
                  <a:gd name="connsiteX5" fmla="*/ 10464 w 16880"/>
                  <a:gd name="connsiteY5" fmla="*/ 189047 h 189295"/>
                  <a:gd name="connsiteX6" fmla="*/ 16880 w 16880"/>
                  <a:gd name="connsiteY6" fmla="*/ 113864 h 189295"/>
                  <a:gd name="connsiteX7" fmla="*/ 10464 w 16880"/>
                  <a:gd name="connsiteY7" fmla="*/ 23109 h 189295"/>
                  <a:gd name="connsiteX8" fmla="*/ 8845 w 16880"/>
                  <a:gd name="connsiteY8" fmla="*/ 0 h 189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80" h="189295">
                    <a:moveTo>
                      <a:pt x="8845" y="0"/>
                    </a:moveTo>
                    <a:lnTo>
                      <a:pt x="3613" y="18998"/>
                    </a:lnTo>
                    <a:lnTo>
                      <a:pt x="6789" y="114425"/>
                    </a:lnTo>
                    <a:lnTo>
                      <a:pt x="747" y="171855"/>
                    </a:lnTo>
                    <a:lnTo>
                      <a:pt x="0" y="189296"/>
                    </a:lnTo>
                    <a:lnTo>
                      <a:pt x="10464" y="189047"/>
                    </a:lnTo>
                    <a:lnTo>
                      <a:pt x="16880" y="113864"/>
                    </a:lnTo>
                    <a:lnTo>
                      <a:pt x="10464" y="23109"/>
                    </a:lnTo>
                    <a:lnTo>
                      <a:pt x="8845" y="0"/>
                    </a:lnTo>
                    <a:close/>
                  </a:path>
                </a:pathLst>
              </a:custGeom>
              <a:solidFill>
                <a:srgbClr val="000000"/>
              </a:solidFill>
              <a:ln w="62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94" name="Forma Livre: Forma 193">
                <a:extLst>
                  <a:ext uri="{FF2B5EF4-FFF2-40B4-BE49-F238E27FC236}">
                    <a16:creationId xmlns:a16="http://schemas.microsoft.com/office/drawing/2014/main" id="{3168DAC6-495A-7FB6-6127-CE13A1F95817}"/>
                  </a:ext>
                </a:extLst>
              </p:cNvPr>
              <p:cNvSpPr/>
              <p:nvPr/>
            </p:nvSpPr>
            <p:spPr>
              <a:xfrm>
                <a:off x="5134244" y="855101"/>
                <a:ext cx="101570" cy="49083"/>
              </a:xfrm>
              <a:custGeom>
                <a:avLst/>
                <a:gdLst>
                  <a:gd name="connsiteX0" fmla="*/ 90833 w 101570"/>
                  <a:gd name="connsiteY0" fmla="*/ 34134 h 49083"/>
                  <a:gd name="connsiteX1" fmla="*/ 69593 w 101570"/>
                  <a:gd name="connsiteY1" fmla="*/ 26971 h 49083"/>
                  <a:gd name="connsiteX2" fmla="*/ 43805 w 101570"/>
                  <a:gd name="connsiteY2" fmla="*/ 5606 h 49083"/>
                  <a:gd name="connsiteX3" fmla="*/ 10481 w 101570"/>
                  <a:gd name="connsiteY3" fmla="*/ 0 h 49083"/>
                  <a:gd name="connsiteX4" fmla="*/ 141 w 101570"/>
                  <a:gd name="connsiteY4" fmla="*/ 36750 h 49083"/>
                  <a:gd name="connsiteX5" fmla="*/ 55578 w 101570"/>
                  <a:gd name="connsiteY5" fmla="*/ 49084 h 49083"/>
                  <a:gd name="connsiteX6" fmla="*/ 101360 w 101570"/>
                  <a:gd name="connsiteY6" fmla="*/ 48212 h 49083"/>
                  <a:gd name="connsiteX7" fmla="*/ 90771 w 101570"/>
                  <a:gd name="connsiteY7" fmla="*/ 34134 h 49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1570" h="49083">
                    <a:moveTo>
                      <a:pt x="90833" y="34134"/>
                    </a:moveTo>
                    <a:cubicBezTo>
                      <a:pt x="90833" y="34134"/>
                      <a:pt x="70776" y="28217"/>
                      <a:pt x="69593" y="26971"/>
                    </a:cubicBezTo>
                    <a:lnTo>
                      <a:pt x="43805" y="5606"/>
                    </a:lnTo>
                    <a:lnTo>
                      <a:pt x="10481" y="0"/>
                    </a:lnTo>
                    <a:cubicBezTo>
                      <a:pt x="10481" y="0"/>
                      <a:pt x="-1417" y="18188"/>
                      <a:pt x="141" y="36750"/>
                    </a:cubicBezTo>
                    <a:lnTo>
                      <a:pt x="55578" y="49084"/>
                    </a:lnTo>
                    <a:lnTo>
                      <a:pt x="101360" y="48212"/>
                    </a:lnTo>
                    <a:cubicBezTo>
                      <a:pt x="101360" y="48212"/>
                      <a:pt x="103976" y="35878"/>
                      <a:pt x="90771" y="34134"/>
                    </a:cubicBezTo>
                    <a:close/>
                  </a:path>
                </a:pathLst>
              </a:custGeom>
              <a:solidFill>
                <a:srgbClr val="47403D"/>
              </a:solidFill>
              <a:ln w="62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95" name="Forma Livre: Forma 194">
                <a:extLst>
                  <a:ext uri="{FF2B5EF4-FFF2-40B4-BE49-F238E27FC236}">
                    <a16:creationId xmlns:a16="http://schemas.microsoft.com/office/drawing/2014/main" id="{C557BCA7-CF6E-08A9-76AC-43BAEEFDCBE4}"/>
                  </a:ext>
                </a:extLst>
              </p:cNvPr>
              <p:cNvSpPr/>
              <p:nvPr/>
            </p:nvSpPr>
            <p:spPr>
              <a:xfrm>
                <a:off x="5134306" y="855101"/>
                <a:ext cx="28668" cy="43103"/>
              </a:xfrm>
              <a:custGeom>
                <a:avLst/>
                <a:gdLst>
                  <a:gd name="connsiteX0" fmla="*/ 24059 w 28668"/>
                  <a:gd name="connsiteY0" fmla="*/ 2305 h 43103"/>
                  <a:gd name="connsiteX1" fmla="*/ 10481 w 28668"/>
                  <a:gd name="connsiteY1" fmla="*/ 0 h 43103"/>
                  <a:gd name="connsiteX2" fmla="*/ 141 w 28668"/>
                  <a:gd name="connsiteY2" fmla="*/ 36750 h 43103"/>
                  <a:gd name="connsiteX3" fmla="*/ 28669 w 28668"/>
                  <a:gd name="connsiteY3" fmla="*/ 43104 h 43103"/>
                  <a:gd name="connsiteX4" fmla="*/ 19824 w 28668"/>
                  <a:gd name="connsiteY4" fmla="*/ 25601 h 43103"/>
                  <a:gd name="connsiteX5" fmla="*/ 24122 w 28668"/>
                  <a:gd name="connsiteY5" fmla="*/ 2305 h 43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668" h="43103">
                    <a:moveTo>
                      <a:pt x="24059" y="2305"/>
                    </a:moveTo>
                    <a:lnTo>
                      <a:pt x="10481" y="0"/>
                    </a:lnTo>
                    <a:cubicBezTo>
                      <a:pt x="10481" y="0"/>
                      <a:pt x="-1417" y="18188"/>
                      <a:pt x="141" y="36750"/>
                    </a:cubicBezTo>
                    <a:lnTo>
                      <a:pt x="28669" y="43104"/>
                    </a:lnTo>
                    <a:cubicBezTo>
                      <a:pt x="24869" y="38432"/>
                      <a:pt x="21817" y="32702"/>
                      <a:pt x="19824" y="25601"/>
                    </a:cubicBezTo>
                    <a:cubicBezTo>
                      <a:pt x="17145" y="16071"/>
                      <a:pt x="19325" y="8098"/>
                      <a:pt x="24122" y="2305"/>
                    </a:cubicBezTo>
                    <a:close/>
                  </a:path>
                </a:pathLst>
              </a:custGeom>
              <a:solidFill>
                <a:srgbClr val="000000"/>
              </a:solidFill>
              <a:ln w="62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96" name="Forma Livre: Forma 195">
                <a:extLst>
                  <a:ext uri="{FF2B5EF4-FFF2-40B4-BE49-F238E27FC236}">
                    <a16:creationId xmlns:a16="http://schemas.microsoft.com/office/drawing/2014/main" id="{B1E70615-1865-9447-5D75-72AC5E5E1C59}"/>
                  </a:ext>
                </a:extLst>
              </p:cNvPr>
              <p:cNvSpPr/>
              <p:nvPr/>
            </p:nvSpPr>
            <p:spPr>
              <a:xfrm>
                <a:off x="5320524" y="860520"/>
                <a:ext cx="103378" cy="42854"/>
              </a:xfrm>
              <a:custGeom>
                <a:avLst/>
                <a:gdLst>
                  <a:gd name="connsiteX0" fmla="*/ 89177 w 103378"/>
                  <a:gd name="connsiteY0" fmla="*/ 13018 h 42854"/>
                  <a:gd name="connsiteX1" fmla="*/ 66753 w 103378"/>
                  <a:gd name="connsiteY1" fmla="*/ 12582 h 42854"/>
                  <a:gd name="connsiteX2" fmla="*/ 35733 w 103378"/>
                  <a:gd name="connsiteY2" fmla="*/ 0 h 42854"/>
                  <a:gd name="connsiteX3" fmla="*/ 2284 w 103378"/>
                  <a:gd name="connsiteY3" fmla="*/ 4672 h 42854"/>
                  <a:gd name="connsiteX4" fmla="*/ 3468 w 103378"/>
                  <a:gd name="connsiteY4" fmla="*/ 42855 h 42854"/>
                  <a:gd name="connsiteX5" fmla="*/ 60026 w 103378"/>
                  <a:gd name="connsiteY5" fmla="*/ 37934 h 42854"/>
                  <a:gd name="connsiteX6" fmla="*/ 103379 w 103378"/>
                  <a:gd name="connsiteY6" fmla="*/ 23296 h 42854"/>
                  <a:gd name="connsiteX7" fmla="*/ 89052 w 103378"/>
                  <a:gd name="connsiteY7" fmla="*/ 13018 h 42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3378" h="42854">
                    <a:moveTo>
                      <a:pt x="89177" y="13018"/>
                    </a:moveTo>
                    <a:cubicBezTo>
                      <a:pt x="89177" y="13018"/>
                      <a:pt x="68248" y="13392"/>
                      <a:pt x="66753" y="12582"/>
                    </a:cubicBezTo>
                    <a:lnTo>
                      <a:pt x="35733" y="0"/>
                    </a:lnTo>
                    <a:lnTo>
                      <a:pt x="2284" y="4672"/>
                    </a:lnTo>
                    <a:cubicBezTo>
                      <a:pt x="2284" y="4672"/>
                      <a:pt x="-3571" y="25601"/>
                      <a:pt x="3468" y="42855"/>
                    </a:cubicBezTo>
                    <a:lnTo>
                      <a:pt x="60026" y="37934"/>
                    </a:lnTo>
                    <a:lnTo>
                      <a:pt x="103379" y="23296"/>
                    </a:lnTo>
                    <a:cubicBezTo>
                      <a:pt x="103379" y="23296"/>
                      <a:pt x="102195" y="10776"/>
                      <a:pt x="89052" y="13018"/>
                    </a:cubicBezTo>
                    <a:close/>
                  </a:path>
                </a:pathLst>
              </a:custGeom>
              <a:solidFill>
                <a:srgbClr val="47403D"/>
              </a:solidFill>
              <a:ln w="62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97" name="Forma Livre: Forma 196">
                <a:extLst>
                  <a:ext uri="{FF2B5EF4-FFF2-40B4-BE49-F238E27FC236}">
                    <a16:creationId xmlns:a16="http://schemas.microsoft.com/office/drawing/2014/main" id="{019F5698-8201-416B-B98A-63DE00B17637}"/>
                  </a:ext>
                </a:extLst>
              </p:cNvPr>
              <p:cNvSpPr/>
              <p:nvPr/>
            </p:nvSpPr>
            <p:spPr>
              <a:xfrm>
                <a:off x="5320524" y="863572"/>
                <a:ext cx="36106" cy="39740"/>
              </a:xfrm>
              <a:custGeom>
                <a:avLst/>
                <a:gdLst>
                  <a:gd name="connsiteX0" fmla="*/ 16673 w 36106"/>
                  <a:gd name="connsiteY0" fmla="*/ 11399 h 39740"/>
                  <a:gd name="connsiteX1" fmla="*/ 13558 w 36106"/>
                  <a:gd name="connsiteY1" fmla="*/ 0 h 39740"/>
                  <a:gd name="connsiteX2" fmla="*/ 2284 w 36106"/>
                  <a:gd name="connsiteY2" fmla="*/ 1557 h 39740"/>
                  <a:gd name="connsiteX3" fmla="*/ 3468 w 36106"/>
                  <a:gd name="connsiteY3" fmla="*/ 39740 h 39740"/>
                  <a:gd name="connsiteX4" fmla="*/ 36107 w 36106"/>
                  <a:gd name="connsiteY4" fmla="*/ 36875 h 39740"/>
                  <a:gd name="connsiteX5" fmla="*/ 16673 w 36106"/>
                  <a:gd name="connsiteY5" fmla="*/ 11337 h 39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106" h="39740">
                    <a:moveTo>
                      <a:pt x="16673" y="11399"/>
                    </a:moveTo>
                    <a:cubicBezTo>
                      <a:pt x="14929" y="7724"/>
                      <a:pt x="13932" y="3862"/>
                      <a:pt x="13558" y="0"/>
                    </a:cubicBezTo>
                    <a:lnTo>
                      <a:pt x="2284" y="1557"/>
                    </a:lnTo>
                    <a:cubicBezTo>
                      <a:pt x="2284" y="1557"/>
                      <a:pt x="-3571" y="22486"/>
                      <a:pt x="3468" y="39740"/>
                    </a:cubicBezTo>
                    <a:lnTo>
                      <a:pt x="36107" y="36875"/>
                    </a:lnTo>
                    <a:cubicBezTo>
                      <a:pt x="27885" y="29899"/>
                      <a:pt x="21220" y="21054"/>
                      <a:pt x="16673" y="11337"/>
                    </a:cubicBezTo>
                    <a:close/>
                  </a:path>
                </a:pathLst>
              </a:custGeom>
              <a:solidFill>
                <a:srgbClr val="000000"/>
              </a:solidFill>
              <a:ln w="62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98" name="Forma Livre: Forma 197">
                <a:extLst>
                  <a:ext uri="{FF2B5EF4-FFF2-40B4-BE49-F238E27FC236}">
                    <a16:creationId xmlns:a16="http://schemas.microsoft.com/office/drawing/2014/main" id="{48AD4FBC-08CD-BDD9-9CCD-6C07939EDABE}"/>
                  </a:ext>
                </a:extLst>
              </p:cNvPr>
              <p:cNvSpPr/>
              <p:nvPr/>
            </p:nvSpPr>
            <p:spPr>
              <a:xfrm rot="-5221800">
                <a:off x="5128520" y="429749"/>
                <a:ext cx="4858" cy="25476"/>
              </a:xfrm>
              <a:custGeom>
                <a:avLst/>
                <a:gdLst>
                  <a:gd name="connsiteX0" fmla="*/ 0 w 4858"/>
                  <a:gd name="connsiteY0" fmla="*/ 0 h 25476"/>
                  <a:gd name="connsiteX1" fmla="*/ 4858 w 4858"/>
                  <a:gd name="connsiteY1" fmla="*/ 0 h 25476"/>
                  <a:gd name="connsiteX2" fmla="*/ 4858 w 4858"/>
                  <a:gd name="connsiteY2" fmla="*/ 25476 h 25476"/>
                  <a:gd name="connsiteX3" fmla="*/ 0 w 4858"/>
                  <a:gd name="connsiteY3" fmla="*/ 25476 h 25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58" h="25476">
                    <a:moveTo>
                      <a:pt x="0" y="0"/>
                    </a:moveTo>
                    <a:lnTo>
                      <a:pt x="4858" y="0"/>
                    </a:lnTo>
                    <a:lnTo>
                      <a:pt x="4858" y="25476"/>
                    </a:lnTo>
                    <a:lnTo>
                      <a:pt x="0" y="25476"/>
                    </a:lnTo>
                    <a:close/>
                  </a:path>
                </a:pathLst>
              </a:custGeom>
              <a:solidFill>
                <a:srgbClr val="FFFFFF"/>
              </a:solidFill>
              <a:ln w="62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99" name="Forma Livre: Forma 198">
                <a:extLst>
                  <a:ext uri="{FF2B5EF4-FFF2-40B4-BE49-F238E27FC236}">
                    <a16:creationId xmlns:a16="http://schemas.microsoft.com/office/drawing/2014/main" id="{086BBC5C-F33E-9243-3B6C-4B58D02318AF}"/>
                  </a:ext>
                </a:extLst>
              </p:cNvPr>
              <p:cNvSpPr/>
              <p:nvPr/>
            </p:nvSpPr>
            <p:spPr>
              <a:xfrm>
                <a:off x="5385159" y="424685"/>
                <a:ext cx="25600" cy="16568"/>
              </a:xfrm>
              <a:custGeom>
                <a:avLst/>
                <a:gdLst>
                  <a:gd name="connsiteX0" fmla="*/ 0 w 25600"/>
                  <a:gd name="connsiteY0" fmla="*/ 12271 h 16568"/>
                  <a:gd name="connsiteX1" fmla="*/ 2180 w 25600"/>
                  <a:gd name="connsiteY1" fmla="*/ 16569 h 16568"/>
                  <a:gd name="connsiteX2" fmla="*/ 25601 w 25600"/>
                  <a:gd name="connsiteY2" fmla="*/ 4298 h 16568"/>
                  <a:gd name="connsiteX3" fmla="*/ 23358 w 25600"/>
                  <a:gd name="connsiteY3" fmla="*/ 0 h 16568"/>
                  <a:gd name="connsiteX4" fmla="*/ 0 w 25600"/>
                  <a:gd name="connsiteY4" fmla="*/ 12271 h 16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600" h="16568">
                    <a:moveTo>
                      <a:pt x="0" y="12271"/>
                    </a:moveTo>
                    <a:lnTo>
                      <a:pt x="2180" y="16569"/>
                    </a:lnTo>
                    <a:lnTo>
                      <a:pt x="25601" y="4298"/>
                    </a:lnTo>
                    <a:lnTo>
                      <a:pt x="23358" y="0"/>
                    </a:lnTo>
                    <a:lnTo>
                      <a:pt x="0" y="12271"/>
                    </a:lnTo>
                    <a:close/>
                  </a:path>
                </a:pathLst>
              </a:custGeom>
              <a:solidFill>
                <a:srgbClr val="FFFFFF"/>
              </a:solidFill>
              <a:ln w="62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00" name="Forma Livre: Forma 199">
                <a:extLst>
                  <a:ext uri="{FF2B5EF4-FFF2-40B4-BE49-F238E27FC236}">
                    <a16:creationId xmlns:a16="http://schemas.microsoft.com/office/drawing/2014/main" id="{AC25F363-79AC-49AC-F813-3A58B21E7155}"/>
                  </a:ext>
                </a:extLst>
              </p:cNvPr>
              <p:cNvSpPr/>
              <p:nvPr/>
            </p:nvSpPr>
            <p:spPr>
              <a:xfrm>
                <a:off x="5325300" y="258187"/>
                <a:ext cx="64406" cy="179454"/>
              </a:xfrm>
              <a:custGeom>
                <a:avLst/>
                <a:gdLst>
                  <a:gd name="connsiteX0" fmla="*/ 0 w 64406"/>
                  <a:gd name="connsiteY0" fmla="*/ 0 h 179454"/>
                  <a:gd name="connsiteX1" fmla="*/ 3488 w 64406"/>
                  <a:gd name="connsiteY1" fmla="*/ 32515 h 179454"/>
                  <a:gd name="connsiteX2" fmla="*/ 14202 w 64406"/>
                  <a:gd name="connsiteY2" fmla="*/ 85398 h 179454"/>
                  <a:gd name="connsiteX3" fmla="*/ 58676 w 64406"/>
                  <a:gd name="connsiteY3" fmla="*/ 179454 h 179454"/>
                  <a:gd name="connsiteX4" fmla="*/ 64406 w 64406"/>
                  <a:gd name="connsiteY4" fmla="*/ 176153 h 179454"/>
                  <a:gd name="connsiteX5" fmla="*/ 19558 w 64406"/>
                  <a:gd name="connsiteY5" fmla="*/ 82969 h 179454"/>
                  <a:gd name="connsiteX6" fmla="*/ 0 w 64406"/>
                  <a:gd name="connsiteY6" fmla="*/ 0 h 179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4406" h="179454">
                    <a:moveTo>
                      <a:pt x="0" y="0"/>
                    </a:moveTo>
                    <a:lnTo>
                      <a:pt x="3488" y="32515"/>
                    </a:lnTo>
                    <a:lnTo>
                      <a:pt x="14202" y="85398"/>
                    </a:lnTo>
                    <a:lnTo>
                      <a:pt x="58676" y="179454"/>
                    </a:lnTo>
                    <a:lnTo>
                      <a:pt x="64406" y="176153"/>
                    </a:lnTo>
                    <a:lnTo>
                      <a:pt x="19558" y="8296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62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01" name="Forma Livre: Forma 200">
                <a:extLst>
                  <a:ext uri="{FF2B5EF4-FFF2-40B4-BE49-F238E27FC236}">
                    <a16:creationId xmlns:a16="http://schemas.microsoft.com/office/drawing/2014/main" id="{C3923C38-A91E-FD5A-CE46-CD01E4154DC7}"/>
                  </a:ext>
                </a:extLst>
              </p:cNvPr>
              <p:cNvSpPr/>
              <p:nvPr/>
            </p:nvSpPr>
            <p:spPr>
              <a:xfrm>
                <a:off x="5214675" y="57181"/>
                <a:ext cx="84276" cy="86768"/>
              </a:xfrm>
              <a:custGeom>
                <a:avLst/>
                <a:gdLst>
                  <a:gd name="connsiteX0" fmla="*/ 374 w 84276"/>
                  <a:gd name="connsiteY0" fmla="*/ 39553 h 86768"/>
                  <a:gd name="connsiteX1" fmla="*/ 44972 w 84276"/>
                  <a:gd name="connsiteY1" fmla="*/ 86768 h 86768"/>
                  <a:gd name="connsiteX2" fmla="*/ 84277 w 84276"/>
                  <a:gd name="connsiteY2" fmla="*/ 47464 h 86768"/>
                  <a:gd name="connsiteX3" fmla="*/ 84277 w 84276"/>
                  <a:gd name="connsiteY3" fmla="*/ 0 h 86768"/>
                  <a:gd name="connsiteX4" fmla="*/ 0 w 84276"/>
                  <a:gd name="connsiteY4" fmla="*/ 0 h 86768"/>
                  <a:gd name="connsiteX5" fmla="*/ 436 w 84276"/>
                  <a:gd name="connsiteY5" fmla="*/ 39553 h 86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276" h="86768">
                    <a:moveTo>
                      <a:pt x="374" y="39553"/>
                    </a:moveTo>
                    <a:cubicBezTo>
                      <a:pt x="374" y="61230"/>
                      <a:pt x="23234" y="86768"/>
                      <a:pt x="44972" y="86768"/>
                    </a:cubicBezTo>
                    <a:cubicBezTo>
                      <a:pt x="66711" y="86768"/>
                      <a:pt x="84277" y="69203"/>
                      <a:pt x="84277" y="47464"/>
                    </a:cubicBezTo>
                    <a:lnTo>
                      <a:pt x="84277" y="0"/>
                    </a:lnTo>
                    <a:lnTo>
                      <a:pt x="0" y="0"/>
                    </a:lnTo>
                    <a:lnTo>
                      <a:pt x="436" y="39553"/>
                    </a:lnTo>
                    <a:close/>
                  </a:path>
                </a:pathLst>
              </a:custGeom>
              <a:solidFill>
                <a:srgbClr val="EAB99F"/>
              </a:solidFill>
              <a:ln w="62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02" name="Forma Livre: Forma 201">
                <a:extLst>
                  <a:ext uri="{FF2B5EF4-FFF2-40B4-BE49-F238E27FC236}">
                    <a16:creationId xmlns:a16="http://schemas.microsoft.com/office/drawing/2014/main" id="{F17B992A-802E-6A28-C994-574253685DCF}"/>
                  </a:ext>
                </a:extLst>
              </p:cNvPr>
              <p:cNvSpPr/>
              <p:nvPr/>
            </p:nvSpPr>
            <p:spPr>
              <a:xfrm>
                <a:off x="5231493" y="111746"/>
                <a:ext cx="46840" cy="70448"/>
              </a:xfrm>
              <a:custGeom>
                <a:avLst/>
                <a:gdLst>
                  <a:gd name="connsiteX0" fmla="*/ 0 w 46840"/>
                  <a:gd name="connsiteY0" fmla="*/ 44537 h 70448"/>
                  <a:gd name="connsiteX1" fmla="*/ 25912 w 46840"/>
                  <a:gd name="connsiteY1" fmla="*/ 70449 h 70448"/>
                  <a:gd name="connsiteX2" fmla="*/ 46841 w 46840"/>
                  <a:gd name="connsiteY2" fmla="*/ 49520 h 70448"/>
                  <a:gd name="connsiteX3" fmla="*/ 46841 w 46840"/>
                  <a:gd name="connsiteY3" fmla="*/ 0 h 70448"/>
                  <a:gd name="connsiteX4" fmla="*/ 62 w 46840"/>
                  <a:gd name="connsiteY4" fmla="*/ 0 h 70448"/>
                  <a:gd name="connsiteX5" fmla="*/ 62 w 46840"/>
                  <a:gd name="connsiteY5" fmla="*/ 44537 h 70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6840" h="70448">
                    <a:moveTo>
                      <a:pt x="0" y="44537"/>
                    </a:moveTo>
                    <a:cubicBezTo>
                      <a:pt x="0" y="58863"/>
                      <a:pt x="11586" y="70449"/>
                      <a:pt x="25912" y="70449"/>
                    </a:cubicBezTo>
                    <a:cubicBezTo>
                      <a:pt x="37435" y="70449"/>
                      <a:pt x="46841" y="61105"/>
                      <a:pt x="46841" y="49520"/>
                    </a:cubicBezTo>
                    <a:lnTo>
                      <a:pt x="46841" y="0"/>
                    </a:lnTo>
                    <a:lnTo>
                      <a:pt x="62" y="0"/>
                    </a:lnTo>
                    <a:lnTo>
                      <a:pt x="62" y="44537"/>
                    </a:lnTo>
                    <a:close/>
                  </a:path>
                </a:pathLst>
              </a:custGeom>
              <a:solidFill>
                <a:srgbClr val="EAB99F"/>
              </a:solidFill>
              <a:ln w="62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03" name="Forma Livre: Forma 202">
                <a:extLst>
                  <a:ext uri="{FF2B5EF4-FFF2-40B4-BE49-F238E27FC236}">
                    <a16:creationId xmlns:a16="http://schemas.microsoft.com/office/drawing/2014/main" id="{DC850BD6-2B2A-B3DA-84F6-BF88271BD44D}"/>
                  </a:ext>
                </a:extLst>
              </p:cNvPr>
              <p:cNvSpPr/>
              <p:nvPr/>
            </p:nvSpPr>
            <p:spPr>
              <a:xfrm>
                <a:off x="5211249" y="26159"/>
                <a:ext cx="97419" cy="104709"/>
              </a:xfrm>
              <a:custGeom>
                <a:avLst/>
                <a:gdLst>
                  <a:gd name="connsiteX0" fmla="*/ 0 w 97419"/>
                  <a:gd name="connsiteY0" fmla="*/ 30461 h 104709"/>
                  <a:gd name="connsiteX1" fmla="*/ 0 w 97419"/>
                  <a:gd name="connsiteY1" fmla="*/ 61170 h 104709"/>
                  <a:gd name="connsiteX2" fmla="*/ 20119 w 97419"/>
                  <a:gd name="connsiteY2" fmla="*/ 104710 h 104709"/>
                  <a:gd name="connsiteX3" fmla="*/ 16694 w 97419"/>
                  <a:gd name="connsiteY3" fmla="*/ 78922 h 104709"/>
                  <a:gd name="connsiteX4" fmla="*/ 6042 w 97419"/>
                  <a:gd name="connsiteY4" fmla="*/ 58616 h 104709"/>
                  <a:gd name="connsiteX5" fmla="*/ 11710 w 97419"/>
                  <a:gd name="connsiteY5" fmla="*/ 50456 h 104709"/>
                  <a:gd name="connsiteX6" fmla="*/ 17566 w 97419"/>
                  <a:gd name="connsiteY6" fmla="*/ 55501 h 104709"/>
                  <a:gd name="connsiteX7" fmla="*/ 23857 w 97419"/>
                  <a:gd name="connsiteY7" fmla="*/ 55501 h 104709"/>
                  <a:gd name="connsiteX8" fmla="*/ 23857 w 97419"/>
                  <a:gd name="connsiteY8" fmla="*/ 43355 h 104709"/>
                  <a:gd name="connsiteX9" fmla="*/ 24044 w 97419"/>
                  <a:gd name="connsiteY9" fmla="*/ 43355 h 104709"/>
                  <a:gd name="connsiteX10" fmla="*/ 36501 w 97419"/>
                  <a:gd name="connsiteY10" fmla="*/ 30897 h 104709"/>
                  <a:gd name="connsiteX11" fmla="*/ 87641 w 97419"/>
                  <a:gd name="connsiteY11" fmla="*/ 30897 h 104709"/>
                  <a:gd name="connsiteX12" fmla="*/ 97420 w 97419"/>
                  <a:gd name="connsiteY12" fmla="*/ 251 h 104709"/>
                  <a:gd name="connsiteX13" fmla="*/ 37249 w 97419"/>
                  <a:gd name="connsiteY13" fmla="*/ 251 h 104709"/>
                  <a:gd name="connsiteX14" fmla="*/ 62 w 97419"/>
                  <a:gd name="connsiteY14" fmla="*/ 30337 h 104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7419" h="104709">
                    <a:moveTo>
                      <a:pt x="0" y="30461"/>
                    </a:moveTo>
                    <a:lnTo>
                      <a:pt x="0" y="61170"/>
                    </a:lnTo>
                    <a:cubicBezTo>
                      <a:pt x="0" y="61170"/>
                      <a:pt x="1308" y="94868"/>
                      <a:pt x="20119" y="104710"/>
                    </a:cubicBezTo>
                    <a:lnTo>
                      <a:pt x="16694" y="78922"/>
                    </a:lnTo>
                    <a:cubicBezTo>
                      <a:pt x="16694" y="78922"/>
                      <a:pt x="6042" y="80355"/>
                      <a:pt x="6042" y="58616"/>
                    </a:cubicBezTo>
                    <a:cubicBezTo>
                      <a:pt x="6042" y="50643"/>
                      <a:pt x="9219" y="50456"/>
                      <a:pt x="11710" y="50456"/>
                    </a:cubicBezTo>
                    <a:cubicBezTo>
                      <a:pt x="15074" y="50456"/>
                      <a:pt x="17566" y="55501"/>
                      <a:pt x="17566" y="55501"/>
                    </a:cubicBezTo>
                    <a:lnTo>
                      <a:pt x="23857" y="55501"/>
                    </a:lnTo>
                    <a:lnTo>
                      <a:pt x="23857" y="43355"/>
                    </a:lnTo>
                    <a:lnTo>
                      <a:pt x="24044" y="43355"/>
                    </a:lnTo>
                    <a:cubicBezTo>
                      <a:pt x="24044" y="43355"/>
                      <a:pt x="23608" y="30897"/>
                      <a:pt x="36501" y="30897"/>
                    </a:cubicBezTo>
                    <a:lnTo>
                      <a:pt x="87641" y="30897"/>
                    </a:lnTo>
                    <a:cubicBezTo>
                      <a:pt x="87641" y="30897"/>
                      <a:pt x="97420" y="30399"/>
                      <a:pt x="97420" y="251"/>
                    </a:cubicBezTo>
                    <a:lnTo>
                      <a:pt x="37249" y="251"/>
                    </a:lnTo>
                    <a:cubicBezTo>
                      <a:pt x="37249" y="251"/>
                      <a:pt x="62" y="-4794"/>
                      <a:pt x="62" y="30337"/>
                    </a:cubicBezTo>
                    <a:close/>
                  </a:path>
                </a:pathLst>
              </a:custGeom>
              <a:solidFill>
                <a:srgbClr val="D86736"/>
              </a:solidFill>
              <a:ln w="62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04" name="Forma Livre: Forma 203">
                <a:extLst>
                  <a:ext uri="{FF2B5EF4-FFF2-40B4-BE49-F238E27FC236}">
                    <a16:creationId xmlns:a16="http://schemas.microsoft.com/office/drawing/2014/main" id="{6C80F6BD-AD5E-D14B-A39B-DCFB2D72EBA8}"/>
                  </a:ext>
                </a:extLst>
              </p:cNvPr>
              <p:cNvSpPr/>
              <p:nvPr/>
            </p:nvSpPr>
            <p:spPr>
              <a:xfrm>
                <a:off x="5270610" y="72192"/>
                <a:ext cx="13765" cy="32554"/>
              </a:xfrm>
              <a:custGeom>
                <a:avLst/>
                <a:gdLst>
                  <a:gd name="connsiteX0" fmla="*/ 10464 w 13765"/>
                  <a:gd name="connsiteY0" fmla="*/ 27594 h 32554"/>
                  <a:gd name="connsiteX1" fmla="*/ 0 w 13765"/>
                  <a:gd name="connsiteY1" fmla="*/ 27594 h 32554"/>
                  <a:gd name="connsiteX2" fmla="*/ 13766 w 13765"/>
                  <a:gd name="connsiteY2" fmla="*/ 28715 h 32554"/>
                  <a:gd name="connsiteX3" fmla="*/ 9593 w 13765"/>
                  <a:gd name="connsiteY3" fmla="*/ 0 h 32554"/>
                  <a:gd name="connsiteX4" fmla="*/ 10402 w 13765"/>
                  <a:gd name="connsiteY4" fmla="*/ 27594 h 32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765" h="32554">
                    <a:moveTo>
                      <a:pt x="10464" y="27594"/>
                    </a:moveTo>
                    <a:lnTo>
                      <a:pt x="0" y="27594"/>
                    </a:lnTo>
                    <a:cubicBezTo>
                      <a:pt x="7101" y="38058"/>
                      <a:pt x="13766" y="28715"/>
                      <a:pt x="13766" y="28715"/>
                    </a:cubicBezTo>
                    <a:lnTo>
                      <a:pt x="9593" y="0"/>
                    </a:lnTo>
                    <a:lnTo>
                      <a:pt x="10402" y="27594"/>
                    </a:lnTo>
                    <a:close/>
                  </a:path>
                </a:pathLst>
              </a:custGeom>
              <a:solidFill>
                <a:srgbClr val="000000"/>
              </a:solidFill>
              <a:ln w="62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grpSp>
            <p:nvGrpSpPr>
              <p:cNvPr id="205" name="Gráfico 4">
                <a:extLst>
                  <a:ext uri="{FF2B5EF4-FFF2-40B4-BE49-F238E27FC236}">
                    <a16:creationId xmlns:a16="http://schemas.microsoft.com/office/drawing/2014/main" id="{7CE50379-F4CE-CE35-B50D-CE11C10551D5}"/>
                  </a:ext>
                </a:extLst>
              </p:cNvPr>
              <p:cNvGrpSpPr/>
              <p:nvPr/>
            </p:nvGrpSpPr>
            <p:grpSpPr>
              <a:xfrm>
                <a:off x="5220343" y="144447"/>
                <a:ext cx="69638" cy="55187"/>
                <a:chOff x="5220343" y="144447"/>
                <a:chExt cx="69638" cy="55187"/>
              </a:xfrm>
              <a:solidFill>
                <a:srgbClr val="FFFFFF"/>
              </a:solidFill>
            </p:grpSpPr>
            <p:sp>
              <p:nvSpPr>
                <p:cNvPr id="209" name="Forma Livre: Forma 208">
                  <a:extLst>
                    <a:ext uri="{FF2B5EF4-FFF2-40B4-BE49-F238E27FC236}">
                      <a16:creationId xmlns:a16="http://schemas.microsoft.com/office/drawing/2014/main" id="{DB122D23-F557-0BF2-1505-5B34E0882C31}"/>
                    </a:ext>
                  </a:extLst>
                </p:cNvPr>
                <p:cNvSpPr/>
                <p:nvPr/>
              </p:nvSpPr>
              <p:spPr>
                <a:xfrm>
                  <a:off x="5220343" y="144447"/>
                  <a:ext cx="40923" cy="55187"/>
                </a:xfrm>
                <a:custGeom>
                  <a:avLst/>
                  <a:gdLst>
                    <a:gd name="connsiteX0" fmla="*/ 0 w 40923"/>
                    <a:gd name="connsiteY0" fmla="*/ 12894 h 55187"/>
                    <a:gd name="connsiteX1" fmla="*/ 23732 w 40923"/>
                    <a:gd name="connsiteY1" fmla="*/ 55188 h 55187"/>
                    <a:gd name="connsiteX2" fmla="*/ 40924 w 40923"/>
                    <a:gd name="connsiteY2" fmla="*/ 37249 h 55187"/>
                    <a:gd name="connsiteX3" fmla="*/ 10651 w 40923"/>
                    <a:gd name="connsiteY3" fmla="*/ 0 h 55187"/>
                    <a:gd name="connsiteX4" fmla="*/ 0 w 40923"/>
                    <a:gd name="connsiteY4" fmla="*/ 12894 h 551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923" h="55187">
                      <a:moveTo>
                        <a:pt x="0" y="12894"/>
                      </a:moveTo>
                      <a:lnTo>
                        <a:pt x="23732" y="55188"/>
                      </a:lnTo>
                      <a:lnTo>
                        <a:pt x="40924" y="37249"/>
                      </a:lnTo>
                      <a:lnTo>
                        <a:pt x="10651" y="0"/>
                      </a:lnTo>
                      <a:lnTo>
                        <a:pt x="0" y="1289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62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210" name="Forma Livre: Forma 209">
                  <a:extLst>
                    <a:ext uri="{FF2B5EF4-FFF2-40B4-BE49-F238E27FC236}">
                      <a16:creationId xmlns:a16="http://schemas.microsoft.com/office/drawing/2014/main" id="{6720A119-500B-2B08-C1E9-EE37865E56CF}"/>
                    </a:ext>
                  </a:extLst>
                </p:cNvPr>
                <p:cNvSpPr/>
                <p:nvPr/>
              </p:nvSpPr>
              <p:spPr>
                <a:xfrm>
                  <a:off x="5261267" y="145942"/>
                  <a:ext cx="28715" cy="52758"/>
                </a:xfrm>
                <a:custGeom>
                  <a:avLst/>
                  <a:gdLst>
                    <a:gd name="connsiteX0" fmla="*/ 0 w 28715"/>
                    <a:gd name="connsiteY0" fmla="*/ 35754 h 52758"/>
                    <a:gd name="connsiteX1" fmla="*/ 18251 w 28715"/>
                    <a:gd name="connsiteY1" fmla="*/ 52759 h 52758"/>
                    <a:gd name="connsiteX2" fmla="*/ 28715 w 28715"/>
                    <a:gd name="connsiteY2" fmla="*/ 13579 h 52758"/>
                    <a:gd name="connsiteX3" fmla="*/ 18687 w 28715"/>
                    <a:gd name="connsiteY3" fmla="*/ 0 h 52758"/>
                    <a:gd name="connsiteX4" fmla="*/ 0 w 28715"/>
                    <a:gd name="connsiteY4" fmla="*/ 35754 h 527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715" h="52758">
                      <a:moveTo>
                        <a:pt x="0" y="35754"/>
                      </a:moveTo>
                      <a:lnTo>
                        <a:pt x="18251" y="52759"/>
                      </a:lnTo>
                      <a:lnTo>
                        <a:pt x="28715" y="13579"/>
                      </a:lnTo>
                      <a:lnTo>
                        <a:pt x="18687" y="0"/>
                      </a:lnTo>
                      <a:lnTo>
                        <a:pt x="0" y="3575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62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  <p:sp>
            <p:nvSpPr>
              <p:cNvPr id="206" name="Forma Livre: Forma 205">
                <a:extLst>
                  <a:ext uri="{FF2B5EF4-FFF2-40B4-BE49-F238E27FC236}">
                    <a16:creationId xmlns:a16="http://schemas.microsoft.com/office/drawing/2014/main" id="{A7F92005-5E1E-2CDC-0A2F-873894EC9A22}"/>
                  </a:ext>
                </a:extLst>
              </p:cNvPr>
              <p:cNvSpPr/>
              <p:nvPr/>
            </p:nvSpPr>
            <p:spPr>
              <a:xfrm>
                <a:off x="5243701" y="136599"/>
                <a:ext cx="34508" cy="9963"/>
              </a:xfrm>
              <a:custGeom>
                <a:avLst/>
                <a:gdLst>
                  <a:gd name="connsiteX0" fmla="*/ 0 w 34508"/>
                  <a:gd name="connsiteY0" fmla="*/ 0 h 9963"/>
                  <a:gd name="connsiteX1" fmla="*/ 34508 w 34508"/>
                  <a:gd name="connsiteY1" fmla="*/ 6976 h 9963"/>
                  <a:gd name="connsiteX2" fmla="*/ 34508 w 34508"/>
                  <a:gd name="connsiteY2" fmla="*/ 2492 h 9963"/>
                  <a:gd name="connsiteX3" fmla="*/ 0 w 34508"/>
                  <a:gd name="connsiteY3" fmla="*/ 0 h 9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508" h="9963">
                    <a:moveTo>
                      <a:pt x="0" y="0"/>
                    </a:moveTo>
                    <a:cubicBezTo>
                      <a:pt x="16444" y="17129"/>
                      <a:pt x="34508" y="6976"/>
                      <a:pt x="34508" y="6976"/>
                    </a:cubicBezTo>
                    <a:lnTo>
                      <a:pt x="34508" y="2492"/>
                    </a:lnTo>
                    <a:cubicBezTo>
                      <a:pt x="19060" y="11399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62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07" name="Forma Livre: Forma 206">
                <a:extLst>
                  <a:ext uri="{FF2B5EF4-FFF2-40B4-BE49-F238E27FC236}">
                    <a16:creationId xmlns:a16="http://schemas.microsoft.com/office/drawing/2014/main" id="{BBB76AF7-3A55-62C4-55D5-5B465498653B}"/>
                  </a:ext>
                </a:extLst>
              </p:cNvPr>
              <p:cNvSpPr/>
              <p:nvPr/>
            </p:nvSpPr>
            <p:spPr>
              <a:xfrm>
                <a:off x="5179170" y="423626"/>
                <a:ext cx="156033" cy="16942"/>
              </a:xfrm>
              <a:custGeom>
                <a:avLst/>
                <a:gdLst>
                  <a:gd name="connsiteX0" fmla="*/ 0 w 156033"/>
                  <a:gd name="connsiteY0" fmla="*/ 0 h 16942"/>
                  <a:gd name="connsiteX1" fmla="*/ 156033 w 156033"/>
                  <a:gd name="connsiteY1" fmla="*/ 0 h 16942"/>
                  <a:gd name="connsiteX2" fmla="*/ 156033 w 156033"/>
                  <a:gd name="connsiteY2" fmla="*/ 16943 h 16942"/>
                  <a:gd name="connsiteX3" fmla="*/ 0 w 156033"/>
                  <a:gd name="connsiteY3" fmla="*/ 16943 h 16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6033" h="16942">
                    <a:moveTo>
                      <a:pt x="0" y="0"/>
                    </a:moveTo>
                    <a:lnTo>
                      <a:pt x="156033" y="0"/>
                    </a:lnTo>
                    <a:lnTo>
                      <a:pt x="156033" y="16943"/>
                    </a:lnTo>
                    <a:lnTo>
                      <a:pt x="0" y="16943"/>
                    </a:lnTo>
                    <a:close/>
                  </a:path>
                </a:pathLst>
              </a:custGeom>
              <a:solidFill>
                <a:srgbClr val="47403D"/>
              </a:solidFill>
              <a:ln w="62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08" name="Forma Livre: Forma 207">
                <a:extLst>
                  <a:ext uri="{FF2B5EF4-FFF2-40B4-BE49-F238E27FC236}">
                    <a16:creationId xmlns:a16="http://schemas.microsoft.com/office/drawing/2014/main" id="{7946227F-EB49-9F82-110F-A0379B82EAE5}"/>
                  </a:ext>
                </a:extLst>
              </p:cNvPr>
              <p:cNvSpPr/>
              <p:nvPr/>
            </p:nvSpPr>
            <p:spPr>
              <a:xfrm>
                <a:off x="5253107" y="422006"/>
                <a:ext cx="28403" cy="20057"/>
              </a:xfrm>
              <a:custGeom>
                <a:avLst/>
                <a:gdLst>
                  <a:gd name="connsiteX0" fmla="*/ 18375 w 28403"/>
                  <a:gd name="connsiteY0" fmla="*/ 0 h 20057"/>
                  <a:gd name="connsiteX1" fmla="*/ 10028 w 28403"/>
                  <a:gd name="connsiteY1" fmla="*/ 0 h 20057"/>
                  <a:gd name="connsiteX2" fmla="*/ 0 w 28403"/>
                  <a:gd name="connsiteY2" fmla="*/ 10029 h 20057"/>
                  <a:gd name="connsiteX3" fmla="*/ 10028 w 28403"/>
                  <a:gd name="connsiteY3" fmla="*/ 20057 h 20057"/>
                  <a:gd name="connsiteX4" fmla="*/ 18375 w 28403"/>
                  <a:gd name="connsiteY4" fmla="*/ 20057 h 20057"/>
                  <a:gd name="connsiteX5" fmla="*/ 28404 w 28403"/>
                  <a:gd name="connsiteY5" fmla="*/ 10029 h 20057"/>
                  <a:gd name="connsiteX6" fmla="*/ 18375 w 28403"/>
                  <a:gd name="connsiteY6" fmla="*/ 0 h 20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403" h="20057">
                    <a:moveTo>
                      <a:pt x="18375" y="0"/>
                    </a:moveTo>
                    <a:lnTo>
                      <a:pt x="10028" y="0"/>
                    </a:lnTo>
                    <a:cubicBezTo>
                      <a:pt x="4485" y="0"/>
                      <a:pt x="0" y="4485"/>
                      <a:pt x="0" y="10029"/>
                    </a:cubicBezTo>
                    <a:cubicBezTo>
                      <a:pt x="0" y="15572"/>
                      <a:pt x="4485" y="20057"/>
                      <a:pt x="10028" y="20057"/>
                    </a:cubicBezTo>
                    <a:lnTo>
                      <a:pt x="18375" y="20057"/>
                    </a:lnTo>
                    <a:cubicBezTo>
                      <a:pt x="23919" y="20057"/>
                      <a:pt x="28404" y="15572"/>
                      <a:pt x="28404" y="10029"/>
                    </a:cubicBezTo>
                    <a:cubicBezTo>
                      <a:pt x="28404" y="4485"/>
                      <a:pt x="23919" y="0"/>
                      <a:pt x="18375" y="0"/>
                    </a:cubicBezTo>
                    <a:close/>
                  </a:path>
                </a:pathLst>
              </a:custGeom>
              <a:solidFill>
                <a:srgbClr val="EABC45"/>
              </a:solidFill>
              <a:ln w="62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sp>
          <p:nvSpPr>
            <p:cNvPr id="171" name="Forma Livre: Forma 170">
              <a:extLst>
                <a:ext uri="{FF2B5EF4-FFF2-40B4-BE49-F238E27FC236}">
                  <a16:creationId xmlns:a16="http://schemas.microsoft.com/office/drawing/2014/main" id="{B6BC3B9C-6DEF-5FF8-3419-ECD4041E5712}"/>
                </a:ext>
              </a:extLst>
            </p:cNvPr>
            <p:cNvSpPr/>
            <p:nvPr/>
          </p:nvSpPr>
          <p:spPr>
            <a:xfrm>
              <a:off x="5257530" y="118411"/>
              <a:ext cx="37061" cy="27531"/>
            </a:xfrm>
            <a:custGeom>
              <a:avLst/>
              <a:gdLst>
                <a:gd name="connsiteX0" fmla="*/ 0 w 37061"/>
                <a:gd name="connsiteY0" fmla="*/ 9094 h 27531"/>
                <a:gd name="connsiteX1" fmla="*/ 18437 w 37061"/>
                <a:gd name="connsiteY1" fmla="*/ 27532 h 27531"/>
                <a:gd name="connsiteX2" fmla="*/ 19496 w 37061"/>
                <a:gd name="connsiteY2" fmla="*/ 27532 h 27531"/>
                <a:gd name="connsiteX3" fmla="*/ 37062 w 37061"/>
                <a:gd name="connsiteY3" fmla="*/ 9966 h 27531"/>
                <a:gd name="connsiteX4" fmla="*/ 37062 w 37061"/>
                <a:gd name="connsiteY4" fmla="*/ 0 h 27531"/>
                <a:gd name="connsiteX5" fmla="*/ 0 w 37061"/>
                <a:gd name="connsiteY5" fmla="*/ 0 h 27531"/>
                <a:gd name="connsiteX6" fmla="*/ 0 w 37061"/>
                <a:gd name="connsiteY6" fmla="*/ 9094 h 27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061" h="27531">
                  <a:moveTo>
                    <a:pt x="0" y="9094"/>
                  </a:moveTo>
                  <a:cubicBezTo>
                    <a:pt x="0" y="19247"/>
                    <a:pt x="8222" y="27532"/>
                    <a:pt x="18437" y="27532"/>
                  </a:cubicBezTo>
                  <a:lnTo>
                    <a:pt x="19496" y="27532"/>
                  </a:lnTo>
                  <a:cubicBezTo>
                    <a:pt x="29213" y="27532"/>
                    <a:pt x="37062" y="19683"/>
                    <a:pt x="37062" y="9966"/>
                  </a:cubicBezTo>
                  <a:lnTo>
                    <a:pt x="37062" y="0"/>
                  </a:lnTo>
                  <a:lnTo>
                    <a:pt x="0" y="0"/>
                  </a:lnTo>
                  <a:lnTo>
                    <a:pt x="0" y="9094"/>
                  </a:lnTo>
                  <a:close/>
                </a:path>
              </a:pathLst>
            </a:custGeom>
            <a:solidFill>
              <a:srgbClr val="D86736"/>
            </a:solidFill>
            <a:ln w="6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72" name="Forma Livre: Forma 171">
              <a:extLst>
                <a:ext uri="{FF2B5EF4-FFF2-40B4-BE49-F238E27FC236}">
                  <a16:creationId xmlns:a16="http://schemas.microsoft.com/office/drawing/2014/main" id="{D49C8A4D-D0BE-2996-4B29-F54ED7210C6E}"/>
                </a:ext>
              </a:extLst>
            </p:cNvPr>
            <p:cNvSpPr/>
            <p:nvPr/>
          </p:nvSpPr>
          <p:spPr>
            <a:xfrm>
              <a:off x="5265565" y="112431"/>
              <a:ext cx="23919" cy="11959"/>
            </a:xfrm>
            <a:custGeom>
              <a:avLst/>
              <a:gdLst>
                <a:gd name="connsiteX0" fmla="*/ 11959 w 23919"/>
                <a:gd name="connsiteY0" fmla="*/ 11959 h 11959"/>
                <a:gd name="connsiteX1" fmla="*/ 23919 w 23919"/>
                <a:gd name="connsiteY1" fmla="*/ 0 h 11959"/>
                <a:gd name="connsiteX2" fmla="*/ 0 w 23919"/>
                <a:gd name="connsiteY2" fmla="*/ 0 h 11959"/>
                <a:gd name="connsiteX3" fmla="*/ 11959 w 23919"/>
                <a:gd name="connsiteY3" fmla="*/ 11959 h 11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919" h="11959">
                  <a:moveTo>
                    <a:pt x="11959" y="11959"/>
                  </a:moveTo>
                  <a:cubicBezTo>
                    <a:pt x="18562" y="11959"/>
                    <a:pt x="23919" y="6603"/>
                    <a:pt x="23919" y="0"/>
                  </a:cubicBezTo>
                  <a:lnTo>
                    <a:pt x="0" y="0"/>
                  </a:lnTo>
                  <a:cubicBezTo>
                    <a:pt x="0" y="6603"/>
                    <a:pt x="5357" y="11959"/>
                    <a:pt x="11959" y="11959"/>
                  </a:cubicBezTo>
                  <a:close/>
                </a:path>
              </a:pathLst>
            </a:custGeom>
            <a:solidFill>
              <a:srgbClr val="EAB99F"/>
            </a:solidFill>
            <a:ln w="6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grpSp>
          <p:nvGrpSpPr>
            <p:cNvPr id="173" name="Gráfico 4">
              <a:extLst>
                <a:ext uri="{FF2B5EF4-FFF2-40B4-BE49-F238E27FC236}">
                  <a16:creationId xmlns:a16="http://schemas.microsoft.com/office/drawing/2014/main" id="{4A5C4D0C-3013-76B7-A744-1AF351FDE20E}"/>
                </a:ext>
              </a:extLst>
            </p:cNvPr>
            <p:cNvGrpSpPr/>
            <p:nvPr/>
          </p:nvGrpSpPr>
          <p:grpSpPr>
            <a:xfrm>
              <a:off x="5254415" y="107385"/>
              <a:ext cx="46155" cy="13080"/>
              <a:chOff x="5254415" y="107385"/>
              <a:chExt cx="46155" cy="13080"/>
            </a:xfrm>
            <a:solidFill>
              <a:srgbClr val="D86736"/>
            </a:solidFill>
          </p:grpSpPr>
          <p:sp>
            <p:nvSpPr>
              <p:cNvPr id="182" name="Forma Livre: Forma 181">
                <a:extLst>
                  <a:ext uri="{FF2B5EF4-FFF2-40B4-BE49-F238E27FC236}">
                    <a16:creationId xmlns:a16="http://schemas.microsoft.com/office/drawing/2014/main" id="{9655EC4E-0E02-B2C2-5DA3-45FF5D558266}"/>
                  </a:ext>
                </a:extLst>
              </p:cNvPr>
              <p:cNvSpPr/>
              <p:nvPr/>
            </p:nvSpPr>
            <p:spPr>
              <a:xfrm>
                <a:off x="5254415" y="107385"/>
                <a:ext cx="23856" cy="13080"/>
              </a:xfrm>
              <a:custGeom>
                <a:avLst/>
                <a:gdLst>
                  <a:gd name="connsiteX0" fmla="*/ 0 w 23856"/>
                  <a:gd name="connsiteY0" fmla="*/ 13081 h 13080"/>
                  <a:gd name="connsiteX1" fmla="*/ 10091 w 23856"/>
                  <a:gd name="connsiteY1" fmla="*/ 13081 h 13080"/>
                  <a:gd name="connsiteX2" fmla="*/ 23856 w 23856"/>
                  <a:gd name="connsiteY2" fmla="*/ 0 h 13080"/>
                  <a:gd name="connsiteX3" fmla="*/ 13766 w 23856"/>
                  <a:gd name="connsiteY3" fmla="*/ 0 h 13080"/>
                  <a:gd name="connsiteX4" fmla="*/ 0 w 23856"/>
                  <a:gd name="connsiteY4" fmla="*/ 13081 h 13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856" h="13080">
                    <a:moveTo>
                      <a:pt x="0" y="13081"/>
                    </a:moveTo>
                    <a:lnTo>
                      <a:pt x="10091" y="13081"/>
                    </a:lnTo>
                    <a:cubicBezTo>
                      <a:pt x="17690" y="13081"/>
                      <a:pt x="23856" y="7226"/>
                      <a:pt x="23856" y="0"/>
                    </a:cubicBezTo>
                    <a:lnTo>
                      <a:pt x="13766" y="0"/>
                    </a:lnTo>
                    <a:cubicBezTo>
                      <a:pt x="6167" y="0"/>
                      <a:pt x="0" y="5855"/>
                      <a:pt x="0" y="13081"/>
                    </a:cubicBezTo>
                    <a:close/>
                  </a:path>
                </a:pathLst>
              </a:custGeom>
              <a:solidFill>
                <a:srgbClr val="D86736"/>
              </a:solidFill>
              <a:ln w="62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83" name="Forma Livre: Forma 182">
                <a:extLst>
                  <a:ext uri="{FF2B5EF4-FFF2-40B4-BE49-F238E27FC236}">
                    <a16:creationId xmlns:a16="http://schemas.microsoft.com/office/drawing/2014/main" id="{9EF94176-9548-8A29-B558-5F66DF5CE329}"/>
                  </a:ext>
                </a:extLst>
              </p:cNvPr>
              <p:cNvSpPr/>
              <p:nvPr/>
            </p:nvSpPr>
            <p:spPr>
              <a:xfrm>
                <a:off x="5276714" y="107385"/>
                <a:ext cx="23856" cy="13080"/>
              </a:xfrm>
              <a:custGeom>
                <a:avLst/>
                <a:gdLst>
                  <a:gd name="connsiteX0" fmla="*/ 10091 w 23856"/>
                  <a:gd name="connsiteY0" fmla="*/ 0 h 13080"/>
                  <a:gd name="connsiteX1" fmla="*/ 0 w 23856"/>
                  <a:gd name="connsiteY1" fmla="*/ 0 h 13080"/>
                  <a:gd name="connsiteX2" fmla="*/ 13766 w 23856"/>
                  <a:gd name="connsiteY2" fmla="*/ 13081 h 13080"/>
                  <a:gd name="connsiteX3" fmla="*/ 23857 w 23856"/>
                  <a:gd name="connsiteY3" fmla="*/ 13081 h 13080"/>
                  <a:gd name="connsiteX4" fmla="*/ 10091 w 23856"/>
                  <a:gd name="connsiteY4" fmla="*/ 0 h 13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856" h="13080">
                    <a:moveTo>
                      <a:pt x="10091" y="0"/>
                    </a:moveTo>
                    <a:lnTo>
                      <a:pt x="0" y="0"/>
                    </a:lnTo>
                    <a:cubicBezTo>
                      <a:pt x="0" y="7226"/>
                      <a:pt x="6167" y="13081"/>
                      <a:pt x="13766" y="13081"/>
                    </a:cubicBezTo>
                    <a:lnTo>
                      <a:pt x="23857" y="13081"/>
                    </a:lnTo>
                    <a:cubicBezTo>
                      <a:pt x="23857" y="5855"/>
                      <a:pt x="17690" y="0"/>
                      <a:pt x="10091" y="0"/>
                    </a:cubicBezTo>
                    <a:close/>
                  </a:path>
                </a:pathLst>
              </a:custGeom>
              <a:solidFill>
                <a:srgbClr val="D86736"/>
              </a:solidFill>
              <a:ln w="62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grpSp>
          <p:nvGrpSpPr>
            <p:cNvPr id="174" name="Gráfico 4">
              <a:extLst>
                <a:ext uri="{FF2B5EF4-FFF2-40B4-BE49-F238E27FC236}">
                  <a16:creationId xmlns:a16="http://schemas.microsoft.com/office/drawing/2014/main" id="{66D30D1E-5871-0E1F-4AFF-518B9663970A}"/>
                </a:ext>
              </a:extLst>
            </p:cNvPr>
            <p:cNvGrpSpPr/>
            <p:nvPr/>
          </p:nvGrpSpPr>
          <p:grpSpPr>
            <a:xfrm>
              <a:off x="5227880" y="70635"/>
              <a:ext cx="87889" cy="24417"/>
              <a:chOff x="5227880" y="70635"/>
              <a:chExt cx="87889" cy="24417"/>
            </a:xfrm>
          </p:grpSpPr>
          <p:grpSp>
            <p:nvGrpSpPr>
              <p:cNvPr id="175" name="Gráfico 4">
                <a:extLst>
                  <a:ext uri="{FF2B5EF4-FFF2-40B4-BE49-F238E27FC236}">
                    <a16:creationId xmlns:a16="http://schemas.microsoft.com/office/drawing/2014/main" id="{57A2AA25-3DCA-EFFD-9AC9-2280CADE8D88}"/>
                  </a:ext>
                </a:extLst>
              </p:cNvPr>
              <p:cNvGrpSpPr/>
              <p:nvPr/>
            </p:nvGrpSpPr>
            <p:grpSpPr>
              <a:xfrm>
                <a:off x="5242705" y="70635"/>
                <a:ext cx="73064" cy="24417"/>
                <a:chOff x="5242705" y="70635"/>
                <a:chExt cx="73064" cy="24417"/>
              </a:xfrm>
            </p:grpSpPr>
            <p:sp>
              <p:nvSpPr>
                <p:cNvPr id="178" name="Forma Livre: Forma 177">
                  <a:extLst>
                    <a:ext uri="{FF2B5EF4-FFF2-40B4-BE49-F238E27FC236}">
                      <a16:creationId xmlns:a16="http://schemas.microsoft.com/office/drawing/2014/main" id="{E16567D0-5BAD-AB40-1436-0A3E4F9F84C0}"/>
                    </a:ext>
                  </a:extLst>
                </p:cNvPr>
                <p:cNvSpPr/>
                <p:nvPr/>
              </p:nvSpPr>
              <p:spPr>
                <a:xfrm>
                  <a:off x="5281698" y="70635"/>
                  <a:ext cx="34071" cy="24417"/>
                </a:xfrm>
                <a:custGeom>
                  <a:avLst/>
                  <a:gdLst>
                    <a:gd name="connsiteX0" fmla="*/ 27843 w 34071"/>
                    <a:gd name="connsiteY0" fmla="*/ 0 h 24417"/>
                    <a:gd name="connsiteX1" fmla="*/ 10091 w 34071"/>
                    <a:gd name="connsiteY1" fmla="*/ 0 h 24417"/>
                    <a:gd name="connsiteX2" fmla="*/ 0 w 34071"/>
                    <a:gd name="connsiteY2" fmla="*/ 8409 h 24417"/>
                    <a:gd name="connsiteX3" fmla="*/ 16008 w 34071"/>
                    <a:gd name="connsiteY3" fmla="*/ 24417 h 24417"/>
                    <a:gd name="connsiteX4" fmla="*/ 34072 w 34071"/>
                    <a:gd name="connsiteY4" fmla="*/ 6291 h 24417"/>
                    <a:gd name="connsiteX5" fmla="*/ 27781 w 34071"/>
                    <a:gd name="connsiteY5" fmla="*/ 0 h 244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4071" h="24417">
                      <a:moveTo>
                        <a:pt x="27843" y="0"/>
                      </a:moveTo>
                      <a:lnTo>
                        <a:pt x="10091" y="0"/>
                      </a:lnTo>
                      <a:cubicBezTo>
                        <a:pt x="7724" y="0"/>
                        <a:pt x="0" y="3301"/>
                        <a:pt x="0" y="8409"/>
                      </a:cubicBezTo>
                      <a:cubicBezTo>
                        <a:pt x="0" y="17254"/>
                        <a:pt x="7163" y="24417"/>
                        <a:pt x="16008" y="24417"/>
                      </a:cubicBezTo>
                      <a:cubicBezTo>
                        <a:pt x="25974" y="24417"/>
                        <a:pt x="34072" y="16320"/>
                        <a:pt x="34072" y="6291"/>
                      </a:cubicBezTo>
                      <a:cubicBezTo>
                        <a:pt x="34072" y="2803"/>
                        <a:pt x="31269" y="0"/>
                        <a:pt x="27781" y="0"/>
                      </a:cubicBezTo>
                      <a:close/>
                    </a:path>
                  </a:pathLst>
                </a:custGeom>
                <a:solidFill>
                  <a:srgbClr val="372322"/>
                </a:solidFill>
                <a:ln w="62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79" name="Forma Livre: Forma 178">
                  <a:extLst>
                    <a:ext uri="{FF2B5EF4-FFF2-40B4-BE49-F238E27FC236}">
                      <a16:creationId xmlns:a16="http://schemas.microsoft.com/office/drawing/2014/main" id="{2E21E985-8DFA-C540-9760-5006F910704E}"/>
                    </a:ext>
                  </a:extLst>
                </p:cNvPr>
                <p:cNvSpPr/>
                <p:nvPr/>
              </p:nvSpPr>
              <p:spPr>
                <a:xfrm>
                  <a:off x="5285435" y="73189"/>
                  <a:ext cx="26846" cy="19247"/>
                </a:xfrm>
                <a:custGeom>
                  <a:avLst/>
                  <a:gdLst>
                    <a:gd name="connsiteX0" fmla="*/ 21863 w 26846"/>
                    <a:gd name="connsiteY0" fmla="*/ 62 h 19247"/>
                    <a:gd name="connsiteX1" fmla="*/ 7911 w 26846"/>
                    <a:gd name="connsiteY1" fmla="*/ 62 h 19247"/>
                    <a:gd name="connsiteX2" fmla="*/ 0 w 26846"/>
                    <a:gd name="connsiteY2" fmla="*/ 6665 h 19247"/>
                    <a:gd name="connsiteX3" fmla="*/ 12582 w 26846"/>
                    <a:gd name="connsiteY3" fmla="*/ 19247 h 19247"/>
                    <a:gd name="connsiteX4" fmla="*/ 26846 w 26846"/>
                    <a:gd name="connsiteY4" fmla="*/ 4983 h 19247"/>
                    <a:gd name="connsiteX5" fmla="*/ 21863 w 26846"/>
                    <a:gd name="connsiteY5" fmla="*/ 0 h 192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6846" h="19247">
                      <a:moveTo>
                        <a:pt x="21863" y="62"/>
                      </a:moveTo>
                      <a:lnTo>
                        <a:pt x="7911" y="62"/>
                      </a:lnTo>
                      <a:cubicBezTo>
                        <a:pt x="6042" y="62"/>
                        <a:pt x="0" y="2616"/>
                        <a:pt x="0" y="6665"/>
                      </a:cubicBezTo>
                      <a:cubicBezTo>
                        <a:pt x="0" y="13641"/>
                        <a:pt x="5606" y="19247"/>
                        <a:pt x="12582" y="19247"/>
                      </a:cubicBezTo>
                      <a:cubicBezTo>
                        <a:pt x="20431" y="19247"/>
                        <a:pt x="26846" y="12894"/>
                        <a:pt x="26846" y="4983"/>
                      </a:cubicBezTo>
                      <a:cubicBezTo>
                        <a:pt x="26846" y="2242"/>
                        <a:pt x="24604" y="0"/>
                        <a:pt x="21863" y="0"/>
                      </a:cubicBezTo>
                      <a:close/>
                    </a:path>
                  </a:pathLst>
                </a:custGeom>
                <a:solidFill>
                  <a:srgbClr val="6C6963"/>
                </a:solidFill>
                <a:ln w="62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80" name="Forma Livre: Forma 179">
                  <a:extLst>
                    <a:ext uri="{FF2B5EF4-FFF2-40B4-BE49-F238E27FC236}">
                      <a16:creationId xmlns:a16="http://schemas.microsoft.com/office/drawing/2014/main" id="{B946A64C-A0B1-8C12-59E6-DC0055FCE052}"/>
                    </a:ext>
                  </a:extLst>
                </p:cNvPr>
                <p:cNvSpPr/>
                <p:nvPr/>
              </p:nvSpPr>
              <p:spPr>
                <a:xfrm>
                  <a:off x="5242705" y="70635"/>
                  <a:ext cx="34071" cy="24417"/>
                </a:xfrm>
                <a:custGeom>
                  <a:avLst/>
                  <a:gdLst>
                    <a:gd name="connsiteX0" fmla="*/ 23981 w 34071"/>
                    <a:gd name="connsiteY0" fmla="*/ 0 h 24417"/>
                    <a:gd name="connsiteX1" fmla="*/ 6291 w 34071"/>
                    <a:gd name="connsiteY1" fmla="*/ 0 h 24417"/>
                    <a:gd name="connsiteX2" fmla="*/ 0 w 34071"/>
                    <a:gd name="connsiteY2" fmla="*/ 6291 h 24417"/>
                    <a:gd name="connsiteX3" fmla="*/ 18064 w 34071"/>
                    <a:gd name="connsiteY3" fmla="*/ 24417 h 24417"/>
                    <a:gd name="connsiteX4" fmla="*/ 34072 w 34071"/>
                    <a:gd name="connsiteY4" fmla="*/ 8409 h 24417"/>
                    <a:gd name="connsiteX5" fmla="*/ 23981 w 34071"/>
                    <a:gd name="connsiteY5" fmla="*/ 0 h 244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4071" h="24417">
                      <a:moveTo>
                        <a:pt x="23981" y="0"/>
                      </a:moveTo>
                      <a:lnTo>
                        <a:pt x="6291" y="0"/>
                      </a:lnTo>
                      <a:cubicBezTo>
                        <a:pt x="2803" y="0"/>
                        <a:pt x="0" y="2803"/>
                        <a:pt x="0" y="6291"/>
                      </a:cubicBezTo>
                      <a:cubicBezTo>
                        <a:pt x="0" y="16320"/>
                        <a:pt x="8097" y="24417"/>
                        <a:pt x="18064" y="24417"/>
                      </a:cubicBezTo>
                      <a:cubicBezTo>
                        <a:pt x="26909" y="24417"/>
                        <a:pt x="34072" y="17254"/>
                        <a:pt x="34072" y="8409"/>
                      </a:cubicBezTo>
                      <a:cubicBezTo>
                        <a:pt x="34072" y="3301"/>
                        <a:pt x="26410" y="0"/>
                        <a:pt x="23981" y="0"/>
                      </a:cubicBezTo>
                      <a:close/>
                    </a:path>
                  </a:pathLst>
                </a:custGeom>
                <a:solidFill>
                  <a:srgbClr val="372322"/>
                </a:solidFill>
                <a:ln w="62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81" name="Forma Livre: Forma 180">
                  <a:extLst>
                    <a:ext uri="{FF2B5EF4-FFF2-40B4-BE49-F238E27FC236}">
                      <a16:creationId xmlns:a16="http://schemas.microsoft.com/office/drawing/2014/main" id="{4FF57C01-B96A-88E0-701D-0DB3EFAD8709}"/>
                    </a:ext>
                  </a:extLst>
                </p:cNvPr>
                <p:cNvSpPr/>
                <p:nvPr/>
              </p:nvSpPr>
              <p:spPr>
                <a:xfrm>
                  <a:off x="5246255" y="73251"/>
                  <a:ext cx="26846" cy="19247"/>
                </a:xfrm>
                <a:custGeom>
                  <a:avLst/>
                  <a:gdLst>
                    <a:gd name="connsiteX0" fmla="*/ 18936 w 26846"/>
                    <a:gd name="connsiteY0" fmla="*/ 0 h 19247"/>
                    <a:gd name="connsiteX1" fmla="*/ 4983 w 26846"/>
                    <a:gd name="connsiteY1" fmla="*/ 0 h 19247"/>
                    <a:gd name="connsiteX2" fmla="*/ 0 w 26846"/>
                    <a:gd name="connsiteY2" fmla="*/ 4983 h 19247"/>
                    <a:gd name="connsiteX3" fmla="*/ 14264 w 26846"/>
                    <a:gd name="connsiteY3" fmla="*/ 19247 h 19247"/>
                    <a:gd name="connsiteX4" fmla="*/ 26846 w 26846"/>
                    <a:gd name="connsiteY4" fmla="*/ 6665 h 19247"/>
                    <a:gd name="connsiteX5" fmla="*/ 18936 w 26846"/>
                    <a:gd name="connsiteY5" fmla="*/ 62 h 192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6846" h="19247">
                      <a:moveTo>
                        <a:pt x="18936" y="0"/>
                      </a:moveTo>
                      <a:lnTo>
                        <a:pt x="4983" y="0"/>
                      </a:lnTo>
                      <a:cubicBezTo>
                        <a:pt x="2242" y="0"/>
                        <a:pt x="0" y="2242"/>
                        <a:pt x="0" y="4983"/>
                      </a:cubicBezTo>
                      <a:cubicBezTo>
                        <a:pt x="0" y="12831"/>
                        <a:pt x="6353" y="19247"/>
                        <a:pt x="14264" y="19247"/>
                      </a:cubicBezTo>
                      <a:cubicBezTo>
                        <a:pt x="21240" y="19247"/>
                        <a:pt x="26846" y="13579"/>
                        <a:pt x="26846" y="6665"/>
                      </a:cubicBezTo>
                      <a:cubicBezTo>
                        <a:pt x="26846" y="2616"/>
                        <a:pt x="20804" y="62"/>
                        <a:pt x="18936" y="62"/>
                      </a:cubicBezTo>
                      <a:close/>
                    </a:path>
                  </a:pathLst>
                </a:custGeom>
                <a:solidFill>
                  <a:srgbClr val="6C6963"/>
                </a:solidFill>
                <a:ln w="62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  <p:sp>
            <p:nvSpPr>
              <p:cNvPr id="176" name="Forma Livre: Forma 175">
                <a:extLst>
                  <a:ext uri="{FF2B5EF4-FFF2-40B4-BE49-F238E27FC236}">
                    <a16:creationId xmlns:a16="http://schemas.microsoft.com/office/drawing/2014/main" id="{913DDC29-05EF-F330-2858-EAD4E6BA61FD}"/>
                  </a:ext>
                </a:extLst>
              </p:cNvPr>
              <p:cNvSpPr/>
              <p:nvPr/>
            </p:nvSpPr>
            <p:spPr>
              <a:xfrm>
                <a:off x="5272292" y="73127"/>
                <a:ext cx="14887" cy="3612"/>
              </a:xfrm>
              <a:custGeom>
                <a:avLst/>
                <a:gdLst>
                  <a:gd name="connsiteX0" fmla="*/ 0 w 14887"/>
                  <a:gd name="connsiteY0" fmla="*/ 1869 h 3612"/>
                  <a:gd name="connsiteX1" fmla="*/ 2429 w 14887"/>
                  <a:gd name="connsiteY1" fmla="*/ 3613 h 3612"/>
                  <a:gd name="connsiteX2" fmla="*/ 7911 w 14887"/>
                  <a:gd name="connsiteY2" fmla="*/ 2678 h 3612"/>
                  <a:gd name="connsiteX3" fmla="*/ 12333 w 14887"/>
                  <a:gd name="connsiteY3" fmla="*/ 3301 h 3612"/>
                  <a:gd name="connsiteX4" fmla="*/ 14887 w 14887"/>
                  <a:gd name="connsiteY4" fmla="*/ 1370 h 3612"/>
                  <a:gd name="connsiteX5" fmla="*/ 7911 w 14887"/>
                  <a:gd name="connsiteY5" fmla="*/ 0 h 3612"/>
                  <a:gd name="connsiteX6" fmla="*/ 0 w 14887"/>
                  <a:gd name="connsiteY6" fmla="*/ 1869 h 3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887" h="3612">
                    <a:moveTo>
                      <a:pt x="0" y="1869"/>
                    </a:moveTo>
                    <a:lnTo>
                      <a:pt x="2429" y="3613"/>
                    </a:lnTo>
                    <a:cubicBezTo>
                      <a:pt x="3800" y="3052"/>
                      <a:pt x="5606" y="2678"/>
                      <a:pt x="7911" y="2678"/>
                    </a:cubicBezTo>
                    <a:cubicBezTo>
                      <a:pt x="9655" y="2678"/>
                      <a:pt x="11087" y="2990"/>
                      <a:pt x="12333" y="3301"/>
                    </a:cubicBezTo>
                    <a:lnTo>
                      <a:pt x="14887" y="1370"/>
                    </a:lnTo>
                    <a:cubicBezTo>
                      <a:pt x="13018" y="498"/>
                      <a:pt x="10651" y="0"/>
                      <a:pt x="7911" y="0"/>
                    </a:cubicBezTo>
                    <a:cubicBezTo>
                      <a:pt x="4672" y="0"/>
                      <a:pt x="1869" y="747"/>
                      <a:pt x="0" y="1869"/>
                    </a:cubicBezTo>
                    <a:close/>
                  </a:path>
                </a:pathLst>
              </a:custGeom>
              <a:solidFill>
                <a:srgbClr val="372322"/>
              </a:solidFill>
              <a:ln w="62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77" name="Forma Livre: Forma 176">
                <a:extLst>
                  <a:ext uri="{FF2B5EF4-FFF2-40B4-BE49-F238E27FC236}">
                    <a16:creationId xmlns:a16="http://schemas.microsoft.com/office/drawing/2014/main" id="{5E4EB745-AC9C-23A0-794C-E0AD5A4E01A8}"/>
                  </a:ext>
                </a:extLst>
              </p:cNvPr>
              <p:cNvSpPr/>
              <p:nvPr/>
            </p:nvSpPr>
            <p:spPr>
              <a:xfrm>
                <a:off x="5227880" y="73251"/>
                <a:ext cx="17316" cy="3488"/>
              </a:xfrm>
              <a:custGeom>
                <a:avLst/>
                <a:gdLst>
                  <a:gd name="connsiteX0" fmla="*/ 0 w 17316"/>
                  <a:gd name="connsiteY0" fmla="*/ 1682 h 3488"/>
                  <a:gd name="connsiteX1" fmla="*/ 17316 w 17316"/>
                  <a:gd name="connsiteY1" fmla="*/ 3488 h 3488"/>
                  <a:gd name="connsiteX2" fmla="*/ 17316 w 17316"/>
                  <a:gd name="connsiteY2" fmla="*/ 0 h 3488"/>
                  <a:gd name="connsiteX3" fmla="*/ 0 w 17316"/>
                  <a:gd name="connsiteY3" fmla="*/ 0 h 3488"/>
                  <a:gd name="connsiteX4" fmla="*/ 0 w 17316"/>
                  <a:gd name="connsiteY4" fmla="*/ 1682 h 3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316" h="3488">
                    <a:moveTo>
                      <a:pt x="0" y="1682"/>
                    </a:moveTo>
                    <a:lnTo>
                      <a:pt x="17316" y="3488"/>
                    </a:lnTo>
                    <a:lnTo>
                      <a:pt x="17316" y="0"/>
                    </a:lnTo>
                    <a:lnTo>
                      <a:pt x="0" y="0"/>
                    </a:lnTo>
                    <a:lnTo>
                      <a:pt x="0" y="1682"/>
                    </a:lnTo>
                    <a:close/>
                  </a:path>
                </a:pathLst>
              </a:custGeom>
              <a:solidFill>
                <a:srgbClr val="372322"/>
              </a:solidFill>
              <a:ln w="62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</p:grpSp>
      <p:grpSp>
        <p:nvGrpSpPr>
          <p:cNvPr id="372" name="Gráfico 4">
            <a:extLst>
              <a:ext uri="{FF2B5EF4-FFF2-40B4-BE49-F238E27FC236}">
                <a16:creationId xmlns:a16="http://schemas.microsoft.com/office/drawing/2014/main" id="{D351F94B-866A-5E4E-72B8-3ADFE6C6FF60}"/>
              </a:ext>
            </a:extLst>
          </p:cNvPr>
          <p:cNvGrpSpPr/>
          <p:nvPr/>
        </p:nvGrpSpPr>
        <p:grpSpPr>
          <a:xfrm flipH="1">
            <a:off x="11086366" y="163059"/>
            <a:ext cx="234950" cy="625354"/>
            <a:chOff x="5107974" y="26159"/>
            <a:chExt cx="329881" cy="878025"/>
          </a:xfrm>
        </p:grpSpPr>
        <p:grpSp>
          <p:nvGrpSpPr>
            <p:cNvPr id="373" name="Gráfico 4">
              <a:extLst>
                <a:ext uri="{FF2B5EF4-FFF2-40B4-BE49-F238E27FC236}">
                  <a16:creationId xmlns:a16="http://schemas.microsoft.com/office/drawing/2014/main" id="{00DA5C8F-7A46-C949-7860-CE4F5166D90A}"/>
                </a:ext>
              </a:extLst>
            </p:cNvPr>
            <p:cNvGrpSpPr/>
            <p:nvPr/>
          </p:nvGrpSpPr>
          <p:grpSpPr>
            <a:xfrm>
              <a:off x="5107974" y="26159"/>
              <a:ext cx="329881" cy="878025"/>
              <a:chOff x="5107974" y="26159"/>
              <a:chExt cx="329881" cy="878025"/>
            </a:xfrm>
          </p:grpSpPr>
          <p:sp>
            <p:nvSpPr>
              <p:cNvPr id="387" name="Forma Livre: Forma 386">
                <a:extLst>
                  <a:ext uri="{FF2B5EF4-FFF2-40B4-BE49-F238E27FC236}">
                    <a16:creationId xmlns:a16="http://schemas.microsoft.com/office/drawing/2014/main" id="{42DAEA1C-8959-B98E-26E3-ACCC94AF6973}"/>
                  </a:ext>
                </a:extLst>
              </p:cNvPr>
              <p:cNvSpPr/>
              <p:nvPr/>
            </p:nvSpPr>
            <p:spPr>
              <a:xfrm>
                <a:off x="5319320" y="202376"/>
                <a:ext cx="118535" cy="299667"/>
              </a:xfrm>
              <a:custGeom>
                <a:avLst/>
                <a:gdLst>
                  <a:gd name="connsiteX0" fmla="*/ 88575 w 118535"/>
                  <a:gd name="connsiteY0" fmla="*/ 223305 h 299667"/>
                  <a:gd name="connsiteX1" fmla="*/ 57804 w 118535"/>
                  <a:gd name="connsiteY1" fmla="*/ 133174 h 299667"/>
                  <a:gd name="connsiteX2" fmla="*/ 33885 w 118535"/>
                  <a:gd name="connsiteY2" fmla="*/ 0 h 299667"/>
                  <a:gd name="connsiteX3" fmla="*/ 0 w 118535"/>
                  <a:gd name="connsiteY3" fmla="*/ 41048 h 299667"/>
                  <a:gd name="connsiteX4" fmla="*/ 23421 w 118535"/>
                  <a:gd name="connsiteY4" fmla="*/ 148123 h 299667"/>
                  <a:gd name="connsiteX5" fmla="*/ 67272 w 118535"/>
                  <a:gd name="connsiteY5" fmla="*/ 235888 h 299667"/>
                  <a:gd name="connsiteX6" fmla="*/ 71383 w 118535"/>
                  <a:gd name="connsiteY6" fmla="*/ 259495 h 299667"/>
                  <a:gd name="connsiteX7" fmla="*/ 80913 w 118535"/>
                  <a:gd name="connsiteY7" fmla="*/ 286342 h 299667"/>
                  <a:gd name="connsiteX8" fmla="*/ 84526 w 118535"/>
                  <a:gd name="connsiteY8" fmla="*/ 268652 h 299667"/>
                  <a:gd name="connsiteX9" fmla="*/ 87765 w 118535"/>
                  <a:gd name="connsiteY9" fmla="*/ 262734 h 299667"/>
                  <a:gd name="connsiteX10" fmla="*/ 106016 w 118535"/>
                  <a:gd name="connsiteY10" fmla="*/ 296370 h 299667"/>
                  <a:gd name="connsiteX11" fmla="*/ 114612 w 118535"/>
                  <a:gd name="connsiteY11" fmla="*/ 298301 h 299667"/>
                  <a:gd name="connsiteX12" fmla="*/ 118536 w 118535"/>
                  <a:gd name="connsiteY12" fmla="*/ 283227 h 299667"/>
                  <a:gd name="connsiteX13" fmla="*/ 113054 w 118535"/>
                  <a:gd name="connsiteY13" fmla="*/ 256443 h 299667"/>
                  <a:gd name="connsiteX14" fmla="*/ 88513 w 118535"/>
                  <a:gd name="connsiteY14" fmla="*/ 223430 h 299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18535" h="299667">
                    <a:moveTo>
                      <a:pt x="88575" y="223305"/>
                    </a:moveTo>
                    <a:lnTo>
                      <a:pt x="57804" y="133174"/>
                    </a:lnTo>
                    <a:lnTo>
                      <a:pt x="33885" y="0"/>
                    </a:lnTo>
                    <a:lnTo>
                      <a:pt x="0" y="41048"/>
                    </a:lnTo>
                    <a:lnTo>
                      <a:pt x="23421" y="148123"/>
                    </a:lnTo>
                    <a:cubicBezTo>
                      <a:pt x="23421" y="148123"/>
                      <a:pt x="67397" y="235825"/>
                      <a:pt x="67272" y="235888"/>
                    </a:cubicBezTo>
                    <a:lnTo>
                      <a:pt x="71383" y="259495"/>
                    </a:lnTo>
                    <a:lnTo>
                      <a:pt x="80913" y="286342"/>
                    </a:lnTo>
                    <a:cubicBezTo>
                      <a:pt x="87391" y="283788"/>
                      <a:pt x="86208" y="274445"/>
                      <a:pt x="84526" y="268652"/>
                    </a:cubicBezTo>
                    <a:cubicBezTo>
                      <a:pt x="82844" y="262859"/>
                      <a:pt x="87765" y="262734"/>
                      <a:pt x="87765" y="262734"/>
                    </a:cubicBezTo>
                    <a:cubicBezTo>
                      <a:pt x="87765" y="262734"/>
                      <a:pt x="102590" y="290328"/>
                      <a:pt x="106016" y="296370"/>
                    </a:cubicBezTo>
                    <a:cubicBezTo>
                      <a:pt x="109442" y="302412"/>
                      <a:pt x="114612" y="298301"/>
                      <a:pt x="114612" y="298301"/>
                    </a:cubicBezTo>
                    <a:lnTo>
                      <a:pt x="118536" y="283227"/>
                    </a:lnTo>
                    <a:lnTo>
                      <a:pt x="113054" y="256443"/>
                    </a:lnTo>
                    <a:lnTo>
                      <a:pt x="88513" y="223430"/>
                    </a:lnTo>
                    <a:close/>
                  </a:path>
                </a:pathLst>
              </a:custGeom>
              <a:solidFill>
                <a:srgbClr val="EAB99F"/>
              </a:solidFill>
              <a:ln w="62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88" name="Forma Livre: Forma 387">
                <a:extLst>
                  <a:ext uri="{FF2B5EF4-FFF2-40B4-BE49-F238E27FC236}">
                    <a16:creationId xmlns:a16="http://schemas.microsoft.com/office/drawing/2014/main" id="{9EAF524F-7B59-87D8-4E8F-A6B03DE55BC4}"/>
                  </a:ext>
                </a:extLst>
              </p:cNvPr>
              <p:cNvSpPr/>
              <p:nvPr/>
            </p:nvSpPr>
            <p:spPr>
              <a:xfrm>
                <a:off x="5319320" y="226046"/>
                <a:ext cx="83529" cy="262734"/>
              </a:xfrm>
              <a:custGeom>
                <a:avLst/>
                <a:gdLst>
                  <a:gd name="connsiteX0" fmla="*/ 31456 w 83529"/>
                  <a:gd name="connsiteY0" fmla="*/ 121588 h 262734"/>
                  <a:gd name="connsiteX1" fmla="*/ 14389 w 83529"/>
                  <a:gd name="connsiteY1" fmla="*/ 0 h 262734"/>
                  <a:gd name="connsiteX2" fmla="*/ 0 w 83529"/>
                  <a:gd name="connsiteY2" fmla="*/ 17441 h 262734"/>
                  <a:gd name="connsiteX3" fmla="*/ 23421 w 83529"/>
                  <a:gd name="connsiteY3" fmla="*/ 124515 h 262734"/>
                  <a:gd name="connsiteX4" fmla="*/ 67272 w 83529"/>
                  <a:gd name="connsiteY4" fmla="*/ 212280 h 262734"/>
                  <a:gd name="connsiteX5" fmla="*/ 71383 w 83529"/>
                  <a:gd name="connsiteY5" fmla="*/ 235888 h 262734"/>
                  <a:gd name="connsiteX6" fmla="*/ 80913 w 83529"/>
                  <a:gd name="connsiteY6" fmla="*/ 262734 h 262734"/>
                  <a:gd name="connsiteX7" fmla="*/ 83529 w 83529"/>
                  <a:gd name="connsiteY7" fmla="*/ 260866 h 262734"/>
                  <a:gd name="connsiteX8" fmla="*/ 76989 w 83529"/>
                  <a:gd name="connsiteY8" fmla="*/ 232150 h 262734"/>
                  <a:gd name="connsiteX9" fmla="*/ 31518 w 83529"/>
                  <a:gd name="connsiteY9" fmla="*/ 121650 h 262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3529" h="262734">
                    <a:moveTo>
                      <a:pt x="31456" y="121588"/>
                    </a:moveTo>
                    <a:cubicBezTo>
                      <a:pt x="28217" y="114362"/>
                      <a:pt x="17690" y="52883"/>
                      <a:pt x="14389" y="0"/>
                    </a:cubicBezTo>
                    <a:lnTo>
                      <a:pt x="0" y="17441"/>
                    </a:lnTo>
                    <a:lnTo>
                      <a:pt x="23421" y="124515"/>
                    </a:lnTo>
                    <a:cubicBezTo>
                      <a:pt x="23421" y="124515"/>
                      <a:pt x="67397" y="212218"/>
                      <a:pt x="67272" y="212280"/>
                    </a:cubicBezTo>
                    <a:lnTo>
                      <a:pt x="71383" y="235888"/>
                    </a:lnTo>
                    <a:lnTo>
                      <a:pt x="80913" y="262734"/>
                    </a:lnTo>
                    <a:cubicBezTo>
                      <a:pt x="82034" y="262298"/>
                      <a:pt x="82844" y="261613"/>
                      <a:pt x="83529" y="260866"/>
                    </a:cubicBezTo>
                    <a:cubicBezTo>
                      <a:pt x="80789" y="251460"/>
                      <a:pt x="78733" y="241805"/>
                      <a:pt x="76989" y="232150"/>
                    </a:cubicBezTo>
                    <a:cubicBezTo>
                      <a:pt x="71881" y="203996"/>
                      <a:pt x="43041" y="147687"/>
                      <a:pt x="31518" y="121650"/>
                    </a:cubicBezTo>
                    <a:close/>
                  </a:path>
                </a:pathLst>
              </a:custGeom>
              <a:solidFill>
                <a:srgbClr val="000000"/>
              </a:solidFill>
              <a:ln w="62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89" name="Forma Livre: Forma 388">
                <a:extLst>
                  <a:ext uri="{FF2B5EF4-FFF2-40B4-BE49-F238E27FC236}">
                    <a16:creationId xmlns:a16="http://schemas.microsoft.com/office/drawing/2014/main" id="{4144BD6C-822D-501D-A69D-B6F4E2A50F1C}"/>
                  </a:ext>
                </a:extLst>
              </p:cNvPr>
              <p:cNvSpPr/>
              <p:nvPr/>
            </p:nvSpPr>
            <p:spPr>
              <a:xfrm>
                <a:off x="5107974" y="217699"/>
                <a:ext cx="86892" cy="303927"/>
              </a:xfrm>
              <a:custGeom>
                <a:avLst/>
                <a:gdLst>
                  <a:gd name="connsiteX0" fmla="*/ 16569 w 86892"/>
                  <a:gd name="connsiteY0" fmla="*/ 103337 h 303927"/>
                  <a:gd name="connsiteX1" fmla="*/ 11461 w 86892"/>
                  <a:gd name="connsiteY1" fmla="*/ 223181 h 303927"/>
                  <a:gd name="connsiteX2" fmla="*/ 0 w 86892"/>
                  <a:gd name="connsiteY2" fmla="*/ 263980 h 303927"/>
                  <a:gd name="connsiteX3" fmla="*/ 4485 w 86892"/>
                  <a:gd name="connsiteY3" fmla="*/ 290951 h 303927"/>
                  <a:gd name="connsiteX4" fmla="*/ 13517 w 86892"/>
                  <a:gd name="connsiteY4" fmla="*/ 303658 h 303927"/>
                  <a:gd name="connsiteX5" fmla="*/ 20867 w 86892"/>
                  <a:gd name="connsiteY5" fmla="*/ 298800 h 303927"/>
                  <a:gd name="connsiteX6" fmla="*/ 25912 w 86892"/>
                  <a:gd name="connsiteY6" fmla="*/ 260866 h 303927"/>
                  <a:gd name="connsiteX7" fmla="*/ 31020 w 86892"/>
                  <a:gd name="connsiteY7" fmla="*/ 265288 h 303927"/>
                  <a:gd name="connsiteX8" fmla="*/ 40737 w 86892"/>
                  <a:gd name="connsiteY8" fmla="*/ 280549 h 303927"/>
                  <a:gd name="connsiteX9" fmla="*/ 40052 w 86892"/>
                  <a:gd name="connsiteY9" fmla="*/ 252083 h 303927"/>
                  <a:gd name="connsiteX10" fmla="*/ 34944 w 86892"/>
                  <a:gd name="connsiteY10" fmla="*/ 226046 h 303927"/>
                  <a:gd name="connsiteX11" fmla="*/ 34882 w 86892"/>
                  <a:gd name="connsiteY11" fmla="*/ 226046 h 303927"/>
                  <a:gd name="connsiteX12" fmla="*/ 49146 w 86892"/>
                  <a:gd name="connsiteY12" fmla="*/ 124515 h 303927"/>
                  <a:gd name="connsiteX13" fmla="*/ 86893 w 86892"/>
                  <a:gd name="connsiteY13" fmla="*/ 0 h 303927"/>
                  <a:gd name="connsiteX14" fmla="*/ 36937 w 86892"/>
                  <a:gd name="connsiteY14" fmla="*/ 18313 h 303927"/>
                  <a:gd name="connsiteX15" fmla="*/ 16569 w 86892"/>
                  <a:gd name="connsiteY15" fmla="*/ 103337 h 303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6892" h="303927">
                    <a:moveTo>
                      <a:pt x="16569" y="103337"/>
                    </a:moveTo>
                    <a:lnTo>
                      <a:pt x="11461" y="223181"/>
                    </a:lnTo>
                    <a:lnTo>
                      <a:pt x="0" y="263980"/>
                    </a:lnTo>
                    <a:lnTo>
                      <a:pt x="4485" y="290951"/>
                    </a:lnTo>
                    <a:lnTo>
                      <a:pt x="13517" y="303658"/>
                    </a:lnTo>
                    <a:cubicBezTo>
                      <a:pt x="13517" y="303658"/>
                      <a:pt x="19808" y="305651"/>
                      <a:pt x="20867" y="298800"/>
                    </a:cubicBezTo>
                    <a:cubicBezTo>
                      <a:pt x="21926" y="291885"/>
                      <a:pt x="25912" y="260866"/>
                      <a:pt x="25912" y="260866"/>
                    </a:cubicBezTo>
                    <a:cubicBezTo>
                      <a:pt x="25912" y="260866"/>
                      <a:pt x="30521" y="259246"/>
                      <a:pt x="31020" y="265288"/>
                    </a:cubicBezTo>
                    <a:cubicBezTo>
                      <a:pt x="31518" y="271330"/>
                      <a:pt x="33760" y="280424"/>
                      <a:pt x="40737" y="280549"/>
                    </a:cubicBezTo>
                    <a:lnTo>
                      <a:pt x="40052" y="252083"/>
                    </a:lnTo>
                    <a:lnTo>
                      <a:pt x="34944" y="226046"/>
                    </a:lnTo>
                    <a:lnTo>
                      <a:pt x="34882" y="226046"/>
                    </a:lnTo>
                    <a:lnTo>
                      <a:pt x="49146" y="124515"/>
                    </a:lnTo>
                    <a:lnTo>
                      <a:pt x="86893" y="0"/>
                    </a:lnTo>
                    <a:lnTo>
                      <a:pt x="36937" y="18313"/>
                    </a:lnTo>
                    <a:lnTo>
                      <a:pt x="16569" y="103337"/>
                    </a:lnTo>
                    <a:close/>
                  </a:path>
                </a:pathLst>
              </a:custGeom>
              <a:solidFill>
                <a:srgbClr val="EAB99F"/>
              </a:solidFill>
              <a:ln w="62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90" name="Forma Livre: Forma 389">
                <a:extLst>
                  <a:ext uri="{FF2B5EF4-FFF2-40B4-BE49-F238E27FC236}">
                    <a16:creationId xmlns:a16="http://schemas.microsoft.com/office/drawing/2014/main" id="{5BBCF856-F54D-606E-3D95-0378ED628D01}"/>
                  </a:ext>
                </a:extLst>
              </p:cNvPr>
              <p:cNvSpPr/>
              <p:nvPr/>
            </p:nvSpPr>
            <p:spPr>
              <a:xfrm>
                <a:off x="5107974" y="439385"/>
                <a:ext cx="20430" cy="82096"/>
              </a:xfrm>
              <a:custGeom>
                <a:avLst/>
                <a:gdLst>
                  <a:gd name="connsiteX0" fmla="*/ 20368 w 20430"/>
                  <a:gd name="connsiteY0" fmla="*/ 0 h 82096"/>
                  <a:gd name="connsiteX1" fmla="*/ 11461 w 20430"/>
                  <a:gd name="connsiteY1" fmla="*/ 1433 h 82096"/>
                  <a:gd name="connsiteX2" fmla="*/ 11461 w 20430"/>
                  <a:gd name="connsiteY2" fmla="*/ 1433 h 82096"/>
                  <a:gd name="connsiteX3" fmla="*/ 0 w 20430"/>
                  <a:gd name="connsiteY3" fmla="*/ 42294 h 82096"/>
                  <a:gd name="connsiteX4" fmla="*/ 4485 w 20430"/>
                  <a:gd name="connsiteY4" fmla="*/ 69265 h 82096"/>
                  <a:gd name="connsiteX5" fmla="*/ 13517 w 20430"/>
                  <a:gd name="connsiteY5" fmla="*/ 81972 h 82096"/>
                  <a:gd name="connsiteX6" fmla="*/ 14202 w 20430"/>
                  <a:gd name="connsiteY6" fmla="*/ 82097 h 82096"/>
                  <a:gd name="connsiteX7" fmla="*/ 13517 w 20430"/>
                  <a:gd name="connsiteY7" fmla="*/ 31207 h 82096"/>
                  <a:gd name="connsiteX8" fmla="*/ 20431 w 20430"/>
                  <a:gd name="connsiteY8" fmla="*/ 0 h 82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430" h="82096">
                    <a:moveTo>
                      <a:pt x="20368" y="0"/>
                    </a:moveTo>
                    <a:cubicBezTo>
                      <a:pt x="17503" y="934"/>
                      <a:pt x="14451" y="1370"/>
                      <a:pt x="11461" y="1433"/>
                    </a:cubicBezTo>
                    <a:lnTo>
                      <a:pt x="11461" y="1433"/>
                    </a:lnTo>
                    <a:lnTo>
                      <a:pt x="0" y="42294"/>
                    </a:lnTo>
                    <a:lnTo>
                      <a:pt x="4485" y="69265"/>
                    </a:lnTo>
                    <a:lnTo>
                      <a:pt x="13517" y="81972"/>
                    </a:lnTo>
                    <a:cubicBezTo>
                      <a:pt x="13517" y="81972"/>
                      <a:pt x="13766" y="82034"/>
                      <a:pt x="14202" y="82097"/>
                    </a:cubicBezTo>
                    <a:cubicBezTo>
                      <a:pt x="9156" y="66151"/>
                      <a:pt x="11212" y="48025"/>
                      <a:pt x="13517" y="31207"/>
                    </a:cubicBezTo>
                    <a:cubicBezTo>
                      <a:pt x="14762" y="22299"/>
                      <a:pt x="16818" y="12209"/>
                      <a:pt x="2043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62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91" name="Forma Livre: Forma 390">
                <a:extLst>
                  <a:ext uri="{FF2B5EF4-FFF2-40B4-BE49-F238E27FC236}">
                    <a16:creationId xmlns:a16="http://schemas.microsoft.com/office/drawing/2014/main" id="{A09CAE79-092B-B724-935E-303C03DEA842}"/>
                  </a:ext>
                </a:extLst>
              </p:cNvPr>
              <p:cNvSpPr/>
              <p:nvPr/>
            </p:nvSpPr>
            <p:spPr>
              <a:xfrm>
                <a:off x="5116445" y="143513"/>
                <a:ext cx="140834" cy="296432"/>
              </a:xfrm>
              <a:custGeom>
                <a:avLst/>
                <a:gdLst>
                  <a:gd name="connsiteX0" fmla="*/ 140150 w 140834"/>
                  <a:gd name="connsiteY0" fmla="*/ 187 h 296432"/>
                  <a:gd name="connsiteX1" fmla="*/ 139651 w 140834"/>
                  <a:gd name="connsiteY1" fmla="*/ 0 h 296432"/>
                  <a:gd name="connsiteX2" fmla="*/ 62351 w 140834"/>
                  <a:gd name="connsiteY2" fmla="*/ 29027 h 296432"/>
                  <a:gd name="connsiteX3" fmla="*/ 34508 w 140834"/>
                  <a:gd name="connsiteY3" fmla="*/ 53195 h 296432"/>
                  <a:gd name="connsiteX4" fmla="*/ 34508 w 140834"/>
                  <a:gd name="connsiteY4" fmla="*/ 53195 h 296432"/>
                  <a:gd name="connsiteX5" fmla="*/ 34508 w 140834"/>
                  <a:gd name="connsiteY5" fmla="*/ 53506 h 296432"/>
                  <a:gd name="connsiteX6" fmla="*/ 33947 w 140834"/>
                  <a:gd name="connsiteY6" fmla="*/ 54939 h 296432"/>
                  <a:gd name="connsiteX7" fmla="*/ 34072 w 140834"/>
                  <a:gd name="connsiteY7" fmla="*/ 54939 h 296432"/>
                  <a:gd name="connsiteX8" fmla="*/ 4859 w 140834"/>
                  <a:gd name="connsiteY8" fmla="*/ 183939 h 296432"/>
                  <a:gd name="connsiteX9" fmla="*/ 0 w 140834"/>
                  <a:gd name="connsiteY9" fmla="*/ 295934 h 296432"/>
                  <a:gd name="connsiteX10" fmla="*/ 9281 w 140834"/>
                  <a:gd name="connsiteY10" fmla="*/ 296433 h 296432"/>
                  <a:gd name="connsiteX11" fmla="*/ 12458 w 140834"/>
                  <a:gd name="connsiteY11" fmla="*/ 207733 h 296432"/>
                  <a:gd name="connsiteX12" fmla="*/ 30958 w 140834"/>
                  <a:gd name="connsiteY12" fmla="*/ 110687 h 296432"/>
                  <a:gd name="connsiteX13" fmla="*/ 62849 w 140834"/>
                  <a:gd name="connsiteY13" fmla="*/ 40737 h 296432"/>
                  <a:gd name="connsiteX14" fmla="*/ 126696 w 140834"/>
                  <a:gd name="connsiteY14" fmla="*/ 9779 h 296432"/>
                  <a:gd name="connsiteX15" fmla="*/ 140835 w 140834"/>
                  <a:gd name="connsiteY15" fmla="*/ 9592 h 296432"/>
                  <a:gd name="connsiteX16" fmla="*/ 140025 w 140834"/>
                  <a:gd name="connsiteY16" fmla="*/ 498 h 296432"/>
                  <a:gd name="connsiteX17" fmla="*/ 140025 w 140834"/>
                  <a:gd name="connsiteY17" fmla="*/ 249 h 296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40834" h="296432">
                    <a:moveTo>
                      <a:pt x="140150" y="187"/>
                    </a:moveTo>
                    <a:lnTo>
                      <a:pt x="139651" y="0"/>
                    </a:lnTo>
                    <a:lnTo>
                      <a:pt x="62351" y="29027"/>
                    </a:lnTo>
                    <a:cubicBezTo>
                      <a:pt x="43228" y="34010"/>
                      <a:pt x="36314" y="48212"/>
                      <a:pt x="34508" y="53195"/>
                    </a:cubicBezTo>
                    <a:lnTo>
                      <a:pt x="34508" y="53195"/>
                    </a:lnTo>
                    <a:lnTo>
                      <a:pt x="34508" y="53506"/>
                    </a:lnTo>
                    <a:cubicBezTo>
                      <a:pt x="34134" y="54378"/>
                      <a:pt x="33947" y="54939"/>
                      <a:pt x="33947" y="54939"/>
                    </a:cubicBezTo>
                    <a:lnTo>
                      <a:pt x="34072" y="54939"/>
                    </a:lnTo>
                    <a:lnTo>
                      <a:pt x="4859" y="183939"/>
                    </a:lnTo>
                    <a:cubicBezTo>
                      <a:pt x="5855" y="184250"/>
                      <a:pt x="0" y="295934"/>
                      <a:pt x="0" y="295934"/>
                    </a:cubicBezTo>
                    <a:lnTo>
                      <a:pt x="9281" y="296433"/>
                    </a:lnTo>
                    <a:cubicBezTo>
                      <a:pt x="9717" y="291263"/>
                      <a:pt x="10091" y="231964"/>
                      <a:pt x="12458" y="207733"/>
                    </a:cubicBezTo>
                    <a:cubicBezTo>
                      <a:pt x="15572" y="175343"/>
                      <a:pt x="23545" y="142205"/>
                      <a:pt x="30958" y="110687"/>
                    </a:cubicBezTo>
                    <a:cubicBezTo>
                      <a:pt x="37560" y="82782"/>
                      <a:pt x="36252" y="58178"/>
                      <a:pt x="62849" y="40737"/>
                    </a:cubicBezTo>
                    <a:cubicBezTo>
                      <a:pt x="71881" y="34819"/>
                      <a:pt x="114362" y="13081"/>
                      <a:pt x="126696" y="9779"/>
                    </a:cubicBezTo>
                    <a:cubicBezTo>
                      <a:pt x="131928" y="8409"/>
                      <a:pt x="136662" y="8471"/>
                      <a:pt x="140835" y="9592"/>
                    </a:cubicBezTo>
                    <a:cubicBezTo>
                      <a:pt x="140648" y="6540"/>
                      <a:pt x="140461" y="3550"/>
                      <a:pt x="140025" y="498"/>
                    </a:cubicBezTo>
                    <a:cubicBezTo>
                      <a:pt x="140025" y="436"/>
                      <a:pt x="140025" y="311"/>
                      <a:pt x="140025" y="249"/>
                    </a:cubicBezTo>
                    <a:close/>
                  </a:path>
                </a:pathLst>
              </a:custGeom>
              <a:solidFill>
                <a:srgbClr val="000000"/>
              </a:solidFill>
              <a:ln w="62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92" name="Forma Livre: Forma 391">
                <a:extLst>
                  <a:ext uri="{FF2B5EF4-FFF2-40B4-BE49-F238E27FC236}">
                    <a16:creationId xmlns:a16="http://schemas.microsoft.com/office/drawing/2014/main" id="{3FE28F26-F5A4-C4BA-4C6C-F9861F574AF5}"/>
                  </a:ext>
                </a:extLst>
              </p:cNvPr>
              <p:cNvSpPr/>
              <p:nvPr/>
            </p:nvSpPr>
            <p:spPr>
              <a:xfrm>
                <a:off x="5116570" y="143575"/>
                <a:ext cx="293006" cy="321721"/>
              </a:xfrm>
              <a:custGeom>
                <a:avLst/>
                <a:gdLst>
                  <a:gd name="connsiteX0" fmla="*/ 261987 w 293006"/>
                  <a:gd name="connsiteY0" fmla="*/ 191974 h 321721"/>
                  <a:gd name="connsiteX1" fmla="*/ 243425 w 293006"/>
                  <a:gd name="connsiteY1" fmla="*/ 54939 h 321721"/>
                  <a:gd name="connsiteX2" fmla="*/ 214959 w 293006"/>
                  <a:gd name="connsiteY2" fmla="*/ 29027 h 321721"/>
                  <a:gd name="connsiteX3" fmla="*/ 140088 w 293006"/>
                  <a:gd name="connsiteY3" fmla="*/ 934 h 321721"/>
                  <a:gd name="connsiteX4" fmla="*/ 140088 w 293006"/>
                  <a:gd name="connsiteY4" fmla="*/ 436 h 321721"/>
                  <a:gd name="connsiteX5" fmla="*/ 140088 w 293006"/>
                  <a:gd name="connsiteY5" fmla="*/ 249 h 321721"/>
                  <a:gd name="connsiteX6" fmla="*/ 139589 w 293006"/>
                  <a:gd name="connsiteY6" fmla="*/ 0 h 321721"/>
                  <a:gd name="connsiteX7" fmla="*/ 138655 w 293006"/>
                  <a:gd name="connsiteY7" fmla="*/ 374 h 321721"/>
                  <a:gd name="connsiteX8" fmla="*/ 137721 w 293006"/>
                  <a:gd name="connsiteY8" fmla="*/ 0 h 321721"/>
                  <a:gd name="connsiteX9" fmla="*/ 137222 w 293006"/>
                  <a:gd name="connsiteY9" fmla="*/ 187 h 321721"/>
                  <a:gd name="connsiteX10" fmla="*/ 137222 w 293006"/>
                  <a:gd name="connsiteY10" fmla="*/ 436 h 321721"/>
                  <a:gd name="connsiteX11" fmla="*/ 137222 w 293006"/>
                  <a:gd name="connsiteY11" fmla="*/ 934 h 321721"/>
                  <a:gd name="connsiteX12" fmla="*/ 62351 w 293006"/>
                  <a:gd name="connsiteY12" fmla="*/ 29027 h 321721"/>
                  <a:gd name="connsiteX13" fmla="*/ 34508 w 293006"/>
                  <a:gd name="connsiteY13" fmla="*/ 53195 h 321721"/>
                  <a:gd name="connsiteX14" fmla="*/ 34508 w 293006"/>
                  <a:gd name="connsiteY14" fmla="*/ 53195 h 321721"/>
                  <a:gd name="connsiteX15" fmla="*/ 34508 w 293006"/>
                  <a:gd name="connsiteY15" fmla="*/ 53506 h 321721"/>
                  <a:gd name="connsiteX16" fmla="*/ 33947 w 293006"/>
                  <a:gd name="connsiteY16" fmla="*/ 54939 h 321721"/>
                  <a:gd name="connsiteX17" fmla="*/ 34072 w 293006"/>
                  <a:gd name="connsiteY17" fmla="*/ 54939 h 321721"/>
                  <a:gd name="connsiteX18" fmla="*/ 4859 w 293006"/>
                  <a:gd name="connsiteY18" fmla="*/ 183939 h 321721"/>
                  <a:gd name="connsiteX19" fmla="*/ 0 w 293006"/>
                  <a:gd name="connsiteY19" fmla="*/ 295934 h 321721"/>
                  <a:gd name="connsiteX20" fmla="*/ 29525 w 293006"/>
                  <a:gd name="connsiteY20" fmla="*/ 297554 h 321721"/>
                  <a:gd name="connsiteX21" fmla="*/ 47526 w 293006"/>
                  <a:gd name="connsiteY21" fmla="*/ 187988 h 321721"/>
                  <a:gd name="connsiteX22" fmla="*/ 68455 w 293006"/>
                  <a:gd name="connsiteY22" fmla="*/ 118037 h 321721"/>
                  <a:gd name="connsiteX23" fmla="*/ 71570 w 293006"/>
                  <a:gd name="connsiteY23" fmla="*/ 214336 h 321721"/>
                  <a:gd name="connsiteX24" fmla="*/ 65652 w 293006"/>
                  <a:gd name="connsiteY24" fmla="*/ 270707 h 321721"/>
                  <a:gd name="connsiteX25" fmla="*/ 65528 w 293006"/>
                  <a:gd name="connsiteY25" fmla="*/ 270707 h 321721"/>
                  <a:gd name="connsiteX26" fmla="*/ 63348 w 293006"/>
                  <a:gd name="connsiteY26" fmla="*/ 321037 h 321721"/>
                  <a:gd name="connsiteX27" fmla="*/ 216391 w 293006"/>
                  <a:gd name="connsiteY27" fmla="*/ 321722 h 321721"/>
                  <a:gd name="connsiteX28" fmla="*/ 215270 w 293006"/>
                  <a:gd name="connsiteY28" fmla="*/ 270956 h 321721"/>
                  <a:gd name="connsiteX29" fmla="*/ 215270 w 293006"/>
                  <a:gd name="connsiteY29" fmla="*/ 270956 h 321721"/>
                  <a:gd name="connsiteX30" fmla="*/ 211097 w 293006"/>
                  <a:gd name="connsiteY30" fmla="*/ 213713 h 321721"/>
                  <a:gd name="connsiteX31" fmla="*/ 212031 w 293006"/>
                  <a:gd name="connsiteY31" fmla="*/ 146379 h 321721"/>
                  <a:gd name="connsiteX32" fmla="*/ 222994 w 293006"/>
                  <a:gd name="connsiteY32" fmla="*/ 200009 h 321721"/>
                  <a:gd name="connsiteX33" fmla="*/ 267468 w 293006"/>
                  <a:gd name="connsiteY33" fmla="*/ 294066 h 321721"/>
                  <a:gd name="connsiteX34" fmla="*/ 293007 w 293006"/>
                  <a:gd name="connsiteY34" fmla="*/ 280362 h 321721"/>
                  <a:gd name="connsiteX35" fmla="*/ 261987 w 293006"/>
                  <a:gd name="connsiteY35" fmla="*/ 191974 h 321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293006" h="321721">
                    <a:moveTo>
                      <a:pt x="261987" y="191974"/>
                    </a:moveTo>
                    <a:lnTo>
                      <a:pt x="243425" y="54939"/>
                    </a:lnTo>
                    <a:cubicBezTo>
                      <a:pt x="243425" y="54939"/>
                      <a:pt x="238317" y="35069"/>
                      <a:pt x="214959" y="29027"/>
                    </a:cubicBezTo>
                    <a:lnTo>
                      <a:pt x="140088" y="934"/>
                    </a:lnTo>
                    <a:cubicBezTo>
                      <a:pt x="140088" y="934"/>
                      <a:pt x="140088" y="623"/>
                      <a:pt x="140088" y="436"/>
                    </a:cubicBezTo>
                    <a:cubicBezTo>
                      <a:pt x="140088" y="374"/>
                      <a:pt x="140088" y="249"/>
                      <a:pt x="140088" y="249"/>
                    </a:cubicBezTo>
                    <a:lnTo>
                      <a:pt x="139589" y="0"/>
                    </a:lnTo>
                    <a:lnTo>
                      <a:pt x="138655" y="374"/>
                    </a:lnTo>
                    <a:lnTo>
                      <a:pt x="137721" y="0"/>
                    </a:lnTo>
                    <a:lnTo>
                      <a:pt x="137222" y="187"/>
                    </a:lnTo>
                    <a:cubicBezTo>
                      <a:pt x="137222" y="187"/>
                      <a:pt x="137222" y="374"/>
                      <a:pt x="137222" y="436"/>
                    </a:cubicBezTo>
                    <a:cubicBezTo>
                      <a:pt x="137222" y="623"/>
                      <a:pt x="137222" y="747"/>
                      <a:pt x="137222" y="934"/>
                    </a:cubicBezTo>
                    <a:lnTo>
                      <a:pt x="62351" y="29027"/>
                    </a:lnTo>
                    <a:cubicBezTo>
                      <a:pt x="43228" y="34010"/>
                      <a:pt x="36314" y="48212"/>
                      <a:pt x="34508" y="53195"/>
                    </a:cubicBezTo>
                    <a:lnTo>
                      <a:pt x="34508" y="53195"/>
                    </a:lnTo>
                    <a:lnTo>
                      <a:pt x="34508" y="53506"/>
                    </a:lnTo>
                    <a:cubicBezTo>
                      <a:pt x="34134" y="54378"/>
                      <a:pt x="33947" y="54939"/>
                      <a:pt x="33947" y="54939"/>
                    </a:cubicBezTo>
                    <a:lnTo>
                      <a:pt x="34072" y="54939"/>
                    </a:lnTo>
                    <a:lnTo>
                      <a:pt x="4859" y="183939"/>
                    </a:lnTo>
                    <a:cubicBezTo>
                      <a:pt x="5855" y="184250"/>
                      <a:pt x="0" y="295934"/>
                      <a:pt x="0" y="295934"/>
                    </a:cubicBezTo>
                    <a:lnTo>
                      <a:pt x="29525" y="297554"/>
                    </a:lnTo>
                    <a:lnTo>
                      <a:pt x="47526" y="187988"/>
                    </a:lnTo>
                    <a:lnTo>
                      <a:pt x="68455" y="118037"/>
                    </a:lnTo>
                    <a:lnTo>
                      <a:pt x="71570" y="214336"/>
                    </a:lnTo>
                    <a:lnTo>
                      <a:pt x="65652" y="270707"/>
                    </a:lnTo>
                    <a:lnTo>
                      <a:pt x="65528" y="270707"/>
                    </a:lnTo>
                    <a:lnTo>
                      <a:pt x="63348" y="321037"/>
                    </a:lnTo>
                    <a:cubicBezTo>
                      <a:pt x="114362" y="321037"/>
                      <a:pt x="165377" y="321099"/>
                      <a:pt x="216391" y="321722"/>
                    </a:cubicBezTo>
                    <a:lnTo>
                      <a:pt x="215270" y="270956"/>
                    </a:lnTo>
                    <a:lnTo>
                      <a:pt x="215270" y="270956"/>
                    </a:lnTo>
                    <a:lnTo>
                      <a:pt x="211097" y="213713"/>
                    </a:lnTo>
                    <a:lnTo>
                      <a:pt x="212031" y="146379"/>
                    </a:lnTo>
                    <a:lnTo>
                      <a:pt x="222994" y="200009"/>
                    </a:lnTo>
                    <a:lnTo>
                      <a:pt x="267468" y="294066"/>
                    </a:lnTo>
                    <a:lnTo>
                      <a:pt x="293007" y="280362"/>
                    </a:lnTo>
                    <a:cubicBezTo>
                      <a:pt x="293007" y="280362"/>
                      <a:pt x="260679" y="192410"/>
                      <a:pt x="261987" y="191974"/>
                    </a:cubicBez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 w="62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93" name="Forma Livre: Forma 392">
                <a:extLst>
                  <a:ext uri="{FF2B5EF4-FFF2-40B4-BE49-F238E27FC236}">
                    <a16:creationId xmlns:a16="http://schemas.microsoft.com/office/drawing/2014/main" id="{29E4CC61-3140-857B-B784-EEBA0F6CE235}"/>
                  </a:ext>
                </a:extLst>
              </p:cNvPr>
              <p:cNvSpPr/>
              <p:nvPr/>
            </p:nvSpPr>
            <p:spPr>
              <a:xfrm>
                <a:off x="5144725" y="432782"/>
                <a:ext cx="210473" cy="432658"/>
              </a:xfrm>
              <a:custGeom>
                <a:avLst/>
                <a:gdLst>
                  <a:gd name="connsiteX0" fmla="*/ 190105 w 210473"/>
                  <a:gd name="connsiteY0" fmla="*/ 74871 h 432658"/>
                  <a:gd name="connsiteX1" fmla="*/ 187489 w 210473"/>
                  <a:gd name="connsiteY1" fmla="*/ 436 h 432658"/>
                  <a:gd name="connsiteX2" fmla="*/ 36564 w 210473"/>
                  <a:gd name="connsiteY2" fmla="*/ 0 h 432658"/>
                  <a:gd name="connsiteX3" fmla="*/ 33761 w 210473"/>
                  <a:gd name="connsiteY3" fmla="*/ 74933 h 432658"/>
                  <a:gd name="connsiteX4" fmla="*/ 30771 w 210473"/>
                  <a:gd name="connsiteY4" fmla="*/ 233895 h 432658"/>
                  <a:gd name="connsiteX5" fmla="*/ 0 w 210473"/>
                  <a:gd name="connsiteY5" fmla="*/ 423190 h 432658"/>
                  <a:gd name="connsiteX6" fmla="*/ 33387 w 210473"/>
                  <a:gd name="connsiteY6" fmla="*/ 428049 h 432658"/>
                  <a:gd name="connsiteX7" fmla="*/ 83280 w 210473"/>
                  <a:gd name="connsiteY7" fmla="*/ 238628 h 432658"/>
                  <a:gd name="connsiteX8" fmla="*/ 115235 w 210473"/>
                  <a:gd name="connsiteY8" fmla="*/ 74996 h 432658"/>
                  <a:gd name="connsiteX9" fmla="*/ 119096 w 210473"/>
                  <a:gd name="connsiteY9" fmla="*/ 74996 h 432658"/>
                  <a:gd name="connsiteX10" fmla="*/ 157155 w 210473"/>
                  <a:gd name="connsiteY10" fmla="*/ 233957 h 432658"/>
                  <a:gd name="connsiteX11" fmla="*/ 178271 w 210473"/>
                  <a:gd name="connsiteY11" fmla="*/ 432658 h 432658"/>
                  <a:gd name="connsiteX12" fmla="*/ 210474 w 210473"/>
                  <a:gd name="connsiteY12" fmla="*/ 429419 h 432658"/>
                  <a:gd name="connsiteX13" fmla="*/ 209913 w 210473"/>
                  <a:gd name="connsiteY13" fmla="*/ 233147 h 432658"/>
                  <a:gd name="connsiteX14" fmla="*/ 190168 w 210473"/>
                  <a:gd name="connsiteY14" fmla="*/ 74933 h 432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0473" h="432658">
                    <a:moveTo>
                      <a:pt x="190105" y="74871"/>
                    </a:moveTo>
                    <a:lnTo>
                      <a:pt x="187489" y="436"/>
                    </a:lnTo>
                    <a:cubicBezTo>
                      <a:pt x="186680" y="997"/>
                      <a:pt x="37124" y="125"/>
                      <a:pt x="36564" y="0"/>
                    </a:cubicBezTo>
                    <a:lnTo>
                      <a:pt x="33761" y="74933"/>
                    </a:lnTo>
                    <a:lnTo>
                      <a:pt x="30771" y="233895"/>
                    </a:lnTo>
                    <a:lnTo>
                      <a:pt x="0" y="423190"/>
                    </a:lnTo>
                    <a:lnTo>
                      <a:pt x="33387" y="428049"/>
                    </a:lnTo>
                    <a:lnTo>
                      <a:pt x="83280" y="238628"/>
                    </a:lnTo>
                    <a:lnTo>
                      <a:pt x="115235" y="74996"/>
                    </a:lnTo>
                    <a:lnTo>
                      <a:pt x="119096" y="74996"/>
                    </a:lnTo>
                    <a:lnTo>
                      <a:pt x="157155" y="233957"/>
                    </a:lnTo>
                    <a:lnTo>
                      <a:pt x="178271" y="432658"/>
                    </a:lnTo>
                    <a:lnTo>
                      <a:pt x="210474" y="429419"/>
                    </a:lnTo>
                    <a:lnTo>
                      <a:pt x="209913" y="233147"/>
                    </a:lnTo>
                    <a:lnTo>
                      <a:pt x="190168" y="74933"/>
                    </a:ln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</a:schemeClr>
              </a:solidFill>
              <a:ln w="62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94" name="Forma Livre: Forma 393">
                <a:extLst>
                  <a:ext uri="{FF2B5EF4-FFF2-40B4-BE49-F238E27FC236}">
                    <a16:creationId xmlns:a16="http://schemas.microsoft.com/office/drawing/2014/main" id="{EE271649-9B36-225B-4CD9-E18126070195}"/>
                  </a:ext>
                </a:extLst>
              </p:cNvPr>
              <p:cNvSpPr/>
              <p:nvPr/>
            </p:nvSpPr>
            <p:spPr>
              <a:xfrm>
                <a:off x="5144662" y="432782"/>
                <a:ext cx="187551" cy="423501"/>
              </a:xfrm>
              <a:custGeom>
                <a:avLst/>
                <a:gdLst>
                  <a:gd name="connsiteX0" fmla="*/ 33761 w 187551"/>
                  <a:gd name="connsiteY0" fmla="*/ 74871 h 423501"/>
                  <a:gd name="connsiteX1" fmla="*/ 30771 w 187551"/>
                  <a:gd name="connsiteY1" fmla="*/ 233832 h 423501"/>
                  <a:gd name="connsiteX2" fmla="*/ 0 w 187551"/>
                  <a:gd name="connsiteY2" fmla="*/ 423128 h 423501"/>
                  <a:gd name="connsiteX3" fmla="*/ 2741 w 187551"/>
                  <a:gd name="connsiteY3" fmla="*/ 423502 h 423501"/>
                  <a:gd name="connsiteX4" fmla="*/ 32203 w 187551"/>
                  <a:gd name="connsiteY4" fmla="*/ 299049 h 423501"/>
                  <a:gd name="connsiteX5" fmla="*/ 45907 w 187551"/>
                  <a:gd name="connsiteY5" fmla="*/ 191912 h 423501"/>
                  <a:gd name="connsiteX6" fmla="*/ 53942 w 187551"/>
                  <a:gd name="connsiteY6" fmla="*/ 17939 h 423501"/>
                  <a:gd name="connsiteX7" fmla="*/ 187552 w 187551"/>
                  <a:gd name="connsiteY7" fmla="*/ 436 h 423501"/>
                  <a:gd name="connsiteX8" fmla="*/ 36626 w 187551"/>
                  <a:gd name="connsiteY8" fmla="*/ 0 h 423501"/>
                  <a:gd name="connsiteX9" fmla="*/ 33823 w 187551"/>
                  <a:gd name="connsiteY9" fmla="*/ 74933 h 423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7551" h="423501">
                    <a:moveTo>
                      <a:pt x="33761" y="74871"/>
                    </a:moveTo>
                    <a:lnTo>
                      <a:pt x="30771" y="233832"/>
                    </a:lnTo>
                    <a:lnTo>
                      <a:pt x="0" y="423128"/>
                    </a:lnTo>
                    <a:lnTo>
                      <a:pt x="2741" y="423502"/>
                    </a:lnTo>
                    <a:cubicBezTo>
                      <a:pt x="10838" y="380772"/>
                      <a:pt x="19683" y="341031"/>
                      <a:pt x="32203" y="299049"/>
                    </a:cubicBezTo>
                    <a:cubicBezTo>
                      <a:pt x="42481" y="264541"/>
                      <a:pt x="45409" y="228102"/>
                      <a:pt x="45907" y="191912"/>
                    </a:cubicBezTo>
                    <a:cubicBezTo>
                      <a:pt x="46218" y="168242"/>
                      <a:pt x="53070" y="41609"/>
                      <a:pt x="53942" y="17939"/>
                    </a:cubicBezTo>
                    <a:cubicBezTo>
                      <a:pt x="54752" y="-2990"/>
                      <a:pt x="140088" y="9904"/>
                      <a:pt x="187552" y="436"/>
                    </a:cubicBezTo>
                    <a:cubicBezTo>
                      <a:pt x="152296" y="249"/>
                      <a:pt x="36875" y="62"/>
                      <a:pt x="36626" y="0"/>
                    </a:cubicBezTo>
                    <a:lnTo>
                      <a:pt x="33823" y="74933"/>
                    </a:lnTo>
                    <a:close/>
                  </a:path>
                </a:pathLst>
              </a:custGeom>
              <a:solidFill>
                <a:srgbClr val="000000"/>
              </a:solidFill>
              <a:ln w="62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95" name="Forma Livre: Forma 394">
                <a:extLst>
                  <a:ext uri="{FF2B5EF4-FFF2-40B4-BE49-F238E27FC236}">
                    <a16:creationId xmlns:a16="http://schemas.microsoft.com/office/drawing/2014/main" id="{C662E172-23A2-1DFA-B206-47F83FB73920}"/>
                  </a:ext>
                </a:extLst>
              </p:cNvPr>
              <p:cNvSpPr/>
              <p:nvPr/>
            </p:nvSpPr>
            <p:spPr>
              <a:xfrm>
                <a:off x="5263821" y="507591"/>
                <a:ext cx="70510" cy="357724"/>
              </a:xfrm>
              <a:custGeom>
                <a:avLst/>
                <a:gdLst>
                  <a:gd name="connsiteX0" fmla="*/ 23358 w 70510"/>
                  <a:gd name="connsiteY0" fmla="*/ 0 h 357724"/>
                  <a:gd name="connsiteX1" fmla="*/ 0 w 70510"/>
                  <a:gd name="connsiteY1" fmla="*/ 62 h 357724"/>
                  <a:gd name="connsiteX2" fmla="*/ 38058 w 70510"/>
                  <a:gd name="connsiteY2" fmla="*/ 159023 h 357724"/>
                  <a:gd name="connsiteX3" fmla="*/ 59174 w 70510"/>
                  <a:gd name="connsiteY3" fmla="*/ 357725 h 357724"/>
                  <a:gd name="connsiteX4" fmla="*/ 70511 w 70510"/>
                  <a:gd name="connsiteY4" fmla="*/ 355794 h 357724"/>
                  <a:gd name="connsiteX5" fmla="*/ 56994 w 70510"/>
                  <a:gd name="connsiteY5" fmla="*/ 173038 h 357724"/>
                  <a:gd name="connsiteX6" fmla="*/ 23420 w 70510"/>
                  <a:gd name="connsiteY6" fmla="*/ 0 h 357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510" h="357724">
                    <a:moveTo>
                      <a:pt x="23358" y="0"/>
                    </a:moveTo>
                    <a:cubicBezTo>
                      <a:pt x="23358" y="0"/>
                      <a:pt x="0" y="62"/>
                      <a:pt x="0" y="62"/>
                    </a:cubicBezTo>
                    <a:lnTo>
                      <a:pt x="38058" y="159023"/>
                    </a:lnTo>
                    <a:lnTo>
                      <a:pt x="59174" y="357725"/>
                    </a:lnTo>
                    <a:lnTo>
                      <a:pt x="70511" y="355794"/>
                    </a:lnTo>
                    <a:cubicBezTo>
                      <a:pt x="70324" y="355358"/>
                      <a:pt x="60856" y="235203"/>
                      <a:pt x="56994" y="173038"/>
                    </a:cubicBezTo>
                    <a:cubicBezTo>
                      <a:pt x="54627" y="135042"/>
                      <a:pt x="23856" y="1993"/>
                      <a:pt x="234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62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/>
              </a:p>
            </p:txBody>
          </p:sp>
          <p:sp>
            <p:nvSpPr>
              <p:cNvPr id="396" name="Forma Livre: Forma 395">
                <a:extLst>
                  <a:ext uri="{FF2B5EF4-FFF2-40B4-BE49-F238E27FC236}">
                    <a16:creationId xmlns:a16="http://schemas.microsoft.com/office/drawing/2014/main" id="{0E79DF17-348B-F012-AEE5-446018BD918F}"/>
                  </a:ext>
                </a:extLst>
              </p:cNvPr>
              <p:cNvSpPr/>
              <p:nvPr/>
            </p:nvSpPr>
            <p:spPr>
              <a:xfrm>
                <a:off x="5181288" y="243424"/>
                <a:ext cx="16880" cy="189295"/>
              </a:xfrm>
              <a:custGeom>
                <a:avLst/>
                <a:gdLst>
                  <a:gd name="connsiteX0" fmla="*/ 8845 w 16880"/>
                  <a:gd name="connsiteY0" fmla="*/ 0 h 189295"/>
                  <a:gd name="connsiteX1" fmla="*/ 3613 w 16880"/>
                  <a:gd name="connsiteY1" fmla="*/ 18998 h 189295"/>
                  <a:gd name="connsiteX2" fmla="*/ 6789 w 16880"/>
                  <a:gd name="connsiteY2" fmla="*/ 114425 h 189295"/>
                  <a:gd name="connsiteX3" fmla="*/ 747 w 16880"/>
                  <a:gd name="connsiteY3" fmla="*/ 171855 h 189295"/>
                  <a:gd name="connsiteX4" fmla="*/ 0 w 16880"/>
                  <a:gd name="connsiteY4" fmla="*/ 189296 h 189295"/>
                  <a:gd name="connsiteX5" fmla="*/ 10464 w 16880"/>
                  <a:gd name="connsiteY5" fmla="*/ 189047 h 189295"/>
                  <a:gd name="connsiteX6" fmla="*/ 16880 w 16880"/>
                  <a:gd name="connsiteY6" fmla="*/ 113864 h 189295"/>
                  <a:gd name="connsiteX7" fmla="*/ 10464 w 16880"/>
                  <a:gd name="connsiteY7" fmla="*/ 23109 h 189295"/>
                  <a:gd name="connsiteX8" fmla="*/ 8845 w 16880"/>
                  <a:gd name="connsiteY8" fmla="*/ 0 h 189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80" h="189295">
                    <a:moveTo>
                      <a:pt x="8845" y="0"/>
                    </a:moveTo>
                    <a:lnTo>
                      <a:pt x="3613" y="18998"/>
                    </a:lnTo>
                    <a:lnTo>
                      <a:pt x="6789" y="114425"/>
                    </a:lnTo>
                    <a:lnTo>
                      <a:pt x="747" y="171855"/>
                    </a:lnTo>
                    <a:lnTo>
                      <a:pt x="0" y="189296"/>
                    </a:lnTo>
                    <a:lnTo>
                      <a:pt x="10464" y="189047"/>
                    </a:lnTo>
                    <a:lnTo>
                      <a:pt x="16880" y="113864"/>
                    </a:lnTo>
                    <a:lnTo>
                      <a:pt x="10464" y="23109"/>
                    </a:lnTo>
                    <a:lnTo>
                      <a:pt x="8845" y="0"/>
                    </a:lnTo>
                    <a:close/>
                  </a:path>
                </a:pathLst>
              </a:custGeom>
              <a:solidFill>
                <a:srgbClr val="000000"/>
              </a:solidFill>
              <a:ln w="62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97" name="Forma Livre: Forma 396">
                <a:extLst>
                  <a:ext uri="{FF2B5EF4-FFF2-40B4-BE49-F238E27FC236}">
                    <a16:creationId xmlns:a16="http://schemas.microsoft.com/office/drawing/2014/main" id="{33132B58-46CE-62C2-2DA8-C34A66A42754}"/>
                  </a:ext>
                </a:extLst>
              </p:cNvPr>
              <p:cNvSpPr/>
              <p:nvPr/>
            </p:nvSpPr>
            <p:spPr>
              <a:xfrm>
                <a:off x="5134244" y="855101"/>
                <a:ext cx="101570" cy="49083"/>
              </a:xfrm>
              <a:custGeom>
                <a:avLst/>
                <a:gdLst>
                  <a:gd name="connsiteX0" fmla="*/ 90833 w 101570"/>
                  <a:gd name="connsiteY0" fmla="*/ 34134 h 49083"/>
                  <a:gd name="connsiteX1" fmla="*/ 69593 w 101570"/>
                  <a:gd name="connsiteY1" fmla="*/ 26971 h 49083"/>
                  <a:gd name="connsiteX2" fmla="*/ 43805 w 101570"/>
                  <a:gd name="connsiteY2" fmla="*/ 5606 h 49083"/>
                  <a:gd name="connsiteX3" fmla="*/ 10481 w 101570"/>
                  <a:gd name="connsiteY3" fmla="*/ 0 h 49083"/>
                  <a:gd name="connsiteX4" fmla="*/ 141 w 101570"/>
                  <a:gd name="connsiteY4" fmla="*/ 36750 h 49083"/>
                  <a:gd name="connsiteX5" fmla="*/ 55578 w 101570"/>
                  <a:gd name="connsiteY5" fmla="*/ 49084 h 49083"/>
                  <a:gd name="connsiteX6" fmla="*/ 101360 w 101570"/>
                  <a:gd name="connsiteY6" fmla="*/ 48212 h 49083"/>
                  <a:gd name="connsiteX7" fmla="*/ 90771 w 101570"/>
                  <a:gd name="connsiteY7" fmla="*/ 34134 h 49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1570" h="49083">
                    <a:moveTo>
                      <a:pt x="90833" y="34134"/>
                    </a:moveTo>
                    <a:cubicBezTo>
                      <a:pt x="90833" y="34134"/>
                      <a:pt x="70776" y="28217"/>
                      <a:pt x="69593" y="26971"/>
                    </a:cubicBezTo>
                    <a:lnTo>
                      <a:pt x="43805" y="5606"/>
                    </a:lnTo>
                    <a:lnTo>
                      <a:pt x="10481" y="0"/>
                    </a:lnTo>
                    <a:cubicBezTo>
                      <a:pt x="10481" y="0"/>
                      <a:pt x="-1417" y="18188"/>
                      <a:pt x="141" y="36750"/>
                    </a:cubicBezTo>
                    <a:lnTo>
                      <a:pt x="55578" y="49084"/>
                    </a:lnTo>
                    <a:lnTo>
                      <a:pt x="101360" y="48212"/>
                    </a:lnTo>
                    <a:cubicBezTo>
                      <a:pt x="101360" y="48212"/>
                      <a:pt x="103976" y="35878"/>
                      <a:pt x="90771" y="34134"/>
                    </a:cubicBezTo>
                    <a:close/>
                  </a:path>
                </a:pathLst>
              </a:custGeom>
              <a:solidFill>
                <a:srgbClr val="47403D"/>
              </a:solidFill>
              <a:ln w="62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98" name="Forma Livre: Forma 397">
                <a:extLst>
                  <a:ext uri="{FF2B5EF4-FFF2-40B4-BE49-F238E27FC236}">
                    <a16:creationId xmlns:a16="http://schemas.microsoft.com/office/drawing/2014/main" id="{327D7A3E-2FC1-C2D3-57F7-64E723BF8A46}"/>
                  </a:ext>
                </a:extLst>
              </p:cNvPr>
              <p:cNvSpPr/>
              <p:nvPr/>
            </p:nvSpPr>
            <p:spPr>
              <a:xfrm>
                <a:off x="5134306" y="855101"/>
                <a:ext cx="28668" cy="43103"/>
              </a:xfrm>
              <a:custGeom>
                <a:avLst/>
                <a:gdLst>
                  <a:gd name="connsiteX0" fmla="*/ 24059 w 28668"/>
                  <a:gd name="connsiteY0" fmla="*/ 2305 h 43103"/>
                  <a:gd name="connsiteX1" fmla="*/ 10481 w 28668"/>
                  <a:gd name="connsiteY1" fmla="*/ 0 h 43103"/>
                  <a:gd name="connsiteX2" fmla="*/ 141 w 28668"/>
                  <a:gd name="connsiteY2" fmla="*/ 36750 h 43103"/>
                  <a:gd name="connsiteX3" fmla="*/ 28669 w 28668"/>
                  <a:gd name="connsiteY3" fmla="*/ 43104 h 43103"/>
                  <a:gd name="connsiteX4" fmla="*/ 19824 w 28668"/>
                  <a:gd name="connsiteY4" fmla="*/ 25601 h 43103"/>
                  <a:gd name="connsiteX5" fmla="*/ 24122 w 28668"/>
                  <a:gd name="connsiteY5" fmla="*/ 2305 h 43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668" h="43103">
                    <a:moveTo>
                      <a:pt x="24059" y="2305"/>
                    </a:moveTo>
                    <a:lnTo>
                      <a:pt x="10481" y="0"/>
                    </a:lnTo>
                    <a:cubicBezTo>
                      <a:pt x="10481" y="0"/>
                      <a:pt x="-1417" y="18188"/>
                      <a:pt x="141" y="36750"/>
                    </a:cubicBezTo>
                    <a:lnTo>
                      <a:pt x="28669" y="43104"/>
                    </a:lnTo>
                    <a:cubicBezTo>
                      <a:pt x="24869" y="38432"/>
                      <a:pt x="21817" y="32702"/>
                      <a:pt x="19824" y="25601"/>
                    </a:cubicBezTo>
                    <a:cubicBezTo>
                      <a:pt x="17145" y="16071"/>
                      <a:pt x="19325" y="8098"/>
                      <a:pt x="24122" y="2305"/>
                    </a:cubicBezTo>
                    <a:close/>
                  </a:path>
                </a:pathLst>
              </a:custGeom>
              <a:solidFill>
                <a:srgbClr val="000000"/>
              </a:solidFill>
              <a:ln w="62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99" name="Forma Livre: Forma 398">
                <a:extLst>
                  <a:ext uri="{FF2B5EF4-FFF2-40B4-BE49-F238E27FC236}">
                    <a16:creationId xmlns:a16="http://schemas.microsoft.com/office/drawing/2014/main" id="{98FF8553-60FB-5ADC-4D68-27872657A1F6}"/>
                  </a:ext>
                </a:extLst>
              </p:cNvPr>
              <p:cNvSpPr/>
              <p:nvPr/>
            </p:nvSpPr>
            <p:spPr>
              <a:xfrm>
                <a:off x="5320524" y="860520"/>
                <a:ext cx="103378" cy="42854"/>
              </a:xfrm>
              <a:custGeom>
                <a:avLst/>
                <a:gdLst>
                  <a:gd name="connsiteX0" fmla="*/ 89177 w 103378"/>
                  <a:gd name="connsiteY0" fmla="*/ 13018 h 42854"/>
                  <a:gd name="connsiteX1" fmla="*/ 66753 w 103378"/>
                  <a:gd name="connsiteY1" fmla="*/ 12582 h 42854"/>
                  <a:gd name="connsiteX2" fmla="*/ 35733 w 103378"/>
                  <a:gd name="connsiteY2" fmla="*/ 0 h 42854"/>
                  <a:gd name="connsiteX3" fmla="*/ 2284 w 103378"/>
                  <a:gd name="connsiteY3" fmla="*/ 4672 h 42854"/>
                  <a:gd name="connsiteX4" fmla="*/ 3468 w 103378"/>
                  <a:gd name="connsiteY4" fmla="*/ 42855 h 42854"/>
                  <a:gd name="connsiteX5" fmla="*/ 60026 w 103378"/>
                  <a:gd name="connsiteY5" fmla="*/ 37934 h 42854"/>
                  <a:gd name="connsiteX6" fmla="*/ 103379 w 103378"/>
                  <a:gd name="connsiteY6" fmla="*/ 23296 h 42854"/>
                  <a:gd name="connsiteX7" fmla="*/ 89052 w 103378"/>
                  <a:gd name="connsiteY7" fmla="*/ 13018 h 42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3378" h="42854">
                    <a:moveTo>
                      <a:pt x="89177" y="13018"/>
                    </a:moveTo>
                    <a:cubicBezTo>
                      <a:pt x="89177" y="13018"/>
                      <a:pt x="68248" y="13392"/>
                      <a:pt x="66753" y="12582"/>
                    </a:cubicBezTo>
                    <a:lnTo>
                      <a:pt x="35733" y="0"/>
                    </a:lnTo>
                    <a:lnTo>
                      <a:pt x="2284" y="4672"/>
                    </a:lnTo>
                    <a:cubicBezTo>
                      <a:pt x="2284" y="4672"/>
                      <a:pt x="-3571" y="25601"/>
                      <a:pt x="3468" y="42855"/>
                    </a:cubicBezTo>
                    <a:lnTo>
                      <a:pt x="60026" y="37934"/>
                    </a:lnTo>
                    <a:lnTo>
                      <a:pt x="103379" y="23296"/>
                    </a:lnTo>
                    <a:cubicBezTo>
                      <a:pt x="103379" y="23296"/>
                      <a:pt x="102195" y="10776"/>
                      <a:pt x="89052" y="13018"/>
                    </a:cubicBezTo>
                    <a:close/>
                  </a:path>
                </a:pathLst>
              </a:custGeom>
              <a:solidFill>
                <a:srgbClr val="47403D"/>
              </a:solidFill>
              <a:ln w="62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00" name="Forma Livre: Forma 399">
                <a:extLst>
                  <a:ext uri="{FF2B5EF4-FFF2-40B4-BE49-F238E27FC236}">
                    <a16:creationId xmlns:a16="http://schemas.microsoft.com/office/drawing/2014/main" id="{E99E5EDA-1F76-8681-6C04-1211B520469E}"/>
                  </a:ext>
                </a:extLst>
              </p:cNvPr>
              <p:cNvSpPr/>
              <p:nvPr/>
            </p:nvSpPr>
            <p:spPr>
              <a:xfrm>
                <a:off x="5320524" y="863572"/>
                <a:ext cx="36106" cy="39740"/>
              </a:xfrm>
              <a:custGeom>
                <a:avLst/>
                <a:gdLst>
                  <a:gd name="connsiteX0" fmla="*/ 16673 w 36106"/>
                  <a:gd name="connsiteY0" fmla="*/ 11399 h 39740"/>
                  <a:gd name="connsiteX1" fmla="*/ 13558 w 36106"/>
                  <a:gd name="connsiteY1" fmla="*/ 0 h 39740"/>
                  <a:gd name="connsiteX2" fmla="*/ 2284 w 36106"/>
                  <a:gd name="connsiteY2" fmla="*/ 1557 h 39740"/>
                  <a:gd name="connsiteX3" fmla="*/ 3468 w 36106"/>
                  <a:gd name="connsiteY3" fmla="*/ 39740 h 39740"/>
                  <a:gd name="connsiteX4" fmla="*/ 36107 w 36106"/>
                  <a:gd name="connsiteY4" fmla="*/ 36875 h 39740"/>
                  <a:gd name="connsiteX5" fmla="*/ 16673 w 36106"/>
                  <a:gd name="connsiteY5" fmla="*/ 11337 h 39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106" h="39740">
                    <a:moveTo>
                      <a:pt x="16673" y="11399"/>
                    </a:moveTo>
                    <a:cubicBezTo>
                      <a:pt x="14929" y="7724"/>
                      <a:pt x="13932" y="3862"/>
                      <a:pt x="13558" y="0"/>
                    </a:cubicBezTo>
                    <a:lnTo>
                      <a:pt x="2284" y="1557"/>
                    </a:lnTo>
                    <a:cubicBezTo>
                      <a:pt x="2284" y="1557"/>
                      <a:pt x="-3571" y="22486"/>
                      <a:pt x="3468" y="39740"/>
                    </a:cubicBezTo>
                    <a:lnTo>
                      <a:pt x="36107" y="36875"/>
                    </a:lnTo>
                    <a:cubicBezTo>
                      <a:pt x="27885" y="29899"/>
                      <a:pt x="21220" y="21054"/>
                      <a:pt x="16673" y="11337"/>
                    </a:cubicBezTo>
                    <a:close/>
                  </a:path>
                </a:pathLst>
              </a:custGeom>
              <a:solidFill>
                <a:srgbClr val="000000"/>
              </a:solidFill>
              <a:ln w="62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01" name="Forma Livre: Forma 400">
                <a:extLst>
                  <a:ext uri="{FF2B5EF4-FFF2-40B4-BE49-F238E27FC236}">
                    <a16:creationId xmlns:a16="http://schemas.microsoft.com/office/drawing/2014/main" id="{F8993458-B9A2-1EF7-C247-8C1E86810C54}"/>
                  </a:ext>
                </a:extLst>
              </p:cNvPr>
              <p:cNvSpPr/>
              <p:nvPr/>
            </p:nvSpPr>
            <p:spPr>
              <a:xfrm rot="-5221800">
                <a:off x="5128520" y="429749"/>
                <a:ext cx="4858" cy="25476"/>
              </a:xfrm>
              <a:custGeom>
                <a:avLst/>
                <a:gdLst>
                  <a:gd name="connsiteX0" fmla="*/ 0 w 4858"/>
                  <a:gd name="connsiteY0" fmla="*/ 0 h 25476"/>
                  <a:gd name="connsiteX1" fmla="*/ 4858 w 4858"/>
                  <a:gd name="connsiteY1" fmla="*/ 0 h 25476"/>
                  <a:gd name="connsiteX2" fmla="*/ 4858 w 4858"/>
                  <a:gd name="connsiteY2" fmla="*/ 25476 h 25476"/>
                  <a:gd name="connsiteX3" fmla="*/ 0 w 4858"/>
                  <a:gd name="connsiteY3" fmla="*/ 25476 h 25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58" h="25476">
                    <a:moveTo>
                      <a:pt x="0" y="0"/>
                    </a:moveTo>
                    <a:lnTo>
                      <a:pt x="4858" y="0"/>
                    </a:lnTo>
                    <a:lnTo>
                      <a:pt x="4858" y="25476"/>
                    </a:lnTo>
                    <a:lnTo>
                      <a:pt x="0" y="25476"/>
                    </a:lnTo>
                    <a:close/>
                  </a:path>
                </a:pathLst>
              </a:custGeom>
              <a:solidFill>
                <a:srgbClr val="FFFFFF"/>
              </a:solidFill>
              <a:ln w="62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02" name="Forma Livre: Forma 401">
                <a:extLst>
                  <a:ext uri="{FF2B5EF4-FFF2-40B4-BE49-F238E27FC236}">
                    <a16:creationId xmlns:a16="http://schemas.microsoft.com/office/drawing/2014/main" id="{0688A50A-8FC0-FC4B-69F3-0C085C3B9F17}"/>
                  </a:ext>
                </a:extLst>
              </p:cNvPr>
              <p:cNvSpPr/>
              <p:nvPr/>
            </p:nvSpPr>
            <p:spPr>
              <a:xfrm>
                <a:off x="5385159" y="424685"/>
                <a:ext cx="25600" cy="16568"/>
              </a:xfrm>
              <a:custGeom>
                <a:avLst/>
                <a:gdLst>
                  <a:gd name="connsiteX0" fmla="*/ 0 w 25600"/>
                  <a:gd name="connsiteY0" fmla="*/ 12271 h 16568"/>
                  <a:gd name="connsiteX1" fmla="*/ 2180 w 25600"/>
                  <a:gd name="connsiteY1" fmla="*/ 16569 h 16568"/>
                  <a:gd name="connsiteX2" fmla="*/ 25601 w 25600"/>
                  <a:gd name="connsiteY2" fmla="*/ 4298 h 16568"/>
                  <a:gd name="connsiteX3" fmla="*/ 23358 w 25600"/>
                  <a:gd name="connsiteY3" fmla="*/ 0 h 16568"/>
                  <a:gd name="connsiteX4" fmla="*/ 0 w 25600"/>
                  <a:gd name="connsiteY4" fmla="*/ 12271 h 16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600" h="16568">
                    <a:moveTo>
                      <a:pt x="0" y="12271"/>
                    </a:moveTo>
                    <a:lnTo>
                      <a:pt x="2180" y="16569"/>
                    </a:lnTo>
                    <a:lnTo>
                      <a:pt x="25601" y="4298"/>
                    </a:lnTo>
                    <a:lnTo>
                      <a:pt x="23358" y="0"/>
                    </a:lnTo>
                    <a:lnTo>
                      <a:pt x="0" y="12271"/>
                    </a:lnTo>
                    <a:close/>
                  </a:path>
                </a:pathLst>
              </a:custGeom>
              <a:solidFill>
                <a:srgbClr val="FFFFFF"/>
              </a:solidFill>
              <a:ln w="62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03" name="Forma Livre: Forma 402">
                <a:extLst>
                  <a:ext uri="{FF2B5EF4-FFF2-40B4-BE49-F238E27FC236}">
                    <a16:creationId xmlns:a16="http://schemas.microsoft.com/office/drawing/2014/main" id="{81DF0B73-4022-5F37-E336-A4B285DF5A09}"/>
                  </a:ext>
                </a:extLst>
              </p:cNvPr>
              <p:cNvSpPr/>
              <p:nvPr/>
            </p:nvSpPr>
            <p:spPr>
              <a:xfrm>
                <a:off x="5325300" y="258187"/>
                <a:ext cx="64406" cy="179454"/>
              </a:xfrm>
              <a:custGeom>
                <a:avLst/>
                <a:gdLst>
                  <a:gd name="connsiteX0" fmla="*/ 0 w 64406"/>
                  <a:gd name="connsiteY0" fmla="*/ 0 h 179454"/>
                  <a:gd name="connsiteX1" fmla="*/ 3488 w 64406"/>
                  <a:gd name="connsiteY1" fmla="*/ 32515 h 179454"/>
                  <a:gd name="connsiteX2" fmla="*/ 14202 w 64406"/>
                  <a:gd name="connsiteY2" fmla="*/ 85398 h 179454"/>
                  <a:gd name="connsiteX3" fmla="*/ 58676 w 64406"/>
                  <a:gd name="connsiteY3" fmla="*/ 179454 h 179454"/>
                  <a:gd name="connsiteX4" fmla="*/ 64406 w 64406"/>
                  <a:gd name="connsiteY4" fmla="*/ 176153 h 179454"/>
                  <a:gd name="connsiteX5" fmla="*/ 19558 w 64406"/>
                  <a:gd name="connsiteY5" fmla="*/ 82969 h 179454"/>
                  <a:gd name="connsiteX6" fmla="*/ 0 w 64406"/>
                  <a:gd name="connsiteY6" fmla="*/ 0 h 179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4406" h="179454">
                    <a:moveTo>
                      <a:pt x="0" y="0"/>
                    </a:moveTo>
                    <a:lnTo>
                      <a:pt x="3488" y="32515"/>
                    </a:lnTo>
                    <a:lnTo>
                      <a:pt x="14202" y="85398"/>
                    </a:lnTo>
                    <a:lnTo>
                      <a:pt x="58676" y="179454"/>
                    </a:lnTo>
                    <a:lnTo>
                      <a:pt x="64406" y="176153"/>
                    </a:lnTo>
                    <a:lnTo>
                      <a:pt x="19558" y="8296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62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04" name="Forma Livre: Forma 403">
                <a:extLst>
                  <a:ext uri="{FF2B5EF4-FFF2-40B4-BE49-F238E27FC236}">
                    <a16:creationId xmlns:a16="http://schemas.microsoft.com/office/drawing/2014/main" id="{4A672AF4-9AE4-ECE7-A80A-9DAE7BD1056D}"/>
                  </a:ext>
                </a:extLst>
              </p:cNvPr>
              <p:cNvSpPr/>
              <p:nvPr/>
            </p:nvSpPr>
            <p:spPr>
              <a:xfrm>
                <a:off x="5214675" y="57181"/>
                <a:ext cx="84276" cy="86768"/>
              </a:xfrm>
              <a:custGeom>
                <a:avLst/>
                <a:gdLst>
                  <a:gd name="connsiteX0" fmla="*/ 374 w 84276"/>
                  <a:gd name="connsiteY0" fmla="*/ 39553 h 86768"/>
                  <a:gd name="connsiteX1" fmla="*/ 44972 w 84276"/>
                  <a:gd name="connsiteY1" fmla="*/ 86768 h 86768"/>
                  <a:gd name="connsiteX2" fmla="*/ 84277 w 84276"/>
                  <a:gd name="connsiteY2" fmla="*/ 47464 h 86768"/>
                  <a:gd name="connsiteX3" fmla="*/ 84277 w 84276"/>
                  <a:gd name="connsiteY3" fmla="*/ 0 h 86768"/>
                  <a:gd name="connsiteX4" fmla="*/ 0 w 84276"/>
                  <a:gd name="connsiteY4" fmla="*/ 0 h 86768"/>
                  <a:gd name="connsiteX5" fmla="*/ 436 w 84276"/>
                  <a:gd name="connsiteY5" fmla="*/ 39553 h 86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276" h="86768">
                    <a:moveTo>
                      <a:pt x="374" y="39553"/>
                    </a:moveTo>
                    <a:cubicBezTo>
                      <a:pt x="374" y="61230"/>
                      <a:pt x="23234" y="86768"/>
                      <a:pt x="44972" y="86768"/>
                    </a:cubicBezTo>
                    <a:cubicBezTo>
                      <a:pt x="66711" y="86768"/>
                      <a:pt x="84277" y="69203"/>
                      <a:pt x="84277" y="47464"/>
                    </a:cubicBezTo>
                    <a:lnTo>
                      <a:pt x="84277" y="0"/>
                    </a:lnTo>
                    <a:lnTo>
                      <a:pt x="0" y="0"/>
                    </a:lnTo>
                    <a:lnTo>
                      <a:pt x="436" y="39553"/>
                    </a:lnTo>
                    <a:close/>
                  </a:path>
                </a:pathLst>
              </a:custGeom>
              <a:solidFill>
                <a:srgbClr val="EAB99F"/>
              </a:solidFill>
              <a:ln w="62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05" name="Forma Livre: Forma 404">
                <a:extLst>
                  <a:ext uri="{FF2B5EF4-FFF2-40B4-BE49-F238E27FC236}">
                    <a16:creationId xmlns:a16="http://schemas.microsoft.com/office/drawing/2014/main" id="{1F50A65C-8B32-8068-35A5-8406A02176CA}"/>
                  </a:ext>
                </a:extLst>
              </p:cNvPr>
              <p:cNvSpPr/>
              <p:nvPr/>
            </p:nvSpPr>
            <p:spPr>
              <a:xfrm>
                <a:off x="5231493" y="111746"/>
                <a:ext cx="46840" cy="70448"/>
              </a:xfrm>
              <a:custGeom>
                <a:avLst/>
                <a:gdLst>
                  <a:gd name="connsiteX0" fmla="*/ 0 w 46840"/>
                  <a:gd name="connsiteY0" fmla="*/ 44537 h 70448"/>
                  <a:gd name="connsiteX1" fmla="*/ 25912 w 46840"/>
                  <a:gd name="connsiteY1" fmla="*/ 70449 h 70448"/>
                  <a:gd name="connsiteX2" fmla="*/ 46841 w 46840"/>
                  <a:gd name="connsiteY2" fmla="*/ 49520 h 70448"/>
                  <a:gd name="connsiteX3" fmla="*/ 46841 w 46840"/>
                  <a:gd name="connsiteY3" fmla="*/ 0 h 70448"/>
                  <a:gd name="connsiteX4" fmla="*/ 62 w 46840"/>
                  <a:gd name="connsiteY4" fmla="*/ 0 h 70448"/>
                  <a:gd name="connsiteX5" fmla="*/ 62 w 46840"/>
                  <a:gd name="connsiteY5" fmla="*/ 44537 h 70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6840" h="70448">
                    <a:moveTo>
                      <a:pt x="0" y="44537"/>
                    </a:moveTo>
                    <a:cubicBezTo>
                      <a:pt x="0" y="58863"/>
                      <a:pt x="11586" y="70449"/>
                      <a:pt x="25912" y="70449"/>
                    </a:cubicBezTo>
                    <a:cubicBezTo>
                      <a:pt x="37435" y="70449"/>
                      <a:pt x="46841" y="61105"/>
                      <a:pt x="46841" y="49520"/>
                    </a:cubicBezTo>
                    <a:lnTo>
                      <a:pt x="46841" y="0"/>
                    </a:lnTo>
                    <a:lnTo>
                      <a:pt x="62" y="0"/>
                    </a:lnTo>
                    <a:lnTo>
                      <a:pt x="62" y="44537"/>
                    </a:lnTo>
                    <a:close/>
                  </a:path>
                </a:pathLst>
              </a:custGeom>
              <a:solidFill>
                <a:srgbClr val="EAB99F"/>
              </a:solidFill>
              <a:ln w="62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06" name="Forma Livre: Forma 405">
                <a:extLst>
                  <a:ext uri="{FF2B5EF4-FFF2-40B4-BE49-F238E27FC236}">
                    <a16:creationId xmlns:a16="http://schemas.microsoft.com/office/drawing/2014/main" id="{195689C0-D27F-C2C3-E748-1CBB2E2E69F3}"/>
                  </a:ext>
                </a:extLst>
              </p:cNvPr>
              <p:cNvSpPr/>
              <p:nvPr/>
            </p:nvSpPr>
            <p:spPr>
              <a:xfrm>
                <a:off x="5211249" y="26159"/>
                <a:ext cx="97419" cy="104709"/>
              </a:xfrm>
              <a:custGeom>
                <a:avLst/>
                <a:gdLst>
                  <a:gd name="connsiteX0" fmla="*/ 0 w 97419"/>
                  <a:gd name="connsiteY0" fmla="*/ 30461 h 104709"/>
                  <a:gd name="connsiteX1" fmla="*/ 0 w 97419"/>
                  <a:gd name="connsiteY1" fmla="*/ 61170 h 104709"/>
                  <a:gd name="connsiteX2" fmla="*/ 20119 w 97419"/>
                  <a:gd name="connsiteY2" fmla="*/ 104710 h 104709"/>
                  <a:gd name="connsiteX3" fmla="*/ 16694 w 97419"/>
                  <a:gd name="connsiteY3" fmla="*/ 78922 h 104709"/>
                  <a:gd name="connsiteX4" fmla="*/ 6042 w 97419"/>
                  <a:gd name="connsiteY4" fmla="*/ 58616 h 104709"/>
                  <a:gd name="connsiteX5" fmla="*/ 11710 w 97419"/>
                  <a:gd name="connsiteY5" fmla="*/ 50456 h 104709"/>
                  <a:gd name="connsiteX6" fmla="*/ 17566 w 97419"/>
                  <a:gd name="connsiteY6" fmla="*/ 55501 h 104709"/>
                  <a:gd name="connsiteX7" fmla="*/ 23857 w 97419"/>
                  <a:gd name="connsiteY7" fmla="*/ 55501 h 104709"/>
                  <a:gd name="connsiteX8" fmla="*/ 23857 w 97419"/>
                  <a:gd name="connsiteY8" fmla="*/ 43355 h 104709"/>
                  <a:gd name="connsiteX9" fmla="*/ 24044 w 97419"/>
                  <a:gd name="connsiteY9" fmla="*/ 43355 h 104709"/>
                  <a:gd name="connsiteX10" fmla="*/ 36501 w 97419"/>
                  <a:gd name="connsiteY10" fmla="*/ 30897 h 104709"/>
                  <a:gd name="connsiteX11" fmla="*/ 87641 w 97419"/>
                  <a:gd name="connsiteY11" fmla="*/ 30897 h 104709"/>
                  <a:gd name="connsiteX12" fmla="*/ 97420 w 97419"/>
                  <a:gd name="connsiteY12" fmla="*/ 251 h 104709"/>
                  <a:gd name="connsiteX13" fmla="*/ 37249 w 97419"/>
                  <a:gd name="connsiteY13" fmla="*/ 251 h 104709"/>
                  <a:gd name="connsiteX14" fmla="*/ 62 w 97419"/>
                  <a:gd name="connsiteY14" fmla="*/ 30337 h 104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7419" h="104709">
                    <a:moveTo>
                      <a:pt x="0" y="30461"/>
                    </a:moveTo>
                    <a:lnTo>
                      <a:pt x="0" y="61170"/>
                    </a:lnTo>
                    <a:cubicBezTo>
                      <a:pt x="0" y="61170"/>
                      <a:pt x="1308" y="94868"/>
                      <a:pt x="20119" y="104710"/>
                    </a:cubicBezTo>
                    <a:lnTo>
                      <a:pt x="16694" y="78922"/>
                    </a:lnTo>
                    <a:cubicBezTo>
                      <a:pt x="16694" y="78922"/>
                      <a:pt x="6042" y="80355"/>
                      <a:pt x="6042" y="58616"/>
                    </a:cubicBezTo>
                    <a:cubicBezTo>
                      <a:pt x="6042" y="50643"/>
                      <a:pt x="9219" y="50456"/>
                      <a:pt x="11710" y="50456"/>
                    </a:cubicBezTo>
                    <a:cubicBezTo>
                      <a:pt x="15074" y="50456"/>
                      <a:pt x="17566" y="55501"/>
                      <a:pt x="17566" y="55501"/>
                    </a:cubicBezTo>
                    <a:lnTo>
                      <a:pt x="23857" y="55501"/>
                    </a:lnTo>
                    <a:lnTo>
                      <a:pt x="23857" y="43355"/>
                    </a:lnTo>
                    <a:lnTo>
                      <a:pt x="24044" y="43355"/>
                    </a:lnTo>
                    <a:cubicBezTo>
                      <a:pt x="24044" y="43355"/>
                      <a:pt x="23608" y="30897"/>
                      <a:pt x="36501" y="30897"/>
                    </a:cubicBezTo>
                    <a:lnTo>
                      <a:pt x="87641" y="30897"/>
                    </a:lnTo>
                    <a:cubicBezTo>
                      <a:pt x="87641" y="30897"/>
                      <a:pt x="97420" y="30399"/>
                      <a:pt x="97420" y="251"/>
                    </a:cubicBezTo>
                    <a:lnTo>
                      <a:pt x="37249" y="251"/>
                    </a:lnTo>
                    <a:cubicBezTo>
                      <a:pt x="37249" y="251"/>
                      <a:pt x="62" y="-4794"/>
                      <a:pt x="62" y="30337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w="62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07" name="Forma Livre: Forma 406">
                <a:extLst>
                  <a:ext uri="{FF2B5EF4-FFF2-40B4-BE49-F238E27FC236}">
                    <a16:creationId xmlns:a16="http://schemas.microsoft.com/office/drawing/2014/main" id="{670A7BC7-4897-8302-810E-1AD68B11A018}"/>
                  </a:ext>
                </a:extLst>
              </p:cNvPr>
              <p:cNvSpPr/>
              <p:nvPr/>
            </p:nvSpPr>
            <p:spPr>
              <a:xfrm>
                <a:off x="5270610" y="72192"/>
                <a:ext cx="13765" cy="32554"/>
              </a:xfrm>
              <a:custGeom>
                <a:avLst/>
                <a:gdLst>
                  <a:gd name="connsiteX0" fmla="*/ 10464 w 13765"/>
                  <a:gd name="connsiteY0" fmla="*/ 27594 h 32554"/>
                  <a:gd name="connsiteX1" fmla="*/ 0 w 13765"/>
                  <a:gd name="connsiteY1" fmla="*/ 27594 h 32554"/>
                  <a:gd name="connsiteX2" fmla="*/ 13766 w 13765"/>
                  <a:gd name="connsiteY2" fmla="*/ 28715 h 32554"/>
                  <a:gd name="connsiteX3" fmla="*/ 9593 w 13765"/>
                  <a:gd name="connsiteY3" fmla="*/ 0 h 32554"/>
                  <a:gd name="connsiteX4" fmla="*/ 10402 w 13765"/>
                  <a:gd name="connsiteY4" fmla="*/ 27594 h 32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765" h="32554">
                    <a:moveTo>
                      <a:pt x="10464" y="27594"/>
                    </a:moveTo>
                    <a:lnTo>
                      <a:pt x="0" y="27594"/>
                    </a:lnTo>
                    <a:cubicBezTo>
                      <a:pt x="7101" y="38058"/>
                      <a:pt x="13766" y="28715"/>
                      <a:pt x="13766" y="28715"/>
                    </a:cubicBezTo>
                    <a:lnTo>
                      <a:pt x="9593" y="0"/>
                    </a:lnTo>
                    <a:lnTo>
                      <a:pt x="10402" y="27594"/>
                    </a:lnTo>
                    <a:close/>
                  </a:path>
                </a:pathLst>
              </a:custGeom>
              <a:solidFill>
                <a:srgbClr val="000000"/>
              </a:solidFill>
              <a:ln w="62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grpSp>
            <p:nvGrpSpPr>
              <p:cNvPr id="408" name="Gráfico 4">
                <a:extLst>
                  <a:ext uri="{FF2B5EF4-FFF2-40B4-BE49-F238E27FC236}">
                    <a16:creationId xmlns:a16="http://schemas.microsoft.com/office/drawing/2014/main" id="{1E4089B0-E064-33C7-561D-B49F6CA4AD0D}"/>
                  </a:ext>
                </a:extLst>
              </p:cNvPr>
              <p:cNvGrpSpPr/>
              <p:nvPr/>
            </p:nvGrpSpPr>
            <p:grpSpPr>
              <a:xfrm>
                <a:off x="5220343" y="144447"/>
                <a:ext cx="69638" cy="55187"/>
                <a:chOff x="5220343" y="144447"/>
                <a:chExt cx="69638" cy="55187"/>
              </a:xfrm>
              <a:solidFill>
                <a:srgbClr val="FFFFFF"/>
              </a:solidFill>
            </p:grpSpPr>
            <p:sp>
              <p:nvSpPr>
                <p:cNvPr id="412" name="Forma Livre: Forma 411">
                  <a:extLst>
                    <a:ext uri="{FF2B5EF4-FFF2-40B4-BE49-F238E27FC236}">
                      <a16:creationId xmlns:a16="http://schemas.microsoft.com/office/drawing/2014/main" id="{1DE85042-D76F-CADA-A2BD-F92EC16529E6}"/>
                    </a:ext>
                  </a:extLst>
                </p:cNvPr>
                <p:cNvSpPr/>
                <p:nvPr/>
              </p:nvSpPr>
              <p:spPr>
                <a:xfrm>
                  <a:off x="5220343" y="144447"/>
                  <a:ext cx="40923" cy="55187"/>
                </a:xfrm>
                <a:custGeom>
                  <a:avLst/>
                  <a:gdLst>
                    <a:gd name="connsiteX0" fmla="*/ 0 w 40923"/>
                    <a:gd name="connsiteY0" fmla="*/ 12894 h 55187"/>
                    <a:gd name="connsiteX1" fmla="*/ 23732 w 40923"/>
                    <a:gd name="connsiteY1" fmla="*/ 55188 h 55187"/>
                    <a:gd name="connsiteX2" fmla="*/ 40924 w 40923"/>
                    <a:gd name="connsiteY2" fmla="*/ 37249 h 55187"/>
                    <a:gd name="connsiteX3" fmla="*/ 10651 w 40923"/>
                    <a:gd name="connsiteY3" fmla="*/ 0 h 55187"/>
                    <a:gd name="connsiteX4" fmla="*/ 0 w 40923"/>
                    <a:gd name="connsiteY4" fmla="*/ 12894 h 551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923" h="55187">
                      <a:moveTo>
                        <a:pt x="0" y="12894"/>
                      </a:moveTo>
                      <a:lnTo>
                        <a:pt x="23732" y="55188"/>
                      </a:lnTo>
                      <a:lnTo>
                        <a:pt x="40924" y="37249"/>
                      </a:lnTo>
                      <a:lnTo>
                        <a:pt x="10651" y="0"/>
                      </a:lnTo>
                      <a:lnTo>
                        <a:pt x="0" y="1289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62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413" name="Forma Livre: Forma 412">
                  <a:extLst>
                    <a:ext uri="{FF2B5EF4-FFF2-40B4-BE49-F238E27FC236}">
                      <a16:creationId xmlns:a16="http://schemas.microsoft.com/office/drawing/2014/main" id="{0F601CA2-01B0-4250-63A4-49B1289ABFAB}"/>
                    </a:ext>
                  </a:extLst>
                </p:cNvPr>
                <p:cNvSpPr/>
                <p:nvPr/>
              </p:nvSpPr>
              <p:spPr>
                <a:xfrm>
                  <a:off x="5261267" y="145942"/>
                  <a:ext cx="28715" cy="52758"/>
                </a:xfrm>
                <a:custGeom>
                  <a:avLst/>
                  <a:gdLst>
                    <a:gd name="connsiteX0" fmla="*/ 0 w 28715"/>
                    <a:gd name="connsiteY0" fmla="*/ 35754 h 52758"/>
                    <a:gd name="connsiteX1" fmla="*/ 18251 w 28715"/>
                    <a:gd name="connsiteY1" fmla="*/ 52759 h 52758"/>
                    <a:gd name="connsiteX2" fmla="*/ 28715 w 28715"/>
                    <a:gd name="connsiteY2" fmla="*/ 13579 h 52758"/>
                    <a:gd name="connsiteX3" fmla="*/ 18687 w 28715"/>
                    <a:gd name="connsiteY3" fmla="*/ 0 h 52758"/>
                    <a:gd name="connsiteX4" fmla="*/ 0 w 28715"/>
                    <a:gd name="connsiteY4" fmla="*/ 35754 h 527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715" h="52758">
                      <a:moveTo>
                        <a:pt x="0" y="35754"/>
                      </a:moveTo>
                      <a:lnTo>
                        <a:pt x="18251" y="52759"/>
                      </a:lnTo>
                      <a:lnTo>
                        <a:pt x="28715" y="13579"/>
                      </a:lnTo>
                      <a:lnTo>
                        <a:pt x="18687" y="0"/>
                      </a:lnTo>
                      <a:lnTo>
                        <a:pt x="0" y="3575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62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  <p:sp>
            <p:nvSpPr>
              <p:cNvPr id="409" name="Forma Livre: Forma 408">
                <a:extLst>
                  <a:ext uri="{FF2B5EF4-FFF2-40B4-BE49-F238E27FC236}">
                    <a16:creationId xmlns:a16="http://schemas.microsoft.com/office/drawing/2014/main" id="{7D5AAF7C-25DC-D4D5-A945-A0CE96C7448A}"/>
                  </a:ext>
                </a:extLst>
              </p:cNvPr>
              <p:cNvSpPr/>
              <p:nvPr/>
            </p:nvSpPr>
            <p:spPr>
              <a:xfrm>
                <a:off x="5243701" y="136599"/>
                <a:ext cx="34508" cy="9963"/>
              </a:xfrm>
              <a:custGeom>
                <a:avLst/>
                <a:gdLst>
                  <a:gd name="connsiteX0" fmla="*/ 0 w 34508"/>
                  <a:gd name="connsiteY0" fmla="*/ 0 h 9963"/>
                  <a:gd name="connsiteX1" fmla="*/ 34508 w 34508"/>
                  <a:gd name="connsiteY1" fmla="*/ 6976 h 9963"/>
                  <a:gd name="connsiteX2" fmla="*/ 34508 w 34508"/>
                  <a:gd name="connsiteY2" fmla="*/ 2492 h 9963"/>
                  <a:gd name="connsiteX3" fmla="*/ 0 w 34508"/>
                  <a:gd name="connsiteY3" fmla="*/ 0 h 9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508" h="9963">
                    <a:moveTo>
                      <a:pt x="0" y="0"/>
                    </a:moveTo>
                    <a:cubicBezTo>
                      <a:pt x="16444" y="17129"/>
                      <a:pt x="34508" y="6976"/>
                      <a:pt x="34508" y="6976"/>
                    </a:cubicBezTo>
                    <a:lnTo>
                      <a:pt x="34508" y="2492"/>
                    </a:lnTo>
                    <a:cubicBezTo>
                      <a:pt x="19060" y="11399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62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10" name="Forma Livre: Forma 409">
                <a:extLst>
                  <a:ext uri="{FF2B5EF4-FFF2-40B4-BE49-F238E27FC236}">
                    <a16:creationId xmlns:a16="http://schemas.microsoft.com/office/drawing/2014/main" id="{715AB998-E502-5D1B-F42A-D4A36C0A1ADF}"/>
                  </a:ext>
                </a:extLst>
              </p:cNvPr>
              <p:cNvSpPr/>
              <p:nvPr/>
            </p:nvSpPr>
            <p:spPr>
              <a:xfrm>
                <a:off x="5179170" y="423626"/>
                <a:ext cx="156033" cy="16942"/>
              </a:xfrm>
              <a:custGeom>
                <a:avLst/>
                <a:gdLst>
                  <a:gd name="connsiteX0" fmla="*/ 0 w 156033"/>
                  <a:gd name="connsiteY0" fmla="*/ 0 h 16942"/>
                  <a:gd name="connsiteX1" fmla="*/ 156033 w 156033"/>
                  <a:gd name="connsiteY1" fmla="*/ 0 h 16942"/>
                  <a:gd name="connsiteX2" fmla="*/ 156033 w 156033"/>
                  <a:gd name="connsiteY2" fmla="*/ 16943 h 16942"/>
                  <a:gd name="connsiteX3" fmla="*/ 0 w 156033"/>
                  <a:gd name="connsiteY3" fmla="*/ 16943 h 16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6033" h="16942">
                    <a:moveTo>
                      <a:pt x="0" y="0"/>
                    </a:moveTo>
                    <a:lnTo>
                      <a:pt x="156033" y="0"/>
                    </a:lnTo>
                    <a:lnTo>
                      <a:pt x="156033" y="16943"/>
                    </a:lnTo>
                    <a:lnTo>
                      <a:pt x="0" y="16943"/>
                    </a:lnTo>
                    <a:close/>
                  </a:path>
                </a:pathLst>
              </a:custGeom>
              <a:solidFill>
                <a:srgbClr val="47403D"/>
              </a:solidFill>
              <a:ln w="62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11" name="Forma Livre: Forma 410">
                <a:extLst>
                  <a:ext uri="{FF2B5EF4-FFF2-40B4-BE49-F238E27FC236}">
                    <a16:creationId xmlns:a16="http://schemas.microsoft.com/office/drawing/2014/main" id="{E7F670D0-D92B-9AAF-1EBE-B6FFEF37DB05}"/>
                  </a:ext>
                </a:extLst>
              </p:cNvPr>
              <p:cNvSpPr/>
              <p:nvPr/>
            </p:nvSpPr>
            <p:spPr>
              <a:xfrm>
                <a:off x="5253107" y="422006"/>
                <a:ext cx="28403" cy="20057"/>
              </a:xfrm>
              <a:custGeom>
                <a:avLst/>
                <a:gdLst>
                  <a:gd name="connsiteX0" fmla="*/ 18375 w 28403"/>
                  <a:gd name="connsiteY0" fmla="*/ 0 h 20057"/>
                  <a:gd name="connsiteX1" fmla="*/ 10028 w 28403"/>
                  <a:gd name="connsiteY1" fmla="*/ 0 h 20057"/>
                  <a:gd name="connsiteX2" fmla="*/ 0 w 28403"/>
                  <a:gd name="connsiteY2" fmla="*/ 10029 h 20057"/>
                  <a:gd name="connsiteX3" fmla="*/ 10028 w 28403"/>
                  <a:gd name="connsiteY3" fmla="*/ 20057 h 20057"/>
                  <a:gd name="connsiteX4" fmla="*/ 18375 w 28403"/>
                  <a:gd name="connsiteY4" fmla="*/ 20057 h 20057"/>
                  <a:gd name="connsiteX5" fmla="*/ 28404 w 28403"/>
                  <a:gd name="connsiteY5" fmla="*/ 10029 h 20057"/>
                  <a:gd name="connsiteX6" fmla="*/ 18375 w 28403"/>
                  <a:gd name="connsiteY6" fmla="*/ 0 h 20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403" h="20057">
                    <a:moveTo>
                      <a:pt x="18375" y="0"/>
                    </a:moveTo>
                    <a:lnTo>
                      <a:pt x="10028" y="0"/>
                    </a:lnTo>
                    <a:cubicBezTo>
                      <a:pt x="4485" y="0"/>
                      <a:pt x="0" y="4485"/>
                      <a:pt x="0" y="10029"/>
                    </a:cubicBezTo>
                    <a:cubicBezTo>
                      <a:pt x="0" y="15572"/>
                      <a:pt x="4485" y="20057"/>
                      <a:pt x="10028" y="20057"/>
                    </a:cubicBezTo>
                    <a:lnTo>
                      <a:pt x="18375" y="20057"/>
                    </a:lnTo>
                    <a:cubicBezTo>
                      <a:pt x="23919" y="20057"/>
                      <a:pt x="28404" y="15572"/>
                      <a:pt x="28404" y="10029"/>
                    </a:cubicBezTo>
                    <a:cubicBezTo>
                      <a:pt x="28404" y="4485"/>
                      <a:pt x="23919" y="0"/>
                      <a:pt x="18375" y="0"/>
                    </a:cubicBezTo>
                    <a:close/>
                  </a:path>
                </a:pathLst>
              </a:custGeom>
              <a:solidFill>
                <a:srgbClr val="EABC45"/>
              </a:solidFill>
              <a:ln w="62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sp>
          <p:nvSpPr>
            <p:cNvPr id="374" name="Forma Livre: Forma 373">
              <a:extLst>
                <a:ext uri="{FF2B5EF4-FFF2-40B4-BE49-F238E27FC236}">
                  <a16:creationId xmlns:a16="http://schemas.microsoft.com/office/drawing/2014/main" id="{EA54D4E2-8B9A-001A-9AA8-F5214FDFB20E}"/>
                </a:ext>
              </a:extLst>
            </p:cNvPr>
            <p:cNvSpPr/>
            <p:nvPr/>
          </p:nvSpPr>
          <p:spPr>
            <a:xfrm>
              <a:off x="5257530" y="118411"/>
              <a:ext cx="37061" cy="27531"/>
            </a:xfrm>
            <a:custGeom>
              <a:avLst/>
              <a:gdLst>
                <a:gd name="connsiteX0" fmla="*/ 0 w 37061"/>
                <a:gd name="connsiteY0" fmla="*/ 9094 h 27531"/>
                <a:gd name="connsiteX1" fmla="*/ 18437 w 37061"/>
                <a:gd name="connsiteY1" fmla="*/ 27532 h 27531"/>
                <a:gd name="connsiteX2" fmla="*/ 19496 w 37061"/>
                <a:gd name="connsiteY2" fmla="*/ 27532 h 27531"/>
                <a:gd name="connsiteX3" fmla="*/ 37062 w 37061"/>
                <a:gd name="connsiteY3" fmla="*/ 9966 h 27531"/>
                <a:gd name="connsiteX4" fmla="*/ 37062 w 37061"/>
                <a:gd name="connsiteY4" fmla="*/ 0 h 27531"/>
                <a:gd name="connsiteX5" fmla="*/ 0 w 37061"/>
                <a:gd name="connsiteY5" fmla="*/ 0 h 27531"/>
                <a:gd name="connsiteX6" fmla="*/ 0 w 37061"/>
                <a:gd name="connsiteY6" fmla="*/ 9094 h 27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061" h="27531">
                  <a:moveTo>
                    <a:pt x="0" y="9094"/>
                  </a:moveTo>
                  <a:cubicBezTo>
                    <a:pt x="0" y="19247"/>
                    <a:pt x="8222" y="27532"/>
                    <a:pt x="18437" y="27532"/>
                  </a:cubicBezTo>
                  <a:lnTo>
                    <a:pt x="19496" y="27532"/>
                  </a:lnTo>
                  <a:cubicBezTo>
                    <a:pt x="29213" y="27532"/>
                    <a:pt x="37062" y="19683"/>
                    <a:pt x="37062" y="9966"/>
                  </a:cubicBezTo>
                  <a:lnTo>
                    <a:pt x="37062" y="0"/>
                  </a:lnTo>
                  <a:lnTo>
                    <a:pt x="0" y="0"/>
                  </a:lnTo>
                  <a:lnTo>
                    <a:pt x="0" y="9094"/>
                  </a:lnTo>
                  <a:close/>
                </a:path>
              </a:pathLst>
            </a:custGeom>
            <a:solidFill>
              <a:srgbClr val="D86736"/>
            </a:solidFill>
            <a:ln w="6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75" name="Forma Livre: Forma 374">
              <a:extLst>
                <a:ext uri="{FF2B5EF4-FFF2-40B4-BE49-F238E27FC236}">
                  <a16:creationId xmlns:a16="http://schemas.microsoft.com/office/drawing/2014/main" id="{93C9AF09-7C36-FB62-1175-5F21FD33F22E}"/>
                </a:ext>
              </a:extLst>
            </p:cNvPr>
            <p:cNvSpPr/>
            <p:nvPr/>
          </p:nvSpPr>
          <p:spPr>
            <a:xfrm>
              <a:off x="5265565" y="112431"/>
              <a:ext cx="23919" cy="11959"/>
            </a:xfrm>
            <a:custGeom>
              <a:avLst/>
              <a:gdLst>
                <a:gd name="connsiteX0" fmla="*/ 11959 w 23919"/>
                <a:gd name="connsiteY0" fmla="*/ 11959 h 11959"/>
                <a:gd name="connsiteX1" fmla="*/ 23919 w 23919"/>
                <a:gd name="connsiteY1" fmla="*/ 0 h 11959"/>
                <a:gd name="connsiteX2" fmla="*/ 0 w 23919"/>
                <a:gd name="connsiteY2" fmla="*/ 0 h 11959"/>
                <a:gd name="connsiteX3" fmla="*/ 11959 w 23919"/>
                <a:gd name="connsiteY3" fmla="*/ 11959 h 11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919" h="11959">
                  <a:moveTo>
                    <a:pt x="11959" y="11959"/>
                  </a:moveTo>
                  <a:cubicBezTo>
                    <a:pt x="18562" y="11959"/>
                    <a:pt x="23919" y="6603"/>
                    <a:pt x="23919" y="0"/>
                  </a:cubicBezTo>
                  <a:lnTo>
                    <a:pt x="0" y="0"/>
                  </a:lnTo>
                  <a:cubicBezTo>
                    <a:pt x="0" y="6603"/>
                    <a:pt x="5357" y="11959"/>
                    <a:pt x="11959" y="11959"/>
                  </a:cubicBezTo>
                  <a:close/>
                </a:path>
              </a:pathLst>
            </a:custGeom>
            <a:solidFill>
              <a:srgbClr val="EAB99F"/>
            </a:solidFill>
            <a:ln w="6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grpSp>
          <p:nvGrpSpPr>
            <p:cNvPr id="376" name="Gráfico 4">
              <a:extLst>
                <a:ext uri="{FF2B5EF4-FFF2-40B4-BE49-F238E27FC236}">
                  <a16:creationId xmlns:a16="http://schemas.microsoft.com/office/drawing/2014/main" id="{FB47972D-129A-A077-2087-11793D9AE6EA}"/>
                </a:ext>
              </a:extLst>
            </p:cNvPr>
            <p:cNvGrpSpPr/>
            <p:nvPr/>
          </p:nvGrpSpPr>
          <p:grpSpPr>
            <a:xfrm>
              <a:off x="5254415" y="107385"/>
              <a:ext cx="46155" cy="13080"/>
              <a:chOff x="5254415" y="107385"/>
              <a:chExt cx="46155" cy="13080"/>
            </a:xfrm>
            <a:solidFill>
              <a:srgbClr val="D86736"/>
            </a:solidFill>
          </p:grpSpPr>
          <p:sp>
            <p:nvSpPr>
              <p:cNvPr id="385" name="Forma Livre: Forma 384">
                <a:extLst>
                  <a:ext uri="{FF2B5EF4-FFF2-40B4-BE49-F238E27FC236}">
                    <a16:creationId xmlns:a16="http://schemas.microsoft.com/office/drawing/2014/main" id="{4C2173E0-DB7A-734E-E1A7-C5B9CB6F119C}"/>
                  </a:ext>
                </a:extLst>
              </p:cNvPr>
              <p:cNvSpPr/>
              <p:nvPr/>
            </p:nvSpPr>
            <p:spPr>
              <a:xfrm>
                <a:off x="5254415" y="107385"/>
                <a:ext cx="23856" cy="13080"/>
              </a:xfrm>
              <a:custGeom>
                <a:avLst/>
                <a:gdLst>
                  <a:gd name="connsiteX0" fmla="*/ 0 w 23856"/>
                  <a:gd name="connsiteY0" fmla="*/ 13081 h 13080"/>
                  <a:gd name="connsiteX1" fmla="*/ 10091 w 23856"/>
                  <a:gd name="connsiteY1" fmla="*/ 13081 h 13080"/>
                  <a:gd name="connsiteX2" fmla="*/ 23856 w 23856"/>
                  <a:gd name="connsiteY2" fmla="*/ 0 h 13080"/>
                  <a:gd name="connsiteX3" fmla="*/ 13766 w 23856"/>
                  <a:gd name="connsiteY3" fmla="*/ 0 h 13080"/>
                  <a:gd name="connsiteX4" fmla="*/ 0 w 23856"/>
                  <a:gd name="connsiteY4" fmla="*/ 13081 h 13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856" h="13080">
                    <a:moveTo>
                      <a:pt x="0" y="13081"/>
                    </a:moveTo>
                    <a:lnTo>
                      <a:pt x="10091" y="13081"/>
                    </a:lnTo>
                    <a:cubicBezTo>
                      <a:pt x="17690" y="13081"/>
                      <a:pt x="23856" y="7226"/>
                      <a:pt x="23856" y="0"/>
                    </a:cubicBezTo>
                    <a:lnTo>
                      <a:pt x="13766" y="0"/>
                    </a:lnTo>
                    <a:cubicBezTo>
                      <a:pt x="6167" y="0"/>
                      <a:pt x="0" y="5855"/>
                      <a:pt x="0" y="13081"/>
                    </a:cubicBezTo>
                    <a:close/>
                  </a:path>
                </a:pathLst>
              </a:custGeom>
              <a:solidFill>
                <a:srgbClr val="D86736"/>
              </a:solidFill>
              <a:ln w="62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86" name="Forma Livre: Forma 385">
                <a:extLst>
                  <a:ext uri="{FF2B5EF4-FFF2-40B4-BE49-F238E27FC236}">
                    <a16:creationId xmlns:a16="http://schemas.microsoft.com/office/drawing/2014/main" id="{E665C8AE-8A09-4E3F-C348-41313D0A74F7}"/>
                  </a:ext>
                </a:extLst>
              </p:cNvPr>
              <p:cNvSpPr/>
              <p:nvPr/>
            </p:nvSpPr>
            <p:spPr>
              <a:xfrm>
                <a:off x="5276714" y="107385"/>
                <a:ext cx="23856" cy="13080"/>
              </a:xfrm>
              <a:custGeom>
                <a:avLst/>
                <a:gdLst>
                  <a:gd name="connsiteX0" fmla="*/ 10091 w 23856"/>
                  <a:gd name="connsiteY0" fmla="*/ 0 h 13080"/>
                  <a:gd name="connsiteX1" fmla="*/ 0 w 23856"/>
                  <a:gd name="connsiteY1" fmla="*/ 0 h 13080"/>
                  <a:gd name="connsiteX2" fmla="*/ 13766 w 23856"/>
                  <a:gd name="connsiteY2" fmla="*/ 13081 h 13080"/>
                  <a:gd name="connsiteX3" fmla="*/ 23857 w 23856"/>
                  <a:gd name="connsiteY3" fmla="*/ 13081 h 13080"/>
                  <a:gd name="connsiteX4" fmla="*/ 10091 w 23856"/>
                  <a:gd name="connsiteY4" fmla="*/ 0 h 13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856" h="13080">
                    <a:moveTo>
                      <a:pt x="10091" y="0"/>
                    </a:moveTo>
                    <a:lnTo>
                      <a:pt x="0" y="0"/>
                    </a:lnTo>
                    <a:cubicBezTo>
                      <a:pt x="0" y="7226"/>
                      <a:pt x="6167" y="13081"/>
                      <a:pt x="13766" y="13081"/>
                    </a:cubicBezTo>
                    <a:lnTo>
                      <a:pt x="23857" y="13081"/>
                    </a:lnTo>
                    <a:cubicBezTo>
                      <a:pt x="23857" y="5855"/>
                      <a:pt x="17690" y="0"/>
                      <a:pt x="10091" y="0"/>
                    </a:cubicBezTo>
                    <a:close/>
                  </a:path>
                </a:pathLst>
              </a:custGeom>
              <a:solidFill>
                <a:srgbClr val="D86736"/>
              </a:solidFill>
              <a:ln w="62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grpSp>
          <p:nvGrpSpPr>
            <p:cNvPr id="377" name="Gráfico 4">
              <a:extLst>
                <a:ext uri="{FF2B5EF4-FFF2-40B4-BE49-F238E27FC236}">
                  <a16:creationId xmlns:a16="http://schemas.microsoft.com/office/drawing/2014/main" id="{636C3E9E-8135-FF9C-D262-D88FE3ACA659}"/>
                </a:ext>
              </a:extLst>
            </p:cNvPr>
            <p:cNvGrpSpPr/>
            <p:nvPr/>
          </p:nvGrpSpPr>
          <p:grpSpPr>
            <a:xfrm>
              <a:off x="5227880" y="70635"/>
              <a:ext cx="87889" cy="24417"/>
              <a:chOff x="5227880" y="70635"/>
              <a:chExt cx="87889" cy="24417"/>
            </a:xfrm>
          </p:grpSpPr>
          <p:grpSp>
            <p:nvGrpSpPr>
              <p:cNvPr id="378" name="Gráfico 4">
                <a:extLst>
                  <a:ext uri="{FF2B5EF4-FFF2-40B4-BE49-F238E27FC236}">
                    <a16:creationId xmlns:a16="http://schemas.microsoft.com/office/drawing/2014/main" id="{ED797373-ADD1-5B00-0AA2-7586428702DC}"/>
                  </a:ext>
                </a:extLst>
              </p:cNvPr>
              <p:cNvGrpSpPr/>
              <p:nvPr/>
            </p:nvGrpSpPr>
            <p:grpSpPr>
              <a:xfrm>
                <a:off x="5242705" y="70635"/>
                <a:ext cx="73064" cy="24417"/>
                <a:chOff x="5242705" y="70635"/>
                <a:chExt cx="73064" cy="24417"/>
              </a:xfrm>
            </p:grpSpPr>
            <p:sp>
              <p:nvSpPr>
                <p:cNvPr id="381" name="Forma Livre: Forma 380">
                  <a:extLst>
                    <a:ext uri="{FF2B5EF4-FFF2-40B4-BE49-F238E27FC236}">
                      <a16:creationId xmlns:a16="http://schemas.microsoft.com/office/drawing/2014/main" id="{48BAAEC9-DDA9-BEF8-ECDA-4F376ECB10D3}"/>
                    </a:ext>
                  </a:extLst>
                </p:cNvPr>
                <p:cNvSpPr/>
                <p:nvPr/>
              </p:nvSpPr>
              <p:spPr>
                <a:xfrm>
                  <a:off x="5281698" y="70635"/>
                  <a:ext cx="34071" cy="24417"/>
                </a:xfrm>
                <a:custGeom>
                  <a:avLst/>
                  <a:gdLst>
                    <a:gd name="connsiteX0" fmla="*/ 27843 w 34071"/>
                    <a:gd name="connsiteY0" fmla="*/ 0 h 24417"/>
                    <a:gd name="connsiteX1" fmla="*/ 10091 w 34071"/>
                    <a:gd name="connsiteY1" fmla="*/ 0 h 24417"/>
                    <a:gd name="connsiteX2" fmla="*/ 0 w 34071"/>
                    <a:gd name="connsiteY2" fmla="*/ 8409 h 24417"/>
                    <a:gd name="connsiteX3" fmla="*/ 16008 w 34071"/>
                    <a:gd name="connsiteY3" fmla="*/ 24417 h 24417"/>
                    <a:gd name="connsiteX4" fmla="*/ 34072 w 34071"/>
                    <a:gd name="connsiteY4" fmla="*/ 6291 h 24417"/>
                    <a:gd name="connsiteX5" fmla="*/ 27781 w 34071"/>
                    <a:gd name="connsiteY5" fmla="*/ 0 h 244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4071" h="24417">
                      <a:moveTo>
                        <a:pt x="27843" y="0"/>
                      </a:moveTo>
                      <a:lnTo>
                        <a:pt x="10091" y="0"/>
                      </a:lnTo>
                      <a:cubicBezTo>
                        <a:pt x="7724" y="0"/>
                        <a:pt x="0" y="3301"/>
                        <a:pt x="0" y="8409"/>
                      </a:cubicBezTo>
                      <a:cubicBezTo>
                        <a:pt x="0" y="17254"/>
                        <a:pt x="7163" y="24417"/>
                        <a:pt x="16008" y="24417"/>
                      </a:cubicBezTo>
                      <a:cubicBezTo>
                        <a:pt x="25974" y="24417"/>
                        <a:pt x="34072" y="16320"/>
                        <a:pt x="34072" y="6291"/>
                      </a:cubicBezTo>
                      <a:cubicBezTo>
                        <a:pt x="34072" y="2803"/>
                        <a:pt x="31269" y="0"/>
                        <a:pt x="27781" y="0"/>
                      </a:cubicBezTo>
                      <a:close/>
                    </a:path>
                  </a:pathLst>
                </a:custGeom>
                <a:solidFill>
                  <a:srgbClr val="372322"/>
                </a:solidFill>
                <a:ln w="62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383" name="Forma Livre: Forma 382">
                  <a:extLst>
                    <a:ext uri="{FF2B5EF4-FFF2-40B4-BE49-F238E27FC236}">
                      <a16:creationId xmlns:a16="http://schemas.microsoft.com/office/drawing/2014/main" id="{CB4753DB-FF9C-F973-23A7-A2522C5F578B}"/>
                    </a:ext>
                  </a:extLst>
                </p:cNvPr>
                <p:cNvSpPr/>
                <p:nvPr/>
              </p:nvSpPr>
              <p:spPr>
                <a:xfrm>
                  <a:off x="5242705" y="70635"/>
                  <a:ext cx="34071" cy="24417"/>
                </a:xfrm>
                <a:custGeom>
                  <a:avLst/>
                  <a:gdLst>
                    <a:gd name="connsiteX0" fmla="*/ 23981 w 34071"/>
                    <a:gd name="connsiteY0" fmla="*/ 0 h 24417"/>
                    <a:gd name="connsiteX1" fmla="*/ 6291 w 34071"/>
                    <a:gd name="connsiteY1" fmla="*/ 0 h 24417"/>
                    <a:gd name="connsiteX2" fmla="*/ 0 w 34071"/>
                    <a:gd name="connsiteY2" fmla="*/ 6291 h 24417"/>
                    <a:gd name="connsiteX3" fmla="*/ 18064 w 34071"/>
                    <a:gd name="connsiteY3" fmla="*/ 24417 h 24417"/>
                    <a:gd name="connsiteX4" fmla="*/ 34072 w 34071"/>
                    <a:gd name="connsiteY4" fmla="*/ 8409 h 24417"/>
                    <a:gd name="connsiteX5" fmla="*/ 23981 w 34071"/>
                    <a:gd name="connsiteY5" fmla="*/ 0 h 244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4071" h="24417">
                      <a:moveTo>
                        <a:pt x="23981" y="0"/>
                      </a:moveTo>
                      <a:lnTo>
                        <a:pt x="6291" y="0"/>
                      </a:lnTo>
                      <a:cubicBezTo>
                        <a:pt x="2803" y="0"/>
                        <a:pt x="0" y="2803"/>
                        <a:pt x="0" y="6291"/>
                      </a:cubicBezTo>
                      <a:cubicBezTo>
                        <a:pt x="0" y="16320"/>
                        <a:pt x="8097" y="24417"/>
                        <a:pt x="18064" y="24417"/>
                      </a:cubicBezTo>
                      <a:cubicBezTo>
                        <a:pt x="26909" y="24417"/>
                        <a:pt x="34072" y="17254"/>
                        <a:pt x="34072" y="8409"/>
                      </a:cubicBezTo>
                      <a:cubicBezTo>
                        <a:pt x="34072" y="3301"/>
                        <a:pt x="26410" y="0"/>
                        <a:pt x="23981" y="0"/>
                      </a:cubicBezTo>
                      <a:close/>
                    </a:path>
                  </a:pathLst>
                </a:custGeom>
                <a:solidFill>
                  <a:srgbClr val="372322"/>
                </a:solidFill>
                <a:ln w="62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  <p:sp>
            <p:nvSpPr>
              <p:cNvPr id="379" name="Forma Livre: Forma 378">
                <a:extLst>
                  <a:ext uri="{FF2B5EF4-FFF2-40B4-BE49-F238E27FC236}">
                    <a16:creationId xmlns:a16="http://schemas.microsoft.com/office/drawing/2014/main" id="{5A8CD3F4-2508-A8C2-E188-2CAD9C00878C}"/>
                  </a:ext>
                </a:extLst>
              </p:cNvPr>
              <p:cNvSpPr/>
              <p:nvPr/>
            </p:nvSpPr>
            <p:spPr>
              <a:xfrm>
                <a:off x="5272292" y="73127"/>
                <a:ext cx="14887" cy="3612"/>
              </a:xfrm>
              <a:custGeom>
                <a:avLst/>
                <a:gdLst>
                  <a:gd name="connsiteX0" fmla="*/ 0 w 14887"/>
                  <a:gd name="connsiteY0" fmla="*/ 1869 h 3612"/>
                  <a:gd name="connsiteX1" fmla="*/ 2429 w 14887"/>
                  <a:gd name="connsiteY1" fmla="*/ 3613 h 3612"/>
                  <a:gd name="connsiteX2" fmla="*/ 7911 w 14887"/>
                  <a:gd name="connsiteY2" fmla="*/ 2678 h 3612"/>
                  <a:gd name="connsiteX3" fmla="*/ 12333 w 14887"/>
                  <a:gd name="connsiteY3" fmla="*/ 3301 h 3612"/>
                  <a:gd name="connsiteX4" fmla="*/ 14887 w 14887"/>
                  <a:gd name="connsiteY4" fmla="*/ 1370 h 3612"/>
                  <a:gd name="connsiteX5" fmla="*/ 7911 w 14887"/>
                  <a:gd name="connsiteY5" fmla="*/ 0 h 3612"/>
                  <a:gd name="connsiteX6" fmla="*/ 0 w 14887"/>
                  <a:gd name="connsiteY6" fmla="*/ 1869 h 3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887" h="3612">
                    <a:moveTo>
                      <a:pt x="0" y="1869"/>
                    </a:moveTo>
                    <a:lnTo>
                      <a:pt x="2429" y="3613"/>
                    </a:lnTo>
                    <a:cubicBezTo>
                      <a:pt x="3800" y="3052"/>
                      <a:pt x="5606" y="2678"/>
                      <a:pt x="7911" y="2678"/>
                    </a:cubicBezTo>
                    <a:cubicBezTo>
                      <a:pt x="9655" y="2678"/>
                      <a:pt x="11087" y="2990"/>
                      <a:pt x="12333" y="3301"/>
                    </a:cubicBezTo>
                    <a:lnTo>
                      <a:pt x="14887" y="1370"/>
                    </a:lnTo>
                    <a:cubicBezTo>
                      <a:pt x="13018" y="498"/>
                      <a:pt x="10651" y="0"/>
                      <a:pt x="7911" y="0"/>
                    </a:cubicBezTo>
                    <a:cubicBezTo>
                      <a:pt x="4672" y="0"/>
                      <a:pt x="1869" y="747"/>
                      <a:pt x="0" y="1869"/>
                    </a:cubicBezTo>
                    <a:close/>
                  </a:path>
                </a:pathLst>
              </a:custGeom>
              <a:solidFill>
                <a:srgbClr val="372322"/>
              </a:solidFill>
              <a:ln w="62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80" name="Forma Livre: Forma 379">
                <a:extLst>
                  <a:ext uri="{FF2B5EF4-FFF2-40B4-BE49-F238E27FC236}">
                    <a16:creationId xmlns:a16="http://schemas.microsoft.com/office/drawing/2014/main" id="{11944552-F35D-99DE-300F-0E5C6009A7CD}"/>
                  </a:ext>
                </a:extLst>
              </p:cNvPr>
              <p:cNvSpPr/>
              <p:nvPr/>
            </p:nvSpPr>
            <p:spPr>
              <a:xfrm>
                <a:off x="5227880" y="73251"/>
                <a:ext cx="17316" cy="3488"/>
              </a:xfrm>
              <a:custGeom>
                <a:avLst/>
                <a:gdLst>
                  <a:gd name="connsiteX0" fmla="*/ 0 w 17316"/>
                  <a:gd name="connsiteY0" fmla="*/ 1682 h 3488"/>
                  <a:gd name="connsiteX1" fmla="*/ 17316 w 17316"/>
                  <a:gd name="connsiteY1" fmla="*/ 3488 h 3488"/>
                  <a:gd name="connsiteX2" fmla="*/ 17316 w 17316"/>
                  <a:gd name="connsiteY2" fmla="*/ 0 h 3488"/>
                  <a:gd name="connsiteX3" fmla="*/ 0 w 17316"/>
                  <a:gd name="connsiteY3" fmla="*/ 0 h 3488"/>
                  <a:gd name="connsiteX4" fmla="*/ 0 w 17316"/>
                  <a:gd name="connsiteY4" fmla="*/ 1682 h 3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316" h="3488">
                    <a:moveTo>
                      <a:pt x="0" y="1682"/>
                    </a:moveTo>
                    <a:lnTo>
                      <a:pt x="17316" y="3488"/>
                    </a:lnTo>
                    <a:lnTo>
                      <a:pt x="17316" y="0"/>
                    </a:lnTo>
                    <a:lnTo>
                      <a:pt x="0" y="0"/>
                    </a:lnTo>
                    <a:lnTo>
                      <a:pt x="0" y="1682"/>
                    </a:lnTo>
                    <a:close/>
                  </a:path>
                </a:pathLst>
              </a:custGeom>
              <a:solidFill>
                <a:srgbClr val="372322"/>
              </a:solidFill>
              <a:ln w="62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</p:grpSp>
      <p:grpSp>
        <p:nvGrpSpPr>
          <p:cNvPr id="414" name="Gráfico 4">
            <a:extLst>
              <a:ext uri="{FF2B5EF4-FFF2-40B4-BE49-F238E27FC236}">
                <a16:creationId xmlns:a16="http://schemas.microsoft.com/office/drawing/2014/main" id="{EB7C2707-9D30-B481-81E8-21EF6025551B}"/>
              </a:ext>
            </a:extLst>
          </p:cNvPr>
          <p:cNvGrpSpPr/>
          <p:nvPr/>
        </p:nvGrpSpPr>
        <p:grpSpPr>
          <a:xfrm flipH="1">
            <a:off x="10762402" y="194736"/>
            <a:ext cx="226788" cy="629302"/>
            <a:chOff x="5521385" y="20617"/>
            <a:chExt cx="318420" cy="883567"/>
          </a:xfrm>
        </p:grpSpPr>
        <p:sp>
          <p:nvSpPr>
            <p:cNvPr id="415" name="Forma Livre: Forma 414">
              <a:extLst>
                <a:ext uri="{FF2B5EF4-FFF2-40B4-BE49-F238E27FC236}">
                  <a16:creationId xmlns:a16="http://schemas.microsoft.com/office/drawing/2014/main" id="{8713B117-BCAC-C4E0-48DB-ECE339F8E3D6}"/>
                </a:ext>
              </a:extLst>
            </p:cNvPr>
            <p:cNvSpPr/>
            <p:nvPr/>
          </p:nvSpPr>
          <p:spPr>
            <a:xfrm>
              <a:off x="5521385" y="217824"/>
              <a:ext cx="99413" cy="286659"/>
            </a:xfrm>
            <a:custGeom>
              <a:avLst/>
              <a:gdLst>
                <a:gd name="connsiteX0" fmla="*/ 60171 w 99413"/>
                <a:gd name="connsiteY0" fmla="*/ 0 h 286659"/>
                <a:gd name="connsiteX1" fmla="*/ 30708 w 99413"/>
                <a:gd name="connsiteY1" fmla="*/ 106078 h 286659"/>
                <a:gd name="connsiteX2" fmla="*/ 16133 w 99413"/>
                <a:gd name="connsiteY2" fmla="*/ 210412 h 286659"/>
                <a:gd name="connsiteX3" fmla="*/ 0 w 99413"/>
                <a:gd name="connsiteY3" fmla="*/ 248346 h 286659"/>
                <a:gd name="connsiteX4" fmla="*/ 2678 w 99413"/>
                <a:gd name="connsiteY4" fmla="*/ 273884 h 286659"/>
                <a:gd name="connsiteX5" fmla="*/ 10464 w 99413"/>
                <a:gd name="connsiteY5" fmla="*/ 286279 h 286659"/>
                <a:gd name="connsiteX6" fmla="*/ 17628 w 99413"/>
                <a:gd name="connsiteY6" fmla="*/ 282106 h 286659"/>
                <a:gd name="connsiteX7" fmla="*/ 24417 w 99413"/>
                <a:gd name="connsiteY7" fmla="*/ 246851 h 286659"/>
                <a:gd name="connsiteX8" fmla="*/ 28964 w 99413"/>
                <a:gd name="connsiteY8" fmla="*/ 251273 h 286659"/>
                <a:gd name="connsiteX9" fmla="*/ 37186 w 99413"/>
                <a:gd name="connsiteY9" fmla="*/ 266036 h 286659"/>
                <a:gd name="connsiteX10" fmla="*/ 38121 w 99413"/>
                <a:gd name="connsiteY10" fmla="*/ 239376 h 286659"/>
                <a:gd name="connsiteX11" fmla="*/ 34757 w 99413"/>
                <a:gd name="connsiteY11" fmla="*/ 214710 h 286659"/>
                <a:gd name="connsiteX12" fmla="*/ 34633 w 99413"/>
                <a:gd name="connsiteY12" fmla="*/ 214710 h 286659"/>
                <a:gd name="connsiteX13" fmla="*/ 61168 w 99413"/>
                <a:gd name="connsiteY13" fmla="*/ 115359 h 286659"/>
                <a:gd name="connsiteX14" fmla="*/ 99413 w 99413"/>
                <a:gd name="connsiteY14" fmla="*/ 10402 h 286659"/>
                <a:gd name="connsiteX15" fmla="*/ 65403 w 99413"/>
                <a:gd name="connsiteY15" fmla="*/ 997 h 286659"/>
                <a:gd name="connsiteX16" fmla="*/ 60171 w 99413"/>
                <a:gd name="connsiteY16" fmla="*/ 0 h 286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9413" h="286659">
                  <a:moveTo>
                    <a:pt x="60171" y="0"/>
                  </a:moveTo>
                  <a:lnTo>
                    <a:pt x="30708" y="106078"/>
                  </a:lnTo>
                  <a:lnTo>
                    <a:pt x="16133" y="210412"/>
                  </a:lnTo>
                  <a:lnTo>
                    <a:pt x="0" y="248346"/>
                  </a:lnTo>
                  <a:lnTo>
                    <a:pt x="2678" y="273884"/>
                  </a:lnTo>
                  <a:lnTo>
                    <a:pt x="10464" y="286279"/>
                  </a:lnTo>
                  <a:cubicBezTo>
                    <a:pt x="10464" y="286279"/>
                    <a:pt x="16257" y="288522"/>
                    <a:pt x="17628" y="282106"/>
                  </a:cubicBezTo>
                  <a:cubicBezTo>
                    <a:pt x="18998" y="275690"/>
                    <a:pt x="24417" y="246851"/>
                    <a:pt x="24417" y="246851"/>
                  </a:cubicBezTo>
                  <a:cubicBezTo>
                    <a:pt x="24417" y="246851"/>
                    <a:pt x="28840" y="245605"/>
                    <a:pt x="28964" y="251273"/>
                  </a:cubicBezTo>
                  <a:cubicBezTo>
                    <a:pt x="29089" y="256941"/>
                    <a:pt x="30708" y="265600"/>
                    <a:pt x="37186" y="266036"/>
                  </a:cubicBezTo>
                  <a:lnTo>
                    <a:pt x="38121" y="239376"/>
                  </a:lnTo>
                  <a:lnTo>
                    <a:pt x="34757" y="214710"/>
                  </a:lnTo>
                  <a:lnTo>
                    <a:pt x="34633" y="214710"/>
                  </a:lnTo>
                  <a:lnTo>
                    <a:pt x="61168" y="115359"/>
                  </a:lnTo>
                  <a:lnTo>
                    <a:pt x="99413" y="10402"/>
                  </a:lnTo>
                  <a:cubicBezTo>
                    <a:pt x="88326" y="6229"/>
                    <a:pt x="76927" y="2492"/>
                    <a:pt x="65403" y="997"/>
                  </a:cubicBezTo>
                  <a:cubicBezTo>
                    <a:pt x="63597" y="747"/>
                    <a:pt x="61915" y="436"/>
                    <a:pt x="60171" y="0"/>
                  </a:cubicBezTo>
                  <a:close/>
                </a:path>
              </a:pathLst>
            </a:custGeom>
            <a:solidFill>
              <a:srgbClr val="C39276"/>
            </a:solidFill>
            <a:ln w="6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16" name="Forma Livre: Forma 415">
              <a:extLst>
                <a:ext uri="{FF2B5EF4-FFF2-40B4-BE49-F238E27FC236}">
                  <a16:creationId xmlns:a16="http://schemas.microsoft.com/office/drawing/2014/main" id="{D6E7FF44-0026-1E0E-3317-B78683106AF2}"/>
                </a:ext>
              </a:extLst>
            </p:cNvPr>
            <p:cNvSpPr/>
            <p:nvPr/>
          </p:nvSpPr>
          <p:spPr>
            <a:xfrm>
              <a:off x="5521385" y="217824"/>
              <a:ext cx="99599" cy="276624"/>
            </a:xfrm>
            <a:custGeom>
              <a:avLst/>
              <a:gdLst>
                <a:gd name="connsiteX0" fmla="*/ 60171 w 99599"/>
                <a:gd name="connsiteY0" fmla="*/ 0 h 276624"/>
                <a:gd name="connsiteX1" fmla="*/ 30708 w 99599"/>
                <a:gd name="connsiteY1" fmla="*/ 106078 h 276624"/>
                <a:gd name="connsiteX2" fmla="*/ 16133 w 99599"/>
                <a:gd name="connsiteY2" fmla="*/ 210412 h 276624"/>
                <a:gd name="connsiteX3" fmla="*/ 0 w 99599"/>
                <a:gd name="connsiteY3" fmla="*/ 248346 h 276624"/>
                <a:gd name="connsiteX4" fmla="*/ 2678 w 99599"/>
                <a:gd name="connsiteY4" fmla="*/ 273884 h 276624"/>
                <a:gd name="connsiteX5" fmla="*/ 4423 w 99599"/>
                <a:gd name="connsiteY5" fmla="*/ 276625 h 276624"/>
                <a:gd name="connsiteX6" fmla="*/ 14264 w 99599"/>
                <a:gd name="connsiteY6" fmla="*/ 236012 h 276624"/>
                <a:gd name="connsiteX7" fmla="*/ 25476 w 99599"/>
                <a:gd name="connsiteY7" fmla="*/ 211595 h 276624"/>
                <a:gd name="connsiteX8" fmla="*/ 39616 w 99599"/>
                <a:gd name="connsiteY8" fmla="*/ 110064 h 276624"/>
                <a:gd name="connsiteX9" fmla="*/ 63223 w 99599"/>
                <a:gd name="connsiteY9" fmla="*/ 23109 h 276624"/>
                <a:gd name="connsiteX10" fmla="*/ 89883 w 99599"/>
                <a:gd name="connsiteY10" fmla="*/ 37809 h 276624"/>
                <a:gd name="connsiteX11" fmla="*/ 99600 w 99599"/>
                <a:gd name="connsiteY11" fmla="*/ 10527 h 276624"/>
                <a:gd name="connsiteX12" fmla="*/ 65403 w 99599"/>
                <a:gd name="connsiteY12" fmla="*/ 1059 h 276624"/>
                <a:gd name="connsiteX13" fmla="*/ 60171 w 99599"/>
                <a:gd name="connsiteY13" fmla="*/ 62 h 276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9599" h="276624">
                  <a:moveTo>
                    <a:pt x="60171" y="0"/>
                  </a:moveTo>
                  <a:lnTo>
                    <a:pt x="30708" y="106078"/>
                  </a:lnTo>
                  <a:lnTo>
                    <a:pt x="16133" y="210412"/>
                  </a:lnTo>
                  <a:lnTo>
                    <a:pt x="0" y="248346"/>
                  </a:lnTo>
                  <a:lnTo>
                    <a:pt x="2678" y="273884"/>
                  </a:lnTo>
                  <a:lnTo>
                    <a:pt x="4423" y="276625"/>
                  </a:lnTo>
                  <a:cubicBezTo>
                    <a:pt x="6167" y="262734"/>
                    <a:pt x="9592" y="249031"/>
                    <a:pt x="14264" y="236012"/>
                  </a:cubicBezTo>
                  <a:cubicBezTo>
                    <a:pt x="17316" y="227541"/>
                    <a:pt x="22424" y="220004"/>
                    <a:pt x="25476" y="211595"/>
                  </a:cubicBezTo>
                  <a:cubicBezTo>
                    <a:pt x="28653" y="202812"/>
                    <a:pt x="34321" y="131928"/>
                    <a:pt x="39616" y="110064"/>
                  </a:cubicBezTo>
                  <a:cubicBezTo>
                    <a:pt x="44474" y="90194"/>
                    <a:pt x="57056" y="42668"/>
                    <a:pt x="63223" y="23109"/>
                  </a:cubicBezTo>
                  <a:cubicBezTo>
                    <a:pt x="63223" y="23109"/>
                    <a:pt x="77300" y="33761"/>
                    <a:pt x="89883" y="37809"/>
                  </a:cubicBezTo>
                  <a:lnTo>
                    <a:pt x="99600" y="10527"/>
                  </a:lnTo>
                  <a:cubicBezTo>
                    <a:pt x="88450" y="6291"/>
                    <a:pt x="76989" y="2554"/>
                    <a:pt x="65403" y="1059"/>
                  </a:cubicBezTo>
                  <a:cubicBezTo>
                    <a:pt x="63597" y="810"/>
                    <a:pt x="61915" y="498"/>
                    <a:pt x="60171" y="62"/>
                  </a:cubicBezTo>
                  <a:close/>
                </a:path>
              </a:pathLst>
            </a:custGeom>
            <a:solidFill>
              <a:srgbClr val="000000"/>
            </a:solidFill>
            <a:ln w="6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17" name="Forma Livre: Forma 416">
              <a:extLst>
                <a:ext uri="{FF2B5EF4-FFF2-40B4-BE49-F238E27FC236}">
                  <a16:creationId xmlns:a16="http://schemas.microsoft.com/office/drawing/2014/main" id="{9C0101B0-A61E-3439-B0B7-37C7DAA04F6B}"/>
                </a:ext>
              </a:extLst>
            </p:cNvPr>
            <p:cNvSpPr/>
            <p:nvPr/>
          </p:nvSpPr>
          <p:spPr>
            <a:xfrm>
              <a:off x="5720958" y="201192"/>
              <a:ext cx="83903" cy="313881"/>
            </a:xfrm>
            <a:custGeom>
              <a:avLst/>
              <a:gdLst>
                <a:gd name="connsiteX0" fmla="*/ 54129 w 83903"/>
                <a:gd name="connsiteY0" fmla="*/ 131741 h 313881"/>
                <a:gd name="connsiteX1" fmla="*/ 43914 w 83903"/>
                <a:gd name="connsiteY1" fmla="*/ 4734 h 313881"/>
                <a:gd name="connsiteX2" fmla="*/ 0 w 83903"/>
                <a:gd name="connsiteY2" fmla="*/ 0 h 313881"/>
                <a:gd name="connsiteX3" fmla="*/ 22673 w 83903"/>
                <a:gd name="connsiteY3" fmla="*/ 136226 h 313881"/>
                <a:gd name="connsiteX4" fmla="*/ 54254 w 83903"/>
                <a:gd name="connsiteY4" fmla="*/ 239501 h 313881"/>
                <a:gd name="connsiteX5" fmla="*/ 54129 w 83903"/>
                <a:gd name="connsiteY5" fmla="*/ 239501 h 313881"/>
                <a:gd name="connsiteX6" fmla="*/ 47402 w 83903"/>
                <a:gd name="connsiteY6" fmla="*/ 263482 h 313881"/>
                <a:gd name="connsiteX7" fmla="*/ 44599 w 83903"/>
                <a:gd name="connsiteY7" fmla="*/ 290017 h 313881"/>
                <a:gd name="connsiteX8" fmla="*/ 54814 w 83903"/>
                <a:gd name="connsiteY8" fmla="*/ 276500 h 313881"/>
                <a:gd name="connsiteX9" fmla="*/ 59922 w 83903"/>
                <a:gd name="connsiteY9" fmla="*/ 272763 h 313881"/>
                <a:gd name="connsiteX10" fmla="*/ 61791 w 83903"/>
                <a:gd name="connsiteY10" fmla="*/ 308641 h 313881"/>
                <a:gd name="connsiteX11" fmla="*/ 68269 w 83903"/>
                <a:gd name="connsiteY11" fmla="*/ 313749 h 313881"/>
                <a:gd name="connsiteX12" fmla="*/ 77674 w 83903"/>
                <a:gd name="connsiteY12" fmla="*/ 302537 h 313881"/>
                <a:gd name="connsiteX13" fmla="*/ 83903 w 83903"/>
                <a:gd name="connsiteY13" fmla="*/ 277621 h 313881"/>
                <a:gd name="connsiteX14" fmla="*/ 73127 w 83903"/>
                <a:gd name="connsiteY14" fmla="*/ 237819 h 313881"/>
                <a:gd name="connsiteX15" fmla="*/ 54129 w 83903"/>
                <a:gd name="connsiteY15" fmla="*/ 131679 h 31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3903" h="313881">
                  <a:moveTo>
                    <a:pt x="54129" y="131741"/>
                  </a:moveTo>
                  <a:lnTo>
                    <a:pt x="43914" y="4734"/>
                  </a:lnTo>
                  <a:lnTo>
                    <a:pt x="0" y="0"/>
                  </a:lnTo>
                  <a:lnTo>
                    <a:pt x="22673" y="136226"/>
                  </a:lnTo>
                  <a:lnTo>
                    <a:pt x="54254" y="239501"/>
                  </a:lnTo>
                  <a:lnTo>
                    <a:pt x="54129" y="239501"/>
                  </a:lnTo>
                  <a:lnTo>
                    <a:pt x="47402" y="263482"/>
                  </a:lnTo>
                  <a:lnTo>
                    <a:pt x="44599" y="290017"/>
                  </a:lnTo>
                  <a:cubicBezTo>
                    <a:pt x="51077" y="290453"/>
                    <a:pt x="53880" y="282106"/>
                    <a:pt x="54814" y="276500"/>
                  </a:cubicBezTo>
                  <a:cubicBezTo>
                    <a:pt x="55749" y="270894"/>
                    <a:pt x="59922" y="272763"/>
                    <a:pt x="59922" y="272763"/>
                  </a:cubicBezTo>
                  <a:cubicBezTo>
                    <a:pt x="59922" y="272763"/>
                    <a:pt x="61292" y="302101"/>
                    <a:pt x="61791" y="308641"/>
                  </a:cubicBezTo>
                  <a:cubicBezTo>
                    <a:pt x="62227" y="315182"/>
                    <a:pt x="68269" y="313749"/>
                    <a:pt x="68269" y="313749"/>
                  </a:cubicBezTo>
                  <a:lnTo>
                    <a:pt x="77674" y="302537"/>
                  </a:lnTo>
                  <a:lnTo>
                    <a:pt x="83903" y="277621"/>
                  </a:lnTo>
                  <a:lnTo>
                    <a:pt x="73127" y="237819"/>
                  </a:lnTo>
                  <a:lnTo>
                    <a:pt x="54129" y="131679"/>
                  </a:lnTo>
                  <a:close/>
                </a:path>
              </a:pathLst>
            </a:custGeom>
            <a:solidFill>
              <a:srgbClr val="C39276"/>
            </a:solidFill>
            <a:ln w="6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18" name="Forma Livre: Forma 417">
              <a:extLst>
                <a:ext uri="{FF2B5EF4-FFF2-40B4-BE49-F238E27FC236}">
                  <a16:creationId xmlns:a16="http://schemas.microsoft.com/office/drawing/2014/main" id="{E572B5DF-2F33-4C87-157F-1610F59AF931}"/>
                </a:ext>
              </a:extLst>
            </p:cNvPr>
            <p:cNvSpPr/>
            <p:nvPr/>
          </p:nvSpPr>
          <p:spPr>
            <a:xfrm>
              <a:off x="5720896" y="201130"/>
              <a:ext cx="59672" cy="290040"/>
            </a:xfrm>
            <a:custGeom>
              <a:avLst/>
              <a:gdLst>
                <a:gd name="connsiteX0" fmla="*/ 28217 w 59672"/>
                <a:gd name="connsiteY0" fmla="*/ 51762 h 290040"/>
                <a:gd name="connsiteX1" fmla="*/ 46405 w 59672"/>
                <a:gd name="connsiteY1" fmla="*/ 39055 h 290040"/>
                <a:gd name="connsiteX2" fmla="*/ 43914 w 59672"/>
                <a:gd name="connsiteY2" fmla="*/ 4734 h 290040"/>
                <a:gd name="connsiteX3" fmla="*/ 0 w 59672"/>
                <a:gd name="connsiteY3" fmla="*/ 0 h 290040"/>
                <a:gd name="connsiteX4" fmla="*/ 22673 w 59672"/>
                <a:gd name="connsiteY4" fmla="*/ 136226 h 290040"/>
                <a:gd name="connsiteX5" fmla="*/ 54253 w 59672"/>
                <a:gd name="connsiteY5" fmla="*/ 239501 h 290040"/>
                <a:gd name="connsiteX6" fmla="*/ 54129 w 59672"/>
                <a:gd name="connsiteY6" fmla="*/ 239501 h 290040"/>
                <a:gd name="connsiteX7" fmla="*/ 47402 w 59672"/>
                <a:gd name="connsiteY7" fmla="*/ 263482 h 290040"/>
                <a:gd name="connsiteX8" fmla="*/ 44599 w 59672"/>
                <a:gd name="connsiteY8" fmla="*/ 290017 h 290040"/>
                <a:gd name="connsiteX9" fmla="*/ 48523 w 59672"/>
                <a:gd name="connsiteY9" fmla="*/ 289082 h 290040"/>
                <a:gd name="connsiteX10" fmla="*/ 59672 w 59672"/>
                <a:gd name="connsiteY10" fmla="*/ 241494 h 290040"/>
                <a:gd name="connsiteX11" fmla="*/ 35318 w 59672"/>
                <a:gd name="connsiteY11" fmla="*/ 136786 h 290040"/>
                <a:gd name="connsiteX12" fmla="*/ 28217 w 59672"/>
                <a:gd name="connsiteY12" fmla="*/ 51824 h 290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672" h="290040">
                  <a:moveTo>
                    <a:pt x="28217" y="51762"/>
                  </a:moveTo>
                  <a:cubicBezTo>
                    <a:pt x="28217" y="50952"/>
                    <a:pt x="46405" y="39055"/>
                    <a:pt x="46405" y="39055"/>
                  </a:cubicBezTo>
                  <a:lnTo>
                    <a:pt x="43914" y="4734"/>
                  </a:lnTo>
                  <a:lnTo>
                    <a:pt x="0" y="0"/>
                  </a:lnTo>
                  <a:lnTo>
                    <a:pt x="22673" y="136226"/>
                  </a:lnTo>
                  <a:lnTo>
                    <a:pt x="54253" y="239501"/>
                  </a:lnTo>
                  <a:lnTo>
                    <a:pt x="54129" y="239501"/>
                  </a:lnTo>
                  <a:lnTo>
                    <a:pt x="47402" y="263482"/>
                  </a:lnTo>
                  <a:lnTo>
                    <a:pt x="44599" y="290017"/>
                  </a:lnTo>
                  <a:cubicBezTo>
                    <a:pt x="46094" y="290141"/>
                    <a:pt x="47402" y="289768"/>
                    <a:pt x="48523" y="289082"/>
                  </a:cubicBezTo>
                  <a:cubicBezTo>
                    <a:pt x="48523" y="289082"/>
                    <a:pt x="57741" y="248906"/>
                    <a:pt x="59672" y="241494"/>
                  </a:cubicBezTo>
                  <a:lnTo>
                    <a:pt x="35318" y="136786"/>
                  </a:lnTo>
                  <a:cubicBezTo>
                    <a:pt x="30646" y="111061"/>
                    <a:pt x="29338" y="71134"/>
                    <a:pt x="28217" y="51824"/>
                  </a:cubicBezTo>
                  <a:close/>
                </a:path>
              </a:pathLst>
            </a:custGeom>
            <a:solidFill>
              <a:srgbClr val="000000"/>
            </a:solidFill>
            <a:ln w="6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19" name="Forma Livre: Forma 418">
              <a:extLst>
                <a:ext uri="{FF2B5EF4-FFF2-40B4-BE49-F238E27FC236}">
                  <a16:creationId xmlns:a16="http://schemas.microsoft.com/office/drawing/2014/main" id="{FBBFACD0-567D-3498-D0D4-925FCCB17BC9}"/>
                </a:ext>
              </a:extLst>
            </p:cNvPr>
            <p:cNvSpPr/>
            <p:nvPr/>
          </p:nvSpPr>
          <p:spPr>
            <a:xfrm>
              <a:off x="5618992" y="20617"/>
              <a:ext cx="111061" cy="209290"/>
            </a:xfrm>
            <a:custGeom>
              <a:avLst/>
              <a:gdLst>
                <a:gd name="connsiteX0" fmla="*/ 69639 w 111061"/>
                <a:gd name="connsiteY0" fmla="*/ 0 h 209290"/>
                <a:gd name="connsiteX1" fmla="*/ 44786 w 111061"/>
                <a:gd name="connsiteY1" fmla="*/ 0 h 209290"/>
                <a:gd name="connsiteX2" fmla="*/ 3301 w 111061"/>
                <a:gd name="connsiteY2" fmla="*/ 41547 h 209290"/>
                <a:gd name="connsiteX3" fmla="*/ 0 w 111061"/>
                <a:gd name="connsiteY3" fmla="*/ 179703 h 209290"/>
                <a:gd name="connsiteX4" fmla="*/ 29525 w 111061"/>
                <a:gd name="connsiteY4" fmla="*/ 209290 h 209290"/>
                <a:gd name="connsiteX5" fmla="*/ 81536 w 111061"/>
                <a:gd name="connsiteY5" fmla="*/ 209290 h 209290"/>
                <a:gd name="connsiteX6" fmla="*/ 111061 w 111061"/>
                <a:gd name="connsiteY6" fmla="*/ 179703 h 209290"/>
                <a:gd name="connsiteX7" fmla="*/ 111061 w 111061"/>
                <a:gd name="connsiteY7" fmla="*/ 41609 h 209290"/>
                <a:gd name="connsiteX8" fmla="*/ 69577 w 111061"/>
                <a:gd name="connsiteY8" fmla="*/ 62 h 209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1061" h="209290">
                  <a:moveTo>
                    <a:pt x="69639" y="0"/>
                  </a:moveTo>
                  <a:lnTo>
                    <a:pt x="44786" y="0"/>
                  </a:lnTo>
                  <a:cubicBezTo>
                    <a:pt x="21863" y="0"/>
                    <a:pt x="3301" y="18624"/>
                    <a:pt x="3301" y="41547"/>
                  </a:cubicBezTo>
                  <a:lnTo>
                    <a:pt x="0" y="179703"/>
                  </a:lnTo>
                  <a:cubicBezTo>
                    <a:pt x="0" y="196023"/>
                    <a:pt x="13205" y="209290"/>
                    <a:pt x="29525" y="209290"/>
                  </a:cubicBezTo>
                  <a:lnTo>
                    <a:pt x="81536" y="209290"/>
                  </a:lnTo>
                  <a:cubicBezTo>
                    <a:pt x="97856" y="209290"/>
                    <a:pt x="111061" y="196023"/>
                    <a:pt x="111061" y="179703"/>
                  </a:cubicBezTo>
                  <a:lnTo>
                    <a:pt x="111061" y="41609"/>
                  </a:lnTo>
                  <a:cubicBezTo>
                    <a:pt x="111061" y="18624"/>
                    <a:pt x="92499" y="62"/>
                    <a:pt x="69577" y="62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6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20" name="Forma Livre: Forma 419">
              <a:extLst>
                <a:ext uri="{FF2B5EF4-FFF2-40B4-BE49-F238E27FC236}">
                  <a16:creationId xmlns:a16="http://schemas.microsoft.com/office/drawing/2014/main" id="{BB023917-2594-8A1D-D240-FD8D1CF917AA}"/>
                </a:ext>
              </a:extLst>
            </p:cNvPr>
            <p:cNvSpPr/>
            <p:nvPr/>
          </p:nvSpPr>
          <p:spPr>
            <a:xfrm>
              <a:off x="5609524" y="171107"/>
              <a:ext cx="15883" cy="14264"/>
            </a:xfrm>
            <a:custGeom>
              <a:avLst/>
              <a:gdLst>
                <a:gd name="connsiteX0" fmla="*/ 996 w 15883"/>
                <a:gd name="connsiteY0" fmla="*/ 14264 h 14264"/>
                <a:gd name="connsiteX1" fmla="*/ 15884 w 15883"/>
                <a:gd name="connsiteY1" fmla="*/ 0 h 14264"/>
                <a:gd name="connsiteX2" fmla="*/ 0 w 15883"/>
                <a:gd name="connsiteY2" fmla="*/ 0 h 14264"/>
                <a:gd name="connsiteX3" fmla="*/ 996 w 15883"/>
                <a:gd name="connsiteY3" fmla="*/ 14264 h 1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83" h="14264">
                  <a:moveTo>
                    <a:pt x="996" y="14264"/>
                  </a:moveTo>
                  <a:cubicBezTo>
                    <a:pt x="5045" y="8658"/>
                    <a:pt x="10153" y="3862"/>
                    <a:pt x="15884" y="0"/>
                  </a:cubicBezTo>
                  <a:lnTo>
                    <a:pt x="0" y="0"/>
                  </a:lnTo>
                  <a:lnTo>
                    <a:pt x="996" y="14264"/>
                  </a:lnTo>
                  <a:close/>
                </a:path>
              </a:pathLst>
            </a:custGeom>
            <a:solidFill>
              <a:srgbClr val="507E50"/>
            </a:solidFill>
            <a:ln w="6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21" name="Forma Livre: Forma 420">
              <a:extLst>
                <a:ext uri="{FF2B5EF4-FFF2-40B4-BE49-F238E27FC236}">
                  <a16:creationId xmlns:a16="http://schemas.microsoft.com/office/drawing/2014/main" id="{6F9D7AA9-1DBD-D5D3-940A-83CC0BC8F811}"/>
                </a:ext>
              </a:extLst>
            </p:cNvPr>
            <p:cNvSpPr/>
            <p:nvPr/>
          </p:nvSpPr>
          <p:spPr>
            <a:xfrm>
              <a:off x="5551408" y="565956"/>
              <a:ext cx="111123" cy="295373"/>
            </a:xfrm>
            <a:custGeom>
              <a:avLst/>
              <a:gdLst>
                <a:gd name="connsiteX0" fmla="*/ 54440 w 111123"/>
                <a:gd name="connsiteY0" fmla="*/ 109068 h 295373"/>
                <a:gd name="connsiteX1" fmla="*/ 0 w 111123"/>
                <a:gd name="connsiteY1" fmla="*/ 289269 h 295373"/>
                <a:gd name="connsiteX2" fmla="*/ 25040 w 111123"/>
                <a:gd name="connsiteY2" fmla="*/ 295374 h 295373"/>
                <a:gd name="connsiteX3" fmla="*/ 102901 w 111123"/>
                <a:gd name="connsiteY3" fmla="*/ 109255 h 295373"/>
                <a:gd name="connsiteX4" fmla="*/ 111123 w 111123"/>
                <a:gd name="connsiteY4" fmla="*/ 0 h 295373"/>
                <a:gd name="connsiteX5" fmla="*/ 44910 w 111123"/>
                <a:gd name="connsiteY5" fmla="*/ 0 h 295373"/>
                <a:gd name="connsiteX6" fmla="*/ 54440 w 111123"/>
                <a:gd name="connsiteY6" fmla="*/ 109068 h 29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123" h="295373">
                  <a:moveTo>
                    <a:pt x="54440" y="109068"/>
                  </a:moveTo>
                  <a:lnTo>
                    <a:pt x="0" y="289269"/>
                  </a:lnTo>
                  <a:lnTo>
                    <a:pt x="25040" y="295374"/>
                  </a:lnTo>
                  <a:lnTo>
                    <a:pt x="102901" y="109255"/>
                  </a:lnTo>
                  <a:lnTo>
                    <a:pt x="111123" y="0"/>
                  </a:lnTo>
                  <a:lnTo>
                    <a:pt x="44910" y="0"/>
                  </a:lnTo>
                  <a:lnTo>
                    <a:pt x="54440" y="109068"/>
                  </a:lnTo>
                  <a:close/>
                </a:path>
              </a:pathLst>
            </a:custGeom>
            <a:solidFill>
              <a:srgbClr val="C39276"/>
            </a:solidFill>
            <a:ln w="6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22" name="Forma Livre: Forma 421">
              <a:extLst>
                <a:ext uri="{FF2B5EF4-FFF2-40B4-BE49-F238E27FC236}">
                  <a16:creationId xmlns:a16="http://schemas.microsoft.com/office/drawing/2014/main" id="{51E11A9E-4C30-5CFE-4CB9-06CC3856BA23}"/>
                </a:ext>
              </a:extLst>
            </p:cNvPr>
            <p:cNvSpPr/>
            <p:nvPr/>
          </p:nvSpPr>
          <p:spPr>
            <a:xfrm>
              <a:off x="5551471" y="565893"/>
              <a:ext cx="111123" cy="290328"/>
            </a:xfrm>
            <a:custGeom>
              <a:avLst/>
              <a:gdLst>
                <a:gd name="connsiteX0" fmla="*/ 54378 w 111123"/>
                <a:gd name="connsiteY0" fmla="*/ 109130 h 290328"/>
                <a:gd name="connsiteX1" fmla="*/ 0 w 111123"/>
                <a:gd name="connsiteY1" fmla="*/ 289332 h 290328"/>
                <a:gd name="connsiteX2" fmla="*/ 4173 w 111123"/>
                <a:gd name="connsiteY2" fmla="*/ 290328 h 290328"/>
                <a:gd name="connsiteX3" fmla="*/ 66524 w 111123"/>
                <a:gd name="connsiteY3" fmla="*/ 105953 h 290328"/>
                <a:gd name="connsiteX4" fmla="*/ 69826 w 111123"/>
                <a:gd name="connsiteY4" fmla="*/ 13018 h 290328"/>
                <a:gd name="connsiteX5" fmla="*/ 111123 w 111123"/>
                <a:gd name="connsiteY5" fmla="*/ 0 h 290328"/>
                <a:gd name="connsiteX6" fmla="*/ 44910 w 111123"/>
                <a:gd name="connsiteY6" fmla="*/ 0 h 290328"/>
                <a:gd name="connsiteX7" fmla="*/ 54378 w 111123"/>
                <a:gd name="connsiteY7" fmla="*/ 109068 h 290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1123" h="290328">
                  <a:moveTo>
                    <a:pt x="54378" y="109130"/>
                  </a:moveTo>
                  <a:lnTo>
                    <a:pt x="0" y="289332"/>
                  </a:lnTo>
                  <a:lnTo>
                    <a:pt x="4173" y="290328"/>
                  </a:lnTo>
                  <a:cubicBezTo>
                    <a:pt x="10028" y="277933"/>
                    <a:pt x="66524" y="105953"/>
                    <a:pt x="66524" y="105953"/>
                  </a:cubicBezTo>
                  <a:cubicBezTo>
                    <a:pt x="66524" y="105953"/>
                    <a:pt x="69452" y="11773"/>
                    <a:pt x="69826" y="13018"/>
                  </a:cubicBezTo>
                  <a:lnTo>
                    <a:pt x="111123" y="0"/>
                  </a:lnTo>
                  <a:lnTo>
                    <a:pt x="44910" y="0"/>
                  </a:lnTo>
                  <a:lnTo>
                    <a:pt x="54378" y="109068"/>
                  </a:lnTo>
                  <a:close/>
                </a:path>
              </a:pathLst>
            </a:custGeom>
            <a:solidFill>
              <a:srgbClr val="000000"/>
            </a:solidFill>
            <a:ln w="6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23" name="Forma Livre: Forma 422">
              <a:extLst>
                <a:ext uri="{FF2B5EF4-FFF2-40B4-BE49-F238E27FC236}">
                  <a16:creationId xmlns:a16="http://schemas.microsoft.com/office/drawing/2014/main" id="{55E8B572-523C-AA97-5B4D-65D7E64BF193}"/>
                </a:ext>
              </a:extLst>
            </p:cNvPr>
            <p:cNvSpPr/>
            <p:nvPr/>
          </p:nvSpPr>
          <p:spPr>
            <a:xfrm>
              <a:off x="5688195" y="565956"/>
              <a:ext cx="81099" cy="305339"/>
            </a:xfrm>
            <a:custGeom>
              <a:avLst/>
              <a:gdLst>
                <a:gd name="connsiteX0" fmla="*/ 0 w 81099"/>
                <a:gd name="connsiteY0" fmla="*/ 0 h 305339"/>
                <a:gd name="connsiteX1" fmla="*/ 36376 w 81099"/>
                <a:gd name="connsiteY1" fmla="*/ 105953 h 305339"/>
                <a:gd name="connsiteX2" fmla="*/ 49644 w 81099"/>
                <a:gd name="connsiteY2" fmla="*/ 305340 h 305339"/>
                <a:gd name="connsiteX3" fmla="*/ 76117 w 81099"/>
                <a:gd name="connsiteY3" fmla="*/ 301976 h 305339"/>
                <a:gd name="connsiteX4" fmla="*/ 81100 w 81099"/>
                <a:gd name="connsiteY4" fmla="*/ 106763 h 305339"/>
                <a:gd name="connsiteX5" fmla="*/ 66151 w 81099"/>
                <a:gd name="connsiteY5" fmla="*/ 0 h 305339"/>
                <a:gd name="connsiteX6" fmla="*/ 0 w 81099"/>
                <a:gd name="connsiteY6" fmla="*/ 0 h 305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099" h="305339">
                  <a:moveTo>
                    <a:pt x="0" y="0"/>
                  </a:moveTo>
                  <a:lnTo>
                    <a:pt x="36376" y="105953"/>
                  </a:lnTo>
                  <a:lnTo>
                    <a:pt x="49644" y="305340"/>
                  </a:lnTo>
                  <a:lnTo>
                    <a:pt x="76117" y="301976"/>
                  </a:lnTo>
                  <a:lnTo>
                    <a:pt x="81100" y="106763"/>
                  </a:lnTo>
                  <a:lnTo>
                    <a:pt x="6615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39276"/>
            </a:solidFill>
            <a:ln w="6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24" name="Forma Livre: Forma 423">
              <a:extLst>
                <a:ext uri="{FF2B5EF4-FFF2-40B4-BE49-F238E27FC236}">
                  <a16:creationId xmlns:a16="http://schemas.microsoft.com/office/drawing/2014/main" id="{E685DB9F-AADB-2509-337A-52FF465C6F39}"/>
                </a:ext>
              </a:extLst>
            </p:cNvPr>
            <p:cNvSpPr/>
            <p:nvPr/>
          </p:nvSpPr>
          <p:spPr>
            <a:xfrm>
              <a:off x="5567354" y="154164"/>
              <a:ext cx="208729" cy="411666"/>
            </a:xfrm>
            <a:custGeom>
              <a:avLst/>
              <a:gdLst>
                <a:gd name="connsiteX0" fmla="*/ 196895 w 208729"/>
                <a:gd name="connsiteY0" fmla="*/ 42606 h 411666"/>
                <a:gd name="connsiteX1" fmla="*/ 196957 w 208729"/>
                <a:gd name="connsiteY1" fmla="*/ 42606 h 411666"/>
                <a:gd name="connsiteX2" fmla="*/ 193968 w 208729"/>
                <a:gd name="connsiteY2" fmla="*/ 35754 h 411666"/>
                <a:gd name="connsiteX3" fmla="*/ 171294 w 208729"/>
                <a:gd name="connsiteY3" fmla="*/ 17129 h 411666"/>
                <a:gd name="connsiteX4" fmla="*/ 125138 w 208729"/>
                <a:gd name="connsiteY4" fmla="*/ 934 h 411666"/>
                <a:gd name="connsiteX5" fmla="*/ 108258 w 208729"/>
                <a:gd name="connsiteY5" fmla="*/ 6416 h 411666"/>
                <a:gd name="connsiteX6" fmla="*/ 90256 w 208729"/>
                <a:gd name="connsiteY6" fmla="*/ 0 h 411666"/>
                <a:gd name="connsiteX7" fmla="*/ 42232 w 208729"/>
                <a:gd name="connsiteY7" fmla="*/ 16880 h 411666"/>
                <a:gd name="connsiteX8" fmla="*/ 16693 w 208729"/>
                <a:gd name="connsiteY8" fmla="*/ 39989 h 411666"/>
                <a:gd name="connsiteX9" fmla="*/ 0 w 208729"/>
                <a:gd name="connsiteY9" fmla="*/ 72006 h 411666"/>
                <a:gd name="connsiteX10" fmla="*/ 47900 w 208729"/>
                <a:gd name="connsiteY10" fmla="*/ 99911 h 411666"/>
                <a:gd name="connsiteX11" fmla="*/ 55250 w 208729"/>
                <a:gd name="connsiteY11" fmla="*/ 206487 h 411666"/>
                <a:gd name="connsiteX12" fmla="*/ 31144 w 208729"/>
                <a:gd name="connsiteY12" fmla="*/ 271206 h 411666"/>
                <a:gd name="connsiteX13" fmla="*/ 26286 w 208729"/>
                <a:gd name="connsiteY13" fmla="*/ 324026 h 411666"/>
                <a:gd name="connsiteX14" fmla="*/ 28964 w 208729"/>
                <a:gd name="connsiteY14" fmla="*/ 411667 h 411666"/>
                <a:gd name="connsiteX15" fmla="*/ 187863 w 208729"/>
                <a:gd name="connsiteY15" fmla="*/ 411667 h 411666"/>
                <a:gd name="connsiteX16" fmla="*/ 181260 w 208729"/>
                <a:gd name="connsiteY16" fmla="*/ 314932 h 411666"/>
                <a:gd name="connsiteX17" fmla="*/ 178208 w 208729"/>
                <a:gd name="connsiteY17" fmla="*/ 269773 h 411666"/>
                <a:gd name="connsiteX18" fmla="*/ 161577 w 208729"/>
                <a:gd name="connsiteY18" fmla="*/ 206425 h 411666"/>
                <a:gd name="connsiteX19" fmla="*/ 165314 w 208729"/>
                <a:gd name="connsiteY19" fmla="*/ 133547 h 411666"/>
                <a:gd name="connsiteX20" fmla="*/ 177398 w 208729"/>
                <a:gd name="connsiteY20" fmla="*/ 110999 h 411666"/>
                <a:gd name="connsiteX21" fmla="*/ 177398 w 208729"/>
                <a:gd name="connsiteY21" fmla="*/ 109192 h 411666"/>
                <a:gd name="connsiteX22" fmla="*/ 175717 w 208729"/>
                <a:gd name="connsiteY22" fmla="*/ 93184 h 411666"/>
                <a:gd name="connsiteX23" fmla="*/ 208730 w 208729"/>
                <a:gd name="connsiteY23" fmla="*/ 74311 h 411666"/>
                <a:gd name="connsiteX24" fmla="*/ 196957 w 208729"/>
                <a:gd name="connsiteY24" fmla="*/ 42481 h 411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08729" h="411666">
                  <a:moveTo>
                    <a:pt x="196895" y="42606"/>
                  </a:moveTo>
                  <a:lnTo>
                    <a:pt x="196957" y="42606"/>
                  </a:lnTo>
                  <a:lnTo>
                    <a:pt x="193968" y="35754"/>
                  </a:lnTo>
                  <a:cubicBezTo>
                    <a:pt x="190479" y="29463"/>
                    <a:pt x="183627" y="20618"/>
                    <a:pt x="171294" y="17129"/>
                  </a:cubicBezTo>
                  <a:lnTo>
                    <a:pt x="125138" y="934"/>
                  </a:lnTo>
                  <a:cubicBezTo>
                    <a:pt x="120840" y="4298"/>
                    <a:pt x="115234" y="6416"/>
                    <a:pt x="108258" y="6416"/>
                  </a:cubicBezTo>
                  <a:cubicBezTo>
                    <a:pt x="100659" y="6416"/>
                    <a:pt x="94679" y="3924"/>
                    <a:pt x="90256" y="0"/>
                  </a:cubicBezTo>
                  <a:lnTo>
                    <a:pt x="42232" y="16880"/>
                  </a:lnTo>
                  <a:cubicBezTo>
                    <a:pt x="26099" y="21116"/>
                    <a:pt x="18998" y="34383"/>
                    <a:pt x="16693" y="39989"/>
                  </a:cubicBezTo>
                  <a:lnTo>
                    <a:pt x="0" y="72006"/>
                  </a:lnTo>
                  <a:cubicBezTo>
                    <a:pt x="2616" y="72878"/>
                    <a:pt x="35006" y="92187"/>
                    <a:pt x="47900" y="99911"/>
                  </a:cubicBezTo>
                  <a:lnTo>
                    <a:pt x="55250" y="206487"/>
                  </a:lnTo>
                  <a:lnTo>
                    <a:pt x="31144" y="271206"/>
                  </a:lnTo>
                  <a:cubicBezTo>
                    <a:pt x="27532" y="282916"/>
                    <a:pt x="25850" y="311756"/>
                    <a:pt x="26286" y="324026"/>
                  </a:cubicBezTo>
                  <a:lnTo>
                    <a:pt x="28964" y="411667"/>
                  </a:lnTo>
                  <a:lnTo>
                    <a:pt x="187863" y="411667"/>
                  </a:lnTo>
                  <a:lnTo>
                    <a:pt x="181260" y="314932"/>
                  </a:lnTo>
                  <a:cubicBezTo>
                    <a:pt x="181260" y="305340"/>
                    <a:pt x="180202" y="279179"/>
                    <a:pt x="178208" y="269773"/>
                  </a:cubicBezTo>
                  <a:lnTo>
                    <a:pt x="161577" y="206425"/>
                  </a:lnTo>
                  <a:lnTo>
                    <a:pt x="165314" y="133547"/>
                  </a:lnTo>
                  <a:cubicBezTo>
                    <a:pt x="172540" y="129125"/>
                    <a:pt x="177398" y="120653"/>
                    <a:pt x="177398" y="110999"/>
                  </a:cubicBezTo>
                  <a:lnTo>
                    <a:pt x="177398" y="109192"/>
                  </a:lnTo>
                  <a:cubicBezTo>
                    <a:pt x="177398" y="109192"/>
                    <a:pt x="176900" y="102341"/>
                    <a:pt x="175717" y="93184"/>
                  </a:cubicBezTo>
                  <a:cubicBezTo>
                    <a:pt x="189358" y="85149"/>
                    <a:pt x="206737" y="74933"/>
                    <a:pt x="208730" y="74311"/>
                  </a:cubicBezTo>
                  <a:lnTo>
                    <a:pt x="196957" y="42481"/>
                  </a:lnTo>
                  <a:close/>
                </a:path>
              </a:pathLst>
            </a:custGeom>
            <a:solidFill>
              <a:srgbClr val="00B0F0"/>
            </a:solidFill>
            <a:ln w="6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25" name="Forma Livre: Forma 424">
              <a:extLst>
                <a:ext uri="{FF2B5EF4-FFF2-40B4-BE49-F238E27FC236}">
                  <a16:creationId xmlns:a16="http://schemas.microsoft.com/office/drawing/2014/main" id="{FA8265D1-97AA-3BA0-0F3E-100985962B1F}"/>
                </a:ext>
              </a:extLst>
            </p:cNvPr>
            <p:cNvSpPr/>
            <p:nvPr/>
          </p:nvSpPr>
          <p:spPr>
            <a:xfrm>
              <a:off x="5567354" y="147749"/>
              <a:ext cx="108819" cy="87391"/>
            </a:xfrm>
            <a:custGeom>
              <a:avLst/>
              <a:gdLst>
                <a:gd name="connsiteX0" fmla="*/ 42232 w 108819"/>
                <a:gd name="connsiteY0" fmla="*/ 23296 h 87391"/>
                <a:gd name="connsiteX1" fmla="*/ 16693 w 108819"/>
                <a:gd name="connsiteY1" fmla="*/ 46405 h 87391"/>
                <a:gd name="connsiteX2" fmla="*/ 0 w 108819"/>
                <a:gd name="connsiteY2" fmla="*/ 78422 h 87391"/>
                <a:gd name="connsiteX3" fmla="*/ 16008 w 108819"/>
                <a:gd name="connsiteY3" fmla="*/ 87391 h 87391"/>
                <a:gd name="connsiteX4" fmla="*/ 37436 w 108819"/>
                <a:gd name="connsiteY4" fmla="*/ 43664 h 87391"/>
                <a:gd name="connsiteX5" fmla="*/ 85024 w 108819"/>
                <a:gd name="connsiteY5" fmla="*/ 14077 h 87391"/>
                <a:gd name="connsiteX6" fmla="*/ 108818 w 108819"/>
                <a:gd name="connsiteY6" fmla="*/ 436 h 87391"/>
                <a:gd name="connsiteX7" fmla="*/ 108818 w 108819"/>
                <a:gd name="connsiteY7" fmla="*/ 187 h 87391"/>
                <a:gd name="connsiteX8" fmla="*/ 108320 w 108819"/>
                <a:gd name="connsiteY8" fmla="*/ 0 h 87391"/>
                <a:gd name="connsiteX9" fmla="*/ 42107 w 108819"/>
                <a:gd name="connsiteY9" fmla="*/ 23234 h 87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8819" h="87391">
                  <a:moveTo>
                    <a:pt x="42232" y="23296"/>
                  </a:moveTo>
                  <a:cubicBezTo>
                    <a:pt x="26099" y="27532"/>
                    <a:pt x="18998" y="40799"/>
                    <a:pt x="16693" y="46405"/>
                  </a:cubicBezTo>
                  <a:lnTo>
                    <a:pt x="0" y="78422"/>
                  </a:lnTo>
                  <a:cubicBezTo>
                    <a:pt x="1121" y="78795"/>
                    <a:pt x="7786" y="82595"/>
                    <a:pt x="16008" y="87391"/>
                  </a:cubicBezTo>
                  <a:cubicBezTo>
                    <a:pt x="21926" y="73003"/>
                    <a:pt x="34446" y="49644"/>
                    <a:pt x="37436" y="43664"/>
                  </a:cubicBezTo>
                  <a:cubicBezTo>
                    <a:pt x="46530" y="25538"/>
                    <a:pt x="69764" y="20618"/>
                    <a:pt x="85024" y="14077"/>
                  </a:cubicBezTo>
                  <a:cubicBezTo>
                    <a:pt x="85149" y="13641"/>
                    <a:pt x="109005" y="1682"/>
                    <a:pt x="108818" y="436"/>
                  </a:cubicBezTo>
                  <a:cubicBezTo>
                    <a:pt x="108818" y="311"/>
                    <a:pt x="108818" y="249"/>
                    <a:pt x="108818" y="187"/>
                  </a:cubicBezTo>
                  <a:lnTo>
                    <a:pt x="108320" y="0"/>
                  </a:lnTo>
                  <a:lnTo>
                    <a:pt x="42107" y="23234"/>
                  </a:lnTo>
                  <a:close/>
                </a:path>
              </a:pathLst>
            </a:custGeom>
            <a:solidFill>
              <a:srgbClr val="000000"/>
            </a:solidFill>
            <a:ln w="6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26" name="Forma Livre: Forma 425">
              <a:extLst>
                <a:ext uri="{FF2B5EF4-FFF2-40B4-BE49-F238E27FC236}">
                  <a16:creationId xmlns:a16="http://schemas.microsoft.com/office/drawing/2014/main" id="{0B7C2DE3-A1CE-890E-313D-ACFF9E1E03F7}"/>
                </a:ext>
              </a:extLst>
            </p:cNvPr>
            <p:cNvSpPr/>
            <p:nvPr/>
          </p:nvSpPr>
          <p:spPr>
            <a:xfrm>
              <a:off x="5640419" y="63783"/>
              <a:ext cx="77798" cy="86083"/>
            </a:xfrm>
            <a:custGeom>
              <a:avLst/>
              <a:gdLst>
                <a:gd name="connsiteX0" fmla="*/ 62 w 77798"/>
                <a:gd name="connsiteY0" fmla="*/ 47090 h 86083"/>
                <a:gd name="connsiteX1" fmla="*/ 38931 w 77798"/>
                <a:gd name="connsiteY1" fmla="*/ 86083 h 86083"/>
                <a:gd name="connsiteX2" fmla="*/ 77799 w 77798"/>
                <a:gd name="connsiteY2" fmla="*/ 47090 h 86083"/>
                <a:gd name="connsiteX3" fmla="*/ 77799 w 77798"/>
                <a:gd name="connsiteY3" fmla="*/ 0 h 86083"/>
                <a:gd name="connsiteX4" fmla="*/ 0 w 77798"/>
                <a:gd name="connsiteY4" fmla="*/ 0 h 86083"/>
                <a:gd name="connsiteX5" fmla="*/ 0 w 77798"/>
                <a:gd name="connsiteY5" fmla="*/ 47090 h 86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798" h="86083">
                  <a:moveTo>
                    <a:pt x="62" y="47090"/>
                  </a:moveTo>
                  <a:cubicBezTo>
                    <a:pt x="62" y="68642"/>
                    <a:pt x="17503" y="86083"/>
                    <a:pt x="38931" y="86083"/>
                  </a:cubicBezTo>
                  <a:cubicBezTo>
                    <a:pt x="60358" y="86083"/>
                    <a:pt x="77799" y="68642"/>
                    <a:pt x="77799" y="47090"/>
                  </a:cubicBezTo>
                  <a:lnTo>
                    <a:pt x="77799" y="0"/>
                  </a:lnTo>
                  <a:lnTo>
                    <a:pt x="0" y="0"/>
                  </a:lnTo>
                  <a:lnTo>
                    <a:pt x="0" y="47090"/>
                  </a:lnTo>
                  <a:close/>
                </a:path>
              </a:pathLst>
            </a:custGeom>
            <a:solidFill>
              <a:srgbClr val="C39276"/>
            </a:solidFill>
            <a:ln w="6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27" name="Forma Livre: Forma 426">
              <a:extLst>
                <a:ext uri="{FF2B5EF4-FFF2-40B4-BE49-F238E27FC236}">
                  <a16:creationId xmlns:a16="http://schemas.microsoft.com/office/drawing/2014/main" id="{749028F3-426D-57F9-4360-0CA807A5B27C}"/>
                </a:ext>
              </a:extLst>
            </p:cNvPr>
            <p:cNvSpPr/>
            <p:nvPr/>
          </p:nvSpPr>
          <p:spPr>
            <a:xfrm>
              <a:off x="5651507" y="117975"/>
              <a:ext cx="46342" cy="75244"/>
            </a:xfrm>
            <a:custGeom>
              <a:avLst/>
              <a:gdLst>
                <a:gd name="connsiteX0" fmla="*/ 0 w 46342"/>
                <a:gd name="connsiteY0" fmla="*/ 52011 h 75244"/>
                <a:gd name="connsiteX1" fmla="*/ 23171 w 46342"/>
                <a:gd name="connsiteY1" fmla="*/ 75245 h 75244"/>
                <a:gd name="connsiteX2" fmla="*/ 46343 w 46342"/>
                <a:gd name="connsiteY2" fmla="*/ 52011 h 75244"/>
                <a:gd name="connsiteX3" fmla="*/ 46343 w 46342"/>
                <a:gd name="connsiteY3" fmla="*/ 0 h 75244"/>
                <a:gd name="connsiteX4" fmla="*/ 0 w 46342"/>
                <a:gd name="connsiteY4" fmla="*/ 0 h 75244"/>
                <a:gd name="connsiteX5" fmla="*/ 0 w 46342"/>
                <a:gd name="connsiteY5" fmla="*/ 52011 h 75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342" h="75244">
                  <a:moveTo>
                    <a:pt x="0" y="52011"/>
                  </a:moveTo>
                  <a:cubicBezTo>
                    <a:pt x="0" y="64843"/>
                    <a:pt x="10402" y="75245"/>
                    <a:pt x="23171" y="75245"/>
                  </a:cubicBezTo>
                  <a:cubicBezTo>
                    <a:pt x="35940" y="75245"/>
                    <a:pt x="46343" y="64843"/>
                    <a:pt x="46343" y="52011"/>
                  </a:cubicBezTo>
                  <a:lnTo>
                    <a:pt x="46343" y="0"/>
                  </a:lnTo>
                  <a:lnTo>
                    <a:pt x="0" y="0"/>
                  </a:lnTo>
                  <a:lnTo>
                    <a:pt x="0" y="52011"/>
                  </a:lnTo>
                  <a:close/>
                </a:path>
              </a:pathLst>
            </a:custGeom>
            <a:solidFill>
              <a:srgbClr val="C39276"/>
            </a:solidFill>
            <a:ln w="6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28" name="Forma Livre: Forma 427">
              <a:extLst>
                <a:ext uri="{FF2B5EF4-FFF2-40B4-BE49-F238E27FC236}">
                  <a16:creationId xmlns:a16="http://schemas.microsoft.com/office/drawing/2014/main" id="{55AD84E7-62DB-815A-D872-8C64AEE7A78A}"/>
                </a:ext>
              </a:extLst>
            </p:cNvPr>
            <p:cNvSpPr/>
            <p:nvPr/>
          </p:nvSpPr>
          <p:spPr>
            <a:xfrm>
              <a:off x="5633754" y="52135"/>
              <a:ext cx="23171" cy="103399"/>
            </a:xfrm>
            <a:custGeom>
              <a:avLst/>
              <a:gdLst>
                <a:gd name="connsiteX0" fmla="*/ 436 w 23171"/>
                <a:gd name="connsiteY0" fmla="*/ 71134 h 103399"/>
                <a:gd name="connsiteX1" fmla="*/ 12209 w 23171"/>
                <a:gd name="connsiteY1" fmla="*/ 92187 h 103399"/>
                <a:gd name="connsiteX2" fmla="*/ 17628 w 23171"/>
                <a:gd name="connsiteY2" fmla="*/ 103399 h 103399"/>
                <a:gd name="connsiteX3" fmla="*/ 23172 w 23171"/>
                <a:gd name="connsiteY3" fmla="*/ 0 h 103399"/>
                <a:gd name="connsiteX4" fmla="*/ 0 w 23171"/>
                <a:gd name="connsiteY4" fmla="*/ 10028 h 103399"/>
                <a:gd name="connsiteX5" fmla="*/ 436 w 23171"/>
                <a:gd name="connsiteY5" fmla="*/ 71134 h 103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171" h="103399">
                  <a:moveTo>
                    <a:pt x="436" y="71134"/>
                  </a:moveTo>
                  <a:lnTo>
                    <a:pt x="12209" y="92187"/>
                  </a:lnTo>
                  <a:lnTo>
                    <a:pt x="17628" y="103399"/>
                  </a:lnTo>
                  <a:lnTo>
                    <a:pt x="23172" y="0"/>
                  </a:lnTo>
                  <a:lnTo>
                    <a:pt x="0" y="10028"/>
                  </a:lnTo>
                  <a:lnTo>
                    <a:pt x="436" y="71134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6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29" name="Forma Livre: Forma 428">
              <a:extLst>
                <a:ext uri="{FF2B5EF4-FFF2-40B4-BE49-F238E27FC236}">
                  <a16:creationId xmlns:a16="http://schemas.microsoft.com/office/drawing/2014/main" id="{B5BA8402-850C-2C08-97F4-C7F754642BCB}"/>
                </a:ext>
              </a:extLst>
            </p:cNvPr>
            <p:cNvSpPr/>
            <p:nvPr/>
          </p:nvSpPr>
          <p:spPr>
            <a:xfrm>
              <a:off x="5642226" y="56558"/>
              <a:ext cx="25351" cy="19496"/>
            </a:xfrm>
            <a:custGeom>
              <a:avLst/>
              <a:gdLst>
                <a:gd name="connsiteX0" fmla="*/ 0 w 25351"/>
                <a:gd name="connsiteY0" fmla="*/ 14513 h 19496"/>
                <a:gd name="connsiteX1" fmla="*/ 13018 w 25351"/>
                <a:gd name="connsiteY1" fmla="*/ 19496 h 19496"/>
                <a:gd name="connsiteX2" fmla="*/ 25351 w 25351"/>
                <a:gd name="connsiteY2" fmla="*/ 7163 h 19496"/>
                <a:gd name="connsiteX3" fmla="*/ 25351 w 25351"/>
                <a:gd name="connsiteY3" fmla="*/ 0 h 19496"/>
                <a:gd name="connsiteX4" fmla="*/ 0 w 25351"/>
                <a:gd name="connsiteY4" fmla="*/ 0 h 19496"/>
                <a:gd name="connsiteX5" fmla="*/ 0 w 25351"/>
                <a:gd name="connsiteY5" fmla="*/ 14513 h 19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351" h="19496">
                  <a:moveTo>
                    <a:pt x="0" y="14513"/>
                  </a:moveTo>
                  <a:lnTo>
                    <a:pt x="13018" y="19496"/>
                  </a:lnTo>
                  <a:cubicBezTo>
                    <a:pt x="13018" y="19496"/>
                    <a:pt x="12582" y="7163"/>
                    <a:pt x="25351" y="7163"/>
                  </a:cubicBezTo>
                  <a:lnTo>
                    <a:pt x="25351" y="0"/>
                  </a:lnTo>
                  <a:lnTo>
                    <a:pt x="0" y="0"/>
                  </a:lnTo>
                  <a:lnTo>
                    <a:pt x="0" y="14513"/>
                  </a:lnTo>
                  <a:close/>
                </a:path>
              </a:pathLst>
            </a:custGeom>
            <a:solidFill>
              <a:srgbClr val="623E3B"/>
            </a:solidFill>
            <a:ln w="6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30" name="Forma Livre: Forma 429">
              <a:extLst>
                <a:ext uri="{FF2B5EF4-FFF2-40B4-BE49-F238E27FC236}">
                  <a16:creationId xmlns:a16="http://schemas.microsoft.com/office/drawing/2014/main" id="{387B3556-5855-498C-F690-B5AF3CDCDACC}"/>
                </a:ext>
              </a:extLst>
            </p:cNvPr>
            <p:cNvSpPr/>
            <p:nvPr/>
          </p:nvSpPr>
          <p:spPr>
            <a:xfrm>
              <a:off x="5593573" y="254138"/>
              <a:ext cx="40866" cy="311817"/>
            </a:xfrm>
            <a:custGeom>
              <a:avLst/>
              <a:gdLst>
                <a:gd name="connsiteX0" fmla="*/ 32520 w 40866"/>
                <a:gd name="connsiteY0" fmla="*/ 5170 h 311817"/>
                <a:gd name="connsiteX1" fmla="*/ 21557 w 40866"/>
                <a:gd name="connsiteY1" fmla="*/ 0 h 311817"/>
                <a:gd name="connsiteX2" fmla="*/ 29032 w 40866"/>
                <a:gd name="connsiteY2" fmla="*/ 106638 h 311817"/>
                <a:gd name="connsiteX3" fmla="*/ 4926 w 40866"/>
                <a:gd name="connsiteY3" fmla="*/ 171357 h 311817"/>
                <a:gd name="connsiteX4" fmla="*/ 67 w 40866"/>
                <a:gd name="connsiteY4" fmla="*/ 224178 h 311817"/>
                <a:gd name="connsiteX5" fmla="*/ 2746 w 40866"/>
                <a:gd name="connsiteY5" fmla="*/ 311818 h 311817"/>
                <a:gd name="connsiteX6" fmla="*/ 15578 w 40866"/>
                <a:gd name="connsiteY6" fmla="*/ 311818 h 311817"/>
                <a:gd name="connsiteX7" fmla="*/ 15142 w 40866"/>
                <a:gd name="connsiteY7" fmla="*/ 220253 h 311817"/>
                <a:gd name="connsiteX8" fmla="*/ 40119 w 40866"/>
                <a:gd name="connsiteY8" fmla="*/ 106950 h 311817"/>
                <a:gd name="connsiteX9" fmla="*/ 40431 w 40866"/>
                <a:gd name="connsiteY9" fmla="*/ 106950 h 311817"/>
                <a:gd name="connsiteX10" fmla="*/ 40431 w 40866"/>
                <a:gd name="connsiteY10" fmla="*/ 106078 h 311817"/>
                <a:gd name="connsiteX11" fmla="*/ 40431 w 40866"/>
                <a:gd name="connsiteY11" fmla="*/ 106078 h 311817"/>
                <a:gd name="connsiteX12" fmla="*/ 40431 w 40866"/>
                <a:gd name="connsiteY12" fmla="*/ 106078 h 311817"/>
                <a:gd name="connsiteX13" fmla="*/ 40867 w 40866"/>
                <a:gd name="connsiteY13" fmla="*/ 31705 h 311817"/>
                <a:gd name="connsiteX14" fmla="*/ 34513 w 40866"/>
                <a:gd name="connsiteY14" fmla="*/ 20057 h 311817"/>
                <a:gd name="connsiteX15" fmla="*/ 32582 w 40866"/>
                <a:gd name="connsiteY15" fmla="*/ 5170 h 311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66" h="311817">
                  <a:moveTo>
                    <a:pt x="32520" y="5170"/>
                  </a:moveTo>
                  <a:cubicBezTo>
                    <a:pt x="32022" y="4859"/>
                    <a:pt x="22056" y="374"/>
                    <a:pt x="21557" y="0"/>
                  </a:cubicBezTo>
                  <a:lnTo>
                    <a:pt x="29032" y="106638"/>
                  </a:lnTo>
                  <a:lnTo>
                    <a:pt x="4926" y="171357"/>
                  </a:lnTo>
                  <a:cubicBezTo>
                    <a:pt x="1313" y="183067"/>
                    <a:pt x="-368" y="211907"/>
                    <a:pt x="67" y="224178"/>
                  </a:cubicBezTo>
                  <a:lnTo>
                    <a:pt x="2746" y="311818"/>
                  </a:lnTo>
                  <a:lnTo>
                    <a:pt x="15578" y="311818"/>
                  </a:lnTo>
                  <a:cubicBezTo>
                    <a:pt x="15578" y="311818"/>
                    <a:pt x="13647" y="243487"/>
                    <a:pt x="15142" y="220253"/>
                  </a:cubicBezTo>
                  <a:cubicBezTo>
                    <a:pt x="18194" y="172852"/>
                    <a:pt x="26976" y="148746"/>
                    <a:pt x="40119" y="106950"/>
                  </a:cubicBezTo>
                  <a:lnTo>
                    <a:pt x="40431" y="106950"/>
                  </a:lnTo>
                  <a:lnTo>
                    <a:pt x="40431" y="106078"/>
                  </a:lnTo>
                  <a:lnTo>
                    <a:pt x="40431" y="106078"/>
                  </a:lnTo>
                  <a:lnTo>
                    <a:pt x="40431" y="106078"/>
                  </a:lnTo>
                  <a:lnTo>
                    <a:pt x="40867" y="31705"/>
                  </a:lnTo>
                  <a:lnTo>
                    <a:pt x="34513" y="20057"/>
                  </a:lnTo>
                  <a:cubicBezTo>
                    <a:pt x="33828" y="13268"/>
                    <a:pt x="33205" y="7911"/>
                    <a:pt x="32582" y="5170"/>
                  </a:cubicBezTo>
                  <a:close/>
                </a:path>
              </a:pathLst>
            </a:custGeom>
            <a:solidFill>
              <a:srgbClr val="000000"/>
            </a:solidFill>
            <a:ln w="6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31" name="Forma Livre: Forma 430">
              <a:extLst>
                <a:ext uri="{FF2B5EF4-FFF2-40B4-BE49-F238E27FC236}">
                  <a16:creationId xmlns:a16="http://schemas.microsoft.com/office/drawing/2014/main" id="{22688909-24A3-A2CC-FE35-6A7A80753AA3}"/>
                </a:ext>
              </a:extLst>
            </p:cNvPr>
            <p:cNvSpPr/>
            <p:nvPr/>
          </p:nvSpPr>
          <p:spPr>
            <a:xfrm>
              <a:off x="5665522" y="142828"/>
              <a:ext cx="32265" cy="9345"/>
            </a:xfrm>
            <a:custGeom>
              <a:avLst/>
              <a:gdLst>
                <a:gd name="connsiteX0" fmla="*/ 0 w 32265"/>
                <a:gd name="connsiteY0" fmla="*/ 0 h 9345"/>
                <a:gd name="connsiteX1" fmla="*/ 32266 w 32265"/>
                <a:gd name="connsiteY1" fmla="*/ 6540 h 9345"/>
                <a:gd name="connsiteX2" fmla="*/ 32266 w 32265"/>
                <a:gd name="connsiteY2" fmla="*/ 2367 h 9345"/>
                <a:gd name="connsiteX3" fmla="*/ 0 w 32265"/>
                <a:gd name="connsiteY3" fmla="*/ 0 h 9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265" h="9345">
                  <a:moveTo>
                    <a:pt x="0" y="0"/>
                  </a:moveTo>
                  <a:cubicBezTo>
                    <a:pt x="15385" y="16071"/>
                    <a:pt x="32266" y="6540"/>
                    <a:pt x="32266" y="6540"/>
                  </a:cubicBezTo>
                  <a:lnTo>
                    <a:pt x="32266" y="2367"/>
                  </a:lnTo>
                  <a:cubicBezTo>
                    <a:pt x="17815" y="1071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6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32" name="Forma Livre: Forma 431">
              <a:extLst>
                <a:ext uri="{FF2B5EF4-FFF2-40B4-BE49-F238E27FC236}">
                  <a16:creationId xmlns:a16="http://schemas.microsoft.com/office/drawing/2014/main" id="{5A2EACF6-220A-AED1-9514-2212C5BDEB56}"/>
                </a:ext>
              </a:extLst>
            </p:cNvPr>
            <p:cNvSpPr/>
            <p:nvPr/>
          </p:nvSpPr>
          <p:spPr>
            <a:xfrm>
              <a:off x="5601738" y="258187"/>
              <a:ext cx="8408" cy="100970"/>
            </a:xfrm>
            <a:custGeom>
              <a:avLst/>
              <a:gdLst>
                <a:gd name="connsiteX0" fmla="*/ 0 w 8408"/>
                <a:gd name="connsiteY0" fmla="*/ 100534 h 100970"/>
                <a:gd name="connsiteX1" fmla="*/ 7848 w 8408"/>
                <a:gd name="connsiteY1" fmla="*/ 100970 h 100970"/>
                <a:gd name="connsiteX2" fmla="*/ 8409 w 8408"/>
                <a:gd name="connsiteY2" fmla="*/ 0 h 100970"/>
                <a:gd name="connsiteX3" fmla="*/ 2055 w 8408"/>
                <a:gd name="connsiteY3" fmla="*/ 17441 h 100970"/>
                <a:gd name="connsiteX4" fmla="*/ 0 w 8408"/>
                <a:gd name="connsiteY4" fmla="*/ 100534 h 100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08" h="100970">
                  <a:moveTo>
                    <a:pt x="0" y="100534"/>
                  </a:moveTo>
                  <a:lnTo>
                    <a:pt x="7848" y="100970"/>
                  </a:lnTo>
                  <a:lnTo>
                    <a:pt x="8409" y="0"/>
                  </a:lnTo>
                  <a:lnTo>
                    <a:pt x="2055" y="17441"/>
                  </a:lnTo>
                  <a:lnTo>
                    <a:pt x="0" y="100534"/>
                  </a:lnTo>
                  <a:close/>
                </a:path>
              </a:pathLst>
            </a:custGeom>
            <a:solidFill>
              <a:srgbClr val="C6C6C6"/>
            </a:solidFill>
            <a:ln w="6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33" name="Forma Livre: Forma 432">
              <a:extLst>
                <a:ext uri="{FF2B5EF4-FFF2-40B4-BE49-F238E27FC236}">
                  <a16:creationId xmlns:a16="http://schemas.microsoft.com/office/drawing/2014/main" id="{10D64643-E7A9-F550-D1B8-9474AC530486}"/>
                </a:ext>
              </a:extLst>
            </p:cNvPr>
            <p:cNvSpPr/>
            <p:nvPr/>
          </p:nvSpPr>
          <p:spPr>
            <a:xfrm>
              <a:off x="5687385" y="82594"/>
              <a:ext cx="14201" cy="33564"/>
            </a:xfrm>
            <a:custGeom>
              <a:avLst/>
              <a:gdLst>
                <a:gd name="connsiteX0" fmla="*/ 10713 w 14201"/>
                <a:gd name="connsiteY0" fmla="*/ 28466 h 33564"/>
                <a:gd name="connsiteX1" fmla="*/ 0 w 14201"/>
                <a:gd name="connsiteY1" fmla="*/ 28466 h 33564"/>
                <a:gd name="connsiteX2" fmla="*/ 14202 w 14201"/>
                <a:gd name="connsiteY2" fmla="*/ 29587 h 33564"/>
                <a:gd name="connsiteX3" fmla="*/ 9904 w 14201"/>
                <a:gd name="connsiteY3" fmla="*/ 0 h 33564"/>
                <a:gd name="connsiteX4" fmla="*/ 10776 w 14201"/>
                <a:gd name="connsiteY4" fmla="*/ 28404 h 33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01" h="33564">
                  <a:moveTo>
                    <a:pt x="10713" y="28466"/>
                  </a:moveTo>
                  <a:lnTo>
                    <a:pt x="0" y="28466"/>
                  </a:lnTo>
                  <a:cubicBezTo>
                    <a:pt x="7288" y="39242"/>
                    <a:pt x="14202" y="29587"/>
                    <a:pt x="14202" y="29587"/>
                  </a:cubicBezTo>
                  <a:lnTo>
                    <a:pt x="9904" y="0"/>
                  </a:lnTo>
                  <a:lnTo>
                    <a:pt x="10776" y="28404"/>
                  </a:lnTo>
                  <a:close/>
                </a:path>
              </a:pathLst>
            </a:custGeom>
            <a:solidFill>
              <a:srgbClr val="000000"/>
            </a:solidFill>
            <a:ln w="6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34" name="Forma Livre: Forma 433">
              <a:extLst>
                <a:ext uri="{FF2B5EF4-FFF2-40B4-BE49-F238E27FC236}">
                  <a16:creationId xmlns:a16="http://schemas.microsoft.com/office/drawing/2014/main" id="{AFBF9E6A-22AD-B0D6-14BF-78AC0C6CADDD}"/>
                </a:ext>
              </a:extLst>
            </p:cNvPr>
            <p:cNvSpPr/>
            <p:nvPr/>
          </p:nvSpPr>
          <p:spPr>
            <a:xfrm>
              <a:off x="5539511" y="842331"/>
              <a:ext cx="98726" cy="61852"/>
            </a:xfrm>
            <a:custGeom>
              <a:avLst/>
              <a:gdLst>
                <a:gd name="connsiteX0" fmla="*/ 89447 w 98726"/>
                <a:gd name="connsiteY0" fmla="*/ 46281 h 61852"/>
                <a:gd name="connsiteX1" fmla="*/ 65590 w 98726"/>
                <a:gd name="connsiteY1" fmla="*/ 39304 h 61852"/>
                <a:gd name="connsiteX2" fmla="*/ 43166 w 98726"/>
                <a:gd name="connsiteY2" fmla="*/ 10838 h 61852"/>
                <a:gd name="connsiteX3" fmla="*/ 14887 w 98726"/>
                <a:gd name="connsiteY3" fmla="*/ 0 h 61852"/>
                <a:gd name="connsiteX4" fmla="*/ 0 w 98726"/>
                <a:gd name="connsiteY4" fmla="*/ 31954 h 61852"/>
                <a:gd name="connsiteX5" fmla="*/ 47215 w 98726"/>
                <a:gd name="connsiteY5" fmla="*/ 57680 h 61852"/>
                <a:gd name="connsiteX6" fmla="*/ 57555 w 98726"/>
                <a:gd name="connsiteY6" fmla="*/ 61853 h 61852"/>
                <a:gd name="connsiteX7" fmla="*/ 98043 w 98726"/>
                <a:gd name="connsiteY7" fmla="*/ 61853 h 61852"/>
                <a:gd name="connsiteX8" fmla="*/ 89385 w 98726"/>
                <a:gd name="connsiteY8" fmla="*/ 46281 h 61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8726" h="61852">
                  <a:moveTo>
                    <a:pt x="89447" y="46281"/>
                  </a:moveTo>
                  <a:cubicBezTo>
                    <a:pt x="89447" y="46281"/>
                    <a:pt x="66649" y="40675"/>
                    <a:pt x="65590" y="39304"/>
                  </a:cubicBezTo>
                  <a:lnTo>
                    <a:pt x="43166" y="10838"/>
                  </a:lnTo>
                  <a:lnTo>
                    <a:pt x="14887" y="0"/>
                  </a:lnTo>
                  <a:cubicBezTo>
                    <a:pt x="14887" y="0"/>
                    <a:pt x="997" y="13081"/>
                    <a:pt x="0" y="31954"/>
                  </a:cubicBezTo>
                  <a:lnTo>
                    <a:pt x="47215" y="57680"/>
                  </a:lnTo>
                  <a:cubicBezTo>
                    <a:pt x="50454" y="59299"/>
                    <a:pt x="53942" y="61479"/>
                    <a:pt x="57555" y="61853"/>
                  </a:cubicBezTo>
                  <a:lnTo>
                    <a:pt x="98043" y="61853"/>
                  </a:lnTo>
                  <a:cubicBezTo>
                    <a:pt x="98043" y="61853"/>
                    <a:pt x="102341" y="49831"/>
                    <a:pt x="89385" y="46281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6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35" name="Forma Livre: Forma 434">
              <a:extLst>
                <a:ext uri="{FF2B5EF4-FFF2-40B4-BE49-F238E27FC236}">
                  <a16:creationId xmlns:a16="http://schemas.microsoft.com/office/drawing/2014/main" id="{F5201BA8-53CE-4CEB-5F83-ED33AEFEA373}"/>
                </a:ext>
              </a:extLst>
            </p:cNvPr>
            <p:cNvSpPr/>
            <p:nvPr/>
          </p:nvSpPr>
          <p:spPr>
            <a:xfrm>
              <a:off x="5539511" y="842394"/>
              <a:ext cx="28092" cy="44225"/>
            </a:xfrm>
            <a:custGeom>
              <a:avLst/>
              <a:gdLst>
                <a:gd name="connsiteX0" fmla="*/ 14887 w 28092"/>
                <a:gd name="connsiteY0" fmla="*/ 0 h 44225"/>
                <a:gd name="connsiteX1" fmla="*/ 0 w 28092"/>
                <a:gd name="connsiteY1" fmla="*/ 31954 h 44225"/>
                <a:gd name="connsiteX2" fmla="*/ 22611 w 28092"/>
                <a:gd name="connsiteY2" fmla="*/ 44225 h 44225"/>
                <a:gd name="connsiteX3" fmla="*/ 28092 w 28092"/>
                <a:gd name="connsiteY3" fmla="*/ 5045 h 44225"/>
                <a:gd name="connsiteX4" fmla="*/ 14949 w 28092"/>
                <a:gd name="connsiteY4" fmla="*/ 0 h 44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092" h="44225">
                  <a:moveTo>
                    <a:pt x="14887" y="0"/>
                  </a:moveTo>
                  <a:cubicBezTo>
                    <a:pt x="14887" y="0"/>
                    <a:pt x="997" y="13081"/>
                    <a:pt x="0" y="31954"/>
                  </a:cubicBezTo>
                  <a:lnTo>
                    <a:pt x="22611" y="44225"/>
                  </a:lnTo>
                  <a:cubicBezTo>
                    <a:pt x="20182" y="31580"/>
                    <a:pt x="21614" y="18188"/>
                    <a:pt x="28092" y="5045"/>
                  </a:cubicBezTo>
                  <a:lnTo>
                    <a:pt x="14949" y="0"/>
                  </a:lnTo>
                  <a:close/>
                </a:path>
              </a:pathLst>
            </a:custGeom>
            <a:solidFill>
              <a:srgbClr val="000000"/>
            </a:solidFill>
            <a:ln w="6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36" name="Forma Livre: Forma 435">
              <a:extLst>
                <a:ext uri="{FF2B5EF4-FFF2-40B4-BE49-F238E27FC236}">
                  <a16:creationId xmlns:a16="http://schemas.microsoft.com/office/drawing/2014/main" id="{49D962D9-C8C8-498A-55A3-D739118D031A}"/>
                </a:ext>
              </a:extLst>
            </p:cNvPr>
            <p:cNvSpPr/>
            <p:nvPr/>
          </p:nvSpPr>
          <p:spPr>
            <a:xfrm>
              <a:off x="5734912" y="865254"/>
              <a:ext cx="104893" cy="38120"/>
            </a:xfrm>
            <a:custGeom>
              <a:avLst/>
              <a:gdLst>
                <a:gd name="connsiteX0" fmla="*/ 89882 w 104893"/>
                <a:gd name="connsiteY0" fmla="*/ 15136 h 38120"/>
                <a:gd name="connsiteX1" fmla="*/ 65527 w 104893"/>
                <a:gd name="connsiteY1" fmla="*/ 13143 h 38120"/>
                <a:gd name="connsiteX2" fmla="*/ 32639 w 104893"/>
                <a:gd name="connsiteY2" fmla="*/ 0 h 38120"/>
                <a:gd name="connsiteX3" fmla="*/ 2180 w 104893"/>
                <a:gd name="connsiteY3" fmla="*/ 2616 h 38120"/>
                <a:gd name="connsiteX4" fmla="*/ 4173 w 104893"/>
                <a:gd name="connsiteY4" fmla="*/ 37872 h 38120"/>
                <a:gd name="connsiteX5" fmla="*/ 58053 w 104893"/>
                <a:gd name="connsiteY5" fmla="*/ 38121 h 38120"/>
                <a:gd name="connsiteX6" fmla="*/ 69140 w 104893"/>
                <a:gd name="connsiteY6" fmla="*/ 36937 h 38120"/>
                <a:gd name="connsiteX7" fmla="*/ 104894 w 104893"/>
                <a:gd name="connsiteY7" fmla="*/ 24853 h 38120"/>
                <a:gd name="connsiteX8" fmla="*/ 89882 w 104893"/>
                <a:gd name="connsiteY8" fmla="*/ 15198 h 38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893" h="38120">
                  <a:moveTo>
                    <a:pt x="89882" y="15136"/>
                  </a:moveTo>
                  <a:cubicBezTo>
                    <a:pt x="89882" y="15136"/>
                    <a:pt x="67147" y="13890"/>
                    <a:pt x="65527" y="13143"/>
                  </a:cubicBezTo>
                  <a:lnTo>
                    <a:pt x="32639" y="0"/>
                  </a:lnTo>
                  <a:lnTo>
                    <a:pt x="2180" y="2616"/>
                  </a:lnTo>
                  <a:cubicBezTo>
                    <a:pt x="2180" y="2616"/>
                    <a:pt x="-3863" y="20742"/>
                    <a:pt x="4173" y="37872"/>
                  </a:cubicBezTo>
                  <a:lnTo>
                    <a:pt x="58053" y="38121"/>
                  </a:lnTo>
                  <a:cubicBezTo>
                    <a:pt x="61665" y="37996"/>
                    <a:pt x="65777" y="38245"/>
                    <a:pt x="69140" y="36937"/>
                  </a:cubicBezTo>
                  <a:lnTo>
                    <a:pt x="104894" y="24853"/>
                  </a:lnTo>
                  <a:cubicBezTo>
                    <a:pt x="104894" y="24853"/>
                    <a:pt x="103025" y="12209"/>
                    <a:pt x="89882" y="15198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6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37" name="Forma Livre: Forma 436">
              <a:extLst>
                <a:ext uri="{FF2B5EF4-FFF2-40B4-BE49-F238E27FC236}">
                  <a16:creationId xmlns:a16="http://schemas.microsoft.com/office/drawing/2014/main" id="{D6D446BD-5BCA-BE47-3BD1-1B12BD4E8DA8}"/>
                </a:ext>
              </a:extLst>
            </p:cNvPr>
            <p:cNvSpPr/>
            <p:nvPr/>
          </p:nvSpPr>
          <p:spPr>
            <a:xfrm>
              <a:off x="5734912" y="866811"/>
              <a:ext cx="27593" cy="36438"/>
            </a:xfrm>
            <a:custGeom>
              <a:avLst/>
              <a:gdLst>
                <a:gd name="connsiteX0" fmla="*/ 2180 w 27593"/>
                <a:gd name="connsiteY0" fmla="*/ 1059 h 36438"/>
                <a:gd name="connsiteX1" fmla="*/ 4173 w 27593"/>
                <a:gd name="connsiteY1" fmla="*/ 36314 h 36438"/>
                <a:gd name="connsiteX2" fmla="*/ 27594 w 27593"/>
                <a:gd name="connsiteY2" fmla="*/ 36439 h 36438"/>
                <a:gd name="connsiteX3" fmla="*/ 15198 w 27593"/>
                <a:gd name="connsiteY3" fmla="*/ 0 h 36438"/>
                <a:gd name="connsiteX4" fmla="*/ 2180 w 27593"/>
                <a:gd name="connsiteY4" fmla="*/ 1121 h 36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593" h="36438">
                  <a:moveTo>
                    <a:pt x="2180" y="1059"/>
                  </a:moveTo>
                  <a:cubicBezTo>
                    <a:pt x="2180" y="1059"/>
                    <a:pt x="-3863" y="19185"/>
                    <a:pt x="4173" y="36314"/>
                  </a:cubicBezTo>
                  <a:lnTo>
                    <a:pt x="27594" y="36439"/>
                  </a:lnTo>
                  <a:cubicBezTo>
                    <a:pt x="21551" y="25725"/>
                    <a:pt x="17316" y="13641"/>
                    <a:pt x="15198" y="0"/>
                  </a:cubicBezTo>
                  <a:lnTo>
                    <a:pt x="2180" y="1121"/>
                  </a:lnTo>
                  <a:close/>
                </a:path>
              </a:pathLst>
            </a:custGeom>
            <a:solidFill>
              <a:srgbClr val="000000"/>
            </a:solidFill>
            <a:ln w="6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38" name="Forma Livre: Forma 437">
              <a:extLst>
                <a:ext uri="{FF2B5EF4-FFF2-40B4-BE49-F238E27FC236}">
                  <a16:creationId xmlns:a16="http://schemas.microsoft.com/office/drawing/2014/main" id="{420B5AB0-D864-E41B-69AC-B774569F5813}"/>
                </a:ext>
              </a:extLst>
            </p:cNvPr>
            <p:cNvSpPr/>
            <p:nvPr/>
          </p:nvSpPr>
          <p:spPr>
            <a:xfrm>
              <a:off x="5688195" y="565956"/>
              <a:ext cx="67022" cy="301913"/>
            </a:xfrm>
            <a:custGeom>
              <a:avLst/>
              <a:gdLst>
                <a:gd name="connsiteX0" fmla="*/ 0 w 67022"/>
                <a:gd name="connsiteY0" fmla="*/ 0 h 301913"/>
                <a:gd name="connsiteX1" fmla="*/ 36376 w 67022"/>
                <a:gd name="connsiteY1" fmla="*/ 105953 h 301913"/>
                <a:gd name="connsiteX2" fmla="*/ 48897 w 67022"/>
                <a:gd name="connsiteY2" fmla="*/ 301914 h 301913"/>
                <a:gd name="connsiteX3" fmla="*/ 53007 w 67022"/>
                <a:gd name="connsiteY3" fmla="*/ 301727 h 301913"/>
                <a:gd name="connsiteX4" fmla="*/ 45533 w 67022"/>
                <a:gd name="connsiteY4" fmla="*/ 106327 h 301913"/>
                <a:gd name="connsiteX5" fmla="*/ 15759 w 67022"/>
                <a:gd name="connsiteY5" fmla="*/ 11773 h 301913"/>
                <a:gd name="connsiteX6" fmla="*/ 67022 w 67022"/>
                <a:gd name="connsiteY6" fmla="*/ 0 h 301913"/>
                <a:gd name="connsiteX7" fmla="*/ 0 w 67022"/>
                <a:gd name="connsiteY7" fmla="*/ 0 h 301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7022" h="301913">
                  <a:moveTo>
                    <a:pt x="0" y="0"/>
                  </a:moveTo>
                  <a:lnTo>
                    <a:pt x="36376" y="105953"/>
                  </a:lnTo>
                  <a:lnTo>
                    <a:pt x="48897" y="301914"/>
                  </a:lnTo>
                  <a:lnTo>
                    <a:pt x="53007" y="301727"/>
                  </a:lnTo>
                  <a:lnTo>
                    <a:pt x="45533" y="106327"/>
                  </a:lnTo>
                  <a:lnTo>
                    <a:pt x="15759" y="11773"/>
                  </a:lnTo>
                  <a:lnTo>
                    <a:pt x="6702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6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39" name="Forma Livre: Forma 438">
              <a:extLst>
                <a:ext uri="{FF2B5EF4-FFF2-40B4-BE49-F238E27FC236}">
                  <a16:creationId xmlns:a16="http://schemas.microsoft.com/office/drawing/2014/main" id="{ED8930C0-28B1-B17E-DE32-B1DAE54D7801}"/>
                </a:ext>
              </a:extLst>
            </p:cNvPr>
            <p:cNvSpPr/>
            <p:nvPr/>
          </p:nvSpPr>
          <p:spPr>
            <a:xfrm>
              <a:off x="5621795" y="201815"/>
              <a:ext cx="123207" cy="89073"/>
            </a:xfrm>
            <a:custGeom>
              <a:avLst/>
              <a:gdLst>
                <a:gd name="connsiteX0" fmla="*/ 105580 w 123207"/>
                <a:gd name="connsiteY0" fmla="*/ 62 h 89073"/>
                <a:gd name="connsiteX1" fmla="*/ 1993 w 123207"/>
                <a:gd name="connsiteY1" fmla="*/ 18001 h 89073"/>
                <a:gd name="connsiteX2" fmla="*/ 0 w 123207"/>
                <a:gd name="connsiteY2" fmla="*/ 63161 h 89073"/>
                <a:gd name="connsiteX3" fmla="*/ 23607 w 123207"/>
                <a:gd name="connsiteY3" fmla="*/ 89073 h 89073"/>
                <a:gd name="connsiteX4" fmla="*/ 99600 w 123207"/>
                <a:gd name="connsiteY4" fmla="*/ 89073 h 89073"/>
                <a:gd name="connsiteX5" fmla="*/ 123207 w 123207"/>
                <a:gd name="connsiteY5" fmla="*/ 63161 h 89073"/>
                <a:gd name="connsiteX6" fmla="*/ 123207 w 123207"/>
                <a:gd name="connsiteY6" fmla="*/ 61354 h 89073"/>
                <a:gd name="connsiteX7" fmla="*/ 105580 w 123207"/>
                <a:gd name="connsiteY7" fmla="*/ 0 h 89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3207" h="89073">
                  <a:moveTo>
                    <a:pt x="105580" y="62"/>
                  </a:moveTo>
                  <a:cubicBezTo>
                    <a:pt x="105580" y="62"/>
                    <a:pt x="1993" y="3737"/>
                    <a:pt x="1993" y="18001"/>
                  </a:cubicBezTo>
                  <a:lnTo>
                    <a:pt x="0" y="63161"/>
                  </a:lnTo>
                  <a:cubicBezTo>
                    <a:pt x="0" y="77425"/>
                    <a:pt x="10652" y="89073"/>
                    <a:pt x="23607" y="89073"/>
                  </a:cubicBezTo>
                  <a:lnTo>
                    <a:pt x="99600" y="89073"/>
                  </a:lnTo>
                  <a:cubicBezTo>
                    <a:pt x="112618" y="89073"/>
                    <a:pt x="123207" y="77425"/>
                    <a:pt x="123207" y="63161"/>
                  </a:cubicBezTo>
                  <a:lnTo>
                    <a:pt x="123207" y="61354"/>
                  </a:lnTo>
                  <a:cubicBezTo>
                    <a:pt x="123207" y="61354"/>
                    <a:pt x="118536" y="0"/>
                    <a:pt x="105580" y="0"/>
                  </a:cubicBezTo>
                  <a:close/>
                </a:path>
              </a:pathLst>
            </a:custGeom>
            <a:solidFill>
              <a:srgbClr val="00B0F0"/>
            </a:solidFill>
            <a:ln w="6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40" name="Forma Livre: Forma 439">
              <a:extLst>
                <a:ext uri="{FF2B5EF4-FFF2-40B4-BE49-F238E27FC236}">
                  <a16:creationId xmlns:a16="http://schemas.microsoft.com/office/drawing/2014/main" id="{59EE82AD-650F-7BF5-C63A-85179FA4DC7D}"/>
                </a:ext>
              </a:extLst>
            </p:cNvPr>
            <p:cNvSpPr/>
            <p:nvPr/>
          </p:nvSpPr>
          <p:spPr>
            <a:xfrm>
              <a:off x="5630203" y="160954"/>
              <a:ext cx="23358" cy="199386"/>
            </a:xfrm>
            <a:custGeom>
              <a:avLst/>
              <a:gdLst>
                <a:gd name="connsiteX0" fmla="*/ 7848 w 23358"/>
                <a:gd name="connsiteY0" fmla="*/ 0 h 199386"/>
                <a:gd name="connsiteX1" fmla="*/ 0 w 23358"/>
                <a:gd name="connsiteY1" fmla="*/ 2741 h 199386"/>
                <a:gd name="connsiteX2" fmla="*/ 13392 w 23358"/>
                <a:gd name="connsiteY2" fmla="*/ 59174 h 199386"/>
                <a:gd name="connsiteX3" fmla="*/ 15074 w 23358"/>
                <a:gd name="connsiteY3" fmla="*/ 199387 h 199386"/>
                <a:gd name="connsiteX4" fmla="*/ 23358 w 23358"/>
                <a:gd name="connsiteY4" fmla="*/ 199387 h 199386"/>
                <a:gd name="connsiteX5" fmla="*/ 22113 w 23358"/>
                <a:gd name="connsiteY5" fmla="*/ 60856 h 199386"/>
                <a:gd name="connsiteX6" fmla="*/ 7911 w 23358"/>
                <a:gd name="connsiteY6" fmla="*/ 0 h 199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358" h="199386">
                  <a:moveTo>
                    <a:pt x="7848" y="0"/>
                  </a:moveTo>
                  <a:lnTo>
                    <a:pt x="0" y="2741"/>
                  </a:lnTo>
                  <a:cubicBezTo>
                    <a:pt x="0" y="2741"/>
                    <a:pt x="13392" y="6914"/>
                    <a:pt x="13392" y="59174"/>
                  </a:cubicBezTo>
                  <a:lnTo>
                    <a:pt x="15074" y="199387"/>
                  </a:lnTo>
                  <a:lnTo>
                    <a:pt x="23358" y="199387"/>
                  </a:lnTo>
                  <a:lnTo>
                    <a:pt x="22113" y="60856"/>
                  </a:lnTo>
                  <a:cubicBezTo>
                    <a:pt x="22113" y="60856"/>
                    <a:pt x="23608" y="19932"/>
                    <a:pt x="7911" y="0"/>
                  </a:cubicBezTo>
                  <a:close/>
                </a:path>
              </a:pathLst>
            </a:custGeom>
            <a:solidFill>
              <a:srgbClr val="FFFFFF"/>
            </a:solidFill>
            <a:ln w="6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grpSp>
          <p:nvGrpSpPr>
            <p:cNvPr id="441" name="Gráfico 4">
              <a:extLst>
                <a:ext uri="{FF2B5EF4-FFF2-40B4-BE49-F238E27FC236}">
                  <a16:creationId xmlns:a16="http://schemas.microsoft.com/office/drawing/2014/main" id="{81BBB7AD-E858-9F2D-5EE9-45C785AE5051}"/>
                </a:ext>
              </a:extLst>
            </p:cNvPr>
            <p:cNvGrpSpPr/>
            <p:nvPr/>
          </p:nvGrpSpPr>
          <p:grpSpPr>
            <a:xfrm>
              <a:off x="5580996" y="357101"/>
              <a:ext cx="92810" cy="62101"/>
              <a:chOff x="5580996" y="357101"/>
              <a:chExt cx="92810" cy="62101"/>
            </a:xfrm>
          </p:grpSpPr>
          <p:sp>
            <p:nvSpPr>
              <p:cNvPr id="442" name="Forma Livre: Forma 441">
                <a:extLst>
                  <a:ext uri="{FF2B5EF4-FFF2-40B4-BE49-F238E27FC236}">
                    <a16:creationId xmlns:a16="http://schemas.microsoft.com/office/drawing/2014/main" id="{231DECF9-F25F-55DB-2213-F88503379918}"/>
                  </a:ext>
                </a:extLst>
              </p:cNvPr>
              <p:cNvSpPr/>
              <p:nvPr/>
            </p:nvSpPr>
            <p:spPr>
              <a:xfrm>
                <a:off x="5580996" y="357101"/>
                <a:ext cx="92810" cy="62101"/>
              </a:xfrm>
              <a:custGeom>
                <a:avLst/>
                <a:gdLst>
                  <a:gd name="connsiteX0" fmla="*/ 69701 w 92810"/>
                  <a:gd name="connsiteY0" fmla="*/ 0 h 62101"/>
                  <a:gd name="connsiteX1" fmla="*/ 23109 w 92810"/>
                  <a:gd name="connsiteY1" fmla="*/ 0 h 62101"/>
                  <a:gd name="connsiteX2" fmla="*/ 0 w 92810"/>
                  <a:gd name="connsiteY2" fmla="*/ 23109 h 62101"/>
                  <a:gd name="connsiteX3" fmla="*/ 0 w 92810"/>
                  <a:gd name="connsiteY3" fmla="*/ 38993 h 62101"/>
                  <a:gd name="connsiteX4" fmla="*/ 23109 w 92810"/>
                  <a:gd name="connsiteY4" fmla="*/ 62102 h 62101"/>
                  <a:gd name="connsiteX5" fmla="*/ 69701 w 92810"/>
                  <a:gd name="connsiteY5" fmla="*/ 62102 h 62101"/>
                  <a:gd name="connsiteX6" fmla="*/ 92810 w 92810"/>
                  <a:gd name="connsiteY6" fmla="*/ 38993 h 62101"/>
                  <a:gd name="connsiteX7" fmla="*/ 92810 w 92810"/>
                  <a:gd name="connsiteY7" fmla="*/ 23109 h 62101"/>
                  <a:gd name="connsiteX8" fmla="*/ 69701 w 92810"/>
                  <a:gd name="connsiteY8" fmla="*/ 0 h 62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2810" h="62101">
                    <a:moveTo>
                      <a:pt x="69701" y="0"/>
                    </a:moveTo>
                    <a:lnTo>
                      <a:pt x="23109" y="0"/>
                    </a:lnTo>
                    <a:cubicBezTo>
                      <a:pt x="10402" y="0"/>
                      <a:pt x="0" y="10402"/>
                      <a:pt x="0" y="23109"/>
                    </a:cubicBezTo>
                    <a:lnTo>
                      <a:pt x="0" y="38993"/>
                    </a:lnTo>
                    <a:cubicBezTo>
                      <a:pt x="0" y="51700"/>
                      <a:pt x="10402" y="62102"/>
                      <a:pt x="23109" y="62102"/>
                    </a:cubicBezTo>
                    <a:lnTo>
                      <a:pt x="69701" y="62102"/>
                    </a:lnTo>
                    <a:cubicBezTo>
                      <a:pt x="82408" y="62102"/>
                      <a:pt x="92810" y="51700"/>
                      <a:pt x="92810" y="38993"/>
                    </a:cubicBezTo>
                    <a:lnTo>
                      <a:pt x="92810" y="23109"/>
                    </a:lnTo>
                    <a:cubicBezTo>
                      <a:pt x="92810" y="10402"/>
                      <a:pt x="82408" y="0"/>
                      <a:pt x="69701" y="0"/>
                    </a:cubicBezTo>
                    <a:close/>
                  </a:path>
                </a:pathLst>
              </a:custGeom>
              <a:solidFill>
                <a:srgbClr val="DADADA"/>
              </a:solidFill>
              <a:ln w="62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43" name="Forma Livre: Forma 442">
                <a:extLst>
                  <a:ext uri="{FF2B5EF4-FFF2-40B4-BE49-F238E27FC236}">
                    <a16:creationId xmlns:a16="http://schemas.microsoft.com/office/drawing/2014/main" id="{685CA6D8-7C01-E6E6-ED39-0414A722E5DB}"/>
                  </a:ext>
                </a:extLst>
              </p:cNvPr>
              <p:cNvSpPr/>
              <p:nvPr/>
            </p:nvSpPr>
            <p:spPr>
              <a:xfrm>
                <a:off x="5580996" y="357101"/>
                <a:ext cx="92748" cy="36812"/>
              </a:xfrm>
              <a:custGeom>
                <a:avLst/>
                <a:gdLst>
                  <a:gd name="connsiteX0" fmla="*/ 81287 w 92748"/>
                  <a:gd name="connsiteY0" fmla="*/ 0 h 36812"/>
                  <a:gd name="connsiteX1" fmla="*/ 11523 w 92748"/>
                  <a:gd name="connsiteY1" fmla="*/ 0 h 36812"/>
                  <a:gd name="connsiteX2" fmla="*/ 0 w 92748"/>
                  <a:gd name="connsiteY2" fmla="*/ 11523 h 36812"/>
                  <a:gd name="connsiteX3" fmla="*/ 25227 w 92748"/>
                  <a:gd name="connsiteY3" fmla="*/ 36813 h 36812"/>
                  <a:gd name="connsiteX4" fmla="*/ 67521 w 92748"/>
                  <a:gd name="connsiteY4" fmla="*/ 36813 h 36812"/>
                  <a:gd name="connsiteX5" fmla="*/ 92748 w 92748"/>
                  <a:gd name="connsiteY5" fmla="*/ 11523 h 36812"/>
                  <a:gd name="connsiteX6" fmla="*/ 81224 w 92748"/>
                  <a:gd name="connsiteY6" fmla="*/ 0 h 36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2748" h="36812">
                    <a:moveTo>
                      <a:pt x="81287" y="0"/>
                    </a:moveTo>
                    <a:lnTo>
                      <a:pt x="11523" y="0"/>
                    </a:lnTo>
                    <a:cubicBezTo>
                      <a:pt x="5170" y="0"/>
                      <a:pt x="0" y="5170"/>
                      <a:pt x="0" y="11523"/>
                    </a:cubicBezTo>
                    <a:cubicBezTo>
                      <a:pt x="0" y="25414"/>
                      <a:pt x="11337" y="36813"/>
                      <a:pt x="25227" y="36813"/>
                    </a:cubicBezTo>
                    <a:lnTo>
                      <a:pt x="67521" y="36813"/>
                    </a:lnTo>
                    <a:cubicBezTo>
                      <a:pt x="81412" y="36813"/>
                      <a:pt x="92748" y="25414"/>
                      <a:pt x="92748" y="11523"/>
                    </a:cubicBezTo>
                    <a:cubicBezTo>
                      <a:pt x="92748" y="5170"/>
                      <a:pt x="87578" y="0"/>
                      <a:pt x="812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2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44" name="Forma Livre: Forma 443">
                <a:extLst>
                  <a:ext uri="{FF2B5EF4-FFF2-40B4-BE49-F238E27FC236}">
                    <a16:creationId xmlns:a16="http://schemas.microsoft.com/office/drawing/2014/main" id="{7668CF16-47ED-3150-935D-CFBD43769B90}"/>
                  </a:ext>
                </a:extLst>
              </p:cNvPr>
              <p:cNvSpPr/>
              <p:nvPr/>
            </p:nvSpPr>
            <p:spPr>
              <a:xfrm>
                <a:off x="5610832" y="389554"/>
                <a:ext cx="33137" cy="7225"/>
              </a:xfrm>
              <a:custGeom>
                <a:avLst/>
                <a:gdLst>
                  <a:gd name="connsiteX0" fmla="*/ 29525 w 33137"/>
                  <a:gd name="connsiteY0" fmla="*/ 0 h 7225"/>
                  <a:gd name="connsiteX1" fmla="*/ 3613 w 33137"/>
                  <a:gd name="connsiteY1" fmla="*/ 0 h 7225"/>
                  <a:gd name="connsiteX2" fmla="*/ 0 w 33137"/>
                  <a:gd name="connsiteY2" fmla="*/ 3613 h 7225"/>
                  <a:gd name="connsiteX3" fmla="*/ 3613 w 33137"/>
                  <a:gd name="connsiteY3" fmla="*/ 7226 h 7225"/>
                  <a:gd name="connsiteX4" fmla="*/ 29525 w 33137"/>
                  <a:gd name="connsiteY4" fmla="*/ 7226 h 7225"/>
                  <a:gd name="connsiteX5" fmla="*/ 33138 w 33137"/>
                  <a:gd name="connsiteY5" fmla="*/ 3613 h 7225"/>
                  <a:gd name="connsiteX6" fmla="*/ 29525 w 33137"/>
                  <a:gd name="connsiteY6" fmla="*/ 0 h 7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137" h="7225">
                    <a:moveTo>
                      <a:pt x="29525" y="0"/>
                    </a:moveTo>
                    <a:lnTo>
                      <a:pt x="3613" y="0"/>
                    </a:lnTo>
                    <a:cubicBezTo>
                      <a:pt x="1620" y="0"/>
                      <a:pt x="0" y="1619"/>
                      <a:pt x="0" y="3613"/>
                    </a:cubicBezTo>
                    <a:cubicBezTo>
                      <a:pt x="0" y="5606"/>
                      <a:pt x="1620" y="7226"/>
                      <a:pt x="3613" y="7226"/>
                    </a:cubicBezTo>
                    <a:lnTo>
                      <a:pt x="29525" y="7226"/>
                    </a:lnTo>
                    <a:cubicBezTo>
                      <a:pt x="31518" y="7226"/>
                      <a:pt x="33138" y="5606"/>
                      <a:pt x="33138" y="3613"/>
                    </a:cubicBezTo>
                    <a:cubicBezTo>
                      <a:pt x="33138" y="1619"/>
                      <a:pt x="31518" y="0"/>
                      <a:pt x="29525" y="0"/>
                    </a:cubicBezTo>
                    <a:close/>
                  </a:path>
                </a:pathLst>
              </a:custGeom>
              <a:solidFill>
                <a:srgbClr val="EABC45"/>
              </a:solidFill>
              <a:ln w="62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</p:grpSp>
      <p:sp>
        <p:nvSpPr>
          <p:cNvPr id="599" name="CaixaDeTexto 598">
            <a:extLst>
              <a:ext uri="{FF2B5EF4-FFF2-40B4-BE49-F238E27FC236}">
                <a16:creationId xmlns:a16="http://schemas.microsoft.com/office/drawing/2014/main" id="{39E16A9E-9E1C-A620-CD63-31B0AEE40D38}"/>
              </a:ext>
            </a:extLst>
          </p:cNvPr>
          <p:cNvSpPr txBox="1"/>
          <p:nvPr/>
        </p:nvSpPr>
        <p:spPr>
          <a:xfrm>
            <a:off x="8094744" y="5901645"/>
            <a:ext cx="1581185" cy="431465"/>
          </a:xfrm>
          <a:prstGeom prst="rect">
            <a:avLst/>
          </a:prstGeom>
          <a:noFill/>
        </p:spPr>
        <p:txBody>
          <a:bodyPr wrap="square">
            <a:prstTxWarp prst="textArchDown">
              <a:avLst>
                <a:gd name="adj" fmla="val 540973"/>
              </a:avLst>
            </a:prstTxWarp>
            <a:spAutoFit/>
          </a:bodyPr>
          <a:lstStyle/>
          <a:p>
            <a:pPr algn="ctr">
              <a:lnSpc>
                <a:spcPts val="1100"/>
              </a:lnSpc>
            </a:pPr>
            <a:r>
              <a:rPr lang="es-ES" sz="1200" b="1" dirty="0">
                <a:solidFill>
                  <a:schemeClr val="bg1"/>
                </a:solidFill>
                <a:latin typeface="Calibri" panose="020F0502020204030204" pitchFamily="34" charset="0"/>
              </a:rPr>
              <a:t>Cursos online gratuitos</a:t>
            </a:r>
          </a:p>
          <a:p>
            <a:pPr algn="ctr">
              <a:lnSpc>
                <a:spcPts val="1100"/>
              </a:lnSpc>
            </a:pPr>
            <a:r>
              <a:rPr lang="es-ES" sz="1200" b="1" dirty="0">
                <a:solidFill>
                  <a:schemeClr val="bg1"/>
                </a:solidFill>
                <a:latin typeface="Calibri" panose="020F0502020204030204" pitchFamily="34" charset="0"/>
              </a:rPr>
              <a:t>con certificado</a:t>
            </a:r>
            <a:endParaRPr lang="en-US" sz="12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595" name="CaixaDeTexto 594">
            <a:extLst>
              <a:ext uri="{FF2B5EF4-FFF2-40B4-BE49-F238E27FC236}">
                <a16:creationId xmlns:a16="http://schemas.microsoft.com/office/drawing/2014/main" id="{D7F12515-7903-0C54-A031-622ABC2896E0}"/>
              </a:ext>
            </a:extLst>
          </p:cNvPr>
          <p:cNvSpPr txBox="1"/>
          <p:nvPr/>
        </p:nvSpPr>
        <p:spPr>
          <a:xfrm>
            <a:off x="7525562" y="3560087"/>
            <a:ext cx="1379800" cy="4348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300"/>
              </a:lnSpc>
            </a:pPr>
            <a:r>
              <a:rPr lang="en-US" sz="1500" b="1" dirty="0">
                <a:solidFill>
                  <a:schemeClr val="bg1"/>
                </a:solidFill>
                <a:latin typeface="Calibri" panose="020F0502020204030204" pitchFamily="34" charset="0"/>
              </a:rPr>
              <a:t>Centavo </a:t>
            </a:r>
            <a:r>
              <a:rPr lang="en-US" sz="15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por</a:t>
            </a:r>
            <a:r>
              <a:rPr lang="en-US" sz="1500" b="1" dirty="0">
                <a:solidFill>
                  <a:schemeClr val="bg1"/>
                </a:solidFill>
                <a:latin typeface="Calibri" panose="020F0502020204030204" pitchFamily="34" charset="0"/>
              </a:rPr>
              <a:t> Centavo</a:t>
            </a:r>
          </a:p>
        </p:txBody>
      </p:sp>
      <p:sp>
        <p:nvSpPr>
          <p:cNvPr id="596" name="CaixaDeTexto 595">
            <a:extLst>
              <a:ext uri="{FF2B5EF4-FFF2-40B4-BE49-F238E27FC236}">
                <a16:creationId xmlns:a16="http://schemas.microsoft.com/office/drawing/2014/main" id="{3246962D-A7CB-4CAC-2675-500A96EA49D7}"/>
              </a:ext>
            </a:extLst>
          </p:cNvPr>
          <p:cNvSpPr txBox="1"/>
          <p:nvPr/>
        </p:nvSpPr>
        <p:spPr>
          <a:xfrm>
            <a:off x="8915131" y="3560087"/>
            <a:ext cx="1145126" cy="4348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300"/>
              </a:lnSpc>
            </a:pPr>
            <a:r>
              <a:rPr lang="en-US" sz="1500" b="1" dirty="0">
                <a:solidFill>
                  <a:schemeClr val="bg1"/>
                </a:solidFill>
                <a:latin typeface="Calibri" panose="020F0502020204030204" pitchFamily="34" charset="0"/>
              </a:rPr>
              <a:t>ANBIMA </a:t>
            </a:r>
            <a:r>
              <a:rPr lang="en-US" sz="15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Explica</a:t>
            </a:r>
            <a:endParaRPr lang="en-US" sz="15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597" name="CaixaDeTexto 596">
            <a:extLst>
              <a:ext uri="{FF2B5EF4-FFF2-40B4-BE49-F238E27FC236}">
                <a16:creationId xmlns:a16="http://schemas.microsoft.com/office/drawing/2014/main" id="{82A561D0-4873-EA7B-825E-14DB6542AEFC}"/>
              </a:ext>
            </a:extLst>
          </p:cNvPr>
          <p:cNvSpPr txBox="1"/>
          <p:nvPr/>
        </p:nvSpPr>
        <p:spPr>
          <a:xfrm>
            <a:off x="7926714" y="5444247"/>
            <a:ext cx="1076228" cy="4022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</a:rPr>
              <a:t>Como </a:t>
            </a:r>
            <a:r>
              <a:rPr lang="en-US" sz="12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invertir</a:t>
            </a:r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12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en</a:t>
            </a:r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12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ti</a:t>
            </a:r>
            <a:endParaRPr lang="en-US" sz="12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598" name="CaixaDeTexto 597">
            <a:extLst>
              <a:ext uri="{FF2B5EF4-FFF2-40B4-BE49-F238E27FC236}">
                <a16:creationId xmlns:a16="http://schemas.microsoft.com/office/drawing/2014/main" id="{DD8CF69B-4E73-6BB6-E6CA-BCD40CFA49B7}"/>
              </a:ext>
            </a:extLst>
          </p:cNvPr>
          <p:cNvSpPr txBox="1"/>
          <p:nvPr/>
        </p:nvSpPr>
        <p:spPr>
          <a:xfrm>
            <a:off x="8930665" y="5434896"/>
            <a:ext cx="810071" cy="4022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2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Vamos</a:t>
            </a:r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</a:rPr>
              <a:t> a </a:t>
            </a:r>
            <a:r>
              <a:rPr lang="en-US" sz="12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invertir</a:t>
            </a:r>
            <a:endParaRPr lang="en-US" sz="12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600" name="CaixaDeTexto 599">
            <a:extLst>
              <a:ext uri="{FF2B5EF4-FFF2-40B4-BE49-F238E27FC236}">
                <a16:creationId xmlns:a16="http://schemas.microsoft.com/office/drawing/2014/main" id="{F2084CFF-F54E-C7A0-8461-EE9D1025579A}"/>
              </a:ext>
            </a:extLst>
          </p:cNvPr>
          <p:cNvSpPr txBox="1"/>
          <p:nvPr/>
        </p:nvSpPr>
        <p:spPr>
          <a:xfrm>
            <a:off x="7932438" y="4530785"/>
            <a:ext cx="1031802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</a:rPr>
              <a:t>Phishing website</a:t>
            </a:r>
          </a:p>
        </p:txBody>
      </p:sp>
      <p:sp>
        <p:nvSpPr>
          <p:cNvPr id="601" name="CaixaDeTexto 600">
            <a:extLst>
              <a:ext uri="{FF2B5EF4-FFF2-40B4-BE49-F238E27FC236}">
                <a16:creationId xmlns:a16="http://schemas.microsoft.com/office/drawing/2014/main" id="{444F8A6F-F514-8125-9A1C-3938004A228D}"/>
              </a:ext>
            </a:extLst>
          </p:cNvPr>
          <p:cNvSpPr txBox="1"/>
          <p:nvPr/>
        </p:nvSpPr>
        <p:spPr>
          <a:xfrm>
            <a:off x="8765102" y="4530785"/>
            <a:ext cx="1140499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sz="14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Protégete</a:t>
            </a:r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</a:rPr>
              <a:t> del </a:t>
            </a:r>
            <a:r>
              <a:rPr lang="en-US" sz="14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fraude</a:t>
            </a:r>
            <a:endParaRPr lang="en-US" sz="1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BD264CB0-17FD-EDDB-2C92-9E8CA83C29A5}"/>
              </a:ext>
            </a:extLst>
          </p:cNvPr>
          <p:cNvGrpSpPr/>
          <p:nvPr/>
        </p:nvGrpSpPr>
        <p:grpSpPr>
          <a:xfrm>
            <a:off x="5419812" y="1608102"/>
            <a:ext cx="530700" cy="530700"/>
            <a:chOff x="16268317" y="-459995"/>
            <a:chExt cx="530700" cy="530700"/>
          </a:xfrm>
        </p:grpSpPr>
        <p:sp>
          <p:nvSpPr>
            <p:cNvPr id="88" name="Forma Livre: Forma 87">
              <a:extLst>
                <a:ext uri="{FF2B5EF4-FFF2-40B4-BE49-F238E27FC236}">
                  <a16:creationId xmlns:a16="http://schemas.microsoft.com/office/drawing/2014/main" id="{82A2EEDA-F48C-7447-D4D4-83882F57538A}"/>
                </a:ext>
              </a:extLst>
            </p:cNvPr>
            <p:cNvSpPr/>
            <p:nvPr/>
          </p:nvSpPr>
          <p:spPr>
            <a:xfrm>
              <a:off x="16268317" y="-459995"/>
              <a:ext cx="530700" cy="530700"/>
            </a:xfrm>
            <a:custGeom>
              <a:avLst/>
              <a:gdLst>
                <a:gd name="connsiteX0" fmla="*/ 530701 w 530700"/>
                <a:gd name="connsiteY0" fmla="*/ 265350 h 530700"/>
                <a:gd name="connsiteX1" fmla="*/ 265351 w 530700"/>
                <a:gd name="connsiteY1" fmla="*/ 530701 h 530700"/>
                <a:gd name="connsiteX2" fmla="*/ 0 w 530700"/>
                <a:gd name="connsiteY2" fmla="*/ 265350 h 530700"/>
                <a:gd name="connsiteX3" fmla="*/ 265351 w 530700"/>
                <a:gd name="connsiteY3" fmla="*/ 0 h 530700"/>
                <a:gd name="connsiteX4" fmla="*/ 530701 w 530700"/>
                <a:gd name="connsiteY4" fmla="*/ 265350 h 530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700" h="530700">
                  <a:moveTo>
                    <a:pt x="530701" y="265350"/>
                  </a:moveTo>
                  <a:cubicBezTo>
                    <a:pt x="530701" y="411899"/>
                    <a:pt x="411899" y="530701"/>
                    <a:pt x="265351" y="530701"/>
                  </a:cubicBezTo>
                  <a:cubicBezTo>
                    <a:pt x="118801" y="530701"/>
                    <a:pt x="0" y="411899"/>
                    <a:pt x="0" y="265350"/>
                  </a:cubicBezTo>
                  <a:cubicBezTo>
                    <a:pt x="0" y="118801"/>
                    <a:pt x="118802" y="0"/>
                    <a:pt x="265351" y="0"/>
                  </a:cubicBezTo>
                  <a:cubicBezTo>
                    <a:pt x="411900" y="0"/>
                    <a:pt x="530701" y="118801"/>
                    <a:pt x="530701" y="265350"/>
                  </a:cubicBezTo>
                  <a:close/>
                </a:path>
              </a:pathLst>
            </a:custGeom>
            <a:solidFill>
              <a:srgbClr val="80C342"/>
            </a:solidFill>
            <a:ln w="6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49" name="Forma Livre: Forma 348">
              <a:extLst>
                <a:ext uri="{FF2B5EF4-FFF2-40B4-BE49-F238E27FC236}">
                  <a16:creationId xmlns:a16="http://schemas.microsoft.com/office/drawing/2014/main" id="{E551BE49-F1B8-B2E3-ADE3-A7C3956BD977}"/>
                </a:ext>
              </a:extLst>
            </p:cNvPr>
            <p:cNvSpPr/>
            <p:nvPr/>
          </p:nvSpPr>
          <p:spPr>
            <a:xfrm>
              <a:off x="16394188" y="-358748"/>
              <a:ext cx="298952" cy="298952"/>
            </a:xfrm>
            <a:custGeom>
              <a:avLst/>
              <a:gdLst>
                <a:gd name="connsiteX0" fmla="*/ 172800 w 1238402"/>
                <a:gd name="connsiteY0" fmla="*/ 0 h 1238400"/>
                <a:gd name="connsiteX1" fmla="*/ 0 w 1238402"/>
                <a:gd name="connsiteY1" fmla="*/ 172800 h 1238400"/>
                <a:gd name="connsiteX2" fmla="*/ 172800 w 1238402"/>
                <a:gd name="connsiteY2" fmla="*/ 345600 h 1238400"/>
                <a:gd name="connsiteX3" fmla="*/ 345600 w 1238402"/>
                <a:gd name="connsiteY3" fmla="*/ 172800 h 1238400"/>
                <a:gd name="connsiteX4" fmla="*/ 172800 w 1238402"/>
                <a:gd name="connsiteY4" fmla="*/ 0 h 1238400"/>
                <a:gd name="connsiteX5" fmla="*/ 172800 w 1238402"/>
                <a:gd name="connsiteY5" fmla="*/ 57600 h 1238400"/>
                <a:gd name="connsiteX6" fmla="*/ 288000 w 1238402"/>
                <a:gd name="connsiteY6" fmla="*/ 172800 h 1238400"/>
                <a:gd name="connsiteX7" fmla="*/ 172800 w 1238402"/>
                <a:gd name="connsiteY7" fmla="*/ 288000 h 1238400"/>
                <a:gd name="connsiteX8" fmla="*/ 57600 w 1238402"/>
                <a:gd name="connsiteY8" fmla="*/ 172800 h 1238400"/>
                <a:gd name="connsiteX9" fmla="*/ 172800 w 1238402"/>
                <a:gd name="connsiteY9" fmla="*/ 57600 h 1238400"/>
                <a:gd name="connsiteX10" fmla="*/ 921600 w 1238402"/>
                <a:gd name="connsiteY10" fmla="*/ 374400 h 1238400"/>
                <a:gd name="connsiteX11" fmla="*/ 720000 w 1238402"/>
                <a:gd name="connsiteY11" fmla="*/ 458551 h 1238400"/>
                <a:gd name="connsiteX12" fmla="*/ 720000 w 1238402"/>
                <a:gd name="connsiteY12" fmla="*/ 432000 h 1238400"/>
                <a:gd name="connsiteX13" fmla="*/ 691200 w 1238402"/>
                <a:gd name="connsiteY13" fmla="*/ 403200 h 1238400"/>
                <a:gd name="connsiteX14" fmla="*/ 460800 w 1238402"/>
                <a:gd name="connsiteY14" fmla="*/ 403200 h 1238400"/>
                <a:gd name="connsiteX15" fmla="*/ 432000 w 1238402"/>
                <a:gd name="connsiteY15" fmla="*/ 432000 h 1238400"/>
                <a:gd name="connsiteX16" fmla="*/ 432000 w 1238402"/>
                <a:gd name="connsiteY16" fmla="*/ 1209600 h 1238400"/>
                <a:gd name="connsiteX17" fmla="*/ 460800 w 1238402"/>
                <a:gd name="connsiteY17" fmla="*/ 1238400 h 1238400"/>
                <a:gd name="connsiteX18" fmla="*/ 705600 w 1238402"/>
                <a:gd name="connsiteY18" fmla="*/ 1238400 h 1238400"/>
                <a:gd name="connsiteX19" fmla="*/ 734400 w 1238402"/>
                <a:gd name="connsiteY19" fmla="*/ 1209600 h 1238400"/>
                <a:gd name="connsiteX20" fmla="*/ 734400 w 1238402"/>
                <a:gd name="connsiteY20" fmla="*/ 777600 h 1238400"/>
                <a:gd name="connsiteX21" fmla="*/ 762751 w 1238402"/>
                <a:gd name="connsiteY21" fmla="*/ 683100 h 1238400"/>
                <a:gd name="connsiteX22" fmla="*/ 820800 w 1238402"/>
                <a:gd name="connsiteY22" fmla="*/ 648000 h 1238400"/>
                <a:gd name="connsiteX23" fmla="*/ 849600 w 1238402"/>
                <a:gd name="connsiteY23" fmla="*/ 648000 h 1238400"/>
                <a:gd name="connsiteX24" fmla="*/ 907649 w 1238402"/>
                <a:gd name="connsiteY24" fmla="*/ 683100 h 1238400"/>
                <a:gd name="connsiteX25" fmla="*/ 936000 w 1238402"/>
                <a:gd name="connsiteY25" fmla="*/ 777600 h 1238400"/>
                <a:gd name="connsiteX26" fmla="*/ 936000 w 1238402"/>
                <a:gd name="connsiteY26" fmla="*/ 1209600 h 1238400"/>
                <a:gd name="connsiteX27" fmla="*/ 964800 w 1238402"/>
                <a:gd name="connsiteY27" fmla="*/ 1238400 h 1238400"/>
                <a:gd name="connsiteX28" fmla="*/ 1209600 w 1238402"/>
                <a:gd name="connsiteY28" fmla="*/ 1238400 h 1238400"/>
                <a:gd name="connsiteX29" fmla="*/ 1238400 w 1238402"/>
                <a:gd name="connsiteY29" fmla="*/ 1209600 h 1238400"/>
                <a:gd name="connsiteX30" fmla="*/ 1238400 w 1238402"/>
                <a:gd name="connsiteY30" fmla="*/ 1051200 h 1238400"/>
                <a:gd name="connsiteX31" fmla="*/ 1209600 w 1238402"/>
                <a:gd name="connsiteY31" fmla="*/ 1021990 h 1238400"/>
                <a:gd name="connsiteX32" fmla="*/ 1180800 w 1238402"/>
                <a:gd name="connsiteY32" fmla="*/ 1051200 h 1238400"/>
                <a:gd name="connsiteX33" fmla="*/ 1180800 w 1238402"/>
                <a:gd name="connsiteY33" fmla="*/ 1180800 h 1238400"/>
                <a:gd name="connsiteX34" fmla="*/ 993600 w 1238402"/>
                <a:gd name="connsiteY34" fmla="*/ 1180800 h 1238400"/>
                <a:gd name="connsiteX35" fmla="*/ 993600 w 1238402"/>
                <a:gd name="connsiteY35" fmla="*/ 777600 h 1238400"/>
                <a:gd name="connsiteX36" fmla="*/ 954449 w 1238402"/>
                <a:gd name="connsiteY36" fmla="*/ 649800 h 1238400"/>
                <a:gd name="connsiteX37" fmla="*/ 849600 w 1238402"/>
                <a:gd name="connsiteY37" fmla="*/ 590400 h 1238400"/>
                <a:gd name="connsiteX38" fmla="*/ 820800 w 1238402"/>
                <a:gd name="connsiteY38" fmla="*/ 590400 h 1238400"/>
                <a:gd name="connsiteX39" fmla="*/ 715951 w 1238402"/>
                <a:gd name="connsiteY39" fmla="*/ 649800 h 1238400"/>
                <a:gd name="connsiteX40" fmla="*/ 676800 w 1238402"/>
                <a:gd name="connsiteY40" fmla="*/ 777600 h 1238400"/>
                <a:gd name="connsiteX41" fmla="*/ 676800 w 1238402"/>
                <a:gd name="connsiteY41" fmla="*/ 950400 h 1238400"/>
                <a:gd name="connsiteX42" fmla="*/ 659700 w 1238402"/>
                <a:gd name="connsiteY42" fmla="*/ 950400 h 1238400"/>
                <a:gd name="connsiteX43" fmla="*/ 632244 w 1238402"/>
                <a:gd name="connsiteY43" fmla="*/ 980551 h 1238400"/>
                <a:gd name="connsiteX44" fmla="*/ 662400 w 1238402"/>
                <a:gd name="connsiteY44" fmla="*/ 1008000 h 1238400"/>
                <a:gd name="connsiteX45" fmla="*/ 676800 w 1238402"/>
                <a:gd name="connsiteY45" fmla="*/ 1008000 h 1238400"/>
                <a:gd name="connsiteX46" fmla="*/ 676800 w 1238402"/>
                <a:gd name="connsiteY46" fmla="*/ 1065600 h 1238400"/>
                <a:gd name="connsiteX47" fmla="*/ 659700 w 1238402"/>
                <a:gd name="connsiteY47" fmla="*/ 1065600 h 1238400"/>
                <a:gd name="connsiteX48" fmla="*/ 632244 w 1238402"/>
                <a:gd name="connsiteY48" fmla="*/ 1095751 h 1238400"/>
                <a:gd name="connsiteX49" fmla="*/ 662400 w 1238402"/>
                <a:gd name="connsiteY49" fmla="*/ 1123200 h 1238400"/>
                <a:gd name="connsiteX50" fmla="*/ 676800 w 1238402"/>
                <a:gd name="connsiteY50" fmla="*/ 1123200 h 1238400"/>
                <a:gd name="connsiteX51" fmla="*/ 676800 w 1238402"/>
                <a:gd name="connsiteY51" fmla="*/ 1180800 h 1238400"/>
                <a:gd name="connsiteX52" fmla="*/ 489600 w 1238402"/>
                <a:gd name="connsiteY52" fmla="*/ 1180800 h 1238400"/>
                <a:gd name="connsiteX53" fmla="*/ 489600 w 1238402"/>
                <a:gd name="connsiteY53" fmla="*/ 460800 h 1238400"/>
                <a:gd name="connsiteX54" fmla="*/ 662400 w 1238402"/>
                <a:gd name="connsiteY54" fmla="*/ 460800 h 1238400"/>
                <a:gd name="connsiteX55" fmla="*/ 662400 w 1238402"/>
                <a:gd name="connsiteY55" fmla="*/ 532800 h 1238400"/>
                <a:gd name="connsiteX56" fmla="*/ 681667 w 1238402"/>
                <a:gd name="connsiteY56" fmla="*/ 559993 h 1238400"/>
                <a:gd name="connsiteX57" fmla="*/ 713700 w 1238402"/>
                <a:gd name="connsiteY57" fmla="*/ 550800 h 1238400"/>
                <a:gd name="connsiteX58" fmla="*/ 921600 w 1238402"/>
                <a:gd name="connsiteY58" fmla="*/ 432000 h 1238400"/>
                <a:gd name="connsiteX59" fmla="*/ 1125000 w 1238402"/>
                <a:gd name="connsiteY59" fmla="*/ 503551 h 1238400"/>
                <a:gd name="connsiteX60" fmla="*/ 1180800 w 1238402"/>
                <a:gd name="connsiteY60" fmla="*/ 705600 h 1238400"/>
                <a:gd name="connsiteX61" fmla="*/ 1180800 w 1238402"/>
                <a:gd name="connsiteY61" fmla="*/ 936000 h 1238400"/>
                <a:gd name="connsiteX62" fmla="*/ 1209600 w 1238402"/>
                <a:gd name="connsiteY62" fmla="*/ 965210 h 1238400"/>
                <a:gd name="connsiteX63" fmla="*/ 1238400 w 1238402"/>
                <a:gd name="connsiteY63" fmla="*/ 936000 h 1238400"/>
                <a:gd name="connsiteX64" fmla="*/ 1238400 w 1238402"/>
                <a:gd name="connsiteY64" fmla="*/ 705600 h 1238400"/>
                <a:gd name="connsiteX65" fmla="*/ 1169100 w 1238402"/>
                <a:gd name="connsiteY65" fmla="*/ 466200 h 1238400"/>
                <a:gd name="connsiteX66" fmla="*/ 921600 w 1238402"/>
                <a:gd name="connsiteY66" fmla="*/ 374400 h 1238400"/>
                <a:gd name="connsiteX67" fmla="*/ 54900 w 1238402"/>
                <a:gd name="connsiteY67" fmla="*/ 403200 h 1238400"/>
                <a:gd name="connsiteX68" fmla="*/ 28800 w 1238402"/>
                <a:gd name="connsiteY68" fmla="*/ 432000 h 1238400"/>
                <a:gd name="connsiteX69" fmla="*/ 28800 w 1238402"/>
                <a:gd name="connsiteY69" fmla="*/ 1209600 h 1238400"/>
                <a:gd name="connsiteX70" fmla="*/ 57600 w 1238402"/>
                <a:gd name="connsiteY70" fmla="*/ 1238400 h 1238400"/>
                <a:gd name="connsiteX71" fmla="*/ 302400 w 1238402"/>
                <a:gd name="connsiteY71" fmla="*/ 1238400 h 1238400"/>
                <a:gd name="connsiteX72" fmla="*/ 331200 w 1238402"/>
                <a:gd name="connsiteY72" fmla="*/ 1209600 h 1238400"/>
                <a:gd name="connsiteX73" fmla="*/ 331200 w 1238402"/>
                <a:gd name="connsiteY73" fmla="*/ 432000 h 1238400"/>
                <a:gd name="connsiteX74" fmla="*/ 302400 w 1238402"/>
                <a:gd name="connsiteY74" fmla="*/ 403200 h 1238400"/>
                <a:gd name="connsiteX75" fmla="*/ 54900 w 1238402"/>
                <a:gd name="connsiteY75" fmla="*/ 403200 h 1238400"/>
                <a:gd name="connsiteX76" fmla="*/ 86400 w 1238402"/>
                <a:gd name="connsiteY76" fmla="*/ 460800 h 1238400"/>
                <a:gd name="connsiteX77" fmla="*/ 273600 w 1238402"/>
                <a:gd name="connsiteY77" fmla="*/ 460800 h 1238400"/>
                <a:gd name="connsiteX78" fmla="*/ 273600 w 1238402"/>
                <a:gd name="connsiteY78" fmla="*/ 950400 h 1238400"/>
                <a:gd name="connsiteX79" fmla="*/ 256500 w 1238402"/>
                <a:gd name="connsiteY79" fmla="*/ 950400 h 1238400"/>
                <a:gd name="connsiteX80" fmla="*/ 229045 w 1238402"/>
                <a:gd name="connsiteY80" fmla="*/ 980551 h 1238400"/>
                <a:gd name="connsiteX81" fmla="*/ 259200 w 1238402"/>
                <a:gd name="connsiteY81" fmla="*/ 1008000 h 1238400"/>
                <a:gd name="connsiteX82" fmla="*/ 273600 w 1238402"/>
                <a:gd name="connsiteY82" fmla="*/ 1008000 h 1238400"/>
                <a:gd name="connsiteX83" fmla="*/ 273600 w 1238402"/>
                <a:gd name="connsiteY83" fmla="*/ 1065600 h 1238400"/>
                <a:gd name="connsiteX84" fmla="*/ 256500 w 1238402"/>
                <a:gd name="connsiteY84" fmla="*/ 1065600 h 1238400"/>
                <a:gd name="connsiteX85" fmla="*/ 229045 w 1238402"/>
                <a:gd name="connsiteY85" fmla="*/ 1095751 h 1238400"/>
                <a:gd name="connsiteX86" fmla="*/ 259200 w 1238402"/>
                <a:gd name="connsiteY86" fmla="*/ 1123200 h 1238400"/>
                <a:gd name="connsiteX87" fmla="*/ 273600 w 1238402"/>
                <a:gd name="connsiteY87" fmla="*/ 1123200 h 1238400"/>
                <a:gd name="connsiteX88" fmla="*/ 273600 w 1238402"/>
                <a:gd name="connsiteY88" fmla="*/ 1180800 h 1238400"/>
                <a:gd name="connsiteX89" fmla="*/ 86400 w 1238402"/>
                <a:gd name="connsiteY89" fmla="*/ 1180800 h 123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1238402" h="1238400">
                  <a:moveTo>
                    <a:pt x="172800" y="0"/>
                  </a:moveTo>
                  <a:cubicBezTo>
                    <a:pt x="77707" y="0"/>
                    <a:pt x="0" y="77707"/>
                    <a:pt x="0" y="172800"/>
                  </a:cubicBezTo>
                  <a:cubicBezTo>
                    <a:pt x="0" y="267893"/>
                    <a:pt x="77707" y="345600"/>
                    <a:pt x="172800" y="345600"/>
                  </a:cubicBezTo>
                  <a:cubicBezTo>
                    <a:pt x="267893" y="345600"/>
                    <a:pt x="345600" y="267893"/>
                    <a:pt x="345600" y="172800"/>
                  </a:cubicBezTo>
                  <a:cubicBezTo>
                    <a:pt x="345600" y="77707"/>
                    <a:pt x="267893" y="0"/>
                    <a:pt x="172800" y="0"/>
                  </a:cubicBezTo>
                  <a:close/>
                  <a:moveTo>
                    <a:pt x="172800" y="57600"/>
                  </a:moveTo>
                  <a:cubicBezTo>
                    <a:pt x="236765" y="57600"/>
                    <a:pt x="288000" y="108835"/>
                    <a:pt x="288000" y="172800"/>
                  </a:cubicBezTo>
                  <a:cubicBezTo>
                    <a:pt x="288000" y="236765"/>
                    <a:pt x="236765" y="288000"/>
                    <a:pt x="172800" y="288000"/>
                  </a:cubicBezTo>
                  <a:cubicBezTo>
                    <a:pt x="108835" y="288000"/>
                    <a:pt x="57600" y="236765"/>
                    <a:pt x="57600" y="172800"/>
                  </a:cubicBezTo>
                  <a:cubicBezTo>
                    <a:pt x="57600" y="108835"/>
                    <a:pt x="108835" y="57600"/>
                    <a:pt x="172800" y="57600"/>
                  </a:cubicBezTo>
                  <a:close/>
                  <a:moveTo>
                    <a:pt x="921600" y="374400"/>
                  </a:moveTo>
                  <a:cubicBezTo>
                    <a:pt x="829515" y="374400"/>
                    <a:pt x="766925" y="413558"/>
                    <a:pt x="720000" y="458551"/>
                  </a:cubicBezTo>
                  <a:lnTo>
                    <a:pt x="720000" y="432000"/>
                  </a:lnTo>
                  <a:cubicBezTo>
                    <a:pt x="719999" y="416920"/>
                    <a:pt x="706280" y="403201"/>
                    <a:pt x="691200" y="403200"/>
                  </a:cubicBezTo>
                  <a:lnTo>
                    <a:pt x="460800" y="403200"/>
                  </a:lnTo>
                  <a:cubicBezTo>
                    <a:pt x="445720" y="403201"/>
                    <a:pt x="432001" y="416920"/>
                    <a:pt x="432000" y="432000"/>
                  </a:cubicBezTo>
                  <a:lnTo>
                    <a:pt x="432000" y="1209600"/>
                  </a:lnTo>
                  <a:cubicBezTo>
                    <a:pt x="432001" y="1224680"/>
                    <a:pt x="445720" y="1238399"/>
                    <a:pt x="460800" y="1238400"/>
                  </a:cubicBezTo>
                  <a:lnTo>
                    <a:pt x="705600" y="1238400"/>
                  </a:lnTo>
                  <a:cubicBezTo>
                    <a:pt x="720680" y="1238399"/>
                    <a:pt x="734399" y="1224680"/>
                    <a:pt x="734400" y="1209600"/>
                  </a:cubicBezTo>
                  <a:lnTo>
                    <a:pt x="734400" y="777600"/>
                  </a:lnTo>
                  <a:cubicBezTo>
                    <a:pt x="734400" y="741152"/>
                    <a:pt x="745888" y="706608"/>
                    <a:pt x="762751" y="683100"/>
                  </a:cubicBezTo>
                  <a:cubicBezTo>
                    <a:pt x="779612" y="659592"/>
                    <a:pt x="799996" y="648000"/>
                    <a:pt x="820800" y="648000"/>
                  </a:cubicBezTo>
                  <a:lnTo>
                    <a:pt x="849600" y="648000"/>
                  </a:lnTo>
                  <a:cubicBezTo>
                    <a:pt x="870404" y="648000"/>
                    <a:pt x="890788" y="659592"/>
                    <a:pt x="907649" y="683100"/>
                  </a:cubicBezTo>
                  <a:cubicBezTo>
                    <a:pt x="924512" y="706608"/>
                    <a:pt x="936000" y="741152"/>
                    <a:pt x="936000" y="777600"/>
                  </a:cubicBezTo>
                  <a:lnTo>
                    <a:pt x="936000" y="1209600"/>
                  </a:lnTo>
                  <a:cubicBezTo>
                    <a:pt x="936001" y="1224680"/>
                    <a:pt x="949720" y="1238399"/>
                    <a:pt x="964800" y="1238400"/>
                  </a:cubicBezTo>
                  <a:lnTo>
                    <a:pt x="1209600" y="1238400"/>
                  </a:lnTo>
                  <a:cubicBezTo>
                    <a:pt x="1224680" y="1238399"/>
                    <a:pt x="1238399" y="1224680"/>
                    <a:pt x="1238400" y="1209600"/>
                  </a:cubicBezTo>
                  <a:lnTo>
                    <a:pt x="1238400" y="1051200"/>
                  </a:lnTo>
                  <a:cubicBezTo>
                    <a:pt x="1238615" y="1035985"/>
                    <a:pt x="1224817" y="1021990"/>
                    <a:pt x="1209600" y="1021990"/>
                  </a:cubicBezTo>
                  <a:cubicBezTo>
                    <a:pt x="1194384" y="1021990"/>
                    <a:pt x="1180585" y="1035985"/>
                    <a:pt x="1180800" y="1051200"/>
                  </a:cubicBezTo>
                  <a:lnTo>
                    <a:pt x="1180800" y="1180800"/>
                  </a:lnTo>
                  <a:lnTo>
                    <a:pt x="993600" y="1180800"/>
                  </a:lnTo>
                  <a:lnTo>
                    <a:pt x="993600" y="777600"/>
                  </a:lnTo>
                  <a:cubicBezTo>
                    <a:pt x="993600" y="729485"/>
                    <a:pt x="979233" y="684351"/>
                    <a:pt x="954449" y="649800"/>
                  </a:cubicBezTo>
                  <a:cubicBezTo>
                    <a:pt x="929667" y="615249"/>
                    <a:pt x="892617" y="590400"/>
                    <a:pt x="849600" y="590400"/>
                  </a:cubicBezTo>
                  <a:lnTo>
                    <a:pt x="820800" y="590400"/>
                  </a:lnTo>
                  <a:cubicBezTo>
                    <a:pt x="777783" y="590400"/>
                    <a:pt x="740733" y="615249"/>
                    <a:pt x="715951" y="649800"/>
                  </a:cubicBezTo>
                  <a:cubicBezTo>
                    <a:pt x="691167" y="684351"/>
                    <a:pt x="676800" y="729485"/>
                    <a:pt x="676800" y="777600"/>
                  </a:cubicBezTo>
                  <a:lnTo>
                    <a:pt x="676800" y="950400"/>
                  </a:lnTo>
                  <a:cubicBezTo>
                    <a:pt x="671191" y="950396"/>
                    <a:pt x="665109" y="950400"/>
                    <a:pt x="659700" y="950400"/>
                  </a:cubicBezTo>
                  <a:cubicBezTo>
                    <a:pt x="644619" y="951104"/>
                    <a:pt x="631538" y="965468"/>
                    <a:pt x="632244" y="980551"/>
                  </a:cubicBezTo>
                  <a:cubicBezTo>
                    <a:pt x="632951" y="995632"/>
                    <a:pt x="647319" y="1008710"/>
                    <a:pt x="662400" y="1008000"/>
                  </a:cubicBezTo>
                  <a:lnTo>
                    <a:pt x="676800" y="1008000"/>
                  </a:lnTo>
                  <a:lnTo>
                    <a:pt x="676800" y="1065600"/>
                  </a:lnTo>
                  <a:cubicBezTo>
                    <a:pt x="671191" y="1065596"/>
                    <a:pt x="665109" y="1065600"/>
                    <a:pt x="659700" y="1065600"/>
                  </a:cubicBezTo>
                  <a:cubicBezTo>
                    <a:pt x="644619" y="1066304"/>
                    <a:pt x="631538" y="1080668"/>
                    <a:pt x="632244" y="1095751"/>
                  </a:cubicBezTo>
                  <a:cubicBezTo>
                    <a:pt x="632951" y="1110832"/>
                    <a:pt x="647319" y="1123910"/>
                    <a:pt x="662400" y="1123200"/>
                  </a:cubicBezTo>
                  <a:lnTo>
                    <a:pt x="676800" y="1123200"/>
                  </a:lnTo>
                  <a:lnTo>
                    <a:pt x="676800" y="1180800"/>
                  </a:lnTo>
                  <a:lnTo>
                    <a:pt x="489600" y="1180800"/>
                  </a:lnTo>
                  <a:lnTo>
                    <a:pt x="489600" y="460800"/>
                  </a:lnTo>
                  <a:lnTo>
                    <a:pt x="662400" y="460800"/>
                  </a:lnTo>
                  <a:lnTo>
                    <a:pt x="662400" y="532800"/>
                  </a:lnTo>
                  <a:cubicBezTo>
                    <a:pt x="662394" y="544645"/>
                    <a:pt x="670488" y="556070"/>
                    <a:pt x="681667" y="559993"/>
                  </a:cubicBezTo>
                  <a:cubicBezTo>
                    <a:pt x="692845" y="563914"/>
                    <a:pt x="706303" y="560052"/>
                    <a:pt x="713700" y="550800"/>
                  </a:cubicBezTo>
                  <a:cubicBezTo>
                    <a:pt x="762049" y="490519"/>
                    <a:pt x="813574" y="432000"/>
                    <a:pt x="921600" y="432000"/>
                  </a:cubicBezTo>
                  <a:cubicBezTo>
                    <a:pt x="1024904" y="432000"/>
                    <a:pt x="1086559" y="458555"/>
                    <a:pt x="1125000" y="503551"/>
                  </a:cubicBezTo>
                  <a:cubicBezTo>
                    <a:pt x="1163441" y="548545"/>
                    <a:pt x="1180800" y="616975"/>
                    <a:pt x="1180800" y="705600"/>
                  </a:cubicBezTo>
                  <a:lnTo>
                    <a:pt x="1180800" y="936000"/>
                  </a:lnTo>
                  <a:cubicBezTo>
                    <a:pt x="1180585" y="951215"/>
                    <a:pt x="1194384" y="965210"/>
                    <a:pt x="1209600" y="965210"/>
                  </a:cubicBezTo>
                  <a:cubicBezTo>
                    <a:pt x="1224817" y="965210"/>
                    <a:pt x="1238615" y="951215"/>
                    <a:pt x="1238400" y="936000"/>
                  </a:cubicBezTo>
                  <a:lnTo>
                    <a:pt x="1238400" y="705600"/>
                  </a:lnTo>
                  <a:cubicBezTo>
                    <a:pt x="1238400" y="609595"/>
                    <a:pt x="1220401" y="526248"/>
                    <a:pt x="1169100" y="466200"/>
                  </a:cubicBezTo>
                  <a:cubicBezTo>
                    <a:pt x="1117799" y="406152"/>
                    <a:pt x="1035324" y="374400"/>
                    <a:pt x="921600" y="374400"/>
                  </a:cubicBezTo>
                  <a:close/>
                  <a:moveTo>
                    <a:pt x="54900" y="403200"/>
                  </a:moveTo>
                  <a:cubicBezTo>
                    <a:pt x="40742" y="404535"/>
                    <a:pt x="28739" y="417780"/>
                    <a:pt x="28800" y="432000"/>
                  </a:cubicBezTo>
                  <a:lnTo>
                    <a:pt x="28800" y="1209600"/>
                  </a:lnTo>
                  <a:cubicBezTo>
                    <a:pt x="28801" y="1224680"/>
                    <a:pt x="42521" y="1238399"/>
                    <a:pt x="57600" y="1238400"/>
                  </a:cubicBezTo>
                  <a:lnTo>
                    <a:pt x="302400" y="1238400"/>
                  </a:lnTo>
                  <a:cubicBezTo>
                    <a:pt x="317480" y="1238399"/>
                    <a:pt x="331199" y="1224680"/>
                    <a:pt x="331200" y="1209600"/>
                  </a:cubicBezTo>
                  <a:lnTo>
                    <a:pt x="331200" y="432000"/>
                  </a:lnTo>
                  <a:cubicBezTo>
                    <a:pt x="331199" y="416920"/>
                    <a:pt x="317480" y="403201"/>
                    <a:pt x="302400" y="403200"/>
                  </a:cubicBezTo>
                  <a:cubicBezTo>
                    <a:pt x="219984" y="403200"/>
                    <a:pt x="137114" y="403200"/>
                    <a:pt x="54900" y="403200"/>
                  </a:cubicBezTo>
                  <a:close/>
                  <a:moveTo>
                    <a:pt x="86400" y="460800"/>
                  </a:moveTo>
                  <a:lnTo>
                    <a:pt x="273600" y="460800"/>
                  </a:lnTo>
                  <a:lnTo>
                    <a:pt x="273600" y="950400"/>
                  </a:lnTo>
                  <a:cubicBezTo>
                    <a:pt x="267991" y="950396"/>
                    <a:pt x="261909" y="950400"/>
                    <a:pt x="256500" y="950400"/>
                  </a:cubicBezTo>
                  <a:cubicBezTo>
                    <a:pt x="241419" y="951104"/>
                    <a:pt x="228338" y="965468"/>
                    <a:pt x="229045" y="980551"/>
                  </a:cubicBezTo>
                  <a:cubicBezTo>
                    <a:pt x="229751" y="995632"/>
                    <a:pt x="244119" y="1008710"/>
                    <a:pt x="259200" y="1008000"/>
                  </a:cubicBezTo>
                  <a:lnTo>
                    <a:pt x="273600" y="1008000"/>
                  </a:lnTo>
                  <a:lnTo>
                    <a:pt x="273600" y="1065600"/>
                  </a:lnTo>
                  <a:cubicBezTo>
                    <a:pt x="267991" y="1065596"/>
                    <a:pt x="261909" y="1065600"/>
                    <a:pt x="256500" y="1065600"/>
                  </a:cubicBezTo>
                  <a:cubicBezTo>
                    <a:pt x="241419" y="1066304"/>
                    <a:pt x="228338" y="1080668"/>
                    <a:pt x="229045" y="1095751"/>
                  </a:cubicBezTo>
                  <a:cubicBezTo>
                    <a:pt x="229751" y="1110832"/>
                    <a:pt x="244119" y="1123910"/>
                    <a:pt x="259200" y="1123200"/>
                  </a:cubicBezTo>
                  <a:lnTo>
                    <a:pt x="273600" y="1123200"/>
                  </a:lnTo>
                  <a:lnTo>
                    <a:pt x="273600" y="1180800"/>
                  </a:lnTo>
                  <a:lnTo>
                    <a:pt x="86400" y="118080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4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9" name="Agrupar 8">
            <a:extLst>
              <a:ext uri="{FF2B5EF4-FFF2-40B4-BE49-F238E27FC236}">
                <a16:creationId xmlns:a16="http://schemas.microsoft.com/office/drawing/2014/main" id="{2561EDAA-DDFD-2211-B788-E188FBDAF4D4}"/>
              </a:ext>
            </a:extLst>
          </p:cNvPr>
          <p:cNvGrpSpPr/>
          <p:nvPr/>
        </p:nvGrpSpPr>
        <p:grpSpPr>
          <a:xfrm>
            <a:off x="6198791" y="235733"/>
            <a:ext cx="582774" cy="583521"/>
            <a:chOff x="15169751" y="1060350"/>
            <a:chExt cx="582774" cy="583521"/>
          </a:xfrm>
        </p:grpSpPr>
        <p:sp>
          <p:nvSpPr>
            <p:cNvPr id="81" name="Forma Livre: Forma 80">
              <a:extLst>
                <a:ext uri="{FF2B5EF4-FFF2-40B4-BE49-F238E27FC236}">
                  <a16:creationId xmlns:a16="http://schemas.microsoft.com/office/drawing/2014/main" id="{0267B4C4-5E1E-385D-9487-DBC5ACE31674}"/>
                </a:ext>
              </a:extLst>
            </p:cNvPr>
            <p:cNvSpPr/>
            <p:nvPr/>
          </p:nvSpPr>
          <p:spPr>
            <a:xfrm>
              <a:off x="15169751" y="1060350"/>
              <a:ext cx="582774" cy="583521"/>
            </a:xfrm>
            <a:custGeom>
              <a:avLst/>
              <a:gdLst>
                <a:gd name="connsiteX0" fmla="*/ 291387 w 582774"/>
                <a:gd name="connsiteY0" fmla="*/ 0 h 583521"/>
                <a:gd name="connsiteX1" fmla="*/ 0 w 582774"/>
                <a:gd name="connsiteY1" fmla="*/ 291761 h 583521"/>
                <a:gd name="connsiteX2" fmla="*/ 291387 w 582774"/>
                <a:gd name="connsiteY2" fmla="*/ 583522 h 583521"/>
                <a:gd name="connsiteX3" fmla="*/ 582774 w 582774"/>
                <a:gd name="connsiteY3" fmla="*/ 291761 h 583521"/>
                <a:gd name="connsiteX4" fmla="*/ 291387 w 582774"/>
                <a:gd name="connsiteY4" fmla="*/ 0 h 583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2774" h="583521">
                  <a:moveTo>
                    <a:pt x="291387" y="0"/>
                  </a:moveTo>
                  <a:cubicBezTo>
                    <a:pt x="130433" y="0"/>
                    <a:pt x="0" y="130620"/>
                    <a:pt x="0" y="291761"/>
                  </a:cubicBezTo>
                  <a:cubicBezTo>
                    <a:pt x="0" y="452902"/>
                    <a:pt x="130433" y="583522"/>
                    <a:pt x="291387" y="583522"/>
                  </a:cubicBezTo>
                  <a:cubicBezTo>
                    <a:pt x="452341" y="583522"/>
                    <a:pt x="582774" y="452902"/>
                    <a:pt x="582774" y="291761"/>
                  </a:cubicBezTo>
                  <a:cubicBezTo>
                    <a:pt x="582774" y="130620"/>
                    <a:pt x="452341" y="0"/>
                    <a:pt x="291387" y="0"/>
                  </a:cubicBezTo>
                  <a:close/>
                </a:path>
              </a:pathLst>
            </a:custGeom>
            <a:solidFill>
              <a:srgbClr val="317480"/>
            </a:solidFill>
            <a:ln w="6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51" name="Forma Livre: Forma 350">
              <a:extLst>
                <a:ext uri="{FF2B5EF4-FFF2-40B4-BE49-F238E27FC236}">
                  <a16:creationId xmlns:a16="http://schemas.microsoft.com/office/drawing/2014/main" id="{8540A66D-C808-2036-8709-068E49548B56}"/>
                </a:ext>
              </a:extLst>
            </p:cNvPr>
            <p:cNvSpPr/>
            <p:nvPr/>
          </p:nvSpPr>
          <p:spPr>
            <a:xfrm>
              <a:off x="15371472" y="1419608"/>
              <a:ext cx="16269" cy="16269"/>
            </a:xfrm>
            <a:custGeom>
              <a:avLst/>
              <a:gdLst>
                <a:gd name="connsiteX0" fmla="*/ 219642 w 219443"/>
                <a:gd name="connsiteY0" fmla="*/ 110069 h 219442"/>
                <a:gd name="connsiteX1" fmla="*/ 109920 w 219443"/>
                <a:gd name="connsiteY1" fmla="*/ 219790 h 219442"/>
                <a:gd name="connsiteX2" fmla="*/ 198 w 219443"/>
                <a:gd name="connsiteY2" fmla="*/ 110069 h 219442"/>
                <a:gd name="connsiteX3" fmla="*/ 109920 w 219443"/>
                <a:gd name="connsiteY3" fmla="*/ 347 h 219442"/>
                <a:gd name="connsiteX4" fmla="*/ 219642 w 219443"/>
                <a:gd name="connsiteY4" fmla="*/ 110069 h 219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443" h="219442">
                  <a:moveTo>
                    <a:pt x="219642" y="110069"/>
                  </a:moveTo>
                  <a:cubicBezTo>
                    <a:pt x="219642" y="170687"/>
                    <a:pt x="170538" y="219790"/>
                    <a:pt x="109920" y="219790"/>
                  </a:cubicBezTo>
                  <a:cubicBezTo>
                    <a:pt x="49338" y="219790"/>
                    <a:pt x="198" y="170687"/>
                    <a:pt x="198" y="110069"/>
                  </a:cubicBezTo>
                  <a:cubicBezTo>
                    <a:pt x="198" y="49487"/>
                    <a:pt x="49338" y="347"/>
                    <a:pt x="109920" y="347"/>
                  </a:cubicBezTo>
                  <a:cubicBezTo>
                    <a:pt x="170538" y="347"/>
                    <a:pt x="219642" y="49487"/>
                    <a:pt x="219642" y="110069"/>
                  </a:cubicBezTo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52" name="Forma Livre: Forma 351">
              <a:extLst>
                <a:ext uri="{FF2B5EF4-FFF2-40B4-BE49-F238E27FC236}">
                  <a16:creationId xmlns:a16="http://schemas.microsoft.com/office/drawing/2014/main" id="{5EC5B8AF-131A-881F-6A1E-A5531CA0275E}"/>
                </a:ext>
              </a:extLst>
            </p:cNvPr>
            <p:cNvSpPr/>
            <p:nvPr/>
          </p:nvSpPr>
          <p:spPr>
            <a:xfrm>
              <a:off x="15292833" y="1306172"/>
              <a:ext cx="113436" cy="166314"/>
            </a:xfrm>
            <a:custGeom>
              <a:avLst/>
              <a:gdLst>
                <a:gd name="connsiteX0" fmla="*/ 1310781 w 1530053"/>
                <a:gd name="connsiteY0" fmla="*/ 2243586 h 2243283"/>
                <a:gd name="connsiteX1" fmla="*/ 219601 w 1530053"/>
                <a:gd name="connsiteY1" fmla="*/ 2243586 h 2243283"/>
                <a:gd name="connsiteX2" fmla="*/ 164 w 1530053"/>
                <a:gd name="connsiteY2" fmla="*/ 2024149 h 2243283"/>
                <a:gd name="connsiteX3" fmla="*/ 164 w 1530053"/>
                <a:gd name="connsiteY3" fmla="*/ 219740 h 2243283"/>
                <a:gd name="connsiteX4" fmla="*/ 219601 w 1530053"/>
                <a:gd name="connsiteY4" fmla="*/ 303 h 2243283"/>
                <a:gd name="connsiteX5" fmla="*/ 1310781 w 1530053"/>
                <a:gd name="connsiteY5" fmla="*/ 303 h 2243283"/>
                <a:gd name="connsiteX6" fmla="*/ 1530218 w 1530053"/>
                <a:gd name="connsiteY6" fmla="*/ 219740 h 2243283"/>
                <a:gd name="connsiteX7" fmla="*/ 1530218 w 1530053"/>
                <a:gd name="connsiteY7" fmla="*/ 2024149 h 2243283"/>
                <a:gd name="connsiteX8" fmla="*/ 1310781 w 1530053"/>
                <a:gd name="connsiteY8" fmla="*/ 2243586 h 2243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0053" h="2243283">
                  <a:moveTo>
                    <a:pt x="1310781" y="2243586"/>
                  </a:moveTo>
                  <a:lnTo>
                    <a:pt x="219601" y="2243586"/>
                  </a:lnTo>
                  <a:cubicBezTo>
                    <a:pt x="97675" y="2243586"/>
                    <a:pt x="164" y="2146038"/>
                    <a:pt x="164" y="2024149"/>
                  </a:cubicBezTo>
                  <a:lnTo>
                    <a:pt x="164" y="219740"/>
                  </a:lnTo>
                  <a:cubicBezTo>
                    <a:pt x="164" y="97814"/>
                    <a:pt x="97712" y="303"/>
                    <a:pt x="219601" y="303"/>
                  </a:cubicBezTo>
                  <a:lnTo>
                    <a:pt x="1310781" y="303"/>
                  </a:lnTo>
                  <a:cubicBezTo>
                    <a:pt x="1432707" y="303"/>
                    <a:pt x="1530218" y="97851"/>
                    <a:pt x="1530218" y="219740"/>
                  </a:cubicBezTo>
                  <a:lnTo>
                    <a:pt x="1530218" y="2024149"/>
                  </a:lnTo>
                  <a:cubicBezTo>
                    <a:pt x="1530218" y="2139955"/>
                    <a:pt x="1432670" y="2243586"/>
                    <a:pt x="1310781" y="2243586"/>
                  </a:cubicBezTo>
                  <a:close/>
                </a:path>
              </a:pathLst>
            </a:custGeom>
            <a:no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  <p:sp>
          <p:nvSpPr>
            <p:cNvPr id="353" name="Forma Livre: Forma 352">
              <a:extLst>
                <a:ext uri="{FF2B5EF4-FFF2-40B4-BE49-F238E27FC236}">
                  <a16:creationId xmlns:a16="http://schemas.microsoft.com/office/drawing/2014/main" id="{4B40D6EB-9736-AC65-4035-3450CD9C3412}"/>
                </a:ext>
              </a:extLst>
            </p:cNvPr>
            <p:cNvSpPr/>
            <p:nvPr/>
          </p:nvSpPr>
          <p:spPr>
            <a:xfrm>
              <a:off x="15426057" y="1181360"/>
              <a:ext cx="224842" cy="277117"/>
            </a:xfrm>
            <a:custGeom>
              <a:avLst/>
              <a:gdLst>
                <a:gd name="connsiteX0" fmla="*/ 2647377 w 3032709"/>
                <a:gd name="connsiteY0" fmla="*/ 1494703 h 3737818"/>
                <a:gd name="connsiteX1" fmla="*/ 1513525 w 3032709"/>
                <a:gd name="connsiteY1" fmla="*/ 1494703 h 3737818"/>
                <a:gd name="connsiteX2" fmla="*/ 1513525 w 3032709"/>
                <a:gd name="connsiteY2" fmla="*/ 1488619 h 3737818"/>
                <a:gd name="connsiteX3" fmla="*/ 1519609 w 3032709"/>
                <a:gd name="connsiteY3" fmla="*/ 1464241 h 3737818"/>
                <a:gd name="connsiteX4" fmla="*/ 1562281 w 3032709"/>
                <a:gd name="connsiteY4" fmla="*/ 1281349 h 3737818"/>
                <a:gd name="connsiteX5" fmla="*/ 1580575 w 3032709"/>
                <a:gd name="connsiteY5" fmla="*/ 409625 h 3737818"/>
                <a:gd name="connsiteX6" fmla="*/ 1172157 w 3032709"/>
                <a:gd name="connsiteY6" fmla="*/ 13380 h 3737818"/>
                <a:gd name="connsiteX7" fmla="*/ 928299 w 3032709"/>
                <a:gd name="connsiteY7" fmla="*/ 123101 h 3737818"/>
                <a:gd name="connsiteX8" fmla="*/ 940503 w 3032709"/>
                <a:gd name="connsiteY8" fmla="*/ 616857 h 3737818"/>
                <a:gd name="connsiteX9" fmla="*/ 38298 w 3032709"/>
                <a:gd name="connsiteY9" fmla="*/ 1921397 h 3737818"/>
                <a:gd name="connsiteX10" fmla="*/ 13921 w 3032709"/>
                <a:gd name="connsiteY10" fmla="*/ 1921397 h 3737818"/>
                <a:gd name="connsiteX11" fmla="*/ 13921 w 3032709"/>
                <a:gd name="connsiteY11" fmla="*/ 3573407 h 3737818"/>
                <a:gd name="connsiteX12" fmla="*/ 336995 w 3032709"/>
                <a:gd name="connsiteY12" fmla="*/ 3738004 h 3737818"/>
                <a:gd name="connsiteX13" fmla="*/ 2324345 w 3032709"/>
                <a:gd name="connsiteY13" fmla="*/ 3738041 h 3737818"/>
                <a:gd name="connsiteX14" fmla="*/ 2629126 w 3032709"/>
                <a:gd name="connsiteY14" fmla="*/ 3536855 h 3737818"/>
                <a:gd name="connsiteX15" fmla="*/ 2671798 w 3032709"/>
                <a:gd name="connsiteY15" fmla="*/ 3238158 h 3737818"/>
                <a:gd name="connsiteX16" fmla="*/ 2842479 w 3032709"/>
                <a:gd name="connsiteY16" fmla="*/ 3049183 h 3737818"/>
                <a:gd name="connsiteX17" fmla="*/ 2842479 w 3032709"/>
                <a:gd name="connsiteY17" fmla="*/ 2695604 h 3737818"/>
                <a:gd name="connsiteX18" fmla="*/ 2982698 w 3032709"/>
                <a:gd name="connsiteY18" fmla="*/ 2500545 h 3737818"/>
                <a:gd name="connsiteX19" fmla="*/ 2933943 w 3032709"/>
                <a:gd name="connsiteY19" fmla="*/ 2195765 h 3737818"/>
                <a:gd name="connsiteX20" fmla="*/ 3031491 w 3032709"/>
                <a:gd name="connsiteY20" fmla="*/ 1890984 h 3737818"/>
                <a:gd name="connsiteX21" fmla="*/ 2647414 w 3032709"/>
                <a:gd name="connsiteY21" fmla="*/ 1494697 h 373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032709" h="3737818">
                  <a:moveTo>
                    <a:pt x="2647377" y="1494703"/>
                  </a:moveTo>
                  <a:lnTo>
                    <a:pt x="1513525" y="1494703"/>
                  </a:lnTo>
                  <a:lnTo>
                    <a:pt x="1513525" y="1488619"/>
                  </a:lnTo>
                  <a:cubicBezTo>
                    <a:pt x="1513525" y="1482535"/>
                    <a:pt x="1519609" y="1476409"/>
                    <a:pt x="1519609" y="1464241"/>
                  </a:cubicBezTo>
                  <a:cubicBezTo>
                    <a:pt x="1525693" y="1439863"/>
                    <a:pt x="1537903" y="1384981"/>
                    <a:pt x="1562281" y="1281349"/>
                  </a:cubicBezTo>
                  <a:cubicBezTo>
                    <a:pt x="1611036" y="1067996"/>
                    <a:pt x="1635414" y="683956"/>
                    <a:pt x="1580575" y="409625"/>
                  </a:cubicBezTo>
                  <a:cubicBezTo>
                    <a:pt x="1525693" y="135306"/>
                    <a:pt x="1269668" y="74340"/>
                    <a:pt x="1172157" y="13380"/>
                  </a:cubicBezTo>
                  <a:cubicBezTo>
                    <a:pt x="1074609" y="-47586"/>
                    <a:pt x="928299" y="123101"/>
                    <a:pt x="928299" y="123101"/>
                  </a:cubicBezTo>
                  <a:cubicBezTo>
                    <a:pt x="928299" y="123101"/>
                    <a:pt x="922215" y="184067"/>
                    <a:pt x="940503" y="616857"/>
                  </a:cubicBezTo>
                  <a:cubicBezTo>
                    <a:pt x="958797" y="1049690"/>
                    <a:pt x="38298" y="1921397"/>
                    <a:pt x="38298" y="1921397"/>
                  </a:cubicBezTo>
                  <a:lnTo>
                    <a:pt x="13921" y="1921397"/>
                  </a:lnTo>
                  <a:cubicBezTo>
                    <a:pt x="13921" y="1921397"/>
                    <a:pt x="-16541" y="3469775"/>
                    <a:pt x="13921" y="3573407"/>
                  </a:cubicBezTo>
                  <a:cubicBezTo>
                    <a:pt x="50508" y="3677044"/>
                    <a:pt x="336995" y="3738004"/>
                    <a:pt x="336995" y="3738004"/>
                  </a:cubicBezTo>
                  <a:lnTo>
                    <a:pt x="2324345" y="3738041"/>
                  </a:lnTo>
                  <a:cubicBezTo>
                    <a:pt x="2324345" y="3738041"/>
                    <a:pt x="2525531" y="3677075"/>
                    <a:pt x="2629126" y="3536855"/>
                  </a:cubicBezTo>
                  <a:cubicBezTo>
                    <a:pt x="2738853" y="3402756"/>
                    <a:pt x="2671798" y="3238158"/>
                    <a:pt x="2671798" y="3238158"/>
                  </a:cubicBezTo>
                  <a:cubicBezTo>
                    <a:pt x="2671798" y="3238158"/>
                    <a:pt x="2787603" y="3165025"/>
                    <a:pt x="2842479" y="3049183"/>
                  </a:cubicBezTo>
                  <a:cubicBezTo>
                    <a:pt x="2897361" y="2933378"/>
                    <a:pt x="2842479" y="2695604"/>
                    <a:pt x="2842479" y="2695604"/>
                  </a:cubicBezTo>
                  <a:cubicBezTo>
                    <a:pt x="2842479" y="2695604"/>
                    <a:pt x="2952200" y="2616344"/>
                    <a:pt x="2982698" y="2500545"/>
                  </a:cubicBezTo>
                  <a:cubicBezTo>
                    <a:pt x="3013166" y="2384740"/>
                    <a:pt x="2933943" y="2195765"/>
                    <a:pt x="2933943" y="2195765"/>
                  </a:cubicBezTo>
                  <a:cubicBezTo>
                    <a:pt x="2933943" y="2195765"/>
                    <a:pt x="3000993" y="2128715"/>
                    <a:pt x="3031491" y="1890984"/>
                  </a:cubicBezTo>
                  <a:cubicBezTo>
                    <a:pt x="3061958" y="1659300"/>
                    <a:pt x="2647414" y="1494697"/>
                    <a:pt x="2647414" y="1494697"/>
                  </a:cubicBezTo>
                  <a:close/>
                </a:path>
              </a:pathLst>
            </a:custGeom>
            <a:no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325" name="CaixaDeTexto 324">
            <a:extLst>
              <a:ext uri="{FF2B5EF4-FFF2-40B4-BE49-F238E27FC236}">
                <a16:creationId xmlns:a16="http://schemas.microsoft.com/office/drawing/2014/main" id="{C4FC91BC-67BC-1F37-9B36-8C600A395D02}"/>
              </a:ext>
            </a:extLst>
          </p:cNvPr>
          <p:cNvSpPr txBox="1"/>
          <p:nvPr/>
        </p:nvSpPr>
        <p:spPr>
          <a:xfrm>
            <a:off x="6813185" y="433171"/>
            <a:ext cx="3724566" cy="3263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en-US" b="1" dirty="0">
                <a:solidFill>
                  <a:srgbClr val="4C4D4F"/>
                </a:solidFill>
                <a:latin typeface="Calibri" panose="020F0502020204030204" pitchFamily="34" charset="0"/>
              </a:rPr>
              <a:t>CONTENIDO EN REDES SOCIALES</a:t>
            </a: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BC873DC7-6EC9-FB1C-0DEF-5AD0C63A3BFC}"/>
              </a:ext>
            </a:extLst>
          </p:cNvPr>
          <p:cNvGrpSpPr/>
          <p:nvPr/>
        </p:nvGrpSpPr>
        <p:grpSpPr>
          <a:xfrm>
            <a:off x="5019685" y="1971785"/>
            <a:ext cx="377345" cy="377719"/>
            <a:chOff x="16597348" y="108888"/>
            <a:chExt cx="377345" cy="377719"/>
          </a:xfrm>
        </p:grpSpPr>
        <p:sp>
          <p:nvSpPr>
            <p:cNvPr id="95" name="Forma Livre: Forma 94">
              <a:extLst>
                <a:ext uri="{FF2B5EF4-FFF2-40B4-BE49-F238E27FC236}">
                  <a16:creationId xmlns:a16="http://schemas.microsoft.com/office/drawing/2014/main" id="{001A7E85-606F-156B-16FF-4DEC6C05015E}"/>
                </a:ext>
              </a:extLst>
            </p:cNvPr>
            <p:cNvSpPr/>
            <p:nvPr/>
          </p:nvSpPr>
          <p:spPr>
            <a:xfrm>
              <a:off x="16597348" y="108888"/>
              <a:ext cx="377345" cy="377719"/>
            </a:xfrm>
            <a:custGeom>
              <a:avLst/>
              <a:gdLst>
                <a:gd name="connsiteX0" fmla="*/ 377346 w 377345"/>
                <a:gd name="connsiteY0" fmla="*/ 188860 h 377719"/>
                <a:gd name="connsiteX1" fmla="*/ 188673 w 377345"/>
                <a:gd name="connsiteY1" fmla="*/ 377720 h 377719"/>
                <a:gd name="connsiteX2" fmla="*/ 1 w 377345"/>
                <a:gd name="connsiteY2" fmla="*/ 188860 h 377719"/>
                <a:gd name="connsiteX3" fmla="*/ 188673 w 377345"/>
                <a:gd name="connsiteY3" fmla="*/ 0 h 377719"/>
                <a:gd name="connsiteX4" fmla="*/ 377346 w 377345"/>
                <a:gd name="connsiteY4" fmla="*/ 188860 h 377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7345" h="377719">
                  <a:moveTo>
                    <a:pt x="377346" y="188860"/>
                  </a:moveTo>
                  <a:cubicBezTo>
                    <a:pt x="377346" y="293164"/>
                    <a:pt x="292874" y="377720"/>
                    <a:pt x="188673" y="377720"/>
                  </a:cubicBezTo>
                  <a:cubicBezTo>
                    <a:pt x="84472" y="377720"/>
                    <a:pt x="1" y="293164"/>
                    <a:pt x="1" y="188860"/>
                  </a:cubicBezTo>
                  <a:cubicBezTo>
                    <a:pt x="1" y="84555"/>
                    <a:pt x="84472" y="0"/>
                    <a:pt x="188673" y="0"/>
                  </a:cubicBezTo>
                  <a:cubicBezTo>
                    <a:pt x="292874" y="0"/>
                    <a:pt x="377346" y="84555"/>
                    <a:pt x="377346" y="188860"/>
                  </a:cubicBezTo>
                  <a:close/>
                </a:path>
              </a:pathLst>
            </a:custGeom>
            <a:solidFill>
              <a:srgbClr val="31DDEF"/>
            </a:solidFill>
            <a:ln w="6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grpSp>
          <p:nvGrpSpPr>
            <p:cNvPr id="96" name="Gráfico 4">
              <a:extLst>
                <a:ext uri="{FF2B5EF4-FFF2-40B4-BE49-F238E27FC236}">
                  <a16:creationId xmlns:a16="http://schemas.microsoft.com/office/drawing/2014/main" id="{A318115D-CF15-8B0F-DD3D-32510C5AC7A0}"/>
                </a:ext>
              </a:extLst>
            </p:cNvPr>
            <p:cNvGrpSpPr/>
            <p:nvPr/>
          </p:nvGrpSpPr>
          <p:grpSpPr>
            <a:xfrm>
              <a:off x="16664745" y="212225"/>
              <a:ext cx="242552" cy="171107"/>
              <a:chOff x="8156514" y="311942"/>
              <a:chExt cx="242552" cy="171107"/>
            </a:xfrm>
            <a:solidFill>
              <a:srgbClr val="FFFFFF"/>
            </a:solidFill>
          </p:grpSpPr>
          <p:sp>
            <p:nvSpPr>
              <p:cNvPr id="98" name="Forma Livre: Forma 97">
                <a:extLst>
                  <a:ext uri="{FF2B5EF4-FFF2-40B4-BE49-F238E27FC236}">
                    <a16:creationId xmlns:a16="http://schemas.microsoft.com/office/drawing/2014/main" id="{C9E4947E-7A9F-3F77-D731-3C962FF725CD}"/>
                  </a:ext>
                </a:extLst>
              </p:cNvPr>
              <p:cNvSpPr/>
              <p:nvPr/>
            </p:nvSpPr>
            <p:spPr>
              <a:xfrm>
                <a:off x="8156514" y="311942"/>
                <a:ext cx="242552" cy="171107"/>
              </a:xfrm>
              <a:custGeom>
                <a:avLst/>
                <a:gdLst>
                  <a:gd name="connsiteX0" fmla="*/ 223804 w 242552"/>
                  <a:gd name="connsiteY0" fmla="*/ 0 h 171107"/>
                  <a:gd name="connsiteX1" fmla="*/ 18749 w 242552"/>
                  <a:gd name="connsiteY1" fmla="*/ 0 h 171107"/>
                  <a:gd name="connsiteX2" fmla="*/ 0 w 242552"/>
                  <a:gd name="connsiteY2" fmla="*/ 18749 h 171107"/>
                  <a:gd name="connsiteX3" fmla="*/ 0 w 242552"/>
                  <a:gd name="connsiteY3" fmla="*/ 152358 h 171107"/>
                  <a:gd name="connsiteX4" fmla="*/ 18749 w 242552"/>
                  <a:gd name="connsiteY4" fmla="*/ 171107 h 171107"/>
                  <a:gd name="connsiteX5" fmla="*/ 223804 w 242552"/>
                  <a:gd name="connsiteY5" fmla="*/ 171107 h 171107"/>
                  <a:gd name="connsiteX6" fmla="*/ 242553 w 242552"/>
                  <a:gd name="connsiteY6" fmla="*/ 152358 h 171107"/>
                  <a:gd name="connsiteX7" fmla="*/ 242553 w 242552"/>
                  <a:gd name="connsiteY7" fmla="*/ 18749 h 171107"/>
                  <a:gd name="connsiteX8" fmla="*/ 223804 w 242552"/>
                  <a:gd name="connsiteY8" fmla="*/ 0 h 171107"/>
                  <a:gd name="connsiteX9" fmla="*/ 224551 w 242552"/>
                  <a:gd name="connsiteY9" fmla="*/ 152296 h 171107"/>
                  <a:gd name="connsiteX10" fmla="*/ 223804 w 242552"/>
                  <a:gd name="connsiteY10" fmla="*/ 153044 h 171107"/>
                  <a:gd name="connsiteX11" fmla="*/ 17939 w 242552"/>
                  <a:gd name="connsiteY11" fmla="*/ 152296 h 171107"/>
                  <a:gd name="connsiteX12" fmla="*/ 18687 w 242552"/>
                  <a:gd name="connsiteY12" fmla="*/ 18001 h 171107"/>
                  <a:gd name="connsiteX13" fmla="*/ 224551 w 242552"/>
                  <a:gd name="connsiteY13" fmla="*/ 18749 h 171107"/>
                  <a:gd name="connsiteX14" fmla="*/ 224551 w 242552"/>
                  <a:gd name="connsiteY14" fmla="*/ 152358 h 171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42552" h="171107">
                    <a:moveTo>
                      <a:pt x="223804" y="0"/>
                    </a:moveTo>
                    <a:lnTo>
                      <a:pt x="18749" y="0"/>
                    </a:lnTo>
                    <a:cubicBezTo>
                      <a:pt x="8409" y="0"/>
                      <a:pt x="0" y="8409"/>
                      <a:pt x="0" y="18749"/>
                    </a:cubicBezTo>
                    <a:lnTo>
                      <a:pt x="0" y="152358"/>
                    </a:lnTo>
                    <a:cubicBezTo>
                      <a:pt x="0" y="162698"/>
                      <a:pt x="8409" y="171107"/>
                      <a:pt x="18749" y="171107"/>
                    </a:cubicBezTo>
                    <a:lnTo>
                      <a:pt x="223804" y="171107"/>
                    </a:lnTo>
                    <a:cubicBezTo>
                      <a:pt x="234144" y="171107"/>
                      <a:pt x="242553" y="162698"/>
                      <a:pt x="242553" y="152358"/>
                    </a:cubicBezTo>
                    <a:lnTo>
                      <a:pt x="242553" y="18749"/>
                    </a:lnTo>
                    <a:cubicBezTo>
                      <a:pt x="242553" y="8409"/>
                      <a:pt x="234144" y="0"/>
                      <a:pt x="223804" y="0"/>
                    </a:cubicBezTo>
                    <a:close/>
                    <a:moveTo>
                      <a:pt x="224551" y="152296"/>
                    </a:moveTo>
                    <a:cubicBezTo>
                      <a:pt x="224551" y="152732"/>
                      <a:pt x="224240" y="153044"/>
                      <a:pt x="223804" y="153044"/>
                    </a:cubicBezTo>
                    <a:lnTo>
                      <a:pt x="17939" y="152296"/>
                    </a:lnTo>
                    <a:lnTo>
                      <a:pt x="18687" y="18001"/>
                    </a:lnTo>
                    <a:lnTo>
                      <a:pt x="224551" y="18749"/>
                    </a:lnTo>
                    <a:lnTo>
                      <a:pt x="224551" y="152358"/>
                    </a:lnTo>
                    <a:close/>
                  </a:path>
                </a:pathLst>
              </a:custGeom>
              <a:solidFill>
                <a:srgbClr val="FFFFFF"/>
              </a:solidFill>
              <a:ln w="62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99" name="Forma Livre: Forma 98">
                <a:extLst>
                  <a:ext uri="{FF2B5EF4-FFF2-40B4-BE49-F238E27FC236}">
                    <a16:creationId xmlns:a16="http://schemas.microsoft.com/office/drawing/2014/main" id="{1FA72853-86D0-8EBF-C8A1-3CDA77810CE2}"/>
                  </a:ext>
                </a:extLst>
              </p:cNvPr>
              <p:cNvSpPr/>
              <p:nvPr/>
            </p:nvSpPr>
            <p:spPr>
              <a:xfrm>
                <a:off x="8160999" y="315492"/>
                <a:ext cx="232025" cy="96859"/>
              </a:xfrm>
              <a:custGeom>
                <a:avLst/>
                <a:gdLst>
                  <a:gd name="connsiteX0" fmla="*/ 116667 w 232025"/>
                  <a:gd name="connsiteY0" fmla="*/ 76802 h 96859"/>
                  <a:gd name="connsiteX1" fmla="*/ 10402 w 232025"/>
                  <a:gd name="connsiteY1" fmla="*/ 1495 h 96859"/>
                  <a:gd name="connsiteX2" fmla="*/ 0 w 232025"/>
                  <a:gd name="connsiteY2" fmla="*/ 16195 h 96859"/>
                  <a:gd name="connsiteX3" fmla="*/ 111497 w 232025"/>
                  <a:gd name="connsiteY3" fmla="*/ 95240 h 96859"/>
                  <a:gd name="connsiteX4" fmla="*/ 116667 w 232025"/>
                  <a:gd name="connsiteY4" fmla="*/ 96859 h 96859"/>
                  <a:gd name="connsiteX5" fmla="*/ 121961 w 232025"/>
                  <a:gd name="connsiteY5" fmla="*/ 95115 h 96859"/>
                  <a:gd name="connsiteX6" fmla="*/ 232026 w 232025"/>
                  <a:gd name="connsiteY6" fmla="*/ 14576 h 96859"/>
                  <a:gd name="connsiteX7" fmla="*/ 221437 w 232025"/>
                  <a:gd name="connsiteY7" fmla="*/ 0 h 96859"/>
                  <a:gd name="connsiteX8" fmla="*/ 116605 w 232025"/>
                  <a:gd name="connsiteY8" fmla="*/ 76740 h 96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2025" h="96859">
                    <a:moveTo>
                      <a:pt x="116667" y="76802"/>
                    </a:moveTo>
                    <a:lnTo>
                      <a:pt x="10402" y="1495"/>
                    </a:lnTo>
                    <a:lnTo>
                      <a:pt x="0" y="16195"/>
                    </a:lnTo>
                    <a:lnTo>
                      <a:pt x="111497" y="95240"/>
                    </a:lnTo>
                    <a:cubicBezTo>
                      <a:pt x="113054" y="96299"/>
                      <a:pt x="114861" y="96859"/>
                      <a:pt x="116667" y="96859"/>
                    </a:cubicBezTo>
                    <a:cubicBezTo>
                      <a:pt x="118473" y="96859"/>
                      <a:pt x="120404" y="96299"/>
                      <a:pt x="121961" y="95115"/>
                    </a:cubicBezTo>
                    <a:lnTo>
                      <a:pt x="232026" y="14576"/>
                    </a:lnTo>
                    <a:lnTo>
                      <a:pt x="221437" y="0"/>
                    </a:lnTo>
                    <a:lnTo>
                      <a:pt x="116605" y="76740"/>
                    </a:lnTo>
                    <a:close/>
                  </a:path>
                </a:pathLst>
              </a:custGeom>
              <a:solidFill>
                <a:srgbClr val="FFFFFF"/>
              </a:solidFill>
              <a:ln w="62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</p:grpSp>
      <p:sp>
        <p:nvSpPr>
          <p:cNvPr id="594" name="CaixaDeTexto 593">
            <a:extLst>
              <a:ext uri="{FF2B5EF4-FFF2-40B4-BE49-F238E27FC236}">
                <a16:creationId xmlns:a16="http://schemas.microsoft.com/office/drawing/2014/main" id="{C6B89919-188C-0DAF-38AD-589A1FE1570B}"/>
              </a:ext>
            </a:extLst>
          </p:cNvPr>
          <p:cNvSpPr txBox="1"/>
          <p:nvPr/>
        </p:nvSpPr>
        <p:spPr>
          <a:xfrm>
            <a:off x="7793045" y="2514519"/>
            <a:ext cx="2386342" cy="264752"/>
          </a:xfrm>
          <a:prstGeom prst="rect">
            <a:avLst/>
          </a:prstGeom>
          <a:noFill/>
        </p:spPr>
        <p:txBody>
          <a:bodyPr wrap="square">
            <a:prstTxWarp prst="textArchDown">
              <a:avLst/>
            </a:prstTxWarp>
            <a:spAutoFit/>
          </a:bodyPr>
          <a:lstStyle/>
          <a:p>
            <a:pPr algn="ctr">
              <a:lnSpc>
                <a:spcPts val="1300"/>
              </a:lnSpc>
            </a:pP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</a:rPr>
              <a:t>Como 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Invertir</a:t>
            </a:r>
            <a:endParaRPr lang="en-US" sz="28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80FD7D53-B7EF-E49A-B06E-F7DB005A2864}"/>
              </a:ext>
            </a:extLst>
          </p:cNvPr>
          <p:cNvGrpSpPr/>
          <p:nvPr/>
        </p:nvGrpSpPr>
        <p:grpSpPr>
          <a:xfrm>
            <a:off x="8512328" y="5086385"/>
            <a:ext cx="560979" cy="152834"/>
            <a:chOff x="8207528" y="5124485"/>
            <a:chExt cx="560979" cy="152834"/>
          </a:xfrm>
        </p:grpSpPr>
        <p:sp>
          <p:nvSpPr>
            <p:cNvPr id="3" name="Retângulo 2">
              <a:extLst>
                <a:ext uri="{FF2B5EF4-FFF2-40B4-BE49-F238E27FC236}">
                  <a16:creationId xmlns:a16="http://schemas.microsoft.com/office/drawing/2014/main" id="{01940782-5D72-E057-85B5-A7414E72C270}"/>
                </a:ext>
              </a:extLst>
            </p:cNvPr>
            <p:cNvSpPr/>
            <p:nvPr/>
          </p:nvSpPr>
          <p:spPr>
            <a:xfrm>
              <a:off x="8378824" y="5156108"/>
              <a:ext cx="275471" cy="85936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6" name="Retângulo 345">
              <a:extLst>
                <a:ext uri="{FF2B5EF4-FFF2-40B4-BE49-F238E27FC236}">
                  <a16:creationId xmlns:a16="http://schemas.microsoft.com/office/drawing/2014/main" id="{90053A46-876F-BABB-244D-EFA18C8A7822}"/>
                </a:ext>
              </a:extLst>
            </p:cNvPr>
            <p:cNvSpPr/>
            <p:nvPr/>
          </p:nvSpPr>
          <p:spPr>
            <a:xfrm>
              <a:off x="8207528" y="5191383"/>
              <a:ext cx="275471" cy="85936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8" name="Retângulo 347">
              <a:extLst>
                <a:ext uri="{FF2B5EF4-FFF2-40B4-BE49-F238E27FC236}">
                  <a16:creationId xmlns:a16="http://schemas.microsoft.com/office/drawing/2014/main" id="{5A318417-A136-EF8F-0992-724777C7D76B}"/>
                </a:ext>
              </a:extLst>
            </p:cNvPr>
            <p:cNvSpPr/>
            <p:nvPr/>
          </p:nvSpPr>
          <p:spPr>
            <a:xfrm>
              <a:off x="8641419" y="5124485"/>
              <a:ext cx="127088" cy="7812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602" name="CaixaDeTexto 601">
            <a:extLst>
              <a:ext uri="{FF2B5EF4-FFF2-40B4-BE49-F238E27FC236}">
                <a16:creationId xmlns:a16="http://schemas.microsoft.com/office/drawing/2014/main" id="{D81BE7E0-90BF-B641-969B-CFF499C326D7}"/>
              </a:ext>
            </a:extLst>
          </p:cNvPr>
          <p:cNvSpPr txBox="1"/>
          <p:nvPr/>
        </p:nvSpPr>
        <p:spPr>
          <a:xfrm rot="21098829">
            <a:off x="8380930" y="5182301"/>
            <a:ext cx="837336" cy="286232"/>
          </a:xfrm>
          <a:prstGeom prst="rect">
            <a:avLst/>
          </a:prstGeom>
          <a:noFill/>
        </p:spPr>
        <p:txBody>
          <a:bodyPr wrap="square">
            <a:prstTxWarp prst="textArchUp">
              <a:avLst>
                <a:gd name="adj" fmla="val 11817713"/>
              </a:avLst>
            </a:prstTxWarp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</a:rPr>
              <a:t>E-books</a:t>
            </a:r>
          </a:p>
        </p:txBody>
      </p:sp>
    </p:spTree>
    <p:extLst>
      <p:ext uri="{BB962C8B-B14F-4D97-AF65-F5344CB8AC3E}">
        <p14:creationId xmlns:p14="http://schemas.microsoft.com/office/powerpoint/2010/main" val="8928699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a Livre: Forma 1">
            <a:extLst>
              <a:ext uri="{FF2B5EF4-FFF2-40B4-BE49-F238E27FC236}">
                <a16:creationId xmlns:a16="http://schemas.microsoft.com/office/drawing/2014/main" id="{23160979-93F9-6DCE-28CC-9E866C8A480D}"/>
              </a:ext>
            </a:extLst>
          </p:cNvPr>
          <p:cNvSpPr/>
          <p:nvPr/>
        </p:nvSpPr>
        <p:spPr>
          <a:xfrm>
            <a:off x="11330096" y="-9000"/>
            <a:ext cx="920752" cy="2279167"/>
          </a:xfrm>
          <a:custGeom>
            <a:avLst/>
            <a:gdLst>
              <a:gd name="connsiteX0" fmla="*/ 0 w 511644"/>
              <a:gd name="connsiteY0" fmla="*/ 0 h 511644"/>
              <a:gd name="connsiteX1" fmla="*/ 511644 w 511644"/>
              <a:gd name="connsiteY1" fmla="*/ 0 h 511644"/>
              <a:gd name="connsiteX2" fmla="*/ 511644 w 511644"/>
              <a:gd name="connsiteY2" fmla="*/ 511644 h 511644"/>
              <a:gd name="connsiteX3" fmla="*/ 0 w 511644"/>
              <a:gd name="connsiteY3" fmla="*/ 511644 h 511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1644" h="511644">
                <a:moveTo>
                  <a:pt x="0" y="0"/>
                </a:moveTo>
                <a:lnTo>
                  <a:pt x="511644" y="0"/>
                </a:lnTo>
                <a:lnTo>
                  <a:pt x="511644" y="511644"/>
                </a:lnTo>
                <a:lnTo>
                  <a:pt x="0" y="511644"/>
                </a:lnTo>
                <a:close/>
              </a:path>
            </a:pathLst>
          </a:custGeom>
          <a:solidFill>
            <a:srgbClr val="4C4D4F"/>
          </a:solidFill>
          <a:ln w="886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35" name="Forma Livre: Forma 34">
            <a:extLst>
              <a:ext uri="{FF2B5EF4-FFF2-40B4-BE49-F238E27FC236}">
                <a16:creationId xmlns:a16="http://schemas.microsoft.com/office/drawing/2014/main" id="{B39D28F3-E290-09DE-5683-92F355DA58E9}"/>
              </a:ext>
            </a:extLst>
          </p:cNvPr>
          <p:cNvSpPr/>
          <p:nvPr/>
        </p:nvSpPr>
        <p:spPr>
          <a:xfrm>
            <a:off x="0" y="4572352"/>
            <a:ext cx="7963585" cy="2292264"/>
          </a:xfrm>
          <a:custGeom>
            <a:avLst/>
            <a:gdLst>
              <a:gd name="connsiteX0" fmla="*/ 0 w 511644"/>
              <a:gd name="connsiteY0" fmla="*/ 0 h 511644"/>
              <a:gd name="connsiteX1" fmla="*/ 511644 w 511644"/>
              <a:gd name="connsiteY1" fmla="*/ 0 h 511644"/>
              <a:gd name="connsiteX2" fmla="*/ 511644 w 511644"/>
              <a:gd name="connsiteY2" fmla="*/ 511644 h 511644"/>
              <a:gd name="connsiteX3" fmla="*/ 0 w 511644"/>
              <a:gd name="connsiteY3" fmla="*/ 511644 h 511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1644" h="511644">
                <a:moveTo>
                  <a:pt x="0" y="0"/>
                </a:moveTo>
                <a:lnTo>
                  <a:pt x="511644" y="0"/>
                </a:lnTo>
                <a:lnTo>
                  <a:pt x="511644" y="511644"/>
                </a:lnTo>
                <a:lnTo>
                  <a:pt x="0" y="511644"/>
                </a:lnTo>
                <a:close/>
              </a:path>
            </a:pathLst>
          </a:custGeom>
          <a:solidFill>
            <a:srgbClr val="FCAF17"/>
          </a:solidFill>
          <a:ln w="886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38" name="Retângulo 37">
            <a:extLst>
              <a:ext uri="{FF2B5EF4-FFF2-40B4-BE49-F238E27FC236}">
                <a16:creationId xmlns:a16="http://schemas.microsoft.com/office/drawing/2014/main" id="{F7FE85A0-42F1-2363-CB90-6BD1F77860BB}"/>
              </a:ext>
            </a:extLst>
          </p:cNvPr>
          <p:cNvSpPr/>
          <p:nvPr/>
        </p:nvSpPr>
        <p:spPr>
          <a:xfrm>
            <a:off x="-1" y="-9000"/>
            <a:ext cx="11330095" cy="4584132"/>
          </a:xfrm>
          <a:prstGeom prst="rect">
            <a:avLst/>
          </a:prstGeom>
          <a:solidFill>
            <a:srgbClr val="80C342"/>
          </a:solidFill>
          <a:ln w="886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45" name="Retângulo: Cantos Superiores Arredondados 44">
            <a:extLst>
              <a:ext uri="{FF2B5EF4-FFF2-40B4-BE49-F238E27FC236}">
                <a16:creationId xmlns:a16="http://schemas.microsoft.com/office/drawing/2014/main" id="{0154D963-F970-18FF-4093-528A13C0D9FC}"/>
              </a:ext>
            </a:extLst>
          </p:cNvPr>
          <p:cNvSpPr/>
          <p:nvPr/>
        </p:nvSpPr>
        <p:spPr>
          <a:xfrm rot="16200000">
            <a:off x="3147967" y="-2541102"/>
            <a:ext cx="5896065" cy="13106155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0" name="Retângulo 49">
            <a:extLst>
              <a:ext uri="{FF2B5EF4-FFF2-40B4-BE49-F238E27FC236}">
                <a16:creationId xmlns:a16="http://schemas.microsoft.com/office/drawing/2014/main" id="{45C07641-67AF-5E54-44C8-C523EC91499F}"/>
              </a:ext>
            </a:extLst>
          </p:cNvPr>
          <p:cNvSpPr/>
          <p:nvPr/>
        </p:nvSpPr>
        <p:spPr>
          <a:xfrm>
            <a:off x="-869945" y="75697"/>
            <a:ext cx="645458" cy="645458"/>
          </a:xfrm>
          <a:prstGeom prst="rect">
            <a:avLst/>
          </a:prstGeom>
          <a:solidFill>
            <a:srgbClr val="80C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1" name="Retângulo 50">
            <a:extLst>
              <a:ext uri="{FF2B5EF4-FFF2-40B4-BE49-F238E27FC236}">
                <a16:creationId xmlns:a16="http://schemas.microsoft.com/office/drawing/2014/main" id="{DFBEF658-79AB-B267-C640-011ED1308B02}"/>
              </a:ext>
            </a:extLst>
          </p:cNvPr>
          <p:cNvSpPr/>
          <p:nvPr/>
        </p:nvSpPr>
        <p:spPr>
          <a:xfrm>
            <a:off x="-869945" y="915588"/>
            <a:ext cx="645458" cy="645458"/>
          </a:xfrm>
          <a:prstGeom prst="rect">
            <a:avLst/>
          </a:prstGeom>
          <a:solidFill>
            <a:srgbClr val="0095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2" name="Retângulo 51">
            <a:extLst>
              <a:ext uri="{FF2B5EF4-FFF2-40B4-BE49-F238E27FC236}">
                <a16:creationId xmlns:a16="http://schemas.microsoft.com/office/drawing/2014/main" id="{20C39244-1C27-F62C-2638-99B604F4938F}"/>
              </a:ext>
            </a:extLst>
          </p:cNvPr>
          <p:cNvSpPr/>
          <p:nvPr/>
        </p:nvSpPr>
        <p:spPr>
          <a:xfrm>
            <a:off x="-869945" y="1755479"/>
            <a:ext cx="645458" cy="645458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3" name="Retângulo 52">
            <a:extLst>
              <a:ext uri="{FF2B5EF4-FFF2-40B4-BE49-F238E27FC236}">
                <a16:creationId xmlns:a16="http://schemas.microsoft.com/office/drawing/2014/main" id="{0B652C16-5977-6249-652A-5F89A871EF94}"/>
              </a:ext>
            </a:extLst>
          </p:cNvPr>
          <p:cNvSpPr/>
          <p:nvPr/>
        </p:nvSpPr>
        <p:spPr>
          <a:xfrm>
            <a:off x="-869945" y="2595369"/>
            <a:ext cx="645458" cy="645458"/>
          </a:xfrm>
          <a:prstGeom prst="rect">
            <a:avLst/>
          </a:prstGeom>
          <a:solidFill>
            <a:srgbClr val="4C4D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4" name="Retângulo 53">
            <a:extLst>
              <a:ext uri="{FF2B5EF4-FFF2-40B4-BE49-F238E27FC236}">
                <a16:creationId xmlns:a16="http://schemas.microsoft.com/office/drawing/2014/main" id="{F1FD33EA-76EE-3CEA-ADDD-C2EABAB8FE16}"/>
              </a:ext>
            </a:extLst>
          </p:cNvPr>
          <p:cNvSpPr/>
          <p:nvPr/>
        </p:nvSpPr>
        <p:spPr>
          <a:xfrm>
            <a:off x="-869945" y="3429000"/>
            <a:ext cx="645458" cy="645458"/>
          </a:xfrm>
          <a:prstGeom prst="rect">
            <a:avLst/>
          </a:prstGeom>
          <a:solidFill>
            <a:srgbClr val="FFD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5" name="Retângulo 54">
            <a:extLst>
              <a:ext uri="{FF2B5EF4-FFF2-40B4-BE49-F238E27FC236}">
                <a16:creationId xmlns:a16="http://schemas.microsoft.com/office/drawing/2014/main" id="{9CC754F2-55B6-9883-CAE6-BD536E260E7F}"/>
              </a:ext>
            </a:extLst>
          </p:cNvPr>
          <p:cNvSpPr/>
          <p:nvPr/>
        </p:nvSpPr>
        <p:spPr>
          <a:xfrm>
            <a:off x="-869945" y="4262631"/>
            <a:ext cx="645458" cy="645458"/>
          </a:xfrm>
          <a:prstGeom prst="rect">
            <a:avLst/>
          </a:prstGeom>
          <a:solidFill>
            <a:srgbClr val="C5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6" name="Retângulo 55">
            <a:extLst>
              <a:ext uri="{FF2B5EF4-FFF2-40B4-BE49-F238E27FC236}">
                <a16:creationId xmlns:a16="http://schemas.microsoft.com/office/drawing/2014/main" id="{085BC6DE-2D13-848F-AAFE-FEF9B44EDAA4}"/>
              </a:ext>
            </a:extLst>
          </p:cNvPr>
          <p:cNvSpPr/>
          <p:nvPr/>
        </p:nvSpPr>
        <p:spPr>
          <a:xfrm>
            <a:off x="-869945" y="5102521"/>
            <a:ext cx="645458" cy="645458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7" name="Retângulo 56">
            <a:extLst>
              <a:ext uri="{FF2B5EF4-FFF2-40B4-BE49-F238E27FC236}">
                <a16:creationId xmlns:a16="http://schemas.microsoft.com/office/drawing/2014/main" id="{AABD0ED4-529C-A90C-1E7F-C21DCAFE5B81}"/>
              </a:ext>
            </a:extLst>
          </p:cNvPr>
          <p:cNvSpPr/>
          <p:nvPr/>
        </p:nvSpPr>
        <p:spPr>
          <a:xfrm>
            <a:off x="-869945" y="5814969"/>
            <a:ext cx="645458" cy="645458"/>
          </a:xfrm>
          <a:prstGeom prst="rect">
            <a:avLst/>
          </a:prstGeom>
          <a:solidFill>
            <a:srgbClr val="2C2C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7" name="CaixaDeTexto 66">
            <a:extLst>
              <a:ext uri="{FF2B5EF4-FFF2-40B4-BE49-F238E27FC236}">
                <a16:creationId xmlns:a16="http://schemas.microsoft.com/office/drawing/2014/main" id="{459F7B50-B48F-AE52-F56F-DB45EB2C937A}"/>
              </a:ext>
            </a:extLst>
          </p:cNvPr>
          <p:cNvSpPr txBox="1"/>
          <p:nvPr/>
        </p:nvSpPr>
        <p:spPr>
          <a:xfrm>
            <a:off x="1967542" y="6387255"/>
            <a:ext cx="485046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00" dirty="0" err="1">
                <a:solidFill>
                  <a:srgbClr val="4C4D4F"/>
                </a:solidFill>
                <a:latin typeface="+mj-lt"/>
              </a:rPr>
              <a:t>Source</a:t>
            </a:r>
            <a:r>
              <a:rPr lang="pt-BR" sz="1000" dirty="0">
                <a:solidFill>
                  <a:srgbClr val="4C4D4F"/>
                </a:solidFill>
                <a:latin typeface="+mj-lt"/>
              </a:rPr>
              <a:t>: </a:t>
            </a:r>
            <a:r>
              <a:rPr lang="en-US" sz="1000" dirty="0">
                <a:solidFill>
                  <a:srgbClr val="4C4D4F"/>
                </a:solidFill>
                <a:latin typeface="+mj-lt"/>
              </a:rPr>
              <a:t>5th edition of the X-Ray of the Brazilian Investor </a:t>
            </a:r>
          </a:p>
        </p:txBody>
      </p:sp>
      <p:sp>
        <p:nvSpPr>
          <p:cNvPr id="68" name="CaixaDeTexto 67">
            <a:extLst>
              <a:ext uri="{FF2B5EF4-FFF2-40B4-BE49-F238E27FC236}">
                <a16:creationId xmlns:a16="http://schemas.microsoft.com/office/drawing/2014/main" id="{BDE35A26-DC1D-751A-7E61-3ED3F659CD12}"/>
              </a:ext>
            </a:extLst>
          </p:cNvPr>
          <p:cNvSpPr txBox="1"/>
          <p:nvPr/>
        </p:nvSpPr>
        <p:spPr>
          <a:xfrm>
            <a:off x="6086986" y="6386811"/>
            <a:ext cx="629062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00" dirty="0">
                <a:solidFill>
                  <a:srgbClr val="4C4D4F"/>
                </a:solidFill>
                <a:latin typeface="+mj-lt"/>
              </a:rPr>
              <a:t>*</a:t>
            </a:r>
            <a:r>
              <a:rPr lang="pt-BR" sz="1000" dirty="0" err="1">
                <a:solidFill>
                  <a:srgbClr val="4C4D4F"/>
                </a:solidFill>
                <a:latin typeface="+mj-lt"/>
              </a:rPr>
              <a:t>considering</a:t>
            </a:r>
            <a:r>
              <a:rPr lang="pt-BR" sz="1000" dirty="0">
                <a:solidFill>
                  <a:srgbClr val="4C4D4F"/>
                </a:solidFill>
                <a:latin typeface="+mj-lt"/>
              </a:rPr>
              <a:t> </a:t>
            </a:r>
            <a:r>
              <a:rPr lang="pt-BR" sz="1000" dirty="0" err="1">
                <a:solidFill>
                  <a:srgbClr val="4C4D4F"/>
                </a:solidFill>
                <a:latin typeface="+mj-lt"/>
              </a:rPr>
              <a:t>channels</a:t>
            </a:r>
            <a:r>
              <a:rPr lang="pt-BR" sz="1000" dirty="0">
                <a:solidFill>
                  <a:srgbClr val="4C4D4F"/>
                </a:solidFill>
                <a:latin typeface="+mj-lt"/>
              </a:rPr>
              <a:t> </a:t>
            </a:r>
            <a:r>
              <a:rPr lang="pt-BR" sz="1000" dirty="0" err="1">
                <a:solidFill>
                  <a:srgbClr val="4C4D4F"/>
                </a:solidFill>
                <a:latin typeface="+mj-lt"/>
              </a:rPr>
              <a:t>with</a:t>
            </a:r>
            <a:r>
              <a:rPr lang="pt-BR" sz="1000" dirty="0">
                <a:solidFill>
                  <a:srgbClr val="4C4D4F"/>
                </a:solidFill>
                <a:latin typeface="+mj-lt"/>
              </a:rPr>
              <a:t> 16% </a:t>
            </a:r>
            <a:r>
              <a:rPr lang="pt-BR" sz="1000" dirty="0" err="1">
                <a:solidFill>
                  <a:srgbClr val="4C4D4F"/>
                </a:solidFill>
                <a:latin typeface="+mj-lt"/>
              </a:rPr>
              <a:t>or</a:t>
            </a:r>
            <a:r>
              <a:rPr lang="pt-BR" sz="1000" dirty="0">
                <a:solidFill>
                  <a:srgbClr val="4C4D4F"/>
                </a:solidFill>
                <a:latin typeface="+mj-lt"/>
              </a:rPr>
              <a:t> more </a:t>
            </a:r>
            <a:r>
              <a:rPr lang="pt-BR" sz="1000" dirty="0" err="1">
                <a:solidFill>
                  <a:srgbClr val="4C4D4F"/>
                </a:solidFill>
                <a:latin typeface="+mj-lt"/>
              </a:rPr>
              <a:t>mentions</a:t>
            </a:r>
            <a:r>
              <a:rPr lang="pt-BR" sz="1000" dirty="0">
                <a:solidFill>
                  <a:srgbClr val="4C4D4F"/>
                </a:solidFill>
                <a:latin typeface="+mj-lt"/>
              </a:rPr>
              <a:t> in </a:t>
            </a:r>
            <a:r>
              <a:rPr lang="pt-BR" sz="1000" dirty="0" err="1">
                <a:solidFill>
                  <a:srgbClr val="4C4D4F"/>
                </a:solidFill>
                <a:latin typeface="+mj-lt"/>
              </a:rPr>
              <a:t>the</a:t>
            </a:r>
            <a:r>
              <a:rPr lang="pt-BR" sz="1000" dirty="0">
                <a:solidFill>
                  <a:srgbClr val="4C4D4F"/>
                </a:solidFill>
                <a:latin typeface="+mj-lt"/>
              </a:rPr>
              <a:t> total sample </a:t>
            </a:r>
            <a:r>
              <a:rPr lang="pt-BR" sz="1000" dirty="0" err="1">
                <a:solidFill>
                  <a:srgbClr val="4C4D4F"/>
                </a:solidFill>
                <a:latin typeface="+mj-lt"/>
              </a:rPr>
              <a:t>of</a:t>
            </a:r>
            <a:r>
              <a:rPr lang="pt-BR" sz="1000" dirty="0">
                <a:solidFill>
                  <a:srgbClr val="4C4D4F"/>
                </a:solidFill>
                <a:latin typeface="+mj-lt"/>
              </a:rPr>
              <a:t> </a:t>
            </a:r>
            <a:r>
              <a:rPr lang="pt-BR" sz="1000" dirty="0" err="1">
                <a:solidFill>
                  <a:srgbClr val="4C4D4F"/>
                </a:solidFill>
                <a:latin typeface="+mj-lt"/>
              </a:rPr>
              <a:t>investors</a:t>
            </a:r>
            <a:r>
              <a:rPr lang="pt-BR" sz="1000" dirty="0">
                <a:solidFill>
                  <a:srgbClr val="4C4D4F"/>
                </a:solidFill>
                <a:latin typeface="+mj-lt"/>
              </a:rPr>
              <a:t> </a:t>
            </a:r>
            <a:r>
              <a:rPr lang="en-US" sz="1000" dirty="0">
                <a:solidFill>
                  <a:srgbClr val="4C4D4F"/>
                </a:solidFill>
                <a:latin typeface="+mj-lt"/>
              </a:rPr>
              <a:t> </a:t>
            </a:r>
          </a:p>
        </p:txBody>
      </p:sp>
      <p:sp>
        <p:nvSpPr>
          <p:cNvPr id="23" name="Forma Livre: Forma 22">
            <a:extLst>
              <a:ext uri="{FF2B5EF4-FFF2-40B4-BE49-F238E27FC236}">
                <a16:creationId xmlns:a16="http://schemas.microsoft.com/office/drawing/2014/main" id="{A8200024-5F68-FD22-7F08-28A743FE4869}"/>
              </a:ext>
            </a:extLst>
          </p:cNvPr>
          <p:cNvSpPr/>
          <p:nvPr/>
        </p:nvSpPr>
        <p:spPr>
          <a:xfrm>
            <a:off x="10142521" y="-4336"/>
            <a:ext cx="2063518" cy="1080665"/>
          </a:xfrm>
          <a:custGeom>
            <a:avLst/>
            <a:gdLst>
              <a:gd name="connsiteX0" fmla="*/ 539999 w 2063518"/>
              <a:gd name="connsiteY0" fmla="*/ 0 h 1080665"/>
              <a:gd name="connsiteX1" fmla="*/ 2063518 w 2063518"/>
              <a:gd name="connsiteY1" fmla="*/ 0 h 1080665"/>
              <a:gd name="connsiteX2" fmla="*/ 2063518 w 2063518"/>
              <a:gd name="connsiteY2" fmla="*/ 1080665 h 1080665"/>
              <a:gd name="connsiteX3" fmla="*/ 539999 w 2063518"/>
              <a:gd name="connsiteY3" fmla="*/ 1080665 h 1080665"/>
              <a:gd name="connsiteX4" fmla="*/ 539999 w 2063518"/>
              <a:gd name="connsiteY4" fmla="*/ 1080000 h 1080665"/>
              <a:gd name="connsiteX5" fmla="*/ 0 w 2063518"/>
              <a:gd name="connsiteY5" fmla="*/ 1080000 h 1080665"/>
              <a:gd name="connsiteX6" fmla="*/ 529029 w 2063518"/>
              <a:gd name="connsiteY6" fmla="*/ 648831 h 1080665"/>
              <a:gd name="connsiteX7" fmla="*/ 539999 w 2063518"/>
              <a:gd name="connsiteY7" fmla="*/ 540010 h 1080665"/>
              <a:gd name="connsiteX8" fmla="*/ 539999 w 2063518"/>
              <a:gd name="connsiteY8" fmla="*/ 539990 h 1080665"/>
              <a:gd name="connsiteX9" fmla="*/ 529029 w 2063518"/>
              <a:gd name="connsiteY9" fmla="*/ 431169 h 1080665"/>
              <a:gd name="connsiteX10" fmla="*/ 0 w 2063518"/>
              <a:gd name="connsiteY10" fmla="*/ 0 h 1080665"/>
              <a:gd name="connsiteX11" fmla="*/ 539999 w 2063518"/>
              <a:gd name="connsiteY11" fmla="*/ 0 h 1080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63518" h="1080665">
                <a:moveTo>
                  <a:pt x="539999" y="0"/>
                </a:moveTo>
                <a:lnTo>
                  <a:pt x="2063518" y="0"/>
                </a:lnTo>
                <a:lnTo>
                  <a:pt x="2063518" y="1080665"/>
                </a:lnTo>
                <a:lnTo>
                  <a:pt x="539999" y="1080665"/>
                </a:lnTo>
                <a:lnTo>
                  <a:pt x="539999" y="1080000"/>
                </a:lnTo>
                <a:lnTo>
                  <a:pt x="0" y="1080000"/>
                </a:lnTo>
                <a:cubicBezTo>
                  <a:pt x="260961" y="1080000"/>
                  <a:pt x="478678" y="894903"/>
                  <a:pt x="529029" y="648831"/>
                </a:cubicBezTo>
                <a:lnTo>
                  <a:pt x="539999" y="540010"/>
                </a:lnTo>
                <a:lnTo>
                  <a:pt x="539999" y="539990"/>
                </a:lnTo>
                <a:lnTo>
                  <a:pt x="529029" y="431169"/>
                </a:lnTo>
                <a:cubicBezTo>
                  <a:pt x="478678" y="185097"/>
                  <a:pt x="260961" y="0"/>
                  <a:pt x="0" y="0"/>
                </a:cubicBezTo>
                <a:lnTo>
                  <a:pt x="539999" y="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pt-BR"/>
          </a:p>
        </p:txBody>
      </p:sp>
      <p:graphicFrame>
        <p:nvGraphicFramePr>
          <p:cNvPr id="26" name="Gráfico 25">
            <a:extLst>
              <a:ext uri="{FF2B5EF4-FFF2-40B4-BE49-F238E27FC236}">
                <a16:creationId xmlns:a16="http://schemas.microsoft.com/office/drawing/2014/main" id="{DA8555A6-2143-1C35-0C64-58372458F5A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14860588"/>
              </p:ext>
            </p:extLst>
          </p:nvPr>
        </p:nvGraphicFramePr>
        <p:xfrm>
          <a:off x="493695" y="2418521"/>
          <a:ext cx="11490137" cy="37556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3" name="Retângulo 2">
            <a:extLst>
              <a:ext uri="{FF2B5EF4-FFF2-40B4-BE49-F238E27FC236}">
                <a16:creationId xmlns:a16="http://schemas.microsoft.com/office/drawing/2014/main" id="{331DD690-6338-A0D2-1D4E-4A01C66F2C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970" y="1817483"/>
            <a:ext cx="11141408" cy="694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766" fontAlgn="auto">
              <a:lnSpc>
                <a:spcPts val="2200"/>
              </a:lnSpc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br>
              <a:rPr lang="es-ES" sz="2000" dirty="0"/>
            </a:br>
            <a:r>
              <a:rPr lang="es-ES" sz="3200" b="1" dirty="0">
                <a:solidFill>
                  <a:srgbClr val="80C342"/>
                </a:solidFill>
                <a:latin typeface="+mn-lt"/>
              </a:rPr>
              <a:t>Canales más utilizados*, por clase social</a:t>
            </a:r>
            <a:endParaRPr lang="en-US" altLang="pt-BR" sz="3200" b="1" dirty="0">
              <a:solidFill>
                <a:srgbClr val="80C342"/>
              </a:solidFill>
              <a:latin typeface="+mn-lt"/>
              <a:cs typeface="+mn-cs"/>
            </a:endParaRPr>
          </a:p>
        </p:txBody>
      </p: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C6C75AED-2805-3933-1803-6AF95C95383B}"/>
              </a:ext>
            </a:extLst>
          </p:cNvPr>
          <p:cNvCxnSpPr>
            <a:cxnSpLocks/>
          </p:cNvCxnSpPr>
          <p:nvPr/>
        </p:nvCxnSpPr>
        <p:spPr>
          <a:xfrm>
            <a:off x="3267545" y="1066800"/>
            <a:ext cx="10125726" cy="0"/>
          </a:xfrm>
          <a:prstGeom prst="line">
            <a:avLst/>
          </a:prstGeom>
          <a:ln w="12700">
            <a:solidFill>
              <a:srgbClr val="2C2C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tângulo 2">
            <a:extLst>
              <a:ext uri="{FF2B5EF4-FFF2-40B4-BE49-F238E27FC236}">
                <a16:creationId xmlns:a16="http://schemas.microsoft.com/office/drawing/2014/main" id="{0E2CD247-6DC6-43F2-9141-44A9BA156F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424" y="688471"/>
            <a:ext cx="10863244" cy="342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766" fontAlgn="auto">
              <a:lnSpc>
                <a:spcPts val="1900"/>
              </a:lnSpc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" altLang="pt-BR" sz="2000" dirty="0">
                <a:solidFill>
                  <a:schemeClr val="bg1"/>
                </a:solidFill>
                <a:latin typeface="+mj-lt"/>
                <a:cs typeface="+mn-cs"/>
              </a:rPr>
              <a:t>En la era de las redes sociales, el consumo de información se ha descentralizado</a:t>
            </a:r>
            <a:endParaRPr lang="en-US" altLang="pt-BR" sz="2000" dirty="0">
              <a:solidFill>
                <a:schemeClr val="bg1"/>
              </a:solidFill>
              <a:latin typeface="+mj-lt"/>
              <a:cs typeface="+mn-cs"/>
            </a:endParaRPr>
          </a:p>
        </p:txBody>
      </p:sp>
      <p:sp>
        <p:nvSpPr>
          <p:cNvPr id="27" name="Retângulo 2">
            <a:extLst>
              <a:ext uri="{FF2B5EF4-FFF2-40B4-BE49-F238E27FC236}">
                <a16:creationId xmlns:a16="http://schemas.microsoft.com/office/drawing/2014/main" id="{5A670577-9AD6-99AE-03D1-D23D2ED15E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749" y="22274"/>
            <a:ext cx="1183425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766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" sz="4400" b="1" dirty="0">
                <a:solidFill>
                  <a:schemeClr val="bg1"/>
                </a:solidFill>
                <a:latin typeface="+mn-lt"/>
              </a:rPr>
              <a:t>UN MUNDO DE MÚLTIPLES CANALES</a:t>
            </a:r>
            <a:endParaRPr lang="en-US" altLang="pt-BR" sz="44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907410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7868</TotalTime>
  <Words>709</Words>
  <Application>Microsoft Office PowerPoint</Application>
  <PresentationFormat>Widescreen</PresentationFormat>
  <Paragraphs>110</Paragraphs>
  <Slides>14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Kelly Anias</dc:creator>
  <cp:lastModifiedBy>Marcelo Billi Bernardo</cp:lastModifiedBy>
  <cp:revision>329</cp:revision>
  <dcterms:created xsi:type="dcterms:W3CDTF">2022-05-19T18:34:24Z</dcterms:created>
  <dcterms:modified xsi:type="dcterms:W3CDTF">2022-08-22T22:30:21Z</dcterms:modified>
</cp:coreProperties>
</file>